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3"/>
  </p:notesMasterIdLst>
  <p:sldIdLst>
    <p:sldId id="657" r:id="rId2"/>
    <p:sldId id="257" r:id="rId3"/>
    <p:sldId id="256" r:id="rId4"/>
    <p:sldId id="2142534023" r:id="rId5"/>
    <p:sldId id="2142534024" r:id="rId6"/>
    <p:sldId id="459" r:id="rId7"/>
    <p:sldId id="2142534021" r:id="rId8"/>
    <p:sldId id="2142534020" r:id="rId9"/>
    <p:sldId id="2142534017" r:id="rId10"/>
    <p:sldId id="463" r:id="rId11"/>
    <p:sldId id="464" r:id="rId12"/>
    <p:sldId id="419" r:id="rId13"/>
    <p:sldId id="2142534010" r:id="rId14"/>
    <p:sldId id="2142534009" r:id="rId15"/>
    <p:sldId id="2142534022" r:id="rId16"/>
    <p:sldId id="1234" r:id="rId17"/>
    <p:sldId id="1236" r:id="rId18"/>
    <p:sldId id="1237" r:id="rId19"/>
    <p:sldId id="1238" r:id="rId20"/>
    <p:sldId id="452" r:id="rId21"/>
    <p:sldId id="266" r:id="rId22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9EBF5"/>
    <a:srgbClr val="DEEBF7"/>
    <a:srgbClr val="72BAE3"/>
    <a:srgbClr val="4E95D9"/>
    <a:srgbClr val="11B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504F9F-A0D1-4B06-8A95-C1492574326A}" v="47" dt="2025-09-23T16:34:16.8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1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92" y="102"/>
      </p:cViewPr>
      <p:guideLst/>
    </p:cSldViewPr>
  </p:slideViewPr>
  <p:notesTextViewPr>
    <p:cViewPr>
      <p:scale>
        <a:sx n="3" d="2"/>
        <a:sy n="3" d="2"/>
      </p:scale>
      <p:origin x="-6" y="-1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uardo Pessoa de Queiroz" userId="8cc470f8-016c-46b7-b4a4-af8769cb8a33" providerId="ADAL" clId="{67504F9F-A0D1-4B06-8A95-C1492574326A}"/>
    <pc:docChg chg="undo custSel addSld delSld modSld sldOrd delMainMaster">
      <pc:chgData name="Eduardo Pessoa de Queiroz" userId="8cc470f8-016c-46b7-b4a4-af8769cb8a33" providerId="ADAL" clId="{67504F9F-A0D1-4B06-8A95-C1492574326A}" dt="2025-09-23T16:34:16.846" v="2193"/>
      <pc:docMkLst>
        <pc:docMk/>
      </pc:docMkLst>
      <pc:sldChg chg="modSp add mod">
        <pc:chgData name="Eduardo Pessoa de Queiroz" userId="8cc470f8-016c-46b7-b4a4-af8769cb8a33" providerId="ADAL" clId="{67504F9F-A0D1-4B06-8A95-C1492574326A}" dt="2025-09-23T16:30:53.491" v="2151" actId="113"/>
        <pc:sldMkLst>
          <pc:docMk/>
          <pc:sldMk cId="2428380935" sldId="256"/>
        </pc:sldMkLst>
        <pc:spChg chg="mod">
          <ac:chgData name="Eduardo Pessoa de Queiroz" userId="8cc470f8-016c-46b7-b4a4-af8769cb8a33" providerId="ADAL" clId="{67504F9F-A0D1-4B06-8A95-C1492574326A}" dt="2025-09-23T16:30:43.553" v="2150" actId="113"/>
          <ac:spMkLst>
            <pc:docMk/>
            <pc:sldMk cId="2428380935" sldId="256"/>
            <ac:spMk id="33" creationId="{D8D8EA98-2A1F-7A8E-6799-6F842D9D2369}"/>
          </ac:spMkLst>
        </pc:spChg>
        <pc:spChg chg="mod">
          <ac:chgData name="Eduardo Pessoa de Queiroz" userId="8cc470f8-016c-46b7-b4a4-af8769cb8a33" providerId="ADAL" clId="{67504F9F-A0D1-4B06-8A95-C1492574326A}" dt="2025-09-23T16:30:53.491" v="2151" actId="113"/>
          <ac:spMkLst>
            <pc:docMk/>
            <pc:sldMk cId="2428380935" sldId="256"/>
            <ac:spMk id="58" creationId="{30F49432-A94B-C0FB-46FF-E155E5727387}"/>
          </ac:spMkLst>
        </pc:spChg>
      </pc:sldChg>
      <pc:sldChg chg="addSp modSp add mod">
        <pc:chgData name="Eduardo Pessoa de Queiroz" userId="8cc470f8-016c-46b7-b4a4-af8769cb8a33" providerId="ADAL" clId="{67504F9F-A0D1-4B06-8A95-C1492574326A}" dt="2025-09-23T13:33:50.912" v="527" actId="20577"/>
        <pc:sldMkLst>
          <pc:docMk/>
          <pc:sldMk cId="2338819279" sldId="257"/>
        </pc:sldMkLst>
        <pc:spChg chg="mod">
          <ac:chgData name="Eduardo Pessoa de Queiroz" userId="8cc470f8-016c-46b7-b4a4-af8769cb8a33" providerId="ADAL" clId="{67504F9F-A0D1-4B06-8A95-C1492574326A}" dt="2025-09-23T13:33:50.912" v="527" actId="20577"/>
          <ac:spMkLst>
            <pc:docMk/>
            <pc:sldMk cId="2338819279" sldId="257"/>
            <ac:spMk id="3" creationId="{8F88F88C-25CE-C62A-B77C-20731F83129E}"/>
          </ac:spMkLst>
        </pc:spChg>
        <pc:spChg chg="add mod">
          <ac:chgData name="Eduardo Pessoa de Queiroz" userId="8cc470f8-016c-46b7-b4a4-af8769cb8a33" providerId="ADAL" clId="{67504F9F-A0D1-4B06-8A95-C1492574326A}" dt="2025-09-23T13:29:14.220" v="231" actId="1076"/>
          <ac:spMkLst>
            <pc:docMk/>
            <pc:sldMk cId="2338819279" sldId="257"/>
            <ac:spMk id="4" creationId="{152DC0D7-73F3-FEE9-7CDD-78540B76EB15}"/>
          </ac:spMkLst>
        </pc:spChg>
        <pc:picChg chg="mod">
          <ac:chgData name="Eduardo Pessoa de Queiroz" userId="8cc470f8-016c-46b7-b4a4-af8769cb8a33" providerId="ADAL" clId="{67504F9F-A0D1-4B06-8A95-C1492574326A}" dt="2025-09-23T13:26:04.790" v="62" actId="14861"/>
          <ac:picMkLst>
            <pc:docMk/>
            <pc:sldMk cId="2338819279" sldId="257"/>
            <ac:picMk id="5" creationId="{20157803-9C47-F074-DFA1-D4160F6ACBD0}"/>
          </ac:picMkLst>
        </pc:picChg>
      </pc:sldChg>
      <pc:sldChg chg="modSp add mod setBg">
        <pc:chgData name="Eduardo Pessoa de Queiroz" userId="8cc470f8-016c-46b7-b4a4-af8769cb8a33" providerId="ADAL" clId="{67504F9F-A0D1-4B06-8A95-C1492574326A}" dt="2025-09-23T14:44:33.612" v="1363" actId="1076"/>
        <pc:sldMkLst>
          <pc:docMk/>
          <pc:sldMk cId="978011901" sldId="266"/>
        </pc:sldMkLst>
        <pc:spChg chg="mod">
          <ac:chgData name="Eduardo Pessoa de Queiroz" userId="8cc470f8-016c-46b7-b4a4-af8769cb8a33" providerId="ADAL" clId="{67504F9F-A0D1-4B06-8A95-C1492574326A}" dt="2025-09-23T14:44:33.612" v="1363" actId="1076"/>
          <ac:spMkLst>
            <pc:docMk/>
            <pc:sldMk cId="978011901" sldId="266"/>
            <ac:spMk id="10" creationId="{2B907C27-669A-F609-8769-D5BEDD42BB91}"/>
          </ac:spMkLst>
        </pc:spChg>
      </pc:sldChg>
      <pc:sldChg chg="add">
        <pc:chgData name="Eduardo Pessoa de Queiroz" userId="8cc470f8-016c-46b7-b4a4-af8769cb8a33" providerId="ADAL" clId="{67504F9F-A0D1-4B06-8A95-C1492574326A}" dt="2025-09-23T13:34:47.843" v="528"/>
        <pc:sldMkLst>
          <pc:docMk/>
          <pc:sldMk cId="4273712537" sldId="419"/>
        </pc:sldMkLst>
      </pc:sldChg>
      <pc:sldChg chg="modSp add mod">
        <pc:chgData name="Eduardo Pessoa de Queiroz" userId="8cc470f8-016c-46b7-b4a4-af8769cb8a33" providerId="ADAL" clId="{67504F9F-A0D1-4B06-8A95-C1492574326A}" dt="2025-09-23T16:28:26.155" v="2037" actId="20577"/>
        <pc:sldMkLst>
          <pc:docMk/>
          <pc:sldMk cId="2513860280" sldId="452"/>
        </pc:sldMkLst>
        <pc:spChg chg="mod">
          <ac:chgData name="Eduardo Pessoa de Queiroz" userId="8cc470f8-016c-46b7-b4a4-af8769cb8a33" providerId="ADAL" clId="{67504F9F-A0D1-4B06-8A95-C1492574326A}" dt="2025-09-23T16:28:26.155" v="2037" actId="20577"/>
          <ac:spMkLst>
            <pc:docMk/>
            <pc:sldMk cId="2513860280" sldId="452"/>
            <ac:spMk id="15" creationId="{C0C9F0F7-8E03-EE18-B19D-972857F6304D}"/>
          </ac:spMkLst>
        </pc:spChg>
        <pc:spChg chg="mod">
          <ac:chgData name="Eduardo Pessoa de Queiroz" userId="8cc470f8-016c-46b7-b4a4-af8769cb8a33" providerId="ADAL" clId="{67504F9F-A0D1-4B06-8A95-C1492574326A}" dt="2025-09-23T16:25:57.725" v="1925" actId="1076"/>
          <ac:spMkLst>
            <pc:docMk/>
            <pc:sldMk cId="2513860280" sldId="452"/>
            <ac:spMk id="21" creationId="{7CAD484C-95B9-B1C1-152B-25D0AA29155B}"/>
          </ac:spMkLst>
        </pc:spChg>
      </pc:sldChg>
      <pc:sldChg chg="addSp delSp modSp add mod ord modAnim">
        <pc:chgData name="Eduardo Pessoa de Queiroz" userId="8cc470f8-016c-46b7-b4a4-af8769cb8a33" providerId="ADAL" clId="{67504F9F-A0D1-4B06-8A95-C1492574326A}" dt="2025-09-23T16:32:59.038" v="2177"/>
        <pc:sldMkLst>
          <pc:docMk/>
          <pc:sldMk cId="1722369398" sldId="459"/>
        </pc:sldMkLst>
        <pc:spChg chg="add del mod">
          <ac:chgData name="Eduardo Pessoa de Queiroz" userId="8cc470f8-016c-46b7-b4a4-af8769cb8a33" providerId="ADAL" clId="{67504F9F-A0D1-4B06-8A95-C1492574326A}" dt="2025-09-23T16:21:28.122" v="1793" actId="478"/>
          <ac:spMkLst>
            <pc:docMk/>
            <pc:sldMk cId="1722369398" sldId="459"/>
            <ac:spMk id="13" creationId="{5F6C0919-DF9B-E6E3-71C6-322F5F8C14AC}"/>
          </ac:spMkLst>
        </pc:spChg>
        <pc:spChg chg="mod">
          <ac:chgData name="Eduardo Pessoa de Queiroz" userId="8cc470f8-016c-46b7-b4a4-af8769cb8a33" providerId="ADAL" clId="{67504F9F-A0D1-4B06-8A95-C1492574326A}" dt="2025-09-23T13:31:19.975" v="339" actId="1076"/>
          <ac:spMkLst>
            <pc:docMk/>
            <pc:sldMk cId="1722369398" sldId="459"/>
            <ac:spMk id="26" creationId="{1582170F-61B0-DD63-D196-1AC1D62C6ECB}"/>
          </ac:spMkLst>
        </pc:spChg>
        <pc:spChg chg="add mod">
          <ac:chgData name="Eduardo Pessoa de Queiroz" userId="8cc470f8-016c-46b7-b4a4-af8769cb8a33" providerId="ADAL" clId="{67504F9F-A0D1-4B06-8A95-C1492574326A}" dt="2025-09-23T16:22:13.307" v="1805" actId="692"/>
          <ac:spMkLst>
            <pc:docMk/>
            <pc:sldMk cId="1722369398" sldId="459"/>
            <ac:spMk id="32" creationId="{9D9D8C5C-0537-9061-0685-E094E7D326BF}"/>
          </ac:spMkLst>
        </pc:spChg>
        <pc:spChg chg="add mod">
          <ac:chgData name="Eduardo Pessoa de Queiroz" userId="8cc470f8-016c-46b7-b4a4-af8769cb8a33" providerId="ADAL" clId="{67504F9F-A0D1-4B06-8A95-C1492574326A}" dt="2025-09-23T16:31:55.553" v="2161" actId="1076"/>
          <ac:spMkLst>
            <pc:docMk/>
            <pc:sldMk cId="1722369398" sldId="459"/>
            <ac:spMk id="35" creationId="{D3FF18AC-F110-5C2E-F293-3F9C1F36A61B}"/>
          </ac:spMkLst>
        </pc:spChg>
        <pc:spChg chg="add mod">
          <ac:chgData name="Eduardo Pessoa de Queiroz" userId="8cc470f8-016c-46b7-b4a4-af8769cb8a33" providerId="ADAL" clId="{67504F9F-A0D1-4B06-8A95-C1492574326A}" dt="2025-09-23T16:32:16.784" v="2174" actId="20577"/>
          <ac:spMkLst>
            <pc:docMk/>
            <pc:sldMk cId="1722369398" sldId="459"/>
            <ac:spMk id="37" creationId="{ACBC655B-3456-651B-9CA1-D9FB736ADE97}"/>
          </ac:spMkLst>
        </pc:spChg>
      </pc:sldChg>
      <pc:sldChg chg="add">
        <pc:chgData name="Eduardo Pessoa de Queiroz" userId="8cc470f8-016c-46b7-b4a4-af8769cb8a33" providerId="ADAL" clId="{67504F9F-A0D1-4B06-8A95-C1492574326A}" dt="2025-09-23T13:30:49.285" v="298"/>
        <pc:sldMkLst>
          <pc:docMk/>
          <pc:sldMk cId="3961975137" sldId="463"/>
        </pc:sldMkLst>
      </pc:sldChg>
      <pc:sldChg chg="addSp modSp add mod modAnim">
        <pc:chgData name="Eduardo Pessoa de Queiroz" userId="8cc470f8-016c-46b7-b4a4-af8769cb8a33" providerId="ADAL" clId="{67504F9F-A0D1-4B06-8A95-C1492574326A}" dt="2025-09-23T16:34:16.846" v="2193"/>
        <pc:sldMkLst>
          <pc:docMk/>
          <pc:sldMk cId="1773346954" sldId="464"/>
        </pc:sldMkLst>
        <pc:spChg chg="add mod">
          <ac:chgData name="Eduardo Pessoa de Queiroz" userId="8cc470f8-016c-46b7-b4a4-af8769cb8a33" providerId="ADAL" clId="{67504F9F-A0D1-4B06-8A95-C1492574326A}" dt="2025-09-23T16:34:00.554" v="2192" actId="692"/>
          <ac:spMkLst>
            <pc:docMk/>
            <pc:sldMk cId="1773346954" sldId="464"/>
            <ac:spMk id="15" creationId="{FFB42720-1E51-AB20-0016-7CCEF9062F02}"/>
          </ac:spMkLst>
        </pc:spChg>
      </pc:sldChg>
      <pc:sldChg chg="modSp del mod">
        <pc:chgData name="Eduardo Pessoa de Queiroz" userId="8cc470f8-016c-46b7-b4a4-af8769cb8a33" providerId="ADAL" clId="{67504F9F-A0D1-4B06-8A95-C1492574326A}" dt="2025-09-23T14:24:38.422" v="1217" actId="47"/>
        <pc:sldMkLst>
          <pc:docMk/>
          <pc:sldMk cId="3995486751" sldId="560"/>
        </pc:sldMkLst>
        <pc:spChg chg="mod">
          <ac:chgData name="Eduardo Pessoa de Queiroz" userId="8cc470f8-016c-46b7-b4a4-af8769cb8a33" providerId="ADAL" clId="{67504F9F-A0D1-4B06-8A95-C1492574326A}" dt="2025-09-23T14:24:09.555" v="1215" actId="1076"/>
          <ac:spMkLst>
            <pc:docMk/>
            <pc:sldMk cId="3995486751" sldId="560"/>
            <ac:spMk id="2" creationId="{89A659A1-AD46-3A42-53DE-44824EACE59C}"/>
          </ac:spMkLst>
        </pc:spChg>
      </pc:sldChg>
      <pc:sldChg chg="del">
        <pc:chgData name="Eduardo Pessoa de Queiroz" userId="8cc470f8-016c-46b7-b4a4-af8769cb8a33" providerId="ADAL" clId="{67504F9F-A0D1-4B06-8A95-C1492574326A}" dt="2025-09-23T13:50:32.452" v="607" actId="47"/>
        <pc:sldMkLst>
          <pc:docMk/>
          <pc:sldMk cId="291170525" sldId="640"/>
        </pc:sldMkLst>
      </pc:sldChg>
      <pc:sldChg chg="del">
        <pc:chgData name="Eduardo Pessoa de Queiroz" userId="8cc470f8-016c-46b7-b4a4-af8769cb8a33" providerId="ADAL" clId="{67504F9F-A0D1-4B06-8A95-C1492574326A}" dt="2025-09-23T13:35:48.584" v="529" actId="2696"/>
        <pc:sldMkLst>
          <pc:docMk/>
          <pc:sldMk cId="3418242956" sldId="641"/>
        </pc:sldMkLst>
      </pc:sldChg>
      <pc:sldChg chg="del">
        <pc:chgData name="Eduardo Pessoa de Queiroz" userId="8cc470f8-016c-46b7-b4a4-af8769cb8a33" providerId="ADAL" clId="{67504F9F-A0D1-4B06-8A95-C1492574326A}" dt="2025-09-23T13:50:32.452" v="607" actId="47"/>
        <pc:sldMkLst>
          <pc:docMk/>
          <pc:sldMk cId="1567750932" sldId="643"/>
        </pc:sldMkLst>
      </pc:sldChg>
      <pc:sldChg chg="del ord">
        <pc:chgData name="Eduardo Pessoa de Queiroz" userId="8cc470f8-016c-46b7-b4a4-af8769cb8a33" providerId="ADAL" clId="{67504F9F-A0D1-4B06-8A95-C1492574326A}" dt="2025-09-23T13:50:32.452" v="607" actId="47"/>
        <pc:sldMkLst>
          <pc:docMk/>
          <pc:sldMk cId="917188566" sldId="644"/>
        </pc:sldMkLst>
      </pc:sldChg>
      <pc:sldChg chg="addSp modSp mod">
        <pc:chgData name="Eduardo Pessoa de Queiroz" userId="8cc470f8-016c-46b7-b4a4-af8769cb8a33" providerId="ADAL" clId="{67504F9F-A0D1-4B06-8A95-C1492574326A}" dt="2025-09-23T14:28:47.269" v="1319" actId="20577"/>
        <pc:sldMkLst>
          <pc:docMk/>
          <pc:sldMk cId="383594766" sldId="657"/>
        </pc:sldMkLst>
        <pc:spChg chg="mod">
          <ac:chgData name="Eduardo Pessoa de Queiroz" userId="8cc470f8-016c-46b7-b4a4-af8769cb8a33" providerId="ADAL" clId="{67504F9F-A0D1-4B06-8A95-C1492574326A}" dt="2025-09-23T14:28:47.269" v="1319" actId="20577"/>
          <ac:spMkLst>
            <pc:docMk/>
            <pc:sldMk cId="383594766" sldId="657"/>
            <ac:spMk id="5" creationId="{37EC7A97-525B-D1A9-B3E5-5EB5BA18D75A}"/>
          </ac:spMkLst>
        </pc:spChg>
        <pc:spChg chg="add mod">
          <ac:chgData name="Eduardo Pessoa de Queiroz" userId="8cc470f8-016c-46b7-b4a4-af8769cb8a33" providerId="ADAL" clId="{67504F9F-A0D1-4B06-8A95-C1492574326A}" dt="2025-09-23T13:24:17.090" v="5"/>
          <ac:spMkLst>
            <pc:docMk/>
            <pc:sldMk cId="383594766" sldId="657"/>
            <ac:spMk id="6" creationId="{D37DDA95-A6B8-DD8F-108D-BF5B81285F6C}"/>
          </ac:spMkLst>
        </pc:spChg>
        <pc:spChg chg="add mod">
          <ac:chgData name="Eduardo Pessoa de Queiroz" userId="8cc470f8-016c-46b7-b4a4-af8769cb8a33" providerId="ADAL" clId="{67504F9F-A0D1-4B06-8A95-C1492574326A}" dt="2025-09-23T13:24:34.751" v="12" actId="1076"/>
          <ac:spMkLst>
            <pc:docMk/>
            <pc:sldMk cId="383594766" sldId="657"/>
            <ac:spMk id="8" creationId="{749747D4-8C2B-D7A7-9374-6DCEC4E107A0}"/>
          </ac:spMkLst>
        </pc:spChg>
      </pc:sldChg>
      <pc:sldChg chg="del">
        <pc:chgData name="Eduardo Pessoa de Queiroz" userId="8cc470f8-016c-46b7-b4a4-af8769cb8a33" providerId="ADAL" clId="{67504F9F-A0D1-4B06-8A95-C1492574326A}" dt="2025-09-23T13:50:32.452" v="607" actId="47"/>
        <pc:sldMkLst>
          <pc:docMk/>
          <pc:sldMk cId="246650053" sldId="658"/>
        </pc:sldMkLst>
      </pc:sldChg>
      <pc:sldChg chg="del">
        <pc:chgData name="Eduardo Pessoa de Queiroz" userId="8cc470f8-016c-46b7-b4a4-af8769cb8a33" providerId="ADAL" clId="{67504F9F-A0D1-4B06-8A95-C1492574326A}" dt="2025-09-23T13:50:32.452" v="607" actId="47"/>
        <pc:sldMkLst>
          <pc:docMk/>
          <pc:sldMk cId="3333621780" sldId="1232"/>
        </pc:sldMkLst>
      </pc:sldChg>
      <pc:sldChg chg="del">
        <pc:chgData name="Eduardo Pessoa de Queiroz" userId="8cc470f8-016c-46b7-b4a4-af8769cb8a33" providerId="ADAL" clId="{67504F9F-A0D1-4B06-8A95-C1492574326A}" dt="2025-09-23T13:35:57.853" v="530" actId="2696"/>
        <pc:sldMkLst>
          <pc:docMk/>
          <pc:sldMk cId="410743700" sldId="1233"/>
        </pc:sldMkLst>
      </pc:sldChg>
      <pc:sldChg chg="modSp mod">
        <pc:chgData name="Eduardo Pessoa de Queiroz" userId="8cc470f8-016c-46b7-b4a4-af8769cb8a33" providerId="ADAL" clId="{67504F9F-A0D1-4B06-8A95-C1492574326A}" dt="2025-09-23T15:45:03.556" v="1537" actId="20577"/>
        <pc:sldMkLst>
          <pc:docMk/>
          <pc:sldMk cId="2851019084" sldId="1236"/>
        </pc:sldMkLst>
        <pc:graphicFrameChg chg="modGraphic">
          <ac:chgData name="Eduardo Pessoa de Queiroz" userId="8cc470f8-016c-46b7-b4a4-af8769cb8a33" providerId="ADAL" clId="{67504F9F-A0D1-4B06-8A95-C1492574326A}" dt="2025-09-23T15:45:03.556" v="1537" actId="20577"/>
          <ac:graphicFrameMkLst>
            <pc:docMk/>
            <pc:sldMk cId="2851019084" sldId="1236"/>
            <ac:graphicFrameMk id="5" creationId="{91D06C18-ECCA-2173-89AF-C97BC3AB12BA}"/>
          </ac:graphicFrameMkLst>
        </pc:graphicFrameChg>
      </pc:sldChg>
      <pc:sldChg chg="modSp mod">
        <pc:chgData name="Eduardo Pessoa de Queiroz" userId="8cc470f8-016c-46b7-b4a4-af8769cb8a33" providerId="ADAL" clId="{67504F9F-A0D1-4B06-8A95-C1492574326A}" dt="2025-09-23T15:46:00.777" v="1542" actId="20577"/>
        <pc:sldMkLst>
          <pc:docMk/>
          <pc:sldMk cId="1967430214" sldId="1237"/>
        </pc:sldMkLst>
        <pc:spChg chg="mod">
          <ac:chgData name="Eduardo Pessoa de Queiroz" userId="8cc470f8-016c-46b7-b4a4-af8769cb8a33" providerId="ADAL" clId="{67504F9F-A0D1-4B06-8A95-C1492574326A}" dt="2025-09-23T15:46:00.777" v="1542" actId="20577"/>
          <ac:spMkLst>
            <pc:docMk/>
            <pc:sldMk cId="1967430214" sldId="1237"/>
            <ac:spMk id="59" creationId="{C2CEAD98-02AA-14B6-486F-6EB56DC0D82A}"/>
          </ac:spMkLst>
        </pc:spChg>
      </pc:sldChg>
      <pc:sldChg chg="addSp delSp modSp mod">
        <pc:chgData name="Eduardo Pessoa de Queiroz" userId="8cc470f8-016c-46b7-b4a4-af8769cb8a33" providerId="ADAL" clId="{67504F9F-A0D1-4B06-8A95-C1492574326A}" dt="2025-09-23T15:45:36.084" v="1541"/>
        <pc:sldMkLst>
          <pc:docMk/>
          <pc:sldMk cId="643211784" sldId="1238"/>
        </pc:sldMkLst>
        <pc:spChg chg="add del">
          <ac:chgData name="Eduardo Pessoa de Queiroz" userId="8cc470f8-016c-46b7-b4a4-af8769cb8a33" providerId="ADAL" clId="{67504F9F-A0D1-4B06-8A95-C1492574326A}" dt="2025-09-23T15:45:30.114" v="1540" actId="22"/>
          <ac:spMkLst>
            <pc:docMk/>
            <pc:sldMk cId="643211784" sldId="1238"/>
            <ac:spMk id="6" creationId="{7B9BF8F1-0BD5-5946-6FC8-EADE199A7FB6}"/>
          </ac:spMkLst>
        </pc:spChg>
        <pc:graphicFrameChg chg="add mod">
          <ac:chgData name="Eduardo Pessoa de Queiroz" userId="8cc470f8-016c-46b7-b4a4-af8769cb8a33" providerId="ADAL" clId="{67504F9F-A0D1-4B06-8A95-C1492574326A}" dt="2025-09-23T15:45:36.084" v="1541"/>
          <ac:graphicFrameMkLst>
            <pc:docMk/>
            <pc:sldMk cId="643211784" sldId="1238"/>
            <ac:graphicFrameMk id="7" creationId="{63723434-555F-8C84-399C-50E85E2B83CC}"/>
          </ac:graphicFrameMkLst>
        </pc:graphicFrameChg>
        <pc:graphicFrameChg chg="del">
          <ac:chgData name="Eduardo Pessoa de Queiroz" userId="8cc470f8-016c-46b7-b4a4-af8769cb8a33" providerId="ADAL" clId="{67504F9F-A0D1-4B06-8A95-C1492574326A}" dt="2025-09-23T15:45:27.351" v="1538" actId="478"/>
          <ac:graphicFrameMkLst>
            <pc:docMk/>
            <pc:sldMk cId="643211784" sldId="1238"/>
            <ac:graphicFrameMk id="58" creationId="{850F8F50-D18B-8F9B-8012-0A3F9A02CC66}"/>
          </ac:graphicFrameMkLst>
        </pc:graphicFrameChg>
      </pc:sldChg>
      <pc:sldChg chg="del">
        <pc:chgData name="Eduardo Pessoa de Queiroz" userId="8cc470f8-016c-46b7-b4a4-af8769cb8a33" providerId="ADAL" clId="{67504F9F-A0D1-4B06-8A95-C1492574326A}" dt="2025-09-23T13:36:32.195" v="535" actId="2696"/>
        <pc:sldMkLst>
          <pc:docMk/>
          <pc:sldMk cId="2147829964" sldId="1239"/>
        </pc:sldMkLst>
      </pc:sldChg>
      <pc:sldChg chg="add">
        <pc:chgData name="Eduardo Pessoa de Queiroz" userId="8cc470f8-016c-46b7-b4a4-af8769cb8a33" providerId="ADAL" clId="{67504F9F-A0D1-4B06-8A95-C1492574326A}" dt="2025-09-23T13:34:47.843" v="528"/>
        <pc:sldMkLst>
          <pc:docMk/>
          <pc:sldMk cId="1250530673" sldId="2142534009"/>
        </pc:sldMkLst>
      </pc:sldChg>
      <pc:sldChg chg="modSp add mod">
        <pc:chgData name="Eduardo Pessoa de Queiroz" userId="8cc470f8-016c-46b7-b4a4-af8769cb8a33" providerId="ADAL" clId="{67504F9F-A0D1-4B06-8A95-C1492574326A}" dt="2025-09-23T15:44:02.076" v="1526" actId="1076"/>
        <pc:sldMkLst>
          <pc:docMk/>
          <pc:sldMk cId="43211912" sldId="2142534010"/>
        </pc:sldMkLst>
        <pc:spChg chg="mod">
          <ac:chgData name="Eduardo Pessoa de Queiroz" userId="8cc470f8-016c-46b7-b4a4-af8769cb8a33" providerId="ADAL" clId="{67504F9F-A0D1-4B06-8A95-C1492574326A}" dt="2025-09-23T15:44:02.076" v="1526" actId="1076"/>
          <ac:spMkLst>
            <pc:docMk/>
            <pc:sldMk cId="43211912" sldId="2142534010"/>
            <ac:spMk id="19" creationId="{2A633B14-C164-CB2B-310F-7C12F652C767}"/>
          </ac:spMkLst>
        </pc:spChg>
        <pc:graphicFrameChg chg="mod">
          <ac:chgData name="Eduardo Pessoa de Queiroz" userId="8cc470f8-016c-46b7-b4a4-af8769cb8a33" providerId="ADAL" clId="{67504F9F-A0D1-4B06-8A95-C1492574326A}" dt="2025-09-23T15:43:57.061" v="1524" actId="1076"/>
          <ac:graphicFrameMkLst>
            <pc:docMk/>
            <pc:sldMk cId="43211912" sldId="2142534010"/>
            <ac:graphicFrameMk id="18" creationId="{56B896F9-7EFD-427E-E030-5E824BFBA0CB}"/>
          </ac:graphicFrameMkLst>
        </pc:graphicFrameChg>
        <pc:picChg chg="mod">
          <ac:chgData name="Eduardo Pessoa de Queiroz" userId="8cc470f8-016c-46b7-b4a4-af8769cb8a33" providerId="ADAL" clId="{67504F9F-A0D1-4B06-8A95-C1492574326A}" dt="2025-09-23T15:43:54.334" v="1523" actId="1076"/>
          <ac:picMkLst>
            <pc:docMk/>
            <pc:sldMk cId="43211912" sldId="2142534010"/>
            <ac:picMk id="17" creationId="{9B6B485B-AAE7-6420-5C4E-55C7116A3854}"/>
          </ac:picMkLst>
        </pc:picChg>
      </pc:sldChg>
      <pc:sldChg chg="add">
        <pc:chgData name="Eduardo Pessoa de Queiroz" userId="8cc470f8-016c-46b7-b4a4-af8769cb8a33" providerId="ADAL" clId="{67504F9F-A0D1-4B06-8A95-C1492574326A}" dt="2025-09-23T13:28:04.016" v="179"/>
        <pc:sldMkLst>
          <pc:docMk/>
          <pc:sldMk cId="1924038538" sldId="2142534017"/>
        </pc:sldMkLst>
      </pc:sldChg>
      <pc:sldChg chg="addSp delSp modSp add mod">
        <pc:chgData name="Eduardo Pessoa de Queiroz" userId="8cc470f8-016c-46b7-b4a4-af8769cb8a33" providerId="ADAL" clId="{67504F9F-A0D1-4B06-8A95-C1492574326A}" dt="2025-09-23T15:42:26.246" v="1522" actId="20577"/>
        <pc:sldMkLst>
          <pc:docMk/>
          <pc:sldMk cId="3849586994" sldId="2142534020"/>
        </pc:sldMkLst>
        <pc:spChg chg="mod">
          <ac:chgData name="Eduardo Pessoa de Queiroz" userId="8cc470f8-016c-46b7-b4a4-af8769cb8a33" providerId="ADAL" clId="{67504F9F-A0D1-4B06-8A95-C1492574326A}" dt="2025-09-23T15:42:26.246" v="1522" actId="20577"/>
          <ac:spMkLst>
            <pc:docMk/>
            <pc:sldMk cId="3849586994" sldId="2142534020"/>
            <ac:spMk id="18" creationId="{FE1A8D04-7D5C-F2F2-5F51-4BDC2F7877F7}"/>
          </ac:spMkLst>
        </pc:spChg>
        <pc:spChg chg="mod">
          <ac:chgData name="Eduardo Pessoa de Queiroz" userId="8cc470f8-016c-46b7-b4a4-af8769cb8a33" providerId="ADAL" clId="{67504F9F-A0D1-4B06-8A95-C1492574326A}" dt="2025-09-23T14:43:46.427" v="1362" actId="1076"/>
          <ac:spMkLst>
            <pc:docMk/>
            <pc:sldMk cId="3849586994" sldId="2142534020"/>
            <ac:spMk id="21" creationId="{CB334103-0A86-6A9C-DD9A-A3780A4ABA61}"/>
          </ac:spMkLst>
        </pc:spChg>
        <pc:spChg chg="mod ord">
          <ac:chgData name="Eduardo Pessoa de Queiroz" userId="8cc470f8-016c-46b7-b4a4-af8769cb8a33" providerId="ADAL" clId="{67504F9F-A0D1-4B06-8A95-C1492574326A}" dt="2025-09-23T14:43:29.691" v="1357" actId="20577"/>
          <ac:spMkLst>
            <pc:docMk/>
            <pc:sldMk cId="3849586994" sldId="2142534020"/>
            <ac:spMk id="24" creationId="{A5A2642A-2D1E-07E3-A7FB-0AB0B59C8E22}"/>
          </ac:spMkLst>
        </pc:spChg>
        <pc:picChg chg="add mod">
          <ac:chgData name="Eduardo Pessoa de Queiroz" userId="8cc470f8-016c-46b7-b4a4-af8769cb8a33" providerId="ADAL" clId="{67504F9F-A0D1-4B06-8A95-C1492574326A}" dt="2025-09-23T14:42:44.803" v="1355" actId="1076"/>
          <ac:picMkLst>
            <pc:docMk/>
            <pc:sldMk cId="3849586994" sldId="2142534020"/>
            <ac:picMk id="5" creationId="{F7FEFDFB-49C1-A92D-B5B4-45BD34C70F33}"/>
          </ac:picMkLst>
        </pc:picChg>
        <pc:picChg chg="mod">
          <ac:chgData name="Eduardo Pessoa de Queiroz" userId="8cc470f8-016c-46b7-b4a4-af8769cb8a33" providerId="ADAL" clId="{67504F9F-A0D1-4B06-8A95-C1492574326A}" dt="2025-09-23T14:43:43.612" v="1361" actId="1076"/>
          <ac:picMkLst>
            <pc:docMk/>
            <pc:sldMk cId="3849586994" sldId="2142534020"/>
            <ac:picMk id="20" creationId="{9699B081-26A5-F966-9A7D-32D5F42FBB9B}"/>
          </ac:picMkLst>
        </pc:picChg>
        <pc:picChg chg="del">
          <ac:chgData name="Eduardo Pessoa de Queiroz" userId="8cc470f8-016c-46b7-b4a4-af8769cb8a33" providerId="ADAL" clId="{67504F9F-A0D1-4B06-8A95-C1492574326A}" dt="2025-09-23T13:46:44.206" v="606" actId="478"/>
          <ac:picMkLst>
            <pc:docMk/>
            <pc:sldMk cId="3849586994" sldId="2142534020"/>
            <ac:picMk id="23" creationId="{1045A610-0F0F-BCD6-87A3-DFD4184CA555}"/>
          </ac:picMkLst>
        </pc:picChg>
      </pc:sldChg>
      <pc:sldChg chg="add modAnim">
        <pc:chgData name="Eduardo Pessoa de Queiroz" userId="8cc470f8-016c-46b7-b4a4-af8769cb8a33" providerId="ADAL" clId="{67504F9F-A0D1-4B06-8A95-C1492574326A}" dt="2025-09-23T15:40:45.675" v="1371"/>
        <pc:sldMkLst>
          <pc:docMk/>
          <pc:sldMk cId="616844643" sldId="2142534021"/>
        </pc:sldMkLst>
      </pc:sldChg>
      <pc:sldChg chg="addSp delSp modSp add mod">
        <pc:chgData name="Eduardo Pessoa de Queiroz" userId="8cc470f8-016c-46b7-b4a4-af8769cb8a33" providerId="ADAL" clId="{67504F9F-A0D1-4B06-8A95-C1492574326A}" dt="2025-09-23T13:45:19.100" v="605" actId="1076"/>
        <pc:sldMkLst>
          <pc:docMk/>
          <pc:sldMk cId="3949535254" sldId="2142534022"/>
        </pc:sldMkLst>
        <pc:spChg chg="del">
          <ac:chgData name="Eduardo Pessoa de Queiroz" userId="8cc470f8-016c-46b7-b4a4-af8769cb8a33" providerId="ADAL" clId="{67504F9F-A0D1-4B06-8A95-C1492574326A}" dt="2025-09-23T13:43:29.437" v="539" actId="478"/>
          <ac:spMkLst>
            <pc:docMk/>
            <pc:sldMk cId="3949535254" sldId="2142534022"/>
            <ac:spMk id="2" creationId="{E3661FBE-BE9B-275D-DCD0-058F407081ED}"/>
          </ac:spMkLst>
        </pc:spChg>
        <pc:spChg chg="del">
          <ac:chgData name="Eduardo Pessoa de Queiroz" userId="8cc470f8-016c-46b7-b4a4-af8769cb8a33" providerId="ADAL" clId="{67504F9F-A0D1-4B06-8A95-C1492574326A}" dt="2025-09-23T13:43:27.419" v="538" actId="478"/>
          <ac:spMkLst>
            <pc:docMk/>
            <pc:sldMk cId="3949535254" sldId="2142534022"/>
            <ac:spMk id="4" creationId="{E93874D6-43FC-76DD-C4C7-CC3B4B835C2A}"/>
          </ac:spMkLst>
        </pc:spChg>
        <pc:spChg chg="mod">
          <ac:chgData name="Eduardo Pessoa de Queiroz" userId="8cc470f8-016c-46b7-b4a4-af8769cb8a33" providerId="ADAL" clId="{67504F9F-A0D1-4B06-8A95-C1492574326A}" dt="2025-09-23T13:45:02.648" v="600" actId="1076"/>
          <ac:spMkLst>
            <pc:docMk/>
            <pc:sldMk cId="3949535254" sldId="2142534022"/>
            <ac:spMk id="7" creationId="{80E69872-2225-54C3-2AC1-53718562B31E}"/>
          </ac:spMkLst>
        </pc:spChg>
        <pc:spChg chg="mod">
          <ac:chgData name="Eduardo Pessoa de Queiroz" userId="8cc470f8-016c-46b7-b4a4-af8769cb8a33" providerId="ADAL" clId="{67504F9F-A0D1-4B06-8A95-C1492574326A}" dt="2025-09-23T13:43:50.920" v="543" actId="14100"/>
          <ac:spMkLst>
            <pc:docMk/>
            <pc:sldMk cId="3949535254" sldId="2142534022"/>
            <ac:spMk id="9" creationId="{37135CF6-17D9-FEB6-3BC3-34D777497D1D}"/>
          </ac:spMkLst>
        </pc:spChg>
        <pc:spChg chg="mod">
          <ac:chgData name="Eduardo Pessoa de Queiroz" userId="8cc470f8-016c-46b7-b4a4-af8769cb8a33" providerId="ADAL" clId="{67504F9F-A0D1-4B06-8A95-C1492574326A}" dt="2025-09-23T13:45:19.100" v="605" actId="1076"/>
          <ac:spMkLst>
            <pc:docMk/>
            <pc:sldMk cId="3949535254" sldId="2142534022"/>
            <ac:spMk id="11" creationId="{79ECDE87-988E-864B-7397-FCE2B630DCBE}"/>
          </ac:spMkLst>
        </pc:spChg>
        <pc:spChg chg="del">
          <ac:chgData name="Eduardo Pessoa de Queiroz" userId="8cc470f8-016c-46b7-b4a4-af8769cb8a33" providerId="ADAL" clId="{67504F9F-A0D1-4B06-8A95-C1492574326A}" dt="2025-09-23T13:44:09.347" v="550" actId="478"/>
          <ac:spMkLst>
            <pc:docMk/>
            <pc:sldMk cId="3949535254" sldId="2142534022"/>
            <ac:spMk id="13" creationId="{045DE91C-3532-7013-D768-969065D973F5}"/>
          </ac:spMkLst>
        </pc:spChg>
        <pc:spChg chg="del">
          <ac:chgData name="Eduardo Pessoa de Queiroz" userId="8cc470f8-016c-46b7-b4a4-af8769cb8a33" providerId="ADAL" clId="{67504F9F-A0D1-4B06-8A95-C1492574326A}" dt="2025-09-23T13:44:16.047" v="556" actId="478"/>
          <ac:spMkLst>
            <pc:docMk/>
            <pc:sldMk cId="3949535254" sldId="2142534022"/>
            <ac:spMk id="14" creationId="{A8E1F55B-43D8-9016-B9BF-670F2FD6519F}"/>
          </ac:spMkLst>
        </pc:spChg>
        <pc:spChg chg="add del mod">
          <ac:chgData name="Eduardo Pessoa de Queiroz" userId="8cc470f8-016c-46b7-b4a4-af8769cb8a33" providerId="ADAL" clId="{67504F9F-A0D1-4B06-8A95-C1492574326A}" dt="2025-09-23T13:44:07.874" v="549" actId="478"/>
          <ac:spMkLst>
            <pc:docMk/>
            <pc:sldMk cId="3949535254" sldId="2142534022"/>
            <ac:spMk id="15" creationId="{B336D6CB-427D-E70A-41D9-27B4798D8646}"/>
          </ac:spMkLst>
        </pc:spChg>
        <pc:spChg chg="del">
          <ac:chgData name="Eduardo Pessoa de Queiroz" userId="8cc470f8-016c-46b7-b4a4-af8769cb8a33" providerId="ADAL" clId="{67504F9F-A0D1-4B06-8A95-C1492574326A}" dt="2025-09-23T13:44:10.180" v="551" actId="478"/>
          <ac:spMkLst>
            <pc:docMk/>
            <pc:sldMk cId="3949535254" sldId="2142534022"/>
            <ac:spMk id="16" creationId="{CDFC0A87-4230-2315-D66E-FD4E1EBCD508}"/>
          </ac:spMkLst>
        </pc:spChg>
        <pc:spChg chg="add del mod">
          <ac:chgData name="Eduardo Pessoa de Queiroz" userId="8cc470f8-016c-46b7-b4a4-af8769cb8a33" providerId="ADAL" clId="{67504F9F-A0D1-4B06-8A95-C1492574326A}" dt="2025-09-23T13:44:13.223" v="554" actId="478"/>
          <ac:spMkLst>
            <pc:docMk/>
            <pc:sldMk cId="3949535254" sldId="2142534022"/>
            <ac:spMk id="17" creationId="{86624C1F-CC51-6707-FB95-805ED3DA6852}"/>
          </ac:spMkLst>
        </pc:spChg>
        <pc:spChg chg="del mod">
          <ac:chgData name="Eduardo Pessoa de Queiroz" userId="8cc470f8-016c-46b7-b4a4-af8769cb8a33" providerId="ADAL" clId="{67504F9F-A0D1-4B06-8A95-C1492574326A}" dt="2025-09-23T13:44:14.358" v="555" actId="478"/>
          <ac:spMkLst>
            <pc:docMk/>
            <pc:sldMk cId="3949535254" sldId="2142534022"/>
            <ac:spMk id="18" creationId="{E987BAF8-B2A2-E31E-982B-7DF3A7CF7AC4}"/>
          </ac:spMkLst>
        </pc:spChg>
        <pc:spChg chg="del">
          <ac:chgData name="Eduardo Pessoa de Queiroz" userId="8cc470f8-016c-46b7-b4a4-af8769cb8a33" providerId="ADAL" clId="{67504F9F-A0D1-4B06-8A95-C1492574326A}" dt="2025-09-23T13:43:25.795" v="537" actId="478"/>
          <ac:spMkLst>
            <pc:docMk/>
            <pc:sldMk cId="3949535254" sldId="2142534022"/>
            <ac:spMk id="19" creationId="{86F32F57-2763-5672-E0DD-645FAA7B2EDA}"/>
          </ac:spMkLst>
        </pc:spChg>
        <pc:spChg chg="del">
          <ac:chgData name="Eduardo Pessoa de Queiroz" userId="8cc470f8-016c-46b7-b4a4-af8769cb8a33" providerId="ADAL" clId="{67504F9F-A0D1-4B06-8A95-C1492574326A}" dt="2025-09-23T13:44:02.359" v="546" actId="478"/>
          <ac:spMkLst>
            <pc:docMk/>
            <pc:sldMk cId="3949535254" sldId="2142534022"/>
            <ac:spMk id="20" creationId="{97DE88C3-9744-5F76-B8CF-3658CF82FCBF}"/>
          </ac:spMkLst>
        </pc:spChg>
        <pc:spChg chg="del">
          <ac:chgData name="Eduardo Pessoa de Queiroz" userId="8cc470f8-016c-46b7-b4a4-af8769cb8a33" providerId="ADAL" clId="{67504F9F-A0D1-4B06-8A95-C1492574326A}" dt="2025-09-23T13:44:16.764" v="557" actId="478"/>
          <ac:spMkLst>
            <pc:docMk/>
            <pc:sldMk cId="3949535254" sldId="2142534022"/>
            <ac:spMk id="22" creationId="{CBA1CB7F-C75C-80E9-44A6-01CCA2E09E3F}"/>
          </ac:spMkLst>
        </pc:spChg>
        <pc:spChg chg="add mod">
          <ac:chgData name="Eduardo Pessoa de Queiroz" userId="8cc470f8-016c-46b7-b4a4-af8769cb8a33" providerId="ADAL" clId="{67504F9F-A0D1-4B06-8A95-C1492574326A}" dt="2025-09-23T13:43:50.920" v="543" actId="14100"/>
          <ac:spMkLst>
            <pc:docMk/>
            <pc:sldMk cId="3949535254" sldId="2142534022"/>
            <ac:spMk id="24" creationId="{7AF583FD-1604-CD23-F728-FD5E65F81DCE}"/>
          </ac:spMkLst>
        </pc:spChg>
        <pc:spChg chg="add mod">
          <ac:chgData name="Eduardo Pessoa de Queiroz" userId="8cc470f8-016c-46b7-b4a4-af8769cb8a33" providerId="ADAL" clId="{67504F9F-A0D1-4B06-8A95-C1492574326A}" dt="2025-09-23T13:43:50.920" v="543" actId="14100"/>
          <ac:spMkLst>
            <pc:docMk/>
            <pc:sldMk cId="3949535254" sldId="2142534022"/>
            <ac:spMk id="25" creationId="{6C8B5EC6-1923-5E58-7814-C98ED20E22CC}"/>
          </ac:spMkLst>
        </pc:spChg>
        <pc:spChg chg="add mod">
          <ac:chgData name="Eduardo Pessoa de Queiroz" userId="8cc470f8-016c-46b7-b4a4-af8769cb8a33" providerId="ADAL" clId="{67504F9F-A0D1-4B06-8A95-C1492574326A}" dt="2025-09-23T13:43:50.920" v="543" actId="14100"/>
          <ac:spMkLst>
            <pc:docMk/>
            <pc:sldMk cId="3949535254" sldId="2142534022"/>
            <ac:spMk id="31" creationId="{B005F684-C19B-B5BB-3479-085D4EB698CE}"/>
          </ac:spMkLst>
        </pc:spChg>
        <pc:spChg chg="add mod">
          <ac:chgData name="Eduardo Pessoa de Queiroz" userId="8cc470f8-016c-46b7-b4a4-af8769cb8a33" providerId="ADAL" clId="{67504F9F-A0D1-4B06-8A95-C1492574326A}" dt="2025-09-23T13:43:50.920" v="543" actId="14100"/>
          <ac:spMkLst>
            <pc:docMk/>
            <pc:sldMk cId="3949535254" sldId="2142534022"/>
            <ac:spMk id="32" creationId="{0FBAEEB6-D77C-BF6F-CAE8-BB5BCA99EDE8}"/>
          </ac:spMkLst>
        </pc:spChg>
        <pc:spChg chg="mod">
          <ac:chgData name="Eduardo Pessoa de Queiroz" userId="8cc470f8-016c-46b7-b4a4-af8769cb8a33" providerId="ADAL" clId="{67504F9F-A0D1-4B06-8A95-C1492574326A}" dt="2025-09-23T13:45:08.955" v="601" actId="14100"/>
          <ac:spMkLst>
            <pc:docMk/>
            <pc:sldMk cId="3949535254" sldId="2142534022"/>
            <ac:spMk id="36" creationId="{0B3FA044-74A5-FEDF-F94C-9469E5458416}"/>
          </ac:spMkLst>
        </pc:spChg>
        <pc:spChg chg="mod">
          <ac:chgData name="Eduardo Pessoa de Queiroz" userId="8cc470f8-016c-46b7-b4a4-af8769cb8a33" providerId="ADAL" clId="{67504F9F-A0D1-4B06-8A95-C1492574326A}" dt="2025-09-23T13:45:13.140" v="602" actId="1076"/>
          <ac:spMkLst>
            <pc:docMk/>
            <pc:sldMk cId="3949535254" sldId="2142534022"/>
            <ac:spMk id="48" creationId="{A9D758A0-A13A-D5C7-A0F1-46E1048DCF69}"/>
          </ac:spMkLst>
        </pc:spChg>
        <pc:spChg chg="mod">
          <ac:chgData name="Eduardo Pessoa de Queiroz" userId="8cc470f8-016c-46b7-b4a4-af8769cb8a33" providerId="ADAL" clId="{67504F9F-A0D1-4B06-8A95-C1492574326A}" dt="2025-09-23T13:43:50.920" v="543" actId="14100"/>
          <ac:spMkLst>
            <pc:docMk/>
            <pc:sldMk cId="3949535254" sldId="2142534022"/>
            <ac:spMk id="52" creationId="{B748FEF2-0AFA-7F8C-39DC-2A2620969BBA}"/>
          </ac:spMkLst>
        </pc:spChg>
        <pc:spChg chg="mod">
          <ac:chgData name="Eduardo Pessoa de Queiroz" userId="8cc470f8-016c-46b7-b4a4-af8769cb8a33" providerId="ADAL" clId="{67504F9F-A0D1-4B06-8A95-C1492574326A}" dt="2025-09-23T13:43:50.920" v="543" actId="14100"/>
          <ac:spMkLst>
            <pc:docMk/>
            <pc:sldMk cId="3949535254" sldId="2142534022"/>
            <ac:spMk id="55" creationId="{486D6336-335D-6071-D7CD-F73E25C20D2E}"/>
          </ac:spMkLst>
        </pc:spChg>
        <pc:spChg chg="add mod">
          <ac:chgData name="Eduardo Pessoa de Queiroz" userId="8cc470f8-016c-46b7-b4a4-af8769cb8a33" providerId="ADAL" clId="{67504F9F-A0D1-4B06-8A95-C1492574326A}" dt="2025-09-23T13:43:50.920" v="543" actId="14100"/>
          <ac:spMkLst>
            <pc:docMk/>
            <pc:sldMk cId="3949535254" sldId="2142534022"/>
            <ac:spMk id="67" creationId="{57BFCFC3-847C-0538-8126-EBB776DFA856}"/>
          </ac:spMkLst>
        </pc:spChg>
        <pc:picChg chg="del">
          <ac:chgData name="Eduardo Pessoa de Queiroz" userId="8cc470f8-016c-46b7-b4a4-af8769cb8a33" providerId="ADAL" clId="{67504F9F-A0D1-4B06-8A95-C1492574326A}" dt="2025-09-23T13:43:32.502" v="541" actId="478"/>
          <ac:picMkLst>
            <pc:docMk/>
            <pc:sldMk cId="3949535254" sldId="2142534022"/>
            <ac:picMk id="5" creationId="{8653BA95-0B04-7E60-EE4E-A23729421223}"/>
          </ac:picMkLst>
        </pc:picChg>
        <pc:picChg chg="del mod">
          <ac:chgData name="Eduardo Pessoa de Queiroz" userId="8cc470f8-016c-46b7-b4a4-af8769cb8a33" providerId="ADAL" clId="{67504F9F-A0D1-4B06-8A95-C1492574326A}" dt="2025-09-23T13:44:12.004" v="553" actId="478"/>
          <ac:picMkLst>
            <pc:docMk/>
            <pc:sldMk cId="3949535254" sldId="2142534022"/>
            <ac:picMk id="6" creationId="{37A51EC4-1F6C-7789-E02E-8563F471C348}"/>
          </ac:picMkLst>
        </pc:picChg>
        <pc:picChg chg="del">
          <ac:chgData name="Eduardo Pessoa de Queiroz" userId="8cc470f8-016c-46b7-b4a4-af8769cb8a33" providerId="ADAL" clId="{67504F9F-A0D1-4B06-8A95-C1492574326A}" dt="2025-09-23T13:43:31.430" v="540" actId="478"/>
          <ac:picMkLst>
            <pc:docMk/>
            <pc:sldMk cId="3949535254" sldId="2142534022"/>
            <ac:picMk id="21" creationId="{7F330181-95E1-E286-5AA1-374880CE2CE3}"/>
          </ac:picMkLst>
        </pc:picChg>
        <pc:picChg chg="add mod ord">
          <ac:chgData name="Eduardo Pessoa de Queiroz" userId="8cc470f8-016c-46b7-b4a4-af8769cb8a33" providerId="ADAL" clId="{67504F9F-A0D1-4B06-8A95-C1492574326A}" dt="2025-09-23T13:44:39.125" v="559" actId="167"/>
          <ac:picMkLst>
            <pc:docMk/>
            <pc:sldMk cId="3949535254" sldId="2142534022"/>
            <ac:picMk id="70" creationId="{F3DAD2E2-5EFE-97D8-F174-4E3C15F45255}"/>
          </ac:picMkLst>
        </pc:picChg>
      </pc:sldChg>
      <pc:sldChg chg="addSp delSp modSp add mod ord">
        <pc:chgData name="Eduardo Pessoa de Queiroz" userId="8cc470f8-016c-46b7-b4a4-af8769cb8a33" providerId="ADAL" clId="{67504F9F-A0D1-4B06-8A95-C1492574326A}" dt="2025-09-23T16:29:53.286" v="2061"/>
        <pc:sldMkLst>
          <pc:docMk/>
          <pc:sldMk cId="1273717295" sldId="2142534023"/>
        </pc:sldMkLst>
        <pc:spChg chg="mod">
          <ac:chgData name="Eduardo Pessoa de Queiroz" userId="8cc470f8-016c-46b7-b4a4-af8769cb8a33" providerId="ADAL" clId="{67504F9F-A0D1-4B06-8A95-C1492574326A}" dt="2025-09-23T16:29:32.224" v="2059" actId="14100"/>
          <ac:spMkLst>
            <pc:docMk/>
            <pc:sldMk cId="1273717295" sldId="2142534023"/>
            <ac:spMk id="2" creationId="{8D6B367D-F5D9-3363-A890-23109BD4E9EF}"/>
          </ac:spMkLst>
        </pc:spChg>
        <pc:spChg chg="del">
          <ac:chgData name="Eduardo Pessoa de Queiroz" userId="8cc470f8-016c-46b7-b4a4-af8769cb8a33" providerId="ADAL" clId="{67504F9F-A0D1-4B06-8A95-C1492574326A}" dt="2025-09-23T13:51:22.657" v="610" actId="478"/>
          <ac:spMkLst>
            <pc:docMk/>
            <pc:sldMk cId="1273717295" sldId="2142534023"/>
            <ac:spMk id="4" creationId="{F6284857-7DD5-9E72-B503-7B1A8051FC6A}"/>
          </ac:spMkLst>
        </pc:spChg>
        <pc:spChg chg="add mod">
          <ac:chgData name="Eduardo Pessoa de Queiroz" userId="8cc470f8-016c-46b7-b4a4-af8769cb8a33" providerId="ADAL" clId="{67504F9F-A0D1-4B06-8A95-C1492574326A}" dt="2025-09-23T14:10:29.974" v="990" actId="1076"/>
          <ac:spMkLst>
            <pc:docMk/>
            <pc:sldMk cId="1273717295" sldId="2142534023"/>
            <ac:spMk id="10" creationId="{0FA20AC0-502A-FC49-5BEE-29EBE3E4F43C}"/>
          </ac:spMkLst>
        </pc:spChg>
        <pc:spChg chg="add mod">
          <ac:chgData name="Eduardo Pessoa de Queiroz" userId="8cc470f8-016c-46b7-b4a4-af8769cb8a33" providerId="ADAL" clId="{67504F9F-A0D1-4B06-8A95-C1492574326A}" dt="2025-09-23T14:05:45.364" v="811" actId="404"/>
          <ac:spMkLst>
            <pc:docMk/>
            <pc:sldMk cId="1273717295" sldId="2142534023"/>
            <ac:spMk id="11" creationId="{3E927054-6ED0-6428-4BF7-A0108393D898}"/>
          </ac:spMkLst>
        </pc:spChg>
        <pc:spChg chg="mod">
          <ac:chgData name="Eduardo Pessoa de Queiroz" userId="8cc470f8-016c-46b7-b4a4-af8769cb8a33" providerId="ADAL" clId="{67504F9F-A0D1-4B06-8A95-C1492574326A}" dt="2025-09-23T13:51:21.437" v="609" actId="20577"/>
          <ac:spMkLst>
            <pc:docMk/>
            <pc:sldMk cId="1273717295" sldId="2142534023"/>
            <ac:spMk id="19" creationId="{BA090AD5-A065-ED7B-0322-73066CA0BA39}"/>
          </ac:spMkLst>
        </pc:spChg>
        <pc:graphicFrameChg chg="add mod">
          <ac:chgData name="Eduardo Pessoa de Queiroz" userId="8cc470f8-016c-46b7-b4a4-af8769cb8a33" providerId="ADAL" clId="{67504F9F-A0D1-4B06-8A95-C1492574326A}" dt="2025-09-23T13:59:24.876" v="681" actId="1076"/>
          <ac:graphicFrameMkLst>
            <pc:docMk/>
            <pc:sldMk cId="1273717295" sldId="2142534023"/>
            <ac:graphicFrameMk id="9" creationId="{9AE8D7FE-5F23-DD75-8008-23E4F94CB45C}"/>
          </ac:graphicFrameMkLst>
        </pc:graphicFrameChg>
        <pc:picChg chg="del mod">
          <ac:chgData name="Eduardo Pessoa de Queiroz" userId="8cc470f8-016c-46b7-b4a4-af8769cb8a33" providerId="ADAL" clId="{67504F9F-A0D1-4B06-8A95-C1492574326A}" dt="2025-09-23T14:04:42.975" v="734" actId="478"/>
          <ac:picMkLst>
            <pc:docMk/>
            <pc:sldMk cId="1273717295" sldId="2142534023"/>
            <ac:picMk id="5" creationId="{D26A8307-A05C-B87F-1AD1-492536783195}"/>
          </ac:picMkLst>
        </pc:picChg>
        <pc:picChg chg="mod">
          <ac:chgData name="Eduardo Pessoa de Queiroz" userId="8cc470f8-016c-46b7-b4a4-af8769cb8a33" providerId="ADAL" clId="{67504F9F-A0D1-4B06-8A95-C1492574326A}" dt="2025-09-23T13:51:56.267" v="652" actId="1076"/>
          <ac:picMkLst>
            <pc:docMk/>
            <pc:sldMk cId="1273717295" sldId="2142534023"/>
            <ac:picMk id="6" creationId="{305A4BB3-C34E-789F-4B3C-837CDC5E4115}"/>
          </ac:picMkLst>
        </pc:picChg>
        <pc:picChg chg="add mod modCrop">
          <ac:chgData name="Eduardo Pessoa de Queiroz" userId="8cc470f8-016c-46b7-b4a4-af8769cb8a33" providerId="ADAL" clId="{67504F9F-A0D1-4B06-8A95-C1492574326A}" dt="2025-09-23T13:57:20.436" v="679" actId="14100"/>
          <ac:picMkLst>
            <pc:docMk/>
            <pc:sldMk cId="1273717295" sldId="2142534023"/>
            <ac:picMk id="8" creationId="{8B6277A6-A662-394F-FA4E-8AE79ABBF71A}"/>
          </ac:picMkLst>
        </pc:picChg>
        <pc:picChg chg="del">
          <ac:chgData name="Eduardo Pessoa de Queiroz" userId="8cc470f8-016c-46b7-b4a4-af8769cb8a33" providerId="ADAL" clId="{67504F9F-A0D1-4B06-8A95-C1492574326A}" dt="2025-09-23T13:52:02.056" v="654" actId="478"/>
          <ac:picMkLst>
            <pc:docMk/>
            <pc:sldMk cId="1273717295" sldId="2142534023"/>
            <ac:picMk id="21" creationId="{580160AD-ED91-702C-EA42-7D06777F3BBE}"/>
          </ac:picMkLst>
        </pc:picChg>
      </pc:sldChg>
      <pc:sldChg chg="addSp delSp modSp add mod ord">
        <pc:chgData name="Eduardo Pessoa de Queiroz" userId="8cc470f8-016c-46b7-b4a4-af8769cb8a33" providerId="ADAL" clId="{67504F9F-A0D1-4B06-8A95-C1492574326A}" dt="2025-09-23T16:31:31.273" v="2157" actId="113"/>
        <pc:sldMkLst>
          <pc:docMk/>
          <pc:sldMk cId="2204832671" sldId="2142534024"/>
        </pc:sldMkLst>
        <pc:spChg chg="mod">
          <ac:chgData name="Eduardo Pessoa de Queiroz" userId="8cc470f8-016c-46b7-b4a4-af8769cb8a33" providerId="ADAL" clId="{67504F9F-A0D1-4B06-8A95-C1492574326A}" dt="2025-09-23T14:14:49.907" v="1166" actId="20577"/>
          <ac:spMkLst>
            <pc:docMk/>
            <pc:sldMk cId="2204832671" sldId="2142534024"/>
            <ac:spMk id="2" creationId="{EA0F76F7-8DE0-7462-21AF-B65D2C320A42}"/>
          </ac:spMkLst>
        </pc:spChg>
        <pc:spChg chg="add del mod">
          <ac:chgData name="Eduardo Pessoa de Queiroz" userId="8cc470f8-016c-46b7-b4a4-af8769cb8a33" providerId="ADAL" clId="{67504F9F-A0D1-4B06-8A95-C1492574326A}" dt="2025-09-23T14:27:03.119" v="1287" actId="478"/>
          <ac:spMkLst>
            <pc:docMk/>
            <pc:sldMk cId="2204832671" sldId="2142534024"/>
            <ac:spMk id="8" creationId="{2B118C1B-6C59-E7C8-1C11-7054C85B21F1}"/>
          </ac:spMkLst>
        </pc:spChg>
        <pc:spChg chg="add mod">
          <ac:chgData name="Eduardo Pessoa de Queiroz" userId="8cc470f8-016c-46b7-b4a4-af8769cb8a33" providerId="ADAL" clId="{67504F9F-A0D1-4B06-8A95-C1492574326A}" dt="2025-09-23T14:24:01.388" v="1214"/>
          <ac:spMkLst>
            <pc:docMk/>
            <pc:sldMk cId="2204832671" sldId="2142534024"/>
            <ac:spMk id="10" creationId="{9B7FA194-CA3B-C78C-AC1D-210EBB948477}"/>
          </ac:spMkLst>
        </pc:spChg>
        <pc:graphicFrameChg chg="add mod modGraphic">
          <ac:chgData name="Eduardo Pessoa de Queiroz" userId="8cc470f8-016c-46b7-b4a4-af8769cb8a33" providerId="ADAL" clId="{67504F9F-A0D1-4B06-8A95-C1492574326A}" dt="2025-09-23T16:31:31.273" v="2157" actId="113"/>
          <ac:graphicFrameMkLst>
            <pc:docMk/>
            <pc:sldMk cId="2204832671" sldId="2142534024"/>
            <ac:graphicFrameMk id="9" creationId="{92D4844F-C0FC-5380-EFED-03C7F9FDEAB7}"/>
          </ac:graphicFrameMkLst>
        </pc:graphicFrameChg>
        <pc:picChg chg="del">
          <ac:chgData name="Eduardo Pessoa de Queiroz" userId="8cc470f8-016c-46b7-b4a4-af8769cb8a33" providerId="ADAL" clId="{67504F9F-A0D1-4B06-8A95-C1492574326A}" dt="2025-09-23T14:23:45.587" v="1212" actId="478"/>
          <ac:picMkLst>
            <pc:docMk/>
            <pc:sldMk cId="2204832671" sldId="2142534024"/>
            <ac:picMk id="5" creationId="{DBF31655-7272-C12F-07FE-4333B87B75BC}"/>
          </ac:picMkLst>
        </pc:picChg>
        <pc:picChg chg="mod">
          <ac:chgData name="Eduardo Pessoa de Queiroz" userId="8cc470f8-016c-46b7-b4a4-af8769cb8a33" providerId="ADAL" clId="{67504F9F-A0D1-4B06-8A95-C1492574326A}" dt="2025-09-23T14:25:53.397" v="1266" actId="1076"/>
          <ac:picMkLst>
            <pc:docMk/>
            <pc:sldMk cId="2204832671" sldId="2142534024"/>
            <ac:picMk id="6" creationId="{3FA7964C-A267-6451-EDD1-7A76C4EF6104}"/>
          </ac:picMkLst>
        </pc:picChg>
        <pc:picChg chg="add mod modCrop">
          <ac:chgData name="Eduardo Pessoa de Queiroz" userId="8cc470f8-016c-46b7-b4a4-af8769cb8a33" providerId="ADAL" clId="{67504F9F-A0D1-4B06-8A95-C1492574326A}" dt="2025-09-23T14:27:19.233" v="1292" actId="1076"/>
          <ac:picMkLst>
            <pc:docMk/>
            <pc:sldMk cId="2204832671" sldId="2142534024"/>
            <ac:picMk id="7" creationId="{6A56F8C7-4DD8-745A-9D5F-D04BDE033D8A}"/>
          </ac:picMkLst>
        </pc:picChg>
        <pc:picChg chg="add mod">
          <ac:chgData name="Eduardo Pessoa de Queiroz" userId="8cc470f8-016c-46b7-b4a4-af8769cb8a33" providerId="ADAL" clId="{67504F9F-A0D1-4B06-8A95-C1492574326A}" dt="2025-09-23T14:27:10.012" v="1290" actId="1076"/>
          <ac:picMkLst>
            <pc:docMk/>
            <pc:sldMk cId="2204832671" sldId="2142534024"/>
            <ac:picMk id="12" creationId="{AAC90154-4E59-860F-9612-8A0F28FE6703}"/>
          </ac:picMkLst>
        </pc:picChg>
      </pc:sldChg>
      <pc:sldMasterChg chg="del delSldLayout">
        <pc:chgData name="Eduardo Pessoa de Queiroz" userId="8cc470f8-016c-46b7-b4a4-af8769cb8a33" providerId="ADAL" clId="{67504F9F-A0D1-4B06-8A95-C1492574326A}" dt="2025-09-23T14:24:38.422" v="1217" actId="47"/>
        <pc:sldMasterMkLst>
          <pc:docMk/>
          <pc:sldMasterMk cId="2142078064" sldId="2147483734"/>
        </pc:sldMasterMkLst>
        <pc:sldLayoutChg chg="del">
          <pc:chgData name="Eduardo Pessoa de Queiroz" userId="8cc470f8-016c-46b7-b4a4-af8769cb8a33" providerId="ADAL" clId="{67504F9F-A0D1-4B06-8A95-C1492574326A}" dt="2025-09-23T14:24:38.422" v="1217" actId="47"/>
          <pc:sldLayoutMkLst>
            <pc:docMk/>
            <pc:sldMasterMk cId="2142078064" sldId="2147483734"/>
            <pc:sldLayoutMk cId="1057568211" sldId="2147483735"/>
          </pc:sldLayoutMkLst>
        </pc:sldLayoutChg>
        <pc:sldLayoutChg chg="del">
          <pc:chgData name="Eduardo Pessoa de Queiroz" userId="8cc470f8-016c-46b7-b4a4-af8769cb8a33" providerId="ADAL" clId="{67504F9F-A0D1-4B06-8A95-C1492574326A}" dt="2025-09-23T14:24:38.422" v="1217" actId="47"/>
          <pc:sldLayoutMkLst>
            <pc:docMk/>
            <pc:sldMasterMk cId="2142078064" sldId="2147483734"/>
            <pc:sldLayoutMk cId="1014829540" sldId="2147483736"/>
          </pc:sldLayoutMkLst>
        </pc:sldLayoutChg>
        <pc:sldLayoutChg chg="del">
          <pc:chgData name="Eduardo Pessoa de Queiroz" userId="8cc470f8-016c-46b7-b4a4-af8769cb8a33" providerId="ADAL" clId="{67504F9F-A0D1-4B06-8A95-C1492574326A}" dt="2025-09-23T14:24:38.422" v="1217" actId="47"/>
          <pc:sldLayoutMkLst>
            <pc:docMk/>
            <pc:sldMasterMk cId="2142078064" sldId="2147483734"/>
            <pc:sldLayoutMk cId="1737270888" sldId="2147483737"/>
          </pc:sldLayoutMkLst>
        </pc:sldLayoutChg>
        <pc:sldLayoutChg chg="del">
          <pc:chgData name="Eduardo Pessoa de Queiroz" userId="8cc470f8-016c-46b7-b4a4-af8769cb8a33" providerId="ADAL" clId="{67504F9F-A0D1-4B06-8A95-C1492574326A}" dt="2025-09-23T14:24:38.422" v="1217" actId="47"/>
          <pc:sldLayoutMkLst>
            <pc:docMk/>
            <pc:sldMasterMk cId="2142078064" sldId="2147483734"/>
            <pc:sldLayoutMk cId="2616102226" sldId="2147483741"/>
          </pc:sldLayoutMkLst>
        </pc:sldLayoutChg>
        <pc:sldLayoutChg chg="del">
          <pc:chgData name="Eduardo Pessoa de Queiroz" userId="8cc470f8-016c-46b7-b4a4-af8769cb8a33" providerId="ADAL" clId="{67504F9F-A0D1-4B06-8A95-C1492574326A}" dt="2025-09-23T14:24:38.422" v="1217" actId="47"/>
          <pc:sldLayoutMkLst>
            <pc:docMk/>
            <pc:sldMasterMk cId="2142078064" sldId="2147483734"/>
            <pc:sldLayoutMk cId="2394170568" sldId="2147483744"/>
          </pc:sldLayoutMkLst>
        </pc:sldLayoutChg>
        <pc:sldLayoutChg chg="del">
          <pc:chgData name="Eduardo Pessoa de Queiroz" userId="8cc470f8-016c-46b7-b4a4-af8769cb8a33" providerId="ADAL" clId="{67504F9F-A0D1-4B06-8A95-C1492574326A}" dt="2025-09-23T14:24:38.422" v="1217" actId="47"/>
          <pc:sldLayoutMkLst>
            <pc:docMk/>
            <pc:sldMasterMk cId="2142078064" sldId="2147483734"/>
            <pc:sldLayoutMk cId="436225713" sldId="2147483745"/>
          </pc:sldLayoutMkLst>
        </pc:sldLayoutChg>
        <pc:sldLayoutChg chg="del">
          <pc:chgData name="Eduardo Pessoa de Queiroz" userId="8cc470f8-016c-46b7-b4a4-af8769cb8a33" providerId="ADAL" clId="{67504F9F-A0D1-4B06-8A95-C1492574326A}" dt="2025-09-23T14:24:38.422" v="1217" actId="47"/>
          <pc:sldLayoutMkLst>
            <pc:docMk/>
            <pc:sldMasterMk cId="2142078064" sldId="2147483734"/>
            <pc:sldLayoutMk cId="2293882225" sldId="2147483884"/>
          </pc:sldLayoutMkLst>
        </pc:sldLayoutChg>
        <pc:sldLayoutChg chg="del">
          <pc:chgData name="Eduardo Pessoa de Queiroz" userId="8cc470f8-016c-46b7-b4a4-af8769cb8a33" providerId="ADAL" clId="{67504F9F-A0D1-4B06-8A95-C1492574326A}" dt="2025-09-23T14:24:38.422" v="1217" actId="47"/>
          <pc:sldLayoutMkLst>
            <pc:docMk/>
            <pc:sldMasterMk cId="2142078064" sldId="2147483734"/>
            <pc:sldLayoutMk cId="4107603391" sldId="2147483887"/>
          </pc:sldLayoutMkLst>
        </pc:sldLayoutChg>
        <pc:sldLayoutChg chg="del">
          <pc:chgData name="Eduardo Pessoa de Queiroz" userId="8cc470f8-016c-46b7-b4a4-af8769cb8a33" providerId="ADAL" clId="{67504F9F-A0D1-4B06-8A95-C1492574326A}" dt="2025-09-23T14:24:38.422" v="1217" actId="47"/>
          <pc:sldLayoutMkLst>
            <pc:docMk/>
            <pc:sldMasterMk cId="2142078064" sldId="2147483734"/>
            <pc:sldLayoutMk cId="592725848" sldId="214748394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202787203538626"/>
          <c:y val="0.11612143807323391"/>
          <c:w val="0.57397427138421131"/>
          <c:h val="0.770545228189885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ED7D31">
                  <a:lumMod val="75000"/>
                  <a:alpha val="85000"/>
                </a:srgb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079-448D-A9A8-CB466F1909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2035</c:v>
                </c:pt>
              </c:numCache>
            </c:numRef>
          </c:cat>
          <c:val>
            <c:numRef>
              <c:f>Planilha1!$B$2:$B$6</c:f>
              <c:numCache>
                <c:formatCode>General</c:formatCode>
                <c:ptCount val="5"/>
                <c:pt idx="0">
                  <c:v>8.5</c:v>
                </c:pt>
                <c:pt idx="1">
                  <c:v>12.9</c:v>
                </c:pt>
                <c:pt idx="2">
                  <c:v>14.6</c:v>
                </c:pt>
                <c:pt idx="3">
                  <c:v>14.7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9B-42F4-B70B-7444F4D3DF90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2035</c:v>
                </c:pt>
              </c:numCache>
            </c:numRef>
          </c:cat>
          <c:val>
            <c:numRef>
              <c:f>Planilha1!$C$2:$C$6</c:f>
            </c:numRef>
          </c:val>
          <c:extLst>
            <c:ext xmlns:c16="http://schemas.microsoft.com/office/drawing/2014/chart" uri="{C3380CC4-5D6E-409C-BE32-E72D297353CC}">
              <c16:uniqueId val="{00000003-2C9B-42F4-B70B-7444F4D3DF90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2035</c:v>
                </c:pt>
              </c:numCache>
            </c:numRef>
          </c:cat>
          <c:val>
            <c:numRef>
              <c:f>Planilha1!$D$2:$D$6</c:f>
            </c:numRef>
          </c:val>
          <c:extLst>
            <c:ext xmlns:c16="http://schemas.microsoft.com/office/drawing/2014/chart" uri="{C3380CC4-5D6E-409C-BE32-E72D297353CC}">
              <c16:uniqueId val="{00000004-2C9B-42F4-B70B-7444F4D3DF9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12837200"/>
        <c:axId val="1712837744"/>
      </c:barChart>
      <c:catAx>
        <c:axId val="17128372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12837744"/>
        <c:crosses val="autoZero"/>
        <c:auto val="1"/>
        <c:lblAlgn val="ctr"/>
        <c:lblOffset val="100"/>
        <c:noMultiLvlLbl val="0"/>
      </c:catAx>
      <c:valAx>
        <c:axId val="1712837744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1283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202787203538626"/>
          <c:y val="0.11612143807323391"/>
          <c:w val="0.57397427138421131"/>
          <c:h val="0.770545228189885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ED7D31">
                  <a:lumMod val="75000"/>
                  <a:alpha val="85000"/>
                </a:srgb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0CA-4281-A9B7-5D4D5DA9F8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2035</c:v>
                </c:pt>
              </c:numCache>
            </c:numRef>
          </c:cat>
          <c:val>
            <c:numRef>
              <c:f>Planilha1!$B$2:$B$6</c:f>
              <c:numCache>
                <c:formatCode>General</c:formatCode>
                <c:ptCount val="5"/>
                <c:pt idx="0">
                  <c:v>8.8000000000000007</c:v>
                </c:pt>
                <c:pt idx="1">
                  <c:v>12.9</c:v>
                </c:pt>
                <c:pt idx="2">
                  <c:v>12.2</c:v>
                </c:pt>
                <c:pt idx="3">
                  <c:v>12.7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9B-42F4-B70B-7444F4D3DF90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2035</c:v>
                </c:pt>
              </c:numCache>
            </c:numRef>
          </c:cat>
          <c:val>
            <c:numRef>
              <c:f>Planilha1!$C$2:$C$6</c:f>
            </c:numRef>
          </c:val>
          <c:extLst>
            <c:ext xmlns:c16="http://schemas.microsoft.com/office/drawing/2014/chart" uri="{C3380CC4-5D6E-409C-BE32-E72D297353CC}">
              <c16:uniqueId val="{00000003-2C9B-42F4-B70B-7444F4D3DF90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2035</c:v>
                </c:pt>
              </c:numCache>
            </c:numRef>
          </c:cat>
          <c:val>
            <c:numRef>
              <c:f>Planilha1!$D$2:$D$6</c:f>
            </c:numRef>
          </c:val>
          <c:extLst>
            <c:ext xmlns:c16="http://schemas.microsoft.com/office/drawing/2014/chart" uri="{C3380CC4-5D6E-409C-BE32-E72D297353CC}">
              <c16:uniqueId val="{00000004-2C9B-42F4-B70B-7444F4D3DF9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12837200"/>
        <c:axId val="1712837744"/>
      </c:barChart>
      <c:catAx>
        <c:axId val="17128372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12837744"/>
        <c:crosses val="autoZero"/>
        <c:auto val="1"/>
        <c:lblAlgn val="ctr"/>
        <c:lblOffset val="100"/>
        <c:noMultiLvlLbl val="0"/>
      </c:catAx>
      <c:valAx>
        <c:axId val="1712837744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1283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F6546-FCE5-4225-A00C-9400FF411F1B}" type="datetimeFigureOut">
              <a:rPr lang="pt-BR" smtClean="0"/>
              <a:t>23/09/2025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3A09B-2CED-417C-82CC-84B45C7537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2036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368670-C1EC-EEB4-A6DE-7A826080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B24322-F14E-AC0F-6835-5E992DF5E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7FF505-FE3B-D1EF-EAFB-ABE99404A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36F14-1302-437A-9B6C-C56F890E3C30}" type="datetimeFigureOut">
              <a:rPr lang="pt-BR" smtClean="0"/>
              <a:t>23/09/2025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25EE10-535B-82A5-68DC-12EA34E4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5FB655-C277-BD95-27F8-CB0E0D03D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F5C-75D1-4B9E-8EB8-C789099287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0948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221E4B-44C2-B056-9C0D-8FC8B28C4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0BC94C0-50AC-BA22-8434-8E4D00B9F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4EE7B6-95C5-E5D6-F58B-032B8603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D6F-C229-480C-8716-5411F4E3E51B}" type="datetime1">
              <a:rPr lang="pt-BR" smtClean="0"/>
              <a:t>23/09/2025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CA56DA-75E2-55C2-0FC7-86A4B04D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F2AA88-63B7-AFA0-E160-C7FF8829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640CB-5D74-47DA-BBFA-9586DA51BF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84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89DF3A7-7F43-D60B-BF30-746F14951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0B16E63-535C-3FE5-7E68-F4E5E58D5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A07697-AE57-0E6E-0573-E1152BF4B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36F14-1302-437A-9B6C-C56F890E3C30}" type="datetimeFigureOut">
              <a:rPr lang="pt-BR" smtClean="0"/>
              <a:t>23/09/2025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240A9B-CF51-E0D8-AD00-6FDB2B08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87809D-86C0-8775-3FC3-BC3D3E9BC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F9F5C-75D1-4B9E-8EB8-C789099287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856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94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.gov.br/web/dou/-/portaria-n-441-de-23-de-outubro-de-2023-519088407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2.pn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3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5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g"/><Relationship Id="rId5" Type="http://schemas.openxmlformats.org/officeDocument/2006/relationships/image" Target="../media/image17.svg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jornal.usp.br/wp-content/uploads/2019/03/20190325_00_hidrovia_tiete_parana.jpg">
            <a:extLst>
              <a:ext uri="{FF2B5EF4-FFF2-40B4-BE49-F238E27FC236}">
                <a16:creationId xmlns:a16="http://schemas.microsoft.com/office/drawing/2014/main" id="{8C54979F-E0B5-D2A3-B97B-5123A0BDF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214" r="-30" b="212"/>
          <a:stretch/>
        </p:blipFill>
        <p:spPr bwMode="auto">
          <a:xfrm>
            <a:off x="3284676" y="2247900"/>
            <a:ext cx="8907324" cy="460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Agrupar 46">
            <a:extLst>
              <a:ext uri="{FF2B5EF4-FFF2-40B4-BE49-F238E27FC236}">
                <a16:creationId xmlns:a16="http://schemas.microsoft.com/office/drawing/2014/main" id="{5043D82F-18E8-5F93-7064-E897352B338E}"/>
              </a:ext>
            </a:extLst>
          </p:cNvPr>
          <p:cNvGrpSpPr/>
          <p:nvPr/>
        </p:nvGrpSpPr>
        <p:grpSpPr>
          <a:xfrm>
            <a:off x="5585614" y="6357162"/>
            <a:ext cx="6694132" cy="237827"/>
            <a:chOff x="5537989" y="6368934"/>
            <a:chExt cx="6694132" cy="261610"/>
          </a:xfrm>
        </p:grpSpPr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9EE923C1-CA87-315A-8770-B333F4C33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53136" y="6427739"/>
              <a:ext cx="174858" cy="144000"/>
            </a:xfrm>
            <a:prstGeom prst="rect">
              <a:avLst/>
            </a:prstGeom>
          </p:spPr>
        </p:pic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49560C96-199F-00CE-6754-B991247956F1}"/>
                </a:ext>
              </a:extLst>
            </p:cNvPr>
            <p:cNvSpPr txBox="1"/>
            <p:nvPr/>
          </p:nvSpPr>
          <p:spPr>
            <a:xfrm>
              <a:off x="10986049" y="6368934"/>
              <a:ext cx="12460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@ANTAQ_oficial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F7CEEC49-B4E9-E78B-FE6A-E5534AC5731E}"/>
                </a:ext>
              </a:extLst>
            </p:cNvPr>
            <p:cNvSpPr txBox="1"/>
            <p:nvPr/>
          </p:nvSpPr>
          <p:spPr>
            <a:xfrm>
              <a:off x="8964905" y="6368934"/>
              <a:ext cx="18302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Linkedin.com/</a:t>
              </a:r>
              <a:r>
                <a:rPr kumimoji="0" lang="pt-BR" sz="1050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company</a:t>
              </a:r>
              <a:r>
                <a:rPr kumimoji="0" lang="pt-BR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</a:t>
              </a:r>
              <a:r>
                <a:rPr kumimoji="0" lang="pt-BR" sz="1050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antaq</a:t>
              </a:r>
              <a:endParaRPr kumimoji="0" lang="pt-BR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Gráfico 26">
              <a:extLst>
                <a:ext uri="{FF2B5EF4-FFF2-40B4-BE49-F238E27FC236}">
                  <a16:creationId xmlns:a16="http://schemas.microsoft.com/office/drawing/2014/main" id="{5C34F7E3-A382-F873-14BE-1564483FB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58538" y="6409740"/>
              <a:ext cx="146482" cy="144000"/>
            </a:xfrm>
            <a:prstGeom prst="rect">
              <a:avLst/>
            </a:prstGeom>
          </p:spPr>
        </p:pic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3096FC67-224C-ADBE-9BAE-8771CD84B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7989" y="6427739"/>
              <a:ext cx="77218" cy="144000"/>
            </a:xfrm>
            <a:prstGeom prst="rect">
              <a:avLst/>
            </a:prstGeom>
          </p:spPr>
        </p:pic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E3DD3F50-F3D4-36CA-746F-492A0F0C8EE1}"/>
                </a:ext>
              </a:extLst>
            </p:cNvPr>
            <p:cNvSpPr txBox="1"/>
            <p:nvPr/>
          </p:nvSpPr>
          <p:spPr>
            <a:xfrm>
              <a:off x="5591955" y="6372781"/>
              <a:ext cx="96435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ANTAQ.oficial</a:t>
              </a:r>
              <a:endParaRPr kumimoji="0" lang="pt-BR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Gráfico 37">
              <a:extLst>
                <a:ext uri="{FF2B5EF4-FFF2-40B4-BE49-F238E27FC236}">
                  <a16:creationId xmlns:a16="http://schemas.microsoft.com/office/drawing/2014/main" id="{A2B0147D-4900-60EE-DBEC-F50E1673A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05403" y="6427739"/>
              <a:ext cx="144000" cy="144000"/>
            </a:xfrm>
            <a:prstGeom prst="rect">
              <a:avLst/>
            </a:prstGeom>
          </p:spPr>
        </p:pic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E0CF3AEE-AB18-7229-5167-91894870DF0E}"/>
                </a:ext>
              </a:extLst>
            </p:cNvPr>
            <p:cNvSpPr txBox="1"/>
            <p:nvPr/>
          </p:nvSpPr>
          <p:spPr>
            <a:xfrm>
              <a:off x="6709304" y="6372781"/>
              <a:ext cx="10505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@antaq_oficial</a:t>
              </a:r>
            </a:p>
          </p:txBody>
        </p:sp>
        <p:pic>
          <p:nvPicPr>
            <p:cNvPr id="41" name="Gráfico 40">
              <a:extLst>
                <a:ext uri="{FF2B5EF4-FFF2-40B4-BE49-F238E27FC236}">
                  <a16:creationId xmlns:a16="http://schemas.microsoft.com/office/drawing/2014/main" id="{43DF9F3D-4FC3-A732-DB4E-105FDF436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783991" y="6445739"/>
              <a:ext cx="155250" cy="108000"/>
            </a:xfrm>
            <a:prstGeom prst="rect">
              <a:avLst/>
            </a:prstGeom>
          </p:spPr>
        </p:pic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95C66070-AAA5-433A-215F-42163FDFC599}"/>
                </a:ext>
              </a:extLst>
            </p:cNvPr>
            <p:cNvSpPr txBox="1"/>
            <p:nvPr/>
          </p:nvSpPr>
          <p:spPr>
            <a:xfrm>
              <a:off x="7909191" y="6372781"/>
              <a:ext cx="8913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CanalANTAQ</a:t>
              </a:r>
              <a:endParaRPr kumimoji="0" lang="pt-BR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upo 22">
            <a:extLst>
              <a:ext uri="{FF2B5EF4-FFF2-40B4-BE49-F238E27FC236}">
                <a16:creationId xmlns:a16="http://schemas.microsoft.com/office/drawing/2014/main" id="{DED497E6-9BE1-7BA2-907A-26D3456E4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 flipH="1">
            <a:off x="-28049" y="0"/>
            <a:ext cx="5539017" cy="6874778"/>
            <a:chOff x="-596" y="-8389"/>
            <a:chExt cx="4136630" cy="6874778"/>
          </a:xfrm>
        </p:grpSpPr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09B6BABD-FE31-F4F0-69AA-2CE0E368B1DD}"/>
                </a:ext>
              </a:extLst>
            </p:cNvPr>
            <p:cNvSpPr/>
            <p:nvPr/>
          </p:nvSpPr>
          <p:spPr>
            <a:xfrm>
              <a:off x="-596" y="-8389"/>
              <a:ext cx="4136630" cy="6874778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  <a:gd name="connsiteX0" fmla="*/ 0 w 4750604"/>
                <a:gd name="connsiteY0" fmla="*/ 0 h 6866389"/>
                <a:gd name="connsiteX1" fmla="*/ 4750604 w 4750604"/>
                <a:gd name="connsiteY1" fmla="*/ 0 h 6866389"/>
                <a:gd name="connsiteX2" fmla="*/ 3101407 w 4750604"/>
                <a:gd name="connsiteY2" fmla="*/ 6858000 h 6866389"/>
                <a:gd name="connsiteX3" fmla="*/ 613974 w 4750604"/>
                <a:gd name="connsiteY3" fmla="*/ 6866389 h 6866389"/>
                <a:gd name="connsiteX4" fmla="*/ 0 w 4750604"/>
                <a:gd name="connsiteY4" fmla="*/ 0 h 6866389"/>
                <a:gd name="connsiteX0" fmla="*/ 0 w 4136630"/>
                <a:gd name="connsiteY0" fmla="*/ 0 h 6874778"/>
                <a:gd name="connsiteX1" fmla="*/ 4136630 w 4136630"/>
                <a:gd name="connsiteY1" fmla="*/ 8389 h 6874778"/>
                <a:gd name="connsiteX2" fmla="*/ 2487433 w 4136630"/>
                <a:gd name="connsiteY2" fmla="*/ 6866389 h 6874778"/>
                <a:gd name="connsiteX3" fmla="*/ 0 w 4136630"/>
                <a:gd name="connsiteY3" fmla="*/ 6874778 h 6874778"/>
                <a:gd name="connsiteX4" fmla="*/ 0 w 4136630"/>
                <a:gd name="connsiteY4" fmla="*/ 0 h 687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6630" h="6874778">
                  <a:moveTo>
                    <a:pt x="0" y="0"/>
                  </a:moveTo>
                  <a:lnTo>
                    <a:pt x="4136630" y="8389"/>
                  </a:lnTo>
                  <a:lnTo>
                    <a:pt x="2487433" y="6866389"/>
                  </a:lnTo>
                  <a:lnTo>
                    <a:pt x="0" y="6874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BAE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orma livre: Forma 17">
              <a:extLst>
                <a:ext uri="{FF2B5EF4-FFF2-40B4-BE49-F238E27FC236}">
                  <a16:creationId xmlns:a16="http://schemas.microsoft.com/office/drawing/2014/main" id="{3872E014-3E9E-296E-9B65-03D179DC5B47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72BA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orma livre: Forma 15">
              <a:extLst>
                <a:ext uri="{FF2B5EF4-FFF2-40B4-BE49-F238E27FC236}">
                  <a16:creationId xmlns:a16="http://schemas.microsoft.com/office/drawing/2014/main" id="{DF6427A0-9A78-4716-F51E-DEEE3AFB98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31485D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orma livre: Forma 13">
              <a:extLst>
                <a:ext uri="{FF2B5EF4-FFF2-40B4-BE49-F238E27FC236}">
                  <a16:creationId xmlns:a16="http://schemas.microsoft.com/office/drawing/2014/main" id="{0958D462-3C3C-47A1-C195-F5B49B69D18E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37EC7A97-525B-D1A9-B3E5-5EB5BA18D75A}"/>
              </a:ext>
            </a:extLst>
          </p:cNvPr>
          <p:cNvSpPr txBox="1"/>
          <p:nvPr/>
        </p:nvSpPr>
        <p:spPr>
          <a:xfrm>
            <a:off x="3958556" y="173975"/>
            <a:ext cx="66063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Concessões Hidroviárias</a:t>
            </a:r>
          </a:p>
          <a:p>
            <a:pPr algn="ctr"/>
            <a:r>
              <a:rPr lang="pt-BR" b="1" dirty="0"/>
              <a:t>Hidrovias do Tocantins/Tapajós no contexto do Arco Norte</a:t>
            </a:r>
          </a:p>
        </p:txBody>
      </p:sp>
      <p:pic>
        <p:nvPicPr>
          <p:cNvPr id="4" name="Imagem 3" descr="Logotipo, nome da empresa&#10;&#10;Descrição gerada automaticamente">
            <a:extLst>
              <a:ext uri="{FF2B5EF4-FFF2-40B4-BE49-F238E27FC236}">
                <a16:creationId xmlns:a16="http://schemas.microsoft.com/office/drawing/2014/main" id="{AA851C1E-71AC-6DDF-5F8F-0EEB0FB26A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2" y="4271356"/>
            <a:ext cx="2602314" cy="211438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37DDA95-A6B8-DD8F-108D-BF5B81285F6C}"/>
              </a:ext>
            </a:extLst>
          </p:cNvPr>
          <p:cNvSpPr txBox="1"/>
          <p:nvPr/>
        </p:nvSpPr>
        <p:spPr>
          <a:xfrm>
            <a:off x="5976159" y="1620448"/>
            <a:ext cx="6152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Reunião do Grupo Parlamentar de Relacionamento com o BRICS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49747D4-8C2B-D7A7-9374-6DCEC4E107A0}"/>
              </a:ext>
            </a:extLst>
          </p:cNvPr>
          <p:cNvSpPr txBox="1"/>
          <p:nvPr/>
        </p:nvSpPr>
        <p:spPr>
          <a:xfrm>
            <a:off x="8906163" y="1959155"/>
            <a:ext cx="3553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Brasília, 24 de setembro de 2025</a:t>
            </a:r>
          </a:p>
        </p:txBody>
      </p:sp>
    </p:spTree>
    <p:extLst>
      <p:ext uri="{BB962C8B-B14F-4D97-AF65-F5344CB8AC3E}">
        <p14:creationId xmlns:p14="http://schemas.microsoft.com/office/powerpoint/2010/main" val="38359476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70415-43D7-3B2F-104B-1804FDC6F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grupar 30">
            <a:extLst>
              <a:ext uri="{FF2B5EF4-FFF2-40B4-BE49-F238E27FC236}">
                <a16:creationId xmlns:a16="http://schemas.microsoft.com/office/drawing/2014/main" id="{132A8748-C5B8-017B-3AAA-323B968C00A8}"/>
              </a:ext>
            </a:extLst>
          </p:cNvPr>
          <p:cNvGrpSpPr/>
          <p:nvPr/>
        </p:nvGrpSpPr>
        <p:grpSpPr>
          <a:xfrm>
            <a:off x="-17" y="6320304"/>
            <a:ext cx="12192002" cy="537695"/>
            <a:chOff x="-17" y="6320304"/>
            <a:chExt cx="12192002" cy="537695"/>
          </a:xfrm>
        </p:grpSpPr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7C302CB8-9C0B-B96B-3E34-774CB15054AF}"/>
                </a:ext>
              </a:extLst>
            </p:cNvPr>
            <p:cNvSpPr/>
            <p:nvPr/>
          </p:nvSpPr>
          <p:spPr>
            <a:xfrm>
              <a:off x="-16" y="6320304"/>
              <a:ext cx="12192001" cy="464820"/>
            </a:xfrm>
            <a:prstGeom prst="rect">
              <a:avLst/>
            </a:prstGeom>
            <a:solidFill>
              <a:srgbClr val="72BA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D5F7A52A-3148-FE70-92DA-C14A6CAD10D3}"/>
                </a:ext>
              </a:extLst>
            </p:cNvPr>
            <p:cNvSpPr/>
            <p:nvPr/>
          </p:nvSpPr>
          <p:spPr>
            <a:xfrm>
              <a:off x="-17" y="6393179"/>
              <a:ext cx="12192001" cy="464820"/>
            </a:xfrm>
            <a:prstGeom prst="rect">
              <a:avLst/>
            </a:prstGeom>
            <a:solidFill>
              <a:srgbClr val="283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A48303A-8610-E8DD-789A-6631D71FD0A9}"/>
              </a:ext>
            </a:extLst>
          </p:cNvPr>
          <p:cNvGrpSpPr/>
          <p:nvPr/>
        </p:nvGrpSpPr>
        <p:grpSpPr>
          <a:xfrm>
            <a:off x="-2921" y="-6349"/>
            <a:ext cx="12194921" cy="1932441"/>
            <a:chOff x="-2921" y="-6349"/>
            <a:chExt cx="12194921" cy="1932441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3BFEAFED-942A-15CD-6F91-260F3F315A90}"/>
                </a:ext>
              </a:extLst>
            </p:cNvPr>
            <p:cNvGrpSpPr/>
            <p:nvPr/>
          </p:nvGrpSpPr>
          <p:grpSpPr>
            <a:xfrm>
              <a:off x="-1" y="-6349"/>
              <a:ext cx="12192001" cy="821689"/>
              <a:chOff x="-1" y="-6349"/>
              <a:chExt cx="12192001" cy="821689"/>
            </a:xfrm>
          </p:grpSpPr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33443958-76B4-9510-2697-5B062156700E}"/>
                  </a:ext>
                </a:extLst>
              </p:cNvPr>
              <p:cNvSpPr/>
              <p:nvPr/>
            </p:nvSpPr>
            <p:spPr>
              <a:xfrm>
                <a:off x="-1" y="1"/>
                <a:ext cx="12191986" cy="8153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5">
                <a:extLst>
                  <a:ext uri="{FF2B5EF4-FFF2-40B4-BE49-F238E27FC236}">
                    <a16:creationId xmlns:a16="http://schemas.microsoft.com/office/drawing/2014/main" id="{3AA5FD8A-69DB-86F0-80CD-FB806ADB49ED}"/>
                  </a:ext>
                </a:extLst>
              </p:cNvPr>
              <p:cNvSpPr/>
              <p:nvPr/>
            </p:nvSpPr>
            <p:spPr>
              <a:xfrm>
                <a:off x="-1" y="0"/>
                <a:ext cx="5584316" cy="745507"/>
              </a:xfrm>
              <a:custGeom>
                <a:avLst/>
                <a:gdLst>
                  <a:gd name="connsiteX0" fmla="*/ 0 w 12192001"/>
                  <a:gd name="connsiteY0" fmla="*/ 0 h 737118"/>
                  <a:gd name="connsiteX1" fmla="*/ 12192001 w 12192001"/>
                  <a:gd name="connsiteY1" fmla="*/ 0 h 737118"/>
                  <a:gd name="connsiteX2" fmla="*/ 12192001 w 12192001"/>
                  <a:gd name="connsiteY2" fmla="*/ 737118 h 737118"/>
                  <a:gd name="connsiteX3" fmla="*/ 0 w 12192001"/>
                  <a:gd name="connsiteY3" fmla="*/ 737118 h 737118"/>
                  <a:gd name="connsiteX4" fmla="*/ 0 w 12192001"/>
                  <a:gd name="connsiteY4" fmla="*/ 0 h 737118"/>
                  <a:gd name="connsiteX0" fmla="*/ 0 w 12192001"/>
                  <a:gd name="connsiteY0" fmla="*/ 0 h 745507"/>
                  <a:gd name="connsiteX1" fmla="*/ 12192001 w 12192001"/>
                  <a:gd name="connsiteY1" fmla="*/ 0 h 745507"/>
                  <a:gd name="connsiteX2" fmla="*/ 3106724 w 12192001"/>
                  <a:gd name="connsiteY2" fmla="*/ 745507 h 745507"/>
                  <a:gd name="connsiteX3" fmla="*/ 0 w 12192001"/>
                  <a:gd name="connsiteY3" fmla="*/ 737118 h 745507"/>
                  <a:gd name="connsiteX4" fmla="*/ 0 w 12192001"/>
                  <a:gd name="connsiteY4" fmla="*/ 0 h 745507"/>
                  <a:gd name="connsiteX0" fmla="*/ 0 w 5103303"/>
                  <a:gd name="connsiteY0" fmla="*/ 8389 h 753896"/>
                  <a:gd name="connsiteX1" fmla="*/ 5103303 w 5103303"/>
                  <a:gd name="connsiteY1" fmla="*/ 0 h 753896"/>
                  <a:gd name="connsiteX2" fmla="*/ 3106724 w 5103303"/>
                  <a:gd name="connsiteY2" fmla="*/ 753896 h 753896"/>
                  <a:gd name="connsiteX3" fmla="*/ 0 w 5103303"/>
                  <a:gd name="connsiteY3" fmla="*/ 745507 h 753896"/>
                  <a:gd name="connsiteX4" fmla="*/ 0 w 5103303"/>
                  <a:gd name="connsiteY4" fmla="*/ 8389 h 75389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37118"/>
                  <a:gd name="connsiteX1" fmla="*/ 5670041 w 5670041"/>
                  <a:gd name="connsiteY1" fmla="*/ 1136 h 737118"/>
                  <a:gd name="connsiteX2" fmla="*/ 3123392 w 5670041"/>
                  <a:gd name="connsiteY2" fmla="*/ 697882 h 737118"/>
                  <a:gd name="connsiteX3" fmla="*/ 0 w 5670041"/>
                  <a:gd name="connsiteY3" fmla="*/ 737118 h 737118"/>
                  <a:gd name="connsiteX4" fmla="*/ 0 w 5670041"/>
                  <a:gd name="connsiteY4" fmla="*/ 0 h 737118"/>
                  <a:gd name="connsiteX0" fmla="*/ 0 w 5670041"/>
                  <a:gd name="connsiteY0" fmla="*/ 0 h 743126"/>
                  <a:gd name="connsiteX1" fmla="*/ 5670041 w 5670041"/>
                  <a:gd name="connsiteY1" fmla="*/ 1136 h 743126"/>
                  <a:gd name="connsiteX2" fmla="*/ 2978136 w 5670041"/>
                  <a:gd name="connsiteY2" fmla="*/ 743126 h 743126"/>
                  <a:gd name="connsiteX3" fmla="*/ 0 w 5670041"/>
                  <a:gd name="connsiteY3" fmla="*/ 737118 h 743126"/>
                  <a:gd name="connsiteX4" fmla="*/ 0 w 5670041"/>
                  <a:gd name="connsiteY4" fmla="*/ 0 h 743126"/>
                  <a:gd name="connsiteX0" fmla="*/ 0 w 5670041"/>
                  <a:gd name="connsiteY0" fmla="*/ 0 h 743126"/>
                  <a:gd name="connsiteX1" fmla="*/ 5670041 w 5670041"/>
                  <a:gd name="connsiteY1" fmla="*/ 1136 h 743126"/>
                  <a:gd name="connsiteX2" fmla="*/ 2978136 w 5670041"/>
                  <a:gd name="connsiteY2" fmla="*/ 743126 h 743126"/>
                  <a:gd name="connsiteX3" fmla="*/ 0 w 5670041"/>
                  <a:gd name="connsiteY3" fmla="*/ 737118 h 743126"/>
                  <a:gd name="connsiteX4" fmla="*/ 0 w 5670041"/>
                  <a:gd name="connsiteY4" fmla="*/ 0 h 74312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35116"/>
                  <a:gd name="connsiteY0" fmla="*/ 0 h 745507"/>
                  <a:gd name="connsiteX1" fmla="*/ 5635116 w 5635116"/>
                  <a:gd name="connsiteY1" fmla="*/ 1136 h 745507"/>
                  <a:gd name="connsiteX2" fmla="*/ 2909080 w 5635116"/>
                  <a:gd name="connsiteY2" fmla="*/ 745507 h 745507"/>
                  <a:gd name="connsiteX3" fmla="*/ 0 w 5635116"/>
                  <a:gd name="connsiteY3" fmla="*/ 737118 h 745507"/>
                  <a:gd name="connsiteX4" fmla="*/ 0 w 5635116"/>
                  <a:gd name="connsiteY4" fmla="*/ 0 h 745507"/>
                  <a:gd name="connsiteX0" fmla="*/ 0 w 5584316"/>
                  <a:gd name="connsiteY0" fmla="*/ 0 h 745507"/>
                  <a:gd name="connsiteX1" fmla="*/ 5584316 w 5584316"/>
                  <a:gd name="connsiteY1" fmla="*/ 1136 h 745507"/>
                  <a:gd name="connsiteX2" fmla="*/ 2909080 w 5584316"/>
                  <a:gd name="connsiteY2" fmla="*/ 745507 h 745507"/>
                  <a:gd name="connsiteX3" fmla="*/ 0 w 5584316"/>
                  <a:gd name="connsiteY3" fmla="*/ 737118 h 745507"/>
                  <a:gd name="connsiteX4" fmla="*/ 0 w 5584316"/>
                  <a:gd name="connsiteY4" fmla="*/ 0 h 745507"/>
                  <a:gd name="connsiteX0" fmla="*/ 0 w 5584316"/>
                  <a:gd name="connsiteY0" fmla="*/ 0 h 745507"/>
                  <a:gd name="connsiteX1" fmla="*/ 5584316 w 5584316"/>
                  <a:gd name="connsiteY1" fmla="*/ 1136 h 745507"/>
                  <a:gd name="connsiteX2" fmla="*/ 2909080 w 5584316"/>
                  <a:gd name="connsiteY2" fmla="*/ 745507 h 745507"/>
                  <a:gd name="connsiteX3" fmla="*/ 0 w 5584316"/>
                  <a:gd name="connsiteY3" fmla="*/ 737118 h 745507"/>
                  <a:gd name="connsiteX4" fmla="*/ 0 w 5584316"/>
                  <a:gd name="connsiteY4" fmla="*/ 0 h 74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84316" h="745507">
                    <a:moveTo>
                      <a:pt x="0" y="0"/>
                    </a:moveTo>
                    <a:lnTo>
                      <a:pt x="5584316" y="1136"/>
                    </a:lnTo>
                    <a:cubicBezTo>
                      <a:pt x="4639389" y="206397"/>
                      <a:pt x="4335018" y="251321"/>
                      <a:pt x="2909080" y="745507"/>
                    </a:cubicBezTo>
                    <a:lnTo>
                      <a:pt x="0" y="7371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48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5">
                <a:extLst>
                  <a:ext uri="{FF2B5EF4-FFF2-40B4-BE49-F238E27FC236}">
                    <a16:creationId xmlns:a16="http://schemas.microsoft.com/office/drawing/2014/main" id="{292F1C3F-5EBF-9E7F-6A0E-64A98EA04CB8}"/>
                  </a:ext>
                </a:extLst>
              </p:cNvPr>
              <p:cNvSpPr/>
              <p:nvPr/>
            </p:nvSpPr>
            <p:spPr>
              <a:xfrm rot="10800000">
                <a:off x="3164680" y="-1138"/>
                <a:ext cx="9027305" cy="744088"/>
              </a:xfrm>
              <a:custGeom>
                <a:avLst/>
                <a:gdLst>
                  <a:gd name="connsiteX0" fmla="*/ 0 w 12192001"/>
                  <a:gd name="connsiteY0" fmla="*/ 0 h 737118"/>
                  <a:gd name="connsiteX1" fmla="*/ 12192001 w 12192001"/>
                  <a:gd name="connsiteY1" fmla="*/ 0 h 737118"/>
                  <a:gd name="connsiteX2" fmla="*/ 12192001 w 12192001"/>
                  <a:gd name="connsiteY2" fmla="*/ 737118 h 737118"/>
                  <a:gd name="connsiteX3" fmla="*/ 0 w 12192001"/>
                  <a:gd name="connsiteY3" fmla="*/ 737118 h 737118"/>
                  <a:gd name="connsiteX4" fmla="*/ 0 w 12192001"/>
                  <a:gd name="connsiteY4" fmla="*/ 0 h 737118"/>
                  <a:gd name="connsiteX0" fmla="*/ 0 w 12192001"/>
                  <a:gd name="connsiteY0" fmla="*/ 0 h 745507"/>
                  <a:gd name="connsiteX1" fmla="*/ 12192001 w 12192001"/>
                  <a:gd name="connsiteY1" fmla="*/ 0 h 745507"/>
                  <a:gd name="connsiteX2" fmla="*/ 3106724 w 12192001"/>
                  <a:gd name="connsiteY2" fmla="*/ 745507 h 745507"/>
                  <a:gd name="connsiteX3" fmla="*/ 0 w 12192001"/>
                  <a:gd name="connsiteY3" fmla="*/ 737118 h 745507"/>
                  <a:gd name="connsiteX4" fmla="*/ 0 w 12192001"/>
                  <a:gd name="connsiteY4" fmla="*/ 0 h 745507"/>
                  <a:gd name="connsiteX0" fmla="*/ 0 w 5103303"/>
                  <a:gd name="connsiteY0" fmla="*/ 8389 h 753896"/>
                  <a:gd name="connsiteX1" fmla="*/ 5103303 w 5103303"/>
                  <a:gd name="connsiteY1" fmla="*/ 0 h 753896"/>
                  <a:gd name="connsiteX2" fmla="*/ 3106724 w 5103303"/>
                  <a:gd name="connsiteY2" fmla="*/ 753896 h 753896"/>
                  <a:gd name="connsiteX3" fmla="*/ 0 w 5103303"/>
                  <a:gd name="connsiteY3" fmla="*/ 745507 h 753896"/>
                  <a:gd name="connsiteX4" fmla="*/ 0 w 5103303"/>
                  <a:gd name="connsiteY4" fmla="*/ 8389 h 75389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2896 h 743641"/>
                  <a:gd name="connsiteX1" fmla="*/ 6329260 w 6329260"/>
                  <a:gd name="connsiteY1" fmla="*/ 0 h 743641"/>
                  <a:gd name="connsiteX2" fmla="*/ 3282050 w 6329260"/>
                  <a:gd name="connsiteY2" fmla="*/ 743641 h 743641"/>
                  <a:gd name="connsiteX3" fmla="*/ 0 w 6329260"/>
                  <a:gd name="connsiteY3" fmla="*/ 740014 h 743641"/>
                  <a:gd name="connsiteX4" fmla="*/ 0 w 6329260"/>
                  <a:gd name="connsiteY4" fmla="*/ 2896 h 743641"/>
                  <a:gd name="connsiteX0" fmla="*/ 0 w 9034767"/>
                  <a:gd name="connsiteY0" fmla="*/ 2896 h 743641"/>
                  <a:gd name="connsiteX1" fmla="*/ 9034767 w 9034767"/>
                  <a:gd name="connsiteY1" fmla="*/ 0 h 743641"/>
                  <a:gd name="connsiteX2" fmla="*/ 5987557 w 9034767"/>
                  <a:gd name="connsiteY2" fmla="*/ 743641 h 743641"/>
                  <a:gd name="connsiteX3" fmla="*/ 2705507 w 9034767"/>
                  <a:gd name="connsiteY3" fmla="*/ 740014 h 743641"/>
                  <a:gd name="connsiteX4" fmla="*/ 0 w 9034767"/>
                  <a:gd name="connsiteY4" fmla="*/ 2896 h 743641"/>
                  <a:gd name="connsiteX0" fmla="*/ 0 w 9034767"/>
                  <a:gd name="connsiteY0" fmla="*/ 2896 h 744781"/>
                  <a:gd name="connsiteX1" fmla="*/ 9034767 w 9034767"/>
                  <a:gd name="connsiteY1" fmla="*/ 0 h 744781"/>
                  <a:gd name="connsiteX2" fmla="*/ 5987557 w 9034767"/>
                  <a:gd name="connsiteY2" fmla="*/ 743641 h 744781"/>
                  <a:gd name="connsiteX3" fmla="*/ 11898 w 9034767"/>
                  <a:gd name="connsiteY3" fmla="*/ 744781 h 744781"/>
                  <a:gd name="connsiteX4" fmla="*/ 0 w 9034767"/>
                  <a:gd name="connsiteY4" fmla="*/ 2896 h 744781"/>
                  <a:gd name="connsiteX0" fmla="*/ 0 w 9025249"/>
                  <a:gd name="connsiteY0" fmla="*/ 2896 h 744781"/>
                  <a:gd name="connsiteX1" fmla="*/ 9025249 w 9025249"/>
                  <a:gd name="connsiteY1" fmla="*/ 0 h 744781"/>
                  <a:gd name="connsiteX2" fmla="*/ 5978039 w 9025249"/>
                  <a:gd name="connsiteY2" fmla="*/ 743641 h 744781"/>
                  <a:gd name="connsiteX3" fmla="*/ 2380 w 9025249"/>
                  <a:gd name="connsiteY3" fmla="*/ 744781 h 744781"/>
                  <a:gd name="connsiteX4" fmla="*/ 0 w 9025249"/>
                  <a:gd name="connsiteY4" fmla="*/ 2896 h 744781"/>
                  <a:gd name="connsiteX0" fmla="*/ 2484 w 9027733"/>
                  <a:gd name="connsiteY0" fmla="*/ 2896 h 744781"/>
                  <a:gd name="connsiteX1" fmla="*/ 9027733 w 9027733"/>
                  <a:gd name="connsiteY1" fmla="*/ 0 h 744781"/>
                  <a:gd name="connsiteX2" fmla="*/ 5980523 w 9027733"/>
                  <a:gd name="connsiteY2" fmla="*/ 743641 h 744781"/>
                  <a:gd name="connsiteX3" fmla="*/ 105 w 9027733"/>
                  <a:gd name="connsiteY3" fmla="*/ 744781 h 744781"/>
                  <a:gd name="connsiteX4" fmla="*/ 2484 w 9027733"/>
                  <a:gd name="connsiteY4" fmla="*/ 2896 h 744781"/>
                  <a:gd name="connsiteX0" fmla="*/ 0 w 9025249"/>
                  <a:gd name="connsiteY0" fmla="*/ 2896 h 744781"/>
                  <a:gd name="connsiteX1" fmla="*/ 9025249 w 9025249"/>
                  <a:gd name="connsiteY1" fmla="*/ 0 h 744781"/>
                  <a:gd name="connsiteX2" fmla="*/ 5978039 w 9025249"/>
                  <a:gd name="connsiteY2" fmla="*/ 743641 h 744781"/>
                  <a:gd name="connsiteX3" fmla="*/ 4760 w 9025249"/>
                  <a:gd name="connsiteY3" fmla="*/ 744781 h 744781"/>
                  <a:gd name="connsiteX4" fmla="*/ 0 w 902524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5973509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20719" h="744781">
                    <a:moveTo>
                      <a:pt x="229" y="2896"/>
                    </a:moveTo>
                    <a:lnTo>
                      <a:pt x="9020719" y="0"/>
                    </a:lnTo>
                    <a:cubicBezTo>
                      <a:pt x="7756567" y="402216"/>
                      <a:pt x="7199096" y="557753"/>
                      <a:pt x="6125798" y="743641"/>
                    </a:cubicBezTo>
                    <a:lnTo>
                      <a:pt x="230" y="744781"/>
                    </a:lnTo>
                    <a:cubicBezTo>
                      <a:pt x="-563" y="497486"/>
                      <a:pt x="1022" y="250191"/>
                      <a:pt x="229" y="2896"/>
                    </a:cubicBezTo>
                    <a:close/>
                  </a:path>
                </a:pathLst>
              </a:custGeom>
              <a:solidFill>
                <a:srgbClr val="72BAE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72BAE3"/>
                  </a:solidFill>
                </a:endParaRPr>
              </a:p>
            </p:txBody>
          </p:sp>
          <p:sp>
            <p:nvSpPr>
              <p:cNvPr id="9" name="Triângulo isósceles 9">
                <a:extLst>
                  <a:ext uri="{FF2B5EF4-FFF2-40B4-BE49-F238E27FC236}">
                    <a16:creationId xmlns:a16="http://schemas.microsoft.com/office/drawing/2014/main" id="{0123F854-8CA3-523C-94BE-02AA5F527DD6}"/>
                  </a:ext>
                </a:extLst>
              </p:cNvPr>
              <p:cNvSpPr/>
              <p:nvPr/>
            </p:nvSpPr>
            <p:spPr>
              <a:xfrm>
                <a:off x="8892540" y="-6349"/>
                <a:ext cx="3299459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88C6E8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Triângulo isósceles 9">
                <a:extLst>
                  <a:ext uri="{FF2B5EF4-FFF2-40B4-BE49-F238E27FC236}">
                    <a16:creationId xmlns:a16="http://schemas.microsoft.com/office/drawing/2014/main" id="{E1F618DA-91C3-089B-1A68-176D9B8F66AC}"/>
                  </a:ext>
                </a:extLst>
              </p:cNvPr>
              <p:cNvSpPr/>
              <p:nvPr/>
            </p:nvSpPr>
            <p:spPr>
              <a:xfrm>
                <a:off x="4450080" y="-6349"/>
                <a:ext cx="7741920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65B5E1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Triângulo isósceles 9">
                <a:extLst>
                  <a:ext uri="{FF2B5EF4-FFF2-40B4-BE49-F238E27FC236}">
                    <a16:creationId xmlns:a16="http://schemas.microsoft.com/office/drawing/2014/main" id="{1987BAA3-08D1-B154-C9DD-652CC409C930}"/>
                  </a:ext>
                </a:extLst>
              </p:cNvPr>
              <p:cNvSpPr/>
              <p:nvPr/>
            </p:nvSpPr>
            <p:spPr>
              <a:xfrm>
                <a:off x="83820" y="-6349"/>
                <a:ext cx="5500495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283B4C">
                  <a:alpha val="23137"/>
                </a:srgbClr>
              </a:solidFill>
              <a:ln w="28575">
                <a:solidFill>
                  <a:srgbClr val="39536B"/>
                </a:solidFill>
              </a:ln>
              <a:effectLst>
                <a:softEdge rad="63500"/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" name="Retângulo 7">
              <a:extLst>
                <a:ext uri="{FF2B5EF4-FFF2-40B4-BE49-F238E27FC236}">
                  <a16:creationId xmlns:a16="http://schemas.microsoft.com/office/drawing/2014/main" id="{A7167506-119D-F686-94E8-B2632E230BB1}"/>
                </a:ext>
              </a:extLst>
            </p:cNvPr>
            <p:cNvSpPr/>
            <p:nvPr/>
          </p:nvSpPr>
          <p:spPr>
            <a:xfrm>
              <a:off x="-2921" y="742951"/>
              <a:ext cx="2924660" cy="1183141"/>
            </a:xfrm>
            <a:custGeom>
              <a:avLst/>
              <a:gdLst>
                <a:gd name="connsiteX0" fmla="*/ 0 w 2893163"/>
                <a:gd name="connsiteY0" fmla="*/ 0 h 1535567"/>
                <a:gd name="connsiteX1" fmla="*/ 2893163 w 2893163"/>
                <a:gd name="connsiteY1" fmla="*/ 0 h 1535567"/>
                <a:gd name="connsiteX2" fmla="*/ 2893163 w 2893163"/>
                <a:gd name="connsiteY2" fmla="*/ 1535567 h 1535567"/>
                <a:gd name="connsiteX3" fmla="*/ 0 w 2893163"/>
                <a:gd name="connsiteY3" fmla="*/ 1535567 h 1535567"/>
                <a:gd name="connsiteX4" fmla="*/ 0 w 2893163"/>
                <a:gd name="connsiteY4" fmla="*/ 0 h 1535567"/>
                <a:gd name="connsiteX0" fmla="*/ 0 w 2893163"/>
                <a:gd name="connsiteY0" fmla="*/ 0 h 1549855"/>
                <a:gd name="connsiteX1" fmla="*/ 2893163 w 2893163"/>
                <a:gd name="connsiteY1" fmla="*/ 0 h 1549855"/>
                <a:gd name="connsiteX2" fmla="*/ 21376 w 2893163"/>
                <a:gd name="connsiteY2" fmla="*/ 1549855 h 1549855"/>
                <a:gd name="connsiteX3" fmla="*/ 0 w 2893163"/>
                <a:gd name="connsiteY3" fmla="*/ 1535567 h 1549855"/>
                <a:gd name="connsiteX4" fmla="*/ 0 w 2893163"/>
                <a:gd name="connsiteY4" fmla="*/ 0 h 1549855"/>
                <a:gd name="connsiteX0" fmla="*/ 0 w 2893163"/>
                <a:gd name="connsiteY0" fmla="*/ 0 h 1549855"/>
                <a:gd name="connsiteX1" fmla="*/ 2893163 w 2893163"/>
                <a:gd name="connsiteY1" fmla="*/ 0 h 1549855"/>
                <a:gd name="connsiteX2" fmla="*/ 21376 w 2893163"/>
                <a:gd name="connsiteY2" fmla="*/ 1549855 h 1549855"/>
                <a:gd name="connsiteX3" fmla="*/ 0 w 2893163"/>
                <a:gd name="connsiteY3" fmla="*/ 1535567 h 1549855"/>
                <a:gd name="connsiteX4" fmla="*/ 0 w 2893163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1535567 h 1549855"/>
                <a:gd name="connsiteX4" fmla="*/ 0 w 2921738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1535567 h 1549855"/>
                <a:gd name="connsiteX4" fmla="*/ 0 w 2921738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7088 w 2921738"/>
                <a:gd name="connsiteY2" fmla="*/ 1549855 h 1549855"/>
                <a:gd name="connsiteX3" fmla="*/ 0 w 2921738"/>
                <a:gd name="connsiteY3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7088 w 2921738"/>
                <a:gd name="connsiteY2" fmla="*/ 1549855 h 1549855"/>
                <a:gd name="connsiteX3" fmla="*/ 0 w 2921738"/>
                <a:gd name="connsiteY3" fmla="*/ 0 h 1549855"/>
                <a:gd name="connsiteX0" fmla="*/ 2922 w 2924660"/>
                <a:gd name="connsiteY0" fmla="*/ 0 h 1745117"/>
                <a:gd name="connsiteX1" fmla="*/ 2924660 w 2924660"/>
                <a:gd name="connsiteY1" fmla="*/ 757238 h 1745117"/>
                <a:gd name="connsiteX2" fmla="*/ 485 w 2924660"/>
                <a:gd name="connsiteY2" fmla="*/ 1745117 h 1745117"/>
                <a:gd name="connsiteX3" fmla="*/ 2922 w 2924660"/>
                <a:gd name="connsiteY3" fmla="*/ 0 h 1745117"/>
                <a:gd name="connsiteX0" fmla="*/ 2922 w 2924660"/>
                <a:gd name="connsiteY0" fmla="*/ 0 h 1745117"/>
                <a:gd name="connsiteX1" fmla="*/ 2924660 w 2924660"/>
                <a:gd name="connsiteY1" fmla="*/ 757238 h 1745117"/>
                <a:gd name="connsiteX2" fmla="*/ 485 w 2924660"/>
                <a:gd name="connsiteY2" fmla="*/ 1745117 h 1745117"/>
                <a:gd name="connsiteX3" fmla="*/ 2922 w 2924660"/>
                <a:gd name="connsiteY3" fmla="*/ 0 h 1745117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660" h="1183141">
                  <a:moveTo>
                    <a:pt x="2922" y="0"/>
                  </a:moveTo>
                  <a:lnTo>
                    <a:pt x="2924660" y="0"/>
                  </a:lnTo>
                  <a:cubicBezTo>
                    <a:pt x="1795949" y="316593"/>
                    <a:pt x="1153009" y="661761"/>
                    <a:pt x="485" y="1183141"/>
                  </a:cubicBezTo>
                  <a:cubicBezTo>
                    <a:pt x="-1878" y="666523"/>
                    <a:pt x="5285" y="516618"/>
                    <a:pt x="292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4" name="Imagem 13" descr="Uma imagem contendo desenho, texto&#10;&#10;Descrição gerada automaticamente">
            <a:extLst>
              <a:ext uri="{FF2B5EF4-FFF2-40B4-BE49-F238E27FC236}">
                <a16:creationId xmlns:a16="http://schemas.microsoft.com/office/drawing/2014/main" id="{BFC9EEEF-89BF-1A71-4325-AB1A16DE4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9" y="103124"/>
            <a:ext cx="1633731" cy="53035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F08DB07-FF84-63DA-AEE4-15040A401FA8}"/>
              </a:ext>
            </a:extLst>
          </p:cNvPr>
          <p:cNvSpPr txBox="1"/>
          <p:nvPr/>
        </p:nvSpPr>
        <p:spPr>
          <a:xfrm>
            <a:off x="6473309" y="56196"/>
            <a:ext cx="553049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b="1">
                <a:solidFill>
                  <a:srgbClr val="31485D"/>
                </a:solidFill>
              </a:rPr>
              <a:t>Eduardo Queiroz</a:t>
            </a:r>
            <a:endParaRPr lang="pt-BR"/>
          </a:p>
          <a:p>
            <a:pPr algn="r"/>
            <a:r>
              <a:rPr lang="pt-BR" sz="1400" b="1">
                <a:solidFill>
                  <a:srgbClr val="31485D"/>
                </a:solidFill>
              </a:rPr>
              <a:t>ANTAQ/SEPH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DB786AB-9FD1-F42F-0194-98A24482FEC7}"/>
              </a:ext>
            </a:extLst>
          </p:cNvPr>
          <p:cNvSpPr txBox="1"/>
          <p:nvPr/>
        </p:nvSpPr>
        <p:spPr>
          <a:xfrm>
            <a:off x="-129734" y="6463250"/>
            <a:ext cx="2543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www.gov.br/antaq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EF43C32-1FB3-5A67-A1AF-9A4C93ABC4E4}"/>
              </a:ext>
            </a:extLst>
          </p:cNvPr>
          <p:cNvSpPr txBox="1"/>
          <p:nvPr/>
        </p:nvSpPr>
        <p:spPr>
          <a:xfrm>
            <a:off x="7845236" y="6418724"/>
            <a:ext cx="44764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200" b="1">
                <a:solidFill>
                  <a:prstClr val="white"/>
                </a:solidFill>
              </a:rPr>
              <a:t>Panorama - Projetos Hidroviários</a:t>
            </a:r>
            <a:endParaRPr lang="pt-BR" sz="1200">
              <a:solidFill>
                <a:prstClr val="white"/>
              </a:solidFill>
            </a:endParaRPr>
          </a:p>
        </p:txBody>
      </p:sp>
      <p:pic>
        <p:nvPicPr>
          <p:cNvPr id="15" name="Imagem 14" descr="Mapa&#10;&#10;O conteúdo gerado por IA pode estar incorreto.">
            <a:extLst>
              <a:ext uri="{FF2B5EF4-FFF2-40B4-BE49-F238E27FC236}">
                <a16:creationId xmlns:a16="http://schemas.microsoft.com/office/drawing/2014/main" id="{E8C1A4B6-131C-7171-1E86-1B296C736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08180" cy="6853034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DFBC77E8-1267-4395-99B2-94C9D3C22C32}"/>
              </a:ext>
            </a:extLst>
          </p:cNvPr>
          <p:cNvSpPr txBox="1"/>
          <p:nvPr/>
        </p:nvSpPr>
        <p:spPr>
          <a:xfrm>
            <a:off x="3294855" y="525933"/>
            <a:ext cx="6356877" cy="54642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ts val="6305"/>
              </a:lnSpc>
              <a:spcBef>
                <a:spcPts val="1200"/>
              </a:spcBef>
              <a:spcAft>
                <a:spcPts val="1200"/>
              </a:spcAft>
              <a:defRPr sz="5000" b="1">
                <a:solidFill>
                  <a:srgbClr val="00508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pt-BR" sz="2800">
                <a:solidFill>
                  <a:schemeClr val="tx1"/>
                </a:solidFill>
              </a:rPr>
              <a:t>Rede Hidroviária – Potenciais Usos</a:t>
            </a:r>
          </a:p>
        </p:txBody>
      </p:sp>
    </p:spTree>
    <p:extLst>
      <p:ext uri="{BB962C8B-B14F-4D97-AF65-F5344CB8AC3E}">
        <p14:creationId xmlns:p14="http://schemas.microsoft.com/office/powerpoint/2010/main" val="3961975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DF101-1EBD-EB37-317C-EE74193EC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grupar 30">
            <a:extLst>
              <a:ext uri="{FF2B5EF4-FFF2-40B4-BE49-F238E27FC236}">
                <a16:creationId xmlns:a16="http://schemas.microsoft.com/office/drawing/2014/main" id="{F0F384DB-8433-D5DF-C2B2-0705FB0DD9BD}"/>
              </a:ext>
            </a:extLst>
          </p:cNvPr>
          <p:cNvGrpSpPr/>
          <p:nvPr/>
        </p:nvGrpSpPr>
        <p:grpSpPr>
          <a:xfrm>
            <a:off x="-17" y="6320304"/>
            <a:ext cx="12192002" cy="537695"/>
            <a:chOff x="-17" y="6320304"/>
            <a:chExt cx="12192002" cy="537695"/>
          </a:xfrm>
        </p:grpSpPr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E93CFC9F-FE58-84D5-6165-B7D00F8E19F6}"/>
                </a:ext>
              </a:extLst>
            </p:cNvPr>
            <p:cNvSpPr/>
            <p:nvPr/>
          </p:nvSpPr>
          <p:spPr>
            <a:xfrm>
              <a:off x="-16" y="6320304"/>
              <a:ext cx="12192001" cy="464820"/>
            </a:xfrm>
            <a:prstGeom prst="rect">
              <a:avLst/>
            </a:prstGeom>
            <a:solidFill>
              <a:srgbClr val="72BA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DA95644D-ED23-D196-5371-7100D48C95B7}"/>
                </a:ext>
              </a:extLst>
            </p:cNvPr>
            <p:cNvSpPr/>
            <p:nvPr/>
          </p:nvSpPr>
          <p:spPr>
            <a:xfrm>
              <a:off x="-17" y="6393179"/>
              <a:ext cx="12192001" cy="464820"/>
            </a:xfrm>
            <a:prstGeom prst="rect">
              <a:avLst/>
            </a:prstGeom>
            <a:solidFill>
              <a:srgbClr val="283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B7FB24C-08F5-69C8-D437-64B43AAB922A}"/>
              </a:ext>
            </a:extLst>
          </p:cNvPr>
          <p:cNvGrpSpPr/>
          <p:nvPr/>
        </p:nvGrpSpPr>
        <p:grpSpPr>
          <a:xfrm>
            <a:off x="-2921" y="-6349"/>
            <a:ext cx="12194921" cy="1932441"/>
            <a:chOff x="-2921" y="-6349"/>
            <a:chExt cx="12194921" cy="1932441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84A43E57-76C2-1A53-50AC-5B9D9481664C}"/>
                </a:ext>
              </a:extLst>
            </p:cNvPr>
            <p:cNvGrpSpPr/>
            <p:nvPr/>
          </p:nvGrpSpPr>
          <p:grpSpPr>
            <a:xfrm>
              <a:off x="-1" y="-6349"/>
              <a:ext cx="12192001" cy="821689"/>
              <a:chOff x="-1" y="-6349"/>
              <a:chExt cx="12192001" cy="821689"/>
            </a:xfrm>
          </p:grpSpPr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3242F1AE-CC5F-4E98-C174-015EAE174ADD}"/>
                  </a:ext>
                </a:extLst>
              </p:cNvPr>
              <p:cNvSpPr/>
              <p:nvPr/>
            </p:nvSpPr>
            <p:spPr>
              <a:xfrm>
                <a:off x="-1" y="1"/>
                <a:ext cx="12191986" cy="8153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5">
                <a:extLst>
                  <a:ext uri="{FF2B5EF4-FFF2-40B4-BE49-F238E27FC236}">
                    <a16:creationId xmlns:a16="http://schemas.microsoft.com/office/drawing/2014/main" id="{0850AFDF-DE0D-7253-AC1B-4E0C3815AA8E}"/>
                  </a:ext>
                </a:extLst>
              </p:cNvPr>
              <p:cNvSpPr/>
              <p:nvPr/>
            </p:nvSpPr>
            <p:spPr>
              <a:xfrm>
                <a:off x="-1" y="0"/>
                <a:ext cx="5584316" cy="745507"/>
              </a:xfrm>
              <a:custGeom>
                <a:avLst/>
                <a:gdLst>
                  <a:gd name="connsiteX0" fmla="*/ 0 w 12192001"/>
                  <a:gd name="connsiteY0" fmla="*/ 0 h 737118"/>
                  <a:gd name="connsiteX1" fmla="*/ 12192001 w 12192001"/>
                  <a:gd name="connsiteY1" fmla="*/ 0 h 737118"/>
                  <a:gd name="connsiteX2" fmla="*/ 12192001 w 12192001"/>
                  <a:gd name="connsiteY2" fmla="*/ 737118 h 737118"/>
                  <a:gd name="connsiteX3" fmla="*/ 0 w 12192001"/>
                  <a:gd name="connsiteY3" fmla="*/ 737118 h 737118"/>
                  <a:gd name="connsiteX4" fmla="*/ 0 w 12192001"/>
                  <a:gd name="connsiteY4" fmla="*/ 0 h 737118"/>
                  <a:gd name="connsiteX0" fmla="*/ 0 w 12192001"/>
                  <a:gd name="connsiteY0" fmla="*/ 0 h 745507"/>
                  <a:gd name="connsiteX1" fmla="*/ 12192001 w 12192001"/>
                  <a:gd name="connsiteY1" fmla="*/ 0 h 745507"/>
                  <a:gd name="connsiteX2" fmla="*/ 3106724 w 12192001"/>
                  <a:gd name="connsiteY2" fmla="*/ 745507 h 745507"/>
                  <a:gd name="connsiteX3" fmla="*/ 0 w 12192001"/>
                  <a:gd name="connsiteY3" fmla="*/ 737118 h 745507"/>
                  <a:gd name="connsiteX4" fmla="*/ 0 w 12192001"/>
                  <a:gd name="connsiteY4" fmla="*/ 0 h 745507"/>
                  <a:gd name="connsiteX0" fmla="*/ 0 w 5103303"/>
                  <a:gd name="connsiteY0" fmla="*/ 8389 h 753896"/>
                  <a:gd name="connsiteX1" fmla="*/ 5103303 w 5103303"/>
                  <a:gd name="connsiteY1" fmla="*/ 0 h 753896"/>
                  <a:gd name="connsiteX2" fmla="*/ 3106724 w 5103303"/>
                  <a:gd name="connsiteY2" fmla="*/ 753896 h 753896"/>
                  <a:gd name="connsiteX3" fmla="*/ 0 w 5103303"/>
                  <a:gd name="connsiteY3" fmla="*/ 745507 h 753896"/>
                  <a:gd name="connsiteX4" fmla="*/ 0 w 5103303"/>
                  <a:gd name="connsiteY4" fmla="*/ 8389 h 75389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37118"/>
                  <a:gd name="connsiteX1" fmla="*/ 5670041 w 5670041"/>
                  <a:gd name="connsiteY1" fmla="*/ 1136 h 737118"/>
                  <a:gd name="connsiteX2" fmla="*/ 3123392 w 5670041"/>
                  <a:gd name="connsiteY2" fmla="*/ 697882 h 737118"/>
                  <a:gd name="connsiteX3" fmla="*/ 0 w 5670041"/>
                  <a:gd name="connsiteY3" fmla="*/ 737118 h 737118"/>
                  <a:gd name="connsiteX4" fmla="*/ 0 w 5670041"/>
                  <a:gd name="connsiteY4" fmla="*/ 0 h 737118"/>
                  <a:gd name="connsiteX0" fmla="*/ 0 w 5670041"/>
                  <a:gd name="connsiteY0" fmla="*/ 0 h 743126"/>
                  <a:gd name="connsiteX1" fmla="*/ 5670041 w 5670041"/>
                  <a:gd name="connsiteY1" fmla="*/ 1136 h 743126"/>
                  <a:gd name="connsiteX2" fmla="*/ 2978136 w 5670041"/>
                  <a:gd name="connsiteY2" fmla="*/ 743126 h 743126"/>
                  <a:gd name="connsiteX3" fmla="*/ 0 w 5670041"/>
                  <a:gd name="connsiteY3" fmla="*/ 737118 h 743126"/>
                  <a:gd name="connsiteX4" fmla="*/ 0 w 5670041"/>
                  <a:gd name="connsiteY4" fmla="*/ 0 h 743126"/>
                  <a:gd name="connsiteX0" fmla="*/ 0 w 5670041"/>
                  <a:gd name="connsiteY0" fmla="*/ 0 h 743126"/>
                  <a:gd name="connsiteX1" fmla="*/ 5670041 w 5670041"/>
                  <a:gd name="connsiteY1" fmla="*/ 1136 h 743126"/>
                  <a:gd name="connsiteX2" fmla="*/ 2978136 w 5670041"/>
                  <a:gd name="connsiteY2" fmla="*/ 743126 h 743126"/>
                  <a:gd name="connsiteX3" fmla="*/ 0 w 5670041"/>
                  <a:gd name="connsiteY3" fmla="*/ 737118 h 743126"/>
                  <a:gd name="connsiteX4" fmla="*/ 0 w 5670041"/>
                  <a:gd name="connsiteY4" fmla="*/ 0 h 74312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35116"/>
                  <a:gd name="connsiteY0" fmla="*/ 0 h 745507"/>
                  <a:gd name="connsiteX1" fmla="*/ 5635116 w 5635116"/>
                  <a:gd name="connsiteY1" fmla="*/ 1136 h 745507"/>
                  <a:gd name="connsiteX2" fmla="*/ 2909080 w 5635116"/>
                  <a:gd name="connsiteY2" fmla="*/ 745507 h 745507"/>
                  <a:gd name="connsiteX3" fmla="*/ 0 w 5635116"/>
                  <a:gd name="connsiteY3" fmla="*/ 737118 h 745507"/>
                  <a:gd name="connsiteX4" fmla="*/ 0 w 5635116"/>
                  <a:gd name="connsiteY4" fmla="*/ 0 h 745507"/>
                  <a:gd name="connsiteX0" fmla="*/ 0 w 5584316"/>
                  <a:gd name="connsiteY0" fmla="*/ 0 h 745507"/>
                  <a:gd name="connsiteX1" fmla="*/ 5584316 w 5584316"/>
                  <a:gd name="connsiteY1" fmla="*/ 1136 h 745507"/>
                  <a:gd name="connsiteX2" fmla="*/ 2909080 w 5584316"/>
                  <a:gd name="connsiteY2" fmla="*/ 745507 h 745507"/>
                  <a:gd name="connsiteX3" fmla="*/ 0 w 5584316"/>
                  <a:gd name="connsiteY3" fmla="*/ 737118 h 745507"/>
                  <a:gd name="connsiteX4" fmla="*/ 0 w 5584316"/>
                  <a:gd name="connsiteY4" fmla="*/ 0 h 745507"/>
                  <a:gd name="connsiteX0" fmla="*/ 0 w 5584316"/>
                  <a:gd name="connsiteY0" fmla="*/ 0 h 745507"/>
                  <a:gd name="connsiteX1" fmla="*/ 5584316 w 5584316"/>
                  <a:gd name="connsiteY1" fmla="*/ 1136 h 745507"/>
                  <a:gd name="connsiteX2" fmla="*/ 2909080 w 5584316"/>
                  <a:gd name="connsiteY2" fmla="*/ 745507 h 745507"/>
                  <a:gd name="connsiteX3" fmla="*/ 0 w 5584316"/>
                  <a:gd name="connsiteY3" fmla="*/ 737118 h 745507"/>
                  <a:gd name="connsiteX4" fmla="*/ 0 w 5584316"/>
                  <a:gd name="connsiteY4" fmla="*/ 0 h 74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84316" h="745507">
                    <a:moveTo>
                      <a:pt x="0" y="0"/>
                    </a:moveTo>
                    <a:lnTo>
                      <a:pt x="5584316" y="1136"/>
                    </a:lnTo>
                    <a:cubicBezTo>
                      <a:pt x="4639389" y="206397"/>
                      <a:pt x="4335018" y="251321"/>
                      <a:pt x="2909080" y="745507"/>
                    </a:cubicBezTo>
                    <a:lnTo>
                      <a:pt x="0" y="7371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48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5">
                <a:extLst>
                  <a:ext uri="{FF2B5EF4-FFF2-40B4-BE49-F238E27FC236}">
                    <a16:creationId xmlns:a16="http://schemas.microsoft.com/office/drawing/2014/main" id="{4F1CCAE4-1A68-9425-190B-0859002F02BC}"/>
                  </a:ext>
                </a:extLst>
              </p:cNvPr>
              <p:cNvSpPr/>
              <p:nvPr/>
            </p:nvSpPr>
            <p:spPr>
              <a:xfrm rot="10800000">
                <a:off x="3164680" y="-1138"/>
                <a:ext cx="9027305" cy="744088"/>
              </a:xfrm>
              <a:custGeom>
                <a:avLst/>
                <a:gdLst>
                  <a:gd name="connsiteX0" fmla="*/ 0 w 12192001"/>
                  <a:gd name="connsiteY0" fmla="*/ 0 h 737118"/>
                  <a:gd name="connsiteX1" fmla="*/ 12192001 w 12192001"/>
                  <a:gd name="connsiteY1" fmla="*/ 0 h 737118"/>
                  <a:gd name="connsiteX2" fmla="*/ 12192001 w 12192001"/>
                  <a:gd name="connsiteY2" fmla="*/ 737118 h 737118"/>
                  <a:gd name="connsiteX3" fmla="*/ 0 w 12192001"/>
                  <a:gd name="connsiteY3" fmla="*/ 737118 h 737118"/>
                  <a:gd name="connsiteX4" fmla="*/ 0 w 12192001"/>
                  <a:gd name="connsiteY4" fmla="*/ 0 h 737118"/>
                  <a:gd name="connsiteX0" fmla="*/ 0 w 12192001"/>
                  <a:gd name="connsiteY0" fmla="*/ 0 h 745507"/>
                  <a:gd name="connsiteX1" fmla="*/ 12192001 w 12192001"/>
                  <a:gd name="connsiteY1" fmla="*/ 0 h 745507"/>
                  <a:gd name="connsiteX2" fmla="*/ 3106724 w 12192001"/>
                  <a:gd name="connsiteY2" fmla="*/ 745507 h 745507"/>
                  <a:gd name="connsiteX3" fmla="*/ 0 w 12192001"/>
                  <a:gd name="connsiteY3" fmla="*/ 737118 h 745507"/>
                  <a:gd name="connsiteX4" fmla="*/ 0 w 12192001"/>
                  <a:gd name="connsiteY4" fmla="*/ 0 h 745507"/>
                  <a:gd name="connsiteX0" fmla="*/ 0 w 5103303"/>
                  <a:gd name="connsiteY0" fmla="*/ 8389 h 753896"/>
                  <a:gd name="connsiteX1" fmla="*/ 5103303 w 5103303"/>
                  <a:gd name="connsiteY1" fmla="*/ 0 h 753896"/>
                  <a:gd name="connsiteX2" fmla="*/ 3106724 w 5103303"/>
                  <a:gd name="connsiteY2" fmla="*/ 753896 h 753896"/>
                  <a:gd name="connsiteX3" fmla="*/ 0 w 5103303"/>
                  <a:gd name="connsiteY3" fmla="*/ 745507 h 753896"/>
                  <a:gd name="connsiteX4" fmla="*/ 0 w 5103303"/>
                  <a:gd name="connsiteY4" fmla="*/ 8389 h 75389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2896 h 743641"/>
                  <a:gd name="connsiteX1" fmla="*/ 6329260 w 6329260"/>
                  <a:gd name="connsiteY1" fmla="*/ 0 h 743641"/>
                  <a:gd name="connsiteX2" fmla="*/ 3282050 w 6329260"/>
                  <a:gd name="connsiteY2" fmla="*/ 743641 h 743641"/>
                  <a:gd name="connsiteX3" fmla="*/ 0 w 6329260"/>
                  <a:gd name="connsiteY3" fmla="*/ 740014 h 743641"/>
                  <a:gd name="connsiteX4" fmla="*/ 0 w 6329260"/>
                  <a:gd name="connsiteY4" fmla="*/ 2896 h 743641"/>
                  <a:gd name="connsiteX0" fmla="*/ 0 w 9034767"/>
                  <a:gd name="connsiteY0" fmla="*/ 2896 h 743641"/>
                  <a:gd name="connsiteX1" fmla="*/ 9034767 w 9034767"/>
                  <a:gd name="connsiteY1" fmla="*/ 0 h 743641"/>
                  <a:gd name="connsiteX2" fmla="*/ 5987557 w 9034767"/>
                  <a:gd name="connsiteY2" fmla="*/ 743641 h 743641"/>
                  <a:gd name="connsiteX3" fmla="*/ 2705507 w 9034767"/>
                  <a:gd name="connsiteY3" fmla="*/ 740014 h 743641"/>
                  <a:gd name="connsiteX4" fmla="*/ 0 w 9034767"/>
                  <a:gd name="connsiteY4" fmla="*/ 2896 h 743641"/>
                  <a:gd name="connsiteX0" fmla="*/ 0 w 9034767"/>
                  <a:gd name="connsiteY0" fmla="*/ 2896 h 744781"/>
                  <a:gd name="connsiteX1" fmla="*/ 9034767 w 9034767"/>
                  <a:gd name="connsiteY1" fmla="*/ 0 h 744781"/>
                  <a:gd name="connsiteX2" fmla="*/ 5987557 w 9034767"/>
                  <a:gd name="connsiteY2" fmla="*/ 743641 h 744781"/>
                  <a:gd name="connsiteX3" fmla="*/ 11898 w 9034767"/>
                  <a:gd name="connsiteY3" fmla="*/ 744781 h 744781"/>
                  <a:gd name="connsiteX4" fmla="*/ 0 w 9034767"/>
                  <a:gd name="connsiteY4" fmla="*/ 2896 h 744781"/>
                  <a:gd name="connsiteX0" fmla="*/ 0 w 9025249"/>
                  <a:gd name="connsiteY0" fmla="*/ 2896 h 744781"/>
                  <a:gd name="connsiteX1" fmla="*/ 9025249 w 9025249"/>
                  <a:gd name="connsiteY1" fmla="*/ 0 h 744781"/>
                  <a:gd name="connsiteX2" fmla="*/ 5978039 w 9025249"/>
                  <a:gd name="connsiteY2" fmla="*/ 743641 h 744781"/>
                  <a:gd name="connsiteX3" fmla="*/ 2380 w 9025249"/>
                  <a:gd name="connsiteY3" fmla="*/ 744781 h 744781"/>
                  <a:gd name="connsiteX4" fmla="*/ 0 w 9025249"/>
                  <a:gd name="connsiteY4" fmla="*/ 2896 h 744781"/>
                  <a:gd name="connsiteX0" fmla="*/ 2484 w 9027733"/>
                  <a:gd name="connsiteY0" fmla="*/ 2896 h 744781"/>
                  <a:gd name="connsiteX1" fmla="*/ 9027733 w 9027733"/>
                  <a:gd name="connsiteY1" fmla="*/ 0 h 744781"/>
                  <a:gd name="connsiteX2" fmla="*/ 5980523 w 9027733"/>
                  <a:gd name="connsiteY2" fmla="*/ 743641 h 744781"/>
                  <a:gd name="connsiteX3" fmla="*/ 105 w 9027733"/>
                  <a:gd name="connsiteY3" fmla="*/ 744781 h 744781"/>
                  <a:gd name="connsiteX4" fmla="*/ 2484 w 9027733"/>
                  <a:gd name="connsiteY4" fmla="*/ 2896 h 744781"/>
                  <a:gd name="connsiteX0" fmla="*/ 0 w 9025249"/>
                  <a:gd name="connsiteY0" fmla="*/ 2896 h 744781"/>
                  <a:gd name="connsiteX1" fmla="*/ 9025249 w 9025249"/>
                  <a:gd name="connsiteY1" fmla="*/ 0 h 744781"/>
                  <a:gd name="connsiteX2" fmla="*/ 5978039 w 9025249"/>
                  <a:gd name="connsiteY2" fmla="*/ 743641 h 744781"/>
                  <a:gd name="connsiteX3" fmla="*/ 4760 w 9025249"/>
                  <a:gd name="connsiteY3" fmla="*/ 744781 h 744781"/>
                  <a:gd name="connsiteX4" fmla="*/ 0 w 902524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5973509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20719" h="744781">
                    <a:moveTo>
                      <a:pt x="229" y="2896"/>
                    </a:moveTo>
                    <a:lnTo>
                      <a:pt x="9020719" y="0"/>
                    </a:lnTo>
                    <a:cubicBezTo>
                      <a:pt x="7756567" y="402216"/>
                      <a:pt x="7199096" y="557753"/>
                      <a:pt x="6125798" y="743641"/>
                    </a:cubicBezTo>
                    <a:lnTo>
                      <a:pt x="230" y="744781"/>
                    </a:lnTo>
                    <a:cubicBezTo>
                      <a:pt x="-563" y="497486"/>
                      <a:pt x="1022" y="250191"/>
                      <a:pt x="229" y="2896"/>
                    </a:cubicBezTo>
                    <a:close/>
                  </a:path>
                </a:pathLst>
              </a:custGeom>
              <a:solidFill>
                <a:srgbClr val="72BAE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72BAE3"/>
                  </a:solidFill>
                </a:endParaRPr>
              </a:p>
            </p:txBody>
          </p:sp>
          <p:sp>
            <p:nvSpPr>
              <p:cNvPr id="9" name="Triângulo isósceles 9">
                <a:extLst>
                  <a:ext uri="{FF2B5EF4-FFF2-40B4-BE49-F238E27FC236}">
                    <a16:creationId xmlns:a16="http://schemas.microsoft.com/office/drawing/2014/main" id="{67CCC448-84F1-DF87-9D1E-E7362172A0FE}"/>
                  </a:ext>
                </a:extLst>
              </p:cNvPr>
              <p:cNvSpPr/>
              <p:nvPr/>
            </p:nvSpPr>
            <p:spPr>
              <a:xfrm>
                <a:off x="8892540" y="-6349"/>
                <a:ext cx="3299459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88C6E8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Triângulo isósceles 9">
                <a:extLst>
                  <a:ext uri="{FF2B5EF4-FFF2-40B4-BE49-F238E27FC236}">
                    <a16:creationId xmlns:a16="http://schemas.microsoft.com/office/drawing/2014/main" id="{50EA877C-DAE1-0197-700E-A5006BF5C917}"/>
                  </a:ext>
                </a:extLst>
              </p:cNvPr>
              <p:cNvSpPr/>
              <p:nvPr/>
            </p:nvSpPr>
            <p:spPr>
              <a:xfrm>
                <a:off x="4450080" y="-6349"/>
                <a:ext cx="7741920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65B5E1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Triângulo isósceles 9">
                <a:extLst>
                  <a:ext uri="{FF2B5EF4-FFF2-40B4-BE49-F238E27FC236}">
                    <a16:creationId xmlns:a16="http://schemas.microsoft.com/office/drawing/2014/main" id="{89055AF7-6B46-DBB3-3672-D4E4D67D0AA7}"/>
                  </a:ext>
                </a:extLst>
              </p:cNvPr>
              <p:cNvSpPr/>
              <p:nvPr/>
            </p:nvSpPr>
            <p:spPr>
              <a:xfrm>
                <a:off x="83820" y="-6349"/>
                <a:ext cx="5500495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283B4C">
                  <a:alpha val="23137"/>
                </a:srgbClr>
              </a:solidFill>
              <a:ln w="28575">
                <a:solidFill>
                  <a:srgbClr val="39536B"/>
                </a:solidFill>
              </a:ln>
              <a:effectLst>
                <a:softEdge rad="63500"/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" name="Retângulo 7">
              <a:extLst>
                <a:ext uri="{FF2B5EF4-FFF2-40B4-BE49-F238E27FC236}">
                  <a16:creationId xmlns:a16="http://schemas.microsoft.com/office/drawing/2014/main" id="{B51A6F43-F0C5-49E9-75D6-E4D18AB027B5}"/>
                </a:ext>
              </a:extLst>
            </p:cNvPr>
            <p:cNvSpPr/>
            <p:nvPr/>
          </p:nvSpPr>
          <p:spPr>
            <a:xfrm>
              <a:off x="-2921" y="742951"/>
              <a:ext cx="2924660" cy="1183141"/>
            </a:xfrm>
            <a:custGeom>
              <a:avLst/>
              <a:gdLst>
                <a:gd name="connsiteX0" fmla="*/ 0 w 2893163"/>
                <a:gd name="connsiteY0" fmla="*/ 0 h 1535567"/>
                <a:gd name="connsiteX1" fmla="*/ 2893163 w 2893163"/>
                <a:gd name="connsiteY1" fmla="*/ 0 h 1535567"/>
                <a:gd name="connsiteX2" fmla="*/ 2893163 w 2893163"/>
                <a:gd name="connsiteY2" fmla="*/ 1535567 h 1535567"/>
                <a:gd name="connsiteX3" fmla="*/ 0 w 2893163"/>
                <a:gd name="connsiteY3" fmla="*/ 1535567 h 1535567"/>
                <a:gd name="connsiteX4" fmla="*/ 0 w 2893163"/>
                <a:gd name="connsiteY4" fmla="*/ 0 h 1535567"/>
                <a:gd name="connsiteX0" fmla="*/ 0 w 2893163"/>
                <a:gd name="connsiteY0" fmla="*/ 0 h 1549855"/>
                <a:gd name="connsiteX1" fmla="*/ 2893163 w 2893163"/>
                <a:gd name="connsiteY1" fmla="*/ 0 h 1549855"/>
                <a:gd name="connsiteX2" fmla="*/ 21376 w 2893163"/>
                <a:gd name="connsiteY2" fmla="*/ 1549855 h 1549855"/>
                <a:gd name="connsiteX3" fmla="*/ 0 w 2893163"/>
                <a:gd name="connsiteY3" fmla="*/ 1535567 h 1549855"/>
                <a:gd name="connsiteX4" fmla="*/ 0 w 2893163"/>
                <a:gd name="connsiteY4" fmla="*/ 0 h 1549855"/>
                <a:gd name="connsiteX0" fmla="*/ 0 w 2893163"/>
                <a:gd name="connsiteY0" fmla="*/ 0 h 1549855"/>
                <a:gd name="connsiteX1" fmla="*/ 2893163 w 2893163"/>
                <a:gd name="connsiteY1" fmla="*/ 0 h 1549855"/>
                <a:gd name="connsiteX2" fmla="*/ 21376 w 2893163"/>
                <a:gd name="connsiteY2" fmla="*/ 1549855 h 1549855"/>
                <a:gd name="connsiteX3" fmla="*/ 0 w 2893163"/>
                <a:gd name="connsiteY3" fmla="*/ 1535567 h 1549855"/>
                <a:gd name="connsiteX4" fmla="*/ 0 w 2893163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1535567 h 1549855"/>
                <a:gd name="connsiteX4" fmla="*/ 0 w 2921738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1535567 h 1549855"/>
                <a:gd name="connsiteX4" fmla="*/ 0 w 2921738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7088 w 2921738"/>
                <a:gd name="connsiteY2" fmla="*/ 1549855 h 1549855"/>
                <a:gd name="connsiteX3" fmla="*/ 0 w 2921738"/>
                <a:gd name="connsiteY3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7088 w 2921738"/>
                <a:gd name="connsiteY2" fmla="*/ 1549855 h 1549855"/>
                <a:gd name="connsiteX3" fmla="*/ 0 w 2921738"/>
                <a:gd name="connsiteY3" fmla="*/ 0 h 1549855"/>
                <a:gd name="connsiteX0" fmla="*/ 2922 w 2924660"/>
                <a:gd name="connsiteY0" fmla="*/ 0 h 1745117"/>
                <a:gd name="connsiteX1" fmla="*/ 2924660 w 2924660"/>
                <a:gd name="connsiteY1" fmla="*/ 757238 h 1745117"/>
                <a:gd name="connsiteX2" fmla="*/ 485 w 2924660"/>
                <a:gd name="connsiteY2" fmla="*/ 1745117 h 1745117"/>
                <a:gd name="connsiteX3" fmla="*/ 2922 w 2924660"/>
                <a:gd name="connsiteY3" fmla="*/ 0 h 1745117"/>
                <a:gd name="connsiteX0" fmla="*/ 2922 w 2924660"/>
                <a:gd name="connsiteY0" fmla="*/ 0 h 1745117"/>
                <a:gd name="connsiteX1" fmla="*/ 2924660 w 2924660"/>
                <a:gd name="connsiteY1" fmla="*/ 757238 h 1745117"/>
                <a:gd name="connsiteX2" fmla="*/ 485 w 2924660"/>
                <a:gd name="connsiteY2" fmla="*/ 1745117 h 1745117"/>
                <a:gd name="connsiteX3" fmla="*/ 2922 w 2924660"/>
                <a:gd name="connsiteY3" fmla="*/ 0 h 1745117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660" h="1183141">
                  <a:moveTo>
                    <a:pt x="2922" y="0"/>
                  </a:moveTo>
                  <a:lnTo>
                    <a:pt x="2924660" y="0"/>
                  </a:lnTo>
                  <a:cubicBezTo>
                    <a:pt x="1795949" y="316593"/>
                    <a:pt x="1153009" y="661761"/>
                    <a:pt x="485" y="1183141"/>
                  </a:cubicBezTo>
                  <a:cubicBezTo>
                    <a:pt x="-1878" y="666523"/>
                    <a:pt x="5285" y="516618"/>
                    <a:pt x="292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4" name="Imagem 13" descr="Uma imagem contendo desenho, texto&#10;&#10;Descrição gerada automaticamente">
            <a:extLst>
              <a:ext uri="{FF2B5EF4-FFF2-40B4-BE49-F238E27FC236}">
                <a16:creationId xmlns:a16="http://schemas.microsoft.com/office/drawing/2014/main" id="{B5AFE3A2-8CE7-5DA8-5256-0E0A76950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9" y="103124"/>
            <a:ext cx="1633731" cy="53035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4DC9E83-D761-8C2B-3AE5-1DD1ED1B7926}"/>
              </a:ext>
            </a:extLst>
          </p:cNvPr>
          <p:cNvSpPr txBox="1"/>
          <p:nvPr/>
        </p:nvSpPr>
        <p:spPr>
          <a:xfrm>
            <a:off x="6473309" y="56196"/>
            <a:ext cx="553049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b="1">
                <a:solidFill>
                  <a:srgbClr val="31485D"/>
                </a:solidFill>
              </a:rPr>
              <a:t>Eduardo Queiroz</a:t>
            </a:r>
            <a:endParaRPr lang="pt-BR"/>
          </a:p>
          <a:p>
            <a:pPr algn="r"/>
            <a:r>
              <a:rPr lang="pt-BR" sz="1400" b="1">
                <a:solidFill>
                  <a:srgbClr val="31485D"/>
                </a:solidFill>
              </a:rPr>
              <a:t>ANTAQ/SEPH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0A3494B-529F-3362-29F9-C76A7E05C3D3}"/>
              </a:ext>
            </a:extLst>
          </p:cNvPr>
          <p:cNvSpPr txBox="1"/>
          <p:nvPr/>
        </p:nvSpPr>
        <p:spPr>
          <a:xfrm>
            <a:off x="-129734" y="6463250"/>
            <a:ext cx="2543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www.gov.br/antaq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5702426-FAAE-6858-AD24-915ECC1C4BDD}"/>
              </a:ext>
            </a:extLst>
          </p:cNvPr>
          <p:cNvSpPr txBox="1"/>
          <p:nvPr/>
        </p:nvSpPr>
        <p:spPr>
          <a:xfrm>
            <a:off x="7845236" y="6418724"/>
            <a:ext cx="44764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200" b="1">
                <a:solidFill>
                  <a:prstClr val="white"/>
                </a:solidFill>
              </a:rPr>
              <a:t>Panorama - Projetos Hidroviários</a:t>
            </a:r>
            <a:endParaRPr lang="pt-BR" sz="1200">
              <a:solidFill>
                <a:prstClr val="white"/>
              </a:solidFill>
            </a:endParaRPr>
          </a:p>
        </p:txBody>
      </p:sp>
      <p:pic>
        <p:nvPicPr>
          <p:cNvPr id="3" name="Imagem 2" descr="Mapa&#10;&#10;O conteúdo gerado por IA pode estar incorreto.">
            <a:extLst>
              <a:ext uri="{FF2B5EF4-FFF2-40B4-BE49-F238E27FC236}">
                <a16:creationId xmlns:a16="http://schemas.microsoft.com/office/drawing/2014/main" id="{6962E861-4907-C7C3-0E73-E60F031FD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2" y="-23029"/>
            <a:ext cx="12191985" cy="6948929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AC5B1B50-2380-E010-8F3E-9F074FA48F5A}"/>
              </a:ext>
            </a:extLst>
          </p:cNvPr>
          <p:cNvSpPr txBox="1"/>
          <p:nvPr/>
        </p:nvSpPr>
        <p:spPr>
          <a:xfrm>
            <a:off x="3291933" y="486418"/>
            <a:ext cx="6356877" cy="54642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ts val="6305"/>
              </a:lnSpc>
              <a:spcBef>
                <a:spcPts val="1200"/>
              </a:spcBef>
              <a:spcAft>
                <a:spcPts val="1200"/>
              </a:spcAft>
              <a:defRPr sz="5000" b="1">
                <a:solidFill>
                  <a:srgbClr val="00508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pt-BR" sz="2800">
                <a:solidFill>
                  <a:schemeClr val="tx1"/>
                </a:solidFill>
              </a:rPr>
              <a:t>Rede Hidroviária – Potenciais Usos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FB42720-1E51-AB20-0016-7CCEF9062F02}"/>
              </a:ext>
            </a:extLst>
          </p:cNvPr>
          <p:cNvSpPr/>
          <p:nvPr/>
        </p:nvSpPr>
        <p:spPr>
          <a:xfrm>
            <a:off x="7845236" y="2358639"/>
            <a:ext cx="922749" cy="141860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334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F1ACE-FC78-9A54-4A7A-1B58EA675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grupar 30">
            <a:extLst>
              <a:ext uri="{FF2B5EF4-FFF2-40B4-BE49-F238E27FC236}">
                <a16:creationId xmlns:a16="http://schemas.microsoft.com/office/drawing/2014/main" id="{65163C0E-7AE8-5B98-7DAC-3E0D9E890E64}"/>
              </a:ext>
            </a:extLst>
          </p:cNvPr>
          <p:cNvGrpSpPr/>
          <p:nvPr/>
        </p:nvGrpSpPr>
        <p:grpSpPr>
          <a:xfrm>
            <a:off x="-17" y="6320304"/>
            <a:ext cx="12192002" cy="537695"/>
            <a:chOff x="-17" y="6320304"/>
            <a:chExt cx="12192002" cy="537695"/>
          </a:xfrm>
        </p:grpSpPr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AD551245-EFD8-0143-9489-49DD1435A66E}"/>
                </a:ext>
              </a:extLst>
            </p:cNvPr>
            <p:cNvSpPr/>
            <p:nvPr/>
          </p:nvSpPr>
          <p:spPr>
            <a:xfrm>
              <a:off x="-16" y="6320304"/>
              <a:ext cx="12192001" cy="464820"/>
            </a:xfrm>
            <a:prstGeom prst="rect">
              <a:avLst/>
            </a:prstGeom>
            <a:solidFill>
              <a:srgbClr val="72BA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A5E40F8E-E767-B4BD-4A8C-D664DA95D04E}"/>
                </a:ext>
              </a:extLst>
            </p:cNvPr>
            <p:cNvSpPr/>
            <p:nvPr/>
          </p:nvSpPr>
          <p:spPr>
            <a:xfrm>
              <a:off x="-17" y="6393179"/>
              <a:ext cx="12192001" cy="464820"/>
            </a:xfrm>
            <a:prstGeom prst="rect">
              <a:avLst/>
            </a:prstGeom>
            <a:solidFill>
              <a:srgbClr val="283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0A30EAE-7B12-7671-775A-446D32B940F6}"/>
              </a:ext>
            </a:extLst>
          </p:cNvPr>
          <p:cNvGrpSpPr/>
          <p:nvPr/>
        </p:nvGrpSpPr>
        <p:grpSpPr>
          <a:xfrm>
            <a:off x="-2921" y="-6349"/>
            <a:ext cx="12194921" cy="1932441"/>
            <a:chOff x="-2921" y="-6349"/>
            <a:chExt cx="12194921" cy="1932441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ADA09106-F2D0-DFD6-05C9-CF9D805469D1}"/>
                </a:ext>
              </a:extLst>
            </p:cNvPr>
            <p:cNvGrpSpPr/>
            <p:nvPr/>
          </p:nvGrpSpPr>
          <p:grpSpPr>
            <a:xfrm>
              <a:off x="-1" y="-6349"/>
              <a:ext cx="12192001" cy="821689"/>
              <a:chOff x="-1" y="-6349"/>
              <a:chExt cx="12192001" cy="821689"/>
            </a:xfrm>
          </p:grpSpPr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C5D26020-CC15-D5DD-0C84-FC002812219E}"/>
                  </a:ext>
                </a:extLst>
              </p:cNvPr>
              <p:cNvSpPr/>
              <p:nvPr/>
            </p:nvSpPr>
            <p:spPr>
              <a:xfrm>
                <a:off x="-1" y="1"/>
                <a:ext cx="12191986" cy="8153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5">
                <a:extLst>
                  <a:ext uri="{FF2B5EF4-FFF2-40B4-BE49-F238E27FC236}">
                    <a16:creationId xmlns:a16="http://schemas.microsoft.com/office/drawing/2014/main" id="{70D7B587-EBAA-4DA0-3428-593819DB20CC}"/>
                  </a:ext>
                </a:extLst>
              </p:cNvPr>
              <p:cNvSpPr/>
              <p:nvPr/>
            </p:nvSpPr>
            <p:spPr>
              <a:xfrm>
                <a:off x="-1" y="0"/>
                <a:ext cx="5584316" cy="745507"/>
              </a:xfrm>
              <a:custGeom>
                <a:avLst/>
                <a:gdLst>
                  <a:gd name="connsiteX0" fmla="*/ 0 w 12192001"/>
                  <a:gd name="connsiteY0" fmla="*/ 0 h 737118"/>
                  <a:gd name="connsiteX1" fmla="*/ 12192001 w 12192001"/>
                  <a:gd name="connsiteY1" fmla="*/ 0 h 737118"/>
                  <a:gd name="connsiteX2" fmla="*/ 12192001 w 12192001"/>
                  <a:gd name="connsiteY2" fmla="*/ 737118 h 737118"/>
                  <a:gd name="connsiteX3" fmla="*/ 0 w 12192001"/>
                  <a:gd name="connsiteY3" fmla="*/ 737118 h 737118"/>
                  <a:gd name="connsiteX4" fmla="*/ 0 w 12192001"/>
                  <a:gd name="connsiteY4" fmla="*/ 0 h 737118"/>
                  <a:gd name="connsiteX0" fmla="*/ 0 w 12192001"/>
                  <a:gd name="connsiteY0" fmla="*/ 0 h 745507"/>
                  <a:gd name="connsiteX1" fmla="*/ 12192001 w 12192001"/>
                  <a:gd name="connsiteY1" fmla="*/ 0 h 745507"/>
                  <a:gd name="connsiteX2" fmla="*/ 3106724 w 12192001"/>
                  <a:gd name="connsiteY2" fmla="*/ 745507 h 745507"/>
                  <a:gd name="connsiteX3" fmla="*/ 0 w 12192001"/>
                  <a:gd name="connsiteY3" fmla="*/ 737118 h 745507"/>
                  <a:gd name="connsiteX4" fmla="*/ 0 w 12192001"/>
                  <a:gd name="connsiteY4" fmla="*/ 0 h 745507"/>
                  <a:gd name="connsiteX0" fmla="*/ 0 w 5103303"/>
                  <a:gd name="connsiteY0" fmla="*/ 8389 h 753896"/>
                  <a:gd name="connsiteX1" fmla="*/ 5103303 w 5103303"/>
                  <a:gd name="connsiteY1" fmla="*/ 0 h 753896"/>
                  <a:gd name="connsiteX2" fmla="*/ 3106724 w 5103303"/>
                  <a:gd name="connsiteY2" fmla="*/ 753896 h 753896"/>
                  <a:gd name="connsiteX3" fmla="*/ 0 w 5103303"/>
                  <a:gd name="connsiteY3" fmla="*/ 745507 h 753896"/>
                  <a:gd name="connsiteX4" fmla="*/ 0 w 5103303"/>
                  <a:gd name="connsiteY4" fmla="*/ 8389 h 75389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37118"/>
                  <a:gd name="connsiteX1" fmla="*/ 5670041 w 5670041"/>
                  <a:gd name="connsiteY1" fmla="*/ 1136 h 737118"/>
                  <a:gd name="connsiteX2" fmla="*/ 3123392 w 5670041"/>
                  <a:gd name="connsiteY2" fmla="*/ 697882 h 737118"/>
                  <a:gd name="connsiteX3" fmla="*/ 0 w 5670041"/>
                  <a:gd name="connsiteY3" fmla="*/ 737118 h 737118"/>
                  <a:gd name="connsiteX4" fmla="*/ 0 w 5670041"/>
                  <a:gd name="connsiteY4" fmla="*/ 0 h 737118"/>
                  <a:gd name="connsiteX0" fmla="*/ 0 w 5670041"/>
                  <a:gd name="connsiteY0" fmla="*/ 0 h 743126"/>
                  <a:gd name="connsiteX1" fmla="*/ 5670041 w 5670041"/>
                  <a:gd name="connsiteY1" fmla="*/ 1136 h 743126"/>
                  <a:gd name="connsiteX2" fmla="*/ 2978136 w 5670041"/>
                  <a:gd name="connsiteY2" fmla="*/ 743126 h 743126"/>
                  <a:gd name="connsiteX3" fmla="*/ 0 w 5670041"/>
                  <a:gd name="connsiteY3" fmla="*/ 737118 h 743126"/>
                  <a:gd name="connsiteX4" fmla="*/ 0 w 5670041"/>
                  <a:gd name="connsiteY4" fmla="*/ 0 h 743126"/>
                  <a:gd name="connsiteX0" fmla="*/ 0 w 5670041"/>
                  <a:gd name="connsiteY0" fmla="*/ 0 h 743126"/>
                  <a:gd name="connsiteX1" fmla="*/ 5670041 w 5670041"/>
                  <a:gd name="connsiteY1" fmla="*/ 1136 h 743126"/>
                  <a:gd name="connsiteX2" fmla="*/ 2978136 w 5670041"/>
                  <a:gd name="connsiteY2" fmla="*/ 743126 h 743126"/>
                  <a:gd name="connsiteX3" fmla="*/ 0 w 5670041"/>
                  <a:gd name="connsiteY3" fmla="*/ 737118 h 743126"/>
                  <a:gd name="connsiteX4" fmla="*/ 0 w 5670041"/>
                  <a:gd name="connsiteY4" fmla="*/ 0 h 74312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35116"/>
                  <a:gd name="connsiteY0" fmla="*/ 0 h 745507"/>
                  <a:gd name="connsiteX1" fmla="*/ 5635116 w 5635116"/>
                  <a:gd name="connsiteY1" fmla="*/ 1136 h 745507"/>
                  <a:gd name="connsiteX2" fmla="*/ 2909080 w 5635116"/>
                  <a:gd name="connsiteY2" fmla="*/ 745507 h 745507"/>
                  <a:gd name="connsiteX3" fmla="*/ 0 w 5635116"/>
                  <a:gd name="connsiteY3" fmla="*/ 737118 h 745507"/>
                  <a:gd name="connsiteX4" fmla="*/ 0 w 5635116"/>
                  <a:gd name="connsiteY4" fmla="*/ 0 h 745507"/>
                  <a:gd name="connsiteX0" fmla="*/ 0 w 5584316"/>
                  <a:gd name="connsiteY0" fmla="*/ 0 h 745507"/>
                  <a:gd name="connsiteX1" fmla="*/ 5584316 w 5584316"/>
                  <a:gd name="connsiteY1" fmla="*/ 1136 h 745507"/>
                  <a:gd name="connsiteX2" fmla="*/ 2909080 w 5584316"/>
                  <a:gd name="connsiteY2" fmla="*/ 745507 h 745507"/>
                  <a:gd name="connsiteX3" fmla="*/ 0 w 5584316"/>
                  <a:gd name="connsiteY3" fmla="*/ 737118 h 745507"/>
                  <a:gd name="connsiteX4" fmla="*/ 0 w 5584316"/>
                  <a:gd name="connsiteY4" fmla="*/ 0 h 745507"/>
                  <a:gd name="connsiteX0" fmla="*/ 0 w 5584316"/>
                  <a:gd name="connsiteY0" fmla="*/ 0 h 745507"/>
                  <a:gd name="connsiteX1" fmla="*/ 5584316 w 5584316"/>
                  <a:gd name="connsiteY1" fmla="*/ 1136 h 745507"/>
                  <a:gd name="connsiteX2" fmla="*/ 2909080 w 5584316"/>
                  <a:gd name="connsiteY2" fmla="*/ 745507 h 745507"/>
                  <a:gd name="connsiteX3" fmla="*/ 0 w 5584316"/>
                  <a:gd name="connsiteY3" fmla="*/ 737118 h 745507"/>
                  <a:gd name="connsiteX4" fmla="*/ 0 w 5584316"/>
                  <a:gd name="connsiteY4" fmla="*/ 0 h 74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84316" h="745507">
                    <a:moveTo>
                      <a:pt x="0" y="0"/>
                    </a:moveTo>
                    <a:lnTo>
                      <a:pt x="5584316" y="1136"/>
                    </a:lnTo>
                    <a:cubicBezTo>
                      <a:pt x="4639389" y="206397"/>
                      <a:pt x="4335018" y="251321"/>
                      <a:pt x="2909080" y="745507"/>
                    </a:cubicBezTo>
                    <a:lnTo>
                      <a:pt x="0" y="7371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48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5">
                <a:extLst>
                  <a:ext uri="{FF2B5EF4-FFF2-40B4-BE49-F238E27FC236}">
                    <a16:creationId xmlns:a16="http://schemas.microsoft.com/office/drawing/2014/main" id="{29012AFA-E395-9C49-EB9B-03525BEC3012}"/>
                  </a:ext>
                </a:extLst>
              </p:cNvPr>
              <p:cNvSpPr/>
              <p:nvPr/>
            </p:nvSpPr>
            <p:spPr>
              <a:xfrm rot="10800000">
                <a:off x="3164680" y="-1138"/>
                <a:ext cx="9027305" cy="744088"/>
              </a:xfrm>
              <a:custGeom>
                <a:avLst/>
                <a:gdLst>
                  <a:gd name="connsiteX0" fmla="*/ 0 w 12192001"/>
                  <a:gd name="connsiteY0" fmla="*/ 0 h 737118"/>
                  <a:gd name="connsiteX1" fmla="*/ 12192001 w 12192001"/>
                  <a:gd name="connsiteY1" fmla="*/ 0 h 737118"/>
                  <a:gd name="connsiteX2" fmla="*/ 12192001 w 12192001"/>
                  <a:gd name="connsiteY2" fmla="*/ 737118 h 737118"/>
                  <a:gd name="connsiteX3" fmla="*/ 0 w 12192001"/>
                  <a:gd name="connsiteY3" fmla="*/ 737118 h 737118"/>
                  <a:gd name="connsiteX4" fmla="*/ 0 w 12192001"/>
                  <a:gd name="connsiteY4" fmla="*/ 0 h 737118"/>
                  <a:gd name="connsiteX0" fmla="*/ 0 w 12192001"/>
                  <a:gd name="connsiteY0" fmla="*/ 0 h 745507"/>
                  <a:gd name="connsiteX1" fmla="*/ 12192001 w 12192001"/>
                  <a:gd name="connsiteY1" fmla="*/ 0 h 745507"/>
                  <a:gd name="connsiteX2" fmla="*/ 3106724 w 12192001"/>
                  <a:gd name="connsiteY2" fmla="*/ 745507 h 745507"/>
                  <a:gd name="connsiteX3" fmla="*/ 0 w 12192001"/>
                  <a:gd name="connsiteY3" fmla="*/ 737118 h 745507"/>
                  <a:gd name="connsiteX4" fmla="*/ 0 w 12192001"/>
                  <a:gd name="connsiteY4" fmla="*/ 0 h 745507"/>
                  <a:gd name="connsiteX0" fmla="*/ 0 w 5103303"/>
                  <a:gd name="connsiteY0" fmla="*/ 8389 h 753896"/>
                  <a:gd name="connsiteX1" fmla="*/ 5103303 w 5103303"/>
                  <a:gd name="connsiteY1" fmla="*/ 0 h 753896"/>
                  <a:gd name="connsiteX2" fmla="*/ 3106724 w 5103303"/>
                  <a:gd name="connsiteY2" fmla="*/ 753896 h 753896"/>
                  <a:gd name="connsiteX3" fmla="*/ 0 w 5103303"/>
                  <a:gd name="connsiteY3" fmla="*/ 745507 h 753896"/>
                  <a:gd name="connsiteX4" fmla="*/ 0 w 5103303"/>
                  <a:gd name="connsiteY4" fmla="*/ 8389 h 75389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2896 h 743641"/>
                  <a:gd name="connsiteX1" fmla="*/ 6329260 w 6329260"/>
                  <a:gd name="connsiteY1" fmla="*/ 0 h 743641"/>
                  <a:gd name="connsiteX2" fmla="*/ 3282050 w 6329260"/>
                  <a:gd name="connsiteY2" fmla="*/ 743641 h 743641"/>
                  <a:gd name="connsiteX3" fmla="*/ 0 w 6329260"/>
                  <a:gd name="connsiteY3" fmla="*/ 740014 h 743641"/>
                  <a:gd name="connsiteX4" fmla="*/ 0 w 6329260"/>
                  <a:gd name="connsiteY4" fmla="*/ 2896 h 743641"/>
                  <a:gd name="connsiteX0" fmla="*/ 0 w 9034767"/>
                  <a:gd name="connsiteY0" fmla="*/ 2896 h 743641"/>
                  <a:gd name="connsiteX1" fmla="*/ 9034767 w 9034767"/>
                  <a:gd name="connsiteY1" fmla="*/ 0 h 743641"/>
                  <a:gd name="connsiteX2" fmla="*/ 5987557 w 9034767"/>
                  <a:gd name="connsiteY2" fmla="*/ 743641 h 743641"/>
                  <a:gd name="connsiteX3" fmla="*/ 2705507 w 9034767"/>
                  <a:gd name="connsiteY3" fmla="*/ 740014 h 743641"/>
                  <a:gd name="connsiteX4" fmla="*/ 0 w 9034767"/>
                  <a:gd name="connsiteY4" fmla="*/ 2896 h 743641"/>
                  <a:gd name="connsiteX0" fmla="*/ 0 w 9034767"/>
                  <a:gd name="connsiteY0" fmla="*/ 2896 h 744781"/>
                  <a:gd name="connsiteX1" fmla="*/ 9034767 w 9034767"/>
                  <a:gd name="connsiteY1" fmla="*/ 0 h 744781"/>
                  <a:gd name="connsiteX2" fmla="*/ 5987557 w 9034767"/>
                  <a:gd name="connsiteY2" fmla="*/ 743641 h 744781"/>
                  <a:gd name="connsiteX3" fmla="*/ 11898 w 9034767"/>
                  <a:gd name="connsiteY3" fmla="*/ 744781 h 744781"/>
                  <a:gd name="connsiteX4" fmla="*/ 0 w 9034767"/>
                  <a:gd name="connsiteY4" fmla="*/ 2896 h 744781"/>
                  <a:gd name="connsiteX0" fmla="*/ 0 w 9025249"/>
                  <a:gd name="connsiteY0" fmla="*/ 2896 h 744781"/>
                  <a:gd name="connsiteX1" fmla="*/ 9025249 w 9025249"/>
                  <a:gd name="connsiteY1" fmla="*/ 0 h 744781"/>
                  <a:gd name="connsiteX2" fmla="*/ 5978039 w 9025249"/>
                  <a:gd name="connsiteY2" fmla="*/ 743641 h 744781"/>
                  <a:gd name="connsiteX3" fmla="*/ 2380 w 9025249"/>
                  <a:gd name="connsiteY3" fmla="*/ 744781 h 744781"/>
                  <a:gd name="connsiteX4" fmla="*/ 0 w 9025249"/>
                  <a:gd name="connsiteY4" fmla="*/ 2896 h 744781"/>
                  <a:gd name="connsiteX0" fmla="*/ 2484 w 9027733"/>
                  <a:gd name="connsiteY0" fmla="*/ 2896 h 744781"/>
                  <a:gd name="connsiteX1" fmla="*/ 9027733 w 9027733"/>
                  <a:gd name="connsiteY1" fmla="*/ 0 h 744781"/>
                  <a:gd name="connsiteX2" fmla="*/ 5980523 w 9027733"/>
                  <a:gd name="connsiteY2" fmla="*/ 743641 h 744781"/>
                  <a:gd name="connsiteX3" fmla="*/ 105 w 9027733"/>
                  <a:gd name="connsiteY3" fmla="*/ 744781 h 744781"/>
                  <a:gd name="connsiteX4" fmla="*/ 2484 w 9027733"/>
                  <a:gd name="connsiteY4" fmla="*/ 2896 h 744781"/>
                  <a:gd name="connsiteX0" fmla="*/ 0 w 9025249"/>
                  <a:gd name="connsiteY0" fmla="*/ 2896 h 744781"/>
                  <a:gd name="connsiteX1" fmla="*/ 9025249 w 9025249"/>
                  <a:gd name="connsiteY1" fmla="*/ 0 h 744781"/>
                  <a:gd name="connsiteX2" fmla="*/ 5978039 w 9025249"/>
                  <a:gd name="connsiteY2" fmla="*/ 743641 h 744781"/>
                  <a:gd name="connsiteX3" fmla="*/ 4760 w 9025249"/>
                  <a:gd name="connsiteY3" fmla="*/ 744781 h 744781"/>
                  <a:gd name="connsiteX4" fmla="*/ 0 w 902524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5973509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20719" h="744781">
                    <a:moveTo>
                      <a:pt x="229" y="2896"/>
                    </a:moveTo>
                    <a:lnTo>
                      <a:pt x="9020719" y="0"/>
                    </a:lnTo>
                    <a:cubicBezTo>
                      <a:pt x="7756567" y="402216"/>
                      <a:pt x="7199096" y="557753"/>
                      <a:pt x="6125798" y="743641"/>
                    </a:cubicBezTo>
                    <a:lnTo>
                      <a:pt x="230" y="744781"/>
                    </a:lnTo>
                    <a:cubicBezTo>
                      <a:pt x="-563" y="497486"/>
                      <a:pt x="1022" y="250191"/>
                      <a:pt x="229" y="2896"/>
                    </a:cubicBezTo>
                    <a:close/>
                  </a:path>
                </a:pathLst>
              </a:custGeom>
              <a:solidFill>
                <a:srgbClr val="72BAE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rgbClr val="72BAE3"/>
                  </a:solidFill>
                </a:endParaRPr>
              </a:p>
            </p:txBody>
          </p:sp>
          <p:sp>
            <p:nvSpPr>
              <p:cNvPr id="9" name="Triângulo isósceles 9">
                <a:extLst>
                  <a:ext uri="{FF2B5EF4-FFF2-40B4-BE49-F238E27FC236}">
                    <a16:creationId xmlns:a16="http://schemas.microsoft.com/office/drawing/2014/main" id="{32DEF695-E0B5-956C-272F-8C6FCFCD79D1}"/>
                  </a:ext>
                </a:extLst>
              </p:cNvPr>
              <p:cNvSpPr/>
              <p:nvPr/>
            </p:nvSpPr>
            <p:spPr>
              <a:xfrm>
                <a:off x="8892540" y="-6349"/>
                <a:ext cx="3299459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88C6E8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Triângulo isósceles 9">
                <a:extLst>
                  <a:ext uri="{FF2B5EF4-FFF2-40B4-BE49-F238E27FC236}">
                    <a16:creationId xmlns:a16="http://schemas.microsoft.com/office/drawing/2014/main" id="{7EE3D7F3-A287-12D5-520F-7446731B7DDA}"/>
                  </a:ext>
                </a:extLst>
              </p:cNvPr>
              <p:cNvSpPr/>
              <p:nvPr/>
            </p:nvSpPr>
            <p:spPr>
              <a:xfrm>
                <a:off x="4450080" y="-6349"/>
                <a:ext cx="7741920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65B5E1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Triângulo isósceles 9">
                <a:extLst>
                  <a:ext uri="{FF2B5EF4-FFF2-40B4-BE49-F238E27FC236}">
                    <a16:creationId xmlns:a16="http://schemas.microsoft.com/office/drawing/2014/main" id="{4C56F3A6-49F9-BE1F-0964-7F640E22172F}"/>
                  </a:ext>
                </a:extLst>
              </p:cNvPr>
              <p:cNvSpPr/>
              <p:nvPr/>
            </p:nvSpPr>
            <p:spPr>
              <a:xfrm>
                <a:off x="83820" y="-6349"/>
                <a:ext cx="5500495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283B4C">
                  <a:alpha val="23137"/>
                </a:srgbClr>
              </a:solidFill>
              <a:ln w="28575">
                <a:solidFill>
                  <a:srgbClr val="39536B"/>
                </a:solidFill>
              </a:ln>
              <a:effectLst>
                <a:softEdge rad="63500"/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" name="Retângulo 7">
              <a:extLst>
                <a:ext uri="{FF2B5EF4-FFF2-40B4-BE49-F238E27FC236}">
                  <a16:creationId xmlns:a16="http://schemas.microsoft.com/office/drawing/2014/main" id="{2067464E-EEB9-2CE3-B34A-92239623E473}"/>
                </a:ext>
              </a:extLst>
            </p:cNvPr>
            <p:cNvSpPr/>
            <p:nvPr/>
          </p:nvSpPr>
          <p:spPr>
            <a:xfrm>
              <a:off x="-2921" y="742951"/>
              <a:ext cx="2924660" cy="1183141"/>
            </a:xfrm>
            <a:custGeom>
              <a:avLst/>
              <a:gdLst>
                <a:gd name="connsiteX0" fmla="*/ 0 w 2893163"/>
                <a:gd name="connsiteY0" fmla="*/ 0 h 1535567"/>
                <a:gd name="connsiteX1" fmla="*/ 2893163 w 2893163"/>
                <a:gd name="connsiteY1" fmla="*/ 0 h 1535567"/>
                <a:gd name="connsiteX2" fmla="*/ 2893163 w 2893163"/>
                <a:gd name="connsiteY2" fmla="*/ 1535567 h 1535567"/>
                <a:gd name="connsiteX3" fmla="*/ 0 w 2893163"/>
                <a:gd name="connsiteY3" fmla="*/ 1535567 h 1535567"/>
                <a:gd name="connsiteX4" fmla="*/ 0 w 2893163"/>
                <a:gd name="connsiteY4" fmla="*/ 0 h 1535567"/>
                <a:gd name="connsiteX0" fmla="*/ 0 w 2893163"/>
                <a:gd name="connsiteY0" fmla="*/ 0 h 1549855"/>
                <a:gd name="connsiteX1" fmla="*/ 2893163 w 2893163"/>
                <a:gd name="connsiteY1" fmla="*/ 0 h 1549855"/>
                <a:gd name="connsiteX2" fmla="*/ 21376 w 2893163"/>
                <a:gd name="connsiteY2" fmla="*/ 1549855 h 1549855"/>
                <a:gd name="connsiteX3" fmla="*/ 0 w 2893163"/>
                <a:gd name="connsiteY3" fmla="*/ 1535567 h 1549855"/>
                <a:gd name="connsiteX4" fmla="*/ 0 w 2893163"/>
                <a:gd name="connsiteY4" fmla="*/ 0 h 1549855"/>
                <a:gd name="connsiteX0" fmla="*/ 0 w 2893163"/>
                <a:gd name="connsiteY0" fmla="*/ 0 h 1549855"/>
                <a:gd name="connsiteX1" fmla="*/ 2893163 w 2893163"/>
                <a:gd name="connsiteY1" fmla="*/ 0 h 1549855"/>
                <a:gd name="connsiteX2" fmla="*/ 21376 w 2893163"/>
                <a:gd name="connsiteY2" fmla="*/ 1549855 h 1549855"/>
                <a:gd name="connsiteX3" fmla="*/ 0 w 2893163"/>
                <a:gd name="connsiteY3" fmla="*/ 1535567 h 1549855"/>
                <a:gd name="connsiteX4" fmla="*/ 0 w 2893163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1535567 h 1549855"/>
                <a:gd name="connsiteX4" fmla="*/ 0 w 2921738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1535567 h 1549855"/>
                <a:gd name="connsiteX4" fmla="*/ 0 w 2921738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7088 w 2921738"/>
                <a:gd name="connsiteY2" fmla="*/ 1549855 h 1549855"/>
                <a:gd name="connsiteX3" fmla="*/ 0 w 2921738"/>
                <a:gd name="connsiteY3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7088 w 2921738"/>
                <a:gd name="connsiteY2" fmla="*/ 1549855 h 1549855"/>
                <a:gd name="connsiteX3" fmla="*/ 0 w 2921738"/>
                <a:gd name="connsiteY3" fmla="*/ 0 h 1549855"/>
                <a:gd name="connsiteX0" fmla="*/ 2922 w 2924660"/>
                <a:gd name="connsiteY0" fmla="*/ 0 h 1745117"/>
                <a:gd name="connsiteX1" fmla="*/ 2924660 w 2924660"/>
                <a:gd name="connsiteY1" fmla="*/ 757238 h 1745117"/>
                <a:gd name="connsiteX2" fmla="*/ 485 w 2924660"/>
                <a:gd name="connsiteY2" fmla="*/ 1745117 h 1745117"/>
                <a:gd name="connsiteX3" fmla="*/ 2922 w 2924660"/>
                <a:gd name="connsiteY3" fmla="*/ 0 h 1745117"/>
                <a:gd name="connsiteX0" fmla="*/ 2922 w 2924660"/>
                <a:gd name="connsiteY0" fmla="*/ 0 h 1745117"/>
                <a:gd name="connsiteX1" fmla="*/ 2924660 w 2924660"/>
                <a:gd name="connsiteY1" fmla="*/ 757238 h 1745117"/>
                <a:gd name="connsiteX2" fmla="*/ 485 w 2924660"/>
                <a:gd name="connsiteY2" fmla="*/ 1745117 h 1745117"/>
                <a:gd name="connsiteX3" fmla="*/ 2922 w 2924660"/>
                <a:gd name="connsiteY3" fmla="*/ 0 h 1745117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660" h="1183141">
                  <a:moveTo>
                    <a:pt x="2922" y="0"/>
                  </a:moveTo>
                  <a:lnTo>
                    <a:pt x="2924660" y="0"/>
                  </a:lnTo>
                  <a:cubicBezTo>
                    <a:pt x="1795949" y="316593"/>
                    <a:pt x="1153009" y="661761"/>
                    <a:pt x="485" y="1183141"/>
                  </a:cubicBezTo>
                  <a:cubicBezTo>
                    <a:pt x="-1878" y="666523"/>
                    <a:pt x="5285" y="516618"/>
                    <a:pt x="292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4" name="Imagem 13" descr="Uma imagem contendo desenho, texto&#10;&#10;Descrição gerada automaticamente">
            <a:extLst>
              <a:ext uri="{FF2B5EF4-FFF2-40B4-BE49-F238E27FC236}">
                <a16:creationId xmlns:a16="http://schemas.microsoft.com/office/drawing/2014/main" id="{E35BEF07-AB8E-6843-C396-BC4CC39FD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9" y="103124"/>
            <a:ext cx="1633731" cy="53035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12CD72E-453E-29B0-EEEB-33248DA79588}"/>
              </a:ext>
            </a:extLst>
          </p:cNvPr>
          <p:cNvSpPr txBox="1"/>
          <p:nvPr/>
        </p:nvSpPr>
        <p:spPr>
          <a:xfrm>
            <a:off x="6473309" y="56196"/>
            <a:ext cx="553049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b="1" dirty="0">
                <a:solidFill>
                  <a:srgbClr val="31485D"/>
                </a:solidFill>
              </a:rPr>
              <a:t>Eduardo Queiroz</a:t>
            </a:r>
            <a:endParaRPr lang="pt-BR" dirty="0"/>
          </a:p>
          <a:p>
            <a:pPr algn="r"/>
            <a:r>
              <a:rPr lang="pt-BR" sz="1400" b="1" dirty="0">
                <a:solidFill>
                  <a:srgbClr val="31485D"/>
                </a:solidFill>
              </a:rPr>
              <a:t>ANTAQ/SEPH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0DE5893-2B54-4391-ADFB-55659C55BD06}"/>
              </a:ext>
            </a:extLst>
          </p:cNvPr>
          <p:cNvSpPr txBox="1"/>
          <p:nvPr/>
        </p:nvSpPr>
        <p:spPr>
          <a:xfrm>
            <a:off x="-129734" y="6463250"/>
            <a:ext cx="2543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www.gov.br/antaq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3A68CA4F-33ED-005B-338D-18A727D46ADD}"/>
              </a:ext>
            </a:extLst>
          </p:cNvPr>
          <p:cNvSpPr txBox="1"/>
          <p:nvPr/>
        </p:nvSpPr>
        <p:spPr>
          <a:xfrm>
            <a:off x="146389" y="790807"/>
            <a:ext cx="10820400" cy="54642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ts val="6305"/>
              </a:lnSpc>
              <a:spcBef>
                <a:spcPts val="1200"/>
              </a:spcBef>
              <a:spcAft>
                <a:spcPts val="1200"/>
              </a:spcAft>
              <a:defRPr sz="5000" b="1">
                <a:solidFill>
                  <a:srgbClr val="00508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pt-BR" sz="3334" dirty="0"/>
              <a:t>A Política Pública/Marco Legal</a:t>
            </a:r>
          </a:p>
        </p:txBody>
      </p:sp>
      <p:graphicFrame>
        <p:nvGraphicFramePr>
          <p:cNvPr id="20" name="Google Shape;1145;p15">
            <a:extLst>
              <a:ext uri="{FF2B5EF4-FFF2-40B4-BE49-F238E27FC236}">
                <a16:creationId xmlns:a16="http://schemas.microsoft.com/office/drawing/2014/main" id="{91E6AC2A-1DBB-429A-BBED-A8AE715B0B7E}"/>
              </a:ext>
            </a:extLst>
          </p:cNvPr>
          <p:cNvGraphicFramePr/>
          <p:nvPr/>
        </p:nvGraphicFramePr>
        <p:xfrm>
          <a:off x="496940" y="1810987"/>
          <a:ext cx="10820400" cy="343283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95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4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68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 Semi-Bold"/>
                      </a:endParaRPr>
                    </a:p>
                  </a:txBody>
                  <a:tcPr marL="87094" marR="87094" marT="43547" marB="4354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endParaRPr lang="pt-BR" sz="16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094" marR="87094" marT="43547" marB="4354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58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 Semi-Bold"/>
                      </a:endParaRPr>
                    </a:p>
                  </a:txBody>
                  <a:tcPr marL="87094" marR="87094" marT="43547" marB="4354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094" marR="87094" marT="43547" marB="4354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97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 Semi-Bold"/>
                      </a:endParaRPr>
                    </a:p>
                  </a:txBody>
                  <a:tcPr marL="87094" marR="87094" marT="43547" marB="4354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ontserrat Semi-Bold"/>
                        <a:ea typeface="+mn-ea"/>
                        <a:cs typeface="+mn-cs"/>
                      </a:endParaRPr>
                    </a:p>
                  </a:txBody>
                  <a:tcPr marL="87094" marR="87094" marT="43547" marB="4354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61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 Semi-Bold"/>
                      </a:endParaRPr>
                    </a:p>
                  </a:txBody>
                  <a:tcPr marL="87094" marR="87094" marT="43547" marB="4354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ontserrat Semi-Bold"/>
                      </a:endParaRPr>
                    </a:p>
                  </a:txBody>
                  <a:tcPr marL="87094" marR="87094" marT="43547" marB="4354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373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 Semi-Bold"/>
                      </a:endParaRPr>
                    </a:p>
                  </a:txBody>
                  <a:tcPr marL="87094" marR="87094" marT="43547" marB="4354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094" marR="87094" marT="43547" marB="4354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26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 Semi-Bold"/>
                      </a:endParaRPr>
                    </a:p>
                  </a:txBody>
                  <a:tcPr marL="87094" marR="87094" marT="43547" marB="4354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ontserrat Semi-Bold"/>
                      </a:endParaRPr>
                    </a:p>
                  </a:txBody>
                  <a:tcPr marL="87094" marR="87094" marT="43547" marB="4354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7C4BB862-1F3F-D141-FDF8-2B23A07F0A12}"/>
              </a:ext>
            </a:extLst>
          </p:cNvPr>
          <p:cNvSpPr txBox="1"/>
          <p:nvPr/>
        </p:nvSpPr>
        <p:spPr>
          <a:xfrm>
            <a:off x="322462" y="1479603"/>
            <a:ext cx="5584677" cy="17543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P</a:t>
            </a:r>
            <a:r>
              <a:rPr lang="pt-BR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olíticas Públicas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Diretrizes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 e </a:t>
            </a:r>
            <a:r>
              <a:rPr lang="pt-BR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estratégias</a:t>
            </a:r>
            <a:r>
              <a:rPr lang="pt-B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para a alavancagem de investimentos: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infraestrutura aquaviária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Infraestrutura portuária;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Fomento à indústria naval;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Financiamento da frota nacional.</a:t>
            </a:r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8955463-2396-200B-A944-E1C218B98F26}"/>
              </a:ext>
            </a:extLst>
          </p:cNvPr>
          <p:cNvSpPr txBox="1"/>
          <p:nvPr/>
        </p:nvSpPr>
        <p:spPr>
          <a:xfrm>
            <a:off x="7075569" y="3837611"/>
            <a:ext cx="4780451" cy="230832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Nesse sentido,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por intermédio da </a:t>
            </a:r>
            <a:r>
              <a:rPr lang="pt-BR" b="0" i="0" dirty="0">
                <a:effectLst/>
                <a:latin typeface="Calibri" panose="020F0502020204030204" pitchFamily="34" charset="0"/>
                <a:hlinkClick r:id="rId3"/>
              </a:rPr>
              <a:t>Portaria MPOR nº 441, de 23 de outubro de 2023</a:t>
            </a:r>
            <a:r>
              <a:rPr lang="pt-B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foi aprovado o </a:t>
            </a:r>
            <a:r>
              <a:rPr lang="pt-BR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Plano Geral de Outorgas (PGO)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proposto pela ANTAQ, </a:t>
            </a:r>
            <a:r>
              <a:rPr lang="pt-B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visando a: (i) exploração das vias navegáveis ou potencialmente navegáveis situadas em corpos de água de domínio da União e (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ii</a:t>
            </a:r>
            <a:r>
              <a:rPr lang="pt-B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 a prestação de serviços de transportes aquaviário.</a:t>
            </a:r>
            <a:endParaRPr lang="pt-BR" dirty="0"/>
          </a:p>
        </p:txBody>
      </p:sp>
      <p:sp>
        <p:nvSpPr>
          <p:cNvPr id="18" name="Seta: Pentágono 17">
            <a:extLst>
              <a:ext uri="{FF2B5EF4-FFF2-40B4-BE49-F238E27FC236}">
                <a16:creationId xmlns:a16="http://schemas.microsoft.com/office/drawing/2014/main" id="{D6CAEBC2-F370-20F4-75FF-BA71853F9B90}"/>
              </a:ext>
            </a:extLst>
          </p:cNvPr>
          <p:cNvSpPr/>
          <p:nvPr/>
        </p:nvSpPr>
        <p:spPr>
          <a:xfrm rot="5400000">
            <a:off x="2894028" y="3463697"/>
            <a:ext cx="326738" cy="265843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3DF92BD3-172A-C469-8F6C-A0EA0E757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892" y="1233828"/>
            <a:ext cx="3255687" cy="217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F2A2B4-CA64-1007-77AD-CC73E5A17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4371" y="3837611"/>
            <a:ext cx="3674692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2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N</a:t>
            </a:r>
            <a:r>
              <a:rPr lang="pt-BR" altLang="pt-BR" sz="1200" b="1" baseline="300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altLang="pt-BR" sz="12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10.233, DE 5 DE JUNHO DE 2001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103FC48-1602-E932-50A5-03EE46F39D49}"/>
              </a:ext>
            </a:extLst>
          </p:cNvPr>
          <p:cNvSpPr txBox="1"/>
          <p:nvPr/>
        </p:nvSpPr>
        <p:spPr>
          <a:xfrm>
            <a:off x="146389" y="4162466"/>
            <a:ext cx="6333468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Art. 27. Cabe à ANTAQ, em sua esfera de atuação:</a:t>
            </a:r>
          </a:p>
          <a:p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</a:rPr>
              <a:t>(...)</a:t>
            </a:r>
            <a:endParaRPr lang="pt-BR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III - propor ao Ministério dos Transportes </a:t>
            </a:r>
            <a:r>
              <a:rPr lang="pt-BR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 plano geral de outorgas</a:t>
            </a:r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exploração da </a:t>
            </a:r>
            <a:r>
              <a:rPr lang="pt-BR" sz="1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infraestrutura aquaviária</a:t>
            </a:r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 de prestação de serviços de transporte aquaviário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</a:rPr>
              <a:t>;</a:t>
            </a:r>
          </a:p>
          <a:p>
            <a:pPr algn="just"/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</a:rPr>
              <a:t>(...)</a:t>
            </a:r>
          </a:p>
          <a:p>
            <a:pPr algn="just"/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XXV - celebrar atos de </a:t>
            </a:r>
            <a:r>
              <a:rPr lang="pt-BR" sz="1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outorga de concessão</a:t>
            </a:r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para a </a:t>
            </a:r>
            <a:r>
              <a:rPr lang="pt-BR" sz="14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exploração da infraestrutura aquaviária</a:t>
            </a:r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gerindo e fiscalizando os respectivos contratos e demais instrumentos administrativos; </a:t>
            </a:r>
            <a:endParaRPr lang="pt-BR" sz="1400" dirty="0"/>
          </a:p>
        </p:txBody>
      </p:sp>
      <p:sp>
        <p:nvSpPr>
          <p:cNvPr id="22" name="Seta: Pentágono 21">
            <a:extLst>
              <a:ext uri="{FF2B5EF4-FFF2-40B4-BE49-F238E27FC236}">
                <a16:creationId xmlns:a16="http://schemas.microsoft.com/office/drawing/2014/main" id="{C8668477-D3B3-5795-7F73-153449CC65ED}"/>
              </a:ext>
            </a:extLst>
          </p:cNvPr>
          <p:cNvSpPr/>
          <p:nvPr/>
        </p:nvSpPr>
        <p:spPr>
          <a:xfrm>
            <a:off x="6585827" y="4883440"/>
            <a:ext cx="326738" cy="265843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513B6E7-30A3-B8C8-25F0-B64B8A1242F3}"/>
              </a:ext>
            </a:extLst>
          </p:cNvPr>
          <p:cNvSpPr txBox="1"/>
          <p:nvPr/>
        </p:nvSpPr>
        <p:spPr>
          <a:xfrm>
            <a:off x="7845236" y="6341810"/>
            <a:ext cx="4476465" cy="420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BR" sz="1200" b="1" dirty="0" err="1">
                <a:solidFill>
                  <a:srgbClr val="FFFFFF"/>
                </a:solidFill>
                <a:latin typeface="Open Sans" panose="020B0606030504020204" pitchFamily="34" charset="0"/>
              </a:rPr>
              <a:t>Presentación</a:t>
            </a:r>
            <a:r>
              <a:rPr lang="pt-BR" sz="1200" b="1" dirty="0">
                <a:solidFill>
                  <a:srgbClr val="FFFFFF"/>
                </a:solidFill>
                <a:latin typeface="Open Sans" panose="020B0606030504020204" pitchFamily="34" charset="0"/>
              </a:rPr>
              <a:t> de </a:t>
            </a:r>
            <a:r>
              <a:rPr lang="pt-BR" sz="1200" b="1" dirty="0" err="1">
                <a:solidFill>
                  <a:srgbClr val="FFFFFF"/>
                </a:solidFill>
                <a:latin typeface="Open Sans" panose="020B0606030504020204" pitchFamily="34" charset="0"/>
              </a:rPr>
              <a:t>la</a:t>
            </a:r>
            <a:r>
              <a:rPr lang="pt-BR" sz="1200" b="1" dirty="0">
                <a:solidFill>
                  <a:srgbClr val="FFFFFF"/>
                </a:solidFill>
                <a:latin typeface="Open Sans" panose="020B0606030504020204" pitchFamily="34" charset="0"/>
              </a:rPr>
              <a:t> </a:t>
            </a:r>
            <a:r>
              <a:rPr lang="pt-BR" sz="1200" b="1" dirty="0" err="1">
                <a:solidFill>
                  <a:srgbClr val="FFFFFF"/>
                </a:solidFill>
                <a:latin typeface="Open Sans" panose="020B0606030504020204" pitchFamily="34" charset="0"/>
              </a:rPr>
              <a:t>Concesión</a:t>
            </a:r>
            <a:r>
              <a:rPr lang="pt-BR" sz="1200" b="1" dirty="0">
                <a:solidFill>
                  <a:srgbClr val="FFFFFF"/>
                </a:solidFill>
                <a:latin typeface="Open Sans" panose="020B0606030504020204" pitchFamily="34" charset="0"/>
              </a:rPr>
              <a:t> de </a:t>
            </a:r>
            <a:r>
              <a:rPr lang="pt-BR" sz="1200" b="1" dirty="0" err="1">
                <a:solidFill>
                  <a:srgbClr val="FFFFFF"/>
                </a:solidFill>
                <a:latin typeface="Open Sans" panose="020B0606030504020204" pitchFamily="34" charset="0"/>
              </a:rPr>
              <a:t>la</a:t>
            </a:r>
            <a:r>
              <a:rPr lang="pt-BR" sz="1200" b="1" dirty="0">
                <a:solidFill>
                  <a:srgbClr val="FFFFFF"/>
                </a:solidFill>
                <a:latin typeface="Open Sans" panose="020B0606030504020204" pitchFamily="34" charset="0"/>
              </a:rPr>
              <a:t> </a:t>
            </a:r>
            <a:r>
              <a:rPr lang="pt-BR" sz="1200" b="1" dirty="0" err="1">
                <a:solidFill>
                  <a:srgbClr val="FFFFFF"/>
                </a:solidFill>
                <a:latin typeface="Open Sans" panose="020B0606030504020204" pitchFamily="34" charset="0"/>
              </a:rPr>
              <a:t>Hidrovía</a:t>
            </a:r>
            <a:r>
              <a:rPr lang="pt-BR" sz="1200" b="1" dirty="0">
                <a:solidFill>
                  <a:srgbClr val="FFFFFF"/>
                </a:solidFill>
                <a:latin typeface="Open Sans" panose="020B0606030504020204" pitchFamily="34" charset="0"/>
              </a:rPr>
              <a:t> Paraguay</a:t>
            </a:r>
          </a:p>
        </p:txBody>
      </p:sp>
    </p:spTree>
    <p:extLst>
      <p:ext uri="{BB962C8B-B14F-4D97-AF65-F5344CB8AC3E}">
        <p14:creationId xmlns:p14="http://schemas.microsoft.com/office/powerpoint/2010/main" val="4273712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E1A17-8B55-5A6D-6D1F-2C5028D57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Retângulo&#10;&#10;Descrição gerada automaticamente">
            <a:extLst>
              <a:ext uri="{FF2B5EF4-FFF2-40B4-BE49-F238E27FC236}">
                <a16:creationId xmlns:a16="http://schemas.microsoft.com/office/drawing/2014/main" id="{E26C7B88-34CF-5D51-9DDA-0113658A1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0725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94345BB-B61D-ACDE-72DA-FF4E1520A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2A633B14-C164-CB2B-310F-7C12F652C767}"/>
              </a:ext>
            </a:extLst>
          </p:cNvPr>
          <p:cNvSpPr txBox="1"/>
          <p:nvPr/>
        </p:nvSpPr>
        <p:spPr>
          <a:xfrm>
            <a:off x="2711662" y="921642"/>
            <a:ext cx="7169673" cy="54642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ts val="6305"/>
              </a:lnSpc>
              <a:spcBef>
                <a:spcPts val="1200"/>
              </a:spcBef>
              <a:spcAft>
                <a:spcPts val="1200"/>
              </a:spcAft>
              <a:defRPr sz="5000" b="1">
                <a:solidFill>
                  <a:srgbClr val="00508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pt-BR" sz="3334" dirty="0"/>
              <a:t>Plano Geral de Outorgas - PGO</a:t>
            </a:r>
          </a:p>
        </p:txBody>
      </p:sp>
      <p:pic>
        <p:nvPicPr>
          <p:cNvPr id="17" name="Imagem 16" descr="Mapa&#10;&#10;Descrição gerada automaticamente">
            <a:extLst>
              <a:ext uri="{FF2B5EF4-FFF2-40B4-BE49-F238E27FC236}">
                <a16:creationId xmlns:a16="http://schemas.microsoft.com/office/drawing/2014/main" id="{9B6B485B-AAE7-6420-5C4E-55C7116A3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99" y="2157359"/>
            <a:ext cx="4760246" cy="3366242"/>
          </a:xfrm>
          <a:prstGeom prst="rect">
            <a:avLst/>
          </a:prstGeom>
        </p:spPr>
      </p:pic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56B896F9-7EFD-427E-E030-5E824BFBA0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505933"/>
              </p:ext>
            </p:extLst>
          </p:nvPr>
        </p:nvGraphicFramePr>
        <p:xfrm>
          <a:off x="1643377" y="2157359"/>
          <a:ext cx="3784600" cy="3377565"/>
        </p:xfrm>
        <a:graphic>
          <a:graphicData uri="http://schemas.openxmlformats.org/drawingml/2006/table">
            <a:tbl>
              <a:tblPr/>
              <a:tblGrid>
                <a:gridCol w="824808">
                  <a:extLst>
                    <a:ext uri="{9D8B030D-6E8A-4147-A177-3AD203B41FA5}">
                      <a16:colId xmlns:a16="http://schemas.microsoft.com/office/drawing/2014/main" val="2160868178"/>
                    </a:ext>
                  </a:extLst>
                </a:gridCol>
                <a:gridCol w="2959792">
                  <a:extLst>
                    <a:ext uri="{9D8B030D-6E8A-4147-A177-3AD203B41FA5}">
                      <a16:colId xmlns:a16="http://schemas.microsoft.com/office/drawing/2014/main" val="341454666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PGO – </a:t>
                      </a:r>
                      <a:r>
                        <a:rPr lang="en-US" sz="1100" b="1" i="0" u="none" strike="noStrike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Trechos</a:t>
                      </a: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1" i="0" u="none" strike="noStrike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Hidroviários</a:t>
                      </a: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e </a:t>
                      </a:r>
                      <a:r>
                        <a:rPr lang="en-US" sz="1100" b="1" i="0" u="none" strike="noStrike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Classificação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54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235460"/>
                  </a:ext>
                </a:extLst>
              </a:tr>
              <a:tr h="19050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Estratégicos</a:t>
                      </a:r>
                    </a:p>
                  </a:txBody>
                  <a:tcPr marL="9525" marR="9525" marT="9525" marB="0" vert="vert27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Amazonas - Barra Norte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23498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Tapajós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14119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Paraguai – Trechos Sul e Norte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13963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Madeira</a:t>
                      </a:r>
                    </a:p>
                  </a:txBody>
                  <a:tcPr marL="9525" marR="9525" marT="9525" marB="0" anchor="b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28112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Hidrovias do Sul - Lagoa dos Patos e Lagoa Mirim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4344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Tocantins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097327"/>
                  </a:ext>
                </a:extLst>
              </a:tr>
              <a:tr h="28575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Navegação Consolidada (Potencial Crescimento)</a:t>
                      </a:r>
                    </a:p>
                  </a:txBody>
                  <a:tcPr marL="9525" marR="9525" marT="9525" marB="0" vert="vert27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Amazonas (Trecho Manaus - Itacoatiara)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760335"/>
                  </a:ext>
                </a:extLst>
              </a:tr>
              <a:tr h="2857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Tietê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784930"/>
                  </a:ext>
                </a:extLst>
              </a:tr>
              <a:tr h="2857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Solimões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859405"/>
                  </a:ext>
                </a:extLst>
              </a:tr>
              <a:tr h="2857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Paraná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476926"/>
                  </a:ext>
                </a:extLst>
              </a:tr>
              <a:tr h="3048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Potencial</a:t>
                      </a:r>
                    </a:p>
                  </a:txBody>
                  <a:tcPr marL="9525" marR="9525" marT="9525" marB="0" vert="vert27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Francisco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514170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Parnaíba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890840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Guaporé-Mamoré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583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211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5EF6C-1396-889C-F0D0-F0BF416D1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Retângulo&#10;&#10;Descrição gerada automaticamente">
            <a:extLst>
              <a:ext uri="{FF2B5EF4-FFF2-40B4-BE49-F238E27FC236}">
                <a16:creationId xmlns:a16="http://schemas.microsoft.com/office/drawing/2014/main" id="{37A51EC4-1F6C-7789-E02E-8563F471C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0725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A3E1EF5-B800-C086-BDDE-066A77EE0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86F32F57-2763-5672-E0DD-645FAA7B2EDA}"/>
              </a:ext>
            </a:extLst>
          </p:cNvPr>
          <p:cNvSpPr txBox="1"/>
          <p:nvPr/>
        </p:nvSpPr>
        <p:spPr>
          <a:xfrm>
            <a:off x="324989" y="846074"/>
            <a:ext cx="5259326" cy="54642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ts val="6305"/>
              </a:lnSpc>
              <a:spcBef>
                <a:spcPts val="1200"/>
              </a:spcBef>
              <a:spcAft>
                <a:spcPts val="1200"/>
              </a:spcAft>
              <a:defRPr sz="5000" b="1">
                <a:solidFill>
                  <a:srgbClr val="00508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pt-BR" sz="2400" dirty="0"/>
              <a:t>Plano Geral de Outorgas - PGO</a:t>
            </a: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E3661FBE-BE9B-275D-DCD0-058F407081ED}"/>
              </a:ext>
            </a:extLst>
          </p:cNvPr>
          <p:cNvSpPr txBox="1"/>
          <p:nvPr/>
        </p:nvSpPr>
        <p:spPr>
          <a:xfrm>
            <a:off x="6408170" y="846073"/>
            <a:ext cx="4068974" cy="54642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ts val="6305"/>
              </a:lnSpc>
              <a:spcBef>
                <a:spcPts val="1200"/>
              </a:spcBef>
              <a:spcAft>
                <a:spcPts val="1200"/>
              </a:spcAft>
              <a:defRPr sz="5000" b="1">
                <a:solidFill>
                  <a:srgbClr val="00508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pt-BR" sz="2400"/>
              <a:t>Projetos de Concessões</a:t>
            </a:r>
          </a:p>
        </p:txBody>
      </p:sp>
      <p:sp>
        <p:nvSpPr>
          <p:cNvPr id="4" name="Triângulo isósceles 3">
            <a:extLst>
              <a:ext uri="{FF2B5EF4-FFF2-40B4-BE49-F238E27FC236}">
                <a16:creationId xmlns:a16="http://schemas.microsoft.com/office/drawing/2014/main" id="{E93874D6-43FC-76DD-C4C7-CC3B4B835C2A}"/>
              </a:ext>
            </a:extLst>
          </p:cNvPr>
          <p:cNvSpPr/>
          <p:nvPr/>
        </p:nvSpPr>
        <p:spPr>
          <a:xfrm rot="5400000">
            <a:off x="5584315" y="1128045"/>
            <a:ext cx="431924" cy="31523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7F330181-95E1-E286-5AA1-374880CE2C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453" t="38493" r="17570" b="4093"/>
          <a:stretch/>
        </p:blipFill>
        <p:spPr>
          <a:xfrm>
            <a:off x="1946164" y="2035566"/>
            <a:ext cx="7921951" cy="379165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653BA95-0B04-7E60-EE4E-A23729421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2393" y="5464094"/>
            <a:ext cx="726248" cy="7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30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5EF6C-1396-889C-F0D0-F0BF416D1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m 69" descr="Uma imagem contendo Retângulo&#10;&#10;Descrição gerada automaticamente">
            <a:extLst>
              <a:ext uri="{FF2B5EF4-FFF2-40B4-BE49-F238E27FC236}">
                <a16:creationId xmlns:a16="http://schemas.microsoft.com/office/drawing/2014/main" id="{F3DAD2E2-5EFE-97D8-F174-4E3C15F45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0725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A3E1EF5-B800-C086-BDDE-066A77EE0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7" name="Suspendisse in quam mauris. Donec dolor purus, luctus a efficitur in, luctus vel metus Integer ullamcorper placerat eros, in tincidunt massa.">
            <a:extLst>
              <a:ext uri="{FF2B5EF4-FFF2-40B4-BE49-F238E27FC236}">
                <a16:creationId xmlns:a16="http://schemas.microsoft.com/office/drawing/2014/main" id="{80E69872-2225-54C3-2AC1-53718562B31E}"/>
              </a:ext>
            </a:extLst>
          </p:cNvPr>
          <p:cNvSpPr txBox="1"/>
          <p:nvPr/>
        </p:nvSpPr>
        <p:spPr>
          <a:xfrm>
            <a:off x="3250524" y="119877"/>
            <a:ext cx="8787657" cy="3494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0637" tIns="20637" rIns="20637" bIns="20637" anchor="t">
            <a:spAutoFit/>
          </a:bodyPr>
          <a:lstStyle>
            <a:lvl1pPr algn="l" defTabSz="228600">
              <a:defRPr sz="20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rPr lang="pt-BR" dirty="0">
                <a:solidFill>
                  <a:schemeClr val="accent4"/>
                </a:solidFill>
              </a:rPr>
              <a:t>Hidrovias Tocantis e Tapajós - ESCOPO GERAL DO PROJETO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1C4462C-43F6-8C84-0573-8E74A04B74D7}"/>
              </a:ext>
            </a:extLst>
          </p:cNvPr>
          <p:cNvGrpSpPr/>
          <p:nvPr/>
        </p:nvGrpSpPr>
        <p:grpSpPr>
          <a:xfrm>
            <a:off x="803305" y="5872335"/>
            <a:ext cx="11075350" cy="729574"/>
            <a:chOff x="-690750" y="5382880"/>
            <a:chExt cx="11464964" cy="1028932"/>
          </a:xfrm>
        </p:grpSpPr>
        <p:sp>
          <p:nvSpPr>
            <p:cNvPr id="9" name="Line">
              <a:extLst>
                <a:ext uri="{FF2B5EF4-FFF2-40B4-BE49-F238E27FC236}">
                  <a16:creationId xmlns:a16="http://schemas.microsoft.com/office/drawing/2014/main" id="{37135CF6-17D9-FEB6-3BC3-34D777497D1D}"/>
                </a:ext>
              </a:extLst>
            </p:cNvPr>
            <p:cNvSpPr/>
            <p:nvPr/>
          </p:nvSpPr>
          <p:spPr>
            <a:xfrm>
              <a:off x="279291" y="6411812"/>
              <a:ext cx="9360000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0637" tIns="20637" rIns="20637" bIns="20637" numCol="1" anchor="ctr">
              <a:noAutofit/>
            </a:bodyPr>
            <a:lstStyle/>
            <a:p>
              <a:endParaRPr lang="pt-BR" dirty="0"/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1E92229F-7149-877C-DEEB-C5662DB8996D}"/>
                </a:ext>
              </a:extLst>
            </p:cNvPr>
            <p:cNvSpPr/>
            <p:nvPr/>
          </p:nvSpPr>
          <p:spPr>
            <a:xfrm>
              <a:off x="279291" y="5565010"/>
              <a:ext cx="9360000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0637" tIns="20637" rIns="20637" bIns="20637" numCol="1" anchor="ctr">
              <a:noAutofit/>
            </a:bodyPr>
            <a:lstStyle/>
            <a:p>
              <a:endParaRPr lang="pt-BR" dirty="0"/>
            </a:p>
          </p:txBody>
        </p:sp>
        <p:sp>
          <p:nvSpPr>
            <p:cNvPr id="11" name="No Cluster do MATOPIBA, para a região do Sul Maranhense, no polo de Balsas-MA, as alternativas logísticas mais competitivas atualmente são as alternativas ferroviária e rodoviária via Porto do Itaqui, em São Luís-MA—Futuramente a nova ferrovia Paraense p">
              <a:extLst>
                <a:ext uri="{FF2B5EF4-FFF2-40B4-BE49-F238E27FC236}">
                  <a16:creationId xmlns:a16="http://schemas.microsoft.com/office/drawing/2014/main" id="{79ECDE87-988E-864B-7397-FCE2B630DCBE}"/>
                </a:ext>
              </a:extLst>
            </p:cNvPr>
            <p:cNvSpPr/>
            <p:nvPr/>
          </p:nvSpPr>
          <p:spPr>
            <a:xfrm>
              <a:off x="-690750" y="5382880"/>
              <a:ext cx="11464964" cy="769779"/>
            </a:xfrm>
            <a:prstGeom prst="rect">
              <a:avLst/>
            </a:prstGeom>
            <a:solidFill>
              <a:schemeClr val="accent4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44000" tIns="36000" rIns="72000" bIns="36000" numCol="1" anchor="ctr">
              <a:noAutofit/>
            </a:bodyPr>
            <a:lstStyle>
              <a:lvl1pPr indent="241300" algn="l" defTabSz="457200">
                <a:defRPr sz="1400">
                  <a:latin typeface="Roboto Condensed"/>
                  <a:ea typeface="Roboto Condensed"/>
                  <a:cs typeface="Roboto Condensed"/>
                  <a:sym typeface="Roboto Condensed"/>
                </a:defRPr>
              </a:lvl1pPr>
            </a:lstStyle>
            <a:p>
              <a:pPr indent="0" algn="ctr"/>
              <a:r>
                <a:rPr lang="pt-BR" b="1" dirty="0">
                  <a:solidFill>
                    <a:schemeClr val="bg1"/>
                  </a:solidFill>
                </a:rPr>
                <a:t>O escopo deste projeto inclui o estudo de possibilidade de parcerias com a iniciativa privada dos trechos hidroviários nos rios Tapajós composto de 2 trechos e Tocantins composto de 5 trechos com investimentos em dragagens, sinalização e derrocamento, entre outros</a:t>
              </a:r>
            </a:p>
          </p:txBody>
        </p:sp>
        <p:sp>
          <p:nvSpPr>
            <p:cNvPr id="12" name="Triângulo isósceles 11">
              <a:extLst>
                <a:ext uri="{FF2B5EF4-FFF2-40B4-BE49-F238E27FC236}">
                  <a16:creationId xmlns:a16="http://schemas.microsoft.com/office/drawing/2014/main" id="{4443E637-2336-9652-8D4F-F40C4435C5CA}"/>
                </a:ext>
              </a:extLst>
            </p:cNvPr>
            <p:cNvSpPr/>
            <p:nvPr/>
          </p:nvSpPr>
          <p:spPr>
            <a:xfrm rot="5400000">
              <a:off x="206783" y="5803893"/>
              <a:ext cx="252000" cy="108000"/>
            </a:xfrm>
            <a:prstGeom prst="triangle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637" tIns="20637" rIns="20637" bIns="20637" numCol="1" spcCol="38100" rtlCol="0" anchor="ctr">
              <a:noAutofit/>
            </a:bodyPr>
            <a:lstStyle/>
            <a:p>
              <a:pPr defTabSz="412750" hangingPunct="0"/>
              <a:endParaRPr lang="pt-BR" sz="160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 Neue Medium"/>
                <a:sym typeface="Helvetica Neue Medium"/>
              </a:endParaRPr>
            </a:p>
          </p:txBody>
        </p:sp>
      </p:grpSp>
      <p:sp>
        <p:nvSpPr>
          <p:cNvPr id="23" name="Oval 341">
            <a:extLst>
              <a:ext uri="{FF2B5EF4-FFF2-40B4-BE49-F238E27FC236}">
                <a16:creationId xmlns:a16="http://schemas.microsoft.com/office/drawing/2014/main" id="{CBA6D06C-6949-379E-C734-46629072EA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16259" y="1450967"/>
            <a:ext cx="186222" cy="186222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000" dirty="0">
                <a:solidFill>
                  <a:srgbClr val="FFFFCC"/>
                </a:solidFill>
                <a:cs typeface="Arial" charset="0"/>
              </a:rPr>
              <a:t>1</a:t>
            </a:r>
            <a:endParaRPr lang="pt-BR" sz="800" dirty="0">
              <a:solidFill>
                <a:srgbClr val="FFFFCC"/>
              </a:solidFill>
              <a:cs typeface="Arial" charset="0"/>
            </a:endParaRPr>
          </a:p>
        </p:txBody>
      </p:sp>
      <p:sp>
        <p:nvSpPr>
          <p:cNvPr id="24" name="Oval 341">
            <a:extLst>
              <a:ext uri="{FF2B5EF4-FFF2-40B4-BE49-F238E27FC236}">
                <a16:creationId xmlns:a16="http://schemas.microsoft.com/office/drawing/2014/main" id="{7AF583FD-1604-CD23-F728-FD5E65F81D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16259" y="3374928"/>
            <a:ext cx="186222" cy="186222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000" dirty="0">
                <a:solidFill>
                  <a:srgbClr val="FFFFCC"/>
                </a:solidFill>
                <a:cs typeface="Arial" charset="0"/>
              </a:rPr>
              <a:t>3</a:t>
            </a:r>
            <a:endParaRPr lang="pt-BR" sz="800" dirty="0">
              <a:solidFill>
                <a:srgbClr val="FFFFCC"/>
              </a:solidFill>
              <a:cs typeface="Arial" charset="0"/>
            </a:endParaRPr>
          </a:p>
        </p:txBody>
      </p:sp>
      <p:sp>
        <p:nvSpPr>
          <p:cNvPr id="25" name="Oval 341">
            <a:extLst>
              <a:ext uri="{FF2B5EF4-FFF2-40B4-BE49-F238E27FC236}">
                <a16:creationId xmlns:a16="http://schemas.microsoft.com/office/drawing/2014/main" id="{6C8B5EC6-1923-5E58-7814-C98ED20E22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16259" y="1705356"/>
            <a:ext cx="186222" cy="186222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000" dirty="0">
                <a:solidFill>
                  <a:srgbClr val="FFFFCC"/>
                </a:solidFill>
                <a:cs typeface="Arial" charset="0"/>
              </a:rPr>
              <a:t>2</a:t>
            </a:r>
            <a:endParaRPr lang="pt-BR" sz="800" dirty="0">
              <a:solidFill>
                <a:srgbClr val="FFFFCC"/>
              </a:solidFill>
              <a:cs typeface="Arial" charset="0"/>
            </a:endParaRPr>
          </a:p>
        </p:txBody>
      </p:sp>
      <p:sp>
        <p:nvSpPr>
          <p:cNvPr id="26" name="Oval 341">
            <a:extLst>
              <a:ext uri="{FF2B5EF4-FFF2-40B4-BE49-F238E27FC236}">
                <a16:creationId xmlns:a16="http://schemas.microsoft.com/office/drawing/2014/main" id="{2A6E1794-616A-202E-395B-C13624A891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16259" y="2381384"/>
            <a:ext cx="186222" cy="186222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000" dirty="0">
                <a:solidFill>
                  <a:srgbClr val="FFFFCC"/>
                </a:solidFill>
                <a:cs typeface="Arial" charset="0"/>
              </a:rPr>
              <a:t>1A</a:t>
            </a:r>
            <a:endParaRPr lang="pt-BR" sz="800" dirty="0">
              <a:solidFill>
                <a:srgbClr val="FFFFCC"/>
              </a:solidFill>
              <a:cs typeface="Arial" charset="0"/>
            </a:endParaRPr>
          </a:p>
        </p:txBody>
      </p:sp>
      <p:sp>
        <p:nvSpPr>
          <p:cNvPr id="27" name="Oval 341">
            <a:extLst>
              <a:ext uri="{FF2B5EF4-FFF2-40B4-BE49-F238E27FC236}">
                <a16:creationId xmlns:a16="http://schemas.microsoft.com/office/drawing/2014/main" id="{DD3A1634-6389-7B2C-8CCA-DC348E0F3B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16259" y="2635773"/>
            <a:ext cx="186222" cy="186222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000" dirty="0">
                <a:solidFill>
                  <a:srgbClr val="FFFFCC"/>
                </a:solidFill>
                <a:cs typeface="Arial" charset="0"/>
              </a:rPr>
              <a:t>1B</a:t>
            </a:r>
            <a:endParaRPr lang="pt-BR" sz="800" dirty="0">
              <a:solidFill>
                <a:srgbClr val="FFFFCC"/>
              </a:solidFill>
              <a:cs typeface="Arial" charset="0"/>
            </a:endParaRPr>
          </a:p>
        </p:txBody>
      </p:sp>
      <p:sp>
        <p:nvSpPr>
          <p:cNvPr id="28" name="Oval 341">
            <a:extLst>
              <a:ext uri="{FF2B5EF4-FFF2-40B4-BE49-F238E27FC236}">
                <a16:creationId xmlns:a16="http://schemas.microsoft.com/office/drawing/2014/main" id="{C5B7C1EF-A2C3-2BBC-D1AE-D997B82395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16259" y="2875468"/>
            <a:ext cx="186222" cy="186222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000" dirty="0">
                <a:solidFill>
                  <a:srgbClr val="FFFFCC"/>
                </a:solidFill>
                <a:cs typeface="Arial" charset="0"/>
              </a:rPr>
              <a:t>2A</a:t>
            </a:r>
            <a:endParaRPr lang="pt-BR" sz="800" dirty="0">
              <a:solidFill>
                <a:srgbClr val="FFFFCC"/>
              </a:solidFill>
              <a:cs typeface="Arial" charset="0"/>
            </a:endParaRPr>
          </a:p>
        </p:txBody>
      </p:sp>
      <p:sp>
        <p:nvSpPr>
          <p:cNvPr id="29" name="Oval 341">
            <a:extLst>
              <a:ext uri="{FF2B5EF4-FFF2-40B4-BE49-F238E27FC236}">
                <a16:creationId xmlns:a16="http://schemas.microsoft.com/office/drawing/2014/main" id="{A059C93F-56BE-2320-F57B-556C8FC799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16259" y="3129857"/>
            <a:ext cx="186222" cy="186222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000" dirty="0">
                <a:solidFill>
                  <a:srgbClr val="FFFFCC"/>
                </a:solidFill>
                <a:cs typeface="Arial" charset="0"/>
              </a:rPr>
              <a:t>2B</a:t>
            </a:r>
            <a:endParaRPr lang="pt-BR" sz="800" dirty="0">
              <a:solidFill>
                <a:srgbClr val="FFFFCC"/>
              </a:solidFill>
              <a:cs typeface="Arial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3606889-9FF0-289E-B4CF-92FC343276FB}"/>
              </a:ext>
            </a:extLst>
          </p:cNvPr>
          <p:cNvSpPr txBox="1"/>
          <p:nvPr/>
        </p:nvSpPr>
        <p:spPr bwMode="auto">
          <a:xfrm>
            <a:off x="7263954" y="2924259"/>
            <a:ext cx="1963846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7355F"/>
              </a:buClr>
              <a:defRPr/>
            </a:pPr>
            <a:r>
              <a:rPr lang="pt-BR" sz="900" dirty="0">
                <a:solidFill>
                  <a:srgbClr val="07355F"/>
                </a:solidFill>
                <a:ea typeface="ＭＳ Ｐゴシック" pitchFamily="34" charset="-128"/>
              </a:rPr>
              <a:t>Trecho 2A: Marabá(PA)-Imperatriz(MA)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005F684-C19B-B5BB-3479-085D4EB698CE}"/>
              </a:ext>
            </a:extLst>
          </p:cNvPr>
          <p:cNvSpPr txBox="1"/>
          <p:nvPr/>
        </p:nvSpPr>
        <p:spPr bwMode="auto">
          <a:xfrm>
            <a:off x="7271068" y="3180414"/>
            <a:ext cx="2158668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7355F"/>
              </a:buClr>
              <a:defRPr/>
            </a:pPr>
            <a:r>
              <a:rPr lang="pt-BR" sz="900" dirty="0">
                <a:solidFill>
                  <a:srgbClr val="07355F"/>
                </a:solidFill>
                <a:ea typeface="ＭＳ Ｐゴシック" pitchFamily="34" charset="-128"/>
              </a:rPr>
              <a:t>Trecho 2B: Imperatriz(MA)-Babaçulândia(TO)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0FBAEEB6-D77C-BF6F-CAE8-BB5BCA99EDE8}"/>
              </a:ext>
            </a:extLst>
          </p:cNvPr>
          <p:cNvSpPr txBox="1"/>
          <p:nvPr/>
        </p:nvSpPr>
        <p:spPr bwMode="auto">
          <a:xfrm>
            <a:off x="7265941" y="3436566"/>
            <a:ext cx="2018254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7355F"/>
              </a:buClr>
              <a:defRPr/>
            </a:pPr>
            <a:r>
              <a:rPr lang="pt-BR" sz="900" dirty="0">
                <a:solidFill>
                  <a:srgbClr val="07355F"/>
                </a:solidFill>
                <a:ea typeface="ＭＳ Ｐゴシック" pitchFamily="34" charset="-128"/>
              </a:rPr>
              <a:t>Trecho 3: Babaçulândia(TO)-Peixe(TO)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0F38A431-1FBD-502F-85C3-50D442B79EAC}"/>
              </a:ext>
            </a:extLst>
          </p:cNvPr>
          <p:cNvSpPr txBox="1"/>
          <p:nvPr/>
        </p:nvSpPr>
        <p:spPr bwMode="auto">
          <a:xfrm>
            <a:off x="7260113" y="2668104"/>
            <a:ext cx="1858673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7355F"/>
              </a:buClr>
              <a:defRPr/>
            </a:pPr>
            <a:r>
              <a:rPr lang="pt-BR" sz="900" dirty="0">
                <a:solidFill>
                  <a:srgbClr val="07355F"/>
                </a:solidFill>
                <a:ea typeface="ＭＳ Ｐゴシック" pitchFamily="34" charset="-128"/>
              </a:rPr>
              <a:t>Trecho 1B: Cametá(PA)-Marabá(PA)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6975C7AD-5A17-6611-D46E-4D20C1216FAA}"/>
              </a:ext>
            </a:extLst>
          </p:cNvPr>
          <p:cNvSpPr txBox="1"/>
          <p:nvPr/>
        </p:nvSpPr>
        <p:spPr bwMode="auto">
          <a:xfrm>
            <a:off x="7258317" y="1505004"/>
            <a:ext cx="1809467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7355F"/>
              </a:buClr>
              <a:defRPr/>
            </a:pPr>
            <a:r>
              <a:rPr lang="pt-BR" sz="900" dirty="0">
                <a:solidFill>
                  <a:srgbClr val="07355F"/>
                </a:solidFill>
                <a:ea typeface="ＭＳ Ｐゴシック" pitchFamily="34" charset="-128"/>
              </a:rPr>
              <a:t>Trecho 1: Breves(PA)-Abaetetuba(PA)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5862C5FB-ADFC-6BA9-1D48-4ECABEFD5ECA}"/>
              </a:ext>
            </a:extLst>
          </p:cNvPr>
          <p:cNvSpPr txBox="1"/>
          <p:nvPr/>
        </p:nvSpPr>
        <p:spPr bwMode="auto">
          <a:xfrm>
            <a:off x="7258317" y="1761159"/>
            <a:ext cx="1809468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7355F"/>
              </a:buClr>
              <a:defRPr/>
            </a:pPr>
            <a:r>
              <a:rPr lang="pt-BR" sz="900" dirty="0">
                <a:solidFill>
                  <a:srgbClr val="07355F"/>
                </a:solidFill>
                <a:ea typeface="ＭＳ Ｐゴシック" pitchFamily="34" charset="-128"/>
              </a:rPr>
              <a:t>Trecho 2: Santarém(PA)-Itaituba(PA)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0B3FA044-74A5-FEDF-F94C-9469E5458416}"/>
              </a:ext>
            </a:extLst>
          </p:cNvPr>
          <p:cNvSpPr txBox="1"/>
          <p:nvPr/>
        </p:nvSpPr>
        <p:spPr bwMode="auto">
          <a:xfrm>
            <a:off x="7260113" y="2411949"/>
            <a:ext cx="283247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7355F"/>
              </a:buClr>
              <a:defRPr/>
            </a:pPr>
            <a:r>
              <a:rPr lang="pt-BR" sz="900" dirty="0">
                <a:solidFill>
                  <a:srgbClr val="07355F"/>
                </a:solidFill>
                <a:ea typeface="ＭＳ Ｐゴシック" pitchFamily="34" charset="-128"/>
              </a:rPr>
              <a:t>Trecho 1A: Oceano Atlântico-Cametá(PA)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0BEA5498-AC16-7A6E-6FB7-1109CCE6408F}"/>
              </a:ext>
            </a:extLst>
          </p:cNvPr>
          <p:cNvSpPr txBox="1"/>
          <p:nvPr/>
        </p:nvSpPr>
        <p:spPr bwMode="auto">
          <a:xfrm>
            <a:off x="7085242" y="1261000"/>
            <a:ext cx="44944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7355F"/>
              </a:buClr>
              <a:defRPr/>
            </a:pPr>
            <a:r>
              <a:rPr lang="pt-BR" b="1" u="sng" dirty="0">
                <a:solidFill>
                  <a:srgbClr val="07355F"/>
                </a:solidFill>
                <a:ea typeface="ＭＳ Ｐゴシック" pitchFamily="34" charset="-128"/>
              </a:rPr>
              <a:t>Trechos da Concessão da Hidrovia do Tapajós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145CD648-1492-4016-B108-86AD793476CC}"/>
              </a:ext>
            </a:extLst>
          </p:cNvPr>
          <p:cNvSpPr txBox="1"/>
          <p:nvPr/>
        </p:nvSpPr>
        <p:spPr bwMode="auto">
          <a:xfrm>
            <a:off x="7089234" y="2154464"/>
            <a:ext cx="460375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7355F"/>
              </a:buClr>
              <a:defRPr/>
            </a:pPr>
            <a:r>
              <a:rPr lang="pt-BR" b="1" u="sng" dirty="0">
                <a:solidFill>
                  <a:srgbClr val="07355F"/>
                </a:solidFill>
                <a:ea typeface="ＭＳ Ｐゴシック" pitchFamily="34" charset="-128"/>
              </a:rPr>
              <a:t>Trechos da Concessão da Hidrovia do Tocantins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6112B97E-78AC-44AF-A212-2B4F9E2EB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641" y="1358544"/>
            <a:ext cx="5043880" cy="4374550"/>
          </a:xfrm>
          <a:prstGeom prst="rect">
            <a:avLst/>
          </a:prstGeom>
        </p:spPr>
      </p:pic>
      <p:grpSp>
        <p:nvGrpSpPr>
          <p:cNvPr id="40" name="Agrupar 39">
            <a:extLst>
              <a:ext uri="{FF2B5EF4-FFF2-40B4-BE49-F238E27FC236}">
                <a16:creationId xmlns:a16="http://schemas.microsoft.com/office/drawing/2014/main" id="{36057815-987F-F0ED-B096-6104D4A3F95F}"/>
              </a:ext>
            </a:extLst>
          </p:cNvPr>
          <p:cNvGrpSpPr/>
          <p:nvPr/>
        </p:nvGrpSpPr>
        <p:grpSpPr>
          <a:xfrm>
            <a:off x="4694446" y="1405244"/>
            <a:ext cx="1957802" cy="337498"/>
            <a:chOff x="4607395" y="6164258"/>
            <a:chExt cx="2029293" cy="459333"/>
          </a:xfrm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D76B236D-40A7-C092-AA42-805CDCF89D83}"/>
                </a:ext>
              </a:extLst>
            </p:cNvPr>
            <p:cNvSpPr/>
            <p:nvPr/>
          </p:nvSpPr>
          <p:spPr>
            <a:xfrm>
              <a:off x="4607395" y="6227351"/>
              <a:ext cx="1995018" cy="318676"/>
            </a:xfrm>
            <a:prstGeom prst="rect">
              <a:avLst/>
            </a:prstGeom>
            <a:solidFill>
              <a:schemeClr val="bg1">
                <a:lumMod val="85000"/>
                <a:alpha val="50196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637" tIns="20637" rIns="20637" bIns="20637" numCol="1" spcCol="38100" rtlCol="0" anchor="ctr">
              <a:spAutoFit/>
            </a:bodyPr>
            <a:lstStyle/>
            <a:p>
              <a:pPr algn="ctr" defTabSz="412750" hangingPunct="0"/>
              <a:endParaRPr lang="pt-BR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 Neue Medium"/>
                <a:sym typeface="Helvetica Neue Medium"/>
              </a:endParaRP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D45EB588-12E9-08F8-E2EC-4BA861F1E6E8}"/>
                </a:ext>
              </a:extLst>
            </p:cNvPr>
            <p:cNvSpPr txBox="1"/>
            <p:nvPr/>
          </p:nvSpPr>
          <p:spPr bwMode="auto">
            <a:xfrm>
              <a:off x="4864607" y="6164258"/>
              <a:ext cx="1772081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7355F"/>
                </a:buClr>
                <a:defRPr/>
              </a:pPr>
              <a:r>
                <a:rPr lang="pt-BR" sz="900" dirty="0">
                  <a:solidFill>
                    <a:srgbClr val="07355F"/>
                  </a:solidFill>
                  <a:ea typeface="ＭＳ Ｐゴシック" pitchFamily="34" charset="-128"/>
                </a:rPr>
                <a:t>VEN (Via Economicamente Navegada)</a:t>
              </a:r>
            </a:p>
          </p:txBody>
        </p:sp>
        <p:sp>
          <p:nvSpPr>
            <p:cNvPr id="43" name="Line 304">
              <a:extLst>
                <a:ext uri="{FF2B5EF4-FFF2-40B4-BE49-F238E27FC236}">
                  <a16:creationId xmlns:a16="http://schemas.microsoft.com/office/drawing/2014/main" id="{2A37E872-A570-0DEB-49EB-469C0BFA5A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0958" y="6233507"/>
              <a:ext cx="180000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900" b="1">
                <a:solidFill>
                  <a:srgbClr val="07355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DEF11F19-E223-1FFC-F29F-25B15C6ADE5B}"/>
                </a:ext>
              </a:extLst>
            </p:cNvPr>
            <p:cNvSpPr txBox="1"/>
            <p:nvPr/>
          </p:nvSpPr>
          <p:spPr bwMode="auto">
            <a:xfrm>
              <a:off x="4864607" y="6323889"/>
              <a:ext cx="1772081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7355F"/>
                </a:buClr>
                <a:defRPr/>
              </a:pPr>
              <a:r>
                <a:rPr lang="pt-BR" sz="900" dirty="0">
                  <a:solidFill>
                    <a:srgbClr val="07355F"/>
                  </a:solidFill>
                  <a:ea typeface="ＭＳ Ｐゴシック" pitchFamily="34" charset="-128"/>
                </a:rPr>
                <a:t>Navegável</a:t>
              </a:r>
            </a:p>
          </p:txBody>
        </p:sp>
        <p:sp>
          <p:nvSpPr>
            <p:cNvPr id="45" name="Line 304">
              <a:extLst>
                <a:ext uri="{FF2B5EF4-FFF2-40B4-BE49-F238E27FC236}">
                  <a16:creationId xmlns:a16="http://schemas.microsoft.com/office/drawing/2014/main" id="{8851FF6C-72E4-2EF2-2CDD-0A9B644D05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0958" y="6393138"/>
              <a:ext cx="180000" cy="0"/>
            </a:xfrm>
            <a:prstGeom prst="line">
              <a:avLst/>
            </a:prstGeom>
            <a:noFill/>
            <a:ln w="38100">
              <a:solidFill>
                <a:srgbClr val="479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900" b="1">
                <a:solidFill>
                  <a:srgbClr val="07355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FFF6DF0C-FBCB-C9FC-324E-274CEF8BF2A1}"/>
                </a:ext>
              </a:extLst>
            </p:cNvPr>
            <p:cNvSpPr txBox="1"/>
            <p:nvPr/>
          </p:nvSpPr>
          <p:spPr bwMode="auto">
            <a:xfrm>
              <a:off x="4864607" y="6485092"/>
              <a:ext cx="1772081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7355F"/>
                </a:buClr>
                <a:defRPr/>
              </a:pPr>
              <a:r>
                <a:rPr lang="pt-BR" sz="900" dirty="0">
                  <a:solidFill>
                    <a:srgbClr val="07355F"/>
                  </a:solidFill>
                  <a:ea typeface="ＭＳ Ｐゴシック" pitchFamily="34" charset="-128"/>
                </a:rPr>
                <a:t>Navegação sazonal/Inexpressiva</a:t>
              </a:r>
            </a:p>
          </p:txBody>
        </p:sp>
        <p:sp>
          <p:nvSpPr>
            <p:cNvPr id="47" name="Line 304">
              <a:extLst>
                <a:ext uri="{FF2B5EF4-FFF2-40B4-BE49-F238E27FC236}">
                  <a16:creationId xmlns:a16="http://schemas.microsoft.com/office/drawing/2014/main" id="{34D809C0-8C83-8D03-6593-4DF3C6020B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0958" y="6554341"/>
              <a:ext cx="180000" cy="0"/>
            </a:xfrm>
            <a:prstGeom prst="line">
              <a:avLst/>
            </a:prstGeom>
            <a:noFill/>
            <a:ln w="38100">
              <a:solidFill>
                <a:srgbClr val="93C7F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900" b="1">
                <a:solidFill>
                  <a:srgbClr val="07355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A9D758A0-A13A-D5C7-A0F1-46E1048DCF69}"/>
              </a:ext>
            </a:extLst>
          </p:cNvPr>
          <p:cNvSpPr txBox="1"/>
          <p:nvPr/>
        </p:nvSpPr>
        <p:spPr>
          <a:xfrm>
            <a:off x="7401244" y="3947911"/>
            <a:ext cx="4758968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6">
              <a:spcBef>
                <a:spcPts val="3000"/>
              </a:spcBef>
            </a:pPr>
            <a:r>
              <a:rPr lang="pt-BR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Estudos de possibilidades de parcerias com a iniciativa privada dos trechos hidroviários nos rios Tapajós (643 Km) e Tocantins (1778Km), com investimentos entre outros, em dragagens, sinalização e derrocamento</a:t>
            </a:r>
          </a:p>
          <a:p>
            <a:pPr defTabSz="914286">
              <a:spcBef>
                <a:spcPts val="3000"/>
              </a:spcBef>
            </a:pPr>
            <a:r>
              <a:rPr lang="pt-BR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Dois dos seis “Trechos Hidroviários Estratégicos” do Plano Geral de Outorgas de 2023 da ANTAQ</a:t>
            </a:r>
          </a:p>
        </p:txBody>
      </p: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7332D01A-47EF-5F93-A071-545CF1C6660E}"/>
              </a:ext>
            </a:extLst>
          </p:cNvPr>
          <p:cNvGrpSpPr/>
          <p:nvPr/>
        </p:nvGrpSpPr>
        <p:grpSpPr>
          <a:xfrm>
            <a:off x="6856442" y="4068574"/>
            <a:ext cx="422654" cy="321889"/>
            <a:chOff x="3137188" y="1322259"/>
            <a:chExt cx="438088" cy="438088"/>
          </a:xfrm>
        </p:grpSpPr>
        <p:sp>
          <p:nvSpPr>
            <p:cNvPr id="50" name="Freeform: Shape 919">
              <a:extLst>
                <a:ext uri="{FF2B5EF4-FFF2-40B4-BE49-F238E27FC236}">
                  <a16:creationId xmlns:a16="http://schemas.microsoft.com/office/drawing/2014/main" id="{542D1D9C-4569-DE5B-4346-09A289C29862}"/>
                </a:ext>
              </a:extLst>
            </p:cNvPr>
            <p:cNvSpPr/>
            <p:nvPr/>
          </p:nvSpPr>
          <p:spPr>
            <a:xfrm>
              <a:off x="3298662" y="1465480"/>
              <a:ext cx="14041" cy="11233"/>
            </a:xfrm>
            <a:custGeom>
              <a:avLst/>
              <a:gdLst>
                <a:gd name="connsiteX0" fmla="*/ 0 w 14041"/>
                <a:gd name="connsiteY0" fmla="*/ 0 h 11233"/>
                <a:gd name="connsiteX1" fmla="*/ 14041 w 14041"/>
                <a:gd name="connsiteY1" fmla="*/ 0 h 11233"/>
                <a:gd name="connsiteX2" fmla="*/ 14041 w 14041"/>
                <a:gd name="connsiteY2" fmla="*/ 11233 h 11233"/>
                <a:gd name="connsiteX3" fmla="*/ 0 w 14041"/>
                <a:gd name="connsiteY3" fmla="*/ 11233 h 11233"/>
                <a:gd name="connsiteX4" fmla="*/ 0 w 14041"/>
                <a:gd name="connsiteY4" fmla="*/ 0 h 11233"/>
                <a:gd name="connsiteX5" fmla="*/ 0 w 14041"/>
                <a:gd name="connsiteY5" fmla="*/ 0 h 1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41" h="11233">
                  <a:moveTo>
                    <a:pt x="0" y="0"/>
                  </a:moveTo>
                  <a:lnTo>
                    <a:pt x="14041" y="0"/>
                  </a:lnTo>
                  <a:lnTo>
                    <a:pt x="14041" y="11233"/>
                  </a:lnTo>
                  <a:lnTo>
                    <a:pt x="0" y="1123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428A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pt-BR">
                <a:solidFill>
                  <a:srgbClr val="7B7B7B"/>
                </a:solidFill>
                <a:latin typeface="Calibri"/>
              </a:endParaRPr>
            </a:p>
          </p:txBody>
        </p:sp>
        <p:sp>
          <p:nvSpPr>
            <p:cNvPr id="51" name="Freeform: Shape 920">
              <a:extLst>
                <a:ext uri="{FF2B5EF4-FFF2-40B4-BE49-F238E27FC236}">
                  <a16:creationId xmlns:a16="http://schemas.microsoft.com/office/drawing/2014/main" id="{3F8B6753-9B6F-AD7D-583B-51F4297B72D7}"/>
                </a:ext>
              </a:extLst>
            </p:cNvPr>
            <p:cNvSpPr/>
            <p:nvPr/>
          </p:nvSpPr>
          <p:spPr>
            <a:xfrm>
              <a:off x="3349211" y="1465480"/>
              <a:ext cx="14041" cy="11233"/>
            </a:xfrm>
            <a:custGeom>
              <a:avLst/>
              <a:gdLst>
                <a:gd name="connsiteX0" fmla="*/ 0 w 14041"/>
                <a:gd name="connsiteY0" fmla="*/ 0 h 11233"/>
                <a:gd name="connsiteX1" fmla="*/ 14041 w 14041"/>
                <a:gd name="connsiteY1" fmla="*/ 0 h 11233"/>
                <a:gd name="connsiteX2" fmla="*/ 14041 w 14041"/>
                <a:gd name="connsiteY2" fmla="*/ 11233 h 11233"/>
                <a:gd name="connsiteX3" fmla="*/ 0 w 14041"/>
                <a:gd name="connsiteY3" fmla="*/ 11233 h 11233"/>
                <a:gd name="connsiteX4" fmla="*/ 0 w 14041"/>
                <a:gd name="connsiteY4" fmla="*/ 0 h 11233"/>
                <a:gd name="connsiteX5" fmla="*/ 0 w 14041"/>
                <a:gd name="connsiteY5" fmla="*/ 0 h 1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41" h="11233">
                  <a:moveTo>
                    <a:pt x="0" y="0"/>
                  </a:moveTo>
                  <a:lnTo>
                    <a:pt x="14041" y="0"/>
                  </a:lnTo>
                  <a:lnTo>
                    <a:pt x="14041" y="11233"/>
                  </a:lnTo>
                  <a:lnTo>
                    <a:pt x="0" y="1123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428A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pt-BR">
                <a:solidFill>
                  <a:srgbClr val="7B7B7B"/>
                </a:solidFill>
                <a:latin typeface="Calibri"/>
              </a:endParaRPr>
            </a:p>
          </p:txBody>
        </p:sp>
        <p:sp>
          <p:nvSpPr>
            <p:cNvPr id="52" name="Freeform: Shape 921">
              <a:extLst>
                <a:ext uri="{FF2B5EF4-FFF2-40B4-BE49-F238E27FC236}">
                  <a16:creationId xmlns:a16="http://schemas.microsoft.com/office/drawing/2014/main" id="{B748FEF2-0AFA-7F8C-39DC-2A2620969BBA}"/>
                </a:ext>
              </a:extLst>
            </p:cNvPr>
            <p:cNvSpPr/>
            <p:nvPr/>
          </p:nvSpPr>
          <p:spPr>
            <a:xfrm>
              <a:off x="3323937" y="1465480"/>
              <a:ext cx="14041" cy="11233"/>
            </a:xfrm>
            <a:custGeom>
              <a:avLst/>
              <a:gdLst>
                <a:gd name="connsiteX0" fmla="*/ 0 w 14041"/>
                <a:gd name="connsiteY0" fmla="*/ 0 h 11233"/>
                <a:gd name="connsiteX1" fmla="*/ 14041 w 14041"/>
                <a:gd name="connsiteY1" fmla="*/ 0 h 11233"/>
                <a:gd name="connsiteX2" fmla="*/ 14041 w 14041"/>
                <a:gd name="connsiteY2" fmla="*/ 11233 h 11233"/>
                <a:gd name="connsiteX3" fmla="*/ 0 w 14041"/>
                <a:gd name="connsiteY3" fmla="*/ 11233 h 11233"/>
                <a:gd name="connsiteX4" fmla="*/ 0 w 14041"/>
                <a:gd name="connsiteY4" fmla="*/ 0 h 11233"/>
                <a:gd name="connsiteX5" fmla="*/ 0 w 14041"/>
                <a:gd name="connsiteY5" fmla="*/ 0 h 1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41" h="11233">
                  <a:moveTo>
                    <a:pt x="0" y="0"/>
                  </a:moveTo>
                  <a:lnTo>
                    <a:pt x="14041" y="0"/>
                  </a:lnTo>
                  <a:lnTo>
                    <a:pt x="14041" y="11233"/>
                  </a:lnTo>
                  <a:lnTo>
                    <a:pt x="0" y="1123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428A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pt-BR">
                <a:solidFill>
                  <a:srgbClr val="7B7B7B"/>
                </a:solidFill>
                <a:latin typeface="Calibri"/>
              </a:endParaRPr>
            </a:p>
          </p:txBody>
        </p:sp>
        <p:sp>
          <p:nvSpPr>
            <p:cNvPr id="53" name="Freeform: Shape 922">
              <a:extLst>
                <a:ext uri="{FF2B5EF4-FFF2-40B4-BE49-F238E27FC236}">
                  <a16:creationId xmlns:a16="http://schemas.microsoft.com/office/drawing/2014/main" id="{229670E7-BD91-C92C-B387-04FD49FE7C2E}"/>
                </a:ext>
              </a:extLst>
            </p:cNvPr>
            <p:cNvSpPr/>
            <p:nvPr/>
          </p:nvSpPr>
          <p:spPr>
            <a:xfrm>
              <a:off x="3401164" y="1465480"/>
              <a:ext cx="12637" cy="11233"/>
            </a:xfrm>
            <a:custGeom>
              <a:avLst/>
              <a:gdLst>
                <a:gd name="connsiteX0" fmla="*/ 0 w 12637"/>
                <a:gd name="connsiteY0" fmla="*/ 0 h 11233"/>
                <a:gd name="connsiteX1" fmla="*/ 12637 w 12637"/>
                <a:gd name="connsiteY1" fmla="*/ 0 h 11233"/>
                <a:gd name="connsiteX2" fmla="*/ 12637 w 12637"/>
                <a:gd name="connsiteY2" fmla="*/ 11233 h 11233"/>
                <a:gd name="connsiteX3" fmla="*/ 0 w 12637"/>
                <a:gd name="connsiteY3" fmla="*/ 11233 h 11233"/>
                <a:gd name="connsiteX4" fmla="*/ 0 w 12637"/>
                <a:gd name="connsiteY4" fmla="*/ 0 h 11233"/>
                <a:gd name="connsiteX5" fmla="*/ 0 w 12637"/>
                <a:gd name="connsiteY5" fmla="*/ 0 h 1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37" h="11233">
                  <a:moveTo>
                    <a:pt x="0" y="0"/>
                  </a:moveTo>
                  <a:lnTo>
                    <a:pt x="12637" y="0"/>
                  </a:lnTo>
                  <a:lnTo>
                    <a:pt x="12637" y="11233"/>
                  </a:lnTo>
                  <a:lnTo>
                    <a:pt x="0" y="1123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428A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pt-BR">
                <a:solidFill>
                  <a:srgbClr val="7B7B7B"/>
                </a:solidFill>
                <a:latin typeface="Calibri"/>
              </a:endParaRPr>
            </a:p>
          </p:txBody>
        </p:sp>
        <p:sp>
          <p:nvSpPr>
            <p:cNvPr id="54" name="Freeform: Shape 923">
              <a:extLst>
                <a:ext uri="{FF2B5EF4-FFF2-40B4-BE49-F238E27FC236}">
                  <a16:creationId xmlns:a16="http://schemas.microsoft.com/office/drawing/2014/main" id="{002FD448-C019-206A-4958-DAE58791062F}"/>
                </a:ext>
              </a:extLst>
            </p:cNvPr>
            <p:cNvSpPr/>
            <p:nvPr/>
          </p:nvSpPr>
          <p:spPr>
            <a:xfrm>
              <a:off x="3375889" y="1465480"/>
              <a:ext cx="12637" cy="11233"/>
            </a:xfrm>
            <a:custGeom>
              <a:avLst/>
              <a:gdLst>
                <a:gd name="connsiteX0" fmla="*/ 0 w 12637"/>
                <a:gd name="connsiteY0" fmla="*/ 0 h 11233"/>
                <a:gd name="connsiteX1" fmla="*/ 12637 w 12637"/>
                <a:gd name="connsiteY1" fmla="*/ 0 h 11233"/>
                <a:gd name="connsiteX2" fmla="*/ 12637 w 12637"/>
                <a:gd name="connsiteY2" fmla="*/ 11233 h 11233"/>
                <a:gd name="connsiteX3" fmla="*/ 0 w 12637"/>
                <a:gd name="connsiteY3" fmla="*/ 11233 h 11233"/>
                <a:gd name="connsiteX4" fmla="*/ 0 w 12637"/>
                <a:gd name="connsiteY4" fmla="*/ 0 h 11233"/>
                <a:gd name="connsiteX5" fmla="*/ 0 w 12637"/>
                <a:gd name="connsiteY5" fmla="*/ 0 h 1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37" h="11233">
                  <a:moveTo>
                    <a:pt x="0" y="0"/>
                  </a:moveTo>
                  <a:lnTo>
                    <a:pt x="12637" y="0"/>
                  </a:lnTo>
                  <a:lnTo>
                    <a:pt x="12637" y="11233"/>
                  </a:lnTo>
                  <a:lnTo>
                    <a:pt x="0" y="1123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428A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pt-BR">
                <a:solidFill>
                  <a:srgbClr val="7B7B7B"/>
                </a:solidFill>
                <a:latin typeface="Calibri"/>
              </a:endParaRPr>
            </a:p>
          </p:txBody>
        </p:sp>
        <p:sp>
          <p:nvSpPr>
            <p:cNvPr id="55" name="Freeform: Shape 924">
              <a:extLst>
                <a:ext uri="{FF2B5EF4-FFF2-40B4-BE49-F238E27FC236}">
                  <a16:creationId xmlns:a16="http://schemas.microsoft.com/office/drawing/2014/main" id="{486D6336-335D-6071-D7CD-F73E25C20D2E}"/>
                </a:ext>
              </a:extLst>
            </p:cNvPr>
            <p:cNvSpPr/>
            <p:nvPr/>
          </p:nvSpPr>
          <p:spPr>
            <a:xfrm>
              <a:off x="3137188" y="1322259"/>
              <a:ext cx="438088" cy="438088"/>
            </a:xfrm>
            <a:custGeom>
              <a:avLst/>
              <a:gdLst>
                <a:gd name="connsiteX0" fmla="*/ 219044 w 438088"/>
                <a:gd name="connsiteY0" fmla="*/ 0 h 438088"/>
                <a:gd name="connsiteX1" fmla="*/ 0 w 438088"/>
                <a:gd name="connsiteY1" fmla="*/ 219044 h 438088"/>
                <a:gd name="connsiteX2" fmla="*/ 219044 w 438088"/>
                <a:gd name="connsiteY2" fmla="*/ 438088 h 438088"/>
                <a:gd name="connsiteX3" fmla="*/ 438088 w 438088"/>
                <a:gd name="connsiteY3" fmla="*/ 219044 h 438088"/>
                <a:gd name="connsiteX4" fmla="*/ 219044 w 438088"/>
                <a:gd name="connsiteY4" fmla="*/ 0 h 438088"/>
                <a:gd name="connsiteX5" fmla="*/ 219044 w 438088"/>
                <a:gd name="connsiteY5" fmla="*/ 0 h 438088"/>
                <a:gd name="connsiteX6" fmla="*/ 161358 w 438088"/>
                <a:gd name="connsiteY6" fmla="*/ 109171 h 438088"/>
                <a:gd name="connsiteX7" fmla="*/ 214832 w 438088"/>
                <a:gd name="connsiteY7" fmla="*/ 100863 h 438088"/>
                <a:gd name="connsiteX8" fmla="*/ 215417 w 438088"/>
                <a:gd name="connsiteY8" fmla="*/ 85886 h 438088"/>
                <a:gd name="connsiteX9" fmla="*/ 193302 w 438088"/>
                <a:gd name="connsiteY9" fmla="*/ 84248 h 438088"/>
                <a:gd name="connsiteX10" fmla="*/ 193302 w 438088"/>
                <a:gd name="connsiteY10" fmla="*/ 80152 h 438088"/>
                <a:gd name="connsiteX11" fmla="*/ 215768 w 438088"/>
                <a:gd name="connsiteY11" fmla="*/ 78631 h 438088"/>
                <a:gd name="connsiteX12" fmla="*/ 216002 w 438088"/>
                <a:gd name="connsiteY12" fmla="*/ 71611 h 438088"/>
                <a:gd name="connsiteX13" fmla="*/ 199971 w 438088"/>
                <a:gd name="connsiteY13" fmla="*/ 70440 h 438088"/>
                <a:gd name="connsiteX14" fmla="*/ 199971 w 438088"/>
                <a:gd name="connsiteY14" fmla="*/ 67398 h 438088"/>
                <a:gd name="connsiteX15" fmla="*/ 216236 w 438088"/>
                <a:gd name="connsiteY15" fmla="*/ 66345 h 438088"/>
                <a:gd name="connsiteX16" fmla="*/ 216587 w 438088"/>
                <a:gd name="connsiteY16" fmla="*/ 56984 h 438088"/>
                <a:gd name="connsiteX17" fmla="*/ 221267 w 438088"/>
                <a:gd name="connsiteY17" fmla="*/ 56984 h 438088"/>
                <a:gd name="connsiteX18" fmla="*/ 221618 w 438088"/>
                <a:gd name="connsiteY18" fmla="*/ 66345 h 438088"/>
                <a:gd name="connsiteX19" fmla="*/ 237883 w 438088"/>
                <a:gd name="connsiteY19" fmla="*/ 67398 h 438088"/>
                <a:gd name="connsiteX20" fmla="*/ 237883 w 438088"/>
                <a:gd name="connsiteY20" fmla="*/ 70440 h 438088"/>
                <a:gd name="connsiteX21" fmla="*/ 221852 w 438088"/>
                <a:gd name="connsiteY21" fmla="*/ 71611 h 438088"/>
                <a:gd name="connsiteX22" fmla="*/ 222086 w 438088"/>
                <a:gd name="connsiteY22" fmla="*/ 78631 h 438088"/>
                <a:gd name="connsiteX23" fmla="*/ 244552 w 438088"/>
                <a:gd name="connsiteY23" fmla="*/ 80152 h 438088"/>
                <a:gd name="connsiteX24" fmla="*/ 244552 w 438088"/>
                <a:gd name="connsiteY24" fmla="*/ 84248 h 438088"/>
                <a:gd name="connsiteX25" fmla="*/ 222437 w 438088"/>
                <a:gd name="connsiteY25" fmla="*/ 85886 h 438088"/>
                <a:gd name="connsiteX26" fmla="*/ 223022 w 438088"/>
                <a:gd name="connsiteY26" fmla="*/ 100863 h 438088"/>
                <a:gd name="connsiteX27" fmla="*/ 276496 w 438088"/>
                <a:gd name="connsiteY27" fmla="*/ 109171 h 438088"/>
                <a:gd name="connsiteX28" fmla="*/ 276496 w 438088"/>
                <a:gd name="connsiteY28" fmla="*/ 118181 h 438088"/>
                <a:gd name="connsiteX29" fmla="*/ 161124 w 438088"/>
                <a:gd name="connsiteY29" fmla="*/ 118181 h 438088"/>
                <a:gd name="connsiteX30" fmla="*/ 161124 w 438088"/>
                <a:gd name="connsiteY30" fmla="*/ 109171 h 438088"/>
                <a:gd name="connsiteX31" fmla="*/ 161124 w 438088"/>
                <a:gd name="connsiteY31" fmla="*/ 109171 h 438088"/>
                <a:gd name="connsiteX32" fmla="*/ 127893 w 438088"/>
                <a:gd name="connsiteY32" fmla="*/ 123797 h 438088"/>
                <a:gd name="connsiteX33" fmla="*/ 310078 w 438088"/>
                <a:gd name="connsiteY33" fmla="*/ 123797 h 438088"/>
                <a:gd name="connsiteX34" fmla="*/ 318035 w 438088"/>
                <a:gd name="connsiteY34" fmla="*/ 143572 h 438088"/>
                <a:gd name="connsiteX35" fmla="*/ 291474 w 438088"/>
                <a:gd name="connsiteY35" fmla="*/ 143572 h 438088"/>
                <a:gd name="connsiteX36" fmla="*/ 307504 w 438088"/>
                <a:gd name="connsiteY36" fmla="*/ 212725 h 438088"/>
                <a:gd name="connsiteX37" fmla="*/ 219044 w 438088"/>
                <a:gd name="connsiteY37" fmla="*/ 176920 h 438088"/>
                <a:gd name="connsiteX38" fmla="*/ 130584 w 438088"/>
                <a:gd name="connsiteY38" fmla="*/ 212725 h 438088"/>
                <a:gd name="connsiteX39" fmla="*/ 146614 w 438088"/>
                <a:gd name="connsiteY39" fmla="*/ 143572 h 438088"/>
                <a:gd name="connsiteX40" fmla="*/ 120170 w 438088"/>
                <a:gd name="connsiteY40" fmla="*/ 143572 h 438088"/>
                <a:gd name="connsiteX41" fmla="*/ 128010 w 438088"/>
                <a:gd name="connsiteY41" fmla="*/ 123797 h 438088"/>
                <a:gd name="connsiteX42" fmla="*/ 128010 w 438088"/>
                <a:gd name="connsiteY42" fmla="*/ 123797 h 438088"/>
                <a:gd name="connsiteX43" fmla="*/ 321663 w 438088"/>
                <a:gd name="connsiteY43" fmla="*/ 370339 h 438088"/>
                <a:gd name="connsiteX44" fmla="*/ 315110 w 438088"/>
                <a:gd name="connsiteY44" fmla="*/ 374434 h 438088"/>
                <a:gd name="connsiteX45" fmla="*/ 298611 w 438088"/>
                <a:gd name="connsiteY45" fmla="*/ 381221 h 438088"/>
                <a:gd name="connsiteX46" fmla="*/ 282113 w 438088"/>
                <a:gd name="connsiteY46" fmla="*/ 374434 h 438088"/>
                <a:gd name="connsiteX47" fmla="*/ 279539 w 438088"/>
                <a:gd name="connsiteY47" fmla="*/ 372445 h 438088"/>
                <a:gd name="connsiteX48" fmla="*/ 272050 w 438088"/>
                <a:gd name="connsiteY48" fmla="*/ 370105 h 438088"/>
                <a:gd name="connsiteX49" fmla="*/ 264561 w 438088"/>
                <a:gd name="connsiteY49" fmla="*/ 372445 h 438088"/>
                <a:gd name="connsiteX50" fmla="*/ 261987 w 438088"/>
                <a:gd name="connsiteY50" fmla="*/ 374434 h 438088"/>
                <a:gd name="connsiteX51" fmla="*/ 245488 w 438088"/>
                <a:gd name="connsiteY51" fmla="*/ 381221 h 438088"/>
                <a:gd name="connsiteX52" fmla="*/ 228990 w 438088"/>
                <a:gd name="connsiteY52" fmla="*/ 374434 h 438088"/>
                <a:gd name="connsiteX53" fmla="*/ 226416 w 438088"/>
                <a:gd name="connsiteY53" fmla="*/ 372445 h 438088"/>
                <a:gd name="connsiteX54" fmla="*/ 225363 w 438088"/>
                <a:gd name="connsiteY54" fmla="*/ 371743 h 438088"/>
                <a:gd name="connsiteX55" fmla="*/ 218810 w 438088"/>
                <a:gd name="connsiteY55" fmla="*/ 369988 h 438088"/>
                <a:gd name="connsiteX56" fmla="*/ 212374 w 438088"/>
                <a:gd name="connsiteY56" fmla="*/ 371743 h 438088"/>
                <a:gd name="connsiteX57" fmla="*/ 211321 w 438088"/>
                <a:gd name="connsiteY57" fmla="*/ 372445 h 438088"/>
                <a:gd name="connsiteX58" fmla="*/ 208747 w 438088"/>
                <a:gd name="connsiteY58" fmla="*/ 374434 h 438088"/>
                <a:gd name="connsiteX59" fmla="*/ 192249 w 438088"/>
                <a:gd name="connsiteY59" fmla="*/ 381221 h 438088"/>
                <a:gd name="connsiteX60" fmla="*/ 175750 w 438088"/>
                <a:gd name="connsiteY60" fmla="*/ 374434 h 438088"/>
                <a:gd name="connsiteX61" fmla="*/ 173176 w 438088"/>
                <a:gd name="connsiteY61" fmla="*/ 372445 h 438088"/>
                <a:gd name="connsiteX62" fmla="*/ 165687 w 438088"/>
                <a:gd name="connsiteY62" fmla="*/ 370105 h 438088"/>
                <a:gd name="connsiteX63" fmla="*/ 158199 w 438088"/>
                <a:gd name="connsiteY63" fmla="*/ 372445 h 438088"/>
                <a:gd name="connsiteX64" fmla="*/ 155624 w 438088"/>
                <a:gd name="connsiteY64" fmla="*/ 374434 h 438088"/>
                <a:gd name="connsiteX65" fmla="*/ 139126 w 438088"/>
                <a:gd name="connsiteY65" fmla="*/ 381221 h 438088"/>
                <a:gd name="connsiteX66" fmla="*/ 122627 w 438088"/>
                <a:gd name="connsiteY66" fmla="*/ 374434 h 438088"/>
                <a:gd name="connsiteX67" fmla="*/ 116075 w 438088"/>
                <a:gd name="connsiteY67" fmla="*/ 370339 h 438088"/>
                <a:gd name="connsiteX68" fmla="*/ 112564 w 438088"/>
                <a:gd name="connsiteY68" fmla="*/ 365893 h 438088"/>
                <a:gd name="connsiteX69" fmla="*/ 114202 w 438088"/>
                <a:gd name="connsiteY69" fmla="*/ 362499 h 438088"/>
                <a:gd name="connsiteX70" fmla="*/ 118766 w 438088"/>
                <a:gd name="connsiteY70" fmla="*/ 361446 h 438088"/>
                <a:gd name="connsiteX71" fmla="*/ 129063 w 438088"/>
                <a:gd name="connsiteY71" fmla="*/ 367414 h 438088"/>
                <a:gd name="connsiteX72" fmla="*/ 139126 w 438088"/>
                <a:gd name="connsiteY72" fmla="*/ 371860 h 438088"/>
                <a:gd name="connsiteX73" fmla="*/ 149189 w 438088"/>
                <a:gd name="connsiteY73" fmla="*/ 367414 h 438088"/>
                <a:gd name="connsiteX74" fmla="*/ 153050 w 438088"/>
                <a:gd name="connsiteY74" fmla="*/ 364371 h 438088"/>
                <a:gd name="connsiteX75" fmla="*/ 153635 w 438088"/>
                <a:gd name="connsiteY75" fmla="*/ 364020 h 438088"/>
                <a:gd name="connsiteX76" fmla="*/ 165570 w 438088"/>
                <a:gd name="connsiteY76" fmla="*/ 360627 h 438088"/>
                <a:gd name="connsiteX77" fmla="*/ 182069 w 438088"/>
                <a:gd name="connsiteY77" fmla="*/ 367414 h 438088"/>
                <a:gd name="connsiteX78" fmla="*/ 186164 w 438088"/>
                <a:gd name="connsiteY78" fmla="*/ 370456 h 438088"/>
                <a:gd name="connsiteX79" fmla="*/ 192132 w 438088"/>
                <a:gd name="connsiteY79" fmla="*/ 371860 h 438088"/>
                <a:gd name="connsiteX80" fmla="*/ 198099 w 438088"/>
                <a:gd name="connsiteY80" fmla="*/ 370456 h 438088"/>
                <a:gd name="connsiteX81" fmla="*/ 202195 w 438088"/>
                <a:gd name="connsiteY81" fmla="*/ 367414 h 438088"/>
                <a:gd name="connsiteX82" fmla="*/ 212959 w 438088"/>
                <a:gd name="connsiteY82" fmla="*/ 361329 h 438088"/>
                <a:gd name="connsiteX83" fmla="*/ 213194 w 438088"/>
                <a:gd name="connsiteY83" fmla="*/ 361329 h 438088"/>
                <a:gd name="connsiteX84" fmla="*/ 218810 w 438088"/>
                <a:gd name="connsiteY84" fmla="*/ 360744 h 438088"/>
                <a:gd name="connsiteX85" fmla="*/ 224544 w 438088"/>
                <a:gd name="connsiteY85" fmla="*/ 361329 h 438088"/>
                <a:gd name="connsiteX86" fmla="*/ 224661 w 438088"/>
                <a:gd name="connsiteY86" fmla="*/ 361329 h 438088"/>
                <a:gd name="connsiteX87" fmla="*/ 235426 w 438088"/>
                <a:gd name="connsiteY87" fmla="*/ 367414 h 438088"/>
                <a:gd name="connsiteX88" fmla="*/ 239521 w 438088"/>
                <a:gd name="connsiteY88" fmla="*/ 370456 h 438088"/>
                <a:gd name="connsiteX89" fmla="*/ 245488 w 438088"/>
                <a:gd name="connsiteY89" fmla="*/ 371860 h 438088"/>
                <a:gd name="connsiteX90" fmla="*/ 251456 w 438088"/>
                <a:gd name="connsiteY90" fmla="*/ 370456 h 438088"/>
                <a:gd name="connsiteX91" fmla="*/ 255551 w 438088"/>
                <a:gd name="connsiteY91" fmla="*/ 367414 h 438088"/>
                <a:gd name="connsiteX92" fmla="*/ 272050 w 438088"/>
                <a:gd name="connsiteY92" fmla="*/ 360627 h 438088"/>
                <a:gd name="connsiteX93" fmla="*/ 284102 w 438088"/>
                <a:gd name="connsiteY93" fmla="*/ 364020 h 438088"/>
                <a:gd name="connsiteX94" fmla="*/ 284687 w 438088"/>
                <a:gd name="connsiteY94" fmla="*/ 364371 h 438088"/>
                <a:gd name="connsiteX95" fmla="*/ 288549 w 438088"/>
                <a:gd name="connsiteY95" fmla="*/ 367414 h 438088"/>
                <a:gd name="connsiteX96" fmla="*/ 298611 w 438088"/>
                <a:gd name="connsiteY96" fmla="*/ 371860 h 438088"/>
                <a:gd name="connsiteX97" fmla="*/ 308674 w 438088"/>
                <a:gd name="connsiteY97" fmla="*/ 367414 h 438088"/>
                <a:gd name="connsiteX98" fmla="*/ 318971 w 438088"/>
                <a:gd name="connsiteY98" fmla="*/ 361446 h 438088"/>
                <a:gd name="connsiteX99" fmla="*/ 323535 w 438088"/>
                <a:gd name="connsiteY99" fmla="*/ 362499 h 438088"/>
                <a:gd name="connsiteX100" fmla="*/ 325173 w 438088"/>
                <a:gd name="connsiteY100" fmla="*/ 365893 h 438088"/>
                <a:gd name="connsiteX101" fmla="*/ 321780 w 438088"/>
                <a:gd name="connsiteY101" fmla="*/ 370339 h 438088"/>
                <a:gd name="connsiteX102" fmla="*/ 321780 w 438088"/>
                <a:gd name="connsiteY102" fmla="*/ 370339 h 438088"/>
                <a:gd name="connsiteX103" fmla="*/ 286559 w 438088"/>
                <a:gd name="connsiteY103" fmla="*/ 358053 h 438088"/>
                <a:gd name="connsiteX104" fmla="*/ 284804 w 438088"/>
                <a:gd name="connsiteY104" fmla="*/ 356766 h 438088"/>
                <a:gd name="connsiteX105" fmla="*/ 272167 w 438088"/>
                <a:gd name="connsiteY105" fmla="*/ 353021 h 438088"/>
                <a:gd name="connsiteX106" fmla="*/ 255669 w 438088"/>
                <a:gd name="connsiteY106" fmla="*/ 359808 h 438088"/>
                <a:gd name="connsiteX107" fmla="*/ 245606 w 438088"/>
                <a:gd name="connsiteY107" fmla="*/ 364254 h 438088"/>
                <a:gd name="connsiteX108" fmla="*/ 235543 w 438088"/>
                <a:gd name="connsiteY108" fmla="*/ 359808 h 438088"/>
                <a:gd name="connsiteX109" fmla="*/ 224661 w 438088"/>
                <a:gd name="connsiteY109" fmla="*/ 353606 h 438088"/>
                <a:gd name="connsiteX110" fmla="*/ 224193 w 438088"/>
                <a:gd name="connsiteY110" fmla="*/ 353606 h 438088"/>
                <a:gd name="connsiteX111" fmla="*/ 219044 w 438088"/>
                <a:gd name="connsiteY111" fmla="*/ 288782 h 438088"/>
                <a:gd name="connsiteX112" fmla="*/ 213896 w 438088"/>
                <a:gd name="connsiteY112" fmla="*/ 353606 h 438088"/>
                <a:gd name="connsiteX113" fmla="*/ 213428 w 438088"/>
                <a:gd name="connsiteY113" fmla="*/ 353606 h 438088"/>
                <a:gd name="connsiteX114" fmla="*/ 202546 w 438088"/>
                <a:gd name="connsiteY114" fmla="*/ 359808 h 438088"/>
                <a:gd name="connsiteX115" fmla="*/ 192483 w 438088"/>
                <a:gd name="connsiteY115" fmla="*/ 364254 h 438088"/>
                <a:gd name="connsiteX116" fmla="*/ 182420 w 438088"/>
                <a:gd name="connsiteY116" fmla="*/ 359808 h 438088"/>
                <a:gd name="connsiteX117" fmla="*/ 165921 w 438088"/>
                <a:gd name="connsiteY117" fmla="*/ 353021 h 438088"/>
                <a:gd name="connsiteX118" fmla="*/ 153284 w 438088"/>
                <a:gd name="connsiteY118" fmla="*/ 356766 h 438088"/>
                <a:gd name="connsiteX119" fmla="*/ 151529 w 438088"/>
                <a:gd name="connsiteY119" fmla="*/ 358053 h 438088"/>
                <a:gd name="connsiteX120" fmla="*/ 100980 w 438088"/>
                <a:gd name="connsiteY120" fmla="*/ 234841 h 438088"/>
                <a:gd name="connsiteX121" fmla="*/ 219161 w 438088"/>
                <a:gd name="connsiteY121" fmla="*/ 185345 h 438088"/>
                <a:gd name="connsiteX122" fmla="*/ 337342 w 438088"/>
                <a:gd name="connsiteY122" fmla="*/ 234841 h 438088"/>
                <a:gd name="connsiteX123" fmla="*/ 286676 w 438088"/>
                <a:gd name="connsiteY123" fmla="*/ 358053 h 438088"/>
                <a:gd name="connsiteX124" fmla="*/ 286676 w 438088"/>
                <a:gd name="connsiteY124" fmla="*/ 358053 h 43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438088" h="438088">
                  <a:moveTo>
                    <a:pt x="219044" y="0"/>
                  </a:moveTo>
                  <a:cubicBezTo>
                    <a:pt x="98055" y="0"/>
                    <a:pt x="0" y="98055"/>
                    <a:pt x="0" y="219044"/>
                  </a:cubicBezTo>
                  <a:cubicBezTo>
                    <a:pt x="0" y="340033"/>
                    <a:pt x="98055" y="438088"/>
                    <a:pt x="219044" y="438088"/>
                  </a:cubicBezTo>
                  <a:cubicBezTo>
                    <a:pt x="340033" y="438088"/>
                    <a:pt x="438088" y="340033"/>
                    <a:pt x="438088" y="219044"/>
                  </a:cubicBezTo>
                  <a:cubicBezTo>
                    <a:pt x="438088" y="98055"/>
                    <a:pt x="340033" y="0"/>
                    <a:pt x="219044" y="0"/>
                  </a:cubicBezTo>
                  <a:lnTo>
                    <a:pt x="219044" y="0"/>
                  </a:lnTo>
                  <a:close/>
                  <a:moveTo>
                    <a:pt x="161358" y="109171"/>
                  </a:moveTo>
                  <a:cubicBezTo>
                    <a:pt x="179143" y="103906"/>
                    <a:pt x="197046" y="101214"/>
                    <a:pt x="214832" y="100863"/>
                  </a:cubicBezTo>
                  <a:lnTo>
                    <a:pt x="215417" y="85886"/>
                  </a:lnTo>
                  <a:cubicBezTo>
                    <a:pt x="208045" y="85652"/>
                    <a:pt x="200673" y="85184"/>
                    <a:pt x="193302" y="84248"/>
                  </a:cubicBezTo>
                  <a:lnTo>
                    <a:pt x="193302" y="80152"/>
                  </a:lnTo>
                  <a:cubicBezTo>
                    <a:pt x="200790" y="79216"/>
                    <a:pt x="208279" y="78748"/>
                    <a:pt x="215768" y="78631"/>
                  </a:cubicBezTo>
                  <a:lnTo>
                    <a:pt x="216002" y="71611"/>
                  </a:lnTo>
                  <a:cubicBezTo>
                    <a:pt x="210619" y="71611"/>
                    <a:pt x="205237" y="71143"/>
                    <a:pt x="199971" y="70440"/>
                  </a:cubicBezTo>
                  <a:lnTo>
                    <a:pt x="199971" y="67398"/>
                  </a:lnTo>
                  <a:cubicBezTo>
                    <a:pt x="205471" y="66696"/>
                    <a:pt x="210736" y="66462"/>
                    <a:pt x="216236" y="66345"/>
                  </a:cubicBezTo>
                  <a:lnTo>
                    <a:pt x="216587" y="56984"/>
                  </a:lnTo>
                  <a:lnTo>
                    <a:pt x="221267" y="56984"/>
                  </a:lnTo>
                  <a:lnTo>
                    <a:pt x="221618" y="66345"/>
                  </a:lnTo>
                  <a:cubicBezTo>
                    <a:pt x="227118" y="66345"/>
                    <a:pt x="232383" y="66813"/>
                    <a:pt x="237883" y="67398"/>
                  </a:cubicBezTo>
                  <a:lnTo>
                    <a:pt x="237883" y="70440"/>
                  </a:lnTo>
                  <a:cubicBezTo>
                    <a:pt x="232500" y="71143"/>
                    <a:pt x="227118" y="71494"/>
                    <a:pt x="221852" y="71611"/>
                  </a:cubicBezTo>
                  <a:lnTo>
                    <a:pt x="222086" y="78631"/>
                  </a:lnTo>
                  <a:cubicBezTo>
                    <a:pt x="229575" y="78631"/>
                    <a:pt x="237064" y="79099"/>
                    <a:pt x="244552" y="80152"/>
                  </a:cubicBezTo>
                  <a:lnTo>
                    <a:pt x="244552" y="84248"/>
                  </a:lnTo>
                  <a:cubicBezTo>
                    <a:pt x="237181" y="85184"/>
                    <a:pt x="229809" y="85769"/>
                    <a:pt x="222437" y="85886"/>
                  </a:cubicBezTo>
                  <a:lnTo>
                    <a:pt x="223022" y="100863"/>
                  </a:lnTo>
                  <a:cubicBezTo>
                    <a:pt x="240808" y="101214"/>
                    <a:pt x="258711" y="104023"/>
                    <a:pt x="276496" y="109171"/>
                  </a:cubicBezTo>
                  <a:lnTo>
                    <a:pt x="276496" y="118181"/>
                  </a:lnTo>
                  <a:lnTo>
                    <a:pt x="161124" y="118181"/>
                  </a:lnTo>
                  <a:lnTo>
                    <a:pt x="161124" y="109171"/>
                  </a:lnTo>
                  <a:lnTo>
                    <a:pt x="161124" y="109171"/>
                  </a:lnTo>
                  <a:close/>
                  <a:moveTo>
                    <a:pt x="127893" y="123797"/>
                  </a:moveTo>
                  <a:lnTo>
                    <a:pt x="310078" y="123797"/>
                  </a:lnTo>
                  <a:lnTo>
                    <a:pt x="318035" y="143572"/>
                  </a:lnTo>
                  <a:lnTo>
                    <a:pt x="291474" y="143572"/>
                  </a:lnTo>
                  <a:lnTo>
                    <a:pt x="307504" y="212725"/>
                  </a:lnTo>
                  <a:lnTo>
                    <a:pt x="219044" y="176920"/>
                  </a:lnTo>
                  <a:lnTo>
                    <a:pt x="130584" y="212725"/>
                  </a:lnTo>
                  <a:lnTo>
                    <a:pt x="146614" y="143572"/>
                  </a:lnTo>
                  <a:lnTo>
                    <a:pt x="120170" y="143572"/>
                  </a:lnTo>
                  <a:lnTo>
                    <a:pt x="128010" y="123797"/>
                  </a:lnTo>
                  <a:lnTo>
                    <a:pt x="128010" y="123797"/>
                  </a:lnTo>
                  <a:close/>
                  <a:moveTo>
                    <a:pt x="321663" y="370339"/>
                  </a:moveTo>
                  <a:cubicBezTo>
                    <a:pt x="319088" y="371041"/>
                    <a:pt x="317333" y="372562"/>
                    <a:pt x="315110" y="374434"/>
                  </a:cubicBezTo>
                  <a:cubicBezTo>
                    <a:pt x="311483" y="377477"/>
                    <a:pt x="307153" y="381221"/>
                    <a:pt x="298611" y="381221"/>
                  </a:cubicBezTo>
                  <a:cubicBezTo>
                    <a:pt x="290070" y="381221"/>
                    <a:pt x="285740" y="377477"/>
                    <a:pt x="282113" y="374434"/>
                  </a:cubicBezTo>
                  <a:cubicBezTo>
                    <a:pt x="281177" y="373732"/>
                    <a:pt x="280475" y="373030"/>
                    <a:pt x="279539" y="372445"/>
                  </a:cubicBezTo>
                  <a:cubicBezTo>
                    <a:pt x="277549" y="370924"/>
                    <a:pt x="275443" y="370105"/>
                    <a:pt x="272050" y="370105"/>
                  </a:cubicBezTo>
                  <a:cubicBezTo>
                    <a:pt x="268657" y="370105"/>
                    <a:pt x="266550" y="371041"/>
                    <a:pt x="264561" y="372445"/>
                  </a:cubicBezTo>
                  <a:cubicBezTo>
                    <a:pt x="263742" y="373030"/>
                    <a:pt x="262923" y="373732"/>
                    <a:pt x="261987" y="374434"/>
                  </a:cubicBezTo>
                  <a:cubicBezTo>
                    <a:pt x="258360" y="377477"/>
                    <a:pt x="254030" y="381221"/>
                    <a:pt x="245488" y="381221"/>
                  </a:cubicBezTo>
                  <a:cubicBezTo>
                    <a:pt x="236947" y="381221"/>
                    <a:pt x="232617" y="377477"/>
                    <a:pt x="228990" y="374434"/>
                  </a:cubicBezTo>
                  <a:cubicBezTo>
                    <a:pt x="228054" y="373732"/>
                    <a:pt x="227352" y="373030"/>
                    <a:pt x="226416" y="372445"/>
                  </a:cubicBezTo>
                  <a:cubicBezTo>
                    <a:pt x="226065" y="372211"/>
                    <a:pt x="225714" y="371860"/>
                    <a:pt x="225363" y="371743"/>
                  </a:cubicBezTo>
                  <a:cubicBezTo>
                    <a:pt x="223608" y="370690"/>
                    <a:pt x="221618" y="369988"/>
                    <a:pt x="218810" y="369988"/>
                  </a:cubicBezTo>
                  <a:cubicBezTo>
                    <a:pt x="216002" y="369988"/>
                    <a:pt x="214013" y="370573"/>
                    <a:pt x="212374" y="371743"/>
                  </a:cubicBezTo>
                  <a:cubicBezTo>
                    <a:pt x="212023" y="371860"/>
                    <a:pt x="211672" y="372211"/>
                    <a:pt x="211321" y="372445"/>
                  </a:cubicBezTo>
                  <a:cubicBezTo>
                    <a:pt x="210385" y="373030"/>
                    <a:pt x="209683" y="373732"/>
                    <a:pt x="208747" y="374434"/>
                  </a:cubicBezTo>
                  <a:cubicBezTo>
                    <a:pt x="205120" y="377477"/>
                    <a:pt x="200790" y="381221"/>
                    <a:pt x="192249" y="381221"/>
                  </a:cubicBezTo>
                  <a:cubicBezTo>
                    <a:pt x="183707" y="381221"/>
                    <a:pt x="179377" y="377477"/>
                    <a:pt x="175750" y="374434"/>
                  </a:cubicBezTo>
                  <a:cubicBezTo>
                    <a:pt x="174814" y="373732"/>
                    <a:pt x="174112" y="373030"/>
                    <a:pt x="173176" y="372445"/>
                  </a:cubicBezTo>
                  <a:cubicBezTo>
                    <a:pt x="171187" y="370924"/>
                    <a:pt x="169080" y="370105"/>
                    <a:pt x="165687" y="370105"/>
                  </a:cubicBezTo>
                  <a:cubicBezTo>
                    <a:pt x="162294" y="370105"/>
                    <a:pt x="160188" y="371041"/>
                    <a:pt x="158199" y="372445"/>
                  </a:cubicBezTo>
                  <a:cubicBezTo>
                    <a:pt x="157262" y="373030"/>
                    <a:pt x="156560" y="373732"/>
                    <a:pt x="155624" y="374434"/>
                  </a:cubicBezTo>
                  <a:cubicBezTo>
                    <a:pt x="151997" y="377477"/>
                    <a:pt x="147667" y="381221"/>
                    <a:pt x="139126" y="381221"/>
                  </a:cubicBezTo>
                  <a:cubicBezTo>
                    <a:pt x="130584" y="381221"/>
                    <a:pt x="126255" y="377477"/>
                    <a:pt x="122627" y="374434"/>
                  </a:cubicBezTo>
                  <a:cubicBezTo>
                    <a:pt x="120404" y="372562"/>
                    <a:pt x="118649" y="371041"/>
                    <a:pt x="116075" y="370339"/>
                  </a:cubicBezTo>
                  <a:cubicBezTo>
                    <a:pt x="113969" y="369871"/>
                    <a:pt x="112564" y="367999"/>
                    <a:pt x="112564" y="365893"/>
                  </a:cubicBezTo>
                  <a:cubicBezTo>
                    <a:pt x="112564" y="364488"/>
                    <a:pt x="113149" y="363201"/>
                    <a:pt x="114202" y="362499"/>
                  </a:cubicBezTo>
                  <a:cubicBezTo>
                    <a:pt x="115490" y="361446"/>
                    <a:pt x="117128" y="360978"/>
                    <a:pt x="118766" y="361446"/>
                  </a:cubicBezTo>
                  <a:cubicBezTo>
                    <a:pt x="123446" y="362616"/>
                    <a:pt x="126372" y="365190"/>
                    <a:pt x="129063" y="367414"/>
                  </a:cubicBezTo>
                  <a:cubicBezTo>
                    <a:pt x="132105" y="369988"/>
                    <a:pt x="134328" y="371860"/>
                    <a:pt x="139126" y="371860"/>
                  </a:cubicBezTo>
                  <a:cubicBezTo>
                    <a:pt x="143923" y="371860"/>
                    <a:pt x="146029" y="369988"/>
                    <a:pt x="149189" y="367414"/>
                  </a:cubicBezTo>
                  <a:cubicBezTo>
                    <a:pt x="150359" y="366478"/>
                    <a:pt x="151529" y="365424"/>
                    <a:pt x="153050" y="364371"/>
                  </a:cubicBezTo>
                  <a:cubicBezTo>
                    <a:pt x="153167" y="364137"/>
                    <a:pt x="153518" y="364137"/>
                    <a:pt x="153635" y="364020"/>
                  </a:cubicBezTo>
                  <a:cubicBezTo>
                    <a:pt x="156560" y="362148"/>
                    <a:pt x="160188" y="360627"/>
                    <a:pt x="165570" y="360627"/>
                  </a:cubicBezTo>
                  <a:cubicBezTo>
                    <a:pt x="174112" y="360627"/>
                    <a:pt x="178441" y="364371"/>
                    <a:pt x="182069" y="367414"/>
                  </a:cubicBezTo>
                  <a:cubicBezTo>
                    <a:pt x="183473" y="368701"/>
                    <a:pt x="184760" y="369637"/>
                    <a:pt x="186164" y="370456"/>
                  </a:cubicBezTo>
                  <a:cubicBezTo>
                    <a:pt x="187802" y="371392"/>
                    <a:pt x="189557" y="371860"/>
                    <a:pt x="192132" y="371860"/>
                  </a:cubicBezTo>
                  <a:cubicBezTo>
                    <a:pt x="194706" y="371860"/>
                    <a:pt x="196578" y="371392"/>
                    <a:pt x="198099" y="370456"/>
                  </a:cubicBezTo>
                  <a:cubicBezTo>
                    <a:pt x="199503" y="369637"/>
                    <a:pt x="200790" y="368701"/>
                    <a:pt x="202195" y="367414"/>
                  </a:cubicBezTo>
                  <a:cubicBezTo>
                    <a:pt x="204886" y="365073"/>
                    <a:pt x="208045" y="362499"/>
                    <a:pt x="212959" y="361329"/>
                  </a:cubicBezTo>
                  <a:cubicBezTo>
                    <a:pt x="212959" y="361329"/>
                    <a:pt x="213041" y="361329"/>
                    <a:pt x="213194" y="361329"/>
                  </a:cubicBezTo>
                  <a:cubicBezTo>
                    <a:pt x="214832" y="360978"/>
                    <a:pt x="216704" y="360744"/>
                    <a:pt x="218810" y="360744"/>
                  </a:cubicBezTo>
                  <a:cubicBezTo>
                    <a:pt x="220916" y="360744"/>
                    <a:pt x="222788" y="360978"/>
                    <a:pt x="224544" y="361329"/>
                  </a:cubicBezTo>
                  <a:cubicBezTo>
                    <a:pt x="224544" y="361329"/>
                    <a:pt x="224579" y="361329"/>
                    <a:pt x="224661" y="361329"/>
                  </a:cubicBezTo>
                  <a:cubicBezTo>
                    <a:pt x="229575" y="362499"/>
                    <a:pt x="232734" y="365190"/>
                    <a:pt x="235426" y="367414"/>
                  </a:cubicBezTo>
                  <a:cubicBezTo>
                    <a:pt x="236830" y="368701"/>
                    <a:pt x="238117" y="369637"/>
                    <a:pt x="239521" y="370456"/>
                  </a:cubicBezTo>
                  <a:cubicBezTo>
                    <a:pt x="241159" y="371392"/>
                    <a:pt x="242914" y="371860"/>
                    <a:pt x="245488" y="371860"/>
                  </a:cubicBezTo>
                  <a:cubicBezTo>
                    <a:pt x="248063" y="371860"/>
                    <a:pt x="249935" y="371392"/>
                    <a:pt x="251456" y="370456"/>
                  </a:cubicBezTo>
                  <a:cubicBezTo>
                    <a:pt x="252860" y="369637"/>
                    <a:pt x="254147" y="368701"/>
                    <a:pt x="255551" y="367414"/>
                  </a:cubicBezTo>
                  <a:cubicBezTo>
                    <a:pt x="259179" y="364371"/>
                    <a:pt x="263508" y="360627"/>
                    <a:pt x="272050" y="360627"/>
                  </a:cubicBezTo>
                  <a:cubicBezTo>
                    <a:pt x="277433" y="360627"/>
                    <a:pt x="281060" y="362148"/>
                    <a:pt x="284102" y="364020"/>
                  </a:cubicBezTo>
                  <a:cubicBezTo>
                    <a:pt x="284336" y="364137"/>
                    <a:pt x="284570" y="364254"/>
                    <a:pt x="284687" y="364371"/>
                  </a:cubicBezTo>
                  <a:cubicBezTo>
                    <a:pt x="286208" y="365308"/>
                    <a:pt x="287378" y="366361"/>
                    <a:pt x="288549" y="367414"/>
                  </a:cubicBezTo>
                  <a:cubicBezTo>
                    <a:pt x="291591" y="369988"/>
                    <a:pt x="293814" y="371860"/>
                    <a:pt x="298611" y="371860"/>
                  </a:cubicBezTo>
                  <a:cubicBezTo>
                    <a:pt x="303409" y="371860"/>
                    <a:pt x="305632" y="369988"/>
                    <a:pt x="308674" y="367414"/>
                  </a:cubicBezTo>
                  <a:cubicBezTo>
                    <a:pt x="311249" y="365190"/>
                    <a:pt x="314291" y="362616"/>
                    <a:pt x="318971" y="361446"/>
                  </a:cubicBezTo>
                  <a:cubicBezTo>
                    <a:pt x="320726" y="360978"/>
                    <a:pt x="322365" y="361446"/>
                    <a:pt x="323535" y="362499"/>
                  </a:cubicBezTo>
                  <a:cubicBezTo>
                    <a:pt x="324471" y="363318"/>
                    <a:pt x="325173" y="364488"/>
                    <a:pt x="325173" y="365893"/>
                  </a:cubicBezTo>
                  <a:cubicBezTo>
                    <a:pt x="325173" y="367999"/>
                    <a:pt x="323886" y="369871"/>
                    <a:pt x="321780" y="370339"/>
                  </a:cubicBezTo>
                  <a:lnTo>
                    <a:pt x="321780" y="370339"/>
                  </a:lnTo>
                  <a:close/>
                  <a:moveTo>
                    <a:pt x="286559" y="358053"/>
                  </a:moveTo>
                  <a:cubicBezTo>
                    <a:pt x="286559" y="358053"/>
                    <a:pt x="285389" y="357234"/>
                    <a:pt x="284804" y="356766"/>
                  </a:cubicBezTo>
                  <a:cubicBezTo>
                    <a:pt x="281762" y="354777"/>
                    <a:pt x="277900" y="353021"/>
                    <a:pt x="272167" y="353021"/>
                  </a:cubicBezTo>
                  <a:cubicBezTo>
                    <a:pt x="263625" y="353021"/>
                    <a:pt x="259296" y="356766"/>
                    <a:pt x="255669" y="359808"/>
                  </a:cubicBezTo>
                  <a:cubicBezTo>
                    <a:pt x="252626" y="362382"/>
                    <a:pt x="250403" y="364254"/>
                    <a:pt x="245606" y="364254"/>
                  </a:cubicBezTo>
                  <a:cubicBezTo>
                    <a:pt x="240808" y="364254"/>
                    <a:pt x="238702" y="362382"/>
                    <a:pt x="235543" y="359808"/>
                  </a:cubicBezTo>
                  <a:cubicBezTo>
                    <a:pt x="232851" y="357468"/>
                    <a:pt x="229692" y="354894"/>
                    <a:pt x="224661" y="353606"/>
                  </a:cubicBezTo>
                  <a:cubicBezTo>
                    <a:pt x="224544" y="353606"/>
                    <a:pt x="224310" y="353606"/>
                    <a:pt x="224193" y="353606"/>
                  </a:cubicBezTo>
                  <a:lnTo>
                    <a:pt x="219044" y="288782"/>
                  </a:lnTo>
                  <a:cubicBezTo>
                    <a:pt x="219044" y="288782"/>
                    <a:pt x="215183" y="336874"/>
                    <a:pt x="213896" y="353606"/>
                  </a:cubicBezTo>
                  <a:cubicBezTo>
                    <a:pt x="213779" y="353606"/>
                    <a:pt x="213545" y="353606"/>
                    <a:pt x="213428" y="353606"/>
                  </a:cubicBezTo>
                  <a:cubicBezTo>
                    <a:pt x="208396" y="354894"/>
                    <a:pt x="205237" y="357468"/>
                    <a:pt x="202546" y="359808"/>
                  </a:cubicBezTo>
                  <a:cubicBezTo>
                    <a:pt x="199503" y="362382"/>
                    <a:pt x="197280" y="364254"/>
                    <a:pt x="192483" y="364254"/>
                  </a:cubicBezTo>
                  <a:cubicBezTo>
                    <a:pt x="187685" y="364254"/>
                    <a:pt x="185579" y="362382"/>
                    <a:pt x="182420" y="359808"/>
                  </a:cubicBezTo>
                  <a:cubicBezTo>
                    <a:pt x="178792" y="356766"/>
                    <a:pt x="174463" y="353021"/>
                    <a:pt x="165921" y="353021"/>
                  </a:cubicBezTo>
                  <a:cubicBezTo>
                    <a:pt x="160188" y="353021"/>
                    <a:pt x="156326" y="354777"/>
                    <a:pt x="153284" y="356766"/>
                  </a:cubicBezTo>
                  <a:cubicBezTo>
                    <a:pt x="152699" y="357234"/>
                    <a:pt x="151997" y="357702"/>
                    <a:pt x="151529" y="358053"/>
                  </a:cubicBezTo>
                  <a:lnTo>
                    <a:pt x="100980" y="234841"/>
                  </a:lnTo>
                  <a:lnTo>
                    <a:pt x="219161" y="185345"/>
                  </a:lnTo>
                  <a:lnTo>
                    <a:pt x="337342" y="234841"/>
                  </a:lnTo>
                  <a:lnTo>
                    <a:pt x="286676" y="358053"/>
                  </a:lnTo>
                  <a:lnTo>
                    <a:pt x="286676" y="358053"/>
                  </a:lnTo>
                  <a:close/>
                </a:path>
              </a:pathLst>
            </a:custGeom>
            <a:solidFill>
              <a:srgbClr val="1E428A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pt-BR">
                <a:solidFill>
                  <a:srgbClr val="7B7B7B"/>
                </a:solidFill>
                <a:latin typeface="Calibri"/>
              </a:endParaRPr>
            </a:p>
          </p:txBody>
        </p:sp>
        <p:sp>
          <p:nvSpPr>
            <p:cNvPr id="56" name="Freeform: Shape 925">
              <a:extLst>
                <a:ext uri="{FF2B5EF4-FFF2-40B4-BE49-F238E27FC236}">
                  <a16:creationId xmlns:a16="http://schemas.microsoft.com/office/drawing/2014/main" id="{18982301-D63A-B9F3-2CFD-1E13DA9EBDF5}"/>
                </a:ext>
              </a:extLst>
            </p:cNvPr>
            <p:cNvSpPr/>
            <p:nvPr/>
          </p:nvSpPr>
          <p:spPr>
            <a:xfrm>
              <a:off x="3287429" y="1485138"/>
              <a:ext cx="139008" cy="2808"/>
            </a:xfrm>
            <a:custGeom>
              <a:avLst/>
              <a:gdLst>
                <a:gd name="connsiteX0" fmla="*/ 0 w 139008"/>
                <a:gd name="connsiteY0" fmla="*/ 0 h 2808"/>
                <a:gd name="connsiteX1" fmla="*/ 139009 w 139008"/>
                <a:gd name="connsiteY1" fmla="*/ 0 h 2808"/>
                <a:gd name="connsiteX2" fmla="*/ 139009 w 139008"/>
                <a:gd name="connsiteY2" fmla="*/ 2808 h 2808"/>
                <a:gd name="connsiteX3" fmla="*/ 0 w 139008"/>
                <a:gd name="connsiteY3" fmla="*/ 2808 h 2808"/>
                <a:gd name="connsiteX4" fmla="*/ 0 w 139008"/>
                <a:gd name="connsiteY4" fmla="*/ 0 h 2808"/>
                <a:gd name="connsiteX5" fmla="*/ 0 w 139008"/>
                <a:gd name="connsiteY5" fmla="*/ 0 h 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008" h="2808">
                  <a:moveTo>
                    <a:pt x="0" y="0"/>
                  </a:moveTo>
                  <a:lnTo>
                    <a:pt x="139009" y="0"/>
                  </a:lnTo>
                  <a:lnTo>
                    <a:pt x="139009" y="2808"/>
                  </a:lnTo>
                  <a:lnTo>
                    <a:pt x="0" y="280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428A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pt-BR">
                <a:solidFill>
                  <a:srgbClr val="7B7B7B"/>
                </a:solidFill>
                <a:latin typeface="Calibri"/>
              </a:endParaRPr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CA3369B2-F30B-E609-8DB9-3FED5B0B1DF8}"/>
              </a:ext>
            </a:extLst>
          </p:cNvPr>
          <p:cNvGrpSpPr/>
          <p:nvPr/>
        </p:nvGrpSpPr>
        <p:grpSpPr>
          <a:xfrm>
            <a:off x="6888887" y="5132341"/>
            <a:ext cx="486207" cy="336413"/>
            <a:chOff x="2293427" y="1312436"/>
            <a:chExt cx="503961" cy="457856"/>
          </a:xfrm>
        </p:grpSpPr>
        <p:sp>
          <p:nvSpPr>
            <p:cNvPr id="58" name="Freeform: Shape 969">
              <a:extLst>
                <a:ext uri="{FF2B5EF4-FFF2-40B4-BE49-F238E27FC236}">
                  <a16:creationId xmlns:a16="http://schemas.microsoft.com/office/drawing/2014/main" id="{FFEE168E-3CDB-4481-DE88-A5B06E0A6B03}"/>
                </a:ext>
              </a:extLst>
            </p:cNvPr>
            <p:cNvSpPr/>
            <p:nvPr/>
          </p:nvSpPr>
          <p:spPr>
            <a:xfrm>
              <a:off x="2293427" y="1312436"/>
              <a:ext cx="503961" cy="457856"/>
            </a:xfrm>
            <a:custGeom>
              <a:avLst/>
              <a:gdLst>
                <a:gd name="connsiteX0" fmla="*/ 363315 w 503961"/>
                <a:gd name="connsiteY0" fmla="*/ 271224 h 457856"/>
                <a:gd name="connsiteX1" fmla="*/ 349273 w 503961"/>
                <a:gd name="connsiteY1" fmla="*/ 287372 h 457856"/>
                <a:gd name="connsiteX2" fmla="*/ 329966 w 503961"/>
                <a:gd name="connsiteY2" fmla="*/ 270756 h 457856"/>
                <a:gd name="connsiteX3" fmla="*/ 355826 w 503961"/>
                <a:gd name="connsiteY3" fmla="*/ 165095 h 457856"/>
                <a:gd name="connsiteX4" fmla="*/ 294863 w 503961"/>
                <a:gd name="connsiteY4" fmla="*/ 43404 h 457856"/>
                <a:gd name="connsiteX5" fmla="*/ 165449 w 503961"/>
                <a:gd name="connsiteY5" fmla="*/ 461 h 457856"/>
                <a:gd name="connsiteX6" fmla="*/ 43407 w 503961"/>
                <a:gd name="connsiteY6" fmla="*/ 61424 h 457856"/>
                <a:gd name="connsiteX7" fmla="*/ 464 w 503961"/>
                <a:gd name="connsiteY7" fmla="*/ 190604 h 457856"/>
                <a:gd name="connsiteX8" fmla="*/ 61427 w 503961"/>
                <a:gd name="connsiteY8" fmla="*/ 312178 h 457856"/>
                <a:gd name="connsiteX9" fmla="*/ 190724 w 503961"/>
                <a:gd name="connsiteY9" fmla="*/ 355121 h 457856"/>
                <a:gd name="connsiteX10" fmla="*/ 301767 w 503961"/>
                <a:gd name="connsiteY10" fmla="*/ 305742 h 457856"/>
                <a:gd name="connsiteX11" fmla="*/ 319787 w 503961"/>
                <a:gd name="connsiteY11" fmla="*/ 321305 h 457856"/>
                <a:gd name="connsiteX12" fmla="*/ 305745 w 503961"/>
                <a:gd name="connsiteY12" fmla="*/ 337569 h 457856"/>
                <a:gd name="connsiteX13" fmla="*/ 446509 w 503961"/>
                <a:gd name="connsiteY13" fmla="*/ 457856 h 457856"/>
                <a:gd name="connsiteX14" fmla="*/ 503962 w 503961"/>
                <a:gd name="connsiteY14" fmla="*/ 391628 h 457856"/>
                <a:gd name="connsiteX15" fmla="*/ 363315 w 503961"/>
                <a:gd name="connsiteY15" fmla="*/ 271341 h 457856"/>
                <a:gd name="connsiteX16" fmla="*/ 363315 w 503961"/>
                <a:gd name="connsiteY16" fmla="*/ 271341 h 457856"/>
                <a:gd name="connsiteX17" fmla="*/ 268887 w 503961"/>
                <a:gd name="connsiteY17" fmla="*/ 256364 h 457856"/>
                <a:gd name="connsiteX18" fmla="*/ 186628 w 503961"/>
                <a:gd name="connsiteY18" fmla="*/ 297552 h 457856"/>
                <a:gd name="connsiteX19" fmla="*/ 99338 w 503961"/>
                <a:gd name="connsiteY19" fmla="*/ 268533 h 457856"/>
                <a:gd name="connsiteX20" fmla="*/ 58151 w 503961"/>
                <a:gd name="connsiteY20" fmla="*/ 186391 h 457856"/>
                <a:gd name="connsiteX21" fmla="*/ 87169 w 503961"/>
                <a:gd name="connsiteY21" fmla="*/ 99335 h 457856"/>
                <a:gd name="connsiteX22" fmla="*/ 169428 w 503961"/>
                <a:gd name="connsiteY22" fmla="*/ 58148 h 457856"/>
                <a:gd name="connsiteX23" fmla="*/ 256718 w 503961"/>
                <a:gd name="connsiteY23" fmla="*/ 87166 h 457856"/>
                <a:gd name="connsiteX24" fmla="*/ 297906 w 503961"/>
                <a:gd name="connsiteY24" fmla="*/ 169308 h 457856"/>
                <a:gd name="connsiteX25" fmla="*/ 269004 w 503961"/>
                <a:gd name="connsiteY25" fmla="*/ 256364 h 457856"/>
                <a:gd name="connsiteX26" fmla="*/ 269004 w 503961"/>
                <a:gd name="connsiteY26" fmla="*/ 256364 h 457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3961" h="457856">
                  <a:moveTo>
                    <a:pt x="363315" y="271224"/>
                  </a:moveTo>
                  <a:lnTo>
                    <a:pt x="349273" y="287372"/>
                  </a:lnTo>
                  <a:lnTo>
                    <a:pt x="329966" y="270756"/>
                  </a:lnTo>
                  <a:cubicBezTo>
                    <a:pt x="349975" y="238344"/>
                    <a:pt x="358400" y="201369"/>
                    <a:pt x="355826" y="165095"/>
                  </a:cubicBezTo>
                  <a:cubicBezTo>
                    <a:pt x="352550" y="119695"/>
                    <a:pt x="331956" y="75582"/>
                    <a:pt x="294863" y="43404"/>
                  </a:cubicBezTo>
                  <a:cubicBezTo>
                    <a:pt x="257654" y="11343"/>
                    <a:pt x="210967" y="-2815"/>
                    <a:pt x="165449" y="461"/>
                  </a:cubicBezTo>
                  <a:cubicBezTo>
                    <a:pt x="119932" y="3738"/>
                    <a:pt x="75702" y="24332"/>
                    <a:pt x="43407" y="61424"/>
                  </a:cubicBezTo>
                  <a:cubicBezTo>
                    <a:pt x="11229" y="98516"/>
                    <a:pt x="-2812" y="145087"/>
                    <a:pt x="464" y="190604"/>
                  </a:cubicBezTo>
                  <a:cubicBezTo>
                    <a:pt x="3741" y="236004"/>
                    <a:pt x="24334" y="280117"/>
                    <a:pt x="61427" y="312178"/>
                  </a:cubicBezTo>
                  <a:cubicBezTo>
                    <a:pt x="98519" y="344239"/>
                    <a:pt x="145324" y="358397"/>
                    <a:pt x="190724" y="355121"/>
                  </a:cubicBezTo>
                  <a:cubicBezTo>
                    <a:pt x="231209" y="352196"/>
                    <a:pt x="270876" y="335580"/>
                    <a:pt x="301767" y="305742"/>
                  </a:cubicBezTo>
                  <a:lnTo>
                    <a:pt x="319787" y="321305"/>
                  </a:lnTo>
                  <a:lnTo>
                    <a:pt x="305745" y="337569"/>
                  </a:lnTo>
                  <a:lnTo>
                    <a:pt x="446509" y="457856"/>
                  </a:lnTo>
                  <a:lnTo>
                    <a:pt x="503962" y="391628"/>
                  </a:lnTo>
                  <a:lnTo>
                    <a:pt x="363315" y="271341"/>
                  </a:lnTo>
                  <a:lnTo>
                    <a:pt x="363315" y="271341"/>
                  </a:lnTo>
                  <a:close/>
                  <a:moveTo>
                    <a:pt x="268887" y="256364"/>
                  </a:moveTo>
                  <a:cubicBezTo>
                    <a:pt x="247123" y="281404"/>
                    <a:pt x="217285" y="295328"/>
                    <a:pt x="186628" y="297552"/>
                  </a:cubicBezTo>
                  <a:cubicBezTo>
                    <a:pt x="155972" y="299775"/>
                    <a:pt x="124496" y="290297"/>
                    <a:pt x="99338" y="268533"/>
                  </a:cubicBezTo>
                  <a:cubicBezTo>
                    <a:pt x="74181" y="246886"/>
                    <a:pt x="60257" y="217048"/>
                    <a:pt x="58151" y="186391"/>
                  </a:cubicBezTo>
                  <a:cubicBezTo>
                    <a:pt x="55927" y="155735"/>
                    <a:pt x="65405" y="124259"/>
                    <a:pt x="87169" y="99335"/>
                  </a:cubicBezTo>
                  <a:cubicBezTo>
                    <a:pt x="108933" y="74295"/>
                    <a:pt x="138771" y="60371"/>
                    <a:pt x="169428" y="58148"/>
                  </a:cubicBezTo>
                  <a:cubicBezTo>
                    <a:pt x="200085" y="55924"/>
                    <a:pt x="231678" y="65402"/>
                    <a:pt x="256718" y="87166"/>
                  </a:cubicBezTo>
                  <a:cubicBezTo>
                    <a:pt x="281875" y="108813"/>
                    <a:pt x="295799" y="138651"/>
                    <a:pt x="297906" y="169308"/>
                  </a:cubicBezTo>
                  <a:cubicBezTo>
                    <a:pt x="300246" y="199965"/>
                    <a:pt x="290768" y="231441"/>
                    <a:pt x="269004" y="256364"/>
                  </a:cubicBezTo>
                  <a:lnTo>
                    <a:pt x="269004" y="256364"/>
                  </a:lnTo>
                  <a:close/>
                </a:path>
              </a:pathLst>
            </a:custGeom>
            <a:solidFill>
              <a:srgbClr val="1E428A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pt-BR">
                <a:solidFill>
                  <a:srgbClr val="7B7B7B"/>
                </a:solidFill>
                <a:latin typeface="Calibri"/>
              </a:endParaRPr>
            </a:p>
          </p:txBody>
        </p:sp>
        <p:sp>
          <p:nvSpPr>
            <p:cNvPr id="59" name="Freeform: Shape 970">
              <a:extLst>
                <a:ext uri="{FF2B5EF4-FFF2-40B4-BE49-F238E27FC236}">
                  <a16:creationId xmlns:a16="http://schemas.microsoft.com/office/drawing/2014/main" id="{F31804A6-0941-6130-AD95-41F2F8EC4BFF}"/>
                </a:ext>
              </a:extLst>
            </p:cNvPr>
            <p:cNvSpPr/>
            <p:nvPr/>
          </p:nvSpPr>
          <p:spPr>
            <a:xfrm>
              <a:off x="2468822" y="1395273"/>
              <a:ext cx="99693" cy="98289"/>
            </a:xfrm>
            <a:custGeom>
              <a:avLst/>
              <a:gdLst>
                <a:gd name="connsiteX0" fmla="*/ 0 w 99693"/>
                <a:gd name="connsiteY0" fmla="*/ 0 h 98289"/>
                <a:gd name="connsiteX1" fmla="*/ 0 w 99693"/>
                <a:gd name="connsiteY1" fmla="*/ 29955 h 98289"/>
                <a:gd name="connsiteX2" fmla="*/ 69387 w 99693"/>
                <a:gd name="connsiteY2" fmla="*/ 98289 h 98289"/>
                <a:gd name="connsiteX3" fmla="*/ 99693 w 99693"/>
                <a:gd name="connsiteY3" fmla="*/ 98289 h 98289"/>
                <a:gd name="connsiteX4" fmla="*/ 0 w 99693"/>
                <a:gd name="connsiteY4" fmla="*/ 0 h 98289"/>
                <a:gd name="connsiteX5" fmla="*/ 0 w 99693"/>
                <a:gd name="connsiteY5" fmla="*/ 0 h 98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693" h="98289">
                  <a:moveTo>
                    <a:pt x="0" y="0"/>
                  </a:moveTo>
                  <a:lnTo>
                    <a:pt x="0" y="29955"/>
                  </a:lnTo>
                  <a:cubicBezTo>
                    <a:pt x="38262" y="29955"/>
                    <a:pt x="69387" y="60612"/>
                    <a:pt x="69387" y="98289"/>
                  </a:cubicBezTo>
                  <a:lnTo>
                    <a:pt x="99693" y="98289"/>
                  </a:lnTo>
                  <a:cubicBezTo>
                    <a:pt x="99693" y="44113"/>
                    <a:pt x="54995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E428A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pt-BR">
                <a:solidFill>
                  <a:srgbClr val="7B7B7B"/>
                </a:solidFill>
                <a:latin typeface="Calibri"/>
              </a:endParaRPr>
            </a:p>
          </p:txBody>
        </p:sp>
      </p:grpSp>
      <p:sp>
        <p:nvSpPr>
          <p:cNvPr id="60" name="Aliquam finibus at felis et elementum1">
            <a:extLst>
              <a:ext uri="{FF2B5EF4-FFF2-40B4-BE49-F238E27FC236}">
                <a16:creationId xmlns:a16="http://schemas.microsoft.com/office/drawing/2014/main" id="{45429D94-2C9C-B421-D921-DE864D936F5C}"/>
              </a:ext>
            </a:extLst>
          </p:cNvPr>
          <p:cNvSpPr txBox="1"/>
          <p:nvPr/>
        </p:nvSpPr>
        <p:spPr>
          <a:xfrm>
            <a:off x="1749896" y="917415"/>
            <a:ext cx="8861252" cy="2878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lc="http://schemas.openxmlformats.org/drawingml/2006/lockedCanvas" xmlns:a14="http://schemas.microsoft.com/office/drawing/2010/main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val="1"/>
            </a:ext>
          </a:extLst>
        </p:spPr>
        <p:txBody>
          <a:bodyPr wrap="square" lIns="20637" tIns="20637" rIns="20637" bIns="20637" anchor="t" anchorCtr="0">
            <a:spAutoFit/>
          </a:bodyPr>
          <a:lstStyle/>
          <a:p>
            <a:pPr>
              <a:defRPr sz="1500" b="1" i="1">
                <a:solidFill>
                  <a:srgbClr val="19407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pt-BR" sz="1600" dirty="0">
                <a:solidFill>
                  <a:schemeClr val="accent2"/>
                </a:solidFill>
              </a:rPr>
              <a:t>Localização dos trechos hidroviários a serem estudados para concessão</a:t>
            </a:r>
          </a:p>
        </p:txBody>
      </p:sp>
      <p:sp>
        <p:nvSpPr>
          <p:cNvPr id="61" name="Oval 341">
            <a:extLst>
              <a:ext uri="{FF2B5EF4-FFF2-40B4-BE49-F238E27FC236}">
                <a16:creationId xmlns:a16="http://schemas.microsoft.com/office/drawing/2014/main" id="{5732C0F9-2B40-FA79-9313-5FE4FD95D8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64635" y="1978653"/>
            <a:ext cx="186222" cy="186222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000" dirty="0">
                <a:solidFill>
                  <a:srgbClr val="FFFFCC"/>
                </a:solidFill>
                <a:cs typeface="Arial" charset="0"/>
              </a:rPr>
              <a:t>1</a:t>
            </a:r>
            <a:endParaRPr lang="pt-BR" sz="800" dirty="0">
              <a:solidFill>
                <a:srgbClr val="FFFFCC"/>
              </a:solidFill>
              <a:cs typeface="Arial" charset="0"/>
            </a:endParaRPr>
          </a:p>
        </p:txBody>
      </p:sp>
      <p:sp>
        <p:nvSpPr>
          <p:cNvPr id="62" name="Oval 341">
            <a:extLst>
              <a:ext uri="{FF2B5EF4-FFF2-40B4-BE49-F238E27FC236}">
                <a16:creationId xmlns:a16="http://schemas.microsoft.com/office/drawing/2014/main" id="{65EB9E7D-282F-BA1D-AE2F-B70718900C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86895" y="2635773"/>
            <a:ext cx="186222" cy="186222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000" dirty="0">
                <a:solidFill>
                  <a:srgbClr val="FFFFCC"/>
                </a:solidFill>
                <a:cs typeface="Arial" charset="0"/>
              </a:rPr>
              <a:t>2</a:t>
            </a:r>
            <a:endParaRPr lang="pt-BR" sz="800" dirty="0">
              <a:solidFill>
                <a:srgbClr val="FFFFCC"/>
              </a:solidFill>
              <a:cs typeface="Arial" charset="0"/>
            </a:endParaRPr>
          </a:p>
        </p:txBody>
      </p:sp>
      <p:sp>
        <p:nvSpPr>
          <p:cNvPr id="63" name="Oval 341">
            <a:extLst>
              <a:ext uri="{FF2B5EF4-FFF2-40B4-BE49-F238E27FC236}">
                <a16:creationId xmlns:a16="http://schemas.microsoft.com/office/drawing/2014/main" id="{AC2574BE-BBCC-072E-E4F0-BB8ADBA7C9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37920" y="4290001"/>
            <a:ext cx="186222" cy="186222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000" dirty="0">
                <a:solidFill>
                  <a:srgbClr val="FFFFCC"/>
                </a:solidFill>
                <a:cs typeface="Arial" charset="0"/>
              </a:rPr>
              <a:t>3</a:t>
            </a:r>
            <a:endParaRPr lang="pt-BR" sz="800" dirty="0">
              <a:solidFill>
                <a:srgbClr val="FFFFCC"/>
              </a:solidFill>
              <a:cs typeface="Arial" charset="0"/>
            </a:endParaRPr>
          </a:p>
        </p:txBody>
      </p:sp>
      <p:sp>
        <p:nvSpPr>
          <p:cNvPr id="64" name="Oval 341">
            <a:extLst>
              <a:ext uri="{FF2B5EF4-FFF2-40B4-BE49-F238E27FC236}">
                <a16:creationId xmlns:a16="http://schemas.microsoft.com/office/drawing/2014/main" id="{DB6843EE-B576-AC24-3AF4-599CD062B5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91712" y="2209287"/>
            <a:ext cx="186222" cy="186222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000" dirty="0">
                <a:solidFill>
                  <a:srgbClr val="FFFFCC"/>
                </a:solidFill>
                <a:cs typeface="Arial" charset="0"/>
              </a:rPr>
              <a:t>1A</a:t>
            </a:r>
            <a:endParaRPr lang="pt-BR" sz="800" dirty="0">
              <a:solidFill>
                <a:srgbClr val="FFFFCC"/>
              </a:solidFill>
              <a:cs typeface="Arial" charset="0"/>
            </a:endParaRPr>
          </a:p>
        </p:txBody>
      </p:sp>
      <p:sp>
        <p:nvSpPr>
          <p:cNvPr id="65" name="Oval 341">
            <a:extLst>
              <a:ext uri="{FF2B5EF4-FFF2-40B4-BE49-F238E27FC236}">
                <a16:creationId xmlns:a16="http://schemas.microsoft.com/office/drawing/2014/main" id="{0868B92D-D1F0-F013-9A3F-8BDF54790F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4222" y="2895742"/>
            <a:ext cx="186222" cy="186222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000" dirty="0">
                <a:solidFill>
                  <a:srgbClr val="FFFFCC"/>
                </a:solidFill>
                <a:cs typeface="Arial" charset="0"/>
              </a:rPr>
              <a:t>1B</a:t>
            </a:r>
            <a:endParaRPr lang="pt-BR" sz="800" dirty="0">
              <a:solidFill>
                <a:srgbClr val="FFFFCC"/>
              </a:solidFill>
              <a:cs typeface="Arial" charset="0"/>
            </a:endParaRPr>
          </a:p>
        </p:txBody>
      </p:sp>
      <p:sp>
        <p:nvSpPr>
          <p:cNvPr id="66" name="Oval 341">
            <a:extLst>
              <a:ext uri="{FF2B5EF4-FFF2-40B4-BE49-F238E27FC236}">
                <a16:creationId xmlns:a16="http://schemas.microsoft.com/office/drawing/2014/main" id="{E6B0FF3D-A431-4C76-1551-1474F10000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6806" y="3278417"/>
            <a:ext cx="186222" cy="186222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000" dirty="0">
                <a:solidFill>
                  <a:srgbClr val="FFFFCC"/>
                </a:solidFill>
                <a:cs typeface="Arial" charset="0"/>
              </a:rPr>
              <a:t>2A</a:t>
            </a:r>
            <a:endParaRPr lang="pt-BR" sz="800" dirty="0">
              <a:solidFill>
                <a:srgbClr val="FFFFCC"/>
              </a:solidFill>
              <a:cs typeface="Arial" charset="0"/>
            </a:endParaRPr>
          </a:p>
        </p:txBody>
      </p:sp>
      <p:sp>
        <p:nvSpPr>
          <p:cNvPr id="67" name="Oval 341">
            <a:extLst>
              <a:ext uri="{FF2B5EF4-FFF2-40B4-BE49-F238E27FC236}">
                <a16:creationId xmlns:a16="http://schemas.microsoft.com/office/drawing/2014/main" id="{57BFCFC3-847C-0538-8126-EBB776DFA8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90455" y="3475146"/>
            <a:ext cx="186222" cy="186222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000" dirty="0">
                <a:solidFill>
                  <a:srgbClr val="FFFFCC"/>
                </a:solidFill>
                <a:cs typeface="Arial" charset="0"/>
              </a:rPr>
              <a:t>2B</a:t>
            </a:r>
            <a:endParaRPr lang="pt-BR" sz="800" dirty="0">
              <a:solidFill>
                <a:srgbClr val="FFFFCC"/>
              </a:solidFill>
              <a:cs typeface="Arial" charset="0"/>
            </a:endParaRPr>
          </a:p>
        </p:txBody>
      </p:sp>
      <p:sp>
        <p:nvSpPr>
          <p:cNvPr id="68" name="Oval 341">
            <a:extLst>
              <a:ext uri="{FF2B5EF4-FFF2-40B4-BE49-F238E27FC236}">
                <a16:creationId xmlns:a16="http://schemas.microsoft.com/office/drawing/2014/main" id="{F4637C61-8002-8D78-0ABC-F3230B2219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48351" y="2515184"/>
            <a:ext cx="186222" cy="186222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000" dirty="0">
                <a:solidFill>
                  <a:srgbClr val="FFFFCC"/>
                </a:solidFill>
                <a:cs typeface="Arial" charset="0"/>
              </a:rPr>
              <a:t>1B</a:t>
            </a:r>
            <a:endParaRPr lang="pt-BR" sz="800" dirty="0">
              <a:solidFill>
                <a:srgbClr val="FFFFCC"/>
              </a:solidFill>
              <a:cs typeface="Arial" charset="0"/>
            </a:endParaRPr>
          </a:p>
        </p:txBody>
      </p:sp>
      <p:sp>
        <p:nvSpPr>
          <p:cNvPr id="69" name="Oval 341">
            <a:extLst>
              <a:ext uri="{FF2B5EF4-FFF2-40B4-BE49-F238E27FC236}">
                <a16:creationId xmlns:a16="http://schemas.microsoft.com/office/drawing/2014/main" id="{5E805EB4-2240-84DE-3532-7A54206568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35718" y="1886227"/>
            <a:ext cx="186222" cy="186222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000" dirty="0">
                <a:solidFill>
                  <a:srgbClr val="FFFFCC"/>
                </a:solidFill>
                <a:cs typeface="Arial" charset="0"/>
              </a:rPr>
              <a:t>1A</a:t>
            </a:r>
            <a:endParaRPr lang="pt-BR" sz="800" dirty="0">
              <a:solidFill>
                <a:srgbClr val="FFFFCC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535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087F9-79AA-3DF6-E78A-B7166332B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00B18AB-C769-FCFC-48F5-CE60F40A869B}"/>
              </a:ext>
            </a:extLst>
          </p:cNvPr>
          <p:cNvGrpSpPr/>
          <p:nvPr/>
        </p:nvGrpSpPr>
        <p:grpSpPr>
          <a:xfrm>
            <a:off x="-2921" y="-6349"/>
            <a:ext cx="12194921" cy="1932441"/>
            <a:chOff x="-2921" y="-6349"/>
            <a:chExt cx="12194921" cy="1932441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C6E43546-4515-6E46-DAD7-1A99B7A41F36}"/>
                </a:ext>
              </a:extLst>
            </p:cNvPr>
            <p:cNvGrpSpPr/>
            <p:nvPr/>
          </p:nvGrpSpPr>
          <p:grpSpPr>
            <a:xfrm>
              <a:off x="-1" y="-6349"/>
              <a:ext cx="12192001" cy="821689"/>
              <a:chOff x="-1" y="-6349"/>
              <a:chExt cx="12192001" cy="821689"/>
            </a:xfrm>
          </p:grpSpPr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5257F1BF-B09F-71DB-3FC8-BCEFB2CB3558}"/>
                  </a:ext>
                </a:extLst>
              </p:cNvPr>
              <p:cNvSpPr/>
              <p:nvPr/>
            </p:nvSpPr>
            <p:spPr>
              <a:xfrm>
                <a:off x="-1" y="1"/>
                <a:ext cx="12191986" cy="8153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tângulo 5">
                <a:extLst>
                  <a:ext uri="{FF2B5EF4-FFF2-40B4-BE49-F238E27FC236}">
                    <a16:creationId xmlns:a16="http://schemas.microsoft.com/office/drawing/2014/main" id="{BC0F36EF-C2D3-9B74-9377-9CB360570159}"/>
                  </a:ext>
                </a:extLst>
              </p:cNvPr>
              <p:cNvSpPr/>
              <p:nvPr/>
            </p:nvSpPr>
            <p:spPr>
              <a:xfrm>
                <a:off x="-1" y="0"/>
                <a:ext cx="5584316" cy="745507"/>
              </a:xfrm>
              <a:custGeom>
                <a:avLst/>
                <a:gdLst>
                  <a:gd name="connsiteX0" fmla="*/ 0 w 12192001"/>
                  <a:gd name="connsiteY0" fmla="*/ 0 h 737118"/>
                  <a:gd name="connsiteX1" fmla="*/ 12192001 w 12192001"/>
                  <a:gd name="connsiteY1" fmla="*/ 0 h 737118"/>
                  <a:gd name="connsiteX2" fmla="*/ 12192001 w 12192001"/>
                  <a:gd name="connsiteY2" fmla="*/ 737118 h 737118"/>
                  <a:gd name="connsiteX3" fmla="*/ 0 w 12192001"/>
                  <a:gd name="connsiteY3" fmla="*/ 737118 h 737118"/>
                  <a:gd name="connsiteX4" fmla="*/ 0 w 12192001"/>
                  <a:gd name="connsiteY4" fmla="*/ 0 h 737118"/>
                  <a:gd name="connsiteX0" fmla="*/ 0 w 12192001"/>
                  <a:gd name="connsiteY0" fmla="*/ 0 h 745507"/>
                  <a:gd name="connsiteX1" fmla="*/ 12192001 w 12192001"/>
                  <a:gd name="connsiteY1" fmla="*/ 0 h 745507"/>
                  <a:gd name="connsiteX2" fmla="*/ 3106724 w 12192001"/>
                  <a:gd name="connsiteY2" fmla="*/ 745507 h 745507"/>
                  <a:gd name="connsiteX3" fmla="*/ 0 w 12192001"/>
                  <a:gd name="connsiteY3" fmla="*/ 737118 h 745507"/>
                  <a:gd name="connsiteX4" fmla="*/ 0 w 12192001"/>
                  <a:gd name="connsiteY4" fmla="*/ 0 h 745507"/>
                  <a:gd name="connsiteX0" fmla="*/ 0 w 5103303"/>
                  <a:gd name="connsiteY0" fmla="*/ 8389 h 753896"/>
                  <a:gd name="connsiteX1" fmla="*/ 5103303 w 5103303"/>
                  <a:gd name="connsiteY1" fmla="*/ 0 h 753896"/>
                  <a:gd name="connsiteX2" fmla="*/ 3106724 w 5103303"/>
                  <a:gd name="connsiteY2" fmla="*/ 753896 h 753896"/>
                  <a:gd name="connsiteX3" fmla="*/ 0 w 5103303"/>
                  <a:gd name="connsiteY3" fmla="*/ 745507 h 753896"/>
                  <a:gd name="connsiteX4" fmla="*/ 0 w 5103303"/>
                  <a:gd name="connsiteY4" fmla="*/ 8389 h 75389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37118"/>
                  <a:gd name="connsiteX1" fmla="*/ 5670041 w 5670041"/>
                  <a:gd name="connsiteY1" fmla="*/ 1136 h 737118"/>
                  <a:gd name="connsiteX2" fmla="*/ 3123392 w 5670041"/>
                  <a:gd name="connsiteY2" fmla="*/ 697882 h 737118"/>
                  <a:gd name="connsiteX3" fmla="*/ 0 w 5670041"/>
                  <a:gd name="connsiteY3" fmla="*/ 737118 h 737118"/>
                  <a:gd name="connsiteX4" fmla="*/ 0 w 5670041"/>
                  <a:gd name="connsiteY4" fmla="*/ 0 h 737118"/>
                  <a:gd name="connsiteX0" fmla="*/ 0 w 5670041"/>
                  <a:gd name="connsiteY0" fmla="*/ 0 h 743126"/>
                  <a:gd name="connsiteX1" fmla="*/ 5670041 w 5670041"/>
                  <a:gd name="connsiteY1" fmla="*/ 1136 h 743126"/>
                  <a:gd name="connsiteX2" fmla="*/ 2978136 w 5670041"/>
                  <a:gd name="connsiteY2" fmla="*/ 743126 h 743126"/>
                  <a:gd name="connsiteX3" fmla="*/ 0 w 5670041"/>
                  <a:gd name="connsiteY3" fmla="*/ 737118 h 743126"/>
                  <a:gd name="connsiteX4" fmla="*/ 0 w 5670041"/>
                  <a:gd name="connsiteY4" fmla="*/ 0 h 743126"/>
                  <a:gd name="connsiteX0" fmla="*/ 0 w 5670041"/>
                  <a:gd name="connsiteY0" fmla="*/ 0 h 743126"/>
                  <a:gd name="connsiteX1" fmla="*/ 5670041 w 5670041"/>
                  <a:gd name="connsiteY1" fmla="*/ 1136 h 743126"/>
                  <a:gd name="connsiteX2" fmla="*/ 2978136 w 5670041"/>
                  <a:gd name="connsiteY2" fmla="*/ 743126 h 743126"/>
                  <a:gd name="connsiteX3" fmla="*/ 0 w 5670041"/>
                  <a:gd name="connsiteY3" fmla="*/ 737118 h 743126"/>
                  <a:gd name="connsiteX4" fmla="*/ 0 w 5670041"/>
                  <a:gd name="connsiteY4" fmla="*/ 0 h 74312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35116"/>
                  <a:gd name="connsiteY0" fmla="*/ 0 h 745507"/>
                  <a:gd name="connsiteX1" fmla="*/ 5635116 w 5635116"/>
                  <a:gd name="connsiteY1" fmla="*/ 1136 h 745507"/>
                  <a:gd name="connsiteX2" fmla="*/ 2909080 w 5635116"/>
                  <a:gd name="connsiteY2" fmla="*/ 745507 h 745507"/>
                  <a:gd name="connsiteX3" fmla="*/ 0 w 5635116"/>
                  <a:gd name="connsiteY3" fmla="*/ 737118 h 745507"/>
                  <a:gd name="connsiteX4" fmla="*/ 0 w 5635116"/>
                  <a:gd name="connsiteY4" fmla="*/ 0 h 745507"/>
                  <a:gd name="connsiteX0" fmla="*/ 0 w 5584316"/>
                  <a:gd name="connsiteY0" fmla="*/ 0 h 745507"/>
                  <a:gd name="connsiteX1" fmla="*/ 5584316 w 5584316"/>
                  <a:gd name="connsiteY1" fmla="*/ 1136 h 745507"/>
                  <a:gd name="connsiteX2" fmla="*/ 2909080 w 5584316"/>
                  <a:gd name="connsiteY2" fmla="*/ 745507 h 745507"/>
                  <a:gd name="connsiteX3" fmla="*/ 0 w 5584316"/>
                  <a:gd name="connsiteY3" fmla="*/ 737118 h 745507"/>
                  <a:gd name="connsiteX4" fmla="*/ 0 w 5584316"/>
                  <a:gd name="connsiteY4" fmla="*/ 0 h 745507"/>
                  <a:gd name="connsiteX0" fmla="*/ 0 w 5584316"/>
                  <a:gd name="connsiteY0" fmla="*/ 0 h 745507"/>
                  <a:gd name="connsiteX1" fmla="*/ 5584316 w 5584316"/>
                  <a:gd name="connsiteY1" fmla="*/ 1136 h 745507"/>
                  <a:gd name="connsiteX2" fmla="*/ 2909080 w 5584316"/>
                  <a:gd name="connsiteY2" fmla="*/ 745507 h 745507"/>
                  <a:gd name="connsiteX3" fmla="*/ 0 w 5584316"/>
                  <a:gd name="connsiteY3" fmla="*/ 737118 h 745507"/>
                  <a:gd name="connsiteX4" fmla="*/ 0 w 5584316"/>
                  <a:gd name="connsiteY4" fmla="*/ 0 h 74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84316" h="745507">
                    <a:moveTo>
                      <a:pt x="0" y="0"/>
                    </a:moveTo>
                    <a:lnTo>
                      <a:pt x="5584316" y="1136"/>
                    </a:lnTo>
                    <a:cubicBezTo>
                      <a:pt x="4639389" y="206397"/>
                      <a:pt x="4335018" y="251321"/>
                      <a:pt x="2909080" y="745507"/>
                    </a:cubicBezTo>
                    <a:lnTo>
                      <a:pt x="0" y="7371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48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tângulo 5">
                <a:extLst>
                  <a:ext uri="{FF2B5EF4-FFF2-40B4-BE49-F238E27FC236}">
                    <a16:creationId xmlns:a16="http://schemas.microsoft.com/office/drawing/2014/main" id="{864A2014-DA07-8531-2D91-7BA7AC5A4BC1}"/>
                  </a:ext>
                </a:extLst>
              </p:cNvPr>
              <p:cNvSpPr/>
              <p:nvPr/>
            </p:nvSpPr>
            <p:spPr>
              <a:xfrm rot="10800000">
                <a:off x="3164680" y="-1138"/>
                <a:ext cx="9027305" cy="744088"/>
              </a:xfrm>
              <a:custGeom>
                <a:avLst/>
                <a:gdLst>
                  <a:gd name="connsiteX0" fmla="*/ 0 w 12192001"/>
                  <a:gd name="connsiteY0" fmla="*/ 0 h 737118"/>
                  <a:gd name="connsiteX1" fmla="*/ 12192001 w 12192001"/>
                  <a:gd name="connsiteY1" fmla="*/ 0 h 737118"/>
                  <a:gd name="connsiteX2" fmla="*/ 12192001 w 12192001"/>
                  <a:gd name="connsiteY2" fmla="*/ 737118 h 737118"/>
                  <a:gd name="connsiteX3" fmla="*/ 0 w 12192001"/>
                  <a:gd name="connsiteY3" fmla="*/ 737118 h 737118"/>
                  <a:gd name="connsiteX4" fmla="*/ 0 w 12192001"/>
                  <a:gd name="connsiteY4" fmla="*/ 0 h 737118"/>
                  <a:gd name="connsiteX0" fmla="*/ 0 w 12192001"/>
                  <a:gd name="connsiteY0" fmla="*/ 0 h 745507"/>
                  <a:gd name="connsiteX1" fmla="*/ 12192001 w 12192001"/>
                  <a:gd name="connsiteY1" fmla="*/ 0 h 745507"/>
                  <a:gd name="connsiteX2" fmla="*/ 3106724 w 12192001"/>
                  <a:gd name="connsiteY2" fmla="*/ 745507 h 745507"/>
                  <a:gd name="connsiteX3" fmla="*/ 0 w 12192001"/>
                  <a:gd name="connsiteY3" fmla="*/ 737118 h 745507"/>
                  <a:gd name="connsiteX4" fmla="*/ 0 w 12192001"/>
                  <a:gd name="connsiteY4" fmla="*/ 0 h 745507"/>
                  <a:gd name="connsiteX0" fmla="*/ 0 w 5103303"/>
                  <a:gd name="connsiteY0" fmla="*/ 8389 h 753896"/>
                  <a:gd name="connsiteX1" fmla="*/ 5103303 w 5103303"/>
                  <a:gd name="connsiteY1" fmla="*/ 0 h 753896"/>
                  <a:gd name="connsiteX2" fmla="*/ 3106724 w 5103303"/>
                  <a:gd name="connsiteY2" fmla="*/ 753896 h 753896"/>
                  <a:gd name="connsiteX3" fmla="*/ 0 w 5103303"/>
                  <a:gd name="connsiteY3" fmla="*/ 745507 h 753896"/>
                  <a:gd name="connsiteX4" fmla="*/ 0 w 5103303"/>
                  <a:gd name="connsiteY4" fmla="*/ 8389 h 75389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2896 h 743641"/>
                  <a:gd name="connsiteX1" fmla="*/ 6329260 w 6329260"/>
                  <a:gd name="connsiteY1" fmla="*/ 0 h 743641"/>
                  <a:gd name="connsiteX2" fmla="*/ 3282050 w 6329260"/>
                  <a:gd name="connsiteY2" fmla="*/ 743641 h 743641"/>
                  <a:gd name="connsiteX3" fmla="*/ 0 w 6329260"/>
                  <a:gd name="connsiteY3" fmla="*/ 740014 h 743641"/>
                  <a:gd name="connsiteX4" fmla="*/ 0 w 6329260"/>
                  <a:gd name="connsiteY4" fmla="*/ 2896 h 743641"/>
                  <a:gd name="connsiteX0" fmla="*/ 0 w 9034767"/>
                  <a:gd name="connsiteY0" fmla="*/ 2896 h 743641"/>
                  <a:gd name="connsiteX1" fmla="*/ 9034767 w 9034767"/>
                  <a:gd name="connsiteY1" fmla="*/ 0 h 743641"/>
                  <a:gd name="connsiteX2" fmla="*/ 5987557 w 9034767"/>
                  <a:gd name="connsiteY2" fmla="*/ 743641 h 743641"/>
                  <a:gd name="connsiteX3" fmla="*/ 2705507 w 9034767"/>
                  <a:gd name="connsiteY3" fmla="*/ 740014 h 743641"/>
                  <a:gd name="connsiteX4" fmla="*/ 0 w 9034767"/>
                  <a:gd name="connsiteY4" fmla="*/ 2896 h 743641"/>
                  <a:gd name="connsiteX0" fmla="*/ 0 w 9034767"/>
                  <a:gd name="connsiteY0" fmla="*/ 2896 h 744781"/>
                  <a:gd name="connsiteX1" fmla="*/ 9034767 w 9034767"/>
                  <a:gd name="connsiteY1" fmla="*/ 0 h 744781"/>
                  <a:gd name="connsiteX2" fmla="*/ 5987557 w 9034767"/>
                  <a:gd name="connsiteY2" fmla="*/ 743641 h 744781"/>
                  <a:gd name="connsiteX3" fmla="*/ 11898 w 9034767"/>
                  <a:gd name="connsiteY3" fmla="*/ 744781 h 744781"/>
                  <a:gd name="connsiteX4" fmla="*/ 0 w 9034767"/>
                  <a:gd name="connsiteY4" fmla="*/ 2896 h 744781"/>
                  <a:gd name="connsiteX0" fmla="*/ 0 w 9025249"/>
                  <a:gd name="connsiteY0" fmla="*/ 2896 h 744781"/>
                  <a:gd name="connsiteX1" fmla="*/ 9025249 w 9025249"/>
                  <a:gd name="connsiteY1" fmla="*/ 0 h 744781"/>
                  <a:gd name="connsiteX2" fmla="*/ 5978039 w 9025249"/>
                  <a:gd name="connsiteY2" fmla="*/ 743641 h 744781"/>
                  <a:gd name="connsiteX3" fmla="*/ 2380 w 9025249"/>
                  <a:gd name="connsiteY3" fmla="*/ 744781 h 744781"/>
                  <a:gd name="connsiteX4" fmla="*/ 0 w 9025249"/>
                  <a:gd name="connsiteY4" fmla="*/ 2896 h 744781"/>
                  <a:gd name="connsiteX0" fmla="*/ 2484 w 9027733"/>
                  <a:gd name="connsiteY0" fmla="*/ 2896 h 744781"/>
                  <a:gd name="connsiteX1" fmla="*/ 9027733 w 9027733"/>
                  <a:gd name="connsiteY1" fmla="*/ 0 h 744781"/>
                  <a:gd name="connsiteX2" fmla="*/ 5980523 w 9027733"/>
                  <a:gd name="connsiteY2" fmla="*/ 743641 h 744781"/>
                  <a:gd name="connsiteX3" fmla="*/ 105 w 9027733"/>
                  <a:gd name="connsiteY3" fmla="*/ 744781 h 744781"/>
                  <a:gd name="connsiteX4" fmla="*/ 2484 w 9027733"/>
                  <a:gd name="connsiteY4" fmla="*/ 2896 h 744781"/>
                  <a:gd name="connsiteX0" fmla="*/ 0 w 9025249"/>
                  <a:gd name="connsiteY0" fmla="*/ 2896 h 744781"/>
                  <a:gd name="connsiteX1" fmla="*/ 9025249 w 9025249"/>
                  <a:gd name="connsiteY1" fmla="*/ 0 h 744781"/>
                  <a:gd name="connsiteX2" fmla="*/ 5978039 w 9025249"/>
                  <a:gd name="connsiteY2" fmla="*/ 743641 h 744781"/>
                  <a:gd name="connsiteX3" fmla="*/ 4760 w 9025249"/>
                  <a:gd name="connsiteY3" fmla="*/ 744781 h 744781"/>
                  <a:gd name="connsiteX4" fmla="*/ 0 w 902524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5973509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20719" h="744781">
                    <a:moveTo>
                      <a:pt x="229" y="2896"/>
                    </a:moveTo>
                    <a:lnTo>
                      <a:pt x="9020719" y="0"/>
                    </a:lnTo>
                    <a:cubicBezTo>
                      <a:pt x="7756567" y="402216"/>
                      <a:pt x="7199096" y="557753"/>
                      <a:pt x="6125798" y="743641"/>
                    </a:cubicBezTo>
                    <a:lnTo>
                      <a:pt x="230" y="744781"/>
                    </a:lnTo>
                    <a:cubicBezTo>
                      <a:pt x="-563" y="497486"/>
                      <a:pt x="1022" y="250191"/>
                      <a:pt x="229" y="2896"/>
                    </a:cubicBezTo>
                    <a:close/>
                  </a:path>
                </a:pathLst>
              </a:custGeom>
              <a:solidFill>
                <a:srgbClr val="72BAE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72BAE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riângulo isósceles 9">
                <a:extLst>
                  <a:ext uri="{FF2B5EF4-FFF2-40B4-BE49-F238E27FC236}">
                    <a16:creationId xmlns:a16="http://schemas.microsoft.com/office/drawing/2014/main" id="{F25E94D7-472B-6764-D3CC-37822940C1DF}"/>
                  </a:ext>
                </a:extLst>
              </p:cNvPr>
              <p:cNvSpPr/>
              <p:nvPr/>
            </p:nvSpPr>
            <p:spPr>
              <a:xfrm>
                <a:off x="8892540" y="-6349"/>
                <a:ext cx="3299459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88C6E8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riângulo isósceles 9">
                <a:extLst>
                  <a:ext uri="{FF2B5EF4-FFF2-40B4-BE49-F238E27FC236}">
                    <a16:creationId xmlns:a16="http://schemas.microsoft.com/office/drawing/2014/main" id="{71AC80C3-D244-33F4-8D6B-2ADF8F6EAEFF}"/>
                  </a:ext>
                </a:extLst>
              </p:cNvPr>
              <p:cNvSpPr/>
              <p:nvPr/>
            </p:nvSpPr>
            <p:spPr>
              <a:xfrm>
                <a:off x="4450080" y="-6349"/>
                <a:ext cx="7741920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65B5E1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Triângulo isósceles 9">
                <a:extLst>
                  <a:ext uri="{FF2B5EF4-FFF2-40B4-BE49-F238E27FC236}">
                    <a16:creationId xmlns:a16="http://schemas.microsoft.com/office/drawing/2014/main" id="{A029238F-6500-6C28-BF92-E255C206FDDD}"/>
                  </a:ext>
                </a:extLst>
              </p:cNvPr>
              <p:cNvSpPr/>
              <p:nvPr/>
            </p:nvSpPr>
            <p:spPr>
              <a:xfrm>
                <a:off x="83820" y="-6349"/>
                <a:ext cx="5500495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283B4C">
                  <a:alpha val="23137"/>
                </a:srgbClr>
              </a:solidFill>
              <a:ln w="28575">
                <a:solidFill>
                  <a:srgbClr val="39536B"/>
                </a:solidFill>
              </a:ln>
              <a:effectLst>
                <a:softEdge rad="63500"/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tângulo 7">
              <a:extLst>
                <a:ext uri="{FF2B5EF4-FFF2-40B4-BE49-F238E27FC236}">
                  <a16:creationId xmlns:a16="http://schemas.microsoft.com/office/drawing/2014/main" id="{F7A683DB-376B-9026-5B92-7745FD1A576A}"/>
                </a:ext>
              </a:extLst>
            </p:cNvPr>
            <p:cNvSpPr/>
            <p:nvPr/>
          </p:nvSpPr>
          <p:spPr>
            <a:xfrm>
              <a:off x="-2921" y="742951"/>
              <a:ext cx="2924660" cy="1183141"/>
            </a:xfrm>
            <a:custGeom>
              <a:avLst/>
              <a:gdLst>
                <a:gd name="connsiteX0" fmla="*/ 0 w 2893163"/>
                <a:gd name="connsiteY0" fmla="*/ 0 h 1535567"/>
                <a:gd name="connsiteX1" fmla="*/ 2893163 w 2893163"/>
                <a:gd name="connsiteY1" fmla="*/ 0 h 1535567"/>
                <a:gd name="connsiteX2" fmla="*/ 2893163 w 2893163"/>
                <a:gd name="connsiteY2" fmla="*/ 1535567 h 1535567"/>
                <a:gd name="connsiteX3" fmla="*/ 0 w 2893163"/>
                <a:gd name="connsiteY3" fmla="*/ 1535567 h 1535567"/>
                <a:gd name="connsiteX4" fmla="*/ 0 w 2893163"/>
                <a:gd name="connsiteY4" fmla="*/ 0 h 1535567"/>
                <a:gd name="connsiteX0" fmla="*/ 0 w 2893163"/>
                <a:gd name="connsiteY0" fmla="*/ 0 h 1549855"/>
                <a:gd name="connsiteX1" fmla="*/ 2893163 w 2893163"/>
                <a:gd name="connsiteY1" fmla="*/ 0 h 1549855"/>
                <a:gd name="connsiteX2" fmla="*/ 21376 w 2893163"/>
                <a:gd name="connsiteY2" fmla="*/ 1549855 h 1549855"/>
                <a:gd name="connsiteX3" fmla="*/ 0 w 2893163"/>
                <a:gd name="connsiteY3" fmla="*/ 1535567 h 1549855"/>
                <a:gd name="connsiteX4" fmla="*/ 0 w 2893163"/>
                <a:gd name="connsiteY4" fmla="*/ 0 h 1549855"/>
                <a:gd name="connsiteX0" fmla="*/ 0 w 2893163"/>
                <a:gd name="connsiteY0" fmla="*/ 0 h 1549855"/>
                <a:gd name="connsiteX1" fmla="*/ 2893163 w 2893163"/>
                <a:gd name="connsiteY1" fmla="*/ 0 h 1549855"/>
                <a:gd name="connsiteX2" fmla="*/ 21376 w 2893163"/>
                <a:gd name="connsiteY2" fmla="*/ 1549855 h 1549855"/>
                <a:gd name="connsiteX3" fmla="*/ 0 w 2893163"/>
                <a:gd name="connsiteY3" fmla="*/ 1535567 h 1549855"/>
                <a:gd name="connsiteX4" fmla="*/ 0 w 2893163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1535567 h 1549855"/>
                <a:gd name="connsiteX4" fmla="*/ 0 w 2921738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1535567 h 1549855"/>
                <a:gd name="connsiteX4" fmla="*/ 0 w 2921738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7088 w 2921738"/>
                <a:gd name="connsiteY2" fmla="*/ 1549855 h 1549855"/>
                <a:gd name="connsiteX3" fmla="*/ 0 w 2921738"/>
                <a:gd name="connsiteY3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7088 w 2921738"/>
                <a:gd name="connsiteY2" fmla="*/ 1549855 h 1549855"/>
                <a:gd name="connsiteX3" fmla="*/ 0 w 2921738"/>
                <a:gd name="connsiteY3" fmla="*/ 0 h 1549855"/>
                <a:gd name="connsiteX0" fmla="*/ 2922 w 2924660"/>
                <a:gd name="connsiteY0" fmla="*/ 0 h 1745117"/>
                <a:gd name="connsiteX1" fmla="*/ 2924660 w 2924660"/>
                <a:gd name="connsiteY1" fmla="*/ 757238 h 1745117"/>
                <a:gd name="connsiteX2" fmla="*/ 485 w 2924660"/>
                <a:gd name="connsiteY2" fmla="*/ 1745117 h 1745117"/>
                <a:gd name="connsiteX3" fmla="*/ 2922 w 2924660"/>
                <a:gd name="connsiteY3" fmla="*/ 0 h 1745117"/>
                <a:gd name="connsiteX0" fmla="*/ 2922 w 2924660"/>
                <a:gd name="connsiteY0" fmla="*/ 0 h 1745117"/>
                <a:gd name="connsiteX1" fmla="*/ 2924660 w 2924660"/>
                <a:gd name="connsiteY1" fmla="*/ 757238 h 1745117"/>
                <a:gd name="connsiteX2" fmla="*/ 485 w 2924660"/>
                <a:gd name="connsiteY2" fmla="*/ 1745117 h 1745117"/>
                <a:gd name="connsiteX3" fmla="*/ 2922 w 2924660"/>
                <a:gd name="connsiteY3" fmla="*/ 0 h 1745117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660" h="1183141">
                  <a:moveTo>
                    <a:pt x="2922" y="0"/>
                  </a:moveTo>
                  <a:lnTo>
                    <a:pt x="2924660" y="0"/>
                  </a:lnTo>
                  <a:cubicBezTo>
                    <a:pt x="1795949" y="316593"/>
                    <a:pt x="1153009" y="661761"/>
                    <a:pt x="485" y="1183141"/>
                  </a:cubicBezTo>
                  <a:cubicBezTo>
                    <a:pt x="-1878" y="666523"/>
                    <a:pt x="5285" y="516618"/>
                    <a:pt x="292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82CE0BDE-E593-0CFA-3C89-01802BB50CE8}"/>
              </a:ext>
            </a:extLst>
          </p:cNvPr>
          <p:cNvGrpSpPr/>
          <p:nvPr/>
        </p:nvGrpSpPr>
        <p:grpSpPr>
          <a:xfrm>
            <a:off x="-17" y="6320304"/>
            <a:ext cx="12192002" cy="537695"/>
            <a:chOff x="-17" y="6320304"/>
            <a:chExt cx="12192002" cy="537695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19875051-FC9D-D62D-AE1D-89179B330303}"/>
                </a:ext>
              </a:extLst>
            </p:cNvPr>
            <p:cNvSpPr/>
            <p:nvPr/>
          </p:nvSpPr>
          <p:spPr>
            <a:xfrm>
              <a:off x="-16" y="6320304"/>
              <a:ext cx="12192001" cy="464820"/>
            </a:xfrm>
            <a:prstGeom prst="rect">
              <a:avLst/>
            </a:prstGeom>
            <a:solidFill>
              <a:srgbClr val="72BA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B6C46A8F-77D6-0AD4-145A-BEEC13B3E1E7}"/>
                </a:ext>
              </a:extLst>
            </p:cNvPr>
            <p:cNvSpPr/>
            <p:nvPr/>
          </p:nvSpPr>
          <p:spPr>
            <a:xfrm>
              <a:off x="-17" y="6393179"/>
              <a:ext cx="12192001" cy="464820"/>
            </a:xfrm>
            <a:prstGeom prst="rect">
              <a:avLst/>
            </a:prstGeom>
            <a:solidFill>
              <a:srgbClr val="283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Imagem 23" descr="Uma imagem contendo desenho, texto&#10;&#10;Descrição gerada automaticamente">
            <a:extLst>
              <a:ext uri="{FF2B5EF4-FFF2-40B4-BE49-F238E27FC236}">
                <a16:creationId xmlns:a16="http://schemas.microsoft.com/office/drawing/2014/main" id="{A6C49727-C5E3-E873-66F0-A9A31418C3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11"/>
          <a:stretch/>
        </p:blipFill>
        <p:spPr>
          <a:xfrm>
            <a:off x="324989" y="103124"/>
            <a:ext cx="1633731" cy="433771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E857F82A-7BE5-4D1F-E6AA-22AC9895EDA2}"/>
              </a:ext>
            </a:extLst>
          </p:cNvPr>
          <p:cNvSpPr txBox="1"/>
          <p:nvPr/>
        </p:nvSpPr>
        <p:spPr>
          <a:xfrm>
            <a:off x="3296008" y="6454910"/>
            <a:ext cx="5599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991545B4-FFBF-EDC5-B39F-FCE5C9E10514}"/>
              </a:ext>
            </a:extLst>
          </p:cNvPr>
          <p:cNvSpPr txBox="1"/>
          <p:nvPr/>
        </p:nvSpPr>
        <p:spPr>
          <a:xfrm>
            <a:off x="-129734" y="6463250"/>
            <a:ext cx="2543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www.gov.br/antaq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493D9C3B-5235-2C88-7C03-B0343391E811}"/>
              </a:ext>
            </a:extLst>
          </p:cNvPr>
          <p:cNvSpPr txBox="1"/>
          <p:nvPr/>
        </p:nvSpPr>
        <p:spPr>
          <a:xfrm>
            <a:off x="6473309" y="56196"/>
            <a:ext cx="5530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1200" cap="none" spc="0" normalizeH="0" baseline="0" noProof="0">
              <a:ln>
                <a:noFill/>
              </a:ln>
              <a:solidFill>
                <a:srgbClr val="3148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CD83B7F-8A9C-430D-39B4-F5A744638725}"/>
              </a:ext>
            </a:extLst>
          </p:cNvPr>
          <p:cNvSpPr txBox="1">
            <a:spLocks/>
          </p:cNvSpPr>
          <p:nvPr/>
        </p:nvSpPr>
        <p:spPr>
          <a:xfrm>
            <a:off x="4161514" y="42536"/>
            <a:ext cx="6377397" cy="734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lt"/>
                <a:cs typeface="Calibri Light" panose="020F0302020204030204"/>
              </a:rPr>
              <a:t>Hidrovia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lt"/>
                <a:cs typeface="Calibri Light" panose="020F0302020204030204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lt"/>
                <a:cs typeface="Calibri Light" panose="020F0302020204030204"/>
              </a:rPr>
              <a:t>Tapajós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lt"/>
              <a:cs typeface="Calibri Light" panose="020F0302020204030204"/>
            </a:endParaRP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F7011D1A-9E28-143B-C8F6-6253D357FCDC}"/>
              </a:ext>
            </a:extLst>
          </p:cNvPr>
          <p:cNvSpPr/>
          <p:nvPr/>
        </p:nvSpPr>
        <p:spPr>
          <a:xfrm>
            <a:off x="5016747" y="783379"/>
            <a:ext cx="3420000" cy="264881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Extensão navegável: 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300km (Itaituba a Santarém).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Largura média: 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lang="pt-BR" sz="1400" kern="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.000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Período de águas baixas: 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julho/novembro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Período de águas altas: 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dezembro/maio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Integração: 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BR-163, BR-230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2A6BADC7-CC1A-DDEA-98A4-1138A97BA1A3}"/>
              </a:ext>
            </a:extLst>
          </p:cNvPr>
          <p:cNvSpPr/>
          <p:nvPr/>
        </p:nvSpPr>
        <p:spPr>
          <a:xfrm>
            <a:off x="8514965" y="808546"/>
            <a:ext cx="3420000" cy="2963711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Principais cargas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 Soja, Milho e Combustíveis.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60352C5C-48B5-E6E5-7CF7-DA69A10D1493}"/>
              </a:ext>
            </a:extLst>
          </p:cNvPr>
          <p:cNvSpPr txBox="1"/>
          <p:nvPr/>
        </p:nvSpPr>
        <p:spPr>
          <a:xfrm>
            <a:off x="5042576" y="793497"/>
            <a:ext cx="1210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Descrição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D94C9097-830E-EA60-8B31-D825D4247FB5}"/>
              </a:ext>
            </a:extLst>
          </p:cNvPr>
          <p:cNvSpPr txBox="1"/>
          <p:nvPr/>
        </p:nvSpPr>
        <p:spPr>
          <a:xfrm>
            <a:off x="8534803" y="786927"/>
            <a:ext cx="2334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Carga Movimentada</a:t>
            </a: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CC7DD83A-7BD0-84A4-645A-6ECCB496AECA}"/>
              </a:ext>
            </a:extLst>
          </p:cNvPr>
          <p:cNvSpPr/>
          <p:nvPr/>
        </p:nvSpPr>
        <p:spPr>
          <a:xfrm>
            <a:off x="5016747" y="3506896"/>
            <a:ext cx="3420000" cy="152583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Prazo: </a:t>
            </a:r>
            <a:r>
              <a:rPr kumimoji="0" lang="pt-BR" sz="140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estudo (BNDES)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CAPEX: </a:t>
            </a:r>
            <a:r>
              <a:rPr kumimoji="0" lang="pt-BR" sz="140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estudo (BNDES)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OPEX (ano):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pt-BR" sz="140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 estudo (BNDES)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9ADAAED-810E-05FB-4F91-A4EB262ECC94}"/>
              </a:ext>
            </a:extLst>
          </p:cNvPr>
          <p:cNvSpPr txBox="1"/>
          <p:nvPr/>
        </p:nvSpPr>
        <p:spPr>
          <a:xfrm>
            <a:off x="5030326" y="3508137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kern="0" dirty="0">
                <a:solidFill>
                  <a:srgbClr val="4472C4">
                    <a:lumMod val="50000"/>
                  </a:srgbClr>
                </a:solidFill>
              </a:rPr>
              <a:t>Dados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5D5166EA-D8A8-F86F-BE65-2B4C07635AE0}"/>
              </a:ext>
            </a:extLst>
          </p:cNvPr>
          <p:cNvSpPr/>
          <p:nvPr/>
        </p:nvSpPr>
        <p:spPr>
          <a:xfrm>
            <a:off x="8514965" y="3821663"/>
            <a:ext cx="3420000" cy="2450006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Comboio: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</a:t>
            </a:r>
            <a:r>
              <a:rPr lang="pt-BR" sz="1400" kern="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balsas e 1 empurrador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Carga Transportada: 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mil </a:t>
            </a:r>
            <a:r>
              <a:rPr kumimoji="0" lang="pt-B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</a:t>
            </a:r>
            <a:b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Calado: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3,0m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8E9BB949-B3A5-6AD1-753B-EFBA7B02FFBD}"/>
              </a:ext>
            </a:extLst>
          </p:cNvPr>
          <p:cNvSpPr txBox="1"/>
          <p:nvPr/>
        </p:nvSpPr>
        <p:spPr>
          <a:xfrm>
            <a:off x="8536425" y="3828971"/>
            <a:ext cx="266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Embarcação Tipo</a:t>
            </a: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2C444AF3-EE71-D908-9A45-6DE44E3DD23A}"/>
              </a:ext>
            </a:extLst>
          </p:cNvPr>
          <p:cNvSpPr/>
          <p:nvPr/>
        </p:nvSpPr>
        <p:spPr>
          <a:xfrm>
            <a:off x="5016747" y="5103126"/>
            <a:ext cx="3420000" cy="116854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existem eclusas no Rio Tapajós entre Itaituba e Santarém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FDE03555-C235-E0F0-1BEC-D7D516D90972}"/>
              </a:ext>
            </a:extLst>
          </p:cNvPr>
          <p:cNvSpPr txBox="1"/>
          <p:nvPr/>
        </p:nvSpPr>
        <p:spPr>
          <a:xfrm>
            <a:off x="5020101" y="5104366"/>
            <a:ext cx="946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Eclusas</a:t>
            </a:r>
          </a:p>
        </p:txBody>
      </p:sp>
      <p:graphicFrame>
        <p:nvGraphicFramePr>
          <p:cNvPr id="168" name="Gráfico 167">
            <a:extLst>
              <a:ext uri="{FF2B5EF4-FFF2-40B4-BE49-F238E27FC236}">
                <a16:creationId xmlns:a16="http://schemas.microsoft.com/office/drawing/2014/main" id="{E25E007F-7B31-715B-C147-070E6AE616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5673869"/>
              </p:ext>
            </p:extLst>
          </p:nvPr>
        </p:nvGraphicFramePr>
        <p:xfrm>
          <a:off x="8523886" y="1160514"/>
          <a:ext cx="3391683" cy="1651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9" name="CaixaDeTexto 168">
            <a:extLst>
              <a:ext uri="{FF2B5EF4-FFF2-40B4-BE49-F238E27FC236}">
                <a16:creationId xmlns:a16="http://schemas.microsoft.com/office/drawing/2014/main" id="{EE6F38FF-0326-0240-0EBD-8B386F3C4A4C}"/>
              </a:ext>
            </a:extLst>
          </p:cNvPr>
          <p:cNvSpPr txBox="1"/>
          <p:nvPr/>
        </p:nvSpPr>
        <p:spPr>
          <a:xfrm>
            <a:off x="10538911" y="1353212"/>
            <a:ext cx="1377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Milhões toneladas</a:t>
            </a:r>
          </a:p>
        </p:txBody>
      </p:sp>
      <p:sp>
        <p:nvSpPr>
          <p:cNvPr id="170" name="CaixaDeTexto 169">
            <a:extLst>
              <a:ext uri="{FF2B5EF4-FFF2-40B4-BE49-F238E27FC236}">
                <a16:creationId xmlns:a16="http://schemas.microsoft.com/office/drawing/2014/main" id="{3C35DCEE-5F4F-BD34-403D-D31E16AE4076}"/>
              </a:ext>
            </a:extLst>
          </p:cNvPr>
          <p:cNvSpPr txBox="1"/>
          <p:nvPr/>
        </p:nvSpPr>
        <p:spPr>
          <a:xfrm>
            <a:off x="2692078" y="2933131"/>
            <a:ext cx="631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Madeira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682A9F8-5450-9B55-4F23-3A651C613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095" y="799537"/>
            <a:ext cx="4071242" cy="3357618"/>
          </a:xfrm>
          <a:prstGeom prst="rect">
            <a:avLst/>
          </a:prstGeom>
        </p:spPr>
      </p:pic>
      <p:grpSp>
        <p:nvGrpSpPr>
          <p:cNvPr id="61" name="Group 4">
            <a:extLst>
              <a:ext uri="{FF2B5EF4-FFF2-40B4-BE49-F238E27FC236}">
                <a16:creationId xmlns:a16="http://schemas.microsoft.com/office/drawing/2014/main" id="{C6855D75-6A34-A6D1-71C6-F736389D4258}"/>
              </a:ext>
            </a:extLst>
          </p:cNvPr>
          <p:cNvGrpSpPr>
            <a:grpSpLocks/>
          </p:cNvGrpSpPr>
          <p:nvPr/>
        </p:nvGrpSpPr>
        <p:grpSpPr bwMode="auto">
          <a:xfrm>
            <a:off x="56344" y="4141973"/>
            <a:ext cx="2635734" cy="2615853"/>
            <a:chOff x="582" y="1388"/>
            <a:chExt cx="2864" cy="292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7822149A-07A2-FF5A-5D94-09251D1BA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5" y="3804"/>
              <a:ext cx="481" cy="513"/>
            </a:xfrm>
            <a:custGeom>
              <a:avLst/>
              <a:gdLst>
                <a:gd name="T0" fmla="*/ 124 w 235"/>
                <a:gd name="T1" fmla="*/ 251 h 251"/>
                <a:gd name="T2" fmla="*/ 148 w 235"/>
                <a:gd name="T3" fmla="*/ 239 h 251"/>
                <a:gd name="T4" fmla="*/ 167 w 235"/>
                <a:gd name="T5" fmla="*/ 191 h 251"/>
                <a:gd name="T6" fmla="*/ 191 w 235"/>
                <a:gd name="T7" fmla="*/ 171 h 251"/>
                <a:gd name="T8" fmla="*/ 215 w 235"/>
                <a:gd name="T9" fmla="*/ 116 h 251"/>
                <a:gd name="T10" fmla="*/ 235 w 235"/>
                <a:gd name="T11" fmla="*/ 80 h 251"/>
                <a:gd name="T12" fmla="*/ 227 w 235"/>
                <a:gd name="T13" fmla="*/ 68 h 251"/>
                <a:gd name="T14" fmla="*/ 227 w 235"/>
                <a:gd name="T15" fmla="*/ 48 h 251"/>
                <a:gd name="T16" fmla="*/ 215 w 235"/>
                <a:gd name="T17" fmla="*/ 48 h 251"/>
                <a:gd name="T18" fmla="*/ 203 w 235"/>
                <a:gd name="T19" fmla="*/ 36 h 251"/>
                <a:gd name="T20" fmla="*/ 179 w 235"/>
                <a:gd name="T21" fmla="*/ 24 h 251"/>
                <a:gd name="T22" fmla="*/ 167 w 235"/>
                <a:gd name="T23" fmla="*/ 12 h 251"/>
                <a:gd name="T24" fmla="*/ 136 w 235"/>
                <a:gd name="T25" fmla="*/ 0 h 251"/>
                <a:gd name="T26" fmla="*/ 100 w 235"/>
                <a:gd name="T27" fmla="*/ 0 h 251"/>
                <a:gd name="T28" fmla="*/ 68 w 235"/>
                <a:gd name="T29" fmla="*/ 24 h 251"/>
                <a:gd name="T30" fmla="*/ 0 w 235"/>
                <a:gd name="T31" fmla="*/ 124 h 251"/>
                <a:gd name="T32" fmla="*/ 0 w 235"/>
                <a:gd name="T33" fmla="*/ 136 h 251"/>
                <a:gd name="T34" fmla="*/ 24 w 235"/>
                <a:gd name="T35" fmla="*/ 136 h 251"/>
                <a:gd name="T36" fmla="*/ 68 w 235"/>
                <a:gd name="T37" fmla="*/ 160 h 251"/>
                <a:gd name="T38" fmla="*/ 80 w 235"/>
                <a:gd name="T39" fmla="*/ 160 h 251"/>
                <a:gd name="T40" fmla="*/ 124 w 235"/>
                <a:gd name="T41" fmla="*/ 203 h 251"/>
                <a:gd name="T42" fmla="*/ 136 w 235"/>
                <a:gd name="T43" fmla="*/ 191 h 251"/>
                <a:gd name="T44" fmla="*/ 136 w 235"/>
                <a:gd name="T45" fmla="*/ 215 h 251"/>
                <a:gd name="T46" fmla="*/ 124 w 235"/>
                <a:gd name="T47" fmla="*/ 227 h 251"/>
                <a:gd name="T48" fmla="*/ 124 w 235"/>
                <a:gd name="T49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5" h="251">
                  <a:moveTo>
                    <a:pt x="124" y="251"/>
                  </a:moveTo>
                  <a:lnTo>
                    <a:pt x="148" y="239"/>
                  </a:lnTo>
                  <a:lnTo>
                    <a:pt x="167" y="191"/>
                  </a:lnTo>
                  <a:lnTo>
                    <a:pt x="191" y="171"/>
                  </a:lnTo>
                  <a:lnTo>
                    <a:pt x="215" y="116"/>
                  </a:lnTo>
                  <a:lnTo>
                    <a:pt x="235" y="80"/>
                  </a:lnTo>
                  <a:lnTo>
                    <a:pt x="227" y="68"/>
                  </a:lnTo>
                  <a:lnTo>
                    <a:pt x="227" y="48"/>
                  </a:lnTo>
                  <a:lnTo>
                    <a:pt x="215" y="48"/>
                  </a:lnTo>
                  <a:lnTo>
                    <a:pt x="203" y="36"/>
                  </a:lnTo>
                  <a:lnTo>
                    <a:pt x="179" y="24"/>
                  </a:lnTo>
                  <a:lnTo>
                    <a:pt x="167" y="12"/>
                  </a:lnTo>
                  <a:lnTo>
                    <a:pt x="136" y="0"/>
                  </a:lnTo>
                  <a:lnTo>
                    <a:pt x="100" y="0"/>
                  </a:lnTo>
                  <a:lnTo>
                    <a:pt x="68" y="24"/>
                  </a:lnTo>
                  <a:lnTo>
                    <a:pt x="0" y="124"/>
                  </a:lnTo>
                  <a:lnTo>
                    <a:pt x="0" y="136"/>
                  </a:lnTo>
                  <a:lnTo>
                    <a:pt x="24" y="136"/>
                  </a:lnTo>
                  <a:lnTo>
                    <a:pt x="68" y="160"/>
                  </a:lnTo>
                  <a:lnTo>
                    <a:pt x="80" y="160"/>
                  </a:lnTo>
                  <a:lnTo>
                    <a:pt x="124" y="203"/>
                  </a:lnTo>
                  <a:lnTo>
                    <a:pt x="136" y="191"/>
                  </a:lnTo>
                  <a:lnTo>
                    <a:pt x="136" y="215"/>
                  </a:lnTo>
                  <a:lnTo>
                    <a:pt x="124" y="227"/>
                  </a:lnTo>
                  <a:lnTo>
                    <a:pt x="124" y="251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467AB5D3-4909-F714-A18A-0DCF612B9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3716"/>
              <a:ext cx="350" cy="251"/>
            </a:xfrm>
            <a:custGeom>
              <a:avLst/>
              <a:gdLst>
                <a:gd name="T0" fmla="*/ 135 w 171"/>
                <a:gd name="T1" fmla="*/ 123 h 123"/>
                <a:gd name="T2" fmla="*/ 159 w 171"/>
                <a:gd name="T3" fmla="*/ 91 h 123"/>
                <a:gd name="T4" fmla="*/ 171 w 171"/>
                <a:gd name="T5" fmla="*/ 43 h 123"/>
                <a:gd name="T6" fmla="*/ 171 w 171"/>
                <a:gd name="T7" fmla="*/ 12 h 123"/>
                <a:gd name="T8" fmla="*/ 159 w 171"/>
                <a:gd name="T9" fmla="*/ 12 h 123"/>
                <a:gd name="T10" fmla="*/ 135 w 171"/>
                <a:gd name="T11" fmla="*/ 0 h 123"/>
                <a:gd name="T12" fmla="*/ 115 w 171"/>
                <a:gd name="T13" fmla="*/ 0 h 123"/>
                <a:gd name="T14" fmla="*/ 91 w 171"/>
                <a:gd name="T15" fmla="*/ 12 h 123"/>
                <a:gd name="T16" fmla="*/ 79 w 171"/>
                <a:gd name="T17" fmla="*/ 24 h 123"/>
                <a:gd name="T18" fmla="*/ 36 w 171"/>
                <a:gd name="T19" fmla="*/ 12 h 123"/>
                <a:gd name="T20" fmla="*/ 0 w 171"/>
                <a:gd name="T21" fmla="*/ 12 h 123"/>
                <a:gd name="T22" fmla="*/ 0 w 171"/>
                <a:gd name="T23" fmla="*/ 43 h 123"/>
                <a:gd name="T24" fmla="*/ 36 w 171"/>
                <a:gd name="T25" fmla="*/ 43 h 123"/>
                <a:gd name="T26" fmla="*/ 67 w 171"/>
                <a:gd name="T27" fmla="*/ 55 h 123"/>
                <a:gd name="T28" fmla="*/ 79 w 171"/>
                <a:gd name="T29" fmla="*/ 67 h 123"/>
                <a:gd name="T30" fmla="*/ 103 w 171"/>
                <a:gd name="T31" fmla="*/ 79 h 123"/>
                <a:gd name="T32" fmla="*/ 115 w 171"/>
                <a:gd name="T33" fmla="*/ 91 h 123"/>
                <a:gd name="T34" fmla="*/ 127 w 171"/>
                <a:gd name="T35" fmla="*/ 91 h 123"/>
                <a:gd name="T36" fmla="*/ 127 w 171"/>
                <a:gd name="T37" fmla="*/ 111 h 123"/>
                <a:gd name="T38" fmla="*/ 135 w 171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" h="123">
                  <a:moveTo>
                    <a:pt x="135" y="123"/>
                  </a:moveTo>
                  <a:lnTo>
                    <a:pt x="159" y="91"/>
                  </a:lnTo>
                  <a:lnTo>
                    <a:pt x="171" y="43"/>
                  </a:lnTo>
                  <a:lnTo>
                    <a:pt x="171" y="12"/>
                  </a:lnTo>
                  <a:lnTo>
                    <a:pt x="159" y="12"/>
                  </a:lnTo>
                  <a:lnTo>
                    <a:pt x="135" y="0"/>
                  </a:lnTo>
                  <a:lnTo>
                    <a:pt x="115" y="0"/>
                  </a:lnTo>
                  <a:lnTo>
                    <a:pt x="91" y="12"/>
                  </a:lnTo>
                  <a:lnTo>
                    <a:pt x="79" y="24"/>
                  </a:lnTo>
                  <a:lnTo>
                    <a:pt x="36" y="12"/>
                  </a:lnTo>
                  <a:lnTo>
                    <a:pt x="0" y="12"/>
                  </a:lnTo>
                  <a:lnTo>
                    <a:pt x="0" y="43"/>
                  </a:lnTo>
                  <a:lnTo>
                    <a:pt x="36" y="43"/>
                  </a:lnTo>
                  <a:lnTo>
                    <a:pt x="67" y="55"/>
                  </a:lnTo>
                  <a:lnTo>
                    <a:pt x="79" y="67"/>
                  </a:lnTo>
                  <a:lnTo>
                    <a:pt x="103" y="79"/>
                  </a:lnTo>
                  <a:lnTo>
                    <a:pt x="115" y="91"/>
                  </a:lnTo>
                  <a:lnTo>
                    <a:pt x="127" y="91"/>
                  </a:lnTo>
                  <a:lnTo>
                    <a:pt x="127" y="111"/>
                  </a:lnTo>
                  <a:lnTo>
                    <a:pt x="135" y="123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64" name="Freeform 7">
              <a:extLst>
                <a:ext uri="{FF2B5EF4-FFF2-40B4-BE49-F238E27FC236}">
                  <a16:creationId xmlns:a16="http://schemas.microsoft.com/office/drawing/2014/main" id="{D7C7D030-2EE0-1A6E-4ACE-8867AA854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4" y="3462"/>
              <a:ext cx="464" cy="303"/>
            </a:xfrm>
            <a:custGeom>
              <a:avLst/>
              <a:gdLst>
                <a:gd name="T0" fmla="*/ 32 w 227"/>
                <a:gd name="T1" fmla="*/ 136 h 148"/>
                <a:gd name="T2" fmla="*/ 68 w 227"/>
                <a:gd name="T3" fmla="*/ 136 h 148"/>
                <a:gd name="T4" fmla="*/ 111 w 227"/>
                <a:gd name="T5" fmla="*/ 148 h 148"/>
                <a:gd name="T6" fmla="*/ 123 w 227"/>
                <a:gd name="T7" fmla="*/ 136 h 148"/>
                <a:gd name="T8" fmla="*/ 147 w 227"/>
                <a:gd name="T9" fmla="*/ 124 h 148"/>
                <a:gd name="T10" fmla="*/ 167 w 227"/>
                <a:gd name="T11" fmla="*/ 124 h 148"/>
                <a:gd name="T12" fmla="*/ 191 w 227"/>
                <a:gd name="T13" fmla="*/ 136 h 148"/>
                <a:gd name="T14" fmla="*/ 203 w 227"/>
                <a:gd name="T15" fmla="*/ 136 h 148"/>
                <a:gd name="T16" fmla="*/ 203 w 227"/>
                <a:gd name="T17" fmla="*/ 112 h 148"/>
                <a:gd name="T18" fmla="*/ 227 w 227"/>
                <a:gd name="T19" fmla="*/ 88 h 148"/>
                <a:gd name="T20" fmla="*/ 215 w 227"/>
                <a:gd name="T21" fmla="*/ 88 h 148"/>
                <a:gd name="T22" fmla="*/ 191 w 227"/>
                <a:gd name="T23" fmla="*/ 68 h 148"/>
                <a:gd name="T24" fmla="*/ 179 w 227"/>
                <a:gd name="T25" fmla="*/ 68 h 148"/>
                <a:gd name="T26" fmla="*/ 159 w 227"/>
                <a:gd name="T27" fmla="*/ 32 h 148"/>
                <a:gd name="T28" fmla="*/ 147 w 227"/>
                <a:gd name="T29" fmla="*/ 20 h 148"/>
                <a:gd name="T30" fmla="*/ 135 w 227"/>
                <a:gd name="T31" fmla="*/ 12 h 148"/>
                <a:gd name="T32" fmla="*/ 99 w 227"/>
                <a:gd name="T33" fmla="*/ 12 h 148"/>
                <a:gd name="T34" fmla="*/ 68 w 227"/>
                <a:gd name="T35" fmla="*/ 0 h 148"/>
                <a:gd name="T36" fmla="*/ 44 w 227"/>
                <a:gd name="T37" fmla="*/ 0 h 148"/>
                <a:gd name="T38" fmla="*/ 32 w 227"/>
                <a:gd name="T39" fmla="*/ 12 h 148"/>
                <a:gd name="T40" fmla="*/ 12 w 227"/>
                <a:gd name="T41" fmla="*/ 44 h 148"/>
                <a:gd name="T42" fmla="*/ 12 w 227"/>
                <a:gd name="T43" fmla="*/ 68 h 148"/>
                <a:gd name="T44" fmla="*/ 12 w 227"/>
                <a:gd name="T45" fmla="*/ 88 h 148"/>
                <a:gd name="T46" fmla="*/ 0 w 227"/>
                <a:gd name="T47" fmla="*/ 100 h 148"/>
                <a:gd name="T48" fmla="*/ 0 w 227"/>
                <a:gd name="T49" fmla="*/ 112 h 148"/>
                <a:gd name="T50" fmla="*/ 24 w 227"/>
                <a:gd name="T51" fmla="*/ 124 h 148"/>
                <a:gd name="T52" fmla="*/ 32 w 227"/>
                <a:gd name="T53" fmla="*/ 13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7" h="148">
                  <a:moveTo>
                    <a:pt x="32" y="136"/>
                  </a:moveTo>
                  <a:lnTo>
                    <a:pt x="68" y="136"/>
                  </a:lnTo>
                  <a:lnTo>
                    <a:pt x="111" y="148"/>
                  </a:lnTo>
                  <a:lnTo>
                    <a:pt x="123" y="136"/>
                  </a:lnTo>
                  <a:lnTo>
                    <a:pt x="147" y="124"/>
                  </a:lnTo>
                  <a:lnTo>
                    <a:pt x="167" y="124"/>
                  </a:lnTo>
                  <a:lnTo>
                    <a:pt x="191" y="136"/>
                  </a:lnTo>
                  <a:lnTo>
                    <a:pt x="203" y="136"/>
                  </a:lnTo>
                  <a:lnTo>
                    <a:pt x="203" y="112"/>
                  </a:lnTo>
                  <a:lnTo>
                    <a:pt x="227" y="88"/>
                  </a:lnTo>
                  <a:lnTo>
                    <a:pt x="215" y="88"/>
                  </a:lnTo>
                  <a:lnTo>
                    <a:pt x="191" y="68"/>
                  </a:lnTo>
                  <a:lnTo>
                    <a:pt x="179" y="68"/>
                  </a:lnTo>
                  <a:lnTo>
                    <a:pt x="159" y="32"/>
                  </a:lnTo>
                  <a:lnTo>
                    <a:pt x="147" y="20"/>
                  </a:lnTo>
                  <a:lnTo>
                    <a:pt x="135" y="12"/>
                  </a:lnTo>
                  <a:lnTo>
                    <a:pt x="99" y="12"/>
                  </a:lnTo>
                  <a:lnTo>
                    <a:pt x="68" y="0"/>
                  </a:lnTo>
                  <a:lnTo>
                    <a:pt x="44" y="0"/>
                  </a:lnTo>
                  <a:lnTo>
                    <a:pt x="32" y="12"/>
                  </a:lnTo>
                  <a:lnTo>
                    <a:pt x="12" y="44"/>
                  </a:lnTo>
                  <a:lnTo>
                    <a:pt x="12" y="68"/>
                  </a:lnTo>
                  <a:lnTo>
                    <a:pt x="12" y="88"/>
                  </a:lnTo>
                  <a:lnTo>
                    <a:pt x="0" y="100"/>
                  </a:lnTo>
                  <a:lnTo>
                    <a:pt x="0" y="112"/>
                  </a:lnTo>
                  <a:lnTo>
                    <a:pt x="24" y="124"/>
                  </a:lnTo>
                  <a:lnTo>
                    <a:pt x="32" y="136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2A501DD2-42BA-C003-1616-160E63374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4" y="3251"/>
              <a:ext cx="601" cy="391"/>
            </a:xfrm>
            <a:custGeom>
              <a:avLst/>
              <a:gdLst>
                <a:gd name="T0" fmla="*/ 282 w 294"/>
                <a:gd name="T1" fmla="*/ 123 h 191"/>
                <a:gd name="T2" fmla="*/ 282 w 294"/>
                <a:gd name="T3" fmla="*/ 115 h 191"/>
                <a:gd name="T4" fmla="*/ 294 w 294"/>
                <a:gd name="T5" fmla="*/ 103 h 191"/>
                <a:gd name="T6" fmla="*/ 270 w 294"/>
                <a:gd name="T7" fmla="*/ 103 h 191"/>
                <a:gd name="T8" fmla="*/ 250 w 294"/>
                <a:gd name="T9" fmla="*/ 103 h 191"/>
                <a:gd name="T10" fmla="*/ 226 w 294"/>
                <a:gd name="T11" fmla="*/ 91 h 191"/>
                <a:gd name="T12" fmla="*/ 215 w 294"/>
                <a:gd name="T13" fmla="*/ 68 h 191"/>
                <a:gd name="T14" fmla="*/ 215 w 294"/>
                <a:gd name="T15" fmla="*/ 56 h 191"/>
                <a:gd name="T16" fmla="*/ 203 w 294"/>
                <a:gd name="T17" fmla="*/ 48 h 191"/>
                <a:gd name="T18" fmla="*/ 203 w 294"/>
                <a:gd name="T19" fmla="*/ 24 h 191"/>
                <a:gd name="T20" fmla="*/ 191 w 294"/>
                <a:gd name="T21" fmla="*/ 12 h 191"/>
                <a:gd name="T22" fmla="*/ 171 w 294"/>
                <a:gd name="T23" fmla="*/ 0 h 191"/>
                <a:gd name="T24" fmla="*/ 135 w 294"/>
                <a:gd name="T25" fmla="*/ 12 h 191"/>
                <a:gd name="T26" fmla="*/ 115 w 294"/>
                <a:gd name="T27" fmla="*/ 0 h 191"/>
                <a:gd name="T28" fmla="*/ 79 w 294"/>
                <a:gd name="T29" fmla="*/ 0 h 191"/>
                <a:gd name="T30" fmla="*/ 55 w 294"/>
                <a:gd name="T31" fmla="*/ 36 h 191"/>
                <a:gd name="T32" fmla="*/ 36 w 294"/>
                <a:gd name="T33" fmla="*/ 68 h 191"/>
                <a:gd name="T34" fmla="*/ 12 w 294"/>
                <a:gd name="T35" fmla="*/ 91 h 191"/>
                <a:gd name="T36" fmla="*/ 0 w 294"/>
                <a:gd name="T37" fmla="*/ 103 h 191"/>
                <a:gd name="T38" fmla="*/ 24 w 294"/>
                <a:gd name="T39" fmla="*/ 103 h 191"/>
                <a:gd name="T40" fmla="*/ 55 w 294"/>
                <a:gd name="T41" fmla="*/ 115 h 191"/>
                <a:gd name="T42" fmla="*/ 91 w 294"/>
                <a:gd name="T43" fmla="*/ 115 h 191"/>
                <a:gd name="T44" fmla="*/ 103 w 294"/>
                <a:gd name="T45" fmla="*/ 123 h 191"/>
                <a:gd name="T46" fmla="*/ 115 w 294"/>
                <a:gd name="T47" fmla="*/ 135 h 191"/>
                <a:gd name="T48" fmla="*/ 135 w 294"/>
                <a:gd name="T49" fmla="*/ 171 h 191"/>
                <a:gd name="T50" fmla="*/ 147 w 294"/>
                <a:gd name="T51" fmla="*/ 171 h 191"/>
                <a:gd name="T52" fmla="*/ 171 w 294"/>
                <a:gd name="T53" fmla="*/ 191 h 191"/>
                <a:gd name="T54" fmla="*/ 183 w 294"/>
                <a:gd name="T55" fmla="*/ 191 h 191"/>
                <a:gd name="T56" fmla="*/ 191 w 294"/>
                <a:gd name="T57" fmla="*/ 183 h 191"/>
                <a:gd name="T58" fmla="*/ 226 w 294"/>
                <a:gd name="T59" fmla="*/ 159 h 191"/>
                <a:gd name="T60" fmla="*/ 258 w 294"/>
                <a:gd name="T61" fmla="*/ 135 h 191"/>
                <a:gd name="T62" fmla="*/ 282 w 294"/>
                <a:gd name="T63" fmla="*/ 123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4" h="191">
                  <a:moveTo>
                    <a:pt x="282" y="123"/>
                  </a:moveTo>
                  <a:lnTo>
                    <a:pt x="282" y="115"/>
                  </a:lnTo>
                  <a:lnTo>
                    <a:pt x="294" y="103"/>
                  </a:lnTo>
                  <a:lnTo>
                    <a:pt x="270" y="103"/>
                  </a:lnTo>
                  <a:lnTo>
                    <a:pt x="250" y="103"/>
                  </a:lnTo>
                  <a:lnTo>
                    <a:pt x="226" y="91"/>
                  </a:lnTo>
                  <a:lnTo>
                    <a:pt x="215" y="68"/>
                  </a:lnTo>
                  <a:lnTo>
                    <a:pt x="215" y="56"/>
                  </a:lnTo>
                  <a:lnTo>
                    <a:pt x="203" y="48"/>
                  </a:lnTo>
                  <a:lnTo>
                    <a:pt x="203" y="24"/>
                  </a:lnTo>
                  <a:lnTo>
                    <a:pt x="191" y="12"/>
                  </a:lnTo>
                  <a:lnTo>
                    <a:pt x="171" y="0"/>
                  </a:lnTo>
                  <a:lnTo>
                    <a:pt x="135" y="12"/>
                  </a:lnTo>
                  <a:lnTo>
                    <a:pt x="115" y="0"/>
                  </a:lnTo>
                  <a:lnTo>
                    <a:pt x="79" y="0"/>
                  </a:lnTo>
                  <a:lnTo>
                    <a:pt x="55" y="36"/>
                  </a:lnTo>
                  <a:lnTo>
                    <a:pt x="36" y="68"/>
                  </a:lnTo>
                  <a:lnTo>
                    <a:pt x="12" y="91"/>
                  </a:lnTo>
                  <a:lnTo>
                    <a:pt x="0" y="103"/>
                  </a:lnTo>
                  <a:lnTo>
                    <a:pt x="24" y="103"/>
                  </a:lnTo>
                  <a:lnTo>
                    <a:pt x="55" y="115"/>
                  </a:lnTo>
                  <a:lnTo>
                    <a:pt x="91" y="115"/>
                  </a:lnTo>
                  <a:lnTo>
                    <a:pt x="103" y="123"/>
                  </a:lnTo>
                  <a:lnTo>
                    <a:pt x="115" y="135"/>
                  </a:lnTo>
                  <a:lnTo>
                    <a:pt x="135" y="171"/>
                  </a:lnTo>
                  <a:lnTo>
                    <a:pt x="147" y="171"/>
                  </a:lnTo>
                  <a:lnTo>
                    <a:pt x="171" y="191"/>
                  </a:lnTo>
                  <a:lnTo>
                    <a:pt x="183" y="191"/>
                  </a:lnTo>
                  <a:lnTo>
                    <a:pt x="191" y="183"/>
                  </a:lnTo>
                  <a:lnTo>
                    <a:pt x="226" y="159"/>
                  </a:lnTo>
                  <a:lnTo>
                    <a:pt x="258" y="135"/>
                  </a:lnTo>
                  <a:lnTo>
                    <a:pt x="282" y="123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66" name="Freeform 9">
              <a:extLst>
                <a:ext uri="{FF2B5EF4-FFF2-40B4-BE49-F238E27FC236}">
                  <a16:creationId xmlns:a16="http://schemas.microsoft.com/office/drawing/2014/main" id="{424F9F92-0415-587A-FEA1-27B7E2F48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" y="3325"/>
              <a:ext cx="326" cy="178"/>
            </a:xfrm>
            <a:custGeom>
              <a:avLst/>
              <a:gdLst>
                <a:gd name="T0" fmla="*/ 12 w 159"/>
                <a:gd name="T1" fmla="*/ 87 h 87"/>
                <a:gd name="T2" fmla="*/ 12 w 159"/>
                <a:gd name="T3" fmla="*/ 79 h 87"/>
                <a:gd name="T4" fmla="*/ 24 w 159"/>
                <a:gd name="T5" fmla="*/ 67 h 87"/>
                <a:gd name="T6" fmla="*/ 0 w 159"/>
                <a:gd name="T7" fmla="*/ 67 h 87"/>
                <a:gd name="T8" fmla="*/ 24 w 159"/>
                <a:gd name="T9" fmla="*/ 55 h 87"/>
                <a:gd name="T10" fmla="*/ 48 w 159"/>
                <a:gd name="T11" fmla="*/ 43 h 87"/>
                <a:gd name="T12" fmla="*/ 68 w 159"/>
                <a:gd name="T13" fmla="*/ 43 h 87"/>
                <a:gd name="T14" fmla="*/ 92 w 159"/>
                <a:gd name="T15" fmla="*/ 32 h 87"/>
                <a:gd name="T16" fmla="*/ 104 w 159"/>
                <a:gd name="T17" fmla="*/ 12 h 87"/>
                <a:gd name="T18" fmla="*/ 116 w 159"/>
                <a:gd name="T19" fmla="*/ 0 h 87"/>
                <a:gd name="T20" fmla="*/ 124 w 159"/>
                <a:gd name="T21" fmla="*/ 20 h 87"/>
                <a:gd name="T22" fmla="*/ 159 w 159"/>
                <a:gd name="T23" fmla="*/ 20 h 87"/>
                <a:gd name="T24" fmla="*/ 147 w 159"/>
                <a:gd name="T25" fmla="*/ 32 h 87"/>
                <a:gd name="T26" fmla="*/ 147 w 159"/>
                <a:gd name="T27" fmla="*/ 43 h 87"/>
                <a:gd name="T28" fmla="*/ 124 w 159"/>
                <a:gd name="T29" fmla="*/ 55 h 87"/>
                <a:gd name="T30" fmla="*/ 116 w 159"/>
                <a:gd name="T31" fmla="*/ 79 h 87"/>
                <a:gd name="T32" fmla="*/ 56 w 159"/>
                <a:gd name="T33" fmla="*/ 79 h 87"/>
                <a:gd name="T34" fmla="*/ 12 w 159"/>
                <a:gd name="T3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9" h="87">
                  <a:moveTo>
                    <a:pt x="12" y="87"/>
                  </a:moveTo>
                  <a:lnTo>
                    <a:pt x="12" y="79"/>
                  </a:lnTo>
                  <a:lnTo>
                    <a:pt x="24" y="67"/>
                  </a:lnTo>
                  <a:lnTo>
                    <a:pt x="0" y="67"/>
                  </a:lnTo>
                  <a:lnTo>
                    <a:pt x="24" y="55"/>
                  </a:lnTo>
                  <a:lnTo>
                    <a:pt x="48" y="43"/>
                  </a:lnTo>
                  <a:lnTo>
                    <a:pt x="68" y="43"/>
                  </a:lnTo>
                  <a:lnTo>
                    <a:pt x="92" y="32"/>
                  </a:lnTo>
                  <a:lnTo>
                    <a:pt x="104" y="12"/>
                  </a:lnTo>
                  <a:lnTo>
                    <a:pt x="116" y="0"/>
                  </a:lnTo>
                  <a:lnTo>
                    <a:pt x="124" y="20"/>
                  </a:lnTo>
                  <a:lnTo>
                    <a:pt x="159" y="20"/>
                  </a:lnTo>
                  <a:lnTo>
                    <a:pt x="147" y="32"/>
                  </a:lnTo>
                  <a:lnTo>
                    <a:pt x="147" y="43"/>
                  </a:lnTo>
                  <a:lnTo>
                    <a:pt x="124" y="55"/>
                  </a:lnTo>
                  <a:lnTo>
                    <a:pt x="116" y="79"/>
                  </a:lnTo>
                  <a:lnTo>
                    <a:pt x="56" y="79"/>
                  </a:lnTo>
                  <a:lnTo>
                    <a:pt x="12" y="87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67" name="Freeform 10">
              <a:extLst>
                <a:ext uri="{FF2B5EF4-FFF2-40B4-BE49-F238E27FC236}">
                  <a16:creationId xmlns:a16="http://schemas.microsoft.com/office/drawing/2014/main" id="{628666C9-0812-41A9-AA27-85ACC012E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" y="3112"/>
              <a:ext cx="178" cy="254"/>
            </a:xfrm>
            <a:custGeom>
              <a:avLst/>
              <a:gdLst>
                <a:gd name="T0" fmla="*/ 43 w 87"/>
                <a:gd name="T1" fmla="*/ 124 h 124"/>
                <a:gd name="T2" fmla="*/ 67 w 87"/>
                <a:gd name="T3" fmla="*/ 80 h 124"/>
                <a:gd name="T4" fmla="*/ 75 w 87"/>
                <a:gd name="T5" fmla="*/ 36 h 124"/>
                <a:gd name="T6" fmla="*/ 87 w 87"/>
                <a:gd name="T7" fmla="*/ 12 h 124"/>
                <a:gd name="T8" fmla="*/ 75 w 87"/>
                <a:gd name="T9" fmla="*/ 0 h 124"/>
                <a:gd name="T10" fmla="*/ 55 w 87"/>
                <a:gd name="T11" fmla="*/ 0 h 124"/>
                <a:gd name="T12" fmla="*/ 43 w 87"/>
                <a:gd name="T13" fmla="*/ 12 h 124"/>
                <a:gd name="T14" fmla="*/ 43 w 87"/>
                <a:gd name="T15" fmla="*/ 24 h 124"/>
                <a:gd name="T16" fmla="*/ 31 w 87"/>
                <a:gd name="T17" fmla="*/ 48 h 124"/>
                <a:gd name="T18" fmla="*/ 31 w 87"/>
                <a:gd name="T19" fmla="*/ 56 h 124"/>
                <a:gd name="T20" fmla="*/ 8 w 87"/>
                <a:gd name="T21" fmla="*/ 80 h 124"/>
                <a:gd name="T22" fmla="*/ 0 w 87"/>
                <a:gd name="T23" fmla="*/ 104 h 124"/>
                <a:gd name="T24" fmla="*/ 8 w 87"/>
                <a:gd name="T25" fmla="*/ 124 h 124"/>
                <a:gd name="T26" fmla="*/ 43 w 87"/>
                <a:gd name="T27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" h="124">
                  <a:moveTo>
                    <a:pt x="43" y="124"/>
                  </a:moveTo>
                  <a:lnTo>
                    <a:pt x="67" y="80"/>
                  </a:lnTo>
                  <a:lnTo>
                    <a:pt x="75" y="36"/>
                  </a:lnTo>
                  <a:lnTo>
                    <a:pt x="87" y="12"/>
                  </a:lnTo>
                  <a:lnTo>
                    <a:pt x="75" y="0"/>
                  </a:lnTo>
                  <a:lnTo>
                    <a:pt x="55" y="0"/>
                  </a:lnTo>
                  <a:lnTo>
                    <a:pt x="43" y="12"/>
                  </a:lnTo>
                  <a:lnTo>
                    <a:pt x="43" y="24"/>
                  </a:lnTo>
                  <a:lnTo>
                    <a:pt x="31" y="48"/>
                  </a:lnTo>
                  <a:lnTo>
                    <a:pt x="31" y="56"/>
                  </a:lnTo>
                  <a:lnTo>
                    <a:pt x="8" y="80"/>
                  </a:lnTo>
                  <a:lnTo>
                    <a:pt x="0" y="104"/>
                  </a:lnTo>
                  <a:lnTo>
                    <a:pt x="8" y="124"/>
                  </a:lnTo>
                  <a:lnTo>
                    <a:pt x="43" y="124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68" name="Freeform 11">
              <a:extLst>
                <a:ext uri="{FF2B5EF4-FFF2-40B4-BE49-F238E27FC236}">
                  <a16:creationId xmlns:a16="http://schemas.microsoft.com/office/drawing/2014/main" id="{46C6930F-578F-3053-D0F6-DA62A4AA5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" y="2861"/>
              <a:ext cx="806" cy="601"/>
            </a:xfrm>
            <a:custGeom>
              <a:avLst/>
              <a:gdLst>
                <a:gd name="T0" fmla="*/ 382 w 394"/>
                <a:gd name="T1" fmla="*/ 111 h 294"/>
                <a:gd name="T2" fmla="*/ 374 w 394"/>
                <a:gd name="T3" fmla="*/ 103 h 294"/>
                <a:gd name="T4" fmla="*/ 382 w 394"/>
                <a:gd name="T5" fmla="*/ 80 h 294"/>
                <a:gd name="T6" fmla="*/ 394 w 394"/>
                <a:gd name="T7" fmla="*/ 68 h 294"/>
                <a:gd name="T8" fmla="*/ 394 w 394"/>
                <a:gd name="T9" fmla="*/ 56 h 294"/>
                <a:gd name="T10" fmla="*/ 362 w 394"/>
                <a:gd name="T11" fmla="*/ 44 h 294"/>
                <a:gd name="T12" fmla="*/ 350 w 394"/>
                <a:gd name="T13" fmla="*/ 44 h 294"/>
                <a:gd name="T14" fmla="*/ 326 w 394"/>
                <a:gd name="T15" fmla="*/ 24 h 294"/>
                <a:gd name="T16" fmla="*/ 307 w 394"/>
                <a:gd name="T17" fmla="*/ 24 h 294"/>
                <a:gd name="T18" fmla="*/ 283 w 394"/>
                <a:gd name="T19" fmla="*/ 12 h 294"/>
                <a:gd name="T20" fmla="*/ 259 w 394"/>
                <a:gd name="T21" fmla="*/ 12 h 294"/>
                <a:gd name="T22" fmla="*/ 239 w 394"/>
                <a:gd name="T23" fmla="*/ 0 h 294"/>
                <a:gd name="T24" fmla="*/ 203 w 394"/>
                <a:gd name="T25" fmla="*/ 0 h 294"/>
                <a:gd name="T26" fmla="*/ 191 w 394"/>
                <a:gd name="T27" fmla="*/ 12 h 294"/>
                <a:gd name="T28" fmla="*/ 171 w 394"/>
                <a:gd name="T29" fmla="*/ 24 h 294"/>
                <a:gd name="T30" fmla="*/ 147 w 394"/>
                <a:gd name="T31" fmla="*/ 12 h 294"/>
                <a:gd name="T32" fmla="*/ 136 w 394"/>
                <a:gd name="T33" fmla="*/ 36 h 294"/>
                <a:gd name="T34" fmla="*/ 124 w 394"/>
                <a:gd name="T35" fmla="*/ 44 h 294"/>
                <a:gd name="T36" fmla="*/ 124 w 394"/>
                <a:gd name="T37" fmla="*/ 68 h 294"/>
                <a:gd name="T38" fmla="*/ 112 w 394"/>
                <a:gd name="T39" fmla="*/ 80 h 294"/>
                <a:gd name="T40" fmla="*/ 124 w 394"/>
                <a:gd name="T41" fmla="*/ 103 h 294"/>
                <a:gd name="T42" fmla="*/ 124 w 394"/>
                <a:gd name="T43" fmla="*/ 111 h 294"/>
                <a:gd name="T44" fmla="*/ 104 w 394"/>
                <a:gd name="T45" fmla="*/ 135 h 294"/>
                <a:gd name="T46" fmla="*/ 56 w 394"/>
                <a:gd name="T47" fmla="*/ 135 h 294"/>
                <a:gd name="T48" fmla="*/ 24 w 394"/>
                <a:gd name="T49" fmla="*/ 147 h 294"/>
                <a:gd name="T50" fmla="*/ 0 w 394"/>
                <a:gd name="T51" fmla="*/ 171 h 294"/>
                <a:gd name="T52" fmla="*/ 0 w 394"/>
                <a:gd name="T53" fmla="*/ 191 h 294"/>
                <a:gd name="T54" fmla="*/ 36 w 394"/>
                <a:gd name="T55" fmla="*/ 191 h 294"/>
                <a:gd name="T56" fmla="*/ 56 w 394"/>
                <a:gd name="T57" fmla="*/ 203 h 294"/>
                <a:gd name="T58" fmla="*/ 92 w 394"/>
                <a:gd name="T59" fmla="*/ 191 h 294"/>
                <a:gd name="T60" fmla="*/ 112 w 394"/>
                <a:gd name="T61" fmla="*/ 203 h 294"/>
                <a:gd name="T62" fmla="*/ 124 w 394"/>
                <a:gd name="T63" fmla="*/ 215 h 294"/>
                <a:gd name="T64" fmla="*/ 124 w 394"/>
                <a:gd name="T65" fmla="*/ 239 h 294"/>
                <a:gd name="T66" fmla="*/ 136 w 394"/>
                <a:gd name="T67" fmla="*/ 247 h 294"/>
                <a:gd name="T68" fmla="*/ 136 w 394"/>
                <a:gd name="T69" fmla="*/ 259 h 294"/>
                <a:gd name="T70" fmla="*/ 147 w 394"/>
                <a:gd name="T71" fmla="*/ 282 h 294"/>
                <a:gd name="T72" fmla="*/ 171 w 394"/>
                <a:gd name="T73" fmla="*/ 294 h 294"/>
                <a:gd name="T74" fmla="*/ 191 w 394"/>
                <a:gd name="T75" fmla="*/ 294 h 294"/>
                <a:gd name="T76" fmla="*/ 215 w 394"/>
                <a:gd name="T77" fmla="*/ 282 h 294"/>
                <a:gd name="T78" fmla="*/ 239 w 394"/>
                <a:gd name="T79" fmla="*/ 270 h 294"/>
                <a:gd name="T80" fmla="*/ 259 w 394"/>
                <a:gd name="T81" fmla="*/ 270 h 294"/>
                <a:gd name="T82" fmla="*/ 283 w 394"/>
                <a:gd name="T83" fmla="*/ 259 h 294"/>
                <a:gd name="T84" fmla="*/ 295 w 394"/>
                <a:gd name="T85" fmla="*/ 239 h 294"/>
                <a:gd name="T86" fmla="*/ 307 w 394"/>
                <a:gd name="T87" fmla="*/ 227 h 294"/>
                <a:gd name="T88" fmla="*/ 315 w 394"/>
                <a:gd name="T89" fmla="*/ 203 h 294"/>
                <a:gd name="T90" fmla="*/ 338 w 394"/>
                <a:gd name="T91" fmla="*/ 179 h 294"/>
                <a:gd name="T92" fmla="*/ 338 w 394"/>
                <a:gd name="T93" fmla="*/ 171 h 294"/>
                <a:gd name="T94" fmla="*/ 350 w 394"/>
                <a:gd name="T95" fmla="*/ 147 h 294"/>
                <a:gd name="T96" fmla="*/ 350 w 394"/>
                <a:gd name="T97" fmla="*/ 135 h 294"/>
                <a:gd name="T98" fmla="*/ 362 w 394"/>
                <a:gd name="T99" fmla="*/ 123 h 294"/>
                <a:gd name="T100" fmla="*/ 382 w 394"/>
                <a:gd name="T101" fmla="*/ 123 h 294"/>
                <a:gd name="T102" fmla="*/ 382 w 394"/>
                <a:gd name="T103" fmla="*/ 11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4" h="294">
                  <a:moveTo>
                    <a:pt x="382" y="111"/>
                  </a:moveTo>
                  <a:lnTo>
                    <a:pt x="374" y="103"/>
                  </a:lnTo>
                  <a:lnTo>
                    <a:pt x="382" y="80"/>
                  </a:lnTo>
                  <a:lnTo>
                    <a:pt x="394" y="68"/>
                  </a:lnTo>
                  <a:lnTo>
                    <a:pt x="394" y="56"/>
                  </a:lnTo>
                  <a:lnTo>
                    <a:pt x="362" y="44"/>
                  </a:lnTo>
                  <a:lnTo>
                    <a:pt x="350" y="44"/>
                  </a:lnTo>
                  <a:lnTo>
                    <a:pt x="326" y="24"/>
                  </a:lnTo>
                  <a:lnTo>
                    <a:pt x="307" y="24"/>
                  </a:lnTo>
                  <a:lnTo>
                    <a:pt x="283" y="12"/>
                  </a:lnTo>
                  <a:lnTo>
                    <a:pt x="259" y="12"/>
                  </a:lnTo>
                  <a:lnTo>
                    <a:pt x="239" y="0"/>
                  </a:lnTo>
                  <a:lnTo>
                    <a:pt x="203" y="0"/>
                  </a:lnTo>
                  <a:lnTo>
                    <a:pt x="191" y="12"/>
                  </a:lnTo>
                  <a:lnTo>
                    <a:pt x="171" y="24"/>
                  </a:lnTo>
                  <a:lnTo>
                    <a:pt x="147" y="12"/>
                  </a:lnTo>
                  <a:lnTo>
                    <a:pt x="136" y="36"/>
                  </a:lnTo>
                  <a:lnTo>
                    <a:pt x="124" y="44"/>
                  </a:lnTo>
                  <a:lnTo>
                    <a:pt x="124" y="68"/>
                  </a:lnTo>
                  <a:lnTo>
                    <a:pt x="112" y="80"/>
                  </a:lnTo>
                  <a:lnTo>
                    <a:pt x="124" y="103"/>
                  </a:lnTo>
                  <a:lnTo>
                    <a:pt x="124" y="111"/>
                  </a:lnTo>
                  <a:lnTo>
                    <a:pt x="104" y="135"/>
                  </a:lnTo>
                  <a:lnTo>
                    <a:pt x="56" y="135"/>
                  </a:lnTo>
                  <a:lnTo>
                    <a:pt x="24" y="147"/>
                  </a:lnTo>
                  <a:lnTo>
                    <a:pt x="0" y="171"/>
                  </a:lnTo>
                  <a:lnTo>
                    <a:pt x="0" y="191"/>
                  </a:lnTo>
                  <a:lnTo>
                    <a:pt x="36" y="191"/>
                  </a:lnTo>
                  <a:lnTo>
                    <a:pt x="56" y="203"/>
                  </a:lnTo>
                  <a:lnTo>
                    <a:pt x="92" y="191"/>
                  </a:lnTo>
                  <a:lnTo>
                    <a:pt x="112" y="203"/>
                  </a:lnTo>
                  <a:lnTo>
                    <a:pt x="124" y="215"/>
                  </a:lnTo>
                  <a:lnTo>
                    <a:pt x="124" y="239"/>
                  </a:lnTo>
                  <a:lnTo>
                    <a:pt x="136" y="247"/>
                  </a:lnTo>
                  <a:lnTo>
                    <a:pt x="136" y="259"/>
                  </a:lnTo>
                  <a:lnTo>
                    <a:pt x="147" y="282"/>
                  </a:lnTo>
                  <a:lnTo>
                    <a:pt x="171" y="294"/>
                  </a:lnTo>
                  <a:lnTo>
                    <a:pt x="191" y="294"/>
                  </a:lnTo>
                  <a:lnTo>
                    <a:pt x="215" y="282"/>
                  </a:lnTo>
                  <a:lnTo>
                    <a:pt x="239" y="270"/>
                  </a:lnTo>
                  <a:lnTo>
                    <a:pt x="259" y="270"/>
                  </a:lnTo>
                  <a:lnTo>
                    <a:pt x="283" y="259"/>
                  </a:lnTo>
                  <a:lnTo>
                    <a:pt x="295" y="239"/>
                  </a:lnTo>
                  <a:lnTo>
                    <a:pt x="307" y="227"/>
                  </a:lnTo>
                  <a:lnTo>
                    <a:pt x="315" y="203"/>
                  </a:lnTo>
                  <a:lnTo>
                    <a:pt x="338" y="179"/>
                  </a:lnTo>
                  <a:lnTo>
                    <a:pt x="338" y="171"/>
                  </a:lnTo>
                  <a:lnTo>
                    <a:pt x="350" y="147"/>
                  </a:lnTo>
                  <a:lnTo>
                    <a:pt x="350" y="135"/>
                  </a:lnTo>
                  <a:lnTo>
                    <a:pt x="362" y="123"/>
                  </a:lnTo>
                  <a:lnTo>
                    <a:pt x="382" y="123"/>
                  </a:lnTo>
                  <a:lnTo>
                    <a:pt x="382" y="111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3F771170-EEEF-9DA5-CC92-819C698CC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2396"/>
              <a:ext cx="694" cy="741"/>
            </a:xfrm>
            <a:custGeom>
              <a:avLst/>
              <a:gdLst>
                <a:gd name="T0" fmla="*/ 24 w 339"/>
                <a:gd name="T1" fmla="*/ 251 h 362"/>
                <a:gd name="T2" fmla="*/ 44 w 339"/>
                <a:gd name="T3" fmla="*/ 239 h 362"/>
                <a:gd name="T4" fmla="*/ 56 w 339"/>
                <a:gd name="T5" fmla="*/ 227 h 362"/>
                <a:gd name="T6" fmla="*/ 92 w 339"/>
                <a:gd name="T7" fmla="*/ 227 h 362"/>
                <a:gd name="T8" fmla="*/ 112 w 339"/>
                <a:gd name="T9" fmla="*/ 239 h 362"/>
                <a:gd name="T10" fmla="*/ 136 w 339"/>
                <a:gd name="T11" fmla="*/ 239 h 362"/>
                <a:gd name="T12" fmla="*/ 160 w 339"/>
                <a:gd name="T13" fmla="*/ 251 h 362"/>
                <a:gd name="T14" fmla="*/ 179 w 339"/>
                <a:gd name="T15" fmla="*/ 251 h 362"/>
                <a:gd name="T16" fmla="*/ 203 w 339"/>
                <a:gd name="T17" fmla="*/ 271 h 362"/>
                <a:gd name="T18" fmla="*/ 215 w 339"/>
                <a:gd name="T19" fmla="*/ 271 h 362"/>
                <a:gd name="T20" fmla="*/ 247 w 339"/>
                <a:gd name="T21" fmla="*/ 283 h 362"/>
                <a:gd name="T22" fmla="*/ 247 w 339"/>
                <a:gd name="T23" fmla="*/ 295 h 362"/>
                <a:gd name="T24" fmla="*/ 235 w 339"/>
                <a:gd name="T25" fmla="*/ 307 h 362"/>
                <a:gd name="T26" fmla="*/ 227 w 339"/>
                <a:gd name="T27" fmla="*/ 330 h 362"/>
                <a:gd name="T28" fmla="*/ 235 w 339"/>
                <a:gd name="T29" fmla="*/ 338 h 362"/>
                <a:gd name="T30" fmla="*/ 235 w 339"/>
                <a:gd name="T31" fmla="*/ 350 h 362"/>
                <a:gd name="T32" fmla="*/ 247 w 339"/>
                <a:gd name="T33" fmla="*/ 362 h 362"/>
                <a:gd name="T34" fmla="*/ 259 w 339"/>
                <a:gd name="T35" fmla="*/ 350 h 362"/>
                <a:gd name="T36" fmla="*/ 271 w 339"/>
                <a:gd name="T37" fmla="*/ 330 h 362"/>
                <a:gd name="T38" fmla="*/ 271 w 339"/>
                <a:gd name="T39" fmla="*/ 295 h 362"/>
                <a:gd name="T40" fmla="*/ 283 w 339"/>
                <a:gd name="T41" fmla="*/ 271 h 362"/>
                <a:gd name="T42" fmla="*/ 283 w 339"/>
                <a:gd name="T43" fmla="*/ 191 h 362"/>
                <a:gd name="T44" fmla="*/ 295 w 339"/>
                <a:gd name="T45" fmla="*/ 171 h 362"/>
                <a:gd name="T46" fmla="*/ 295 w 339"/>
                <a:gd name="T47" fmla="*/ 183 h 362"/>
                <a:gd name="T48" fmla="*/ 303 w 339"/>
                <a:gd name="T49" fmla="*/ 183 h 362"/>
                <a:gd name="T50" fmla="*/ 327 w 339"/>
                <a:gd name="T51" fmla="*/ 135 h 362"/>
                <a:gd name="T52" fmla="*/ 339 w 339"/>
                <a:gd name="T53" fmla="*/ 124 h 362"/>
                <a:gd name="T54" fmla="*/ 303 w 339"/>
                <a:gd name="T55" fmla="*/ 116 h 362"/>
                <a:gd name="T56" fmla="*/ 303 w 339"/>
                <a:gd name="T57" fmla="*/ 104 h 362"/>
                <a:gd name="T58" fmla="*/ 295 w 339"/>
                <a:gd name="T59" fmla="*/ 92 h 362"/>
                <a:gd name="T60" fmla="*/ 295 w 339"/>
                <a:gd name="T61" fmla="*/ 80 h 362"/>
                <a:gd name="T62" fmla="*/ 303 w 339"/>
                <a:gd name="T63" fmla="*/ 80 h 362"/>
                <a:gd name="T64" fmla="*/ 315 w 339"/>
                <a:gd name="T65" fmla="*/ 68 h 362"/>
                <a:gd name="T66" fmla="*/ 315 w 339"/>
                <a:gd name="T67" fmla="*/ 48 h 362"/>
                <a:gd name="T68" fmla="*/ 303 w 339"/>
                <a:gd name="T69" fmla="*/ 24 h 362"/>
                <a:gd name="T70" fmla="*/ 295 w 339"/>
                <a:gd name="T71" fmla="*/ 24 h 362"/>
                <a:gd name="T72" fmla="*/ 295 w 339"/>
                <a:gd name="T73" fmla="*/ 12 h 362"/>
                <a:gd name="T74" fmla="*/ 247 w 339"/>
                <a:gd name="T75" fmla="*/ 0 h 362"/>
                <a:gd name="T76" fmla="*/ 227 w 339"/>
                <a:gd name="T77" fmla="*/ 24 h 362"/>
                <a:gd name="T78" fmla="*/ 203 w 339"/>
                <a:gd name="T79" fmla="*/ 24 h 362"/>
                <a:gd name="T80" fmla="*/ 203 w 339"/>
                <a:gd name="T81" fmla="*/ 12 h 362"/>
                <a:gd name="T82" fmla="*/ 191 w 339"/>
                <a:gd name="T83" fmla="*/ 0 h 362"/>
                <a:gd name="T84" fmla="*/ 168 w 339"/>
                <a:gd name="T85" fmla="*/ 24 h 362"/>
                <a:gd name="T86" fmla="*/ 124 w 339"/>
                <a:gd name="T87" fmla="*/ 36 h 362"/>
                <a:gd name="T88" fmla="*/ 100 w 339"/>
                <a:gd name="T89" fmla="*/ 24 h 362"/>
                <a:gd name="T90" fmla="*/ 92 w 339"/>
                <a:gd name="T91" fmla="*/ 36 h 362"/>
                <a:gd name="T92" fmla="*/ 92 w 339"/>
                <a:gd name="T93" fmla="*/ 48 h 362"/>
                <a:gd name="T94" fmla="*/ 100 w 339"/>
                <a:gd name="T95" fmla="*/ 56 h 362"/>
                <a:gd name="T96" fmla="*/ 100 w 339"/>
                <a:gd name="T97" fmla="*/ 68 h 362"/>
                <a:gd name="T98" fmla="*/ 80 w 339"/>
                <a:gd name="T99" fmla="*/ 92 h 362"/>
                <a:gd name="T100" fmla="*/ 56 w 339"/>
                <a:gd name="T101" fmla="*/ 92 h 362"/>
                <a:gd name="T102" fmla="*/ 32 w 339"/>
                <a:gd name="T103" fmla="*/ 80 h 362"/>
                <a:gd name="T104" fmla="*/ 24 w 339"/>
                <a:gd name="T105" fmla="*/ 80 h 362"/>
                <a:gd name="T106" fmla="*/ 12 w 339"/>
                <a:gd name="T107" fmla="*/ 92 h 362"/>
                <a:gd name="T108" fmla="*/ 0 w 339"/>
                <a:gd name="T109" fmla="*/ 116 h 362"/>
                <a:gd name="T110" fmla="*/ 12 w 339"/>
                <a:gd name="T111" fmla="*/ 147 h 362"/>
                <a:gd name="T112" fmla="*/ 12 w 339"/>
                <a:gd name="T113" fmla="*/ 191 h 362"/>
                <a:gd name="T114" fmla="*/ 24 w 339"/>
                <a:gd name="T115" fmla="*/ 215 h 362"/>
                <a:gd name="T116" fmla="*/ 24 w 339"/>
                <a:gd name="T117" fmla="*/ 25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9" h="362">
                  <a:moveTo>
                    <a:pt x="24" y="251"/>
                  </a:moveTo>
                  <a:lnTo>
                    <a:pt x="44" y="239"/>
                  </a:lnTo>
                  <a:lnTo>
                    <a:pt x="56" y="227"/>
                  </a:lnTo>
                  <a:lnTo>
                    <a:pt x="92" y="227"/>
                  </a:lnTo>
                  <a:lnTo>
                    <a:pt x="112" y="239"/>
                  </a:lnTo>
                  <a:lnTo>
                    <a:pt x="136" y="239"/>
                  </a:lnTo>
                  <a:lnTo>
                    <a:pt x="160" y="251"/>
                  </a:lnTo>
                  <a:lnTo>
                    <a:pt x="179" y="251"/>
                  </a:lnTo>
                  <a:lnTo>
                    <a:pt x="203" y="271"/>
                  </a:lnTo>
                  <a:lnTo>
                    <a:pt x="215" y="271"/>
                  </a:lnTo>
                  <a:lnTo>
                    <a:pt x="247" y="283"/>
                  </a:lnTo>
                  <a:lnTo>
                    <a:pt x="247" y="295"/>
                  </a:lnTo>
                  <a:lnTo>
                    <a:pt x="235" y="307"/>
                  </a:lnTo>
                  <a:lnTo>
                    <a:pt x="227" y="330"/>
                  </a:lnTo>
                  <a:lnTo>
                    <a:pt x="235" y="338"/>
                  </a:lnTo>
                  <a:lnTo>
                    <a:pt x="235" y="350"/>
                  </a:lnTo>
                  <a:lnTo>
                    <a:pt x="247" y="362"/>
                  </a:lnTo>
                  <a:lnTo>
                    <a:pt x="259" y="350"/>
                  </a:lnTo>
                  <a:lnTo>
                    <a:pt x="271" y="330"/>
                  </a:lnTo>
                  <a:lnTo>
                    <a:pt x="271" y="295"/>
                  </a:lnTo>
                  <a:lnTo>
                    <a:pt x="283" y="271"/>
                  </a:lnTo>
                  <a:lnTo>
                    <a:pt x="283" y="191"/>
                  </a:lnTo>
                  <a:lnTo>
                    <a:pt x="295" y="171"/>
                  </a:lnTo>
                  <a:lnTo>
                    <a:pt x="295" y="183"/>
                  </a:lnTo>
                  <a:lnTo>
                    <a:pt x="303" y="183"/>
                  </a:lnTo>
                  <a:lnTo>
                    <a:pt x="327" y="135"/>
                  </a:lnTo>
                  <a:lnTo>
                    <a:pt x="339" y="124"/>
                  </a:lnTo>
                  <a:lnTo>
                    <a:pt x="303" y="116"/>
                  </a:lnTo>
                  <a:lnTo>
                    <a:pt x="303" y="104"/>
                  </a:lnTo>
                  <a:lnTo>
                    <a:pt x="295" y="92"/>
                  </a:lnTo>
                  <a:lnTo>
                    <a:pt x="295" y="80"/>
                  </a:lnTo>
                  <a:lnTo>
                    <a:pt x="303" y="80"/>
                  </a:lnTo>
                  <a:lnTo>
                    <a:pt x="315" y="68"/>
                  </a:lnTo>
                  <a:lnTo>
                    <a:pt x="315" y="48"/>
                  </a:lnTo>
                  <a:lnTo>
                    <a:pt x="303" y="24"/>
                  </a:lnTo>
                  <a:lnTo>
                    <a:pt x="295" y="24"/>
                  </a:lnTo>
                  <a:lnTo>
                    <a:pt x="295" y="12"/>
                  </a:lnTo>
                  <a:lnTo>
                    <a:pt x="247" y="0"/>
                  </a:lnTo>
                  <a:lnTo>
                    <a:pt x="227" y="24"/>
                  </a:lnTo>
                  <a:lnTo>
                    <a:pt x="203" y="24"/>
                  </a:lnTo>
                  <a:lnTo>
                    <a:pt x="203" y="12"/>
                  </a:lnTo>
                  <a:lnTo>
                    <a:pt x="191" y="0"/>
                  </a:lnTo>
                  <a:lnTo>
                    <a:pt x="168" y="24"/>
                  </a:lnTo>
                  <a:lnTo>
                    <a:pt x="124" y="36"/>
                  </a:lnTo>
                  <a:lnTo>
                    <a:pt x="100" y="24"/>
                  </a:lnTo>
                  <a:lnTo>
                    <a:pt x="92" y="36"/>
                  </a:lnTo>
                  <a:lnTo>
                    <a:pt x="92" y="48"/>
                  </a:lnTo>
                  <a:lnTo>
                    <a:pt x="100" y="56"/>
                  </a:lnTo>
                  <a:lnTo>
                    <a:pt x="100" y="68"/>
                  </a:lnTo>
                  <a:lnTo>
                    <a:pt x="80" y="92"/>
                  </a:lnTo>
                  <a:lnTo>
                    <a:pt x="56" y="92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12" y="92"/>
                  </a:lnTo>
                  <a:lnTo>
                    <a:pt x="0" y="116"/>
                  </a:lnTo>
                  <a:lnTo>
                    <a:pt x="12" y="147"/>
                  </a:lnTo>
                  <a:lnTo>
                    <a:pt x="12" y="191"/>
                  </a:lnTo>
                  <a:lnTo>
                    <a:pt x="24" y="215"/>
                  </a:lnTo>
                  <a:lnTo>
                    <a:pt x="24" y="251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A9977DEE-AFDB-16F1-D7D2-CB01879D1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2495"/>
              <a:ext cx="137" cy="155"/>
            </a:xfrm>
            <a:custGeom>
              <a:avLst/>
              <a:gdLst>
                <a:gd name="T0" fmla="*/ 44 w 67"/>
                <a:gd name="T1" fmla="*/ 76 h 76"/>
                <a:gd name="T2" fmla="*/ 67 w 67"/>
                <a:gd name="T3" fmla="*/ 32 h 76"/>
                <a:gd name="T4" fmla="*/ 55 w 67"/>
                <a:gd name="T5" fmla="*/ 20 h 76"/>
                <a:gd name="T6" fmla="*/ 32 w 67"/>
                <a:gd name="T7" fmla="*/ 0 h 76"/>
                <a:gd name="T8" fmla="*/ 20 w 67"/>
                <a:gd name="T9" fmla="*/ 0 h 76"/>
                <a:gd name="T10" fmla="*/ 20 w 67"/>
                <a:gd name="T11" fmla="*/ 20 h 76"/>
                <a:gd name="T12" fmla="*/ 8 w 67"/>
                <a:gd name="T13" fmla="*/ 32 h 76"/>
                <a:gd name="T14" fmla="*/ 0 w 67"/>
                <a:gd name="T15" fmla="*/ 32 h 76"/>
                <a:gd name="T16" fmla="*/ 0 w 67"/>
                <a:gd name="T17" fmla="*/ 44 h 76"/>
                <a:gd name="T18" fmla="*/ 8 w 67"/>
                <a:gd name="T19" fmla="*/ 56 h 76"/>
                <a:gd name="T20" fmla="*/ 8 w 67"/>
                <a:gd name="T21" fmla="*/ 68 h 76"/>
                <a:gd name="T22" fmla="*/ 44 w 67"/>
                <a:gd name="T2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76">
                  <a:moveTo>
                    <a:pt x="44" y="76"/>
                  </a:moveTo>
                  <a:lnTo>
                    <a:pt x="67" y="32"/>
                  </a:lnTo>
                  <a:lnTo>
                    <a:pt x="55" y="2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8" y="32"/>
                  </a:lnTo>
                  <a:lnTo>
                    <a:pt x="0" y="32"/>
                  </a:lnTo>
                  <a:lnTo>
                    <a:pt x="0" y="44"/>
                  </a:lnTo>
                  <a:lnTo>
                    <a:pt x="8" y="56"/>
                  </a:lnTo>
                  <a:lnTo>
                    <a:pt x="8" y="68"/>
                  </a:lnTo>
                  <a:lnTo>
                    <a:pt x="44" y="76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7BB4D65F-3B41-184E-8125-9B494FA6B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" y="2421"/>
              <a:ext cx="235" cy="139"/>
            </a:xfrm>
            <a:custGeom>
              <a:avLst/>
              <a:gdLst>
                <a:gd name="T0" fmla="*/ 59 w 115"/>
                <a:gd name="T1" fmla="*/ 68 h 68"/>
                <a:gd name="T2" fmla="*/ 79 w 115"/>
                <a:gd name="T3" fmla="*/ 56 h 68"/>
                <a:gd name="T4" fmla="*/ 91 w 115"/>
                <a:gd name="T5" fmla="*/ 36 h 68"/>
                <a:gd name="T6" fmla="*/ 115 w 115"/>
                <a:gd name="T7" fmla="*/ 0 h 68"/>
                <a:gd name="T8" fmla="*/ 79 w 115"/>
                <a:gd name="T9" fmla="*/ 0 h 68"/>
                <a:gd name="T10" fmla="*/ 67 w 115"/>
                <a:gd name="T11" fmla="*/ 12 h 68"/>
                <a:gd name="T12" fmla="*/ 59 w 115"/>
                <a:gd name="T13" fmla="*/ 12 h 68"/>
                <a:gd name="T14" fmla="*/ 36 w 115"/>
                <a:gd name="T15" fmla="*/ 0 h 68"/>
                <a:gd name="T16" fmla="*/ 12 w 115"/>
                <a:gd name="T17" fmla="*/ 0 h 68"/>
                <a:gd name="T18" fmla="*/ 0 w 115"/>
                <a:gd name="T19" fmla="*/ 12 h 68"/>
                <a:gd name="T20" fmla="*/ 12 w 115"/>
                <a:gd name="T21" fmla="*/ 36 h 68"/>
                <a:gd name="T22" fmla="*/ 24 w 115"/>
                <a:gd name="T23" fmla="*/ 36 h 68"/>
                <a:gd name="T24" fmla="*/ 47 w 115"/>
                <a:gd name="T25" fmla="*/ 56 h 68"/>
                <a:gd name="T26" fmla="*/ 59 w 115"/>
                <a:gd name="T2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" h="68">
                  <a:moveTo>
                    <a:pt x="59" y="68"/>
                  </a:moveTo>
                  <a:lnTo>
                    <a:pt x="79" y="56"/>
                  </a:lnTo>
                  <a:lnTo>
                    <a:pt x="91" y="36"/>
                  </a:lnTo>
                  <a:lnTo>
                    <a:pt x="115" y="0"/>
                  </a:lnTo>
                  <a:lnTo>
                    <a:pt x="79" y="0"/>
                  </a:lnTo>
                  <a:lnTo>
                    <a:pt x="67" y="12"/>
                  </a:lnTo>
                  <a:lnTo>
                    <a:pt x="59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12" y="36"/>
                  </a:lnTo>
                  <a:lnTo>
                    <a:pt x="24" y="36"/>
                  </a:lnTo>
                  <a:lnTo>
                    <a:pt x="47" y="56"/>
                  </a:lnTo>
                  <a:lnTo>
                    <a:pt x="59" y="68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id="{81BE2A3F-F522-7FA2-5AAC-85E1E333F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" y="2284"/>
              <a:ext cx="489" cy="161"/>
            </a:xfrm>
            <a:custGeom>
              <a:avLst/>
              <a:gdLst>
                <a:gd name="T0" fmla="*/ 239 w 239"/>
                <a:gd name="T1" fmla="*/ 0 h 79"/>
                <a:gd name="T2" fmla="*/ 227 w 239"/>
                <a:gd name="T3" fmla="*/ 0 h 79"/>
                <a:gd name="T4" fmla="*/ 203 w 239"/>
                <a:gd name="T5" fmla="*/ 23 h 79"/>
                <a:gd name="T6" fmla="*/ 179 w 239"/>
                <a:gd name="T7" fmla="*/ 23 h 79"/>
                <a:gd name="T8" fmla="*/ 171 w 239"/>
                <a:gd name="T9" fmla="*/ 23 h 79"/>
                <a:gd name="T10" fmla="*/ 159 w 239"/>
                <a:gd name="T11" fmla="*/ 35 h 79"/>
                <a:gd name="T12" fmla="*/ 136 w 239"/>
                <a:gd name="T13" fmla="*/ 35 h 79"/>
                <a:gd name="T14" fmla="*/ 148 w 239"/>
                <a:gd name="T15" fmla="*/ 11 h 79"/>
                <a:gd name="T16" fmla="*/ 136 w 239"/>
                <a:gd name="T17" fmla="*/ 11 h 79"/>
                <a:gd name="T18" fmla="*/ 112 w 239"/>
                <a:gd name="T19" fmla="*/ 23 h 79"/>
                <a:gd name="T20" fmla="*/ 104 w 239"/>
                <a:gd name="T21" fmla="*/ 35 h 79"/>
                <a:gd name="T22" fmla="*/ 68 w 239"/>
                <a:gd name="T23" fmla="*/ 23 h 79"/>
                <a:gd name="T24" fmla="*/ 56 w 239"/>
                <a:gd name="T25" fmla="*/ 23 h 79"/>
                <a:gd name="T26" fmla="*/ 44 w 239"/>
                <a:gd name="T27" fmla="*/ 11 h 79"/>
                <a:gd name="T28" fmla="*/ 24 w 239"/>
                <a:gd name="T29" fmla="*/ 11 h 79"/>
                <a:gd name="T30" fmla="*/ 12 w 239"/>
                <a:gd name="T31" fmla="*/ 23 h 79"/>
                <a:gd name="T32" fmla="*/ 12 w 239"/>
                <a:gd name="T33" fmla="*/ 43 h 79"/>
                <a:gd name="T34" fmla="*/ 0 w 239"/>
                <a:gd name="T35" fmla="*/ 55 h 79"/>
                <a:gd name="T36" fmla="*/ 12 w 239"/>
                <a:gd name="T37" fmla="*/ 67 h 79"/>
                <a:gd name="T38" fmla="*/ 12 w 239"/>
                <a:gd name="T39" fmla="*/ 79 h 79"/>
                <a:gd name="T40" fmla="*/ 36 w 239"/>
                <a:gd name="T41" fmla="*/ 79 h 79"/>
                <a:gd name="T42" fmla="*/ 56 w 239"/>
                <a:gd name="T43" fmla="*/ 55 h 79"/>
                <a:gd name="T44" fmla="*/ 104 w 239"/>
                <a:gd name="T45" fmla="*/ 67 h 79"/>
                <a:gd name="T46" fmla="*/ 104 w 239"/>
                <a:gd name="T47" fmla="*/ 79 h 79"/>
                <a:gd name="T48" fmla="*/ 112 w 239"/>
                <a:gd name="T49" fmla="*/ 79 h 79"/>
                <a:gd name="T50" fmla="*/ 124 w 239"/>
                <a:gd name="T51" fmla="*/ 67 h 79"/>
                <a:gd name="T52" fmla="*/ 148 w 239"/>
                <a:gd name="T53" fmla="*/ 67 h 79"/>
                <a:gd name="T54" fmla="*/ 171 w 239"/>
                <a:gd name="T55" fmla="*/ 79 h 79"/>
                <a:gd name="T56" fmla="*/ 179 w 239"/>
                <a:gd name="T57" fmla="*/ 79 h 79"/>
                <a:gd name="T58" fmla="*/ 191 w 239"/>
                <a:gd name="T59" fmla="*/ 67 h 79"/>
                <a:gd name="T60" fmla="*/ 227 w 239"/>
                <a:gd name="T61" fmla="*/ 67 h 79"/>
                <a:gd name="T62" fmla="*/ 239 w 239"/>
                <a:gd name="T63" fmla="*/ 35 h 79"/>
                <a:gd name="T64" fmla="*/ 239 w 239"/>
                <a:gd name="T6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9" h="79">
                  <a:moveTo>
                    <a:pt x="239" y="0"/>
                  </a:moveTo>
                  <a:lnTo>
                    <a:pt x="227" y="0"/>
                  </a:lnTo>
                  <a:lnTo>
                    <a:pt x="203" y="23"/>
                  </a:lnTo>
                  <a:lnTo>
                    <a:pt x="179" y="23"/>
                  </a:lnTo>
                  <a:lnTo>
                    <a:pt x="171" y="23"/>
                  </a:lnTo>
                  <a:lnTo>
                    <a:pt x="159" y="35"/>
                  </a:lnTo>
                  <a:lnTo>
                    <a:pt x="136" y="35"/>
                  </a:lnTo>
                  <a:lnTo>
                    <a:pt x="148" y="11"/>
                  </a:lnTo>
                  <a:lnTo>
                    <a:pt x="136" y="11"/>
                  </a:lnTo>
                  <a:lnTo>
                    <a:pt x="112" y="23"/>
                  </a:lnTo>
                  <a:lnTo>
                    <a:pt x="104" y="35"/>
                  </a:lnTo>
                  <a:lnTo>
                    <a:pt x="68" y="23"/>
                  </a:lnTo>
                  <a:lnTo>
                    <a:pt x="56" y="23"/>
                  </a:lnTo>
                  <a:lnTo>
                    <a:pt x="44" y="11"/>
                  </a:lnTo>
                  <a:lnTo>
                    <a:pt x="24" y="11"/>
                  </a:lnTo>
                  <a:lnTo>
                    <a:pt x="12" y="23"/>
                  </a:lnTo>
                  <a:lnTo>
                    <a:pt x="12" y="43"/>
                  </a:lnTo>
                  <a:lnTo>
                    <a:pt x="0" y="55"/>
                  </a:lnTo>
                  <a:lnTo>
                    <a:pt x="12" y="67"/>
                  </a:lnTo>
                  <a:lnTo>
                    <a:pt x="12" y="79"/>
                  </a:lnTo>
                  <a:lnTo>
                    <a:pt x="36" y="79"/>
                  </a:lnTo>
                  <a:lnTo>
                    <a:pt x="56" y="55"/>
                  </a:lnTo>
                  <a:lnTo>
                    <a:pt x="104" y="67"/>
                  </a:lnTo>
                  <a:lnTo>
                    <a:pt x="104" y="79"/>
                  </a:lnTo>
                  <a:lnTo>
                    <a:pt x="112" y="79"/>
                  </a:lnTo>
                  <a:lnTo>
                    <a:pt x="124" y="67"/>
                  </a:lnTo>
                  <a:lnTo>
                    <a:pt x="148" y="67"/>
                  </a:lnTo>
                  <a:lnTo>
                    <a:pt x="171" y="79"/>
                  </a:lnTo>
                  <a:lnTo>
                    <a:pt x="179" y="79"/>
                  </a:lnTo>
                  <a:lnTo>
                    <a:pt x="191" y="67"/>
                  </a:lnTo>
                  <a:lnTo>
                    <a:pt x="227" y="67"/>
                  </a:lnTo>
                  <a:lnTo>
                    <a:pt x="239" y="35"/>
                  </a:lnTo>
                  <a:lnTo>
                    <a:pt x="239" y="0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18EA3278-A786-F188-C790-F9798B091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" y="2194"/>
              <a:ext cx="350" cy="161"/>
            </a:xfrm>
            <a:custGeom>
              <a:avLst/>
              <a:gdLst>
                <a:gd name="T0" fmla="*/ 171 w 171"/>
                <a:gd name="T1" fmla="*/ 44 h 79"/>
                <a:gd name="T2" fmla="*/ 159 w 171"/>
                <a:gd name="T3" fmla="*/ 20 h 79"/>
                <a:gd name="T4" fmla="*/ 123 w 171"/>
                <a:gd name="T5" fmla="*/ 20 h 79"/>
                <a:gd name="T6" fmla="*/ 111 w 171"/>
                <a:gd name="T7" fmla="*/ 12 h 79"/>
                <a:gd name="T8" fmla="*/ 103 w 171"/>
                <a:gd name="T9" fmla="*/ 12 h 79"/>
                <a:gd name="T10" fmla="*/ 103 w 171"/>
                <a:gd name="T11" fmla="*/ 20 h 79"/>
                <a:gd name="T12" fmla="*/ 103 w 171"/>
                <a:gd name="T13" fmla="*/ 32 h 79"/>
                <a:gd name="T14" fmla="*/ 56 w 171"/>
                <a:gd name="T15" fmla="*/ 32 h 79"/>
                <a:gd name="T16" fmla="*/ 80 w 171"/>
                <a:gd name="T17" fmla="*/ 12 h 79"/>
                <a:gd name="T18" fmla="*/ 68 w 171"/>
                <a:gd name="T19" fmla="*/ 0 h 79"/>
                <a:gd name="T20" fmla="*/ 56 w 171"/>
                <a:gd name="T21" fmla="*/ 12 h 79"/>
                <a:gd name="T22" fmla="*/ 36 w 171"/>
                <a:gd name="T23" fmla="*/ 20 h 79"/>
                <a:gd name="T24" fmla="*/ 24 w 171"/>
                <a:gd name="T25" fmla="*/ 20 h 79"/>
                <a:gd name="T26" fmla="*/ 12 w 171"/>
                <a:gd name="T27" fmla="*/ 55 h 79"/>
                <a:gd name="T28" fmla="*/ 0 w 171"/>
                <a:gd name="T29" fmla="*/ 67 h 79"/>
                <a:gd name="T30" fmla="*/ 36 w 171"/>
                <a:gd name="T31" fmla="*/ 79 h 79"/>
                <a:gd name="T32" fmla="*/ 44 w 171"/>
                <a:gd name="T33" fmla="*/ 67 h 79"/>
                <a:gd name="T34" fmla="*/ 68 w 171"/>
                <a:gd name="T35" fmla="*/ 55 h 79"/>
                <a:gd name="T36" fmla="*/ 80 w 171"/>
                <a:gd name="T37" fmla="*/ 55 h 79"/>
                <a:gd name="T38" fmla="*/ 68 w 171"/>
                <a:gd name="T39" fmla="*/ 79 h 79"/>
                <a:gd name="T40" fmla="*/ 91 w 171"/>
                <a:gd name="T41" fmla="*/ 79 h 79"/>
                <a:gd name="T42" fmla="*/ 103 w 171"/>
                <a:gd name="T43" fmla="*/ 67 h 79"/>
                <a:gd name="T44" fmla="*/ 135 w 171"/>
                <a:gd name="T45" fmla="*/ 67 h 79"/>
                <a:gd name="T46" fmla="*/ 159 w 171"/>
                <a:gd name="T47" fmla="*/ 44 h 79"/>
                <a:gd name="T48" fmla="*/ 171 w 171"/>
                <a:gd name="T49" fmla="*/ 4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1" h="79">
                  <a:moveTo>
                    <a:pt x="171" y="44"/>
                  </a:moveTo>
                  <a:lnTo>
                    <a:pt x="159" y="20"/>
                  </a:lnTo>
                  <a:lnTo>
                    <a:pt x="123" y="20"/>
                  </a:lnTo>
                  <a:lnTo>
                    <a:pt x="111" y="12"/>
                  </a:lnTo>
                  <a:lnTo>
                    <a:pt x="103" y="12"/>
                  </a:lnTo>
                  <a:lnTo>
                    <a:pt x="103" y="20"/>
                  </a:lnTo>
                  <a:lnTo>
                    <a:pt x="103" y="32"/>
                  </a:lnTo>
                  <a:lnTo>
                    <a:pt x="56" y="32"/>
                  </a:lnTo>
                  <a:lnTo>
                    <a:pt x="80" y="12"/>
                  </a:lnTo>
                  <a:lnTo>
                    <a:pt x="68" y="0"/>
                  </a:lnTo>
                  <a:lnTo>
                    <a:pt x="56" y="12"/>
                  </a:lnTo>
                  <a:lnTo>
                    <a:pt x="36" y="20"/>
                  </a:lnTo>
                  <a:lnTo>
                    <a:pt x="24" y="20"/>
                  </a:lnTo>
                  <a:lnTo>
                    <a:pt x="12" y="55"/>
                  </a:lnTo>
                  <a:lnTo>
                    <a:pt x="0" y="67"/>
                  </a:lnTo>
                  <a:lnTo>
                    <a:pt x="36" y="79"/>
                  </a:lnTo>
                  <a:lnTo>
                    <a:pt x="44" y="67"/>
                  </a:lnTo>
                  <a:lnTo>
                    <a:pt x="68" y="55"/>
                  </a:lnTo>
                  <a:lnTo>
                    <a:pt x="80" y="55"/>
                  </a:lnTo>
                  <a:lnTo>
                    <a:pt x="68" y="79"/>
                  </a:lnTo>
                  <a:lnTo>
                    <a:pt x="91" y="79"/>
                  </a:lnTo>
                  <a:lnTo>
                    <a:pt x="103" y="67"/>
                  </a:lnTo>
                  <a:lnTo>
                    <a:pt x="135" y="67"/>
                  </a:lnTo>
                  <a:lnTo>
                    <a:pt x="159" y="44"/>
                  </a:lnTo>
                  <a:lnTo>
                    <a:pt x="171" y="44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74" name="Freeform 17">
              <a:extLst>
                <a:ext uri="{FF2B5EF4-FFF2-40B4-BE49-F238E27FC236}">
                  <a16:creationId xmlns:a16="http://schemas.microsoft.com/office/drawing/2014/main" id="{626E3785-A8C0-88FA-8056-00F85E129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5" y="2096"/>
              <a:ext cx="276" cy="163"/>
            </a:xfrm>
            <a:custGeom>
              <a:avLst/>
              <a:gdLst>
                <a:gd name="T0" fmla="*/ 135 w 135"/>
                <a:gd name="T1" fmla="*/ 68 h 80"/>
                <a:gd name="T2" fmla="*/ 123 w 135"/>
                <a:gd name="T3" fmla="*/ 24 h 80"/>
                <a:gd name="T4" fmla="*/ 111 w 135"/>
                <a:gd name="T5" fmla="*/ 12 h 80"/>
                <a:gd name="T6" fmla="*/ 87 w 135"/>
                <a:gd name="T7" fmla="*/ 12 h 80"/>
                <a:gd name="T8" fmla="*/ 56 w 135"/>
                <a:gd name="T9" fmla="*/ 0 h 80"/>
                <a:gd name="T10" fmla="*/ 44 w 135"/>
                <a:gd name="T11" fmla="*/ 0 h 80"/>
                <a:gd name="T12" fmla="*/ 32 w 135"/>
                <a:gd name="T13" fmla="*/ 12 h 80"/>
                <a:gd name="T14" fmla="*/ 20 w 135"/>
                <a:gd name="T15" fmla="*/ 36 h 80"/>
                <a:gd name="T16" fmla="*/ 0 w 135"/>
                <a:gd name="T17" fmla="*/ 68 h 80"/>
                <a:gd name="T18" fmla="*/ 12 w 135"/>
                <a:gd name="T19" fmla="*/ 68 h 80"/>
                <a:gd name="T20" fmla="*/ 32 w 135"/>
                <a:gd name="T21" fmla="*/ 60 h 80"/>
                <a:gd name="T22" fmla="*/ 44 w 135"/>
                <a:gd name="T23" fmla="*/ 48 h 80"/>
                <a:gd name="T24" fmla="*/ 56 w 135"/>
                <a:gd name="T25" fmla="*/ 60 h 80"/>
                <a:gd name="T26" fmla="*/ 32 w 135"/>
                <a:gd name="T27" fmla="*/ 80 h 80"/>
                <a:gd name="T28" fmla="*/ 79 w 135"/>
                <a:gd name="T29" fmla="*/ 80 h 80"/>
                <a:gd name="T30" fmla="*/ 79 w 135"/>
                <a:gd name="T31" fmla="*/ 60 h 80"/>
                <a:gd name="T32" fmla="*/ 87 w 135"/>
                <a:gd name="T33" fmla="*/ 60 h 80"/>
                <a:gd name="T34" fmla="*/ 99 w 135"/>
                <a:gd name="T35" fmla="*/ 68 h 80"/>
                <a:gd name="T36" fmla="*/ 135 w 135"/>
                <a:gd name="T37" fmla="*/ 6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5" h="80">
                  <a:moveTo>
                    <a:pt x="135" y="68"/>
                  </a:moveTo>
                  <a:lnTo>
                    <a:pt x="123" y="24"/>
                  </a:lnTo>
                  <a:lnTo>
                    <a:pt x="111" y="12"/>
                  </a:lnTo>
                  <a:lnTo>
                    <a:pt x="87" y="12"/>
                  </a:lnTo>
                  <a:lnTo>
                    <a:pt x="56" y="0"/>
                  </a:lnTo>
                  <a:lnTo>
                    <a:pt x="44" y="0"/>
                  </a:lnTo>
                  <a:lnTo>
                    <a:pt x="32" y="12"/>
                  </a:lnTo>
                  <a:lnTo>
                    <a:pt x="20" y="36"/>
                  </a:lnTo>
                  <a:lnTo>
                    <a:pt x="0" y="68"/>
                  </a:lnTo>
                  <a:lnTo>
                    <a:pt x="12" y="68"/>
                  </a:lnTo>
                  <a:lnTo>
                    <a:pt x="32" y="60"/>
                  </a:lnTo>
                  <a:lnTo>
                    <a:pt x="44" y="48"/>
                  </a:lnTo>
                  <a:lnTo>
                    <a:pt x="56" y="60"/>
                  </a:lnTo>
                  <a:lnTo>
                    <a:pt x="32" y="80"/>
                  </a:lnTo>
                  <a:lnTo>
                    <a:pt x="79" y="80"/>
                  </a:lnTo>
                  <a:lnTo>
                    <a:pt x="79" y="60"/>
                  </a:lnTo>
                  <a:lnTo>
                    <a:pt x="87" y="60"/>
                  </a:lnTo>
                  <a:lnTo>
                    <a:pt x="99" y="68"/>
                  </a:lnTo>
                  <a:lnTo>
                    <a:pt x="135" y="68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CC440700-034C-19D8-948D-1629A5292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1981"/>
              <a:ext cx="327" cy="350"/>
            </a:xfrm>
            <a:custGeom>
              <a:avLst/>
              <a:gdLst>
                <a:gd name="T0" fmla="*/ 160 w 160"/>
                <a:gd name="T1" fmla="*/ 56 h 171"/>
                <a:gd name="T2" fmla="*/ 124 w 160"/>
                <a:gd name="T3" fmla="*/ 36 h 171"/>
                <a:gd name="T4" fmla="*/ 116 w 160"/>
                <a:gd name="T5" fmla="*/ 36 h 171"/>
                <a:gd name="T6" fmla="*/ 92 w 160"/>
                <a:gd name="T7" fmla="*/ 12 h 171"/>
                <a:gd name="T8" fmla="*/ 56 w 160"/>
                <a:gd name="T9" fmla="*/ 0 h 171"/>
                <a:gd name="T10" fmla="*/ 0 w 160"/>
                <a:gd name="T11" fmla="*/ 0 h 171"/>
                <a:gd name="T12" fmla="*/ 0 w 160"/>
                <a:gd name="T13" fmla="*/ 24 h 171"/>
                <a:gd name="T14" fmla="*/ 0 w 160"/>
                <a:gd name="T15" fmla="*/ 48 h 171"/>
                <a:gd name="T16" fmla="*/ 12 w 160"/>
                <a:gd name="T17" fmla="*/ 92 h 171"/>
                <a:gd name="T18" fmla="*/ 12 w 160"/>
                <a:gd name="T19" fmla="*/ 116 h 171"/>
                <a:gd name="T20" fmla="*/ 36 w 160"/>
                <a:gd name="T21" fmla="*/ 148 h 171"/>
                <a:gd name="T22" fmla="*/ 36 w 160"/>
                <a:gd name="T23" fmla="*/ 159 h 171"/>
                <a:gd name="T24" fmla="*/ 56 w 160"/>
                <a:gd name="T25" fmla="*/ 159 h 171"/>
                <a:gd name="T26" fmla="*/ 68 w 160"/>
                <a:gd name="T27" fmla="*/ 171 h 171"/>
                <a:gd name="T28" fmla="*/ 80 w 160"/>
                <a:gd name="T29" fmla="*/ 171 h 171"/>
                <a:gd name="T30" fmla="*/ 92 w 160"/>
                <a:gd name="T31" fmla="*/ 159 h 171"/>
                <a:gd name="T32" fmla="*/ 104 w 160"/>
                <a:gd name="T33" fmla="*/ 124 h 171"/>
                <a:gd name="T34" fmla="*/ 124 w 160"/>
                <a:gd name="T35" fmla="*/ 92 h 171"/>
                <a:gd name="T36" fmla="*/ 136 w 160"/>
                <a:gd name="T37" fmla="*/ 68 h 171"/>
                <a:gd name="T38" fmla="*/ 148 w 160"/>
                <a:gd name="T39" fmla="*/ 56 h 171"/>
                <a:gd name="T40" fmla="*/ 160 w 160"/>
                <a:gd name="T41" fmla="*/ 56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71">
                  <a:moveTo>
                    <a:pt x="160" y="56"/>
                  </a:moveTo>
                  <a:lnTo>
                    <a:pt x="124" y="36"/>
                  </a:lnTo>
                  <a:lnTo>
                    <a:pt x="116" y="36"/>
                  </a:lnTo>
                  <a:lnTo>
                    <a:pt x="92" y="12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12" y="92"/>
                  </a:lnTo>
                  <a:lnTo>
                    <a:pt x="12" y="116"/>
                  </a:lnTo>
                  <a:lnTo>
                    <a:pt x="36" y="148"/>
                  </a:lnTo>
                  <a:lnTo>
                    <a:pt x="36" y="159"/>
                  </a:lnTo>
                  <a:lnTo>
                    <a:pt x="56" y="159"/>
                  </a:lnTo>
                  <a:lnTo>
                    <a:pt x="68" y="171"/>
                  </a:lnTo>
                  <a:lnTo>
                    <a:pt x="80" y="171"/>
                  </a:lnTo>
                  <a:lnTo>
                    <a:pt x="92" y="159"/>
                  </a:lnTo>
                  <a:lnTo>
                    <a:pt x="104" y="124"/>
                  </a:lnTo>
                  <a:lnTo>
                    <a:pt x="124" y="92"/>
                  </a:lnTo>
                  <a:lnTo>
                    <a:pt x="136" y="68"/>
                  </a:lnTo>
                  <a:lnTo>
                    <a:pt x="148" y="56"/>
                  </a:lnTo>
                  <a:lnTo>
                    <a:pt x="160" y="56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E98792FB-4F65-8378-C570-3B7A82EF2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1981"/>
              <a:ext cx="415" cy="604"/>
            </a:xfrm>
            <a:custGeom>
              <a:avLst/>
              <a:gdLst>
                <a:gd name="T0" fmla="*/ 156 w 203"/>
                <a:gd name="T1" fmla="*/ 0 h 295"/>
                <a:gd name="T2" fmla="*/ 148 w 203"/>
                <a:gd name="T3" fmla="*/ 12 h 295"/>
                <a:gd name="T4" fmla="*/ 136 w 203"/>
                <a:gd name="T5" fmla="*/ 12 h 295"/>
                <a:gd name="T6" fmla="*/ 124 w 203"/>
                <a:gd name="T7" fmla="*/ 24 h 295"/>
                <a:gd name="T8" fmla="*/ 112 w 203"/>
                <a:gd name="T9" fmla="*/ 48 h 295"/>
                <a:gd name="T10" fmla="*/ 112 w 203"/>
                <a:gd name="T11" fmla="*/ 68 h 295"/>
                <a:gd name="T12" fmla="*/ 100 w 203"/>
                <a:gd name="T13" fmla="*/ 104 h 295"/>
                <a:gd name="T14" fmla="*/ 100 w 203"/>
                <a:gd name="T15" fmla="*/ 124 h 295"/>
                <a:gd name="T16" fmla="*/ 88 w 203"/>
                <a:gd name="T17" fmla="*/ 136 h 295"/>
                <a:gd name="T18" fmla="*/ 56 w 203"/>
                <a:gd name="T19" fmla="*/ 148 h 295"/>
                <a:gd name="T20" fmla="*/ 32 w 203"/>
                <a:gd name="T21" fmla="*/ 159 h 295"/>
                <a:gd name="T22" fmla="*/ 12 w 203"/>
                <a:gd name="T23" fmla="*/ 183 h 295"/>
                <a:gd name="T24" fmla="*/ 0 w 203"/>
                <a:gd name="T25" fmla="*/ 227 h 295"/>
                <a:gd name="T26" fmla="*/ 12 w 203"/>
                <a:gd name="T27" fmla="*/ 271 h 295"/>
                <a:gd name="T28" fmla="*/ 12 w 203"/>
                <a:gd name="T29" fmla="*/ 283 h 295"/>
                <a:gd name="T30" fmla="*/ 20 w 203"/>
                <a:gd name="T31" fmla="*/ 283 h 295"/>
                <a:gd name="T32" fmla="*/ 44 w 203"/>
                <a:gd name="T33" fmla="*/ 295 h 295"/>
                <a:gd name="T34" fmla="*/ 68 w 203"/>
                <a:gd name="T35" fmla="*/ 295 h 295"/>
                <a:gd name="T36" fmla="*/ 88 w 203"/>
                <a:gd name="T37" fmla="*/ 271 h 295"/>
                <a:gd name="T38" fmla="*/ 88 w 203"/>
                <a:gd name="T39" fmla="*/ 259 h 295"/>
                <a:gd name="T40" fmla="*/ 80 w 203"/>
                <a:gd name="T41" fmla="*/ 251 h 295"/>
                <a:gd name="T42" fmla="*/ 80 w 203"/>
                <a:gd name="T43" fmla="*/ 239 h 295"/>
                <a:gd name="T44" fmla="*/ 88 w 203"/>
                <a:gd name="T45" fmla="*/ 227 h 295"/>
                <a:gd name="T46" fmla="*/ 112 w 203"/>
                <a:gd name="T47" fmla="*/ 239 h 295"/>
                <a:gd name="T48" fmla="*/ 156 w 203"/>
                <a:gd name="T49" fmla="*/ 227 h 295"/>
                <a:gd name="T50" fmla="*/ 179 w 203"/>
                <a:gd name="T51" fmla="*/ 203 h 295"/>
                <a:gd name="T52" fmla="*/ 191 w 203"/>
                <a:gd name="T53" fmla="*/ 191 h 295"/>
                <a:gd name="T54" fmla="*/ 191 w 203"/>
                <a:gd name="T55" fmla="*/ 171 h 295"/>
                <a:gd name="T56" fmla="*/ 203 w 203"/>
                <a:gd name="T57" fmla="*/ 159 h 295"/>
                <a:gd name="T58" fmla="*/ 203 w 203"/>
                <a:gd name="T59" fmla="*/ 148 h 295"/>
                <a:gd name="T60" fmla="*/ 179 w 203"/>
                <a:gd name="T61" fmla="*/ 116 h 295"/>
                <a:gd name="T62" fmla="*/ 179 w 203"/>
                <a:gd name="T63" fmla="*/ 92 h 295"/>
                <a:gd name="T64" fmla="*/ 167 w 203"/>
                <a:gd name="T65" fmla="*/ 48 h 295"/>
                <a:gd name="T66" fmla="*/ 167 w 203"/>
                <a:gd name="T67" fmla="*/ 24 h 295"/>
                <a:gd name="T68" fmla="*/ 167 w 203"/>
                <a:gd name="T69" fmla="*/ 0 h 295"/>
                <a:gd name="T70" fmla="*/ 156 w 203"/>
                <a:gd name="T7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3" h="295">
                  <a:moveTo>
                    <a:pt x="156" y="0"/>
                  </a:moveTo>
                  <a:lnTo>
                    <a:pt x="148" y="12"/>
                  </a:lnTo>
                  <a:lnTo>
                    <a:pt x="136" y="12"/>
                  </a:lnTo>
                  <a:lnTo>
                    <a:pt x="124" y="24"/>
                  </a:lnTo>
                  <a:lnTo>
                    <a:pt x="112" y="48"/>
                  </a:lnTo>
                  <a:lnTo>
                    <a:pt x="112" y="68"/>
                  </a:lnTo>
                  <a:lnTo>
                    <a:pt x="100" y="104"/>
                  </a:lnTo>
                  <a:lnTo>
                    <a:pt x="100" y="124"/>
                  </a:lnTo>
                  <a:lnTo>
                    <a:pt x="88" y="136"/>
                  </a:lnTo>
                  <a:lnTo>
                    <a:pt x="56" y="148"/>
                  </a:lnTo>
                  <a:lnTo>
                    <a:pt x="32" y="159"/>
                  </a:lnTo>
                  <a:lnTo>
                    <a:pt x="12" y="183"/>
                  </a:lnTo>
                  <a:lnTo>
                    <a:pt x="0" y="227"/>
                  </a:lnTo>
                  <a:lnTo>
                    <a:pt x="12" y="271"/>
                  </a:lnTo>
                  <a:lnTo>
                    <a:pt x="12" y="283"/>
                  </a:lnTo>
                  <a:lnTo>
                    <a:pt x="20" y="283"/>
                  </a:lnTo>
                  <a:lnTo>
                    <a:pt x="44" y="295"/>
                  </a:lnTo>
                  <a:lnTo>
                    <a:pt x="68" y="295"/>
                  </a:lnTo>
                  <a:lnTo>
                    <a:pt x="88" y="271"/>
                  </a:lnTo>
                  <a:lnTo>
                    <a:pt x="88" y="259"/>
                  </a:lnTo>
                  <a:lnTo>
                    <a:pt x="80" y="251"/>
                  </a:lnTo>
                  <a:lnTo>
                    <a:pt x="80" y="239"/>
                  </a:lnTo>
                  <a:lnTo>
                    <a:pt x="88" y="227"/>
                  </a:lnTo>
                  <a:lnTo>
                    <a:pt x="112" y="239"/>
                  </a:lnTo>
                  <a:lnTo>
                    <a:pt x="156" y="227"/>
                  </a:lnTo>
                  <a:lnTo>
                    <a:pt x="179" y="203"/>
                  </a:lnTo>
                  <a:lnTo>
                    <a:pt x="191" y="191"/>
                  </a:lnTo>
                  <a:lnTo>
                    <a:pt x="191" y="171"/>
                  </a:lnTo>
                  <a:lnTo>
                    <a:pt x="203" y="159"/>
                  </a:lnTo>
                  <a:lnTo>
                    <a:pt x="203" y="148"/>
                  </a:lnTo>
                  <a:lnTo>
                    <a:pt x="179" y="116"/>
                  </a:lnTo>
                  <a:lnTo>
                    <a:pt x="179" y="92"/>
                  </a:lnTo>
                  <a:lnTo>
                    <a:pt x="167" y="48"/>
                  </a:lnTo>
                  <a:lnTo>
                    <a:pt x="167" y="24"/>
                  </a:lnTo>
                  <a:lnTo>
                    <a:pt x="167" y="0"/>
                  </a:lnTo>
                  <a:lnTo>
                    <a:pt x="156" y="0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92296385-CC38-C8D3-D318-44A80B2EF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" y="1844"/>
              <a:ext cx="505" cy="691"/>
            </a:xfrm>
            <a:custGeom>
              <a:avLst/>
              <a:gdLst>
                <a:gd name="T0" fmla="*/ 79 w 247"/>
                <a:gd name="T1" fmla="*/ 0 h 338"/>
                <a:gd name="T2" fmla="*/ 79 w 247"/>
                <a:gd name="T3" fmla="*/ 36 h 338"/>
                <a:gd name="T4" fmla="*/ 68 w 247"/>
                <a:gd name="T5" fmla="*/ 79 h 338"/>
                <a:gd name="T6" fmla="*/ 56 w 247"/>
                <a:gd name="T7" fmla="*/ 115 h 338"/>
                <a:gd name="T8" fmla="*/ 36 w 247"/>
                <a:gd name="T9" fmla="*/ 135 h 338"/>
                <a:gd name="T10" fmla="*/ 12 w 247"/>
                <a:gd name="T11" fmla="*/ 147 h 338"/>
                <a:gd name="T12" fmla="*/ 0 w 247"/>
                <a:gd name="T13" fmla="*/ 159 h 338"/>
                <a:gd name="T14" fmla="*/ 24 w 247"/>
                <a:gd name="T15" fmla="*/ 159 h 338"/>
                <a:gd name="T16" fmla="*/ 36 w 247"/>
                <a:gd name="T17" fmla="*/ 171 h 338"/>
                <a:gd name="T18" fmla="*/ 36 w 247"/>
                <a:gd name="T19" fmla="*/ 183 h 338"/>
                <a:gd name="T20" fmla="*/ 24 w 247"/>
                <a:gd name="T21" fmla="*/ 203 h 338"/>
                <a:gd name="T22" fmla="*/ 36 w 247"/>
                <a:gd name="T23" fmla="*/ 238 h 338"/>
                <a:gd name="T24" fmla="*/ 56 w 247"/>
                <a:gd name="T25" fmla="*/ 250 h 338"/>
                <a:gd name="T26" fmla="*/ 68 w 247"/>
                <a:gd name="T27" fmla="*/ 238 h 338"/>
                <a:gd name="T28" fmla="*/ 79 w 247"/>
                <a:gd name="T29" fmla="*/ 250 h 338"/>
                <a:gd name="T30" fmla="*/ 79 w 247"/>
                <a:gd name="T31" fmla="*/ 258 h 338"/>
                <a:gd name="T32" fmla="*/ 68 w 247"/>
                <a:gd name="T33" fmla="*/ 270 h 338"/>
                <a:gd name="T34" fmla="*/ 56 w 247"/>
                <a:gd name="T35" fmla="*/ 294 h 338"/>
                <a:gd name="T36" fmla="*/ 68 w 247"/>
                <a:gd name="T37" fmla="*/ 318 h 338"/>
                <a:gd name="T38" fmla="*/ 91 w 247"/>
                <a:gd name="T39" fmla="*/ 338 h 338"/>
                <a:gd name="T40" fmla="*/ 103 w 247"/>
                <a:gd name="T41" fmla="*/ 338 h 338"/>
                <a:gd name="T42" fmla="*/ 91 w 247"/>
                <a:gd name="T43" fmla="*/ 294 h 338"/>
                <a:gd name="T44" fmla="*/ 103 w 247"/>
                <a:gd name="T45" fmla="*/ 250 h 338"/>
                <a:gd name="T46" fmla="*/ 123 w 247"/>
                <a:gd name="T47" fmla="*/ 226 h 338"/>
                <a:gd name="T48" fmla="*/ 147 w 247"/>
                <a:gd name="T49" fmla="*/ 215 h 338"/>
                <a:gd name="T50" fmla="*/ 179 w 247"/>
                <a:gd name="T51" fmla="*/ 203 h 338"/>
                <a:gd name="T52" fmla="*/ 191 w 247"/>
                <a:gd name="T53" fmla="*/ 191 h 338"/>
                <a:gd name="T54" fmla="*/ 191 w 247"/>
                <a:gd name="T55" fmla="*/ 171 h 338"/>
                <a:gd name="T56" fmla="*/ 203 w 247"/>
                <a:gd name="T57" fmla="*/ 135 h 338"/>
                <a:gd name="T58" fmla="*/ 203 w 247"/>
                <a:gd name="T59" fmla="*/ 115 h 338"/>
                <a:gd name="T60" fmla="*/ 215 w 247"/>
                <a:gd name="T61" fmla="*/ 91 h 338"/>
                <a:gd name="T62" fmla="*/ 227 w 247"/>
                <a:gd name="T63" fmla="*/ 79 h 338"/>
                <a:gd name="T64" fmla="*/ 239 w 247"/>
                <a:gd name="T65" fmla="*/ 79 h 338"/>
                <a:gd name="T66" fmla="*/ 247 w 247"/>
                <a:gd name="T67" fmla="*/ 67 h 338"/>
                <a:gd name="T68" fmla="*/ 239 w 247"/>
                <a:gd name="T69" fmla="*/ 67 h 338"/>
                <a:gd name="T70" fmla="*/ 215 w 247"/>
                <a:gd name="T71" fmla="*/ 55 h 338"/>
                <a:gd name="T72" fmla="*/ 179 w 247"/>
                <a:gd name="T73" fmla="*/ 47 h 338"/>
                <a:gd name="T74" fmla="*/ 159 w 247"/>
                <a:gd name="T75" fmla="*/ 36 h 338"/>
                <a:gd name="T76" fmla="*/ 147 w 247"/>
                <a:gd name="T77" fmla="*/ 55 h 338"/>
                <a:gd name="T78" fmla="*/ 147 w 247"/>
                <a:gd name="T79" fmla="*/ 36 h 338"/>
                <a:gd name="T80" fmla="*/ 123 w 247"/>
                <a:gd name="T81" fmla="*/ 24 h 338"/>
                <a:gd name="T82" fmla="*/ 111 w 247"/>
                <a:gd name="T83" fmla="*/ 12 h 338"/>
                <a:gd name="T84" fmla="*/ 79 w 247"/>
                <a:gd name="T85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7" h="338">
                  <a:moveTo>
                    <a:pt x="79" y="0"/>
                  </a:moveTo>
                  <a:lnTo>
                    <a:pt x="79" y="36"/>
                  </a:lnTo>
                  <a:lnTo>
                    <a:pt x="68" y="79"/>
                  </a:lnTo>
                  <a:lnTo>
                    <a:pt x="56" y="115"/>
                  </a:lnTo>
                  <a:lnTo>
                    <a:pt x="36" y="135"/>
                  </a:lnTo>
                  <a:lnTo>
                    <a:pt x="12" y="147"/>
                  </a:lnTo>
                  <a:lnTo>
                    <a:pt x="0" y="159"/>
                  </a:lnTo>
                  <a:lnTo>
                    <a:pt x="24" y="159"/>
                  </a:lnTo>
                  <a:lnTo>
                    <a:pt x="36" y="171"/>
                  </a:lnTo>
                  <a:lnTo>
                    <a:pt x="36" y="183"/>
                  </a:lnTo>
                  <a:lnTo>
                    <a:pt x="24" y="203"/>
                  </a:lnTo>
                  <a:lnTo>
                    <a:pt x="36" y="238"/>
                  </a:lnTo>
                  <a:lnTo>
                    <a:pt x="56" y="250"/>
                  </a:lnTo>
                  <a:lnTo>
                    <a:pt x="68" y="238"/>
                  </a:lnTo>
                  <a:lnTo>
                    <a:pt x="79" y="250"/>
                  </a:lnTo>
                  <a:lnTo>
                    <a:pt x="79" y="258"/>
                  </a:lnTo>
                  <a:lnTo>
                    <a:pt x="68" y="270"/>
                  </a:lnTo>
                  <a:lnTo>
                    <a:pt x="56" y="294"/>
                  </a:lnTo>
                  <a:lnTo>
                    <a:pt x="68" y="318"/>
                  </a:lnTo>
                  <a:lnTo>
                    <a:pt x="91" y="338"/>
                  </a:lnTo>
                  <a:lnTo>
                    <a:pt x="103" y="338"/>
                  </a:lnTo>
                  <a:lnTo>
                    <a:pt x="91" y="294"/>
                  </a:lnTo>
                  <a:lnTo>
                    <a:pt x="103" y="250"/>
                  </a:lnTo>
                  <a:lnTo>
                    <a:pt x="123" y="226"/>
                  </a:lnTo>
                  <a:lnTo>
                    <a:pt x="147" y="215"/>
                  </a:lnTo>
                  <a:lnTo>
                    <a:pt x="179" y="203"/>
                  </a:lnTo>
                  <a:lnTo>
                    <a:pt x="191" y="191"/>
                  </a:lnTo>
                  <a:lnTo>
                    <a:pt x="191" y="171"/>
                  </a:lnTo>
                  <a:lnTo>
                    <a:pt x="203" y="135"/>
                  </a:lnTo>
                  <a:lnTo>
                    <a:pt x="203" y="115"/>
                  </a:lnTo>
                  <a:lnTo>
                    <a:pt x="215" y="91"/>
                  </a:lnTo>
                  <a:lnTo>
                    <a:pt x="227" y="79"/>
                  </a:lnTo>
                  <a:lnTo>
                    <a:pt x="239" y="79"/>
                  </a:lnTo>
                  <a:lnTo>
                    <a:pt x="247" y="67"/>
                  </a:lnTo>
                  <a:lnTo>
                    <a:pt x="239" y="67"/>
                  </a:lnTo>
                  <a:lnTo>
                    <a:pt x="215" y="55"/>
                  </a:lnTo>
                  <a:lnTo>
                    <a:pt x="179" y="47"/>
                  </a:lnTo>
                  <a:lnTo>
                    <a:pt x="159" y="36"/>
                  </a:lnTo>
                  <a:lnTo>
                    <a:pt x="147" y="55"/>
                  </a:lnTo>
                  <a:lnTo>
                    <a:pt x="147" y="36"/>
                  </a:lnTo>
                  <a:lnTo>
                    <a:pt x="123" y="24"/>
                  </a:lnTo>
                  <a:lnTo>
                    <a:pt x="111" y="12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78" name="Freeform 21">
              <a:extLst>
                <a:ext uri="{FF2B5EF4-FFF2-40B4-BE49-F238E27FC236}">
                  <a16:creationId xmlns:a16="http://schemas.microsoft.com/office/drawing/2014/main" id="{BBFC53F0-BA0E-C2F8-7F50-3CAB3789E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1" y="2169"/>
              <a:ext cx="374" cy="643"/>
            </a:xfrm>
            <a:custGeom>
              <a:avLst/>
              <a:gdLst>
                <a:gd name="T0" fmla="*/ 80 w 183"/>
                <a:gd name="T1" fmla="*/ 0 h 314"/>
                <a:gd name="T2" fmla="*/ 92 w 183"/>
                <a:gd name="T3" fmla="*/ 12 h 314"/>
                <a:gd name="T4" fmla="*/ 92 w 183"/>
                <a:gd name="T5" fmla="*/ 24 h 314"/>
                <a:gd name="T6" fmla="*/ 56 w 183"/>
                <a:gd name="T7" fmla="*/ 56 h 314"/>
                <a:gd name="T8" fmla="*/ 48 w 183"/>
                <a:gd name="T9" fmla="*/ 79 h 314"/>
                <a:gd name="T10" fmla="*/ 48 w 183"/>
                <a:gd name="T11" fmla="*/ 111 h 314"/>
                <a:gd name="T12" fmla="*/ 36 w 183"/>
                <a:gd name="T13" fmla="*/ 135 h 314"/>
                <a:gd name="T14" fmla="*/ 12 w 183"/>
                <a:gd name="T15" fmla="*/ 167 h 314"/>
                <a:gd name="T16" fmla="*/ 0 w 183"/>
                <a:gd name="T17" fmla="*/ 203 h 314"/>
                <a:gd name="T18" fmla="*/ 0 w 183"/>
                <a:gd name="T19" fmla="*/ 235 h 314"/>
                <a:gd name="T20" fmla="*/ 12 w 183"/>
                <a:gd name="T21" fmla="*/ 270 h 314"/>
                <a:gd name="T22" fmla="*/ 0 w 183"/>
                <a:gd name="T23" fmla="*/ 302 h 314"/>
                <a:gd name="T24" fmla="*/ 12 w 183"/>
                <a:gd name="T25" fmla="*/ 302 h 314"/>
                <a:gd name="T26" fmla="*/ 36 w 183"/>
                <a:gd name="T27" fmla="*/ 294 h 314"/>
                <a:gd name="T28" fmla="*/ 56 w 183"/>
                <a:gd name="T29" fmla="*/ 294 h 314"/>
                <a:gd name="T30" fmla="*/ 68 w 183"/>
                <a:gd name="T31" fmla="*/ 302 h 314"/>
                <a:gd name="T32" fmla="*/ 92 w 183"/>
                <a:gd name="T33" fmla="*/ 314 h 314"/>
                <a:gd name="T34" fmla="*/ 104 w 183"/>
                <a:gd name="T35" fmla="*/ 302 h 314"/>
                <a:gd name="T36" fmla="*/ 124 w 183"/>
                <a:gd name="T37" fmla="*/ 294 h 314"/>
                <a:gd name="T38" fmla="*/ 171 w 183"/>
                <a:gd name="T39" fmla="*/ 302 h 314"/>
                <a:gd name="T40" fmla="*/ 171 w 183"/>
                <a:gd name="T41" fmla="*/ 258 h 314"/>
                <a:gd name="T42" fmla="*/ 159 w 183"/>
                <a:gd name="T43" fmla="*/ 227 h 314"/>
                <a:gd name="T44" fmla="*/ 171 w 183"/>
                <a:gd name="T45" fmla="*/ 203 h 314"/>
                <a:gd name="T46" fmla="*/ 183 w 183"/>
                <a:gd name="T47" fmla="*/ 191 h 314"/>
                <a:gd name="T48" fmla="*/ 183 w 183"/>
                <a:gd name="T49" fmla="*/ 179 h 314"/>
                <a:gd name="T50" fmla="*/ 171 w 183"/>
                <a:gd name="T51" fmla="*/ 179 h 314"/>
                <a:gd name="T52" fmla="*/ 148 w 183"/>
                <a:gd name="T53" fmla="*/ 159 h 314"/>
                <a:gd name="T54" fmla="*/ 136 w 183"/>
                <a:gd name="T55" fmla="*/ 135 h 314"/>
                <a:gd name="T56" fmla="*/ 148 w 183"/>
                <a:gd name="T57" fmla="*/ 111 h 314"/>
                <a:gd name="T58" fmla="*/ 159 w 183"/>
                <a:gd name="T59" fmla="*/ 99 h 314"/>
                <a:gd name="T60" fmla="*/ 159 w 183"/>
                <a:gd name="T61" fmla="*/ 91 h 314"/>
                <a:gd name="T62" fmla="*/ 148 w 183"/>
                <a:gd name="T63" fmla="*/ 79 h 314"/>
                <a:gd name="T64" fmla="*/ 136 w 183"/>
                <a:gd name="T65" fmla="*/ 91 h 314"/>
                <a:gd name="T66" fmla="*/ 116 w 183"/>
                <a:gd name="T67" fmla="*/ 79 h 314"/>
                <a:gd name="T68" fmla="*/ 104 w 183"/>
                <a:gd name="T69" fmla="*/ 44 h 314"/>
                <a:gd name="T70" fmla="*/ 116 w 183"/>
                <a:gd name="T71" fmla="*/ 24 h 314"/>
                <a:gd name="T72" fmla="*/ 116 w 183"/>
                <a:gd name="T73" fmla="*/ 12 h 314"/>
                <a:gd name="T74" fmla="*/ 104 w 183"/>
                <a:gd name="T75" fmla="*/ 0 h 314"/>
                <a:gd name="T76" fmla="*/ 80 w 183"/>
                <a:gd name="T7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3" h="314">
                  <a:moveTo>
                    <a:pt x="80" y="0"/>
                  </a:moveTo>
                  <a:lnTo>
                    <a:pt x="92" y="12"/>
                  </a:lnTo>
                  <a:lnTo>
                    <a:pt x="92" y="24"/>
                  </a:lnTo>
                  <a:lnTo>
                    <a:pt x="56" y="56"/>
                  </a:lnTo>
                  <a:lnTo>
                    <a:pt x="48" y="79"/>
                  </a:lnTo>
                  <a:lnTo>
                    <a:pt x="48" y="111"/>
                  </a:lnTo>
                  <a:lnTo>
                    <a:pt x="36" y="135"/>
                  </a:lnTo>
                  <a:lnTo>
                    <a:pt x="12" y="167"/>
                  </a:lnTo>
                  <a:lnTo>
                    <a:pt x="0" y="203"/>
                  </a:lnTo>
                  <a:lnTo>
                    <a:pt x="0" y="235"/>
                  </a:lnTo>
                  <a:lnTo>
                    <a:pt x="12" y="270"/>
                  </a:lnTo>
                  <a:lnTo>
                    <a:pt x="0" y="302"/>
                  </a:lnTo>
                  <a:lnTo>
                    <a:pt x="12" y="302"/>
                  </a:lnTo>
                  <a:lnTo>
                    <a:pt x="36" y="294"/>
                  </a:lnTo>
                  <a:lnTo>
                    <a:pt x="56" y="294"/>
                  </a:lnTo>
                  <a:lnTo>
                    <a:pt x="68" y="302"/>
                  </a:lnTo>
                  <a:lnTo>
                    <a:pt x="92" y="314"/>
                  </a:lnTo>
                  <a:lnTo>
                    <a:pt x="104" y="302"/>
                  </a:lnTo>
                  <a:lnTo>
                    <a:pt x="124" y="294"/>
                  </a:lnTo>
                  <a:lnTo>
                    <a:pt x="171" y="302"/>
                  </a:lnTo>
                  <a:lnTo>
                    <a:pt x="171" y="258"/>
                  </a:lnTo>
                  <a:lnTo>
                    <a:pt x="159" y="227"/>
                  </a:lnTo>
                  <a:lnTo>
                    <a:pt x="171" y="203"/>
                  </a:lnTo>
                  <a:lnTo>
                    <a:pt x="183" y="191"/>
                  </a:lnTo>
                  <a:lnTo>
                    <a:pt x="183" y="179"/>
                  </a:lnTo>
                  <a:lnTo>
                    <a:pt x="171" y="179"/>
                  </a:lnTo>
                  <a:lnTo>
                    <a:pt x="148" y="159"/>
                  </a:lnTo>
                  <a:lnTo>
                    <a:pt x="136" y="135"/>
                  </a:lnTo>
                  <a:lnTo>
                    <a:pt x="148" y="111"/>
                  </a:lnTo>
                  <a:lnTo>
                    <a:pt x="159" y="99"/>
                  </a:lnTo>
                  <a:lnTo>
                    <a:pt x="159" y="91"/>
                  </a:lnTo>
                  <a:lnTo>
                    <a:pt x="148" y="79"/>
                  </a:lnTo>
                  <a:lnTo>
                    <a:pt x="136" y="91"/>
                  </a:lnTo>
                  <a:lnTo>
                    <a:pt x="116" y="79"/>
                  </a:lnTo>
                  <a:lnTo>
                    <a:pt x="104" y="44"/>
                  </a:lnTo>
                  <a:lnTo>
                    <a:pt x="116" y="24"/>
                  </a:lnTo>
                  <a:lnTo>
                    <a:pt x="116" y="12"/>
                  </a:lnTo>
                  <a:lnTo>
                    <a:pt x="104" y="0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79" name="Freeform 22">
              <a:extLst>
                <a:ext uri="{FF2B5EF4-FFF2-40B4-BE49-F238E27FC236}">
                  <a16:creationId xmlns:a16="http://schemas.microsoft.com/office/drawing/2014/main" id="{713D907A-347F-516E-379D-E1EB132A9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2771"/>
              <a:ext cx="536" cy="439"/>
            </a:xfrm>
            <a:custGeom>
              <a:avLst/>
              <a:gdLst>
                <a:gd name="T0" fmla="*/ 79 w 262"/>
                <a:gd name="T1" fmla="*/ 8 h 215"/>
                <a:gd name="T2" fmla="*/ 79 w 262"/>
                <a:gd name="T3" fmla="*/ 32 h 215"/>
                <a:gd name="T4" fmla="*/ 67 w 262"/>
                <a:gd name="T5" fmla="*/ 56 h 215"/>
                <a:gd name="T6" fmla="*/ 48 w 262"/>
                <a:gd name="T7" fmla="*/ 68 h 215"/>
                <a:gd name="T8" fmla="*/ 36 w 262"/>
                <a:gd name="T9" fmla="*/ 88 h 215"/>
                <a:gd name="T10" fmla="*/ 12 w 262"/>
                <a:gd name="T11" fmla="*/ 112 h 215"/>
                <a:gd name="T12" fmla="*/ 0 w 262"/>
                <a:gd name="T13" fmla="*/ 147 h 215"/>
                <a:gd name="T14" fmla="*/ 0 w 262"/>
                <a:gd name="T15" fmla="*/ 167 h 215"/>
                <a:gd name="T16" fmla="*/ 24 w 262"/>
                <a:gd name="T17" fmla="*/ 179 h 215"/>
                <a:gd name="T18" fmla="*/ 67 w 262"/>
                <a:gd name="T19" fmla="*/ 215 h 215"/>
                <a:gd name="T20" fmla="*/ 91 w 262"/>
                <a:gd name="T21" fmla="*/ 215 h 215"/>
                <a:gd name="T22" fmla="*/ 115 w 262"/>
                <a:gd name="T23" fmla="*/ 191 h 215"/>
                <a:gd name="T24" fmla="*/ 147 w 262"/>
                <a:gd name="T25" fmla="*/ 179 h 215"/>
                <a:gd name="T26" fmla="*/ 195 w 262"/>
                <a:gd name="T27" fmla="*/ 179 h 215"/>
                <a:gd name="T28" fmla="*/ 215 w 262"/>
                <a:gd name="T29" fmla="*/ 155 h 215"/>
                <a:gd name="T30" fmla="*/ 215 w 262"/>
                <a:gd name="T31" fmla="*/ 147 h 215"/>
                <a:gd name="T32" fmla="*/ 203 w 262"/>
                <a:gd name="T33" fmla="*/ 124 h 215"/>
                <a:gd name="T34" fmla="*/ 215 w 262"/>
                <a:gd name="T35" fmla="*/ 112 h 215"/>
                <a:gd name="T36" fmla="*/ 215 w 262"/>
                <a:gd name="T37" fmla="*/ 88 h 215"/>
                <a:gd name="T38" fmla="*/ 227 w 262"/>
                <a:gd name="T39" fmla="*/ 80 h 215"/>
                <a:gd name="T40" fmla="*/ 238 w 262"/>
                <a:gd name="T41" fmla="*/ 56 h 215"/>
                <a:gd name="T42" fmla="*/ 262 w 262"/>
                <a:gd name="T43" fmla="*/ 68 h 215"/>
                <a:gd name="T44" fmla="*/ 262 w 262"/>
                <a:gd name="T45" fmla="*/ 32 h 215"/>
                <a:gd name="T46" fmla="*/ 250 w 262"/>
                <a:gd name="T47" fmla="*/ 8 h 215"/>
                <a:gd name="T48" fmla="*/ 203 w 262"/>
                <a:gd name="T49" fmla="*/ 0 h 215"/>
                <a:gd name="T50" fmla="*/ 183 w 262"/>
                <a:gd name="T51" fmla="*/ 8 h 215"/>
                <a:gd name="T52" fmla="*/ 171 w 262"/>
                <a:gd name="T53" fmla="*/ 20 h 215"/>
                <a:gd name="T54" fmla="*/ 147 w 262"/>
                <a:gd name="T55" fmla="*/ 8 h 215"/>
                <a:gd name="T56" fmla="*/ 135 w 262"/>
                <a:gd name="T57" fmla="*/ 0 h 215"/>
                <a:gd name="T58" fmla="*/ 115 w 262"/>
                <a:gd name="T59" fmla="*/ 0 h 215"/>
                <a:gd name="T60" fmla="*/ 91 w 262"/>
                <a:gd name="T61" fmla="*/ 8 h 215"/>
                <a:gd name="T62" fmla="*/ 79 w 262"/>
                <a:gd name="T63" fmla="*/ 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2" h="215">
                  <a:moveTo>
                    <a:pt x="79" y="8"/>
                  </a:moveTo>
                  <a:lnTo>
                    <a:pt x="79" y="32"/>
                  </a:lnTo>
                  <a:lnTo>
                    <a:pt x="67" y="56"/>
                  </a:lnTo>
                  <a:lnTo>
                    <a:pt x="48" y="68"/>
                  </a:lnTo>
                  <a:lnTo>
                    <a:pt x="36" y="88"/>
                  </a:lnTo>
                  <a:lnTo>
                    <a:pt x="12" y="112"/>
                  </a:lnTo>
                  <a:lnTo>
                    <a:pt x="0" y="147"/>
                  </a:lnTo>
                  <a:lnTo>
                    <a:pt x="0" y="167"/>
                  </a:lnTo>
                  <a:lnTo>
                    <a:pt x="24" y="179"/>
                  </a:lnTo>
                  <a:lnTo>
                    <a:pt x="67" y="215"/>
                  </a:lnTo>
                  <a:lnTo>
                    <a:pt x="91" y="215"/>
                  </a:lnTo>
                  <a:lnTo>
                    <a:pt x="115" y="191"/>
                  </a:lnTo>
                  <a:lnTo>
                    <a:pt x="147" y="179"/>
                  </a:lnTo>
                  <a:lnTo>
                    <a:pt x="195" y="179"/>
                  </a:lnTo>
                  <a:lnTo>
                    <a:pt x="215" y="155"/>
                  </a:lnTo>
                  <a:lnTo>
                    <a:pt x="215" y="147"/>
                  </a:lnTo>
                  <a:lnTo>
                    <a:pt x="203" y="124"/>
                  </a:lnTo>
                  <a:lnTo>
                    <a:pt x="215" y="112"/>
                  </a:lnTo>
                  <a:lnTo>
                    <a:pt x="215" y="88"/>
                  </a:lnTo>
                  <a:lnTo>
                    <a:pt x="227" y="80"/>
                  </a:lnTo>
                  <a:lnTo>
                    <a:pt x="238" y="56"/>
                  </a:lnTo>
                  <a:lnTo>
                    <a:pt x="262" y="68"/>
                  </a:lnTo>
                  <a:lnTo>
                    <a:pt x="262" y="32"/>
                  </a:lnTo>
                  <a:lnTo>
                    <a:pt x="250" y="8"/>
                  </a:lnTo>
                  <a:lnTo>
                    <a:pt x="203" y="0"/>
                  </a:lnTo>
                  <a:lnTo>
                    <a:pt x="183" y="8"/>
                  </a:lnTo>
                  <a:lnTo>
                    <a:pt x="171" y="20"/>
                  </a:lnTo>
                  <a:lnTo>
                    <a:pt x="147" y="8"/>
                  </a:lnTo>
                  <a:lnTo>
                    <a:pt x="135" y="0"/>
                  </a:lnTo>
                  <a:lnTo>
                    <a:pt x="115" y="0"/>
                  </a:lnTo>
                  <a:lnTo>
                    <a:pt x="91" y="8"/>
                  </a:lnTo>
                  <a:lnTo>
                    <a:pt x="79" y="8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DA489E0A-6081-344C-5EB6-4497EE8A6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" y="3071"/>
              <a:ext cx="463" cy="506"/>
            </a:xfrm>
            <a:custGeom>
              <a:avLst/>
              <a:gdLst>
                <a:gd name="T0" fmla="*/ 135 w 226"/>
                <a:gd name="T1" fmla="*/ 8 h 247"/>
                <a:gd name="T2" fmla="*/ 127 w 226"/>
                <a:gd name="T3" fmla="*/ 8 h 247"/>
                <a:gd name="T4" fmla="*/ 115 w 226"/>
                <a:gd name="T5" fmla="*/ 0 h 247"/>
                <a:gd name="T6" fmla="*/ 103 w 226"/>
                <a:gd name="T7" fmla="*/ 0 h 247"/>
                <a:gd name="T8" fmla="*/ 91 w 226"/>
                <a:gd name="T9" fmla="*/ 8 h 247"/>
                <a:gd name="T10" fmla="*/ 67 w 226"/>
                <a:gd name="T11" fmla="*/ 20 h 247"/>
                <a:gd name="T12" fmla="*/ 35 w 226"/>
                <a:gd name="T13" fmla="*/ 8 h 247"/>
                <a:gd name="T14" fmla="*/ 12 w 226"/>
                <a:gd name="T15" fmla="*/ 8 h 247"/>
                <a:gd name="T16" fmla="*/ 0 w 226"/>
                <a:gd name="T17" fmla="*/ 20 h 247"/>
                <a:gd name="T18" fmla="*/ 0 w 226"/>
                <a:gd name="T19" fmla="*/ 56 h 247"/>
                <a:gd name="T20" fmla="*/ 12 w 226"/>
                <a:gd name="T21" fmla="*/ 68 h 247"/>
                <a:gd name="T22" fmla="*/ 12 w 226"/>
                <a:gd name="T23" fmla="*/ 88 h 247"/>
                <a:gd name="T24" fmla="*/ 0 w 226"/>
                <a:gd name="T25" fmla="*/ 112 h 247"/>
                <a:gd name="T26" fmla="*/ 0 w 226"/>
                <a:gd name="T27" fmla="*/ 179 h 247"/>
                <a:gd name="T28" fmla="*/ 12 w 226"/>
                <a:gd name="T29" fmla="*/ 191 h 247"/>
                <a:gd name="T30" fmla="*/ 59 w 226"/>
                <a:gd name="T31" fmla="*/ 191 h 247"/>
                <a:gd name="T32" fmla="*/ 67 w 226"/>
                <a:gd name="T33" fmla="*/ 203 h 247"/>
                <a:gd name="T34" fmla="*/ 79 w 226"/>
                <a:gd name="T35" fmla="*/ 235 h 247"/>
                <a:gd name="T36" fmla="*/ 91 w 226"/>
                <a:gd name="T37" fmla="*/ 247 h 247"/>
                <a:gd name="T38" fmla="*/ 115 w 226"/>
                <a:gd name="T39" fmla="*/ 247 h 247"/>
                <a:gd name="T40" fmla="*/ 115 w 226"/>
                <a:gd name="T41" fmla="*/ 235 h 247"/>
                <a:gd name="T42" fmla="*/ 135 w 226"/>
                <a:gd name="T43" fmla="*/ 203 h 247"/>
                <a:gd name="T44" fmla="*/ 147 w 226"/>
                <a:gd name="T45" fmla="*/ 191 h 247"/>
                <a:gd name="T46" fmla="*/ 183 w 226"/>
                <a:gd name="T47" fmla="*/ 156 h 247"/>
                <a:gd name="T48" fmla="*/ 202 w 226"/>
                <a:gd name="T49" fmla="*/ 124 h 247"/>
                <a:gd name="T50" fmla="*/ 226 w 226"/>
                <a:gd name="T51" fmla="*/ 88 h 247"/>
                <a:gd name="T52" fmla="*/ 226 w 226"/>
                <a:gd name="T53" fmla="*/ 68 h 247"/>
                <a:gd name="T54" fmla="*/ 202 w 226"/>
                <a:gd name="T55" fmla="*/ 68 h 247"/>
                <a:gd name="T56" fmla="*/ 159 w 226"/>
                <a:gd name="T57" fmla="*/ 32 h 247"/>
                <a:gd name="T58" fmla="*/ 135 w 226"/>
                <a:gd name="T59" fmla="*/ 20 h 247"/>
                <a:gd name="T60" fmla="*/ 135 w 226"/>
                <a:gd name="T61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6" h="247">
                  <a:moveTo>
                    <a:pt x="135" y="8"/>
                  </a:moveTo>
                  <a:lnTo>
                    <a:pt x="127" y="8"/>
                  </a:lnTo>
                  <a:lnTo>
                    <a:pt x="115" y="0"/>
                  </a:lnTo>
                  <a:lnTo>
                    <a:pt x="103" y="0"/>
                  </a:lnTo>
                  <a:lnTo>
                    <a:pt x="91" y="8"/>
                  </a:lnTo>
                  <a:lnTo>
                    <a:pt x="67" y="20"/>
                  </a:lnTo>
                  <a:lnTo>
                    <a:pt x="35" y="8"/>
                  </a:lnTo>
                  <a:lnTo>
                    <a:pt x="12" y="8"/>
                  </a:lnTo>
                  <a:lnTo>
                    <a:pt x="0" y="20"/>
                  </a:lnTo>
                  <a:lnTo>
                    <a:pt x="0" y="56"/>
                  </a:lnTo>
                  <a:lnTo>
                    <a:pt x="12" y="68"/>
                  </a:lnTo>
                  <a:lnTo>
                    <a:pt x="12" y="88"/>
                  </a:lnTo>
                  <a:lnTo>
                    <a:pt x="0" y="112"/>
                  </a:lnTo>
                  <a:lnTo>
                    <a:pt x="0" y="179"/>
                  </a:lnTo>
                  <a:lnTo>
                    <a:pt x="12" y="191"/>
                  </a:lnTo>
                  <a:lnTo>
                    <a:pt x="59" y="191"/>
                  </a:lnTo>
                  <a:lnTo>
                    <a:pt x="67" y="203"/>
                  </a:lnTo>
                  <a:lnTo>
                    <a:pt x="79" y="235"/>
                  </a:lnTo>
                  <a:lnTo>
                    <a:pt x="91" y="247"/>
                  </a:lnTo>
                  <a:lnTo>
                    <a:pt x="115" y="247"/>
                  </a:lnTo>
                  <a:lnTo>
                    <a:pt x="115" y="235"/>
                  </a:lnTo>
                  <a:lnTo>
                    <a:pt x="135" y="203"/>
                  </a:lnTo>
                  <a:lnTo>
                    <a:pt x="147" y="191"/>
                  </a:lnTo>
                  <a:lnTo>
                    <a:pt x="183" y="156"/>
                  </a:lnTo>
                  <a:lnTo>
                    <a:pt x="202" y="124"/>
                  </a:lnTo>
                  <a:lnTo>
                    <a:pt x="226" y="88"/>
                  </a:lnTo>
                  <a:lnTo>
                    <a:pt x="226" y="68"/>
                  </a:lnTo>
                  <a:lnTo>
                    <a:pt x="202" y="68"/>
                  </a:lnTo>
                  <a:lnTo>
                    <a:pt x="159" y="32"/>
                  </a:lnTo>
                  <a:lnTo>
                    <a:pt x="135" y="20"/>
                  </a:lnTo>
                  <a:lnTo>
                    <a:pt x="135" y="8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81" name="Freeform 24">
              <a:extLst>
                <a:ext uri="{FF2B5EF4-FFF2-40B4-BE49-F238E27FC236}">
                  <a16:creationId xmlns:a16="http://schemas.microsoft.com/office/drawing/2014/main" id="{26F9C1C1-5001-B0E4-6EB2-30BE1DBF3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" y="2331"/>
              <a:ext cx="782" cy="806"/>
            </a:xfrm>
            <a:custGeom>
              <a:avLst/>
              <a:gdLst>
                <a:gd name="T0" fmla="*/ 382 w 382"/>
                <a:gd name="T1" fmla="*/ 88 h 394"/>
                <a:gd name="T2" fmla="*/ 179 w 382"/>
                <a:gd name="T3" fmla="*/ 80 h 394"/>
                <a:gd name="T4" fmla="*/ 156 w 382"/>
                <a:gd name="T5" fmla="*/ 68 h 394"/>
                <a:gd name="T6" fmla="*/ 148 w 382"/>
                <a:gd name="T7" fmla="*/ 56 h 394"/>
                <a:gd name="T8" fmla="*/ 136 w 382"/>
                <a:gd name="T9" fmla="*/ 32 h 394"/>
                <a:gd name="T10" fmla="*/ 112 w 382"/>
                <a:gd name="T11" fmla="*/ 0 h 394"/>
                <a:gd name="T12" fmla="*/ 112 w 382"/>
                <a:gd name="T13" fmla="*/ 20 h 394"/>
                <a:gd name="T14" fmla="*/ 100 w 382"/>
                <a:gd name="T15" fmla="*/ 44 h 394"/>
                <a:gd name="T16" fmla="*/ 100 w 382"/>
                <a:gd name="T17" fmla="*/ 68 h 394"/>
                <a:gd name="T18" fmla="*/ 8 w 382"/>
                <a:gd name="T19" fmla="*/ 68 h 394"/>
                <a:gd name="T20" fmla="*/ 0 w 382"/>
                <a:gd name="T21" fmla="*/ 88 h 394"/>
                <a:gd name="T22" fmla="*/ 0 w 382"/>
                <a:gd name="T23" fmla="*/ 148 h 394"/>
                <a:gd name="T24" fmla="*/ 56 w 382"/>
                <a:gd name="T25" fmla="*/ 156 h 394"/>
                <a:gd name="T26" fmla="*/ 56 w 382"/>
                <a:gd name="T27" fmla="*/ 203 h 394"/>
                <a:gd name="T28" fmla="*/ 32 w 382"/>
                <a:gd name="T29" fmla="*/ 247 h 394"/>
                <a:gd name="T30" fmla="*/ 44 w 382"/>
                <a:gd name="T31" fmla="*/ 283 h 394"/>
                <a:gd name="T32" fmla="*/ 32 w 382"/>
                <a:gd name="T33" fmla="*/ 295 h 394"/>
                <a:gd name="T34" fmla="*/ 44 w 382"/>
                <a:gd name="T35" fmla="*/ 315 h 394"/>
                <a:gd name="T36" fmla="*/ 44 w 382"/>
                <a:gd name="T37" fmla="*/ 339 h 394"/>
                <a:gd name="T38" fmla="*/ 100 w 382"/>
                <a:gd name="T39" fmla="*/ 350 h 394"/>
                <a:gd name="T40" fmla="*/ 124 w 382"/>
                <a:gd name="T41" fmla="*/ 350 h 394"/>
                <a:gd name="T42" fmla="*/ 124 w 382"/>
                <a:gd name="T43" fmla="*/ 362 h 394"/>
                <a:gd name="T44" fmla="*/ 136 w 382"/>
                <a:gd name="T45" fmla="*/ 382 h 394"/>
                <a:gd name="T46" fmla="*/ 156 w 382"/>
                <a:gd name="T47" fmla="*/ 394 h 394"/>
                <a:gd name="T48" fmla="*/ 156 w 382"/>
                <a:gd name="T49" fmla="*/ 382 h 394"/>
                <a:gd name="T50" fmla="*/ 168 w 382"/>
                <a:gd name="T51" fmla="*/ 370 h 394"/>
                <a:gd name="T52" fmla="*/ 191 w 382"/>
                <a:gd name="T53" fmla="*/ 370 h 394"/>
                <a:gd name="T54" fmla="*/ 223 w 382"/>
                <a:gd name="T55" fmla="*/ 382 h 394"/>
                <a:gd name="T56" fmla="*/ 247 w 382"/>
                <a:gd name="T57" fmla="*/ 370 h 394"/>
                <a:gd name="T58" fmla="*/ 259 w 382"/>
                <a:gd name="T59" fmla="*/ 362 h 394"/>
                <a:gd name="T60" fmla="*/ 271 w 382"/>
                <a:gd name="T61" fmla="*/ 362 h 394"/>
                <a:gd name="T62" fmla="*/ 283 w 382"/>
                <a:gd name="T63" fmla="*/ 370 h 394"/>
                <a:gd name="T64" fmla="*/ 291 w 382"/>
                <a:gd name="T65" fmla="*/ 370 h 394"/>
                <a:gd name="T66" fmla="*/ 291 w 382"/>
                <a:gd name="T67" fmla="*/ 362 h 394"/>
                <a:gd name="T68" fmla="*/ 303 w 382"/>
                <a:gd name="T69" fmla="*/ 327 h 394"/>
                <a:gd name="T70" fmla="*/ 327 w 382"/>
                <a:gd name="T71" fmla="*/ 303 h 394"/>
                <a:gd name="T72" fmla="*/ 339 w 382"/>
                <a:gd name="T73" fmla="*/ 283 h 394"/>
                <a:gd name="T74" fmla="*/ 358 w 382"/>
                <a:gd name="T75" fmla="*/ 271 h 394"/>
                <a:gd name="T76" fmla="*/ 370 w 382"/>
                <a:gd name="T77" fmla="*/ 247 h 394"/>
                <a:gd name="T78" fmla="*/ 370 w 382"/>
                <a:gd name="T79" fmla="*/ 223 h 394"/>
                <a:gd name="T80" fmla="*/ 382 w 382"/>
                <a:gd name="T81" fmla="*/ 191 h 394"/>
                <a:gd name="T82" fmla="*/ 370 w 382"/>
                <a:gd name="T83" fmla="*/ 156 h 394"/>
                <a:gd name="T84" fmla="*/ 370 w 382"/>
                <a:gd name="T85" fmla="*/ 124 h 394"/>
                <a:gd name="T86" fmla="*/ 382 w 382"/>
                <a:gd name="T87" fmla="*/ 88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82" h="394">
                  <a:moveTo>
                    <a:pt x="382" y="88"/>
                  </a:moveTo>
                  <a:lnTo>
                    <a:pt x="179" y="80"/>
                  </a:lnTo>
                  <a:lnTo>
                    <a:pt x="156" y="68"/>
                  </a:lnTo>
                  <a:lnTo>
                    <a:pt x="148" y="56"/>
                  </a:lnTo>
                  <a:lnTo>
                    <a:pt x="136" y="32"/>
                  </a:lnTo>
                  <a:lnTo>
                    <a:pt x="112" y="0"/>
                  </a:lnTo>
                  <a:lnTo>
                    <a:pt x="112" y="20"/>
                  </a:lnTo>
                  <a:lnTo>
                    <a:pt x="100" y="44"/>
                  </a:lnTo>
                  <a:lnTo>
                    <a:pt x="100" y="68"/>
                  </a:lnTo>
                  <a:lnTo>
                    <a:pt x="8" y="68"/>
                  </a:lnTo>
                  <a:lnTo>
                    <a:pt x="0" y="88"/>
                  </a:lnTo>
                  <a:lnTo>
                    <a:pt x="0" y="148"/>
                  </a:lnTo>
                  <a:lnTo>
                    <a:pt x="56" y="156"/>
                  </a:lnTo>
                  <a:lnTo>
                    <a:pt x="56" y="203"/>
                  </a:lnTo>
                  <a:lnTo>
                    <a:pt x="32" y="247"/>
                  </a:lnTo>
                  <a:lnTo>
                    <a:pt x="44" y="283"/>
                  </a:lnTo>
                  <a:lnTo>
                    <a:pt x="32" y="295"/>
                  </a:lnTo>
                  <a:lnTo>
                    <a:pt x="44" y="315"/>
                  </a:lnTo>
                  <a:lnTo>
                    <a:pt x="44" y="339"/>
                  </a:lnTo>
                  <a:lnTo>
                    <a:pt x="100" y="350"/>
                  </a:lnTo>
                  <a:lnTo>
                    <a:pt x="124" y="350"/>
                  </a:lnTo>
                  <a:lnTo>
                    <a:pt x="124" y="362"/>
                  </a:lnTo>
                  <a:lnTo>
                    <a:pt x="136" y="382"/>
                  </a:lnTo>
                  <a:lnTo>
                    <a:pt x="156" y="394"/>
                  </a:lnTo>
                  <a:lnTo>
                    <a:pt x="156" y="382"/>
                  </a:lnTo>
                  <a:lnTo>
                    <a:pt x="168" y="370"/>
                  </a:lnTo>
                  <a:lnTo>
                    <a:pt x="191" y="370"/>
                  </a:lnTo>
                  <a:lnTo>
                    <a:pt x="223" y="382"/>
                  </a:lnTo>
                  <a:lnTo>
                    <a:pt x="247" y="370"/>
                  </a:lnTo>
                  <a:lnTo>
                    <a:pt x="259" y="362"/>
                  </a:lnTo>
                  <a:lnTo>
                    <a:pt x="271" y="362"/>
                  </a:lnTo>
                  <a:lnTo>
                    <a:pt x="283" y="370"/>
                  </a:lnTo>
                  <a:lnTo>
                    <a:pt x="291" y="370"/>
                  </a:lnTo>
                  <a:lnTo>
                    <a:pt x="291" y="362"/>
                  </a:lnTo>
                  <a:lnTo>
                    <a:pt x="303" y="327"/>
                  </a:lnTo>
                  <a:lnTo>
                    <a:pt x="327" y="303"/>
                  </a:lnTo>
                  <a:lnTo>
                    <a:pt x="339" y="283"/>
                  </a:lnTo>
                  <a:lnTo>
                    <a:pt x="358" y="271"/>
                  </a:lnTo>
                  <a:lnTo>
                    <a:pt x="370" y="247"/>
                  </a:lnTo>
                  <a:lnTo>
                    <a:pt x="370" y="223"/>
                  </a:lnTo>
                  <a:lnTo>
                    <a:pt x="382" y="191"/>
                  </a:lnTo>
                  <a:lnTo>
                    <a:pt x="370" y="156"/>
                  </a:lnTo>
                  <a:lnTo>
                    <a:pt x="370" y="124"/>
                  </a:lnTo>
                  <a:lnTo>
                    <a:pt x="382" y="88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82" name="Freeform 25">
              <a:extLst>
                <a:ext uri="{FF2B5EF4-FFF2-40B4-BE49-F238E27FC236}">
                  <a16:creationId xmlns:a16="http://schemas.microsoft.com/office/drawing/2014/main" id="{20869908-9EE0-B8C0-E149-E09F4DCC0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7" y="2396"/>
              <a:ext cx="512" cy="440"/>
            </a:xfrm>
            <a:custGeom>
              <a:avLst/>
              <a:gdLst>
                <a:gd name="T0" fmla="*/ 202 w 250"/>
                <a:gd name="T1" fmla="*/ 36 h 215"/>
                <a:gd name="T2" fmla="*/ 183 w 250"/>
                <a:gd name="T3" fmla="*/ 36 h 215"/>
                <a:gd name="T4" fmla="*/ 171 w 250"/>
                <a:gd name="T5" fmla="*/ 48 h 215"/>
                <a:gd name="T6" fmla="*/ 159 w 250"/>
                <a:gd name="T7" fmla="*/ 48 h 215"/>
                <a:gd name="T8" fmla="*/ 159 w 250"/>
                <a:gd name="T9" fmla="*/ 24 h 215"/>
                <a:gd name="T10" fmla="*/ 147 w 250"/>
                <a:gd name="T11" fmla="*/ 12 h 215"/>
                <a:gd name="T12" fmla="*/ 135 w 250"/>
                <a:gd name="T13" fmla="*/ 12 h 215"/>
                <a:gd name="T14" fmla="*/ 115 w 250"/>
                <a:gd name="T15" fmla="*/ 0 h 215"/>
                <a:gd name="T16" fmla="*/ 91 w 250"/>
                <a:gd name="T17" fmla="*/ 12 h 215"/>
                <a:gd name="T18" fmla="*/ 91 w 250"/>
                <a:gd name="T19" fmla="*/ 24 h 215"/>
                <a:gd name="T20" fmla="*/ 79 w 250"/>
                <a:gd name="T21" fmla="*/ 36 h 215"/>
                <a:gd name="T22" fmla="*/ 59 w 250"/>
                <a:gd name="T23" fmla="*/ 48 h 215"/>
                <a:gd name="T24" fmla="*/ 59 w 250"/>
                <a:gd name="T25" fmla="*/ 56 h 215"/>
                <a:gd name="T26" fmla="*/ 23 w 250"/>
                <a:gd name="T27" fmla="*/ 68 h 215"/>
                <a:gd name="T28" fmla="*/ 0 w 250"/>
                <a:gd name="T29" fmla="*/ 92 h 215"/>
                <a:gd name="T30" fmla="*/ 12 w 250"/>
                <a:gd name="T31" fmla="*/ 104 h 215"/>
                <a:gd name="T32" fmla="*/ 35 w 250"/>
                <a:gd name="T33" fmla="*/ 92 h 215"/>
                <a:gd name="T34" fmla="*/ 47 w 250"/>
                <a:gd name="T35" fmla="*/ 92 h 215"/>
                <a:gd name="T36" fmla="*/ 59 w 250"/>
                <a:gd name="T37" fmla="*/ 104 h 215"/>
                <a:gd name="T38" fmla="*/ 59 w 250"/>
                <a:gd name="T39" fmla="*/ 135 h 215"/>
                <a:gd name="T40" fmla="*/ 79 w 250"/>
                <a:gd name="T41" fmla="*/ 171 h 215"/>
                <a:gd name="T42" fmla="*/ 127 w 250"/>
                <a:gd name="T43" fmla="*/ 183 h 215"/>
                <a:gd name="T44" fmla="*/ 147 w 250"/>
                <a:gd name="T45" fmla="*/ 191 h 215"/>
                <a:gd name="T46" fmla="*/ 202 w 250"/>
                <a:gd name="T47" fmla="*/ 203 h 215"/>
                <a:gd name="T48" fmla="*/ 226 w 250"/>
                <a:gd name="T49" fmla="*/ 215 h 215"/>
                <a:gd name="T50" fmla="*/ 250 w 250"/>
                <a:gd name="T51" fmla="*/ 171 h 215"/>
                <a:gd name="T52" fmla="*/ 250 w 250"/>
                <a:gd name="T53" fmla="*/ 124 h 215"/>
                <a:gd name="T54" fmla="*/ 194 w 250"/>
                <a:gd name="T55" fmla="*/ 116 h 215"/>
                <a:gd name="T56" fmla="*/ 194 w 250"/>
                <a:gd name="T57" fmla="*/ 56 h 215"/>
                <a:gd name="T58" fmla="*/ 202 w 250"/>
                <a:gd name="T59" fmla="*/ 36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215">
                  <a:moveTo>
                    <a:pt x="202" y="36"/>
                  </a:moveTo>
                  <a:lnTo>
                    <a:pt x="183" y="36"/>
                  </a:lnTo>
                  <a:lnTo>
                    <a:pt x="171" y="48"/>
                  </a:lnTo>
                  <a:lnTo>
                    <a:pt x="159" y="48"/>
                  </a:lnTo>
                  <a:lnTo>
                    <a:pt x="159" y="24"/>
                  </a:lnTo>
                  <a:lnTo>
                    <a:pt x="147" y="12"/>
                  </a:lnTo>
                  <a:lnTo>
                    <a:pt x="135" y="12"/>
                  </a:lnTo>
                  <a:lnTo>
                    <a:pt x="115" y="0"/>
                  </a:lnTo>
                  <a:lnTo>
                    <a:pt x="91" y="12"/>
                  </a:lnTo>
                  <a:lnTo>
                    <a:pt x="91" y="24"/>
                  </a:lnTo>
                  <a:lnTo>
                    <a:pt x="79" y="36"/>
                  </a:lnTo>
                  <a:lnTo>
                    <a:pt x="59" y="48"/>
                  </a:lnTo>
                  <a:lnTo>
                    <a:pt x="59" y="56"/>
                  </a:lnTo>
                  <a:lnTo>
                    <a:pt x="23" y="68"/>
                  </a:lnTo>
                  <a:lnTo>
                    <a:pt x="0" y="92"/>
                  </a:lnTo>
                  <a:lnTo>
                    <a:pt x="12" y="104"/>
                  </a:lnTo>
                  <a:lnTo>
                    <a:pt x="35" y="92"/>
                  </a:lnTo>
                  <a:lnTo>
                    <a:pt x="47" y="92"/>
                  </a:lnTo>
                  <a:lnTo>
                    <a:pt x="59" y="104"/>
                  </a:lnTo>
                  <a:lnTo>
                    <a:pt x="59" y="135"/>
                  </a:lnTo>
                  <a:lnTo>
                    <a:pt x="79" y="171"/>
                  </a:lnTo>
                  <a:lnTo>
                    <a:pt x="127" y="183"/>
                  </a:lnTo>
                  <a:lnTo>
                    <a:pt x="147" y="191"/>
                  </a:lnTo>
                  <a:lnTo>
                    <a:pt x="202" y="203"/>
                  </a:lnTo>
                  <a:lnTo>
                    <a:pt x="226" y="215"/>
                  </a:lnTo>
                  <a:lnTo>
                    <a:pt x="250" y="171"/>
                  </a:lnTo>
                  <a:lnTo>
                    <a:pt x="250" y="124"/>
                  </a:lnTo>
                  <a:lnTo>
                    <a:pt x="194" y="116"/>
                  </a:lnTo>
                  <a:lnTo>
                    <a:pt x="194" y="56"/>
                  </a:lnTo>
                  <a:lnTo>
                    <a:pt x="202" y="36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83" name="Freeform 26">
              <a:extLst>
                <a:ext uri="{FF2B5EF4-FFF2-40B4-BE49-F238E27FC236}">
                  <a16:creationId xmlns:a16="http://schemas.microsoft.com/office/drawing/2014/main" id="{B4C0DD92-43AC-A549-A38A-665DA7ABB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" y="2396"/>
              <a:ext cx="530" cy="277"/>
            </a:xfrm>
            <a:custGeom>
              <a:avLst/>
              <a:gdLst>
                <a:gd name="T0" fmla="*/ 0 w 259"/>
                <a:gd name="T1" fmla="*/ 0 h 135"/>
                <a:gd name="T2" fmla="*/ 24 w 259"/>
                <a:gd name="T3" fmla="*/ 12 h 135"/>
                <a:gd name="T4" fmla="*/ 56 w 259"/>
                <a:gd name="T5" fmla="*/ 24 h 135"/>
                <a:gd name="T6" fmla="*/ 91 w 259"/>
                <a:gd name="T7" fmla="*/ 24 h 135"/>
                <a:gd name="T8" fmla="*/ 123 w 259"/>
                <a:gd name="T9" fmla="*/ 36 h 135"/>
                <a:gd name="T10" fmla="*/ 171 w 259"/>
                <a:gd name="T11" fmla="*/ 56 h 135"/>
                <a:gd name="T12" fmla="*/ 203 w 259"/>
                <a:gd name="T13" fmla="*/ 80 h 135"/>
                <a:gd name="T14" fmla="*/ 247 w 259"/>
                <a:gd name="T15" fmla="*/ 92 h 135"/>
                <a:gd name="T16" fmla="*/ 259 w 259"/>
                <a:gd name="T17" fmla="*/ 104 h 135"/>
                <a:gd name="T18" fmla="*/ 227 w 259"/>
                <a:gd name="T19" fmla="*/ 124 h 135"/>
                <a:gd name="T20" fmla="*/ 179 w 259"/>
                <a:gd name="T21" fmla="*/ 135 h 135"/>
                <a:gd name="T22" fmla="*/ 123 w 259"/>
                <a:gd name="T23" fmla="*/ 135 h 135"/>
                <a:gd name="T24" fmla="*/ 111 w 259"/>
                <a:gd name="T25" fmla="*/ 124 h 135"/>
                <a:gd name="T26" fmla="*/ 111 w 259"/>
                <a:gd name="T27" fmla="*/ 92 h 135"/>
                <a:gd name="T28" fmla="*/ 91 w 259"/>
                <a:gd name="T29" fmla="*/ 116 h 135"/>
                <a:gd name="T30" fmla="*/ 68 w 259"/>
                <a:gd name="T31" fmla="*/ 116 h 135"/>
                <a:gd name="T32" fmla="*/ 56 w 259"/>
                <a:gd name="T33" fmla="*/ 104 h 135"/>
                <a:gd name="T34" fmla="*/ 44 w 259"/>
                <a:gd name="T35" fmla="*/ 104 h 135"/>
                <a:gd name="T36" fmla="*/ 36 w 259"/>
                <a:gd name="T37" fmla="*/ 80 h 135"/>
                <a:gd name="T38" fmla="*/ 12 w 259"/>
                <a:gd name="T39" fmla="*/ 56 h 135"/>
                <a:gd name="T40" fmla="*/ 0 w 259"/>
                <a:gd name="T41" fmla="*/ 36 h 135"/>
                <a:gd name="T42" fmla="*/ 0 w 259"/>
                <a:gd name="T4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9" h="135">
                  <a:moveTo>
                    <a:pt x="0" y="0"/>
                  </a:moveTo>
                  <a:lnTo>
                    <a:pt x="24" y="12"/>
                  </a:lnTo>
                  <a:lnTo>
                    <a:pt x="56" y="24"/>
                  </a:lnTo>
                  <a:lnTo>
                    <a:pt x="91" y="24"/>
                  </a:lnTo>
                  <a:lnTo>
                    <a:pt x="123" y="36"/>
                  </a:lnTo>
                  <a:lnTo>
                    <a:pt x="171" y="56"/>
                  </a:lnTo>
                  <a:lnTo>
                    <a:pt x="203" y="80"/>
                  </a:lnTo>
                  <a:lnTo>
                    <a:pt x="247" y="92"/>
                  </a:lnTo>
                  <a:lnTo>
                    <a:pt x="259" y="104"/>
                  </a:lnTo>
                  <a:lnTo>
                    <a:pt x="227" y="124"/>
                  </a:lnTo>
                  <a:lnTo>
                    <a:pt x="179" y="135"/>
                  </a:lnTo>
                  <a:lnTo>
                    <a:pt x="123" y="135"/>
                  </a:lnTo>
                  <a:lnTo>
                    <a:pt x="111" y="124"/>
                  </a:lnTo>
                  <a:lnTo>
                    <a:pt x="111" y="92"/>
                  </a:lnTo>
                  <a:lnTo>
                    <a:pt x="91" y="116"/>
                  </a:lnTo>
                  <a:lnTo>
                    <a:pt x="68" y="116"/>
                  </a:lnTo>
                  <a:lnTo>
                    <a:pt x="56" y="104"/>
                  </a:lnTo>
                  <a:lnTo>
                    <a:pt x="44" y="104"/>
                  </a:lnTo>
                  <a:lnTo>
                    <a:pt x="36" y="80"/>
                  </a:lnTo>
                  <a:lnTo>
                    <a:pt x="12" y="56"/>
                  </a:lnTo>
                  <a:lnTo>
                    <a:pt x="0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17B02D65-E65A-E3AC-6DCE-F9A7B7853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9" y="1590"/>
              <a:ext cx="967" cy="921"/>
            </a:xfrm>
            <a:custGeom>
              <a:avLst/>
              <a:gdLst>
                <a:gd name="T0" fmla="*/ 0 w 473"/>
                <a:gd name="T1" fmla="*/ 44 h 450"/>
                <a:gd name="T2" fmla="*/ 12 w 473"/>
                <a:gd name="T3" fmla="*/ 80 h 450"/>
                <a:gd name="T4" fmla="*/ 12 w 473"/>
                <a:gd name="T5" fmla="*/ 104 h 450"/>
                <a:gd name="T6" fmla="*/ 32 w 473"/>
                <a:gd name="T7" fmla="*/ 148 h 450"/>
                <a:gd name="T8" fmla="*/ 44 w 473"/>
                <a:gd name="T9" fmla="*/ 160 h 450"/>
                <a:gd name="T10" fmla="*/ 68 w 473"/>
                <a:gd name="T11" fmla="*/ 160 h 450"/>
                <a:gd name="T12" fmla="*/ 92 w 473"/>
                <a:gd name="T13" fmla="*/ 171 h 450"/>
                <a:gd name="T14" fmla="*/ 92 w 473"/>
                <a:gd name="T15" fmla="*/ 191 h 450"/>
                <a:gd name="T16" fmla="*/ 100 w 473"/>
                <a:gd name="T17" fmla="*/ 203 h 450"/>
                <a:gd name="T18" fmla="*/ 56 w 473"/>
                <a:gd name="T19" fmla="*/ 327 h 450"/>
                <a:gd name="T20" fmla="*/ 56 w 473"/>
                <a:gd name="T21" fmla="*/ 362 h 450"/>
                <a:gd name="T22" fmla="*/ 80 w 473"/>
                <a:gd name="T23" fmla="*/ 394 h 450"/>
                <a:gd name="T24" fmla="*/ 92 w 473"/>
                <a:gd name="T25" fmla="*/ 418 h 450"/>
                <a:gd name="T26" fmla="*/ 100 w 473"/>
                <a:gd name="T27" fmla="*/ 430 h 450"/>
                <a:gd name="T28" fmla="*/ 123 w 473"/>
                <a:gd name="T29" fmla="*/ 442 h 450"/>
                <a:gd name="T30" fmla="*/ 326 w 473"/>
                <a:gd name="T31" fmla="*/ 450 h 450"/>
                <a:gd name="T32" fmla="*/ 350 w 473"/>
                <a:gd name="T33" fmla="*/ 418 h 450"/>
                <a:gd name="T34" fmla="*/ 362 w 473"/>
                <a:gd name="T35" fmla="*/ 394 h 450"/>
                <a:gd name="T36" fmla="*/ 362 w 473"/>
                <a:gd name="T37" fmla="*/ 362 h 450"/>
                <a:gd name="T38" fmla="*/ 370 w 473"/>
                <a:gd name="T39" fmla="*/ 339 h 450"/>
                <a:gd name="T40" fmla="*/ 406 w 473"/>
                <a:gd name="T41" fmla="*/ 307 h 450"/>
                <a:gd name="T42" fmla="*/ 406 w 473"/>
                <a:gd name="T43" fmla="*/ 295 h 450"/>
                <a:gd name="T44" fmla="*/ 394 w 473"/>
                <a:gd name="T45" fmla="*/ 283 h 450"/>
                <a:gd name="T46" fmla="*/ 406 w 473"/>
                <a:gd name="T47" fmla="*/ 271 h 450"/>
                <a:gd name="T48" fmla="*/ 430 w 473"/>
                <a:gd name="T49" fmla="*/ 259 h 450"/>
                <a:gd name="T50" fmla="*/ 450 w 473"/>
                <a:gd name="T51" fmla="*/ 239 h 450"/>
                <a:gd name="T52" fmla="*/ 462 w 473"/>
                <a:gd name="T53" fmla="*/ 203 h 450"/>
                <a:gd name="T54" fmla="*/ 473 w 473"/>
                <a:gd name="T55" fmla="*/ 160 h 450"/>
                <a:gd name="T56" fmla="*/ 473 w 473"/>
                <a:gd name="T57" fmla="*/ 124 h 450"/>
                <a:gd name="T58" fmla="*/ 462 w 473"/>
                <a:gd name="T59" fmla="*/ 112 h 450"/>
                <a:gd name="T60" fmla="*/ 418 w 473"/>
                <a:gd name="T61" fmla="*/ 104 h 450"/>
                <a:gd name="T62" fmla="*/ 406 w 473"/>
                <a:gd name="T63" fmla="*/ 124 h 450"/>
                <a:gd name="T64" fmla="*/ 382 w 473"/>
                <a:gd name="T65" fmla="*/ 148 h 450"/>
                <a:gd name="T66" fmla="*/ 370 w 473"/>
                <a:gd name="T67" fmla="*/ 171 h 450"/>
                <a:gd name="T68" fmla="*/ 362 w 473"/>
                <a:gd name="T69" fmla="*/ 203 h 450"/>
                <a:gd name="T70" fmla="*/ 362 w 473"/>
                <a:gd name="T71" fmla="*/ 171 h 450"/>
                <a:gd name="T72" fmla="*/ 314 w 473"/>
                <a:gd name="T73" fmla="*/ 160 h 450"/>
                <a:gd name="T74" fmla="*/ 294 w 473"/>
                <a:gd name="T75" fmla="*/ 136 h 450"/>
                <a:gd name="T76" fmla="*/ 271 w 473"/>
                <a:gd name="T77" fmla="*/ 136 h 450"/>
                <a:gd name="T78" fmla="*/ 247 w 473"/>
                <a:gd name="T79" fmla="*/ 112 h 450"/>
                <a:gd name="T80" fmla="*/ 235 w 473"/>
                <a:gd name="T81" fmla="*/ 80 h 450"/>
                <a:gd name="T82" fmla="*/ 215 w 473"/>
                <a:gd name="T83" fmla="*/ 44 h 450"/>
                <a:gd name="T84" fmla="*/ 191 w 473"/>
                <a:gd name="T85" fmla="*/ 36 h 450"/>
                <a:gd name="T86" fmla="*/ 179 w 473"/>
                <a:gd name="T87" fmla="*/ 36 h 450"/>
                <a:gd name="T88" fmla="*/ 159 w 473"/>
                <a:gd name="T89" fmla="*/ 24 h 450"/>
                <a:gd name="T90" fmla="*/ 159 w 473"/>
                <a:gd name="T91" fmla="*/ 0 h 450"/>
                <a:gd name="T92" fmla="*/ 123 w 473"/>
                <a:gd name="T93" fmla="*/ 0 h 450"/>
                <a:gd name="T94" fmla="*/ 112 w 473"/>
                <a:gd name="T95" fmla="*/ 12 h 450"/>
                <a:gd name="T96" fmla="*/ 123 w 473"/>
                <a:gd name="T97" fmla="*/ 12 h 450"/>
                <a:gd name="T98" fmla="*/ 112 w 473"/>
                <a:gd name="T99" fmla="*/ 24 h 450"/>
                <a:gd name="T100" fmla="*/ 80 w 473"/>
                <a:gd name="T101" fmla="*/ 24 h 450"/>
                <a:gd name="T102" fmla="*/ 44 w 473"/>
                <a:gd name="T103" fmla="*/ 36 h 450"/>
                <a:gd name="T104" fmla="*/ 12 w 473"/>
                <a:gd name="T105" fmla="*/ 44 h 450"/>
                <a:gd name="T106" fmla="*/ 0 w 473"/>
                <a:gd name="T107" fmla="*/ 44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3" h="450">
                  <a:moveTo>
                    <a:pt x="0" y="44"/>
                  </a:moveTo>
                  <a:lnTo>
                    <a:pt x="12" y="80"/>
                  </a:lnTo>
                  <a:lnTo>
                    <a:pt x="12" y="104"/>
                  </a:lnTo>
                  <a:lnTo>
                    <a:pt x="32" y="148"/>
                  </a:lnTo>
                  <a:lnTo>
                    <a:pt x="44" y="160"/>
                  </a:lnTo>
                  <a:lnTo>
                    <a:pt x="68" y="160"/>
                  </a:lnTo>
                  <a:lnTo>
                    <a:pt x="92" y="171"/>
                  </a:lnTo>
                  <a:lnTo>
                    <a:pt x="92" y="191"/>
                  </a:lnTo>
                  <a:lnTo>
                    <a:pt x="100" y="203"/>
                  </a:lnTo>
                  <a:lnTo>
                    <a:pt x="56" y="327"/>
                  </a:lnTo>
                  <a:lnTo>
                    <a:pt x="56" y="362"/>
                  </a:lnTo>
                  <a:lnTo>
                    <a:pt x="80" y="394"/>
                  </a:lnTo>
                  <a:lnTo>
                    <a:pt x="92" y="418"/>
                  </a:lnTo>
                  <a:lnTo>
                    <a:pt x="100" y="430"/>
                  </a:lnTo>
                  <a:lnTo>
                    <a:pt x="123" y="442"/>
                  </a:lnTo>
                  <a:lnTo>
                    <a:pt x="326" y="450"/>
                  </a:lnTo>
                  <a:lnTo>
                    <a:pt x="350" y="418"/>
                  </a:lnTo>
                  <a:lnTo>
                    <a:pt x="362" y="394"/>
                  </a:lnTo>
                  <a:lnTo>
                    <a:pt x="362" y="362"/>
                  </a:lnTo>
                  <a:lnTo>
                    <a:pt x="370" y="339"/>
                  </a:lnTo>
                  <a:lnTo>
                    <a:pt x="406" y="307"/>
                  </a:lnTo>
                  <a:lnTo>
                    <a:pt x="406" y="295"/>
                  </a:lnTo>
                  <a:lnTo>
                    <a:pt x="394" y="283"/>
                  </a:lnTo>
                  <a:lnTo>
                    <a:pt x="406" y="271"/>
                  </a:lnTo>
                  <a:lnTo>
                    <a:pt x="430" y="259"/>
                  </a:lnTo>
                  <a:lnTo>
                    <a:pt x="450" y="239"/>
                  </a:lnTo>
                  <a:lnTo>
                    <a:pt x="462" y="203"/>
                  </a:lnTo>
                  <a:lnTo>
                    <a:pt x="473" y="160"/>
                  </a:lnTo>
                  <a:lnTo>
                    <a:pt x="473" y="124"/>
                  </a:lnTo>
                  <a:lnTo>
                    <a:pt x="462" y="112"/>
                  </a:lnTo>
                  <a:lnTo>
                    <a:pt x="418" y="104"/>
                  </a:lnTo>
                  <a:lnTo>
                    <a:pt x="406" y="124"/>
                  </a:lnTo>
                  <a:lnTo>
                    <a:pt x="382" y="148"/>
                  </a:lnTo>
                  <a:lnTo>
                    <a:pt x="370" y="171"/>
                  </a:lnTo>
                  <a:lnTo>
                    <a:pt x="362" y="203"/>
                  </a:lnTo>
                  <a:lnTo>
                    <a:pt x="362" y="171"/>
                  </a:lnTo>
                  <a:lnTo>
                    <a:pt x="314" y="160"/>
                  </a:lnTo>
                  <a:lnTo>
                    <a:pt x="294" y="136"/>
                  </a:lnTo>
                  <a:lnTo>
                    <a:pt x="271" y="136"/>
                  </a:lnTo>
                  <a:lnTo>
                    <a:pt x="247" y="112"/>
                  </a:lnTo>
                  <a:lnTo>
                    <a:pt x="235" y="80"/>
                  </a:lnTo>
                  <a:lnTo>
                    <a:pt x="215" y="44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59" y="24"/>
                  </a:lnTo>
                  <a:lnTo>
                    <a:pt x="159" y="0"/>
                  </a:lnTo>
                  <a:lnTo>
                    <a:pt x="123" y="0"/>
                  </a:lnTo>
                  <a:lnTo>
                    <a:pt x="112" y="12"/>
                  </a:lnTo>
                  <a:lnTo>
                    <a:pt x="123" y="12"/>
                  </a:lnTo>
                  <a:lnTo>
                    <a:pt x="112" y="24"/>
                  </a:lnTo>
                  <a:lnTo>
                    <a:pt x="80" y="24"/>
                  </a:lnTo>
                  <a:lnTo>
                    <a:pt x="44" y="36"/>
                  </a:lnTo>
                  <a:lnTo>
                    <a:pt x="12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CAE51BEF-624F-30FE-EE56-4965CEEE5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" y="1478"/>
              <a:ext cx="366" cy="391"/>
            </a:xfrm>
            <a:custGeom>
              <a:avLst/>
              <a:gdLst>
                <a:gd name="T0" fmla="*/ 135 w 179"/>
                <a:gd name="T1" fmla="*/ 191 h 191"/>
                <a:gd name="T2" fmla="*/ 112 w 179"/>
                <a:gd name="T3" fmla="*/ 191 h 191"/>
                <a:gd name="T4" fmla="*/ 88 w 179"/>
                <a:gd name="T5" fmla="*/ 167 h 191"/>
                <a:gd name="T6" fmla="*/ 76 w 179"/>
                <a:gd name="T7" fmla="*/ 135 h 191"/>
                <a:gd name="T8" fmla="*/ 56 w 179"/>
                <a:gd name="T9" fmla="*/ 99 h 191"/>
                <a:gd name="T10" fmla="*/ 32 w 179"/>
                <a:gd name="T11" fmla="*/ 91 h 191"/>
                <a:gd name="T12" fmla="*/ 20 w 179"/>
                <a:gd name="T13" fmla="*/ 91 h 191"/>
                <a:gd name="T14" fmla="*/ 0 w 179"/>
                <a:gd name="T15" fmla="*/ 79 h 191"/>
                <a:gd name="T16" fmla="*/ 0 w 179"/>
                <a:gd name="T17" fmla="*/ 55 h 191"/>
                <a:gd name="T18" fmla="*/ 32 w 179"/>
                <a:gd name="T19" fmla="*/ 67 h 191"/>
                <a:gd name="T20" fmla="*/ 68 w 179"/>
                <a:gd name="T21" fmla="*/ 67 h 191"/>
                <a:gd name="T22" fmla="*/ 100 w 179"/>
                <a:gd name="T23" fmla="*/ 43 h 191"/>
                <a:gd name="T24" fmla="*/ 124 w 179"/>
                <a:gd name="T25" fmla="*/ 12 h 191"/>
                <a:gd name="T26" fmla="*/ 135 w 179"/>
                <a:gd name="T27" fmla="*/ 0 h 191"/>
                <a:gd name="T28" fmla="*/ 143 w 179"/>
                <a:gd name="T29" fmla="*/ 0 h 191"/>
                <a:gd name="T30" fmla="*/ 143 w 179"/>
                <a:gd name="T31" fmla="*/ 32 h 191"/>
                <a:gd name="T32" fmla="*/ 155 w 179"/>
                <a:gd name="T33" fmla="*/ 67 h 191"/>
                <a:gd name="T34" fmla="*/ 167 w 179"/>
                <a:gd name="T35" fmla="*/ 91 h 191"/>
                <a:gd name="T36" fmla="*/ 179 w 179"/>
                <a:gd name="T37" fmla="*/ 99 h 191"/>
                <a:gd name="T38" fmla="*/ 179 w 179"/>
                <a:gd name="T39" fmla="*/ 111 h 191"/>
                <a:gd name="T40" fmla="*/ 167 w 179"/>
                <a:gd name="T41" fmla="*/ 123 h 191"/>
                <a:gd name="T42" fmla="*/ 143 w 179"/>
                <a:gd name="T43" fmla="*/ 147 h 191"/>
                <a:gd name="T44" fmla="*/ 135 w 179"/>
                <a:gd name="T45" fmla="*/ 179 h 191"/>
                <a:gd name="T46" fmla="*/ 135 w 179"/>
                <a:gd name="T47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9" h="191">
                  <a:moveTo>
                    <a:pt x="135" y="191"/>
                  </a:moveTo>
                  <a:lnTo>
                    <a:pt x="112" y="191"/>
                  </a:lnTo>
                  <a:lnTo>
                    <a:pt x="88" y="167"/>
                  </a:lnTo>
                  <a:lnTo>
                    <a:pt x="76" y="135"/>
                  </a:lnTo>
                  <a:lnTo>
                    <a:pt x="56" y="99"/>
                  </a:lnTo>
                  <a:lnTo>
                    <a:pt x="32" y="91"/>
                  </a:lnTo>
                  <a:lnTo>
                    <a:pt x="20" y="91"/>
                  </a:lnTo>
                  <a:lnTo>
                    <a:pt x="0" y="79"/>
                  </a:lnTo>
                  <a:lnTo>
                    <a:pt x="0" y="55"/>
                  </a:lnTo>
                  <a:lnTo>
                    <a:pt x="32" y="67"/>
                  </a:lnTo>
                  <a:lnTo>
                    <a:pt x="68" y="67"/>
                  </a:lnTo>
                  <a:lnTo>
                    <a:pt x="100" y="43"/>
                  </a:lnTo>
                  <a:lnTo>
                    <a:pt x="124" y="12"/>
                  </a:lnTo>
                  <a:lnTo>
                    <a:pt x="135" y="0"/>
                  </a:lnTo>
                  <a:lnTo>
                    <a:pt x="143" y="0"/>
                  </a:lnTo>
                  <a:lnTo>
                    <a:pt x="143" y="32"/>
                  </a:lnTo>
                  <a:lnTo>
                    <a:pt x="155" y="67"/>
                  </a:lnTo>
                  <a:lnTo>
                    <a:pt x="167" y="91"/>
                  </a:lnTo>
                  <a:lnTo>
                    <a:pt x="179" y="99"/>
                  </a:lnTo>
                  <a:lnTo>
                    <a:pt x="179" y="111"/>
                  </a:lnTo>
                  <a:lnTo>
                    <a:pt x="167" y="123"/>
                  </a:lnTo>
                  <a:lnTo>
                    <a:pt x="143" y="147"/>
                  </a:lnTo>
                  <a:lnTo>
                    <a:pt x="135" y="179"/>
                  </a:lnTo>
                  <a:lnTo>
                    <a:pt x="135" y="191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86" name="Freeform 29">
              <a:extLst>
                <a:ext uri="{FF2B5EF4-FFF2-40B4-BE49-F238E27FC236}">
                  <a16:creationId xmlns:a16="http://schemas.microsoft.com/office/drawing/2014/main" id="{ED485DDA-1580-2740-BC3B-4F083946C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388"/>
              <a:ext cx="415" cy="505"/>
            </a:xfrm>
            <a:custGeom>
              <a:avLst/>
              <a:gdLst>
                <a:gd name="T0" fmla="*/ 203 w 203"/>
                <a:gd name="T1" fmla="*/ 203 h 247"/>
                <a:gd name="T2" fmla="*/ 167 w 203"/>
                <a:gd name="T3" fmla="*/ 203 h 247"/>
                <a:gd name="T4" fmla="*/ 155 w 203"/>
                <a:gd name="T5" fmla="*/ 211 h 247"/>
                <a:gd name="T6" fmla="*/ 155 w 203"/>
                <a:gd name="T7" fmla="*/ 223 h 247"/>
                <a:gd name="T8" fmla="*/ 143 w 203"/>
                <a:gd name="T9" fmla="*/ 235 h 247"/>
                <a:gd name="T10" fmla="*/ 135 w 203"/>
                <a:gd name="T11" fmla="*/ 235 h 247"/>
                <a:gd name="T12" fmla="*/ 124 w 203"/>
                <a:gd name="T13" fmla="*/ 223 h 247"/>
                <a:gd name="T14" fmla="*/ 112 w 203"/>
                <a:gd name="T15" fmla="*/ 223 h 247"/>
                <a:gd name="T16" fmla="*/ 100 w 203"/>
                <a:gd name="T17" fmla="*/ 247 h 247"/>
                <a:gd name="T18" fmla="*/ 76 w 203"/>
                <a:gd name="T19" fmla="*/ 235 h 247"/>
                <a:gd name="T20" fmla="*/ 68 w 203"/>
                <a:gd name="T21" fmla="*/ 223 h 247"/>
                <a:gd name="T22" fmla="*/ 76 w 203"/>
                <a:gd name="T23" fmla="*/ 211 h 247"/>
                <a:gd name="T24" fmla="*/ 76 w 203"/>
                <a:gd name="T25" fmla="*/ 179 h 247"/>
                <a:gd name="T26" fmla="*/ 68 w 203"/>
                <a:gd name="T27" fmla="*/ 155 h 247"/>
                <a:gd name="T28" fmla="*/ 68 w 203"/>
                <a:gd name="T29" fmla="*/ 135 h 247"/>
                <a:gd name="T30" fmla="*/ 56 w 203"/>
                <a:gd name="T31" fmla="*/ 123 h 247"/>
                <a:gd name="T32" fmla="*/ 32 w 203"/>
                <a:gd name="T33" fmla="*/ 111 h 247"/>
                <a:gd name="T34" fmla="*/ 20 w 203"/>
                <a:gd name="T35" fmla="*/ 87 h 247"/>
                <a:gd name="T36" fmla="*/ 20 w 203"/>
                <a:gd name="T37" fmla="*/ 68 h 247"/>
                <a:gd name="T38" fmla="*/ 0 w 203"/>
                <a:gd name="T39" fmla="*/ 56 h 247"/>
                <a:gd name="T40" fmla="*/ 8 w 203"/>
                <a:gd name="T41" fmla="*/ 44 h 247"/>
                <a:gd name="T42" fmla="*/ 56 w 203"/>
                <a:gd name="T43" fmla="*/ 56 h 247"/>
                <a:gd name="T44" fmla="*/ 68 w 203"/>
                <a:gd name="T45" fmla="*/ 56 h 247"/>
                <a:gd name="T46" fmla="*/ 76 w 203"/>
                <a:gd name="T47" fmla="*/ 68 h 247"/>
                <a:gd name="T48" fmla="*/ 88 w 203"/>
                <a:gd name="T49" fmla="*/ 44 h 247"/>
                <a:gd name="T50" fmla="*/ 135 w 203"/>
                <a:gd name="T51" fmla="*/ 20 h 247"/>
                <a:gd name="T52" fmla="*/ 135 w 203"/>
                <a:gd name="T53" fmla="*/ 0 h 247"/>
                <a:gd name="T54" fmla="*/ 155 w 203"/>
                <a:gd name="T55" fmla="*/ 8 h 247"/>
                <a:gd name="T56" fmla="*/ 155 w 203"/>
                <a:gd name="T57" fmla="*/ 32 h 247"/>
                <a:gd name="T58" fmla="*/ 167 w 203"/>
                <a:gd name="T59" fmla="*/ 32 h 247"/>
                <a:gd name="T60" fmla="*/ 179 w 203"/>
                <a:gd name="T61" fmla="*/ 56 h 247"/>
                <a:gd name="T62" fmla="*/ 167 w 203"/>
                <a:gd name="T63" fmla="*/ 87 h 247"/>
                <a:gd name="T64" fmla="*/ 179 w 203"/>
                <a:gd name="T65" fmla="*/ 135 h 247"/>
                <a:gd name="T66" fmla="*/ 191 w 203"/>
                <a:gd name="T67" fmla="*/ 143 h 247"/>
                <a:gd name="T68" fmla="*/ 203 w 203"/>
                <a:gd name="T69" fmla="*/ 179 h 247"/>
                <a:gd name="T70" fmla="*/ 203 w 203"/>
                <a:gd name="T71" fmla="*/ 20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3" h="247">
                  <a:moveTo>
                    <a:pt x="203" y="203"/>
                  </a:moveTo>
                  <a:lnTo>
                    <a:pt x="167" y="203"/>
                  </a:lnTo>
                  <a:lnTo>
                    <a:pt x="155" y="211"/>
                  </a:lnTo>
                  <a:lnTo>
                    <a:pt x="155" y="223"/>
                  </a:lnTo>
                  <a:lnTo>
                    <a:pt x="143" y="235"/>
                  </a:lnTo>
                  <a:lnTo>
                    <a:pt x="135" y="235"/>
                  </a:lnTo>
                  <a:lnTo>
                    <a:pt x="124" y="223"/>
                  </a:lnTo>
                  <a:lnTo>
                    <a:pt x="112" y="223"/>
                  </a:lnTo>
                  <a:lnTo>
                    <a:pt x="100" y="247"/>
                  </a:lnTo>
                  <a:lnTo>
                    <a:pt x="76" y="235"/>
                  </a:lnTo>
                  <a:lnTo>
                    <a:pt x="68" y="223"/>
                  </a:lnTo>
                  <a:lnTo>
                    <a:pt x="76" y="211"/>
                  </a:lnTo>
                  <a:lnTo>
                    <a:pt x="76" y="179"/>
                  </a:lnTo>
                  <a:lnTo>
                    <a:pt x="68" y="155"/>
                  </a:lnTo>
                  <a:lnTo>
                    <a:pt x="68" y="135"/>
                  </a:lnTo>
                  <a:lnTo>
                    <a:pt x="56" y="123"/>
                  </a:lnTo>
                  <a:lnTo>
                    <a:pt x="32" y="111"/>
                  </a:lnTo>
                  <a:lnTo>
                    <a:pt x="20" y="87"/>
                  </a:lnTo>
                  <a:lnTo>
                    <a:pt x="20" y="68"/>
                  </a:lnTo>
                  <a:lnTo>
                    <a:pt x="0" y="56"/>
                  </a:lnTo>
                  <a:lnTo>
                    <a:pt x="8" y="44"/>
                  </a:lnTo>
                  <a:lnTo>
                    <a:pt x="56" y="56"/>
                  </a:lnTo>
                  <a:lnTo>
                    <a:pt x="68" y="56"/>
                  </a:lnTo>
                  <a:lnTo>
                    <a:pt x="76" y="68"/>
                  </a:lnTo>
                  <a:lnTo>
                    <a:pt x="88" y="44"/>
                  </a:lnTo>
                  <a:lnTo>
                    <a:pt x="135" y="20"/>
                  </a:lnTo>
                  <a:lnTo>
                    <a:pt x="135" y="0"/>
                  </a:lnTo>
                  <a:lnTo>
                    <a:pt x="155" y="8"/>
                  </a:lnTo>
                  <a:lnTo>
                    <a:pt x="155" y="32"/>
                  </a:lnTo>
                  <a:lnTo>
                    <a:pt x="167" y="32"/>
                  </a:lnTo>
                  <a:lnTo>
                    <a:pt x="179" y="56"/>
                  </a:lnTo>
                  <a:lnTo>
                    <a:pt x="167" y="87"/>
                  </a:lnTo>
                  <a:lnTo>
                    <a:pt x="179" y="135"/>
                  </a:lnTo>
                  <a:lnTo>
                    <a:pt x="191" y="143"/>
                  </a:lnTo>
                  <a:lnTo>
                    <a:pt x="203" y="179"/>
                  </a:lnTo>
                  <a:lnTo>
                    <a:pt x="203" y="203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87" name="Freeform 30">
              <a:extLst>
                <a:ext uri="{FF2B5EF4-FFF2-40B4-BE49-F238E27FC236}">
                  <a16:creationId xmlns:a16="http://schemas.microsoft.com/office/drawing/2014/main" id="{8D833570-386D-8448-E342-FA63002B8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" y="1640"/>
              <a:ext cx="1221" cy="945"/>
            </a:xfrm>
            <a:custGeom>
              <a:avLst/>
              <a:gdLst>
                <a:gd name="T0" fmla="*/ 374 w 597"/>
                <a:gd name="T1" fmla="*/ 12 h 462"/>
                <a:gd name="T2" fmla="*/ 382 w 597"/>
                <a:gd name="T3" fmla="*/ 56 h 462"/>
                <a:gd name="T4" fmla="*/ 374 w 597"/>
                <a:gd name="T5" fmla="*/ 100 h 462"/>
                <a:gd name="T6" fmla="*/ 406 w 597"/>
                <a:gd name="T7" fmla="*/ 124 h 462"/>
                <a:gd name="T8" fmla="*/ 430 w 597"/>
                <a:gd name="T9" fmla="*/ 100 h 462"/>
                <a:gd name="T10" fmla="*/ 449 w 597"/>
                <a:gd name="T11" fmla="*/ 112 h 462"/>
                <a:gd name="T12" fmla="*/ 461 w 597"/>
                <a:gd name="T13" fmla="*/ 88 h 462"/>
                <a:gd name="T14" fmla="*/ 509 w 597"/>
                <a:gd name="T15" fmla="*/ 80 h 462"/>
                <a:gd name="T16" fmla="*/ 541 w 597"/>
                <a:gd name="T17" fmla="*/ 136 h 462"/>
                <a:gd name="T18" fmla="*/ 589 w 597"/>
                <a:gd name="T19" fmla="*/ 147 h 462"/>
                <a:gd name="T20" fmla="*/ 597 w 597"/>
                <a:gd name="T21" fmla="*/ 179 h 462"/>
                <a:gd name="T22" fmla="*/ 553 w 597"/>
                <a:gd name="T23" fmla="*/ 358 h 462"/>
                <a:gd name="T24" fmla="*/ 541 w 597"/>
                <a:gd name="T25" fmla="*/ 406 h 462"/>
                <a:gd name="T26" fmla="*/ 430 w 597"/>
                <a:gd name="T27" fmla="*/ 406 h 462"/>
                <a:gd name="T28" fmla="*/ 406 w 597"/>
                <a:gd name="T29" fmla="*/ 418 h 462"/>
                <a:gd name="T30" fmla="*/ 394 w 597"/>
                <a:gd name="T31" fmla="*/ 382 h 462"/>
                <a:gd name="T32" fmla="*/ 362 w 597"/>
                <a:gd name="T33" fmla="*/ 370 h 462"/>
                <a:gd name="T34" fmla="*/ 338 w 597"/>
                <a:gd name="T35" fmla="*/ 394 h 462"/>
                <a:gd name="T36" fmla="*/ 306 w 597"/>
                <a:gd name="T37" fmla="*/ 418 h 462"/>
                <a:gd name="T38" fmla="*/ 270 w 597"/>
                <a:gd name="T39" fmla="*/ 438 h 462"/>
                <a:gd name="T40" fmla="*/ 203 w 597"/>
                <a:gd name="T41" fmla="*/ 450 h 462"/>
                <a:gd name="T42" fmla="*/ 123 w 597"/>
                <a:gd name="T43" fmla="*/ 406 h 462"/>
                <a:gd name="T44" fmla="*/ 56 w 597"/>
                <a:gd name="T45" fmla="*/ 394 h 462"/>
                <a:gd name="T46" fmla="*/ 0 w 597"/>
                <a:gd name="T47" fmla="*/ 370 h 462"/>
                <a:gd name="T48" fmla="*/ 24 w 597"/>
                <a:gd name="T49" fmla="*/ 338 h 462"/>
                <a:gd name="T50" fmla="*/ 36 w 597"/>
                <a:gd name="T51" fmla="*/ 303 h 462"/>
                <a:gd name="T52" fmla="*/ 111 w 597"/>
                <a:gd name="T53" fmla="*/ 259 h 462"/>
                <a:gd name="T54" fmla="*/ 135 w 597"/>
                <a:gd name="T55" fmla="*/ 215 h 462"/>
                <a:gd name="T56" fmla="*/ 123 w 597"/>
                <a:gd name="T57" fmla="*/ 124 h 462"/>
                <a:gd name="T58" fmla="*/ 123 w 597"/>
                <a:gd name="T59" fmla="*/ 68 h 462"/>
                <a:gd name="T60" fmla="*/ 147 w 597"/>
                <a:gd name="T61" fmla="*/ 56 h 462"/>
                <a:gd name="T62" fmla="*/ 123 w 597"/>
                <a:gd name="T63" fmla="*/ 32 h 462"/>
                <a:gd name="T64" fmla="*/ 215 w 597"/>
                <a:gd name="T65" fmla="*/ 20 h 462"/>
                <a:gd name="T66" fmla="*/ 239 w 597"/>
                <a:gd name="T67" fmla="*/ 56 h 462"/>
                <a:gd name="T68" fmla="*/ 306 w 597"/>
                <a:gd name="T69" fmla="*/ 56 h 462"/>
                <a:gd name="T70" fmla="*/ 362 w 597"/>
                <a:gd name="T71" fmla="*/ 1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7" h="462">
                  <a:moveTo>
                    <a:pt x="362" y="0"/>
                  </a:moveTo>
                  <a:lnTo>
                    <a:pt x="374" y="12"/>
                  </a:lnTo>
                  <a:lnTo>
                    <a:pt x="374" y="32"/>
                  </a:lnTo>
                  <a:lnTo>
                    <a:pt x="382" y="56"/>
                  </a:lnTo>
                  <a:lnTo>
                    <a:pt x="382" y="88"/>
                  </a:lnTo>
                  <a:lnTo>
                    <a:pt x="374" y="100"/>
                  </a:lnTo>
                  <a:lnTo>
                    <a:pt x="382" y="112"/>
                  </a:lnTo>
                  <a:lnTo>
                    <a:pt x="406" y="124"/>
                  </a:lnTo>
                  <a:lnTo>
                    <a:pt x="418" y="100"/>
                  </a:lnTo>
                  <a:lnTo>
                    <a:pt x="430" y="100"/>
                  </a:lnTo>
                  <a:lnTo>
                    <a:pt x="441" y="112"/>
                  </a:lnTo>
                  <a:lnTo>
                    <a:pt x="449" y="112"/>
                  </a:lnTo>
                  <a:lnTo>
                    <a:pt x="461" y="100"/>
                  </a:lnTo>
                  <a:lnTo>
                    <a:pt x="461" y="88"/>
                  </a:lnTo>
                  <a:lnTo>
                    <a:pt x="473" y="80"/>
                  </a:lnTo>
                  <a:lnTo>
                    <a:pt x="509" y="80"/>
                  </a:lnTo>
                  <a:lnTo>
                    <a:pt x="529" y="124"/>
                  </a:lnTo>
                  <a:lnTo>
                    <a:pt x="541" y="136"/>
                  </a:lnTo>
                  <a:lnTo>
                    <a:pt x="565" y="136"/>
                  </a:lnTo>
                  <a:lnTo>
                    <a:pt x="589" y="147"/>
                  </a:lnTo>
                  <a:lnTo>
                    <a:pt x="589" y="167"/>
                  </a:lnTo>
                  <a:lnTo>
                    <a:pt x="597" y="179"/>
                  </a:lnTo>
                  <a:lnTo>
                    <a:pt x="553" y="303"/>
                  </a:lnTo>
                  <a:lnTo>
                    <a:pt x="553" y="358"/>
                  </a:lnTo>
                  <a:lnTo>
                    <a:pt x="541" y="382"/>
                  </a:lnTo>
                  <a:lnTo>
                    <a:pt x="541" y="406"/>
                  </a:lnTo>
                  <a:lnTo>
                    <a:pt x="449" y="406"/>
                  </a:lnTo>
                  <a:lnTo>
                    <a:pt x="430" y="406"/>
                  </a:lnTo>
                  <a:lnTo>
                    <a:pt x="418" y="418"/>
                  </a:lnTo>
                  <a:lnTo>
                    <a:pt x="406" y="418"/>
                  </a:lnTo>
                  <a:lnTo>
                    <a:pt x="406" y="394"/>
                  </a:lnTo>
                  <a:lnTo>
                    <a:pt x="394" y="382"/>
                  </a:lnTo>
                  <a:lnTo>
                    <a:pt x="382" y="382"/>
                  </a:lnTo>
                  <a:lnTo>
                    <a:pt x="362" y="370"/>
                  </a:lnTo>
                  <a:lnTo>
                    <a:pt x="338" y="382"/>
                  </a:lnTo>
                  <a:lnTo>
                    <a:pt x="338" y="394"/>
                  </a:lnTo>
                  <a:lnTo>
                    <a:pt x="326" y="406"/>
                  </a:lnTo>
                  <a:lnTo>
                    <a:pt x="306" y="418"/>
                  </a:lnTo>
                  <a:lnTo>
                    <a:pt x="306" y="426"/>
                  </a:lnTo>
                  <a:lnTo>
                    <a:pt x="270" y="438"/>
                  </a:lnTo>
                  <a:lnTo>
                    <a:pt x="247" y="462"/>
                  </a:lnTo>
                  <a:lnTo>
                    <a:pt x="203" y="450"/>
                  </a:lnTo>
                  <a:lnTo>
                    <a:pt x="171" y="426"/>
                  </a:lnTo>
                  <a:lnTo>
                    <a:pt x="123" y="406"/>
                  </a:lnTo>
                  <a:lnTo>
                    <a:pt x="91" y="394"/>
                  </a:lnTo>
                  <a:lnTo>
                    <a:pt x="56" y="394"/>
                  </a:lnTo>
                  <a:lnTo>
                    <a:pt x="24" y="382"/>
                  </a:lnTo>
                  <a:lnTo>
                    <a:pt x="0" y="370"/>
                  </a:lnTo>
                  <a:lnTo>
                    <a:pt x="12" y="350"/>
                  </a:lnTo>
                  <a:lnTo>
                    <a:pt x="24" y="338"/>
                  </a:lnTo>
                  <a:lnTo>
                    <a:pt x="24" y="326"/>
                  </a:lnTo>
                  <a:lnTo>
                    <a:pt x="36" y="303"/>
                  </a:lnTo>
                  <a:lnTo>
                    <a:pt x="56" y="283"/>
                  </a:lnTo>
                  <a:lnTo>
                    <a:pt x="111" y="259"/>
                  </a:lnTo>
                  <a:lnTo>
                    <a:pt x="123" y="259"/>
                  </a:lnTo>
                  <a:lnTo>
                    <a:pt x="135" y="215"/>
                  </a:lnTo>
                  <a:lnTo>
                    <a:pt x="147" y="147"/>
                  </a:lnTo>
                  <a:lnTo>
                    <a:pt x="123" y="124"/>
                  </a:lnTo>
                  <a:lnTo>
                    <a:pt x="111" y="80"/>
                  </a:lnTo>
                  <a:lnTo>
                    <a:pt x="123" y="68"/>
                  </a:lnTo>
                  <a:lnTo>
                    <a:pt x="147" y="68"/>
                  </a:lnTo>
                  <a:lnTo>
                    <a:pt x="147" y="56"/>
                  </a:lnTo>
                  <a:lnTo>
                    <a:pt x="123" y="44"/>
                  </a:lnTo>
                  <a:lnTo>
                    <a:pt x="123" y="32"/>
                  </a:lnTo>
                  <a:lnTo>
                    <a:pt x="179" y="20"/>
                  </a:lnTo>
                  <a:lnTo>
                    <a:pt x="215" y="20"/>
                  </a:lnTo>
                  <a:lnTo>
                    <a:pt x="227" y="32"/>
                  </a:lnTo>
                  <a:lnTo>
                    <a:pt x="239" y="56"/>
                  </a:lnTo>
                  <a:lnTo>
                    <a:pt x="259" y="68"/>
                  </a:lnTo>
                  <a:lnTo>
                    <a:pt x="306" y="56"/>
                  </a:lnTo>
                  <a:lnTo>
                    <a:pt x="326" y="32"/>
                  </a:lnTo>
                  <a:lnTo>
                    <a:pt x="362" y="12"/>
                  </a:lnTo>
                  <a:lnTo>
                    <a:pt x="362" y="0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88" name="Freeform 31">
              <a:extLst>
                <a:ext uri="{FF2B5EF4-FFF2-40B4-BE49-F238E27FC236}">
                  <a16:creationId xmlns:a16="http://schemas.microsoft.com/office/drawing/2014/main" id="{EE574CA5-B3AE-D955-C816-C48839C43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1770"/>
              <a:ext cx="204" cy="140"/>
            </a:xfrm>
            <a:custGeom>
              <a:avLst/>
              <a:gdLst>
                <a:gd name="T0" fmla="*/ 100 w 100"/>
                <a:gd name="T1" fmla="*/ 12 h 68"/>
                <a:gd name="T2" fmla="*/ 92 w 100"/>
                <a:gd name="T3" fmla="*/ 36 h 68"/>
                <a:gd name="T4" fmla="*/ 68 w 100"/>
                <a:gd name="T5" fmla="*/ 56 h 68"/>
                <a:gd name="T6" fmla="*/ 44 w 100"/>
                <a:gd name="T7" fmla="*/ 68 h 68"/>
                <a:gd name="T8" fmla="*/ 24 w 100"/>
                <a:gd name="T9" fmla="*/ 56 h 68"/>
                <a:gd name="T10" fmla="*/ 0 w 100"/>
                <a:gd name="T11" fmla="*/ 48 h 68"/>
                <a:gd name="T12" fmla="*/ 12 w 100"/>
                <a:gd name="T13" fmla="*/ 12 h 68"/>
                <a:gd name="T14" fmla="*/ 32 w 100"/>
                <a:gd name="T15" fmla="*/ 0 h 68"/>
                <a:gd name="T16" fmla="*/ 44 w 100"/>
                <a:gd name="T17" fmla="*/ 0 h 68"/>
                <a:gd name="T18" fmla="*/ 68 w 100"/>
                <a:gd name="T19" fmla="*/ 12 h 68"/>
                <a:gd name="T20" fmla="*/ 92 w 100"/>
                <a:gd name="T21" fmla="*/ 0 h 68"/>
                <a:gd name="T22" fmla="*/ 100 w 100"/>
                <a:gd name="T23" fmla="*/ 1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" h="68">
                  <a:moveTo>
                    <a:pt x="100" y="12"/>
                  </a:moveTo>
                  <a:lnTo>
                    <a:pt x="92" y="36"/>
                  </a:lnTo>
                  <a:lnTo>
                    <a:pt x="68" y="56"/>
                  </a:lnTo>
                  <a:lnTo>
                    <a:pt x="44" y="68"/>
                  </a:lnTo>
                  <a:lnTo>
                    <a:pt x="24" y="56"/>
                  </a:lnTo>
                  <a:lnTo>
                    <a:pt x="0" y="48"/>
                  </a:lnTo>
                  <a:lnTo>
                    <a:pt x="12" y="12"/>
                  </a:lnTo>
                  <a:lnTo>
                    <a:pt x="32" y="0"/>
                  </a:lnTo>
                  <a:lnTo>
                    <a:pt x="44" y="0"/>
                  </a:lnTo>
                  <a:lnTo>
                    <a:pt x="68" y="12"/>
                  </a:lnTo>
                  <a:lnTo>
                    <a:pt x="92" y="0"/>
                  </a:lnTo>
                  <a:lnTo>
                    <a:pt x="100" y="12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89" name="Freeform 32">
              <a:extLst>
                <a:ext uri="{FF2B5EF4-FFF2-40B4-BE49-F238E27FC236}">
                  <a16:creationId xmlns:a16="http://schemas.microsoft.com/office/drawing/2014/main" id="{73349FBA-CB6A-B9A5-D3FE-92C24F44D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" y="1730"/>
              <a:ext cx="65" cy="16"/>
            </a:xfrm>
            <a:custGeom>
              <a:avLst/>
              <a:gdLst>
                <a:gd name="T0" fmla="*/ 0 w 32"/>
                <a:gd name="T1" fmla="*/ 8 h 8"/>
                <a:gd name="T2" fmla="*/ 8 w 32"/>
                <a:gd name="T3" fmla="*/ 0 h 8"/>
                <a:gd name="T4" fmla="*/ 20 w 32"/>
                <a:gd name="T5" fmla="*/ 0 h 8"/>
                <a:gd name="T6" fmla="*/ 32 w 32"/>
                <a:gd name="T7" fmla="*/ 8 h 8"/>
                <a:gd name="T8" fmla="*/ 0 w 3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0" y="8"/>
                  </a:moveTo>
                  <a:lnTo>
                    <a:pt x="8" y="0"/>
                  </a:lnTo>
                  <a:lnTo>
                    <a:pt x="20" y="0"/>
                  </a:lnTo>
                  <a:lnTo>
                    <a:pt x="32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90" name="Triângulo isósceles 89">
            <a:extLst>
              <a:ext uri="{FF2B5EF4-FFF2-40B4-BE49-F238E27FC236}">
                <a16:creationId xmlns:a16="http://schemas.microsoft.com/office/drawing/2014/main" id="{9706478B-2521-94FE-9C9C-7A5D32AAB940}"/>
              </a:ext>
            </a:extLst>
          </p:cNvPr>
          <p:cNvSpPr/>
          <p:nvPr/>
        </p:nvSpPr>
        <p:spPr>
          <a:xfrm flipV="1">
            <a:off x="521096" y="4190199"/>
            <a:ext cx="4071242" cy="670707"/>
          </a:xfrm>
          <a:prstGeom prst="triangle">
            <a:avLst>
              <a:gd name="adj" fmla="val 18932"/>
            </a:avLst>
          </a:prstGeom>
          <a:solidFill>
            <a:schemeClr val="tx2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bject 12">
            <a:extLst>
              <a:ext uri="{FF2B5EF4-FFF2-40B4-BE49-F238E27FC236}">
                <a16:creationId xmlns:a16="http://schemas.microsoft.com/office/drawing/2014/main" id="{0F361015-99F5-1D0D-ECD4-0C3AEEC6AB4A}"/>
              </a:ext>
            </a:extLst>
          </p:cNvPr>
          <p:cNvSpPr/>
          <p:nvPr/>
        </p:nvSpPr>
        <p:spPr>
          <a:xfrm>
            <a:off x="9069017" y="5342313"/>
            <a:ext cx="140969" cy="203835"/>
          </a:xfrm>
          <a:prstGeom prst="rect">
            <a:avLst/>
          </a:prstGeom>
          <a:blipFill>
            <a:blip r:embed="rId5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92" name="object 13">
            <a:extLst>
              <a:ext uri="{FF2B5EF4-FFF2-40B4-BE49-F238E27FC236}">
                <a16:creationId xmlns:a16="http://schemas.microsoft.com/office/drawing/2014/main" id="{12459131-EFD1-75AD-7ABF-3D3AFABDE0BA}"/>
              </a:ext>
            </a:extLst>
          </p:cNvPr>
          <p:cNvSpPr/>
          <p:nvPr/>
        </p:nvSpPr>
        <p:spPr>
          <a:xfrm>
            <a:off x="8754689" y="5546148"/>
            <a:ext cx="572771" cy="233045"/>
          </a:xfrm>
          <a:custGeom>
            <a:avLst/>
            <a:gdLst/>
            <a:ahLst/>
            <a:cxnLst/>
            <a:rect l="l" t="t" r="r" b="b"/>
            <a:pathLst>
              <a:path w="572770" h="233044">
                <a:moveTo>
                  <a:pt x="484378" y="38353"/>
                </a:moveTo>
                <a:lnTo>
                  <a:pt x="484378" y="88264"/>
                </a:lnTo>
                <a:lnTo>
                  <a:pt x="0" y="88264"/>
                </a:lnTo>
                <a:lnTo>
                  <a:pt x="5103" y="144440"/>
                </a:lnTo>
                <a:lnTo>
                  <a:pt x="17875" y="190388"/>
                </a:lnTo>
                <a:lnTo>
                  <a:pt x="34504" y="221406"/>
                </a:lnTo>
                <a:lnTo>
                  <a:pt x="51181" y="232790"/>
                </a:lnTo>
                <a:lnTo>
                  <a:pt x="411988" y="232790"/>
                </a:lnTo>
                <a:lnTo>
                  <a:pt x="459216" y="227341"/>
                </a:lnTo>
                <a:lnTo>
                  <a:pt x="502919" y="209296"/>
                </a:lnTo>
                <a:lnTo>
                  <a:pt x="541289" y="176105"/>
                </a:lnTo>
                <a:lnTo>
                  <a:pt x="572516" y="125222"/>
                </a:lnTo>
                <a:lnTo>
                  <a:pt x="572516" y="39750"/>
                </a:lnTo>
                <a:lnTo>
                  <a:pt x="484378" y="38353"/>
                </a:lnTo>
                <a:close/>
              </a:path>
              <a:path w="572770" h="233044">
                <a:moveTo>
                  <a:pt x="455294" y="0"/>
                </a:moveTo>
                <a:lnTo>
                  <a:pt x="215265" y="0"/>
                </a:lnTo>
                <a:lnTo>
                  <a:pt x="215265" y="38353"/>
                </a:lnTo>
                <a:lnTo>
                  <a:pt x="51181" y="38353"/>
                </a:lnTo>
                <a:lnTo>
                  <a:pt x="51181" y="88264"/>
                </a:lnTo>
                <a:lnTo>
                  <a:pt x="455294" y="88264"/>
                </a:lnTo>
                <a:lnTo>
                  <a:pt x="455294" y="59562"/>
                </a:lnTo>
                <a:lnTo>
                  <a:pt x="238887" y="59562"/>
                </a:lnTo>
                <a:lnTo>
                  <a:pt x="238887" y="16890"/>
                </a:lnTo>
                <a:lnTo>
                  <a:pt x="455294" y="16890"/>
                </a:lnTo>
                <a:lnTo>
                  <a:pt x="455294" y="0"/>
                </a:lnTo>
                <a:close/>
              </a:path>
              <a:path w="572770" h="233044">
                <a:moveTo>
                  <a:pt x="319151" y="16890"/>
                </a:moveTo>
                <a:lnTo>
                  <a:pt x="279019" y="16890"/>
                </a:lnTo>
                <a:lnTo>
                  <a:pt x="279019" y="59562"/>
                </a:lnTo>
                <a:lnTo>
                  <a:pt x="319151" y="59562"/>
                </a:lnTo>
                <a:lnTo>
                  <a:pt x="319151" y="16890"/>
                </a:lnTo>
                <a:close/>
              </a:path>
              <a:path w="572770" h="233044">
                <a:moveTo>
                  <a:pt x="391921" y="16890"/>
                </a:moveTo>
                <a:lnTo>
                  <a:pt x="359282" y="16890"/>
                </a:lnTo>
                <a:lnTo>
                  <a:pt x="359282" y="59562"/>
                </a:lnTo>
                <a:lnTo>
                  <a:pt x="391921" y="59562"/>
                </a:lnTo>
                <a:lnTo>
                  <a:pt x="391921" y="16890"/>
                </a:lnTo>
                <a:close/>
              </a:path>
              <a:path w="572770" h="233044">
                <a:moveTo>
                  <a:pt x="455294" y="16890"/>
                </a:moveTo>
                <a:lnTo>
                  <a:pt x="432054" y="16890"/>
                </a:lnTo>
                <a:lnTo>
                  <a:pt x="432054" y="59562"/>
                </a:lnTo>
                <a:lnTo>
                  <a:pt x="455294" y="59562"/>
                </a:lnTo>
                <a:lnTo>
                  <a:pt x="455294" y="16890"/>
                </a:lnTo>
                <a:close/>
              </a:path>
            </a:pathLst>
          </a:custGeom>
          <a:solidFill>
            <a:srgbClr val="4F81BD">
              <a:lumMod val="75000"/>
            </a:srgbClr>
          </a:solidFill>
        </p:spPr>
        <p:txBody>
          <a:bodyPr wrap="square" lIns="0" tIns="0" rIns="0" bIns="0" rtlCol="0"/>
          <a:lstStyle/>
          <a:p>
            <a:pPr defTabSz="914377"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94" name="object 14">
            <a:extLst>
              <a:ext uri="{FF2B5EF4-FFF2-40B4-BE49-F238E27FC236}">
                <a16:creationId xmlns:a16="http://schemas.microsoft.com/office/drawing/2014/main" id="{8E930561-2960-CCE7-C1B5-48913BC43868}"/>
              </a:ext>
            </a:extLst>
          </p:cNvPr>
          <p:cNvSpPr/>
          <p:nvPr/>
        </p:nvSpPr>
        <p:spPr>
          <a:xfrm>
            <a:off x="8754689" y="5583486"/>
            <a:ext cx="572771" cy="195580"/>
          </a:xfrm>
          <a:custGeom>
            <a:avLst/>
            <a:gdLst/>
            <a:ahLst/>
            <a:cxnLst/>
            <a:rect l="l" t="t" r="r" b="b"/>
            <a:pathLst>
              <a:path w="572770" h="195580">
                <a:moveTo>
                  <a:pt x="572516" y="0"/>
                </a:moveTo>
                <a:lnTo>
                  <a:pt x="484378" y="0"/>
                </a:lnTo>
                <a:lnTo>
                  <a:pt x="484378" y="50291"/>
                </a:lnTo>
                <a:lnTo>
                  <a:pt x="0" y="50291"/>
                </a:lnTo>
                <a:lnTo>
                  <a:pt x="5103" y="106727"/>
                </a:lnTo>
                <a:lnTo>
                  <a:pt x="17875" y="152876"/>
                </a:lnTo>
                <a:lnTo>
                  <a:pt x="34504" y="184023"/>
                </a:lnTo>
                <a:lnTo>
                  <a:pt x="51181" y="195452"/>
                </a:lnTo>
                <a:lnTo>
                  <a:pt x="411988" y="195452"/>
                </a:lnTo>
                <a:lnTo>
                  <a:pt x="459216" y="189978"/>
                </a:lnTo>
                <a:lnTo>
                  <a:pt x="502919" y="171846"/>
                </a:lnTo>
                <a:lnTo>
                  <a:pt x="541289" y="138499"/>
                </a:lnTo>
                <a:lnTo>
                  <a:pt x="572516" y="87375"/>
                </a:lnTo>
                <a:lnTo>
                  <a:pt x="572516" y="0"/>
                </a:lnTo>
                <a:close/>
              </a:path>
            </a:pathLst>
          </a:custGeom>
          <a:solidFill>
            <a:srgbClr val="4F81BD">
              <a:lumMod val="75000"/>
            </a:srgbClr>
          </a:solidFill>
        </p:spPr>
        <p:txBody>
          <a:bodyPr wrap="square" lIns="0" tIns="0" rIns="0" bIns="0" rtlCol="0"/>
          <a:lstStyle/>
          <a:p>
            <a:pPr defTabSz="914377">
              <a:defRPr/>
            </a:pPr>
            <a:endParaRPr>
              <a:solidFill>
                <a:prstClr val="black"/>
              </a:solidFill>
            </a:endParaRPr>
          </a:p>
        </p:txBody>
      </p: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B21F5CBF-FA08-275F-D6EC-577DAD8A9967}"/>
              </a:ext>
            </a:extLst>
          </p:cNvPr>
          <p:cNvGrpSpPr/>
          <p:nvPr/>
        </p:nvGrpSpPr>
        <p:grpSpPr>
          <a:xfrm>
            <a:off x="9332611" y="5219649"/>
            <a:ext cx="457532" cy="844707"/>
            <a:chOff x="440851" y="4533166"/>
            <a:chExt cx="457532" cy="844706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981406EC-BA79-6F10-D007-E0A684420AE9}"/>
                </a:ext>
              </a:extLst>
            </p:cNvPr>
            <p:cNvGrpSpPr/>
            <p:nvPr/>
          </p:nvGrpSpPr>
          <p:grpSpPr>
            <a:xfrm>
              <a:off x="440851" y="4533166"/>
              <a:ext cx="457532" cy="208472"/>
              <a:chOff x="1105047" y="5507966"/>
              <a:chExt cx="457532" cy="208472"/>
            </a:xfrm>
          </p:grpSpPr>
          <p:grpSp>
            <p:nvGrpSpPr>
              <p:cNvPr id="122" name="Agrupar 121">
                <a:extLst>
                  <a:ext uri="{FF2B5EF4-FFF2-40B4-BE49-F238E27FC236}">
                    <a16:creationId xmlns:a16="http://schemas.microsoft.com/office/drawing/2014/main" id="{740A9F51-192D-5593-7F56-677AEF67F32F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124" name="object 15">
                  <a:extLst>
                    <a:ext uri="{FF2B5EF4-FFF2-40B4-BE49-F238E27FC236}">
                      <a16:creationId xmlns:a16="http://schemas.microsoft.com/office/drawing/2014/main" id="{C944E9D8-501C-C15E-CE45-A80ED26A3EE7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5" name="object 17">
                  <a:extLst>
                    <a:ext uri="{FF2B5EF4-FFF2-40B4-BE49-F238E27FC236}">
                      <a16:creationId xmlns:a16="http://schemas.microsoft.com/office/drawing/2014/main" id="{8A87B369-4987-C7A4-72B9-520503014F64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23" name="object 16">
                <a:extLst>
                  <a:ext uri="{FF2B5EF4-FFF2-40B4-BE49-F238E27FC236}">
                    <a16:creationId xmlns:a16="http://schemas.microsoft.com/office/drawing/2014/main" id="{4C5417E3-5421-B91A-8879-603526B327AE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0D573A9A-D8F5-2187-7553-E91DDB2B6F81}"/>
                </a:ext>
              </a:extLst>
            </p:cNvPr>
            <p:cNvGrpSpPr/>
            <p:nvPr/>
          </p:nvGrpSpPr>
          <p:grpSpPr>
            <a:xfrm>
              <a:off x="440851" y="4692225"/>
              <a:ext cx="457532" cy="208472"/>
              <a:chOff x="1105047" y="5507966"/>
              <a:chExt cx="457532" cy="208472"/>
            </a:xfrm>
          </p:grpSpPr>
          <p:grpSp>
            <p:nvGrpSpPr>
              <p:cNvPr id="118" name="Agrupar 117">
                <a:extLst>
                  <a:ext uri="{FF2B5EF4-FFF2-40B4-BE49-F238E27FC236}">
                    <a16:creationId xmlns:a16="http://schemas.microsoft.com/office/drawing/2014/main" id="{44A40623-136C-AA57-1F65-1D56F5A5E1A8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120" name="object 15">
                  <a:extLst>
                    <a:ext uri="{FF2B5EF4-FFF2-40B4-BE49-F238E27FC236}">
                      <a16:creationId xmlns:a16="http://schemas.microsoft.com/office/drawing/2014/main" id="{86BB6BBC-3206-4031-DB3E-D55D1ADC2EF1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1" name="object 17">
                  <a:extLst>
                    <a:ext uri="{FF2B5EF4-FFF2-40B4-BE49-F238E27FC236}">
                      <a16:creationId xmlns:a16="http://schemas.microsoft.com/office/drawing/2014/main" id="{0837AF58-1957-C0BA-C3D0-E85622552E44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19" name="object 16">
                <a:extLst>
                  <a:ext uri="{FF2B5EF4-FFF2-40B4-BE49-F238E27FC236}">
                    <a16:creationId xmlns:a16="http://schemas.microsoft.com/office/drawing/2014/main" id="{2E67B5C9-48D3-B477-F4E3-6EA00C868A79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8" name="Agrupar 97">
              <a:extLst>
                <a:ext uri="{FF2B5EF4-FFF2-40B4-BE49-F238E27FC236}">
                  <a16:creationId xmlns:a16="http://schemas.microsoft.com/office/drawing/2014/main" id="{88613E2E-2DDB-DC11-3541-DAED9A22AB65}"/>
                </a:ext>
              </a:extLst>
            </p:cNvPr>
            <p:cNvGrpSpPr/>
            <p:nvPr/>
          </p:nvGrpSpPr>
          <p:grpSpPr>
            <a:xfrm>
              <a:off x="440851" y="4851283"/>
              <a:ext cx="457532" cy="208472"/>
              <a:chOff x="1105047" y="5507966"/>
              <a:chExt cx="457532" cy="208472"/>
            </a:xfrm>
          </p:grpSpPr>
          <p:grpSp>
            <p:nvGrpSpPr>
              <p:cNvPr id="114" name="Agrupar 113">
                <a:extLst>
                  <a:ext uri="{FF2B5EF4-FFF2-40B4-BE49-F238E27FC236}">
                    <a16:creationId xmlns:a16="http://schemas.microsoft.com/office/drawing/2014/main" id="{1987ADDB-3713-F0A6-591B-AB7C12C5EC1D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116" name="object 15">
                  <a:extLst>
                    <a:ext uri="{FF2B5EF4-FFF2-40B4-BE49-F238E27FC236}">
                      <a16:creationId xmlns:a16="http://schemas.microsoft.com/office/drawing/2014/main" id="{A8F66035-4744-64DF-F4D0-D8067A874A6C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object 17">
                  <a:extLst>
                    <a:ext uri="{FF2B5EF4-FFF2-40B4-BE49-F238E27FC236}">
                      <a16:creationId xmlns:a16="http://schemas.microsoft.com/office/drawing/2014/main" id="{1032BFAD-02A7-EFE7-924D-F2422C805262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15" name="object 16">
                <a:extLst>
                  <a:ext uri="{FF2B5EF4-FFF2-40B4-BE49-F238E27FC236}">
                    <a16:creationId xmlns:a16="http://schemas.microsoft.com/office/drawing/2014/main" id="{A6CF2792-6C8B-18DC-2D13-2A892EEC32FA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9" name="Agrupar 98">
              <a:extLst>
                <a:ext uri="{FF2B5EF4-FFF2-40B4-BE49-F238E27FC236}">
                  <a16:creationId xmlns:a16="http://schemas.microsoft.com/office/drawing/2014/main" id="{4D6344BE-C04F-2FDC-2352-A5680F502A71}"/>
                </a:ext>
              </a:extLst>
            </p:cNvPr>
            <p:cNvGrpSpPr/>
            <p:nvPr/>
          </p:nvGrpSpPr>
          <p:grpSpPr>
            <a:xfrm>
              <a:off x="440851" y="5010342"/>
              <a:ext cx="457532" cy="208472"/>
              <a:chOff x="1105047" y="5507966"/>
              <a:chExt cx="457532" cy="208472"/>
            </a:xfrm>
          </p:grpSpPr>
          <p:grpSp>
            <p:nvGrpSpPr>
              <p:cNvPr id="110" name="Agrupar 109">
                <a:extLst>
                  <a:ext uri="{FF2B5EF4-FFF2-40B4-BE49-F238E27FC236}">
                    <a16:creationId xmlns:a16="http://schemas.microsoft.com/office/drawing/2014/main" id="{118A30C4-B1B1-EE27-E3BE-D6A8A57BD07C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112" name="object 15">
                  <a:extLst>
                    <a:ext uri="{FF2B5EF4-FFF2-40B4-BE49-F238E27FC236}">
                      <a16:creationId xmlns:a16="http://schemas.microsoft.com/office/drawing/2014/main" id="{9DF2B51C-8EF5-8C80-CAF2-0DD4DB20E4A8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object 17">
                  <a:extLst>
                    <a:ext uri="{FF2B5EF4-FFF2-40B4-BE49-F238E27FC236}">
                      <a16:creationId xmlns:a16="http://schemas.microsoft.com/office/drawing/2014/main" id="{DCBEFE11-A2A0-5857-6F2C-929F5DBCF6DF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11" name="object 16">
                <a:extLst>
                  <a:ext uri="{FF2B5EF4-FFF2-40B4-BE49-F238E27FC236}">
                    <a16:creationId xmlns:a16="http://schemas.microsoft.com/office/drawing/2014/main" id="{F4192827-3113-5788-26DB-9062238AB9F2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0" name="Agrupar 99">
              <a:extLst>
                <a:ext uri="{FF2B5EF4-FFF2-40B4-BE49-F238E27FC236}">
                  <a16:creationId xmlns:a16="http://schemas.microsoft.com/office/drawing/2014/main" id="{BA97877B-B3AC-C018-2BF1-55300A515709}"/>
                </a:ext>
              </a:extLst>
            </p:cNvPr>
            <p:cNvGrpSpPr/>
            <p:nvPr/>
          </p:nvGrpSpPr>
          <p:grpSpPr>
            <a:xfrm>
              <a:off x="440851" y="5169400"/>
              <a:ext cx="457532" cy="208472"/>
              <a:chOff x="1105047" y="5507966"/>
              <a:chExt cx="457532" cy="208472"/>
            </a:xfrm>
          </p:grpSpPr>
          <p:grpSp>
            <p:nvGrpSpPr>
              <p:cNvPr id="101" name="Agrupar 100">
                <a:extLst>
                  <a:ext uri="{FF2B5EF4-FFF2-40B4-BE49-F238E27FC236}">
                    <a16:creationId xmlns:a16="http://schemas.microsoft.com/office/drawing/2014/main" id="{39D6A6E6-0144-F697-A1CD-B4101356EC1F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103" name="object 15">
                  <a:extLst>
                    <a:ext uri="{FF2B5EF4-FFF2-40B4-BE49-F238E27FC236}">
                      <a16:creationId xmlns:a16="http://schemas.microsoft.com/office/drawing/2014/main" id="{F8DB907C-144E-B0CA-4620-F3BB39526B71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object 17">
                  <a:extLst>
                    <a:ext uri="{FF2B5EF4-FFF2-40B4-BE49-F238E27FC236}">
                      <a16:creationId xmlns:a16="http://schemas.microsoft.com/office/drawing/2014/main" id="{7EE77A4C-783A-242B-6128-60CB6C8F8F56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2" name="object 16">
                <a:extLst>
                  <a:ext uri="{FF2B5EF4-FFF2-40B4-BE49-F238E27FC236}">
                    <a16:creationId xmlns:a16="http://schemas.microsoft.com/office/drawing/2014/main" id="{73A9A6C1-7239-2A38-842C-4347FFCF7A41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B8ACF7F8-4CE4-6F3D-A05A-5FD41C779FF4}"/>
              </a:ext>
            </a:extLst>
          </p:cNvPr>
          <p:cNvGrpSpPr/>
          <p:nvPr/>
        </p:nvGrpSpPr>
        <p:grpSpPr>
          <a:xfrm>
            <a:off x="9815705" y="5219649"/>
            <a:ext cx="457532" cy="844707"/>
            <a:chOff x="1001624" y="4525768"/>
            <a:chExt cx="457532" cy="844706"/>
          </a:xfrm>
        </p:grpSpPr>
        <p:grpSp>
          <p:nvGrpSpPr>
            <p:cNvPr id="127" name="Agrupar 126">
              <a:extLst>
                <a:ext uri="{FF2B5EF4-FFF2-40B4-BE49-F238E27FC236}">
                  <a16:creationId xmlns:a16="http://schemas.microsoft.com/office/drawing/2014/main" id="{02186669-EB5C-F77F-038C-C7B142764CEB}"/>
                </a:ext>
              </a:extLst>
            </p:cNvPr>
            <p:cNvGrpSpPr/>
            <p:nvPr/>
          </p:nvGrpSpPr>
          <p:grpSpPr>
            <a:xfrm>
              <a:off x="1001624" y="4525768"/>
              <a:ext cx="457532" cy="208472"/>
              <a:chOff x="1105047" y="5507966"/>
              <a:chExt cx="457532" cy="208472"/>
            </a:xfrm>
          </p:grpSpPr>
          <p:grpSp>
            <p:nvGrpSpPr>
              <p:cNvPr id="148" name="Agrupar 147">
                <a:extLst>
                  <a:ext uri="{FF2B5EF4-FFF2-40B4-BE49-F238E27FC236}">
                    <a16:creationId xmlns:a16="http://schemas.microsoft.com/office/drawing/2014/main" id="{6FBE6A4D-6922-1E0B-7058-9DEF1DCEA03D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150" name="object 15">
                  <a:extLst>
                    <a:ext uri="{FF2B5EF4-FFF2-40B4-BE49-F238E27FC236}">
                      <a16:creationId xmlns:a16="http://schemas.microsoft.com/office/drawing/2014/main" id="{467E8E68-ECC7-0E39-C98C-FB8E3C3016EE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1" name="object 17">
                  <a:extLst>
                    <a:ext uri="{FF2B5EF4-FFF2-40B4-BE49-F238E27FC236}">
                      <a16:creationId xmlns:a16="http://schemas.microsoft.com/office/drawing/2014/main" id="{133D125A-FD8E-7DC7-7105-7AB85B92CFFD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49" name="object 16">
                <a:extLst>
                  <a:ext uri="{FF2B5EF4-FFF2-40B4-BE49-F238E27FC236}">
                    <a16:creationId xmlns:a16="http://schemas.microsoft.com/office/drawing/2014/main" id="{50C8FD24-4A4F-2F6B-4E63-53DE9D226FD7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8" name="Agrupar 127">
              <a:extLst>
                <a:ext uri="{FF2B5EF4-FFF2-40B4-BE49-F238E27FC236}">
                  <a16:creationId xmlns:a16="http://schemas.microsoft.com/office/drawing/2014/main" id="{048803FB-3263-B374-F4B4-B3BDEC439C93}"/>
                </a:ext>
              </a:extLst>
            </p:cNvPr>
            <p:cNvGrpSpPr/>
            <p:nvPr/>
          </p:nvGrpSpPr>
          <p:grpSpPr>
            <a:xfrm>
              <a:off x="1001624" y="4684827"/>
              <a:ext cx="457532" cy="208472"/>
              <a:chOff x="1105047" y="5507966"/>
              <a:chExt cx="457532" cy="208472"/>
            </a:xfrm>
          </p:grpSpPr>
          <p:grpSp>
            <p:nvGrpSpPr>
              <p:cNvPr id="144" name="Agrupar 143">
                <a:extLst>
                  <a:ext uri="{FF2B5EF4-FFF2-40B4-BE49-F238E27FC236}">
                    <a16:creationId xmlns:a16="http://schemas.microsoft.com/office/drawing/2014/main" id="{A9C99AE2-8C9D-F765-3E8C-2F749A281213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146" name="object 15">
                  <a:extLst>
                    <a:ext uri="{FF2B5EF4-FFF2-40B4-BE49-F238E27FC236}">
                      <a16:creationId xmlns:a16="http://schemas.microsoft.com/office/drawing/2014/main" id="{0915C61B-828F-9F5A-50FB-BF206B98B626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object 17">
                  <a:extLst>
                    <a:ext uri="{FF2B5EF4-FFF2-40B4-BE49-F238E27FC236}">
                      <a16:creationId xmlns:a16="http://schemas.microsoft.com/office/drawing/2014/main" id="{C1DB8DAD-333D-75F7-98FD-E715454E9944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45" name="object 16">
                <a:extLst>
                  <a:ext uri="{FF2B5EF4-FFF2-40B4-BE49-F238E27FC236}">
                    <a16:creationId xmlns:a16="http://schemas.microsoft.com/office/drawing/2014/main" id="{2A8CEA3A-2A3F-3F12-C020-D1FE3D384E18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9" name="Agrupar 128">
              <a:extLst>
                <a:ext uri="{FF2B5EF4-FFF2-40B4-BE49-F238E27FC236}">
                  <a16:creationId xmlns:a16="http://schemas.microsoft.com/office/drawing/2014/main" id="{D47EEDB6-F93A-559C-92A4-981D84BB4E68}"/>
                </a:ext>
              </a:extLst>
            </p:cNvPr>
            <p:cNvGrpSpPr/>
            <p:nvPr/>
          </p:nvGrpSpPr>
          <p:grpSpPr>
            <a:xfrm>
              <a:off x="1001624" y="4843885"/>
              <a:ext cx="457532" cy="208472"/>
              <a:chOff x="1105047" y="5507966"/>
              <a:chExt cx="457532" cy="208472"/>
            </a:xfrm>
          </p:grpSpPr>
          <p:grpSp>
            <p:nvGrpSpPr>
              <p:cNvPr id="140" name="Agrupar 139">
                <a:extLst>
                  <a:ext uri="{FF2B5EF4-FFF2-40B4-BE49-F238E27FC236}">
                    <a16:creationId xmlns:a16="http://schemas.microsoft.com/office/drawing/2014/main" id="{B3EE8EEE-E257-01B6-56CB-DC72968F6EC4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142" name="object 15">
                  <a:extLst>
                    <a:ext uri="{FF2B5EF4-FFF2-40B4-BE49-F238E27FC236}">
                      <a16:creationId xmlns:a16="http://schemas.microsoft.com/office/drawing/2014/main" id="{FA400D85-6C72-4AAE-7964-0E1455918390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" name="object 17">
                  <a:extLst>
                    <a:ext uri="{FF2B5EF4-FFF2-40B4-BE49-F238E27FC236}">
                      <a16:creationId xmlns:a16="http://schemas.microsoft.com/office/drawing/2014/main" id="{EEF2418F-0CD9-5B4B-DC37-0D3CD7D6657D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41" name="object 16">
                <a:extLst>
                  <a:ext uri="{FF2B5EF4-FFF2-40B4-BE49-F238E27FC236}">
                    <a16:creationId xmlns:a16="http://schemas.microsoft.com/office/drawing/2014/main" id="{972C9CE8-FE09-0274-D352-C982B989E3DC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0" name="Agrupar 129">
              <a:extLst>
                <a:ext uri="{FF2B5EF4-FFF2-40B4-BE49-F238E27FC236}">
                  <a16:creationId xmlns:a16="http://schemas.microsoft.com/office/drawing/2014/main" id="{FFD63ECA-4E81-85C1-7175-A530DC4B56FC}"/>
                </a:ext>
              </a:extLst>
            </p:cNvPr>
            <p:cNvGrpSpPr/>
            <p:nvPr/>
          </p:nvGrpSpPr>
          <p:grpSpPr>
            <a:xfrm>
              <a:off x="1001624" y="5002944"/>
              <a:ext cx="457532" cy="208472"/>
              <a:chOff x="1105047" y="5507966"/>
              <a:chExt cx="457532" cy="208472"/>
            </a:xfrm>
          </p:grpSpPr>
          <p:grpSp>
            <p:nvGrpSpPr>
              <p:cNvPr id="136" name="Agrupar 135">
                <a:extLst>
                  <a:ext uri="{FF2B5EF4-FFF2-40B4-BE49-F238E27FC236}">
                    <a16:creationId xmlns:a16="http://schemas.microsoft.com/office/drawing/2014/main" id="{457245CB-4DD8-ECD7-8EAE-91E2926E1CAE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138" name="object 15">
                  <a:extLst>
                    <a:ext uri="{FF2B5EF4-FFF2-40B4-BE49-F238E27FC236}">
                      <a16:creationId xmlns:a16="http://schemas.microsoft.com/office/drawing/2014/main" id="{6FEC722F-018C-1DF4-6259-1DDFA9F7E024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object 17">
                  <a:extLst>
                    <a:ext uri="{FF2B5EF4-FFF2-40B4-BE49-F238E27FC236}">
                      <a16:creationId xmlns:a16="http://schemas.microsoft.com/office/drawing/2014/main" id="{B9B99006-F959-F140-7DD6-E669C1491F74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37" name="object 16">
                <a:extLst>
                  <a:ext uri="{FF2B5EF4-FFF2-40B4-BE49-F238E27FC236}">
                    <a16:creationId xmlns:a16="http://schemas.microsoft.com/office/drawing/2014/main" id="{AB19F05A-929D-A5A8-9F67-FFD336CB8B4F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1" name="Agrupar 130">
              <a:extLst>
                <a:ext uri="{FF2B5EF4-FFF2-40B4-BE49-F238E27FC236}">
                  <a16:creationId xmlns:a16="http://schemas.microsoft.com/office/drawing/2014/main" id="{7CD69466-385A-73F7-BE07-F17F20A15F32}"/>
                </a:ext>
              </a:extLst>
            </p:cNvPr>
            <p:cNvGrpSpPr/>
            <p:nvPr/>
          </p:nvGrpSpPr>
          <p:grpSpPr>
            <a:xfrm>
              <a:off x="1001624" y="5162002"/>
              <a:ext cx="457532" cy="208472"/>
              <a:chOff x="1105047" y="5507966"/>
              <a:chExt cx="457532" cy="208472"/>
            </a:xfrm>
          </p:grpSpPr>
          <p:grpSp>
            <p:nvGrpSpPr>
              <p:cNvPr id="132" name="Agrupar 131">
                <a:extLst>
                  <a:ext uri="{FF2B5EF4-FFF2-40B4-BE49-F238E27FC236}">
                    <a16:creationId xmlns:a16="http://schemas.microsoft.com/office/drawing/2014/main" id="{FB76383E-3D91-535E-D7E4-6E2F5C3C43E1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134" name="object 15">
                  <a:extLst>
                    <a:ext uri="{FF2B5EF4-FFF2-40B4-BE49-F238E27FC236}">
                      <a16:creationId xmlns:a16="http://schemas.microsoft.com/office/drawing/2014/main" id="{7A0AF730-D845-8AA3-7018-B67D4D3D6CEA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object 17">
                  <a:extLst>
                    <a:ext uri="{FF2B5EF4-FFF2-40B4-BE49-F238E27FC236}">
                      <a16:creationId xmlns:a16="http://schemas.microsoft.com/office/drawing/2014/main" id="{FE59E030-7615-8088-65D6-9B4189BEEB28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33" name="object 16">
                <a:extLst>
                  <a:ext uri="{FF2B5EF4-FFF2-40B4-BE49-F238E27FC236}">
                    <a16:creationId xmlns:a16="http://schemas.microsoft.com/office/drawing/2014/main" id="{3BE3280C-2C9A-F6B8-5935-442EB6CEB604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2" name="Agrupar 151">
            <a:extLst>
              <a:ext uri="{FF2B5EF4-FFF2-40B4-BE49-F238E27FC236}">
                <a16:creationId xmlns:a16="http://schemas.microsoft.com/office/drawing/2014/main" id="{07851947-AAD6-3B05-A6D4-738CEBDB1D8A}"/>
              </a:ext>
            </a:extLst>
          </p:cNvPr>
          <p:cNvGrpSpPr/>
          <p:nvPr/>
        </p:nvGrpSpPr>
        <p:grpSpPr>
          <a:xfrm>
            <a:off x="10298799" y="5219649"/>
            <a:ext cx="457532" cy="844707"/>
            <a:chOff x="1553521" y="4527249"/>
            <a:chExt cx="457532" cy="844706"/>
          </a:xfrm>
        </p:grpSpPr>
        <p:grpSp>
          <p:nvGrpSpPr>
            <p:cNvPr id="153" name="Agrupar 152">
              <a:extLst>
                <a:ext uri="{FF2B5EF4-FFF2-40B4-BE49-F238E27FC236}">
                  <a16:creationId xmlns:a16="http://schemas.microsoft.com/office/drawing/2014/main" id="{B6502667-623C-09CD-D545-32A19269FE37}"/>
                </a:ext>
              </a:extLst>
            </p:cNvPr>
            <p:cNvGrpSpPr/>
            <p:nvPr/>
          </p:nvGrpSpPr>
          <p:grpSpPr>
            <a:xfrm>
              <a:off x="1553521" y="4527249"/>
              <a:ext cx="457532" cy="208472"/>
              <a:chOff x="1105047" y="5507966"/>
              <a:chExt cx="457532" cy="208472"/>
            </a:xfrm>
          </p:grpSpPr>
          <p:grpSp>
            <p:nvGrpSpPr>
              <p:cNvPr id="177" name="Agrupar 176">
                <a:extLst>
                  <a:ext uri="{FF2B5EF4-FFF2-40B4-BE49-F238E27FC236}">
                    <a16:creationId xmlns:a16="http://schemas.microsoft.com/office/drawing/2014/main" id="{0CBBB91B-0205-9AE0-C542-3AF5111A9EE4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179" name="object 15">
                  <a:extLst>
                    <a:ext uri="{FF2B5EF4-FFF2-40B4-BE49-F238E27FC236}">
                      <a16:creationId xmlns:a16="http://schemas.microsoft.com/office/drawing/2014/main" id="{086688EF-48C3-CC52-0D9C-862B4AEB7CA5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0" name="object 17">
                  <a:extLst>
                    <a:ext uri="{FF2B5EF4-FFF2-40B4-BE49-F238E27FC236}">
                      <a16:creationId xmlns:a16="http://schemas.microsoft.com/office/drawing/2014/main" id="{9C0D92CC-3B92-6A00-F3BA-FFF54B1F483D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78" name="object 16">
                <a:extLst>
                  <a:ext uri="{FF2B5EF4-FFF2-40B4-BE49-F238E27FC236}">
                    <a16:creationId xmlns:a16="http://schemas.microsoft.com/office/drawing/2014/main" id="{FAF4A453-9458-D72F-5EFC-D2F4B8EA1CB6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4" name="Agrupar 153">
              <a:extLst>
                <a:ext uri="{FF2B5EF4-FFF2-40B4-BE49-F238E27FC236}">
                  <a16:creationId xmlns:a16="http://schemas.microsoft.com/office/drawing/2014/main" id="{2C949F48-A2D4-D6BF-DEAB-1C46068F5DEC}"/>
                </a:ext>
              </a:extLst>
            </p:cNvPr>
            <p:cNvGrpSpPr/>
            <p:nvPr/>
          </p:nvGrpSpPr>
          <p:grpSpPr>
            <a:xfrm>
              <a:off x="1553521" y="4686308"/>
              <a:ext cx="457532" cy="208472"/>
              <a:chOff x="1105047" y="5507966"/>
              <a:chExt cx="457532" cy="208472"/>
            </a:xfrm>
          </p:grpSpPr>
          <p:grpSp>
            <p:nvGrpSpPr>
              <p:cNvPr id="173" name="Agrupar 172">
                <a:extLst>
                  <a:ext uri="{FF2B5EF4-FFF2-40B4-BE49-F238E27FC236}">
                    <a16:creationId xmlns:a16="http://schemas.microsoft.com/office/drawing/2014/main" id="{2A86A7AD-72A1-175A-FF47-F47EFB18F922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175" name="object 15">
                  <a:extLst>
                    <a:ext uri="{FF2B5EF4-FFF2-40B4-BE49-F238E27FC236}">
                      <a16:creationId xmlns:a16="http://schemas.microsoft.com/office/drawing/2014/main" id="{631F5DA8-B679-1BDA-334C-C4FFA6BC4DA2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object 17">
                  <a:extLst>
                    <a:ext uri="{FF2B5EF4-FFF2-40B4-BE49-F238E27FC236}">
                      <a16:creationId xmlns:a16="http://schemas.microsoft.com/office/drawing/2014/main" id="{E6127F24-5060-1068-F909-D6F710750056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74" name="object 16">
                <a:extLst>
                  <a:ext uri="{FF2B5EF4-FFF2-40B4-BE49-F238E27FC236}">
                    <a16:creationId xmlns:a16="http://schemas.microsoft.com/office/drawing/2014/main" id="{80529119-87DD-8865-54F5-100462AF8D67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5" name="Agrupar 154">
              <a:extLst>
                <a:ext uri="{FF2B5EF4-FFF2-40B4-BE49-F238E27FC236}">
                  <a16:creationId xmlns:a16="http://schemas.microsoft.com/office/drawing/2014/main" id="{32A9AD10-5F9E-844A-DBCC-B0EF4850F6ED}"/>
                </a:ext>
              </a:extLst>
            </p:cNvPr>
            <p:cNvGrpSpPr/>
            <p:nvPr/>
          </p:nvGrpSpPr>
          <p:grpSpPr>
            <a:xfrm>
              <a:off x="1553521" y="4845366"/>
              <a:ext cx="457532" cy="208472"/>
              <a:chOff x="1105047" y="5507966"/>
              <a:chExt cx="457532" cy="208472"/>
            </a:xfrm>
          </p:grpSpPr>
          <p:grpSp>
            <p:nvGrpSpPr>
              <p:cNvPr id="166" name="Agrupar 165">
                <a:extLst>
                  <a:ext uri="{FF2B5EF4-FFF2-40B4-BE49-F238E27FC236}">
                    <a16:creationId xmlns:a16="http://schemas.microsoft.com/office/drawing/2014/main" id="{42731828-D4DB-894B-68CB-63067EE44BE7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171" name="object 15">
                  <a:extLst>
                    <a:ext uri="{FF2B5EF4-FFF2-40B4-BE49-F238E27FC236}">
                      <a16:creationId xmlns:a16="http://schemas.microsoft.com/office/drawing/2014/main" id="{62E62402-C769-BFAE-EAE8-F6EC63D6CEDA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" name="object 17">
                  <a:extLst>
                    <a:ext uri="{FF2B5EF4-FFF2-40B4-BE49-F238E27FC236}">
                      <a16:creationId xmlns:a16="http://schemas.microsoft.com/office/drawing/2014/main" id="{D70EAAA7-ABE5-E998-5035-7CED2E83190C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67" name="object 16">
                <a:extLst>
                  <a:ext uri="{FF2B5EF4-FFF2-40B4-BE49-F238E27FC236}">
                    <a16:creationId xmlns:a16="http://schemas.microsoft.com/office/drawing/2014/main" id="{F37EF6ED-B6EE-30EF-72F0-3F35311629D9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6" name="Agrupar 155">
              <a:extLst>
                <a:ext uri="{FF2B5EF4-FFF2-40B4-BE49-F238E27FC236}">
                  <a16:creationId xmlns:a16="http://schemas.microsoft.com/office/drawing/2014/main" id="{79D3645A-818A-7141-E83D-8949503F4AD7}"/>
                </a:ext>
              </a:extLst>
            </p:cNvPr>
            <p:cNvGrpSpPr/>
            <p:nvPr/>
          </p:nvGrpSpPr>
          <p:grpSpPr>
            <a:xfrm>
              <a:off x="1553521" y="5004425"/>
              <a:ext cx="457532" cy="208472"/>
              <a:chOff x="1105047" y="5507966"/>
              <a:chExt cx="457532" cy="208472"/>
            </a:xfrm>
          </p:grpSpPr>
          <p:grpSp>
            <p:nvGrpSpPr>
              <p:cNvPr id="162" name="Agrupar 161">
                <a:extLst>
                  <a:ext uri="{FF2B5EF4-FFF2-40B4-BE49-F238E27FC236}">
                    <a16:creationId xmlns:a16="http://schemas.microsoft.com/office/drawing/2014/main" id="{A55B50CB-5B44-E1E0-23E2-C5E37B911B4E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164" name="object 15">
                  <a:extLst>
                    <a:ext uri="{FF2B5EF4-FFF2-40B4-BE49-F238E27FC236}">
                      <a16:creationId xmlns:a16="http://schemas.microsoft.com/office/drawing/2014/main" id="{43782809-E20E-9E28-C110-13551148BD1A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object 17">
                  <a:extLst>
                    <a:ext uri="{FF2B5EF4-FFF2-40B4-BE49-F238E27FC236}">
                      <a16:creationId xmlns:a16="http://schemas.microsoft.com/office/drawing/2014/main" id="{5B0A98D3-6161-9C11-A766-055B5644939F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63" name="object 16">
                <a:extLst>
                  <a:ext uri="{FF2B5EF4-FFF2-40B4-BE49-F238E27FC236}">
                    <a16:creationId xmlns:a16="http://schemas.microsoft.com/office/drawing/2014/main" id="{602D1EC9-D6A7-47B4-DA24-81AA7594638F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7" name="Agrupar 156">
              <a:extLst>
                <a:ext uri="{FF2B5EF4-FFF2-40B4-BE49-F238E27FC236}">
                  <a16:creationId xmlns:a16="http://schemas.microsoft.com/office/drawing/2014/main" id="{B3D9073A-AE67-3218-7362-7A0695EA77A2}"/>
                </a:ext>
              </a:extLst>
            </p:cNvPr>
            <p:cNvGrpSpPr/>
            <p:nvPr/>
          </p:nvGrpSpPr>
          <p:grpSpPr>
            <a:xfrm>
              <a:off x="1553521" y="5163483"/>
              <a:ext cx="457532" cy="208472"/>
              <a:chOff x="1105047" y="5507966"/>
              <a:chExt cx="457532" cy="208472"/>
            </a:xfrm>
          </p:grpSpPr>
          <p:grpSp>
            <p:nvGrpSpPr>
              <p:cNvPr id="158" name="Agrupar 157">
                <a:extLst>
                  <a:ext uri="{FF2B5EF4-FFF2-40B4-BE49-F238E27FC236}">
                    <a16:creationId xmlns:a16="http://schemas.microsoft.com/office/drawing/2014/main" id="{1C688F78-9D47-360B-4778-B66E3BCEA3A4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160" name="object 15">
                  <a:extLst>
                    <a:ext uri="{FF2B5EF4-FFF2-40B4-BE49-F238E27FC236}">
                      <a16:creationId xmlns:a16="http://schemas.microsoft.com/office/drawing/2014/main" id="{DE29526E-EC56-C7AF-D15E-3B5260FC4B4A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object 17">
                  <a:extLst>
                    <a:ext uri="{FF2B5EF4-FFF2-40B4-BE49-F238E27FC236}">
                      <a16:creationId xmlns:a16="http://schemas.microsoft.com/office/drawing/2014/main" id="{33DD5426-E3F1-5D2B-01C5-1207A3883592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59" name="object 16">
                <a:extLst>
                  <a:ext uri="{FF2B5EF4-FFF2-40B4-BE49-F238E27FC236}">
                    <a16:creationId xmlns:a16="http://schemas.microsoft.com/office/drawing/2014/main" id="{912A61AC-1B5F-E66D-446B-5F2AFAC154CF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81" name="Agrupar 180">
            <a:extLst>
              <a:ext uri="{FF2B5EF4-FFF2-40B4-BE49-F238E27FC236}">
                <a16:creationId xmlns:a16="http://schemas.microsoft.com/office/drawing/2014/main" id="{FF6B083E-1C0D-9E90-8D9F-8361D93C86C5}"/>
              </a:ext>
            </a:extLst>
          </p:cNvPr>
          <p:cNvGrpSpPr/>
          <p:nvPr/>
        </p:nvGrpSpPr>
        <p:grpSpPr>
          <a:xfrm>
            <a:off x="10781893" y="5219649"/>
            <a:ext cx="457532" cy="844707"/>
            <a:chOff x="2167560" y="4510974"/>
            <a:chExt cx="457532" cy="844706"/>
          </a:xfrm>
        </p:grpSpPr>
        <p:grpSp>
          <p:nvGrpSpPr>
            <p:cNvPr id="182" name="Agrupar 181">
              <a:extLst>
                <a:ext uri="{FF2B5EF4-FFF2-40B4-BE49-F238E27FC236}">
                  <a16:creationId xmlns:a16="http://schemas.microsoft.com/office/drawing/2014/main" id="{03BC0496-6D3C-18FC-A111-2C5DDC3B2772}"/>
                </a:ext>
              </a:extLst>
            </p:cNvPr>
            <p:cNvGrpSpPr/>
            <p:nvPr/>
          </p:nvGrpSpPr>
          <p:grpSpPr>
            <a:xfrm>
              <a:off x="2167560" y="4510974"/>
              <a:ext cx="457532" cy="208472"/>
              <a:chOff x="1105047" y="5507966"/>
              <a:chExt cx="457532" cy="208472"/>
            </a:xfrm>
          </p:grpSpPr>
          <p:grpSp>
            <p:nvGrpSpPr>
              <p:cNvPr id="203" name="Agrupar 202">
                <a:extLst>
                  <a:ext uri="{FF2B5EF4-FFF2-40B4-BE49-F238E27FC236}">
                    <a16:creationId xmlns:a16="http://schemas.microsoft.com/office/drawing/2014/main" id="{B7C38CF5-97A1-BBD4-020F-0CEF5DE0A3CA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205" name="object 15">
                  <a:extLst>
                    <a:ext uri="{FF2B5EF4-FFF2-40B4-BE49-F238E27FC236}">
                      <a16:creationId xmlns:a16="http://schemas.microsoft.com/office/drawing/2014/main" id="{108C8B60-D9CD-6100-A164-DC16042CDAD9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object 17">
                  <a:extLst>
                    <a:ext uri="{FF2B5EF4-FFF2-40B4-BE49-F238E27FC236}">
                      <a16:creationId xmlns:a16="http://schemas.microsoft.com/office/drawing/2014/main" id="{E4FF1143-D141-9CCC-B90B-AFBFEA7DC34D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04" name="object 16">
                <a:extLst>
                  <a:ext uri="{FF2B5EF4-FFF2-40B4-BE49-F238E27FC236}">
                    <a16:creationId xmlns:a16="http://schemas.microsoft.com/office/drawing/2014/main" id="{CE2787E7-103A-DB36-A4B1-014045DC8164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3" name="Agrupar 182">
              <a:extLst>
                <a:ext uri="{FF2B5EF4-FFF2-40B4-BE49-F238E27FC236}">
                  <a16:creationId xmlns:a16="http://schemas.microsoft.com/office/drawing/2014/main" id="{EA591F7F-3F9F-8F6B-2435-4A50DD10E122}"/>
                </a:ext>
              </a:extLst>
            </p:cNvPr>
            <p:cNvGrpSpPr/>
            <p:nvPr/>
          </p:nvGrpSpPr>
          <p:grpSpPr>
            <a:xfrm>
              <a:off x="2167560" y="4670033"/>
              <a:ext cx="457532" cy="208472"/>
              <a:chOff x="1105047" y="5507966"/>
              <a:chExt cx="457532" cy="208472"/>
            </a:xfrm>
          </p:grpSpPr>
          <p:grpSp>
            <p:nvGrpSpPr>
              <p:cNvPr id="199" name="Agrupar 198">
                <a:extLst>
                  <a:ext uri="{FF2B5EF4-FFF2-40B4-BE49-F238E27FC236}">
                    <a16:creationId xmlns:a16="http://schemas.microsoft.com/office/drawing/2014/main" id="{3EFB04D5-44E0-649B-0E48-F30FB867881B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201" name="object 15">
                  <a:extLst>
                    <a:ext uri="{FF2B5EF4-FFF2-40B4-BE49-F238E27FC236}">
                      <a16:creationId xmlns:a16="http://schemas.microsoft.com/office/drawing/2014/main" id="{6AB365A5-873A-5294-1BE6-E71CF2FB3977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object 17">
                  <a:extLst>
                    <a:ext uri="{FF2B5EF4-FFF2-40B4-BE49-F238E27FC236}">
                      <a16:creationId xmlns:a16="http://schemas.microsoft.com/office/drawing/2014/main" id="{EE26A12E-8876-7AF1-41A3-D72F8E282C3D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00" name="object 16">
                <a:extLst>
                  <a:ext uri="{FF2B5EF4-FFF2-40B4-BE49-F238E27FC236}">
                    <a16:creationId xmlns:a16="http://schemas.microsoft.com/office/drawing/2014/main" id="{4250B614-5FEA-52B9-D569-F277AEF67B01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4" name="Agrupar 183">
              <a:extLst>
                <a:ext uri="{FF2B5EF4-FFF2-40B4-BE49-F238E27FC236}">
                  <a16:creationId xmlns:a16="http://schemas.microsoft.com/office/drawing/2014/main" id="{DF2BBBD1-F9C0-B1D4-DBD1-6659CEC25182}"/>
                </a:ext>
              </a:extLst>
            </p:cNvPr>
            <p:cNvGrpSpPr/>
            <p:nvPr/>
          </p:nvGrpSpPr>
          <p:grpSpPr>
            <a:xfrm>
              <a:off x="2167560" y="4829091"/>
              <a:ext cx="457532" cy="208472"/>
              <a:chOff x="1105047" y="5507966"/>
              <a:chExt cx="457532" cy="208472"/>
            </a:xfrm>
          </p:grpSpPr>
          <p:grpSp>
            <p:nvGrpSpPr>
              <p:cNvPr id="195" name="Agrupar 194">
                <a:extLst>
                  <a:ext uri="{FF2B5EF4-FFF2-40B4-BE49-F238E27FC236}">
                    <a16:creationId xmlns:a16="http://schemas.microsoft.com/office/drawing/2014/main" id="{1DEBDE9D-D201-BD77-B692-52E36B481C1E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197" name="object 15">
                  <a:extLst>
                    <a:ext uri="{FF2B5EF4-FFF2-40B4-BE49-F238E27FC236}">
                      <a16:creationId xmlns:a16="http://schemas.microsoft.com/office/drawing/2014/main" id="{03EC66B9-E800-FC43-8508-1DEF7714704C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object 17">
                  <a:extLst>
                    <a:ext uri="{FF2B5EF4-FFF2-40B4-BE49-F238E27FC236}">
                      <a16:creationId xmlns:a16="http://schemas.microsoft.com/office/drawing/2014/main" id="{9D0C1A66-70F3-4F0A-BA3D-09CA73B2B919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96" name="object 16">
                <a:extLst>
                  <a:ext uri="{FF2B5EF4-FFF2-40B4-BE49-F238E27FC236}">
                    <a16:creationId xmlns:a16="http://schemas.microsoft.com/office/drawing/2014/main" id="{5CA4CCBE-BD4A-22D2-58C6-304E5C9A2B32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5" name="Agrupar 184">
              <a:extLst>
                <a:ext uri="{FF2B5EF4-FFF2-40B4-BE49-F238E27FC236}">
                  <a16:creationId xmlns:a16="http://schemas.microsoft.com/office/drawing/2014/main" id="{A4D26B7D-14AD-6A10-0A7B-74527BE7F02B}"/>
                </a:ext>
              </a:extLst>
            </p:cNvPr>
            <p:cNvGrpSpPr/>
            <p:nvPr/>
          </p:nvGrpSpPr>
          <p:grpSpPr>
            <a:xfrm>
              <a:off x="2167560" y="4988150"/>
              <a:ext cx="457532" cy="208472"/>
              <a:chOff x="1105047" y="5507966"/>
              <a:chExt cx="457532" cy="208472"/>
            </a:xfrm>
          </p:grpSpPr>
          <p:grpSp>
            <p:nvGrpSpPr>
              <p:cNvPr id="191" name="Agrupar 190">
                <a:extLst>
                  <a:ext uri="{FF2B5EF4-FFF2-40B4-BE49-F238E27FC236}">
                    <a16:creationId xmlns:a16="http://schemas.microsoft.com/office/drawing/2014/main" id="{4B7FED26-C293-0061-9209-24393465AC82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193" name="object 15">
                  <a:extLst>
                    <a:ext uri="{FF2B5EF4-FFF2-40B4-BE49-F238E27FC236}">
                      <a16:creationId xmlns:a16="http://schemas.microsoft.com/office/drawing/2014/main" id="{3C80D16D-6FB9-7AA1-13B3-D25AEDB36C53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object 17">
                  <a:extLst>
                    <a:ext uri="{FF2B5EF4-FFF2-40B4-BE49-F238E27FC236}">
                      <a16:creationId xmlns:a16="http://schemas.microsoft.com/office/drawing/2014/main" id="{248EF518-E365-C0B7-31AF-27E1593309CF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92" name="object 16">
                <a:extLst>
                  <a:ext uri="{FF2B5EF4-FFF2-40B4-BE49-F238E27FC236}">
                    <a16:creationId xmlns:a16="http://schemas.microsoft.com/office/drawing/2014/main" id="{BCB493DD-6834-50F1-21CA-014E8BDF64AC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6" name="Agrupar 185">
              <a:extLst>
                <a:ext uri="{FF2B5EF4-FFF2-40B4-BE49-F238E27FC236}">
                  <a16:creationId xmlns:a16="http://schemas.microsoft.com/office/drawing/2014/main" id="{B2BF4BA6-645A-F18C-676F-7633146005FC}"/>
                </a:ext>
              </a:extLst>
            </p:cNvPr>
            <p:cNvGrpSpPr/>
            <p:nvPr/>
          </p:nvGrpSpPr>
          <p:grpSpPr>
            <a:xfrm>
              <a:off x="2167560" y="5147208"/>
              <a:ext cx="457532" cy="208472"/>
              <a:chOff x="1105047" y="5507966"/>
              <a:chExt cx="457532" cy="208472"/>
            </a:xfrm>
          </p:grpSpPr>
          <p:grpSp>
            <p:nvGrpSpPr>
              <p:cNvPr id="187" name="Agrupar 186">
                <a:extLst>
                  <a:ext uri="{FF2B5EF4-FFF2-40B4-BE49-F238E27FC236}">
                    <a16:creationId xmlns:a16="http://schemas.microsoft.com/office/drawing/2014/main" id="{157BBE6C-2DA1-275E-8C46-608EE71178E2}"/>
                  </a:ext>
                </a:extLst>
              </p:cNvPr>
              <p:cNvGrpSpPr/>
              <p:nvPr/>
            </p:nvGrpSpPr>
            <p:grpSpPr>
              <a:xfrm>
                <a:off x="1128373" y="5507966"/>
                <a:ext cx="406317" cy="93961"/>
                <a:chOff x="1128373" y="5507966"/>
                <a:chExt cx="406317" cy="93961"/>
              </a:xfrm>
            </p:grpSpPr>
            <p:sp>
              <p:nvSpPr>
                <p:cNvPr id="189" name="object 15">
                  <a:extLst>
                    <a:ext uri="{FF2B5EF4-FFF2-40B4-BE49-F238E27FC236}">
                      <a16:creationId xmlns:a16="http://schemas.microsoft.com/office/drawing/2014/main" id="{610D376A-FC0D-8ADF-43F4-6E3FC7C954FE}"/>
                    </a:ext>
                  </a:extLst>
                </p:cNvPr>
                <p:cNvSpPr/>
                <p:nvPr/>
              </p:nvSpPr>
              <p:spPr>
                <a:xfrm>
                  <a:off x="1138676" y="5507966"/>
                  <a:ext cx="396000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 h="40640">
                      <a:moveTo>
                        <a:pt x="54943" y="5953"/>
                      </a:moveTo>
                      <a:lnTo>
                        <a:pt x="23108" y="10578"/>
                      </a:lnTo>
                      <a:lnTo>
                        <a:pt x="0" y="23812"/>
                      </a:lnTo>
                      <a:lnTo>
                        <a:pt x="0" y="40195"/>
                      </a:lnTo>
                      <a:lnTo>
                        <a:pt x="835913" y="40195"/>
                      </a:lnTo>
                      <a:lnTo>
                        <a:pt x="835913" y="23812"/>
                      </a:lnTo>
                      <a:lnTo>
                        <a:pt x="146176" y="23812"/>
                      </a:lnTo>
                      <a:lnTo>
                        <a:pt x="95851" y="10257"/>
                      </a:lnTo>
                      <a:lnTo>
                        <a:pt x="54943" y="5953"/>
                      </a:lnTo>
                      <a:close/>
                    </a:path>
                    <a:path w="836295" h="40640">
                      <a:moveTo>
                        <a:pt x="250317" y="10667"/>
                      </a:moveTo>
                      <a:lnTo>
                        <a:pt x="205212" y="13418"/>
                      </a:lnTo>
                      <a:lnTo>
                        <a:pt x="146176" y="23812"/>
                      </a:lnTo>
                      <a:lnTo>
                        <a:pt x="306832" y="23812"/>
                      </a:lnTo>
                      <a:lnTo>
                        <a:pt x="283515" y="14489"/>
                      </a:lnTo>
                      <a:lnTo>
                        <a:pt x="250317" y="10667"/>
                      </a:lnTo>
                      <a:close/>
                    </a:path>
                    <a:path w="836295" h="40640">
                      <a:moveTo>
                        <a:pt x="382746" y="10715"/>
                      </a:moveTo>
                      <a:lnTo>
                        <a:pt x="344491" y="13614"/>
                      </a:lnTo>
                      <a:lnTo>
                        <a:pt x="306832" y="23812"/>
                      </a:lnTo>
                      <a:lnTo>
                        <a:pt x="460756" y="23812"/>
                      </a:lnTo>
                      <a:lnTo>
                        <a:pt x="421524" y="14364"/>
                      </a:lnTo>
                      <a:lnTo>
                        <a:pt x="382746" y="10715"/>
                      </a:lnTo>
                      <a:close/>
                    </a:path>
                    <a:path w="836295" h="40640">
                      <a:moveTo>
                        <a:pt x="532542" y="10810"/>
                      </a:moveTo>
                      <a:lnTo>
                        <a:pt x="497173" y="13900"/>
                      </a:lnTo>
                      <a:lnTo>
                        <a:pt x="460756" y="23812"/>
                      </a:lnTo>
                      <a:lnTo>
                        <a:pt x="600329" y="23812"/>
                      </a:lnTo>
                      <a:lnTo>
                        <a:pt x="566912" y="14222"/>
                      </a:lnTo>
                      <a:lnTo>
                        <a:pt x="532542" y="10810"/>
                      </a:lnTo>
                      <a:close/>
                    </a:path>
                    <a:path w="836295" h="40640">
                      <a:moveTo>
                        <a:pt x="676894" y="0"/>
                      </a:moveTo>
                      <a:lnTo>
                        <a:pt x="643153" y="5631"/>
                      </a:lnTo>
                      <a:lnTo>
                        <a:pt x="600329" y="23812"/>
                      </a:lnTo>
                      <a:lnTo>
                        <a:pt x="719074" y="23812"/>
                      </a:lnTo>
                      <a:lnTo>
                        <a:pt x="702038" y="6274"/>
                      </a:lnTo>
                      <a:lnTo>
                        <a:pt x="676894" y="0"/>
                      </a:lnTo>
                      <a:close/>
                    </a:path>
                    <a:path w="836295" h="40640">
                      <a:moveTo>
                        <a:pt x="773636" y="11906"/>
                      </a:moveTo>
                      <a:lnTo>
                        <a:pt x="745456" y="15132"/>
                      </a:lnTo>
                      <a:lnTo>
                        <a:pt x="719074" y="23812"/>
                      </a:lnTo>
                      <a:lnTo>
                        <a:pt x="835913" y="23812"/>
                      </a:lnTo>
                      <a:lnTo>
                        <a:pt x="803745" y="14632"/>
                      </a:lnTo>
                      <a:lnTo>
                        <a:pt x="773636" y="11906"/>
                      </a:lnTo>
                      <a:close/>
                    </a:path>
                  </a:pathLst>
                </a:custGeom>
                <a:solidFill>
                  <a:srgbClr val="3E3E41"/>
                </a:solidFill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object 17">
                  <a:extLst>
                    <a:ext uri="{FF2B5EF4-FFF2-40B4-BE49-F238E27FC236}">
                      <a16:creationId xmlns:a16="http://schemas.microsoft.com/office/drawing/2014/main" id="{BD196046-15EF-66C0-A54F-957FD13E4F33}"/>
                    </a:ext>
                  </a:extLst>
                </p:cNvPr>
                <p:cNvSpPr/>
                <p:nvPr/>
              </p:nvSpPr>
              <p:spPr>
                <a:xfrm>
                  <a:off x="1128373" y="5556208"/>
                  <a:ext cx="406317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95">
                      <a:moveTo>
                        <a:pt x="0" y="0"/>
                      </a:moveTo>
                      <a:lnTo>
                        <a:pt x="835901" y="0"/>
                      </a:lnTo>
                    </a:path>
                  </a:pathLst>
                </a:custGeom>
                <a:ln w="50968">
                  <a:solidFill>
                    <a:srgbClr val="929396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914377">
                    <a:defRPr/>
                  </a:pPr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88" name="object 16">
                <a:extLst>
                  <a:ext uri="{FF2B5EF4-FFF2-40B4-BE49-F238E27FC236}">
                    <a16:creationId xmlns:a16="http://schemas.microsoft.com/office/drawing/2014/main" id="{07DB87A2-9C89-3CD6-8415-36B3AEDB410F}"/>
                  </a:ext>
                </a:extLst>
              </p:cNvPr>
              <p:cNvSpPr/>
              <p:nvPr/>
            </p:nvSpPr>
            <p:spPr>
              <a:xfrm>
                <a:off x="1105047" y="5520857"/>
                <a:ext cx="457532" cy="195581"/>
              </a:xfrm>
              <a:custGeom>
                <a:avLst/>
                <a:gdLst/>
                <a:ahLst/>
                <a:cxnLst/>
                <a:rect l="l" t="t" r="r" b="b"/>
                <a:pathLst>
                  <a:path w="941704" h="193675">
                    <a:moveTo>
                      <a:pt x="20065" y="0"/>
                    </a:moveTo>
                    <a:lnTo>
                      <a:pt x="0" y="0"/>
                    </a:lnTo>
                    <a:lnTo>
                      <a:pt x="0" y="85851"/>
                    </a:lnTo>
                    <a:lnTo>
                      <a:pt x="14295" y="129595"/>
                    </a:lnTo>
                    <a:lnTo>
                      <a:pt x="31305" y="163671"/>
                    </a:lnTo>
                    <a:lnTo>
                      <a:pt x="51077" y="185793"/>
                    </a:lnTo>
                    <a:lnTo>
                      <a:pt x="73660" y="193675"/>
                    </a:lnTo>
                    <a:lnTo>
                      <a:pt x="845565" y="193675"/>
                    </a:lnTo>
                    <a:lnTo>
                      <a:pt x="872297" y="180790"/>
                    </a:lnTo>
                    <a:lnTo>
                      <a:pt x="900636" y="147367"/>
                    </a:lnTo>
                    <a:lnTo>
                      <a:pt x="925379" y="101252"/>
                    </a:lnTo>
                    <a:lnTo>
                      <a:pt x="941324" y="50291"/>
                    </a:lnTo>
                    <a:lnTo>
                      <a:pt x="20065" y="50291"/>
                    </a:lnTo>
                    <a:lnTo>
                      <a:pt x="20065" y="0"/>
                    </a:lnTo>
                    <a:close/>
                  </a:path>
                  <a:path w="941704" h="193675">
                    <a:moveTo>
                      <a:pt x="941324" y="0"/>
                    </a:moveTo>
                    <a:lnTo>
                      <a:pt x="905510" y="0"/>
                    </a:lnTo>
                    <a:lnTo>
                      <a:pt x="905510" y="50291"/>
                    </a:lnTo>
                    <a:lnTo>
                      <a:pt x="941324" y="50291"/>
                    </a:lnTo>
                    <a:lnTo>
                      <a:pt x="94132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3684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AA9E4-4CD7-73EB-E986-5545A5C20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58A56AD-5D6F-C0CE-5F37-6A7ED981655C}"/>
              </a:ext>
            </a:extLst>
          </p:cNvPr>
          <p:cNvGrpSpPr/>
          <p:nvPr/>
        </p:nvGrpSpPr>
        <p:grpSpPr>
          <a:xfrm>
            <a:off x="-2921" y="-6349"/>
            <a:ext cx="12194921" cy="1932441"/>
            <a:chOff x="-2921" y="-6349"/>
            <a:chExt cx="12194921" cy="1932441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F5CBEA27-373F-F986-FA76-4F625619CC29}"/>
                </a:ext>
              </a:extLst>
            </p:cNvPr>
            <p:cNvGrpSpPr/>
            <p:nvPr/>
          </p:nvGrpSpPr>
          <p:grpSpPr>
            <a:xfrm>
              <a:off x="-1" y="-6349"/>
              <a:ext cx="12192001" cy="821689"/>
              <a:chOff x="-1" y="-6349"/>
              <a:chExt cx="12192001" cy="821689"/>
            </a:xfrm>
          </p:grpSpPr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B40E2B4B-2F4B-75E8-254D-534674DE1754}"/>
                  </a:ext>
                </a:extLst>
              </p:cNvPr>
              <p:cNvSpPr/>
              <p:nvPr/>
            </p:nvSpPr>
            <p:spPr>
              <a:xfrm>
                <a:off x="-1" y="1"/>
                <a:ext cx="12191986" cy="8153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tângulo 5">
                <a:extLst>
                  <a:ext uri="{FF2B5EF4-FFF2-40B4-BE49-F238E27FC236}">
                    <a16:creationId xmlns:a16="http://schemas.microsoft.com/office/drawing/2014/main" id="{E7A28B53-D7BF-E8A5-2613-7B07C2FC95D5}"/>
                  </a:ext>
                </a:extLst>
              </p:cNvPr>
              <p:cNvSpPr/>
              <p:nvPr/>
            </p:nvSpPr>
            <p:spPr>
              <a:xfrm>
                <a:off x="-1" y="0"/>
                <a:ext cx="5584316" cy="745507"/>
              </a:xfrm>
              <a:custGeom>
                <a:avLst/>
                <a:gdLst>
                  <a:gd name="connsiteX0" fmla="*/ 0 w 12192001"/>
                  <a:gd name="connsiteY0" fmla="*/ 0 h 737118"/>
                  <a:gd name="connsiteX1" fmla="*/ 12192001 w 12192001"/>
                  <a:gd name="connsiteY1" fmla="*/ 0 h 737118"/>
                  <a:gd name="connsiteX2" fmla="*/ 12192001 w 12192001"/>
                  <a:gd name="connsiteY2" fmla="*/ 737118 h 737118"/>
                  <a:gd name="connsiteX3" fmla="*/ 0 w 12192001"/>
                  <a:gd name="connsiteY3" fmla="*/ 737118 h 737118"/>
                  <a:gd name="connsiteX4" fmla="*/ 0 w 12192001"/>
                  <a:gd name="connsiteY4" fmla="*/ 0 h 737118"/>
                  <a:gd name="connsiteX0" fmla="*/ 0 w 12192001"/>
                  <a:gd name="connsiteY0" fmla="*/ 0 h 745507"/>
                  <a:gd name="connsiteX1" fmla="*/ 12192001 w 12192001"/>
                  <a:gd name="connsiteY1" fmla="*/ 0 h 745507"/>
                  <a:gd name="connsiteX2" fmla="*/ 3106724 w 12192001"/>
                  <a:gd name="connsiteY2" fmla="*/ 745507 h 745507"/>
                  <a:gd name="connsiteX3" fmla="*/ 0 w 12192001"/>
                  <a:gd name="connsiteY3" fmla="*/ 737118 h 745507"/>
                  <a:gd name="connsiteX4" fmla="*/ 0 w 12192001"/>
                  <a:gd name="connsiteY4" fmla="*/ 0 h 745507"/>
                  <a:gd name="connsiteX0" fmla="*/ 0 w 5103303"/>
                  <a:gd name="connsiteY0" fmla="*/ 8389 h 753896"/>
                  <a:gd name="connsiteX1" fmla="*/ 5103303 w 5103303"/>
                  <a:gd name="connsiteY1" fmla="*/ 0 h 753896"/>
                  <a:gd name="connsiteX2" fmla="*/ 3106724 w 5103303"/>
                  <a:gd name="connsiteY2" fmla="*/ 753896 h 753896"/>
                  <a:gd name="connsiteX3" fmla="*/ 0 w 5103303"/>
                  <a:gd name="connsiteY3" fmla="*/ 745507 h 753896"/>
                  <a:gd name="connsiteX4" fmla="*/ 0 w 5103303"/>
                  <a:gd name="connsiteY4" fmla="*/ 8389 h 75389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37118"/>
                  <a:gd name="connsiteX1" fmla="*/ 5670041 w 5670041"/>
                  <a:gd name="connsiteY1" fmla="*/ 1136 h 737118"/>
                  <a:gd name="connsiteX2" fmla="*/ 3123392 w 5670041"/>
                  <a:gd name="connsiteY2" fmla="*/ 697882 h 737118"/>
                  <a:gd name="connsiteX3" fmla="*/ 0 w 5670041"/>
                  <a:gd name="connsiteY3" fmla="*/ 737118 h 737118"/>
                  <a:gd name="connsiteX4" fmla="*/ 0 w 5670041"/>
                  <a:gd name="connsiteY4" fmla="*/ 0 h 737118"/>
                  <a:gd name="connsiteX0" fmla="*/ 0 w 5670041"/>
                  <a:gd name="connsiteY0" fmla="*/ 0 h 743126"/>
                  <a:gd name="connsiteX1" fmla="*/ 5670041 w 5670041"/>
                  <a:gd name="connsiteY1" fmla="*/ 1136 h 743126"/>
                  <a:gd name="connsiteX2" fmla="*/ 2978136 w 5670041"/>
                  <a:gd name="connsiteY2" fmla="*/ 743126 h 743126"/>
                  <a:gd name="connsiteX3" fmla="*/ 0 w 5670041"/>
                  <a:gd name="connsiteY3" fmla="*/ 737118 h 743126"/>
                  <a:gd name="connsiteX4" fmla="*/ 0 w 5670041"/>
                  <a:gd name="connsiteY4" fmla="*/ 0 h 743126"/>
                  <a:gd name="connsiteX0" fmla="*/ 0 w 5670041"/>
                  <a:gd name="connsiteY0" fmla="*/ 0 h 743126"/>
                  <a:gd name="connsiteX1" fmla="*/ 5670041 w 5670041"/>
                  <a:gd name="connsiteY1" fmla="*/ 1136 h 743126"/>
                  <a:gd name="connsiteX2" fmla="*/ 2978136 w 5670041"/>
                  <a:gd name="connsiteY2" fmla="*/ 743126 h 743126"/>
                  <a:gd name="connsiteX3" fmla="*/ 0 w 5670041"/>
                  <a:gd name="connsiteY3" fmla="*/ 737118 h 743126"/>
                  <a:gd name="connsiteX4" fmla="*/ 0 w 5670041"/>
                  <a:gd name="connsiteY4" fmla="*/ 0 h 74312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35116"/>
                  <a:gd name="connsiteY0" fmla="*/ 0 h 745507"/>
                  <a:gd name="connsiteX1" fmla="*/ 5635116 w 5635116"/>
                  <a:gd name="connsiteY1" fmla="*/ 1136 h 745507"/>
                  <a:gd name="connsiteX2" fmla="*/ 2909080 w 5635116"/>
                  <a:gd name="connsiteY2" fmla="*/ 745507 h 745507"/>
                  <a:gd name="connsiteX3" fmla="*/ 0 w 5635116"/>
                  <a:gd name="connsiteY3" fmla="*/ 737118 h 745507"/>
                  <a:gd name="connsiteX4" fmla="*/ 0 w 5635116"/>
                  <a:gd name="connsiteY4" fmla="*/ 0 h 745507"/>
                  <a:gd name="connsiteX0" fmla="*/ 0 w 5584316"/>
                  <a:gd name="connsiteY0" fmla="*/ 0 h 745507"/>
                  <a:gd name="connsiteX1" fmla="*/ 5584316 w 5584316"/>
                  <a:gd name="connsiteY1" fmla="*/ 1136 h 745507"/>
                  <a:gd name="connsiteX2" fmla="*/ 2909080 w 5584316"/>
                  <a:gd name="connsiteY2" fmla="*/ 745507 h 745507"/>
                  <a:gd name="connsiteX3" fmla="*/ 0 w 5584316"/>
                  <a:gd name="connsiteY3" fmla="*/ 737118 h 745507"/>
                  <a:gd name="connsiteX4" fmla="*/ 0 w 5584316"/>
                  <a:gd name="connsiteY4" fmla="*/ 0 h 745507"/>
                  <a:gd name="connsiteX0" fmla="*/ 0 w 5584316"/>
                  <a:gd name="connsiteY0" fmla="*/ 0 h 745507"/>
                  <a:gd name="connsiteX1" fmla="*/ 5584316 w 5584316"/>
                  <a:gd name="connsiteY1" fmla="*/ 1136 h 745507"/>
                  <a:gd name="connsiteX2" fmla="*/ 2909080 w 5584316"/>
                  <a:gd name="connsiteY2" fmla="*/ 745507 h 745507"/>
                  <a:gd name="connsiteX3" fmla="*/ 0 w 5584316"/>
                  <a:gd name="connsiteY3" fmla="*/ 737118 h 745507"/>
                  <a:gd name="connsiteX4" fmla="*/ 0 w 5584316"/>
                  <a:gd name="connsiteY4" fmla="*/ 0 h 74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84316" h="745507">
                    <a:moveTo>
                      <a:pt x="0" y="0"/>
                    </a:moveTo>
                    <a:lnTo>
                      <a:pt x="5584316" y="1136"/>
                    </a:lnTo>
                    <a:cubicBezTo>
                      <a:pt x="4639389" y="206397"/>
                      <a:pt x="4335018" y="251321"/>
                      <a:pt x="2909080" y="745507"/>
                    </a:cubicBezTo>
                    <a:lnTo>
                      <a:pt x="0" y="7371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48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tângulo 5">
                <a:extLst>
                  <a:ext uri="{FF2B5EF4-FFF2-40B4-BE49-F238E27FC236}">
                    <a16:creationId xmlns:a16="http://schemas.microsoft.com/office/drawing/2014/main" id="{FEC012DC-7A60-758B-F62B-255DE59EB8B2}"/>
                  </a:ext>
                </a:extLst>
              </p:cNvPr>
              <p:cNvSpPr/>
              <p:nvPr/>
            </p:nvSpPr>
            <p:spPr>
              <a:xfrm rot="10800000">
                <a:off x="3164680" y="-1138"/>
                <a:ext cx="9027305" cy="744088"/>
              </a:xfrm>
              <a:custGeom>
                <a:avLst/>
                <a:gdLst>
                  <a:gd name="connsiteX0" fmla="*/ 0 w 12192001"/>
                  <a:gd name="connsiteY0" fmla="*/ 0 h 737118"/>
                  <a:gd name="connsiteX1" fmla="*/ 12192001 w 12192001"/>
                  <a:gd name="connsiteY1" fmla="*/ 0 h 737118"/>
                  <a:gd name="connsiteX2" fmla="*/ 12192001 w 12192001"/>
                  <a:gd name="connsiteY2" fmla="*/ 737118 h 737118"/>
                  <a:gd name="connsiteX3" fmla="*/ 0 w 12192001"/>
                  <a:gd name="connsiteY3" fmla="*/ 737118 h 737118"/>
                  <a:gd name="connsiteX4" fmla="*/ 0 w 12192001"/>
                  <a:gd name="connsiteY4" fmla="*/ 0 h 737118"/>
                  <a:gd name="connsiteX0" fmla="*/ 0 w 12192001"/>
                  <a:gd name="connsiteY0" fmla="*/ 0 h 745507"/>
                  <a:gd name="connsiteX1" fmla="*/ 12192001 w 12192001"/>
                  <a:gd name="connsiteY1" fmla="*/ 0 h 745507"/>
                  <a:gd name="connsiteX2" fmla="*/ 3106724 w 12192001"/>
                  <a:gd name="connsiteY2" fmla="*/ 745507 h 745507"/>
                  <a:gd name="connsiteX3" fmla="*/ 0 w 12192001"/>
                  <a:gd name="connsiteY3" fmla="*/ 737118 h 745507"/>
                  <a:gd name="connsiteX4" fmla="*/ 0 w 12192001"/>
                  <a:gd name="connsiteY4" fmla="*/ 0 h 745507"/>
                  <a:gd name="connsiteX0" fmla="*/ 0 w 5103303"/>
                  <a:gd name="connsiteY0" fmla="*/ 8389 h 753896"/>
                  <a:gd name="connsiteX1" fmla="*/ 5103303 w 5103303"/>
                  <a:gd name="connsiteY1" fmla="*/ 0 h 753896"/>
                  <a:gd name="connsiteX2" fmla="*/ 3106724 w 5103303"/>
                  <a:gd name="connsiteY2" fmla="*/ 753896 h 753896"/>
                  <a:gd name="connsiteX3" fmla="*/ 0 w 5103303"/>
                  <a:gd name="connsiteY3" fmla="*/ 745507 h 753896"/>
                  <a:gd name="connsiteX4" fmla="*/ 0 w 5103303"/>
                  <a:gd name="connsiteY4" fmla="*/ 8389 h 75389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2896 h 743641"/>
                  <a:gd name="connsiteX1" fmla="*/ 6329260 w 6329260"/>
                  <a:gd name="connsiteY1" fmla="*/ 0 h 743641"/>
                  <a:gd name="connsiteX2" fmla="*/ 3282050 w 6329260"/>
                  <a:gd name="connsiteY2" fmla="*/ 743641 h 743641"/>
                  <a:gd name="connsiteX3" fmla="*/ 0 w 6329260"/>
                  <a:gd name="connsiteY3" fmla="*/ 740014 h 743641"/>
                  <a:gd name="connsiteX4" fmla="*/ 0 w 6329260"/>
                  <a:gd name="connsiteY4" fmla="*/ 2896 h 743641"/>
                  <a:gd name="connsiteX0" fmla="*/ 0 w 9034767"/>
                  <a:gd name="connsiteY0" fmla="*/ 2896 h 743641"/>
                  <a:gd name="connsiteX1" fmla="*/ 9034767 w 9034767"/>
                  <a:gd name="connsiteY1" fmla="*/ 0 h 743641"/>
                  <a:gd name="connsiteX2" fmla="*/ 5987557 w 9034767"/>
                  <a:gd name="connsiteY2" fmla="*/ 743641 h 743641"/>
                  <a:gd name="connsiteX3" fmla="*/ 2705507 w 9034767"/>
                  <a:gd name="connsiteY3" fmla="*/ 740014 h 743641"/>
                  <a:gd name="connsiteX4" fmla="*/ 0 w 9034767"/>
                  <a:gd name="connsiteY4" fmla="*/ 2896 h 743641"/>
                  <a:gd name="connsiteX0" fmla="*/ 0 w 9034767"/>
                  <a:gd name="connsiteY0" fmla="*/ 2896 h 744781"/>
                  <a:gd name="connsiteX1" fmla="*/ 9034767 w 9034767"/>
                  <a:gd name="connsiteY1" fmla="*/ 0 h 744781"/>
                  <a:gd name="connsiteX2" fmla="*/ 5987557 w 9034767"/>
                  <a:gd name="connsiteY2" fmla="*/ 743641 h 744781"/>
                  <a:gd name="connsiteX3" fmla="*/ 11898 w 9034767"/>
                  <a:gd name="connsiteY3" fmla="*/ 744781 h 744781"/>
                  <a:gd name="connsiteX4" fmla="*/ 0 w 9034767"/>
                  <a:gd name="connsiteY4" fmla="*/ 2896 h 744781"/>
                  <a:gd name="connsiteX0" fmla="*/ 0 w 9025249"/>
                  <a:gd name="connsiteY0" fmla="*/ 2896 h 744781"/>
                  <a:gd name="connsiteX1" fmla="*/ 9025249 w 9025249"/>
                  <a:gd name="connsiteY1" fmla="*/ 0 h 744781"/>
                  <a:gd name="connsiteX2" fmla="*/ 5978039 w 9025249"/>
                  <a:gd name="connsiteY2" fmla="*/ 743641 h 744781"/>
                  <a:gd name="connsiteX3" fmla="*/ 2380 w 9025249"/>
                  <a:gd name="connsiteY3" fmla="*/ 744781 h 744781"/>
                  <a:gd name="connsiteX4" fmla="*/ 0 w 9025249"/>
                  <a:gd name="connsiteY4" fmla="*/ 2896 h 744781"/>
                  <a:gd name="connsiteX0" fmla="*/ 2484 w 9027733"/>
                  <a:gd name="connsiteY0" fmla="*/ 2896 h 744781"/>
                  <a:gd name="connsiteX1" fmla="*/ 9027733 w 9027733"/>
                  <a:gd name="connsiteY1" fmla="*/ 0 h 744781"/>
                  <a:gd name="connsiteX2" fmla="*/ 5980523 w 9027733"/>
                  <a:gd name="connsiteY2" fmla="*/ 743641 h 744781"/>
                  <a:gd name="connsiteX3" fmla="*/ 105 w 9027733"/>
                  <a:gd name="connsiteY3" fmla="*/ 744781 h 744781"/>
                  <a:gd name="connsiteX4" fmla="*/ 2484 w 9027733"/>
                  <a:gd name="connsiteY4" fmla="*/ 2896 h 744781"/>
                  <a:gd name="connsiteX0" fmla="*/ 0 w 9025249"/>
                  <a:gd name="connsiteY0" fmla="*/ 2896 h 744781"/>
                  <a:gd name="connsiteX1" fmla="*/ 9025249 w 9025249"/>
                  <a:gd name="connsiteY1" fmla="*/ 0 h 744781"/>
                  <a:gd name="connsiteX2" fmla="*/ 5978039 w 9025249"/>
                  <a:gd name="connsiteY2" fmla="*/ 743641 h 744781"/>
                  <a:gd name="connsiteX3" fmla="*/ 4760 w 9025249"/>
                  <a:gd name="connsiteY3" fmla="*/ 744781 h 744781"/>
                  <a:gd name="connsiteX4" fmla="*/ 0 w 902524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5973509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20719" h="744781">
                    <a:moveTo>
                      <a:pt x="229" y="2896"/>
                    </a:moveTo>
                    <a:lnTo>
                      <a:pt x="9020719" y="0"/>
                    </a:lnTo>
                    <a:cubicBezTo>
                      <a:pt x="7756567" y="402216"/>
                      <a:pt x="7199096" y="557753"/>
                      <a:pt x="6125798" y="743641"/>
                    </a:cubicBezTo>
                    <a:lnTo>
                      <a:pt x="230" y="744781"/>
                    </a:lnTo>
                    <a:cubicBezTo>
                      <a:pt x="-563" y="497486"/>
                      <a:pt x="1022" y="250191"/>
                      <a:pt x="229" y="2896"/>
                    </a:cubicBezTo>
                    <a:close/>
                  </a:path>
                </a:pathLst>
              </a:custGeom>
              <a:solidFill>
                <a:srgbClr val="72BAE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72BAE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riângulo isósceles 9">
                <a:extLst>
                  <a:ext uri="{FF2B5EF4-FFF2-40B4-BE49-F238E27FC236}">
                    <a16:creationId xmlns:a16="http://schemas.microsoft.com/office/drawing/2014/main" id="{76B7E5E7-9456-2BAC-E029-901C5B978CC0}"/>
                  </a:ext>
                </a:extLst>
              </p:cNvPr>
              <p:cNvSpPr/>
              <p:nvPr/>
            </p:nvSpPr>
            <p:spPr>
              <a:xfrm>
                <a:off x="8892540" y="-6349"/>
                <a:ext cx="3299459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88C6E8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riângulo isósceles 9">
                <a:extLst>
                  <a:ext uri="{FF2B5EF4-FFF2-40B4-BE49-F238E27FC236}">
                    <a16:creationId xmlns:a16="http://schemas.microsoft.com/office/drawing/2014/main" id="{15C5FFF2-4417-04A5-1322-ECC6A2A91215}"/>
                  </a:ext>
                </a:extLst>
              </p:cNvPr>
              <p:cNvSpPr/>
              <p:nvPr/>
            </p:nvSpPr>
            <p:spPr>
              <a:xfrm>
                <a:off x="4450080" y="-6349"/>
                <a:ext cx="7741920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65B5E1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Triângulo isósceles 9">
                <a:extLst>
                  <a:ext uri="{FF2B5EF4-FFF2-40B4-BE49-F238E27FC236}">
                    <a16:creationId xmlns:a16="http://schemas.microsoft.com/office/drawing/2014/main" id="{99F7315C-972E-CD7A-C087-47B61C47E1FA}"/>
                  </a:ext>
                </a:extLst>
              </p:cNvPr>
              <p:cNvSpPr/>
              <p:nvPr/>
            </p:nvSpPr>
            <p:spPr>
              <a:xfrm>
                <a:off x="83820" y="-6349"/>
                <a:ext cx="5500495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283B4C">
                  <a:alpha val="23137"/>
                </a:srgbClr>
              </a:solidFill>
              <a:ln w="28575">
                <a:solidFill>
                  <a:srgbClr val="39536B"/>
                </a:solidFill>
              </a:ln>
              <a:effectLst>
                <a:softEdge rad="63500"/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tângulo 7">
              <a:extLst>
                <a:ext uri="{FF2B5EF4-FFF2-40B4-BE49-F238E27FC236}">
                  <a16:creationId xmlns:a16="http://schemas.microsoft.com/office/drawing/2014/main" id="{3FD6361F-BCEF-2CA7-A705-AA4B0F91D098}"/>
                </a:ext>
              </a:extLst>
            </p:cNvPr>
            <p:cNvSpPr/>
            <p:nvPr/>
          </p:nvSpPr>
          <p:spPr>
            <a:xfrm>
              <a:off x="-2921" y="742951"/>
              <a:ext cx="2924660" cy="1183141"/>
            </a:xfrm>
            <a:custGeom>
              <a:avLst/>
              <a:gdLst>
                <a:gd name="connsiteX0" fmla="*/ 0 w 2893163"/>
                <a:gd name="connsiteY0" fmla="*/ 0 h 1535567"/>
                <a:gd name="connsiteX1" fmla="*/ 2893163 w 2893163"/>
                <a:gd name="connsiteY1" fmla="*/ 0 h 1535567"/>
                <a:gd name="connsiteX2" fmla="*/ 2893163 w 2893163"/>
                <a:gd name="connsiteY2" fmla="*/ 1535567 h 1535567"/>
                <a:gd name="connsiteX3" fmla="*/ 0 w 2893163"/>
                <a:gd name="connsiteY3" fmla="*/ 1535567 h 1535567"/>
                <a:gd name="connsiteX4" fmla="*/ 0 w 2893163"/>
                <a:gd name="connsiteY4" fmla="*/ 0 h 1535567"/>
                <a:gd name="connsiteX0" fmla="*/ 0 w 2893163"/>
                <a:gd name="connsiteY0" fmla="*/ 0 h 1549855"/>
                <a:gd name="connsiteX1" fmla="*/ 2893163 w 2893163"/>
                <a:gd name="connsiteY1" fmla="*/ 0 h 1549855"/>
                <a:gd name="connsiteX2" fmla="*/ 21376 w 2893163"/>
                <a:gd name="connsiteY2" fmla="*/ 1549855 h 1549855"/>
                <a:gd name="connsiteX3" fmla="*/ 0 w 2893163"/>
                <a:gd name="connsiteY3" fmla="*/ 1535567 h 1549855"/>
                <a:gd name="connsiteX4" fmla="*/ 0 w 2893163"/>
                <a:gd name="connsiteY4" fmla="*/ 0 h 1549855"/>
                <a:gd name="connsiteX0" fmla="*/ 0 w 2893163"/>
                <a:gd name="connsiteY0" fmla="*/ 0 h 1549855"/>
                <a:gd name="connsiteX1" fmla="*/ 2893163 w 2893163"/>
                <a:gd name="connsiteY1" fmla="*/ 0 h 1549855"/>
                <a:gd name="connsiteX2" fmla="*/ 21376 w 2893163"/>
                <a:gd name="connsiteY2" fmla="*/ 1549855 h 1549855"/>
                <a:gd name="connsiteX3" fmla="*/ 0 w 2893163"/>
                <a:gd name="connsiteY3" fmla="*/ 1535567 h 1549855"/>
                <a:gd name="connsiteX4" fmla="*/ 0 w 2893163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1535567 h 1549855"/>
                <a:gd name="connsiteX4" fmla="*/ 0 w 2921738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1535567 h 1549855"/>
                <a:gd name="connsiteX4" fmla="*/ 0 w 2921738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7088 w 2921738"/>
                <a:gd name="connsiteY2" fmla="*/ 1549855 h 1549855"/>
                <a:gd name="connsiteX3" fmla="*/ 0 w 2921738"/>
                <a:gd name="connsiteY3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7088 w 2921738"/>
                <a:gd name="connsiteY2" fmla="*/ 1549855 h 1549855"/>
                <a:gd name="connsiteX3" fmla="*/ 0 w 2921738"/>
                <a:gd name="connsiteY3" fmla="*/ 0 h 1549855"/>
                <a:gd name="connsiteX0" fmla="*/ 2922 w 2924660"/>
                <a:gd name="connsiteY0" fmla="*/ 0 h 1745117"/>
                <a:gd name="connsiteX1" fmla="*/ 2924660 w 2924660"/>
                <a:gd name="connsiteY1" fmla="*/ 757238 h 1745117"/>
                <a:gd name="connsiteX2" fmla="*/ 485 w 2924660"/>
                <a:gd name="connsiteY2" fmla="*/ 1745117 h 1745117"/>
                <a:gd name="connsiteX3" fmla="*/ 2922 w 2924660"/>
                <a:gd name="connsiteY3" fmla="*/ 0 h 1745117"/>
                <a:gd name="connsiteX0" fmla="*/ 2922 w 2924660"/>
                <a:gd name="connsiteY0" fmla="*/ 0 h 1745117"/>
                <a:gd name="connsiteX1" fmla="*/ 2924660 w 2924660"/>
                <a:gd name="connsiteY1" fmla="*/ 757238 h 1745117"/>
                <a:gd name="connsiteX2" fmla="*/ 485 w 2924660"/>
                <a:gd name="connsiteY2" fmla="*/ 1745117 h 1745117"/>
                <a:gd name="connsiteX3" fmla="*/ 2922 w 2924660"/>
                <a:gd name="connsiteY3" fmla="*/ 0 h 1745117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660" h="1183141">
                  <a:moveTo>
                    <a:pt x="2922" y="0"/>
                  </a:moveTo>
                  <a:lnTo>
                    <a:pt x="2924660" y="0"/>
                  </a:lnTo>
                  <a:cubicBezTo>
                    <a:pt x="1795949" y="316593"/>
                    <a:pt x="1153009" y="661761"/>
                    <a:pt x="485" y="1183141"/>
                  </a:cubicBezTo>
                  <a:cubicBezTo>
                    <a:pt x="-1878" y="666523"/>
                    <a:pt x="5285" y="516618"/>
                    <a:pt x="292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2F580087-2376-941D-3BBD-0A2CF8C93360}"/>
              </a:ext>
            </a:extLst>
          </p:cNvPr>
          <p:cNvGrpSpPr/>
          <p:nvPr/>
        </p:nvGrpSpPr>
        <p:grpSpPr>
          <a:xfrm>
            <a:off x="-17" y="6320304"/>
            <a:ext cx="12192002" cy="537695"/>
            <a:chOff x="-17" y="6320304"/>
            <a:chExt cx="12192002" cy="537695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4C19AE12-74E8-8E7B-AAC9-1271A6BBB60F}"/>
                </a:ext>
              </a:extLst>
            </p:cNvPr>
            <p:cNvSpPr/>
            <p:nvPr/>
          </p:nvSpPr>
          <p:spPr>
            <a:xfrm>
              <a:off x="-16" y="6320304"/>
              <a:ext cx="12192001" cy="464820"/>
            </a:xfrm>
            <a:prstGeom prst="rect">
              <a:avLst/>
            </a:prstGeom>
            <a:solidFill>
              <a:srgbClr val="72BA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E78D1B92-9496-B783-C965-8351324A3AAD}"/>
                </a:ext>
              </a:extLst>
            </p:cNvPr>
            <p:cNvSpPr/>
            <p:nvPr/>
          </p:nvSpPr>
          <p:spPr>
            <a:xfrm>
              <a:off x="-17" y="6393179"/>
              <a:ext cx="12192001" cy="464820"/>
            </a:xfrm>
            <a:prstGeom prst="rect">
              <a:avLst/>
            </a:prstGeom>
            <a:solidFill>
              <a:srgbClr val="283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Imagem 23" descr="Uma imagem contendo desenho, texto&#10;&#10;Descrição gerada automaticamente">
            <a:extLst>
              <a:ext uri="{FF2B5EF4-FFF2-40B4-BE49-F238E27FC236}">
                <a16:creationId xmlns:a16="http://schemas.microsoft.com/office/drawing/2014/main" id="{BEE8741C-403F-276E-839D-615E1F9683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11"/>
          <a:stretch/>
        </p:blipFill>
        <p:spPr>
          <a:xfrm>
            <a:off x="324989" y="103124"/>
            <a:ext cx="1633731" cy="433771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06274E7C-9F60-2EA2-55D9-7E3F0C76035D}"/>
              </a:ext>
            </a:extLst>
          </p:cNvPr>
          <p:cNvSpPr txBox="1"/>
          <p:nvPr/>
        </p:nvSpPr>
        <p:spPr>
          <a:xfrm>
            <a:off x="3296008" y="6454910"/>
            <a:ext cx="5599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25F5D60-4F13-C108-734A-E3DD7F65F92D}"/>
              </a:ext>
            </a:extLst>
          </p:cNvPr>
          <p:cNvSpPr txBox="1"/>
          <p:nvPr/>
        </p:nvSpPr>
        <p:spPr>
          <a:xfrm>
            <a:off x="-129734" y="6463250"/>
            <a:ext cx="2543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www.gov.br/antaq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789C84AA-6DBB-182A-A96E-0B2B8A71DA4B}"/>
              </a:ext>
            </a:extLst>
          </p:cNvPr>
          <p:cNvSpPr txBox="1"/>
          <p:nvPr/>
        </p:nvSpPr>
        <p:spPr>
          <a:xfrm>
            <a:off x="6473309" y="56196"/>
            <a:ext cx="5530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1200" cap="none" spc="0" normalizeH="0" baseline="0" noProof="0">
              <a:ln>
                <a:noFill/>
              </a:ln>
              <a:solidFill>
                <a:srgbClr val="3148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20E38EA-5A35-2340-3869-F55501B7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2370" y="641695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640CB-5D74-47DA-BBFA-9586DA51BF8B}" type="slidenum">
              <a:rPr kumimoji="0" lang="pt-BR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C73B9806-A447-DFA4-8B46-3D71A5F00B23}"/>
              </a:ext>
            </a:extLst>
          </p:cNvPr>
          <p:cNvSpPr txBox="1"/>
          <p:nvPr/>
        </p:nvSpPr>
        <p:spPr>
          <a:xfrm>
            <a:off x="863600" y="435424"/>
            <a:ext cx="5384800" cy="150064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ts val="6305"/>
              </a:lnSpc>
              <a:spcBef>
                <a:spcPts val="1200"/>
              </a:spcBef>
              <a:spcAft>
                <a:spcPts val="1200"/>
              </a:spcAft>
              <a:defRPr sz="5000">
                <a:solidFill>
                  <a:srgbClr val="00508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pt-BR" sz="3334" dirty="0"/>
              <a:t>Cronograma-Tentativa</a:t>
            </a:r>
            <a:r>
              <a:rPr lang="pt-BR" sz="3334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79E685-839D-2FA6-4C0C-B0B9C7D87AD5}"/>
              </a:ext>
            </a:extLst>
          </p:cNvPr>
          <p:cNvSpPr txBox="1">
            <a:spLocks/>
          </p:cNvSpPr>
          <p:nvPr/>
        </p:nvSpPr>
        <p:spPr>
          <a:xfrm>
            <a:off x="4161514" y="42536"/>
            <a:ext cx="6377397" cy="734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lt"/>
                <a:cs typeface="Calibri Light" panose="020F0302020204030204"/>
              </a:rPr>
              <a:t>Hidrovia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lt"/>
                <a:cs typeface="Calibri Light" panose="020F0302020204030204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lt"/>
                <a:cs typeface="Calibri Light" panose="020F0302020204030204"/>
              </a:rPr>
              <a:t>Tapajós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lt"/>
              <a:cs typeface="Calibri Light" panose="020F0302020204030204"/>
            </a:endParaRPr>
          </a:p>
        </p:txBody>
      </p:sp>
      <p:graphicFrame>
        <p:nvGraphicFramePr>
          <p:cNvPr id="5" name="Tabela 6">
            <a:extLst>
              <a:ext uri="{FF2B5EF4-FFF2-40B4-BE49-F238E27FC236}">
                <a16:creationId xmlns:a16="http://schemas.microsoft.com/office/drawing/2014/main" id="{91D06C18-ECCA-2173-89AF-C97BC3AB12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034531"/>
              </p:ext>
            </p:extLst>
          </p:nvPr>
        </p:nvGraphicFramePr>
        <p:xfrm>
          <a:off x="186512" y="3393306"/>
          <a:ext cx="11874037" cy="1685343"/>
        </p:xfrm>
        <a:graphic>
          <a:graphicData uri="http://schemas.openxmlformats.org/drawingml/2006/table">
            <a:tbl>
              <a:tblPr firstRow="1" bandRow="1"/>
              <a:tblGrid>
                <a:gridCol w="847521">
                  <a:extLst>
                    <a:ext uri="{9D8B030D-6E8A-4147-A177-3AD203B41FA5}">
                      <a16:colId xmlns:a16="http://schemas.microsoft.com/office/drawing/2014/main" val="724661752"/>
                    </a:ext>
                  </a:extLst>
                </a:gridCol>
                <a:gridCol w="847521">
                  <a:extLst>
                    <a:ext uri="{9D8B030D-6E8A-4147-A177-3AD203B41FA5}">
                      <a16:colId xmlns:a16="http://schemas.microsoft.com/office/drawing/2014/main" val="3524183301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867457484"/>
                    </a:ext>
                  </a:extLst>
                </a:gridCol>
                <a:gridCol w="712177">
                  <a:extLst>
                    <a:ext uri="{9D8B030D-6E8A-4147-A177-3AD203B41FA5}">
                      <a16:colId xmlns:a16="http://schemas.microsoft.com/office/drawing/2014/main" val="4078779446"/>
                    </a:ext>
                  </a:extLst>
                </a:gridCol>
                <a:gridCol w="1573823">
                  <a:extLst>
                    <a:ext uri="{9D8B030D-6E8A-4147-A177-3AD203B41FA5}">
                      <a16:colId xmlns:a16="http://schemas.microsoft.com/office/drawing/2014/main" val="1844312814"/>
                    </a:ext>
                  </a:extLst>
                </a:gridCol>
                <a:gridCol w="659423">
                  <a:extLst>
                    <a:ext uri="{9D8B030D-6E8A-4147-A177-3AD203B41FA5}">
                      <a16:colId xmlns:a16="http://schemas.microsoft.com/office/drawing/2014/main" val="4096682476"/>
                    </a:ext>
                  </a:extLst>
                </a:gridCol>
                <a:gridCol w="729761">
                  <a:extLst>
                    <a:ext uri="{9D8B030D-6E8A-4147-A177-3AD203B41FA5}">
                      <a16:colId xmlns:a16="http://schemas.microsoft.com/office/drawing/2014/main" val="3833395939"/>
                    </a:ext>
                  </a:extLst>
                </a:gridCol>
                <a:gridCol w="1343749">
                  <a:extLst>
                    <a:ext uri="{9D8B030D-6E8A-4147-A177-3AD203B41FA5}">
                      <a16:colId xmlns:a16="http://schemas.microsoft.com/office/drawing/2014/main" val="3020086868"/>
                    </a:ext>
                  </a:extLst>
                </a:gridCol>
                <a:gridCol w="798149">
                  <a:extLst>
                    <a:ext uri="{9D8B030D-6E8A-4147-A177-3AD203B41FA5}">
                      <a16:colId xmlns:a16="http://schemas.microsoft.com/office/drawing/2014/main" val="3250375874"/>
                    </a:ext>
                  </a:extLst>
                </a:gridCol>
                <a:gridCol w="798149">
                  <a:extLst>
                    <a:ext uri="{9D8B030D-6E8A-4147-A177-3AD203B41FA5}">
                      <a16:colId xmlns:a16="http://schemas.microsoft.com/office/drawing/2014/main" val="1203033291"/>
                    </a:ext>
                  </a:extLst>
                </a:gridCol>
                <a:gridCol w="1306150">
                  <a:extLst>
                    <a:ext uri="{9D8B030D-6E8A-4147-A177-3AD203B41FA5}">
                      <a16:colId xmlns:a16="http://schemas.microsoft.com/office/drawing/2014/main" val="1331778004"/>
                    </a:ext>
                  </a:extLst>
                </a:gridCol>
                <a:gridCol w="1378383">
                  <a:extLst>
                    <a:ext uri="{9D8B030D-6E8A-4147-A177-3AD203B41FA5}">
                      <a16:colId xmlns:a16="http://schemas.microsoft.com/office/drawing/2014/main" val="62923206"/>
                    </a:ext>
                  </a:extLst>
                </a:gridCol>
              </a:tblGrid>
              <a:tr h="95382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600" dirty="0">
                          <a:latin typeface="Montserrat" panose="00000500000000000000" pitchFamily="2" charset="0"/>
                        </a:rPr>
                        <a:t>Elaboração EVTEA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600" dirty="0">
                          <a:latin typeface="Montserrat" panose="00000500000000000000" pitchFamily="2" charset="0"/>
                        </a:rPr>
                        <a:t>Consulta e audiência pública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600" dirty="0">
                          <a:latin typeface="Montserrat" panose="00000500000000000000" pitchFamily="2" charset="0"/>
                        </a:rPr>
                        <a:t>Revisão pós Audiência Pública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kern="1200" dirty="0">
                          <a:solidFill>
                            <a:schemeClr val="lt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Auditoria</a:t>
                      </a:r>
                      <a:r>
                        <a:rPr lang="pt-BR" sz="1600" dirty="0"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pt-BR" sz="1600" b="1" kern="1200" dirty="0">
                          <a:solidFill>
                            <a:schemeClr val="lt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do TCU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600" dirty="0">
                          <a:latin typeface="Montserrat" panose="00000500000000000000" pitchFamily="2" charset="0"/>
                        </a:rPr>
                        <a:t>Revisão pós-TCU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600">
                          <a:latin typeface="Montserrat" panose="00000500000000000000" pitchFamily="2" charset="0"/>
                        </a:rPr>
                        <a:t>Abertura de edital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600" dirty="0">
                          <a:latin typeface="Montserrat" panose="00000500000000000000" pitchFamily="2" charset="0"/>
                        </a:rPr>
                        <a:t>Leilão na B3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600" dirty="0">
                          <a:latin typeface="Montserrat" panose="00000500000000000000" pitchFamily="2" charset="0"/>
                        </a:rPr>
                        <a:t>Assinatura do Contrato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381325"/>
                  </a:ext>
                </a:extLst>
              </a:tr>
              <a:tr h="343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800" dirty="0">
                          <a:latin typeface="Montserrat" panose="00000500000000000000" pitchFamily="2" charset="0"/>
                        </a:rPr>
                        <a:t>mar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Montserrat" panose="00000500000000000000" pitchFamily="2" charset="0"/>
                        </a:rPr>
                        <a:t>dez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800" dirty="0" err="1">
                          <a:latin typeface="Montserrat" panose="00000500000000000000" pitchFamily="2" charset="0"/>
                        </a:rPr>
                        <a:t>fev</a:t>
                      </a:r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Montserrat" panose="00000500000000000000" pitchFamily="2" charset="0"/>
                        </a:rPr>
                        <a:t>mar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800" dirty="0" err="1">
                          <a:latin typeface="Montserrat" panose="00000500000000000000" pitchFamily="2" charset="0"/>
                        </a:rPr>
                        <a:t>abr</a:t>
                      </a:r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 err="1">
                          <a:latin typeface="Montserrat" panose="00000500000000000000" pitchFamily="2" charset="0"/>
                        </a:rPr>
                        <a:t>abr</a:t>
                      </a: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800" dirty="0" err="1">
                          <a:latin typeface="Montserrat" panose="00000500000000000000" pitchFamily="2" charset="0"/>
                        </a:rPr>
                        <a:t>jun</a:t>
                      </a:r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800" dirty="0" err="1">
                          <a:latin typeface="Montserrat" panose="00000500000000000000" pitchFamily="2" charset="0"/>
                        </a:rPr>
                        <a:t>ago</a:t>
                      </a:r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800" dirty="0">
                          <a:latin typeface="Montserrat" panose="00000500000000000000" pitchFamily="2" charset="0"/>
                        </a:rPr>
                        <a:t>set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Montserrat" panose="00000500000000000000" pitchFamily="2" charset="0"/>
                        </a:rPr>
                        <a:t>out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800" dirty="0" err="1">
                          <a:latin typeface="Montserrat" panose="00000500000000000000" pitchFamily="2" charset="0"/>
                        </a:rPr>
                        <a:t>nov</a:t>
                      </a:r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800" dirty="0">
                          <a:latin typeface="Montserrat" panose="00000500000000000000" pitchFamily="2" charset="0"/>
                        </a:rPr>
                        <a:t>dez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430309"/>
                  </a:ext>
                </a:extLst>
              </a:tr>
              <a:tr h="343979">
                <a:tc gridSpan="2"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Montserrat" panose="00000500000000000000" pitchFamily="2" charset="0"/>
                        </a:rPr>
                        <a:t>2025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Montserrat" panose="00000500000000000000" pitchFamily="2" charset="0"/>
                        </a:rPr>
                        <a:t>2026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559594"/>
                  </a:ext>
                </a:extLst>
              </a:tr>
            </a:tbl>
          </a:graphicData>
        </a:graphic>
      </p:graphicFrame>
      <p:grpSp>
        <p:nvGrpSpPr>
          <p:cNvPr id="6" name="Agrupar 5">
            <a:extLst>
              <a:ext uri="{FF2B5EF4-FFF2-40B4-BE49-F238E27FC236}">
                <a16:creationId xmlns:a16="http://schemas.microsoft.com/office/drawing/2014/main" id="{0DF8323A-E1CA-BBC0-3787-AF279FDE38CC}"/>
              </a:ext>
            </a:extLst>
          </p:cNvPr>
          <p:cNvGrpSpPr/>
          <p:nvPr/>
        </p:nvGrpSpPr>
        <p:grpSpPr>
          <a:xfrm>
            <a:off x="5170476" y="2050721"/>
            <a:ext cx="1165159" cy="1342585"/>
            <a:chOff x="7874000" y="1728915"/>
            <a:chExt cx="1436392" cy="1734073"/>
          </a:xfrm>
        </p:grpSpPr>
        <p:sp>
          <p:nvSpPr>
            <p:cNvPr id="7" name="Texto Explicativo: Seta para Baixo 6">
              <a:extLst>
                <a:ext uri="{FF2B5EF4-FFF2-40B4-BE49-F238E27FC236}">
                  <a16:creationId xmlns:a16="http://schemas.microsoft.com/office/drawing/2014/main" id="{3911DD3B-335F-6C56-2221-B0AFE856B978}"/>
                </a:ext>
              </a:extLst>
            </p:cNvPr>
            <p:cNvSpPr/>
            <p:nvPr/>
          </p:nvSpPr>
          <p:spPr>
            <a:xfrm>
              <a:off x="7874000" y="1728915"/>
              <a:ext cx="1436392" cy="1734073"/>
            </a:xfrm>
            <a:prstGeom prst="downArrowCallou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9D86168E-E07A-E53D-0D7B-355B78D41C8C}"/>
                </a:ext>
              </a:extLst>
            </p:cNvPr>
            <p:cNvSpPr/>
            <p:nvPr/>
          </p:nvSpPr>
          <p:spPr>
            <a:xfrm>
              <a:off x="8160824" y="1914068"/>
              <a:ext cx="862745" cy="633305"/>
            </a:xfrm>
            <a:custGeom>
              <a:avLst/>
              <a:gdLst/>
              <a:ahLst/>
              <a:cxnLst/>
              <a:rect l="l" t="t" r="r" b="b"/>
              <a:pathLst>
                <a:path w="1294117" h="1033445">
                  <a:moveTo>
                    <a:pt x="0" y="0"/>
                  </a:moveTo>
                  <a:lnTo>
                    <a:pt x="1294117" y="0"/>
                  </a:lnTo>
                  <a:lnTo>
                    <a:pt x="1294117" y="1033445"/>
                  </a:lnTo>
                  <a:lnTo>
                    <a:pt x="0" y="1033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A95D9ECB-4A44-17D2-5F6A-BA085D9ADA61}"/>
              </a:ext>
            </a:extLst>
          </p:cNvPr>
          <p:cNvGrpSpPr/>
          <p:nvPr/>
        </p:nvGrpSpPr>
        <p:grpSpPr>
          <a:xfrm>
            <a:off x="2136659" y="2050721"/>
            <a:ext cx="1165159" cy="1342585"/>
            <a:chOff x="5283200" y="1693017"/>
            <a:chExt cx="1436392" cy="1734073"/>
          </a:xfrm>
        </p:grpSpPr>
        <p:sp>
          <p:nvSpPr>
            <p:cNvPr id="38" name="Texto Explicativo: Seta para Baixo 37">
              <a:extLst>
                <a:ext uri="{FF2B5EF4-FFF2-40B4-BE49-F238E27FC236}">
                  <a16:creationId xmlns:a16="http://schemas.microsoft.com/office/drawing/2014/main" id="{F2CE1DF2-5CC9-A586-201E-E22E3627716F}"/>
                </a:ext>
              </a:extLst>
            </p:cNvPr>
            <p:cNvSpPr/>
            <p:nvPr/>
          </p:nvSpPr>
          <p:spPr>
            <a:xfrm>
              <a:off x="5283200" y="1693017"/>
              <a:ext cx="1436392" cy="1734073"/>
            </a:xfrm>
            <a:prstGeom prst="downArrowCallou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CA2F8C3B-7CB7-E079-12BA-0D21A210150A}"/>
                </a:ext>
              </a:extLst>
            </p:cNvPr>
            <p:cNvSpPr/>
            <p:nvPr/>
          </p:nvSpPr>
          <p:spPr>
            <a:xfrm>
              <a:off x="5546780" y="1934328"/>
              <a:ext cx="909233" cy="549525"/>
            </a:xfrm>
            <a:custGeom>
              <a:avLst/>
              <a:gdLst/>
              <a:ahLst/>
              <a:cxnLst/>
              <a:rect l="l" t="t" r="r" b="b"/>
              <a:pathLst>
                <a:path w="1363850" h="896731">
                  <a:moveTo>
                    <a:pt x="0" y="0"/>
                  </a:moveTo>
                  <a:lnTo>
                    <a:pt x="1363849" y="0"/>
                  </a:lnTo>
                  <a:lnTo>
                    <a:pt x="1363849" y="896731"/>
                  </a:lnTo>
                  <a:lnTo>
                    <a:pt x="0" y="896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0" name="Texto Explicativo: Seta para Baixo 39">
            <a:extLst>
              <a:ext uri="{FF2B5EF4-FFF2-40B4-BE49-F238E27FC236}">
                <a16:creationId xmlns:a16="http://schemas.microsoft.com/office/drawing/2014/main" id="{4D35ADB4-AFFB-81F1-5982-83717F9A4D3F}"/>
              </a:ext>
            </a:extLst>
          </p:cNvPr>
          <p:cNvSpPr/>
          <p:nvPr/>
        </p:nvSpPr>
        <p:spPr>
          <a:xfrm>
            <a:off x="10735772" y="2050721"/>
            <a:ext cx="1165159" cy="1342585"/>
          </a:xfrm>
          <a:prstGeom prst="downArrowCallou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" name="Picture 2" descr="Contrato - ícones de negócios e finanças grátis">
            <a:extLst>
              <a:ext uri="{FF2B5EF4-FFF2-40B4-BE49-F238E27FC236}">
                <a16:creationId xmlns:a16="http://schemas.microsoft.com/office/drawing/2014/main" id="{0AB90EA7-C2B4-B1E3-DB2B-D29D08670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000" y="2260321"/>
            <a:ext cx="476830" cy="47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Agrupar 41">
            <a:extLst>
              <a:ext uri="{FF2B5EF4-FFF2-40B4-BE49-F238E27FC236}">
                <a16:creationId xmlns:a16="http://schemas.microsoft.com/office/drawing/2014/main" id="{68FCC0E7-0F4A-368C-4A15-022BE5020F82}"/>
              </a:ext>
            </a:extLst>
          </p:cNvPr>
          <p:cNvGrpSpPr/>
          <p:nvPr/>
        </p:nvGrpSpPr>
        <p:grpSpPr>
          <a:xfrm>
            <a:off x="9466057" y="2050721"/>
            <a:ext cx="1165159" cy="1342585"/>
            <a:chOff x="9254067" y="1920430"/>
            <a:chExt cx="1436392" cy="1734073"/>
          </a:xfrm>
        </p:grpSpPr>
        <p:sp>
          <p:nvSpPr>
            <p:cNvPr id="43" name="Texto Explicativo: Seta para Baixo 42">
              <a:extLst>
                <a:ext uri="{FF2B5EF4-FFF2-40B4-BE49-F238E27FC236}">
                  <a16:creationId xmlns:a16="http://schemas.microsoft.com/office/drawing/2014/main" id="{D15D6D88-6388-217F-E47C-CA681CC7696F}"/>
                </a:ext>
              </a:extLst>
            </p:cNvPr>
            <p:cNvSpPr/>
            <p:nvPr/>
          </p:nvSpPr>
          <p:spPr>
            <a:xfrm>
              <a:off x="9254067" y="1920430"/>
              <a:ext cx="1436392" cy="1734073"/>
            </a:xfrm>
            <a:prstGeom prst="downArrowCallou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4" name="Imagem 43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3399F1EC-0DFE-6B01-3D4F-C8D1FA240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102" y="2184944"/>
              <a:ext cx="526322" cy="526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1019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FFD25-01A3-D3EE-4505-1C5C49435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r 18">
            <a:extLst>
              <a:ext uri="{FF2B5EF4-FFF2-40B4-BE49-F238E27FC236}">
                <a16:creationId xmlns:a16="http://schemas.microsoft.com/office/drawing/2014/main" id="{0BF52298-83AE-F48D-9CB7-186D2DE4C512}"/>
              </a:ext>
            </a:extLst>
          </p:cNvPr>
          <p:cNvGrpSpPr/>
          <p:nvPr/>
        </p:nvGrpSpPr>
        <p:grpSpPr>
          <a:xfrm>
            <a:off x="-2921" y="-6349"/>
            <a:ext cx="12194921" cy="1932441"/>
            <a:chOff x="-2921" y="-6349"/>
            <a:chExt cx="12194921" cy="1932441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C1B71D97-A486-69E6-B059-1429079FA127}"/>
                </a:ext>
              </a:extLst>
            </p:cNvPr>
            <p:cNvGrpSpPr/>
            <p:nvPr/>
          </p:nvGrpSpPr>
          <p:grpSpPr>
            <a:xfrm>
              <a:off x="-1" y="-6349"/>
              <a:ext cx="12192001" cy="821689"/>
              <a:chOff x="-1" y="-6349"/>
              <a:chExt cx="12192001" cy="821689"/>
            </a:xfrm>
          </p:grpSpPr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6DE62479-C9B9-9065-9C31-B954DC4CFA4E}"/>
                  </a:ext>
                </a:extLst>
              </p:cNvPr>
              <p:cNvSpPr/>
              <p:nvPr/>
            </p:nvSpPr>
            <p:spPr>
              <a:xfrm>
                <a:off x="-1" y="1"/>
                <a:ext cx="12191986" cy="8153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tângulo 5">
                <a:extLst>
                  <a:ext uri="{FF2B5EF4-FFF2-40B4-BE49-F238E27FC236}">
                    <a16:creationId xmlns:a16="http://schemas.microsoft.com/office/drawing/2014/main" id="{5D554A6C-7FB9-C36D-F017-48CF1CC53601}"/>
                  </a:ext>
                </a:extLst>
              </p:cNvPr>
              <p:cNvSpPr/>
              <p:nvPr/>
            </p:nvSpPr>
            <p:spPr>
              <a:xfrm>
                <a:off x="-1" y="0"/>
                <a:ext cx="5584316" cy="745507"/>
              </a:xfrm>
              <a:custGeom>
                <a:avLst/>
                <a:gdLst>
                  <a:gd name="connsiteX0" fmla="*/ 0 w 12192001"/>
                  <a:gd name="connsiteY0" fmla="*/ 0 h 737118"/>
                  <a:gd name="connsiteX1" fmla="*/ 12192001 w 12192001"/>
                  <a:gd name="connsiteY1" fmla="*/ 0 h 737118"/>
                  <a:gd name="connsiteX2" fmla="*/ 12192001 w 12192001"/>
                  <a:gd name="connsiteY2" fmla="*/ 737118 h 737118"/>
                  <a:gd name="connsiteX3" fmla="*/ 0 w 12192001"/>
                  <a:gd name="connsiteY3" fmla="*/ 737118 h 737118"/>
                  <a:gd name="connsiteX4" fmla="*/ 0 w 12192001"/>
                  <a:gd name="connsiteY4" fmla="*/ 0 h 737118"/>
                  <a:gd name="connsiteX0" fmla="*/ 0 w 12192001"/>
                  <a:gd name="connsiteY0" fmla="*/ 0 h 745507"/>
                  <a:gd name="connsiteX1" fmla="*/ 12192001 w 12192001"/>
                  <a:gd name="connsiteY1" fmla="*/ 0 h 745507"/>
                  <a:gd name="connsiteX2" fmla="*/ 3106724 w 12192001"/>
                  <a:gd name="connsiteY2" fmla="*/ 745507 h 745507"/>
                  <a:gd name="connsiteX3" fmla="*/ 0 w 12192001"/>
                  <a:gd name="connsiteY3" fmla="*/ 737118 h 745507"/>
                  <a:gd name="connsiteX4" fmla="*/ 0 w 12192001"/>
                  <a:gd name="connsiteY4" fmla="*/ 0 h 745507"/>
                  <a:gd name="connsiteX0" fmla="*/ 0 w 5103303"/>
                  <a:gd name="connsiteY0" fmla="*/ 8389 h 753896"/>
                  <a:gd name="connsiteX1" fmla="*/ 5103303 w 5103303"/>
                  <a:gd name="connsiteY1" fmla="*/ 0 h 753896"/>
                  <a:gd name="connsiteX2" fmla="*/ 3106724 w 5103303"/>
                  <a:gd name="connsiteY2" fmla="*/ 753896 h 753896"/>
                  <a:gd name="connsiteX3" fmla="*/ 0 w 5103303"/>
                  <a:gd name="connsiteY3" fmla="*/ 745507 h 753896"/>
                  <a:gd name="connsiteX4" fmla="*/ 0 w 5103303"/>
                  <a:gd name="connsiteY4" fmla="*/ 8389 h 75389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37118"/>
                  <a:gd name="connsiteX1" fmla="*/ 5670041 w 5670041"/>
                  <a:gd name="connsiteY1" fmla="*/ 1136 h 737118"/>
                  <a:gd name="connsiteX2" fmla="*/ 3123392 w 5670041"/>
                  <a:gd name="connsiteY2" fmla="*/ 697882 h 737118"/>
                  <a:gd name="connsiteX3" fmla="*/ 0 w 5670041"/>
                  <a:gd name="connsiteY3" fmla="*/ 737118 h 737118"/>
                  <a:gd name="connsiteX4" fmla="*/ 0 w 5670041"/>
                  <a:gd name="connsiteY4" fmla="*/ 0 h 737118"/>
                  <a:gd name="connsiteX0" fmla="*/ 0 w 5670041"/>
                  <a:gd name="connsiteY0" fmla="*/ 0 h 743126"/>
                  <a:gd name="connsiteX1" fmla="*/ 5670041 w 5670041"/>
                  <a:gd name="connsiteY1" fmla="*/ 1136 h 743126"/>
                  <a:gd name="connsiteX2" fmla="*/ 2978136 w 5670041"/>
                  <a:gd name="connsiteY2" fmla="*/ 743126 h 743126"/>
                  <a:gd name="connsiteX3" fmla="*/ 0 w 5670041"/>
                  <a:gd name="connsiteY3" fmla="*/ 737118 h 743126"/>
                  <a:gd name="connsiteX4" fmla="*/ 0 w 5670041"/>
                  <a:gd name="connsiteY4" fmla="*/ 0 h 743126"/>
                  <a:gd name="connsiteX0" fmla="*/ 0 w 5670041"/>
                  <a:gd name="connsiteY0" fmla="*/ 0 h 743126"/>
                  <a:gd name="connsiteX1" fmla="*/ 5670041 w 5670041"/>
                  <a:gd name="connsiteY1" fmla="*/ 1136 h 743126"/>
                  <a:gd name="connsiteX2" fmla="*/ 2978136 w 5670041"/>
                  <a:gd name="connsiteY2" fmla="*/ 743126 h 743126"/>
                  <a:gd name="connsiteX3" fmla="*/ 0 w 5670041"/>
                  <a:gd name="connsiteY3" fmla="*/ 737118 h 743126"/>
                  <a:gd name="connsiteX4" fmla="*/ 0 w 5670041"/>
                  <a:gd name="connsiteY4" fmla="*/ 0 h 74312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35116"/>
                  <a:gd name="connsiteY0" fmla="*/ 0 h 745507"/>
                  <a:gd name="connsiteX1" fmla="*/ 5635116 w 5635116"/>
                  <a:gd name="connsiteY1" fmla="*/ 1136 h 745507"/>
                  <a:gd name="connsiteX2" fmla="*/ 2909080 w 5635116"/>
                  <a:gd name="connsiteY2" fmla="*/ 745507 h 745507"/>
                  <a:gd name="connsiteX3" fmla="*/ 0 w 5635116"/>
                  <a:gd name="connsiteY3" fmla="*/ 737118 h 745507"/>
                  <a:gd name="connsiteX4" fmla="*/ 0 w 5635116"/>
                  <a:gd name="connsiteY4" fmla="*/ 0 h 745507"/>
                  <a:gd name="connsiteX0" fmla="*/ 0 w 5584316"/>
                  <a:gd name="connsiteY0" fmla="*/ 0 h 745507"/>
                  <a:gd name="connsiteX1" fmla="*/ 5584316 w 5584316"/>
                  <a:gd name="connsiteY1" fmla="*/ 1136 h 745507"/>
                  <a:gd name="connsiteX2" fmla="*/ 2909080 w 5584316"/>
                  <a:gd name="connsiteY2" fmla="*/ 745507 h 745507"/>
                  <a:gd name="connsiteX3" fmla="*/ 0 w 5584316"/>
                  <a:gd name="connsiteY3" fmla="*/ 737118 h 745507"/>
                  <a:gd name="connsiteX4" fmla="*/ 0 w 5584316"/>
                  <a:gd name="connsiteY4" fmla="*/ 0 h 745507"/>
                  <a:gd name="connsiteX0" fmla="*/ 0 w 5584316"/>
                  <a:gd name="connsiteY0" fmla="*/ 0 h 745507"/>
                  <a:gd name="connsiteX1" fmla="*/ 5584316 w 5584316"/>
                  <a:gd name="connsiteY1" fmla="*/ 1136 h 745507"/>
                  <a:gd name="connsiteX2" fmla="*/ 2909080 w 5584316"/>
                  <a:gd name="connsiteY2" fmla="*/ 745507 h 745507"/>
                  <a:gd name="connsiteX3" fmla="*/ 0 w 5584316"/>
                  <a:gd name="connsiteY3" fmla="*/ 737118 h 745507"/>
                  <a:gd name="connsiteX4" fmla="*/ 0 w 5584316"/>
                  <a:gd name="connsiteY4" fmla="*/ 0 h 74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84316" h="745507">
                    <a:moveTo>
                      <a:pt x="0" y="0"/>
                    </a:moveTo>
                    <a:lnTo>
                      <a:pt x="5584316" y="1136"/>
                    </a:lnTo>
                    <a:cubicBezTo>
                      <a:pt x="4639389" y="206397"/>
                      <a:pt x="4335018" y="251321"/>
                      <a:pt x="2909080" y="745507"/>
                    </a:cubicBezTo>
                    <a:lnTo>
                      <a:pt x="0" y="7371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48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tângulo 5">
                <a:extLst>
                  <a:ext uri="{FF2B5EF4-FFF2-40B4-BE49-F238E27FC236}">
                    <a16:creationId xmlns:a16="http://schemas.microsoft.com/office/drawing/2014/main" id="{B94A1194-BFAE-C12E-AAD8-3AC0B273E0DB}"/>
                  </a:ext>
                </a:extLst>
              </p:cNvPr>
              <p:cNvSpPr/>
              <p:nvPr/>
            </p:nvSpPr>
            <p:spPr>
              <a:xfrm rot="10800000">
                <a:off x="3164680" y="-1138"/>
                <a:ext cx="9027305" cy="744088"/>
              </a:xfrm>
              <a:custGeom>
                <a:avLst/>
                <a:gdLst>
                  <a:gd name="connsiteX0" fmla="*/ 0 w 12192001"/>
                  <a:gd name="connsiteY0" fmla="*/ 0 h 737118"/>
                  <a:gd name="connsiteX1" fmla="*/ 12192001 w 12192001"/>
                  <a:gd name="connsiteY1" fmla="*/ 0 h 737118"/>
                  <a:gd name="connsiteX2" fmla="*/ 12192001 w 12192001"/>
                  <a:gd name="connsiteY2" fmla="*/ 737118 h 737118"/>
                  <a:gd name="connsiteX3" fmla="*/ 0 w 12192001"/>
                  <a:gd name="connsiteY3" fmla="*/ 737118 h 737118"/>
                  <a:gd name="connsiteX4" fmla="*/ 0 w 12192001"/>
                  <a:gd name="connsiteY4" fmla="*/ 0 h 737118"/>
                  <a:gd name="connsiteX0" fmla="*/ 0 w 12192001"/>
                  <a:gd name="connsiteY0" fmla="*/ 0 h 745507"/>
                  <a:gd name="connsiteX1" fmla="*/ 12192001 w 12192001"/>
                  <a:gd name="connsiteY1" fmla="*/ 0 h 745507"/>
                  <a:gd name="connsiteX2" fmla="*/ 3106724 w 12192001"/>
                  <a:gd name="connsiteY2" fmla="*/ 745507 h 745507"/>
                  <a:gd name="connsiteX3" fmla="*/ 0 w 12192001"/>
                  <a:gd name="connsiteY3" fmla="*/ 737118 h 745507"/>
                  <a:gd name="connsiteX4" fmla="*/ 0 w 12192001"/>
                  <a:gd name="connsiteY4" fmla="*/ 0 h 745507"/>
                  <a:gd name="connsiteX0" fmla="*/ 0 w 5103303"/>
                  <a:gd name="connsiteY0" fmla="*/ 8389 h 753896"/>
                  <a:gd name="connsiteX1" fmla="*/ 5103303 w 5103303"/>
                  <a:gd name="connsiteY1" fmla="*/ 0 h 753896"/>
                  <a:gd name="connsiteX2" fmla="*/ 3106724 w 5103303"/>
                  <a:gd name="connsiteY2" fmla="*/ 753896 h 753896"/>
                  <a:gd name="connsiteX3" fmla="*/ 0 w 5103303"/>
                  <a:gd name="connsiteY3" fmla="*/ 745507 h 753896"/>
                  <a:gd name="connsiteX4" fmla="*/ 0 w 5103303"/>
                  <a:gd name="connsiteY4" fmla="*/ 8389 h 75389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2896 h 743641"/>
                  <a:gd name="connsiteX1" fmla="*/ 6329260 w 6329260"/>
                  <a:gd name="connsiteY1" fmla="*/ 0 h 743641"/>
                  <a:gd name="connsiteX2" fmla="*/ 3282050 w 6329260"/>
                  <a:gd name="connsiteY2" fmla="*/ 743641 h 743641"/>
                  <a:gd name="connsiteX3" fmla="*/ 0 w 6329260"/>
                  <a:gd name="connsiteY3" fmla="*/ 740014 h 743641"/>
                  <a:gd name="connsiteX4" fmla="*/ 0 w 6329260"/>
                  <a:gd name="connsiteY4" fmla="*/ 2896 h 743641"/>
                  <a:gd name="connsiteX0" fmla="*/ 0 w 9034767"/>
                  <a:gd name="connsiteY0" fmla="*/ 2896 h 743641"/>
                  <a:gd name="connsiteX1" fmla="*/ 9034767 w 9034767"/>
                  <a:gd name="connsiteY1" fmla="*/ 0 h 743641"/>
                  <a:gd name="connsiteX2" fmla="*/ 5987557 w 9034767"/>
                  <a:gd name="connsiteY2" fmla="*/ 743641 h 743641"/>
                  <a:gd name="connsiteX3" fmla="*/ 2705507 w 9034767"/>
                  <a:gd name="connsiteY3" fmla="*/ 740014 h 743641"/>
                  <a:gd name="connsiteX4" fmla="*/ 0 w 9034767"/>
                  <a:gd name="connsiteY4" fmla="*/ 2896 h 743641"/>
                  <a:gd name="connsiteX0" fmla="*/ 0 w 9034767"/>
                  <a:gd name="connsiteY0" fmla="*/ 2896 h 744781"/>
                  <a:gd name="connsiteX1" fmla="*/ 9034767 w 9034767"/>
                  <a:gd name="connsiteY1" fmla="*/ 0 h 744781"/>
                  <a:gd name="connsiteX2" fmla="*/ 5987557 w 9034767"/>
                  <a:gd name="connsiteY2" fmla="*/ 743641 h 744781"/>
                  <a:gd name="connsiteX3" fmla="*/ 11898 w 9034767"/>
                  <a:gd name="connsiteY3" fmla="*/ 744781 h 744781"/>
                  <a:gd name="connsiteX4" fmla="*/ 0 w 9034767"/>
                  <a:gd name="connsiteY4" fmla="*/ 2896 h 744781"/>
                  <a:gd name="connsiteX0" fmla="*/ 0 w 9025249"/>
                  <a:gd name="connsiteY0" fmla="*/ 2896 h 744781"/>
                  <a:gd name="connsiteX1" fmla="*/ 9025249 w 9025249"/>
                  <a:gd name="connsiteY1" fmla="*/ 0 h 744781"/>
                  <a:gd name="connsiteX2" fmla="*/ 5978039 w 9025249"/>
                  <a:gd name="connsiteY2" fmla="*/ 743641 h 744781"/>
                  <a:gd name="connsiteX3" fmla="*/ 2380 w 9025249"/>
                  <a:gd name="connsiteY3" fmla="*/ 744781 h 744781"/>
                  <a:gd name="connsiteX4" fmla="*/ 0 w 9025249"/>
                  <a:gd name="connsiteY4" fmla="*/ 2896 h 744781"/>
                  <a:gd name="connsiteX0" fmla="*/ 2484 w 9027733"/>
                  <a:gd name="connsiteY0" fmla="*/ 2896 h 744781"/>
                  <a:gd name="connsiteX1" fmla="*/ 9027733 w 9027733"/>
                  <a:gd name="connsiteY1" fmla="*/ 0 h 744781"/>
                  <a:gd name="connsiteX2" fmla="*/ 5980523 w 9027733"/>
                  <a:gd name="connsiteY2" fmla="*/ 743641 h 744781"/>
                  <a:gd name="connsiteX3" fmla="*/ 105 w 9027733"/>
                  <a:gd name="connsiteY3" fmla="*/ 744781 h 744781"/>
                  <a:gd name="connsiteX4" fmla="*/ 2484 w 9027733"/>
                  <a:gd name="connsiteY4" fmla="*/ 2896 h 744781"/>
                  <a:gd name="connsiteX0" fmla="*/ 0 w 9025249"/>
                  <a:gd name="connsiteY0" fmla="*/ 2896 h 744781"/>
                  <a:gd name="connsiteX1" fmla="*/ 9025249 w 9025249"/>
                  <a:gd name="connsiteY1" fmla="*/ 0 h 744781"/>
                  <a:gd name="connsiteX2" fmla="*/ 5978039 w 9025249"/>
                  <a:gd name="connsiteY2" fmla="*/ 743641 h 744781"/>
                  <a:gd name="connsiteX3" fmla="*/ 4760 w 9025249"/>
                  <a:gd name="connsiteY3" fmla="*/ 744781 h 744781"/>
                  <a:gd name="connsiteX4" fmla="*/ 0 w 902524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5973509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20719" h="744781">
                    <a:moveTo>
                      <a:pt x="229" y="2896"/>
                    </a:moveTo>
                    <a:lnTo>
                      <a:pt x="9020719" y="0"/>
                    </a:lnTo>
                    <a:cubicBezTo>
                      <a:pt x="7756567" y="402216"/>
                      <a:pt x="7199096" y="557753"/>
                      <a:pt x="6125798" y="743641"/>
                    </a:cubicBezTo>
                    <a:lnTo>
                      <a:pt x="230" y="744781"/>
                    </a:lnTo>
                    <a:cubicBezTo>
                      <a:pt x="-563" y="497486"/>
                      <a:pt x="1022" y="250191"/>
                      <a:pt x="229" y="2896"/>
                    </a:cubicBezTo>
                    <a:close/>
                  </a:path>
                </a:pathLst>
              </a:custGeom>
              <a:solidFill>
                <a:srgbClr val="72BAE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72BAE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riângulo isósceles 9">
                <a:extLst>
                  <a:ext uri="{FF2B5EF4-FFF2-40B4-BE49-F238E27FC236}">
                    <a16:creationId xmlns:a16="http://schemas.microsoft.com/office/drawing/2014/main" id="{16C1714B-8080-B616-7327-1F662241A393}"/>
                  </a:ext>
                </a:extLst>
              </p:cNvPr>
              <p:cNvSpPr/>
              <p:nvPr/>
            </p:nvSpPr>
            <p:spPr>
              <a:xfrm>
                <a:off x="8892540" y="-6349"/>
                <a:ext cx="3299459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88C6E8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riângulo isósceles 9">
                <a:extLst>
                  <a:ext uri="{FF2B5EF4-FFF2-40B4-BE49-F238E27FC236}">
                    <a16:creationId xmlns:a16="http://schemas.microsoft.com/office/drawing/2014/main" id="{08A272CA-CB8A-F0DE-B0AE-23FECA3383CE}"/>
                  </a:ext>
                </a:extLst>
              </p:cNvPr>
              <p:cNvSpPr/>
              <p:nvPr/>
            </p:nvSpPr>
            <p:spPr>
              <a:xfrm>
                <a:off x="4450080" y="-6349"/>
                <a:ext cx="7741920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65B5E1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Triângulo isósceles 9">
                <a:extLst>
                  <a:ext uri="{FF2B5EF4-FFF2-40B4-BE49-F238E27FC236}">
                    <a16:creationId xmlns:a16="http://schemas.microsoft.com/office/drawing/2014/main" id="{24575C7C-7220-641F-DD81-5801DE804246}"/>
                  </a:ext>
                </a:extLst>
              </p:cNvPr>
              <p:cNvSpPr/>
              <p:nvPr/>
            </p:nvSpPr>
            <p:spPr>
              <a:xfrm>
                <a:off x="83820" y="-6349"/>
                <a:ext cx="5500495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283B4C">
                  <a:alpha val="23137"/>
                </a:srgbClr>
              </a:solidFill>
              <a:ln w="28575">
                <a:solidFill>
                  <a:srgbClr val="39536B"/>
                </a:solidFill>
              </a:ln>
              <a:effectLst>
                <a:softEdge rad="63500"/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tângulo 7">
              <a:extLst>
                <a:ext uri="{FF2B5EF4-FFF2-40B4-BE49-F238E27FC236}">
                  <a16:creationId xmlns:a16="http://schemas.microsoft.com/office/drawing/2014/main" id="{BE342F57-67C9-A3E8-9CE3-E3CB3BF7F559}"/>
                </a:ext>
              </a:extLst>
            </p:cNvPr>
            <p:cNvSpPr/>
            <p:nvPr/>
          </p:nvSpPr>
          <p:spPr>
            <a:xfrm>
              <a:off x="-2921" y="742951"/>
              <a:ext cx="2924660" cy="1183141"/>
            </a:xfrm>
            <a:custGeom>
              <a:avLst/>
              <a:gdLst>
                <a:gd name="connsiteX0" fmla="*/ 0 w 2893163"/>
                <a:gd name="connsiteY0" fmla="*/ 0 h 1535567"/>
                <a:gd name="connsiteX1" fmla="*/ 2893163 w 2893163"/>
                <a:gd name="connsiteY1" fmla="*/ 0 h 1535567"/>
                <a:gd name="connsiteX2" fmla="*/ 2893163 w 2893163"/>
                <a:gd name="connsiteY2" fmla="*/ 1535567 h 1535567"/>
                <a:gd name="connsiteX3" fmla="*/ 0 w 2893163"/>
                <a:gd name="connsiteY3" fmla="*/ 1535567 h 1535567"/>
                <a:gd name="connsiteX4" fmla="*/ 0 w 2893163"/>
                <a:gd name="connsiteY4" fmla="*/ 0 h 1535567"/>
                <a:gd name="connsiteX0" fmla="*/ 0 w 2893163"/>
                <a:gd name="connsiteY0" fmla="*/ 0 h 1549855"/>
                <a:gd name="connsiteX1" fmla="*/ 2893163 w 2893163"/>
                <a:gd name="connsiteY1" fmla="*/ 0 h 1549855"/>
                <a:gd name="connsiteX2" fmla="*/ 21376 w 2893163"/>
                <a:gd name="connsiteY2" fmla="*/ 1549855 h 1549855"/>
                <a:gd name="connsiteX3" fmla="*/ 0 w 2893163"/>
                <a:gd name="connsiteY3" fmla="*/ 1535567 h 1549855"/>
                <a:gd name="connsiteX4" fmla="*/ 0 w 2893163"/>
                <a:gd name="connsiteY4" fmla="*/ 0 h 1549855"/>
                <a:gd name="connsiteX0" fmla="*/ 0 w 2893163"/>
                <a:gd name="connsiteY0" fmla="*/ 0 h 1549855"/>
                <a:gd name="connsiteX1" fmla="*/ 2893163 w 2893163"/>
                <a:gd name="connsiteY1" fmla="*/ 0 h 1549855"/>
                <a:gd name="connsiteX2" fmla="*/ 21376 w 2893163"/>
                <a:gd name="connsiteY2" fmla="*/ 1549855 h 1549855"/>
                <a:gd name="connsiteX3" fmla="*/ 0 w 2893163"/>
                <a:gd name="connsiteY3" fmla="*/ 1535567 h 1549855"/>
                <a:gd name="connsiteX4" fmla="*/ 0 w 2893163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1535567 h 1549855"/>
                <a:gd name="connsiteX4" fmla="*/ 0 w 2921738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1535567 h 1549855"/>
                <a:gd name="connsiteX4" fmla="*/ 0 w 2921738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7088 w 2921738"/>
                <a:gd name="connsiteY2" fmla="*/ 1549855 h 1549855"/>
                <a:gd name="connsiteX3" fmla="*/ 0 w 2921738"/>
                <a:gd name="connsiteY3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7088 w 2921738"/>
                <a:gd name="connsiteY2" fmla="*/ 1549855 h 1549855"/>
                <a:gd name="connsiteX3" fmla="*/ 0 w 2921738"/>
                <a:gd name="connsiteY3" fmla="*/ 0 h 1549855"/>
                <a:gd name="connsiteX0" fmla="*/ 2922 w 2924660"/>
                <a:gd name="connsiteY0" fmla="*/ 0 h 1745117"/>
                <a:gd name="connsiteX1" fmla="*/ 2924660 w 2924660"/>
                <a:gd name="connsiteY1" fmla="*/ 757238 h 1745117"/>
                <a:gd name="connsiteX2" fmla="*/ 485 w 2924660"/>
                <a:gd name="connsiteY2" fmla="*/ 1745117 h 1745117"/>
                <a:gd name="connsiteX3" fmla="*/ 2922 w 2924660"/>
                <a:gd name="connsiteY3" fmla="*/ 0 h 1745117"/>
                <a:gd name="connsiteX0" fmla="*/ 2922 w 2924660"/>
                <a:gd name="connsiteY0" fmla="*/ 0 h 1745117"/>
                <a:gd name="connsiteX1" fmla="*/ 2924660 w 2924660"/>
                <a:gd name="connsiteY1" fmla="*/ 757238 h 1745117"/>
                <a:gd name="connsiteX2" fmla="*/ 485 w 2924660"/>
                <a:gd name="connsiteY2" fmla="*/ 1745117 h 1745117"/>
                <a:gd name="connsiteX3" fmla="*/ 2922 w 2924660"/>
                <a:gd name="connsiteY3" fmla="*/ 0 h 1745117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660" h="1183141">
                  <a:moveTo>
                    <a:pt x="2922" y="0"/>
                  </a:moveTo>
                  <a:lnTo>
                    <a:pt x="2924660" y="0"/>
                  </a:lnTo>
                  <a:cubicBezTo>
                    <a:pt x="1795949" y="316593"/>
                    <a:pt x="1153009" y="661761"/>
                    <a:pt x="485" y="1183141"/>
                  </a:cubicBezTo>
                  <a:cubicBezTo>
                    <a:pt x="-1878" y="666523"/>
                    <a:pt x="5285" y="516618"/>
                    <a:pt x="292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A428CB07-32E1-5F11-6C7B-020046FC1074}"/>
              </a:ext>
            </a:extLst>
          </p:cNvPr>
          <p:cNvGrpSpPr/>
          <p:nvPr/>
        </p:nvGrpSpPr>
        <p:grpSpPr>
          <a:xfrm>
            <a:off x="-17" y="6320304"/>
            <a:ext cx="12192002" cy="537695"/>
            <a:chOff x="-17" y="6320304"/>
            <a:chExt cx="12192002" cy="537695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A7858D40-B864-28A2-25F0-5633F70D2A02}"/>
                </a:ext>
              </a:extLst>
            </p:cNvPr>
            <p:cNvSpPr/>
            <p:nvPr/>
          </p:nvSpPr>
          <p:spPr>
            <a:xfrm>
              <a:off x="-16" y="6320304"/>
              <a:ext cx="12192001" cy="464820"/>
            </a:xfrm>
            <a:prstGeom prst="rect">
              <a:avLst/>
            </a:prstGeom>
            <a:solidFill>
              <a:srgbClr val="72BA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5DF5D79F-8EFE-3707-C265-301C8B705A02}"/>
                </a:ext>
              </a:extLst>
            </p:cNvPr>
            <p:cNvSpPr/>
            <p:nvPr/>
          </p:nvSpPr>
          <p:spPr>
            <a:xfrm>
              <a:off x="-17" y="6393179"/>
              <a:ext cx="12192001" cy="464820"/>
            </a:xfrm>
            <a:prstGeom prst="rect">
              <a:avLst/>
            </a:prstGeom>
            <a:solidFill>
              <a:srgbClr val="283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Imagem 23" descr="Uma imagem contendo desenho, texto&#10;&#10;Descrição gerada automaticamente">
            <a:extLst>
              <a:ext uri="{FF2B5EF4-FFF2-40B4-BE49-F238E27FC236}">
                <a16:creationId xmlns:a16="http://schemas.microsoft.com/office/drawing/2014/main" id="{4295E9A1-39FC-418B-F4EC-B69035352F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11"/>
          <a:stretch/>
        </p:blipFill>
        <p:spPr>
          <a:xfrm>
            <a:off x="324989" y="103124"/>
            <a:ext cx="1633731" cy="433771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A795C0A6-28A1-BB03-9EAF-0808D50772EC}"/>
              </a:ext>
            </a:extLst>
          </p:cNvPr>
          <p:cNvSpPr txBox="1"/>
          <p:nvPr/>
        </p:nvSpPr>
        <p:spPr>
          <a:xfrm>
            <a:off x="3296008" y="6454910"/>
            <a:ext cx="5599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86ABE3E-544C-8CAF-D738-BDF8E464750C}"/>
              </a:ext>
            </a:extLst>
          </p:cNvPr>
          <p:cNvSpPr txBox="1"/>
          <p:nvPr/>
        </p:nvSpPr>
        <p:spPr>
          <a:xfrm>
            <a:off x="-129734" y="6463250"/>
            <a:ext cx="2543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www.gov.br/antaq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AE7E8B98-AF2A-E9DA-ADB5-093FF33A3897}"/>
              </a:ext>
            </a:extLst>
          </p:cNvPr>
          <p:cNvSpPr txBox="1"/>
          <p:nvPr/>
        </p:nvSpPr>
        <p:spPr>
          <a:xfrm>
            <a:off x="6473309" y="56196"/>
            <a:ext cx="5530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1200" cap="none" spc="0" normalizeH="0" baseline="0" noProof="0">
              <a:ln>
                <a:noFill/>
              </a:ln>
              <a:solidFill>
                <a:srgbClr val="3148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C3ED20-A4DF-63F8-6B9A-1CD3B3898A15}"/>
              </a:ext>
            </a:extLst>
          </p:cNvPr>
          <p:cNvSpPr txBox="1">
            <a:spLocks/>
          </p:cNvSpPr>
          <p:nvPr/>
        </p:nvSpPr>
        <p:spPr>
          <a:xfrm>
            <a:off x="4161514" y="42536"/>
            <a:ext cx="6377397" cy="734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lt"/>
                <a:cs typeface="Calibri Light" panose="020F0302020204030204"/>
              </a:rPr>
              <a:t>Hidrovia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lt"/>
                <a:cs typeface="Calibri Light" panose="020F0302020204030204"/>
              </a:rPr>
              <a:t> do Tocantins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2C0AFFC1-675B-FA21-CEA4-B44305B48EE1}"/>
              </a:ext>
            </a:extLst>
          </p:cNvPr>
          <p:cNvSpPr/>
          <p:nvPr/>
        </p:nvSpPr>
        <p:spPr>
          <a:xfrm>
            <a:off x="5016747" y="783379"/>
            <a:ext cx="3420000" cy="264881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Extensão navegável: 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2.00km (Barcarena a Peixe).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Largura média: </a:t>
            </a:r>
            <a:r>
              <a:rPr lang="pt-BR" sz="1400" kern="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500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Período de águas baixas: 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julho/novembro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Período de águas altas: 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dezembro/maio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Integração: 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BR-010, BR-153, BR-158, BR-230, BR -222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181720D1-532D-97FB-4979-52963D0C0F9E}"/>
              </a:ext>
            </a:extLst>
          </p:cNvPr>
          <p:cNvSpPr/>
          <p:nvPr/>
        </p:nvSpPr>
        <p:spPr>
          <a:xfrm>
            <a:off x="8514965" y="808546"/>
            <a:ext cx="3420000" cy="2963711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Principais cargas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  Soja, Milho e Combustíveis.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B21DA253-E841-B09D-599E-5D7EB480708C}"/>
              </a:ext>
            </a:extLst>
          </p:cNvPr>
          <p:cNvSpPr txBox="1"/>
          <p:nvPr/>
        </p:nvSpPr>
        <p:spPr>
          <a:xfrm>
            <a:off x="5042576" y="793497"/>
            <a:ext cx="1210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Descrição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4E5DA127-552F-716E-DD75-86A9F39A86DC}"/>
              </a:ext>
            </a:extLst>
          </p:cNvPr>
          <p:cNvSpPr txBox="1"/>
          <p:nvPr/>
        </p:nvSpPr>
        <p:spPr>
          <a:xfrm>
            <a:off x="8534803" y="786927"/>
            <a:ext cx="2334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Carga Movimentada</a:t>
            </a: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FD192F4C-059E-5E0E-6CE4-C099DE864704}"/>
              </a:ext>
            </a:extLst>
          </p:cNvPr>
          <p:cNvSpPr/>
          <p:nvPr/>
        </p:nvSpPr>
        <p:spPr>
          <a:xfrm>
            <a:off x="5016747" y="3506896"/>
            <a:ext cx="3420000" cy="152583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Prazo: </a:t>
            </a:r>
            <a:r>
              <a:rPr kumimoji="0" lang="pt-BR" sz="140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estudo (BNDES)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CAPEX: </a:t>
            </a:r>
            <a:r>
              <a:rPr kumimoji="0" lang="pt-BR" sz="140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estudo (BNDES)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OPEX (ano):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pt-BR" sz="140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 estudo (BNDES)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6DDC71D9-3B74-83A6-1315-48F99D6A4773}"/>
              </a:ext>
            </a:extLst>
          </p:cNvPr>
          <p:cNvSpPr txBox="1"/>
          <p:nvPr/>
        </p:nvSpPr>
        <p:spPr>
          <a:xfrm>
            <a:off x="5030326" y="3508137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kern="0" dirty="0">
                <a:solidFill>
                  <a:srgbClr val="4472C4">
                    <a:lumMod val="50000"/>
                  </a:srgbClr>
                </a:solidFill>
              </a:rPr>
              <a:t>Dados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843EB1B5-539E-157F-3700-CE9A861E47D7}"/>
              </a:ext>
            </a:extLst>
          </p:cNvPr>
          <p:cNvSpPr/>
          <p:nvPr/>
        </p:nvSpPr>
        <p:spPr>
          <a:xfrm>
            <a:off x="8514965" y="3821663"/>
            <a:ext cx="3420000" cy="2450006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Comboio: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</a:t>
            </a:r>
            <a:r>
              <a:rPr lang="pt-BR" sz="1400" kern="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balsas e 1 empurrador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Carga Transportada: </a:t>
            </a:r>
            <a:r>
              <a:rPr kumimoji="0" lang="pt-BR" sz="140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mil </a:t>
            </a:r>
            <a:r>
              <a:rPr kumimoji="0" lang="pt-B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Calado: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3,0m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68B52164-228F-5FD6-6CA2-78CAFCF2443A}"/>
              </a:ext>
            </a:extLst>
          </p:cNvPr>
          <p:cNvSpPr txBox="1"/>
          <p:nvPr/>
        </p:nvSpPr>
        <p:spPr>
          <a:xfrm>
            <a:off x="8536425" y="3828971"/>
            <a:ext cx="266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Embarcação Tipo</a:t>
            </a: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C2CEAD98-02AA-14B6-486F-6EB56DC0D82A}"/>
              </a:ext>
            </a:extLst>
          </p:cNvPr>
          <p:cNvSpPr/>
          <p:nvPr/>
        </p:nvSpPr>
        <p:spPr>
          <a:xfrm>
            <a:off x="5016747" y="5103126"/>
            <a:ext cx="3420000" cy="116854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BR" sz="1400" kern="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xiste1 </a:t>
            </a: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eclusa construída </a:t>
            </a:r>
            <a:r>
              <a:rPr lang="pt-BR" sz="1400" kern="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em Tucuruí e o projeto para mas 2 eclusas nas UHE de Estreito e Lajeado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2919BA16-594A-A2CE-6C1B-10E8A83D2BBF}"/>
              </a:ext>
            </a:extLst>
          </p:cNvPr>
          <p:cNvSpPr txBox="1"/>
          <p:nvPr/>
        </p:nvSpPr>
        <p:spPr>
          <a:xfrm>
            <a:off x="5020101" y="5104366"/>
            <a:ext cx="946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Eclusas</a:t>
            </a:r>
          </a:p>
        </p:txBody>
      </p:sp>
      <p:graphicFrame>
        <p:nvGraphicFramePr>
          <p:cNvPr id="168" name="Gráfico 167">
            <a:extLst>
              <a:ext uri="{FF2B5EF4-FFF2-40B4-BE49-F238E27FC236}">
                <a16:creationId xmlns:a16="http://schemas.microsoft.com/office/drawing/2014/main" id="{9A49702B-A259-D8AC-7F4F-E904F8748A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5691851"/>
              </p:ext>
            </p:extLst>
          </p:nvPr>
        </p:nvGraphicFramePr>
        <p:xfrm>
          <a:off x="8523886" y="1160514"/>
          <a:ext cx="3391683" cy="1651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9" name="CaixaDeTexto 168">
            <a:extLst>
              <a:ext uri="{FF2B5EF4-FFF2-40B4-BE49-F238E27FC236}">
                <a16:creationId xmlns:a16="http://schemas.microsoft.com/office/drawing/2014/main" id="{C24A38B2-AE1D-CF68-1EA9-CDE47682AD2D}"/>
              </a:ext>
            </a:extLst>
          </p:cNvPr>
          <p:cNvSpPr txBox="1"/>
          <p:nvPr/>
        </p:nvSpPr>
        <p:spPr>
          <a:xfrm>
            <a:off x="10538911" y="1353212"/>
            <a:ext cx="1377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Milhões toneladas</a:t>
            </a:r>
          </a:p>
        </p:txBody>
      </p:sp>
      <p:sp>
        <p:nvSpPr>
          <p:cNvPr id="170" name="CaixaDeTexto 169">
            <a:extLst>
              <a:ext uri="{FF2B5EF4-FFF2-40B4-BE49-F238E27FC236}">
                <a16:creationId xmlns:a16="http://schemas.microsoft.com/office/drawing/2014/main" id="{811F7F63-1A5F-42EE-0600-F6D22A7677ED}"/>
              </a:ext>
            </a:extLst>
          </p:cNvPr>
          <p:cNvSpPr txBox="1"/>
          <p:nvPr/>
        </p:nvSpPr>
        <p:spPr>
          <a:xfrm>
            <a:off x="2692078" y="2933131"/>
            <a:ext cx="631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Madeira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E4D9B85-6E2C-48D5-E106-D582994AA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095" y="530300"/>
            <a:ext cx="4071242" cy="36610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06F48FE-757A-774A-D645-18E9D0CD8673}"/>
              </a:ext>
            </a:extLst>
          </p:cNvPr>
          <p:cNvGrpSpPr>
            <a:grpSpLocks/>
          </p:cNvGrpSpPr>
          <p:nvPr/>
        </p:nvGrpSpPr>
        <p:grpSpPr bwMode="auto">
          <a:xfrm>
            <a:off x="56344" y="4141973"/>
            <a:ext cx="2635734" cy="2615853"/>
            <a:chOff x="582" y="1388"/>
            <a:chExt cx="2864" cy="292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29B9525-F2BE-E557-CBAD-D89CACC48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5" y="3804"/>
              <a:ext cx="481" cy="513"/>
            </a:xfrm>
            <a:custGeom>
              <a:avLst/>
              <a:gdLst>
                <a:gd name="T0" fmla="*/ 124 w 235"/>
                <a:gd name="T1" fmla="*/ 251 h 251"/>
                <a:gd name="T2" fmla="*/ 148 w 235"/>
                <a:gd name="T3" fmla="*/ 239 h 251"/>
                <a:gd name="T4" fmla="*/ 167 w 235"/>
                <a:gd name="T5" fmla="*/ 191 h 251"/>
                <a:gd name="T6" fmla="*/ 191 w 235"/>
                <a:gd name="T7" fmla="*/ 171 h 251"/>
                <a:gd name="T8" fmla="*/ 215 w 235"/>
                <a:gd name="T9" fmla="*/ 116 h 251"/>
                <a:gd name="T10" fmla="*/ 235 w 235"/>
                <a:gd name="T11" fmla="*/ 80 h 251"/>
                <a:gd name="T12" fmla="*/ 227 w 235"/>
                <a:gd name="T13" fmla="*/ 68 h 251"/>
                <a:gd name="T14" fmla="*/ 227 w 235"/>
                <a:gd name="T15" fmla="*/ 48 h 251"/>
                <a:gd name="T16" fmla="*/ 215 w 235"/>
                <a:gd name="T17" fmla="*/ 48 h 251"/>
                <a:gd name="T18" fmla="*/ 203 w 235"/>
                <a:gd name="T19" fmla="*/ 36 h 251"/>
                <a:gd name="T20" fmla="*/ 179 w 235"/>
                <a:gd name="T21" fmla="*/ 24 h 251"/>
                <a:gd name="T22" fmla="*/ 167 w 235"/>
                <a:gd name="T23" fmla="*/ 12 h 251"/>
                <a:gd name="T24" fmla="*/ 136 w 235"/>
                <a:gd name="T25" fmla="*/ 0 h 251"/>
                <a:gd name="T26" fmla="*/ 100 w 235"/>
                <a:gd name="T27" fmla="*/ 0 h 251"/>
                <a:gd name="T28" fmla="*/ 68 w 235"/>
                <a:gd name="T29" fmla="*/ 24 h 251"/>
                <a:gd name="T30" fmla="*/ 0 w 235"/>
                <a:gd name="T31" fmla="*/ 124 h 251"/>
                <a:gd name="T32" fmla="*/ 0 w 235"/>
                <a:gd name="T33" fmla="*/ 136 h 251"/>
                <a:gd name="T34" fmla="*/ 24 w 235"/>
                <a:gd name="T35" fmla="*/ 136 h 251"/>
                <a:gd name="T36" fmla="*/ 68 w 235"/>
                <a:gd name="T37" fmla="*/ 160 h 251"/>
                <a:gd name="T38" fmla="*/ 80 w 235"/>
                <a:gd name="T39" fmla="*/ 160 h 251"/>
                <a:gd name="T40" fmla="*/ 124 w 235"/>
                <a:gd name="T41" fmla="*/ 203 h 251"/>
                <a:gd name="T42" fmla="*/ 136 w 235"/>
                <a:gd name="T43" fmla="*/ 191 h 251"/>
                <a:gd name="T44" fmla="*/ 136 w 235"/>
                <a:gd name="T45" fmla="*/ 215 h 251"/>
                <a:gd name="T46" fmla="*/ 124 w 235"/>
                <a:gd name="T47" fmla="*/ 227 h 251"/>
                <a:gd name="T48" fmla="*/ 124 w 235"/>
                <a:gd name="T49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5" h="251">
                  <a:moveTo>
                    <a:pt x="124" y="251"/>
                  </a:moveTo>
                  <a:lnTo>
                    <a:pt x="148" y="239"/>
                  </a:lnTo>
                  <a:lnTo>
                    <a:pt x="167" y="191"/>
                  </a:lnTo>
                  <a:lnTo>
                    <a:pt x="191" y="171"/>
                  </a:lnTo>
                  <a:lnTo>
                    <a:pt x="215" y="116"/>
                  </a:lnTo>
                  <a:lnTo>
                    <a:pt x="235" y="80"/>
                  </a:lnTo>
                  <a:lnTo>
                    <a:pt x="227" y="68"/>
                  </a:lnTo>
                  <a:lnTo>
                    <a:pt x="227" y="48"/>
                  </a:lnTo>
                  <a:lnTo>
                    <a:pt x="215" y="48"/>
                  </a:lnTo>
                  <a:lnTo>
                    <a:pt x="203" y="36"/>
                  </a:lnTo>
                  <a:lnTo>
                    <a:pt x="179" y="24"/>
                  </a:lnTo>
                  <a:lnTo>
                    <a:pt x="167" y="12"/>
                  </a:lnTo>
                  <a:lnTo>
                    <a:pt x="136" y="0"/>
                  </a:lnTo>
                  <a:lnTo>
                    <a:pt x="100" y="0"/>
                  </a:lnTo>
                  <a:lnTo>
                    <a:pt x="68" y="24"/>
                  </a:lnTo>
                  <a:lnTo>
                    <a:pt x="0" y="124"/>
                  </a:lnTo>
                  <a:lnTo>
                    <a:pt x="0" y="136"/>
                  </a:lnTo>
                  <a:lnTo>
                    <a:pt x="24" y="136"/>
                  </a:lnTo>
                  <a:lnTo>
                    <a:pt x="68" y="160"/>
                  </a:lnTo>
                  <a:lnTo>
                    <a:pt x="80" y="160"/>
                  </a:lnTo>
                  <a:lnTo>
                    <a:pt x="124" y="203"/>
                  </a:lnTo>
                  <a:lnTo>
                    <a:pt x="136" y="191"/>
                  </a:lnTo>
                  <a:lnTo>
                    <a:pt x="136" y="215"/>
                  </a:lnTo>
                  <a:lnTo>
                    <a:pt x="124" y="227"/>
                  </a:lnTo>
                  <a:lnTo>
                    <a:pt x="124" y="251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F3B0CB3-9607-40EF-BE9C-020CDCAA8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3716"/>
              <a:ext cx="350" cy="251"/>
            </a:xfrm>
            <a:custGeom>
              <a:avLst/>
              <a:gdLst>
                <a:gd name="T0" fmla="*/ 135 w 171"/>
                <a:gd name="T1" fmla="*/ 123 h 123"/>
                <a:gd name="T2" fmla="*/ 159 w 171"/>
                <a:gd name="T3" fmla="*/ 91 h 123"/>
                <a:gd name="T4" fmla="*/ 171 w 171"/>
                <a:gd name="T5" fmla="*/ 43 h 123"/>
                <a:gd name="T6" fmla="*/ 171 w 171"/>
                <a:gd name="T7" fmla="*/ 12 h 123"/>
                <a:gd name="T8" fmla="*/ 159 w 171"/>
                <a:gd name="T9" fmla="*/ 12 h 123"/>
                <a:gd name="T10" fmla="*/ 135 w 171"/>
                <a:gd name="T11" fmla="*/ 0 h 123"/>
                <a:gd name="T12" fmla="*/ 115 w 171"/>
                <a:gd name="T13" fmla="*/ 0 h 123"/>
                <a:gd name="T14" fmla="*/ 91 w 171"/>
                <a:gd name="T15" fmla="*/ 12 h 123"/>
                <a:gd name="T16" fmla="*/ 79 w 171"/>
                <a:gd name="T17" fmla="*/ 24 h 123"/>
                <a:gd name="T18" fmla="*/ 36 w 171"/>
                <a:gd name="T19" fmla="*/ 12 h 123"/>
                <a:gd name="T20" fmla="*/ 0 w 171"/>
                <a:gd name="T21" fmla="*/ 12 h 123"/>
                <a:gd name="T22" fmla="*/ 0 w 171"/>
                <a:gd name="T23" fmla="*/ 43 h 123"/>
                <a:gd name="T24" fmla="*/ 36 w 171"/>
                <a:gd name="T25" fmla="*/ 43 h 123"/>
                <a:gd name="T26" fmla="*/ 67 w 171"/>
                <a:gd name="T27" fmla="*/ 55 h 123"/>
                <a:gd name="T28" fmla="*/ 79 w 171"/>
                <a:gd name="T29" fmla="*/ 67 h 123"/>
                <a:gd name="T30" fmla="*/ 103 w 171"/>
                <a:gd name="T31" fmla="*/ 79 h 123"/>
                <a:gd name="T32" fmla="*/ 115 w 171"/>
                <a:gd name="T33" fmla="*/ 91 h 123"/>
                <a:gd name="T34" fmla="*/ 127 w 171"/>
                <a:gd name="T35" fmla="*/ 91 h 123"/>
                <a:gd name="T36" fmla="*/ 127 w 171"/>
                <a:gd name="T37" fmla="*/ 111 h 123"/>
                <a:gd name="T38" fmla="*/ 135 w 171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" h="123">
                  <a:moveTo>
                    <a:pt x="135" y="123"/>
                  </a:moveTo>
                  <a:lnTo>
                    <a:pt x="159" y="91"/>
                  </a:lnTo>
                  <a:lnTo>
                    <a:pt x="171" y="43"/>
                  </a:lnTo>
                  <a:lnTo>
                    <a:pt x="171" y="12"/>
                  </a:lnTo>
                  <a:lnTo>
                    <a:pt x="159" y="12"/>
                  </a:lnTo>
                  <a:lnTo>
                    <a:pt x="135" y="0"/>
                  </a:lnTo>
                  <a:lnTo>
                    <a:pt x="115" y="0"/>
                  </a:lnTo>
                  <a:lnTo>
                    <a:pt x="91" y="12"/>
                  </a:lnTo>
                  <a:lnTo>
                    <a:pt x="79" y="24"/>
                  </a:lnTo>
                  <a:lnTo>
                    <a:pt x="36" y="12"/>
                  </a:lnTo>
                  <a:lnTo>
                    <a:pt x="0" y="12"/>
                  </a:lnTo>
                  <a:lnTo>
                    <a:pt x="0" y="43"/>
                  </a:lnTo>
                  <a:lnTo>
                    <a:pt x="36" y="43"/>
                  </a:lnTo>
                  <a:lnTo>
                    <a:pt x="67" y="55"/>
                  </a:lnTo>
                  <a:lnTo>
                    <a:pt x="79" y="67"/>
                  </a:lnTo>
                  <a:lnTo>
                    <a:pt x="103" y="79"/>
                  </a:lnTo>
                  <a:lnTo>
                    <a:pt x="115" y="91"/>
                  </a:lnTo>
                  <a:lnTo>
                    <a:pt x="127" y="91"/>
                  </a:lnTo>
                  <a:lnTo>
                    <a:pt x="127" y="111"/>
                  </a:lnTo>
                  <a:lnTo>
                    <a:pt x="135" y="123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68ECCD0-992B-25EA-834F-6A3816AE1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4" y="3462"/>
              <a:ext cx="464" cy="303"/>
            </a:xfrm>
            <a:custGeom>
              <a:avLst/>
              <a:gdLst>
                <a:gd name="T0" fmla="*/ 32 w 227"/>
                <a:gd name="T1" fmla="*/ 136 h 148"/>
                <a:gd name="T2" fmla="*/ 68 w 227"/>
                <a:gd name="T3" fmla="*/ 136 h 148"/>
                <a:gd name="T4" fmla="*/ 111 w 227"/>
                <a:gd name="T5" fmla="*/ 148 h 148"/>
                <a:gd name="T6" fmla="*/ 123 w 227"/>
                <a:gd name="T7" fmla="*/ 136 h 148"/>
                <a:gd name="T8" fmla="*/ 147 w 227"/>
                <a:gd name="T9" fmla="*/ 124 h 148"/>
                <a:gd name="T10" fmla="*/ 167 w 227"/>
                <a:gd name="T11" fmla="*/ 124 h 148"/>
                <a:gd name="T12" fmla="*/ 191 w 227"/>
                <a:gd name="T13" fmla="*/ 136 h 148"/>
                <a:gd name="T14" fmla="*/ 203 w 227"/>
                <a:gd name="T15" fmla="*/ 136 h 148"/>
                <a:gd name="T16" fmla="*/ 203 w 227"/>
                <a:gd name="T17" fmla="*/ 112 h 148"/>
                <a:gd name="T18" fmla="*/ 227 w 227"/>
                <a:gd name="T19" fmla="*/ 88 h 148"/>
                <a:gd name="T20" fmla="*/ 215 w 227"/>
                <a:gd name="T21" fmla="*/ 88 h 148"/>
                <a:gd name="T22" fmla="*/ 191 w 227"/>
                <a:gd name="T23" fmla="*/ 68 h 148"/>
                <a:gd name="T24" fmla="*/ 179 w 227"/>
                <a:gd name="T25" fmla="*/ 68 h 148"/>
                <a:gd name="T26" fmla="*/ 159 w 227"/>
                <a:gd name="T27" fmla="*/ 32 h 148"/>
                <a:gd name="T28" fmla="*/ 147 w 227"/>
                <a:gd name="T29" fmla="*/ 20 h 148"/>
                <a:gd name="T30" fmla="*/ 135 w 227"/>
                <a:gd name="T31" fmla="*/ 12 h 148"/>
                <a:gd name="T32" fmla="*/ 99 w 227"/>
                <a:gd name="T33" fmla="*/ 12 h 148"/>
                <a:gd name="T34" fmla="*/ 68 w 227"/>
                <a:gd name="T35" fmla="*/ 0 h 148"/>
                <a:gd name="T36" fmla="*/ 44 w 227"/>
                <a:gd name="T37" fmla="*/ 0 h 148"/>
                <a:gd name="T38" fmla="*/ 32 w 227"/>
                <a:gd name="T39" fmla="*/ 12 h 148"/>
                <a:gd name="T40" fmla="*/ 12 w 227"/>
                <a:gd name="T41" fmla="*/ 44 h 148"/>
                <a:gd name="T42" fmla="*/ 12 w 227"/>
                <a:gd name="T43" fmla="*/ 68 h 148"/>
                <a:gd name="T44" fmla="*/ 12 w 227"/>
                <a:gd name="T45" fmla="*/ 88 h 148"/>
                <a:gd name="T46" fmla="*/ 0 w 227"/>
                <a:gd name="T47" fmla="*/ 100 h 148"/>
                <a:gd name="T48" fmla="*/ 0 w 227"/>
                <a:gd name="T49" fmla="*/ 112 h 148"/>
                <a:gd name="T50" fmla="*/ 24 w 227"/>
                <a:gd name="T51" fmla="*/ 124 h 148"/>
                <a:gd name="T52" fmla="*/ 32 w 227"/>
                <a:gd name="T53" fmla="*/ 13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7" h="148">
                  <a:moveTo>
                    <a:pt x="32" y="136"/>
                  </a:moveTo>
                  <a:lnTo>
                    <a:pt x="68" y="136"/>
                  </a:lnTo>
                  <a:lnTo>
                    <a:pt x="111" y="148"/>
                  </a:lnTo>
                  <a:lnTo>
                    <a:pt x="123" y="136"/>
                  </a:lnTo>
                  <a:lnTo>
                    <a:pt x="147" y="124"/>
                  </a:lnTo>
                  <a:lnTo>
                    <a:pt x="167" y="124"/>
                  </a:lnTo>
                  <a:lnTo>
                    <a:pt x="191" y="136"/>
                  </a:lnTo>
                  <a:lnTo>
                    <a:pt x="203" y="136"/>
                  </a:lnTo>
                  <a:lnTo>
                    <a:pt x="203" y="112"/>
                  </a:lnTo>
                  <a:lnTo>
                    <a:pt x="227" y="88"/>
                  </a:lnTo>
                  <a:lnTo>
                    <a:pt x="215" y="88"/>
                  </a:lnTo>
                  <a:lnTo>
                    <a:pt x="191" y="68"/>
                  </a:lnTo>
                  <a:lnTo>
                    <a:pt x="179" y="68"/>
                  </a:lnTo>
                  <a:lnTo>
                    <a:pt x="159" y="32"/>
                  </a:lnTo>
                  <a:lnTo>
                    <a:pt x="147" y="20"/>
                  </a:lnTo>
                  <a:lnTo>
                    <a:pt x="135" y="12"/>
                  </a:lnTo>
                  <a:lnTo>
                    <a:pt x="99" y="12"/>
                  </a:lnTo>
                  <a:lnTo>
                    <a:pt x="68" y="0"/>
                  </a:lnTo>
                  <a:lnTo>
                    <a:pt x="44" y="0"/>
                  </a:lnTo>
                  <a:lnTo>
                    <a:pt x="32" y="12"/>
                  </a:lnTo>
                  <a:lnTo>
                    <a:pt x="12" y="44"/>
                  </a:lnTo>
                  <a:lnTo>
                    <a:pt x="12" y="68"/>
                  </a:lnTo>
                  <a:lnTo>
                    <a:pt x="12" y="88"/>
                  </a:lnTo>
                  <a:lnTo>
                    <a:pt x="0" y="100"/>
                  </a:lnTo>
                  <a:lnTo>
                    <a:pt x="0" y="112"/>
                  </a:lnTo>
                  <a:lnTo>
                    <a:pt x="24" y="124"/>
                  </a:lnTo>
                  <a:lnTo>
                    <a:pt x="32" y="136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CC5CF27-9439-5120-92F4-FAC2B7118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4" y="3251"/>
              <a:ext cx="601" cy="391"/>
            </a:xfrm>
            <a:custGeom>
              <a:avLst/>
              <a:gdLst>
                <a:gd name="T0" fmla="*/ 282 w 294"/>
                <a:gd name="T1" fmla="*/ 123 h 191"/>
                <a:gd name="T2" fmla="*/ 282 w 294"/>
                <a:gd name="T3" fmla="*/ 115 h 191"/>
                <a:gd name="T4" fmla="*/ 294 w 294"/>
                <a:gd name="T5" fmla="*/ 103 h 191"/>
                <a:gd name="T6" fmla="*/ 270 w 294"/>
                <a:gd name="T7" fmla="*/ 103 h 191"/>
                <a:gd name="T8" fmla="*/ 250 w 294"/>
                <a:gd name="T9" fmla="*/ 103 h 191"/>
                <a:gd name="T10" fmla="*/ 226 w 294"/>
                <a:gd name="T11" fmla="*/ 91 h 191"/>
                <a:gd name="T12" fmla="*/ 215 w 294"/>
                <a:gd name="T13" fmla="*/ 68 h 191"/>
                <a:gd name="T14" fmla="*/ 215 w 294"/>
                <a:gd name="T15" fmla="*/ 56 h 191"/>
                <a:gd name="T16" fmla="*/ 203 w 294"/>
                <a:gd name="T17" fmla="*/ 48 h 191"/>
                <a:gd name="T18" fmla="*/ 203 w 294"/>
                <a:gd name="T19" fmla="*/ 24 h 191"/>
                <a:gd name="T20" fmla="*/ 191 w 294"/>
                <a:gd name="T21" fmla="*/ 12 h 191"/>
                <a:gd name="T22" fmla="*/ 171 w 294"/>
                <a:gd name="T23" fmla="*/ 0 h 191"/>
                <a:gd name="T24" fmla="*/ 135 w 294"/>
                <a:gd name="T25" fmla="*/ 12 h 191"/>
                <a:gd name="T26" fmla="*/ 115 w 294"/>
                <a:gd name="T27" fmla="*/ 0 h 191"/>
                <a:gd name="T28" fmla="*/ 79 w 294"/>
                <a:gd name="T29" fmla="*/ 0 h 191"/>
                <a:gd name="T30" fmla="*/ 55 w 294"/>
                <a:gd name="T31" fmla="*/ 36 h 191"/>
                <a:gd name="T32" fmla="*/ 36 w 294"/>
                <a:gd name="T33" fmla="*/ 68 h 191"/>
                <a:gd name="T34" fmla="*/ 12 w 294"/>
                <a:gd name="T35" fmla="*/ 91 h 191"/>
                <a:gd name="T36" fmla="*/ 0 w 294"/>
                <a:gd name="T37" fmla="*/ 103 h 191"/>
                <a:gd name="T38" fmla="*/ 24 w 294"/>
                <a:gd name="T39" fmla="*/ 103 h 191"/>
                <a:gd name="T40" fmla="*/ 55 w 294"/>
                <a:gd name="T41" fmla="*/ 115 h 191"/>
                <a:gd name="T42" fmla="*/ 91 w 294"/>
                <a:gd name="T43" fmla="*/ 115 h 191"/>
                <a:gd name="T44" fmla="*/ 103 w 294"/>
                <a:gd name="T45" fmla="*/ 123 h 191"/>
                <a:gd name="T46" fmla="*/ 115 w 294"/>
                <a:gd name="T47" fmla="*/ 135 h 191"/>
                <a:gd name="T48" fmla="*/ 135 w 294"/>
                <a:gd name="T49" fmla="*/ 171 h 191"/>
                <a:gd name="T50" fmla="*/ 147 w 294"/>
                <a:gd name="T51" fmla="*/ 171 h 191"/>
                <a:gd name="T52" fmla="*/ 171 w 294"/>
                <a:gd name="T53" fmla="*/ 191 h 191"/>
                <a:gd name="T54" fmla="*/ 183 w 294"/>
                <a:gd name="T55" fmla="*/ 191 h 191"/>
                <a:gd name="T56" fmla="*/ 191 w 294"/>
                <a:gd name="T57" fmla="*/ 183 h 191"/>
                <a:gd name="T58" fmla="*/ 226 w 294"/>
                <a:gd name="T59" fmla="*/ 159 h 191"/>
                <a:gd name="T60" fmla="*/ 258 w 294"/>
                <a:gd name="T61" fmla="*/ 135 h 191"/>
                <a:gd name="T62" fmla="*/ 282 w 294"/>
                <a:gd name="T63" fmla="*/ 123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4" h="191">
                  <a:moveTo>
                    <a:pt x="282" y="123"/>
                  </a:moveTo>
                  <a:lnTo>
                    <a:pt x="282" y="115"/>
                  </a:lnTo>
                  <a:lnTo>
                    <a:pt x="294" y="103"/>
                  </a:lnTo>
                  <a:lnTo>
                    <a:pt x="270" y="103"/>
                  </a:lnTo>
                  <a:lnTo>
                    <a:pt x="250" y="103"/>
                  </a:lnTo>
                  <a:lnTo>
                    <a:pt x="226" y="91"/>
                  </a:lnTo>
                  <a:lnTo>
                    <a:pt x="215" y="68"/>
                  </a:lnTo>
                  <a:lnTo>
                    <a:pt x="215" y="56"/>
                  </a:lnTo>
                  <a:lnTo>
                    <a:pt x="203" y="48"/>
                  </a:lnTo>
                  <a:lnTo>
                    <a:pt x="203" y="24"/>
                  </a:lnTo>
                  <a:lnTo>
                    <a:pt x="191" y="12"/>
                  </a:lnTo>
                  <a:lnTo>
                    <a:pt x="171" y="0"/>
                  </a:lnTo>
                  <a:lnTo>
                    <a:pt x="135" y="12"/>
                  </a:lnTo>
                  <a:lnTo>
                    <a:pt x="115" y="0"/>
                  </a:lnTo>
                  <a:lnTo>
                    <a:pt x="79" y="0"/>
                  </a:lnTo>
                  <a:lnTo>
                    <a:pt x="55" y="36"/>
                  </a:lnTo>
                  <a:lnTo>
                    <a:pt x="36" y="68"/>
                  </a:lnTo>
                  <a:lnTo>
                    <a:pt x="12" y="91"/>
                  </a:lnTo>
                  <a:lnTo>
                    <a:pt x="0" y="103"/>
                  </a:lnTo>
                  <a:lnTo>
                    <a:pt x="24" y="103"/>
                  </a:lnTo>
                  <a:lnTo>
                    <a:pt x="55" y="115"/>
                  </a:lnTo>
                  <a:lnTo>
                    <a:pt x="91" y="115"/>
                  </a:lnTo>
                  <a:lnTo>
                    <a:pt x="103" y="123"/>
                  </a:lnTo>
                  <a:lnTo>
                    <a:pt x="115" y="135"/>
                  </a:lnTo>
                  <a:lnTo>
                    <a:pt x="135" y="171"/>
                  </a:lnTo>
                  <a:lnTo>
                    <a:pt x="147" y="171"/>
                  </a:lnTo>
                  <a:lnTo>
                    <a:pt x="171" y="191"/>
                  </a:lnTo>
                  <a:lnTo>
                    <a:pt x="183" y="191"/>
                  </a:lnTo>
                  <a:lnTo>
                    <a:pt x="191" y="183"/>
                  </a:lnTo>
                  <a:lnTo>
                    <a:pt x="226" y="159"/>
                  </a:lnTo>
                  <a:lnTo>
                    <a:pt x="258" y="135"/>
                  </a:lnTo>
                  <a:lnTo>
                    <a:pt x="282" y="123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6423C0-800E-E799-B50A-635DA38FF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" y="3325"/>
              <a:ext cx="326" cy="178"/>
            </a:xfrm>
            <a:custGeom>
              <a:avLst/>
              <a:gdLst>
                <a:gd name="T0" fmla="*/ 12 w 159"/>
                <a:gd name="T1" fmla="*/ 87 h 87"/>
                <a:gd name="T2" fmla="*/ 12 w 159"/>
                <a:gd name="T3" fmla="*/ 79 h 87"/>
                <a:gd name="T4" fmla="*/ 24 w 159"/>
                <a:gd name="T5" fmla="*/ 67 h 87"/>
                <a:gd name="T6" fmla="*/ 0 w 159"/>
                <a:gd name="T7" fmla="*/ 67 h 87"/>
                <a:gd name="T8" fmla="*/ 24 w 159"/>
                <a:gd name="T9" fmla="*/ 55 h 87"/>
                <a:gd name="T10" fmla="*/ 48 w 159"/>
                <a:gd name="T11" fmla="*/ 43 h 87"/>
                <a:gd name="T12" fmla="*/ 68 w 159"/>
                <a:gd name="T13" fmla="*/ 43 h 87"/>
                <a:gd name="T14" fmla="*/ 92 w 159"/>
                <a:gd name="T15" fmla="*/ 32 h 87"/>
                <a:gd name="T16" fmla="*/ 104 w 159"/>
                <a:gd name="T17" fmla="*/ 12 h 87"/>
                <a:gd name="T18" fmla="*/ 116 w 159"/>
                <a:gd name="T19" fmla="*/ 0 h 87"/>
                <a:gd name="T20" fmla="*/ 124 w 159"/>
                <a:gd name="T21" fmla="*/ 20 h 87"/>
                <a:gd name="T22" fmla="*/ 159 w 159"/>
                <a:gd name="T23" fmla="*/ 20 h 87"/>
                <a:gd name="T24" fmla="*/ 147 w 159"/>
                <a:gd name="T25" fmla="*/ 32 h 87"/>
                <a:gd name="T26" fmla="*/ 147 w 159"/>
                <a:gd name="T27" fmla="*/ 43 h 87"/>
                <a:gd name="T28" fmla="*/ 124 w 159"/>
                <a:gd name="T29" fmla="*/ 55 h 87"/>
                <a:gd name="T30" fmla="*/ 116 w 159"/>
                <a:gd name="T31" fmla="*/ 79 h 87"/>
                <a:gd name="T32" fmla="*/ 56 w 159"/>
                <a:gd name="T33" fmla="*/ 79 h 87"/>
                <a:gd name="T34" fmla="*/ 12 w 159"/>
                <a:gd name="T3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9" h="87">
                  <a:moveTo>
                    <a:pt x="12" y="87"/>
                  </a:moveTo>
                  <a:lnTo>
                    <a:pt x="12" y="79"/>
                  </a:lnTo>
                  <a:lnTo>
                    <a:pt x="24" y="67"/>
                  </a:lnTo>
                  <a:lnTo>
                    <a:pt x="0" y="67"/>
                  </a:lnTo>
                  <a:lnTo>
                    <a:pt x="24" y="55"/>
                  </a:lnTo>
                  <a:lnTo>
                    <a:pt x="48" y="43"/>
                  </a:lnTo>
                  <a:lnTo>
                    <a:pt x="68" y="43"/>
                  </a:lnTo>
                  <a:lnTo>
                    <a:pt x="92" y="32"/>
                  </a:lnTo>
                  <a:lnTo>
                    <a:pt x="104" y="12"/>
                  </a:lnTo>
                  <a:lnTo>
                    <a:pt x="116" y="0"/>
                  </a:lnTo>
                  <a:lnTo>
                    <a:pt x="124" y="20"/>
                  </a:lnTo>
                  <a:lnTo>
                    <a:pt x="159" y="20"/>
                  </a:lnTo>
                  <a:lnTo>
                    <a:pt x="147" y="32"/>
                  </a:lnTo>
                  <a:lnTo>
                    <a:pt x="147" y="43"/>
                  </a:lnTo>
                  <a:lnTo>
                    <a:pt x="124" y="55"/>
                  </a:lnTo>
                  <a:lnTo>
                    <a:pt x="116" y="79"/>
                  </a:lnTo>
                  <a:lnTo>
                    <a:pt x="56" y="79"/>
                  </a:lnTo>
                  <a:lnTo>
                    <a:pt x="12" y="87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09E1A0-3D81-0322-8B56-D45192C07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" y="3112"/>
              <a:ext cx="178" cy="254"/>
            </a:xfrm>
            <a:custGeom>
              <a:avLst/>
              <a:gdLst>
                <a:gd name="T0" fmla="*/ 43 w 87"/>
                <a:gd name="T1" fmla="*/ 124 h 124"/>
                <a:gd name="T2" fmla="*/ 67 w 87"/>
                <a:gd name="T3" fmla="*/ 80 h 124"/>
                <a:gd name="T4" fmla="*/ 75 w 87"/>
                <a:gd name="T5" fmla="*/ 36 h 124"/>
                <a:gd name="T6" fmla="*/ 87 w 87"/>
                <a:gd name="T7" fmla="*/ 12 h 124"/>
                <a:gd name="T8" fmla="*/ 75 w 87"/>
                <a:gd name="T9" fmla="*/ 0 h 124"/>
                <a:gd name="T10" fmla="*/ 55 w 87"/>
                <a:gd name="T11" fmla="*/ 0 h 124"/>
                <a:gd name="T12" fmla="*/ 43 w 87"/>
                <a:gd name="T13" fmla="*/ 12 h 124"/>
                <a:gd name="T14" fmla="*/ 43 w 87"/>
                <a:gd name="T15" fmla="*/ 24 h 124"/>
                <a:gd name="T16" fmla="*/ 31 w 87"/>
                <a:gd name="T17" fmla="*/ 48 h 124"/>
                <a:gd name="T18" fmla="*/ 31 w 87"/>
                <a:gd name="T19" fmla="*/ 56 h 124"/>
                <a:gd name="T20" fmla="*/ 8 w 87"/>
                <a:gd name="T21" fmla="*/ 80 h 124"/>
                <a:gd name="T22" fmla="*/ 0 w 87"/>
                <a:gd name="T23" fmla="*/ 104 h 124"/>
                <a:gd name="T24" fmla="*/ 8 w 87"/>
                <a:gd name="T25" fmla="*/ 124 h 124"/>
                <a:gd name="T26" fmla="*/ 43 w 87"/>
                <a:gd name="T27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" h="124">
                  <a:moveTo>
                    <a:pt x="43" y="124"/>
                  </a:moveTo>
                  <a:lnTo>
                    <a:pt x="67" y="80"/>
                  </a:lnTo>
                  <a:lnTo>
                    <a:pt x="75" y="36"/>
                  </a:lnTo>
                  <a:lnTo>
                    <a:pt x="87" y="12"/>
                  </a:lnTo>
                  <a:lnTo>
                    <a:pt x="75" y="0"/>
                  </a:lnTo>
                  <a:lnTo>
                    <a:pt x="55" y="0"/>
                  </a:lnTo>
                  <a:lnTo>
                    <a:pt x="43" y="12"/>
                  </a:lnTo>
                  <a:lnTo>
                    <a:pt x="43" y="24"/>
                  </a:lnTo>
                  <a:lnTo>
                    <a:pt x="31" y="48"/>
                  </a:lnTo>
                  <a:lnTo>
                    <a:pt x="31" y="56"/>
                  </a:lnTo>
                  <a:lnTo>
                    <a:pt x="8" y="80"/>
                  </a:lnTo>
                  <a:lnTo>
                    <a:pt x="0" y="104"/>
                  </a:lnTo>
                  <a:lnTo>
                    <a:pt x="8" y="124"/>
                  </a:lnTo>
                  <a:lnTo>
                    <a:pt x="43" y="124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CDAFBDE-7E24-6184-0EC1-6DFA0A034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" y="2861"/>
              <a:ext cx="806" cy="601"/>
            </a:xfrm>
            <a:custGeom>
              <a:avLst/>
              <a:gdLst>
                <a:gd name="T0" fmla="*/ 382 w 394"/>
                <a:gd name="T1" fmla="*/ 111 h 294"/>
                <a:gd name="T2" fmla="*/ 374 w 394"/>
                <a:gd name="T3" fmla="*/ 103 h 294"/>
                <a:gd name="T4" fmla="*/ 382 w 394"/>
                <a:gd name="T5" fmla="*/ 80 h 294"/>
                <a:gd name="T6" fmla="*/ 394 w 394"/>
                <a:gd name="T7" fmla="*/ 68 h 294"/>
                <a:gd name="T8" fmla="*/ 394 w 394"/>
                <a:gd name="T9" fmla="*/ 56 h 294"/>
                <a:gd name="T10" fmla="*/ 362 w 394"/>
                <a:gd name="T11" fmla="*/ 44 h 294"/>
                <a:gd name="T12" fmla="*/ 350 w 394"/>
                <a:gd name="T13" fmla="*/ 44 h 294"/>
                <a:gd name="T14" fmla="*/ 326 w 394"/>
                <a:gd name="T15" fmla="*/ 24 h 294"/>
                <a:gd name="T16" fmla="*/ 307 w 394"/>
                <a:gd name="T17" fmla="*/ 24 h 294"/>
                <a:gd name="T18" fmla="*/ 283 w 394"/>
                <a:gd name="T19" fmla="*/ 12 h 294"/>
                <a:gd name="T20" fmla="*/ 259 w 394"/>
                <a:gd name="T21" fmla="*/ 12 h 294"/>
                <a:gd name="T22" fmla="*/ 239 w 394"/>
                <a:gd name="T23" fmla="*/ 0 h 294"/>
                <a:gd name="T24" fmla="*/ 203 w 394"/>
                <a:gd name="T25" fmla="*/ 0 h 294"/>
                <a:gd name="T26" fmla="*/ 191 w 394"/>
                <a:gd name="T27" fmla="*/ 12 h 294"/>
                <a:gd name="T28" fmla="*/ 171 w 394"/>
                <a:gd name="T29" fmla="*/ 24 h 294"/>
                <a:gd name="T30" fmla="*/ 147 w 394"/>
                <a:gd name="T31" fmla="*/ 12 h 294"/>
                <a:gd name="T32" fmla="*/ 136 w 394"/>
                <a:gd name="T33" fmla="*/ 36 h 294"/>
                <a:gd name="T34" fmla="*/ 124 w 394"/>
                <a:gd name="T35" fmla="*/ 44 h 294"/>
                <a:gd name="T36" fmla="*/ 124 w 394"/>
                <a:gd name="T37" fmla="*/ 68 h 294"/>
                <a:gd name="T38" fmla="*/ 112 w 394"/>
                <a:gd name="T39" fmla="*/ 80 h 294"/>
                <a:gd name="T40" fmla="*/ 124 w 394"/>
                <a:gd name="T41" fmla="*/ 103 h 294"/>
                <a:gd name="T42" fmla="*/ 124 w 394"/>
                <a:gd name="T43" fmla="*/ 111 h 294"/>
                <a:gd name="T44" fmla="*/ 104 w 394"/>
                <a:gd name="T45" fmla="*/ 135 h 294"/>
                <a:gd name="T46" fmla="*/ 56 w 394"/>
                <a:gd name="T47" fmla="*/ 135 h 294"/>
                <a:gd name="T48" fmla="*/ 24 w 394"/>
                <a:gd name="T49" fmla="*/ 147 h 294"/>
                <a:gd name="T50" fmla="*/ 0 w 394"/>
                <a:gd name="T51" fmla="*/ 171 h 294"/>
                <a:gd name="T52" fmla="*/ 0 w 394"/>
                <a:gd name="T53" fmla="*/ 191 h 294"/>
                <a:gd name="T54" fmla="*/ 36 w 394"/>
                <a:gd name="T55" fmla="*/ 191 h 294"/>
                <a:gd name="T56" fmla="*/ 56 w 394"/>
                <a:gd name="T57" fmla="*/ 203 h 294"/>
                <a:gd name="T58" fmla="*/ 92 w 394"/>
                <a:gd name="T59" fmla="*/ 191 h 294"/>
                <a:gd name="T60" fmla="*/ 112 w 394"/>
                <a:gd name="T61" fmla="*/ 203 h 294"/>
                <a:gd name="T62" fmla="*/ 124 w 394"/>
                <a:gd name="T63" fmla="*/ 215 h 294"/>
                <a:gd name="T64" fmla="*/ 124 w 394"/>
                <a:gd name="T65" fmla="*/ 239 h 294"/>
                <a:gd name="T66" fmla="*/ 136 w 394"/>
                <a:gd name="T67" fmla="*/ 247 h 294"/>
                <a:gd name="T68" fmla="*/ 136 w 394"/>
                <a:gd name="T69" fmla="*/ 259 h 294"/>
                <a:gd name="T70" fmla="*/ 147 w 394"/>
                <a:gd name="T71" fmla="*/ 282 h 294"/>
                <a:gd name="T72" fmla="*/ 171 w 394"/>
                <a:gd name="T73" fmla="*/ 294 h 294"/>
                <a:gd name="T74" fmla="*/ 191 w 394"/>
                <a:gd name="T75" fmla="*/ 294 h 294"/>
                <a:gd name="T76" fmla="*/ 215 w 394"/>
                <a:gd name="T77" fmla="*/ 282 h 294"/>
                <a:gd name="T78" fmla="*/ 239 w 394"/>
                <a:gd name="T79" fmla="*/ 270 h 294"/>
                <a:gd name="T80" fmla="*/ 259 w 394"/>
                <a:gd name="T81" fmla="*/ 270 h 294"/>
                <a:gd name="T82" fmla="*/ 283 w 394"/>
                <a:gd name="T83" fmla="*/ 259 h 294"/>
                <a:gd name="T84" fmla="*/ 295 w 394"/>
                <a:gd name="T85" fmla="*/ 239 h 294"/>
                <a:gd name="T86" fmla="*/ 307 w 394"/>
                <a:gd name="T87" fmla="*/ 227 h 294"/>
                <a:gd name="T88" fmla="*/ 315 w 394"/>
                <a:gd name="T89" fmla="*/ 203 h 294"/>
                <a:gd name="T90" fmla="*/ 338 w 394"/>
                <a:gd name="T91" fmla="*/ 179 h 294"/>
                <a:gd name="T92" fmla="*/ 338 w 394"/>
                <a:gd name="T93" fmla="*/ 171 h 294"/>
                <a:gd name="T94" fmla="*/ 350 w 394"/>
                <a:gd name="T95" fmla="*/ 147 h 294"/>
                <a:gd name="T96" fmla="*/ 350 w 394"/>
                <a:gd name="T97" fmla="*/ 135 h 294"/>
                <a:gd name="T98" fmla="*/ 362 w 394"/>
                <a:gd name="T99" fmla="*/ 123 h 294"/>
                <a:gd name="T100" fmla="*/ 382 w 394"/>
                <a:gd name="T101" fmla="*/ 123 h 294"/>
                <a:gd name="T102" fmla="*/ 382 w 394"/>
                <a:gd name="T103" fmla="*/ 11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4" h="294">
                  <a:moveTo>
                    <a:pt x="382" y="111"/>
                  </a:moveTo>
                  <a:lnTo>
                    <a:pt x="374" y="103"/>
                  </a:lnTo>
                  <a:lnTo>
                    <a:pt x="382" y="80"/>
                  </a:lnTo>
                  <a:lnTo>
                    <a:pt x="394" y="68"/>
                  </a:lnTo>
                  <a:lnTo>
                    <a:pt x="394" y="56"/>
                  </a:lnTo>
                  <a:lnTo>
                    <a:pt x="362" y="44"/>
                  </a:lnTo>
                  <a:lnTo>
                    <a:pt x="350" y="44"/>
                  </a:lnTo>
                  <a:lnTo>
                    <a:pt x="326" y="24"/>
                  </a:lnTo>
                  <a:lnTo>
                    <a:pt x="307" y="24"/>
                  </a:lnTo>
                  <a:lnTo>
                    <a:pt x="283" y="12"/>
                  </a:lnTo>
                  <a:lnTo>
                    <a:pt x="259" y="12"/>
                  </a:lnTo>
                  <a:lnTo>
                    <a:pt x="239" y="0"/>
                  </a:lnTo>
                  <a:lnTo>
                    <a:pt x="203" y="0"/>
                  </a:lnTo>
                  <a:lnTo>
                    <a:pt x="191" y="12"/>
                  </a:lnTo>
                  <a:lnTo>
                    <a:pt x="171" y="24"/>
                  </a:lnTo>
                  <a:lnTo>
                    <a:pt x="147" y="12"/>
                  </a:lnTo>
                  <a:lnTo>
                    <a:pt x="136" y="36"/>
                  </a:lnTo>
                  <a:lnTo>
                    <a:pt x="124" y="44"/>
                  </a:lnTo>
                  <a:lnTo>
                    <a:pt x="124" y="68"/>
                  </a:lnTo>
                  <a:lnTo>
                    <a:pt x="112" y="80"/>
                  </a:lnTo>
                  <a:lnTo>
                    <a:pt x="124" y="103"/>
                  </a:lnTo>
                  <a:lnTo>
                    <a:pt x="124" y="111"/>
                  </a:lnTo>
                  <a:lnTo>
                    <a:pt x="104" y="135"/>
                  </a:lnTo>
                  <a:lnTo>
                    <a:pt x="56" y="135"/>
                  </a:lnTo>
                  <a:lnTo>
                    <a:pt x="24" y="147"/>
                  </a:lnTo>
                  <a:lnTo>
                    <a:pt x="0" y="171"/>
                  </a:lnTo>
                  <a:lnTo>
                    <a:pt x="0" y="191"/>
                  </a:lnTo>
                  <a:lnTo>
                    <a:pt x="36" y="191"/>
                  </a:lnTo>
                  <a:lnTo>
                    <a:pt x="56" y="203"/>
                  </a:lnTo>
                  <a:lnTo>
                    <a:pt x="92" y="191"/>
                  </a:lnTo>
                  <a:lnTo>
                    <a:pt x="112" y="203"/>
                  </a:lnTo>
                  <a:lnTo>
                    <a:pt x="124" y="215"/>
                  </a:lnTo>
                  <a:lnTo>
                    <a:pt x="124" y="239"/>
                  </a:lnTo>
                  <a:lnTo>
                    <a:pt x="136" y="247"/>
                  </a:lnTo>
                  <a:lnTo>
                    <a:pt x="136" y="259"/>
                  </a:lnTo>
                  <a:lnTo>
                    <a:pt x="147" y="282"/>
                  </a:lnTo>
                  <a:lnTo>
                    <a:pt x="171" y="294"/>
                  </a:lnTo>
                  <a:lnTo>
                    <a:pt x="191" y="294"/>
                  </a:lnTo>
                  <a:lnTo>
                    <a:pt x="215" y="282"/>
                  </a:lnTo>
                  <a:lnTo>
                    <a:pt x="239" y="270"/>
                  </a:lnTo>
                  <a:lnTo>
                    <a:pt x="259" y="270"/>
                  </a:lnTo>
                  <a:lnTo>
                    <a:pt x="283" y="259"/>
                  </a:lnTo>
                  <a:lnTo>
                    <a:pt x="295" y="239"/>
                  </a:lnTo>
                  <a:lnTo>
                    <a:pt x="307" y="227"/>
                  </a:lnTo>
                  <a:lnTo>
                    <a:pt x="315" y="203"/>
                  </a:lnTo>
                  <a:lnTo>
                    <a:pt x="338" y="179"/>
                  </a:lnTo>
                  <a:lnTo>
                    <a:pt x="338" y="171"/>
                  </a:lnTo>
                  <a:lnTo>
                    <a:pt x="350" y="147"/>
                  </a:lnTo>
                  <a:lnTo>
                    <a:pt x="350" y="135"/>
                  </a:lnTo>
                  <a:lnTo>
                    <a:pt x="362" y="123"/>
                  </a:lnTo>
                  <a:lnTo>
                    <a:pt x="382" y="123"/>
                  </a:lnTo>
                  <a:lnTo>
                    <a:pt x="382" y="111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5E5DBDD-1638-B87B-3B52-C93264BF6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2396"/>
              <a:ext cx="694" cy="741"/>
            </a:xfrm>
            <a:custGeom>
              <a:avLst/>
              <a:gdLst>
                <a:gd name="T0" fmla="*/ 24 w 339"/>
                <a:gd name="T1" fmla="*/ 251 h 362"/>
                <a:gd name="T2" fmla="*/ 44 w 339"/>
                <a:gd name="T3" fmla="*/ 239 h 362"/>
                <a:gd name="T4" fmla="*/ 56 w 339"/>
                <a:gd name="T5" fmla="*/ 227 h 362"/>
                <a:gd name="T6" fmla="*/ 92 w 339"/>
                <a:gd name="T7" fmla="*/ 227 h 362"/>
                <a:gd name="T8" fmla="*/ 112 w 339"/>
                <a:gd name="T9" fmla="*/ 239 h 362"/>
                <a:gd name="T10" fmla="*/ 136 w 339"/>
                <a:gd name="T11" fmla="*/ 239 h 362"/>
                <a:gd name="T12" fmla="*/ 160 w 339"/>
                <a:gd name="T13" fmla="*/ 251 h 362"/>
                <a:gd name="T14" fmla="*/ 179 w 339"/>
                <a:gd name="T15" fmla="*/ 251 h 362"/>
                <a:gd name="T16" fmla="*/ 203 w 339"/>
                <a:gd name="T17" fmla="*/ 271 h 362"/>
                <a:gd name="T18" fmla="*/ 215 w 339"/>
                <a:gd name="T19" fmla="*/ 271 h 362"/>
                <a:gd name="T20" fmla="*/ 247 w 339"/>
                <a:gd name="T21" fmla="*/ 283 h 362"/>
                <a:gd name="T22" fmla="*/ 247 w 339"/>
                <a:gd name="T23" fmla="*/ 295 h 362"/>
                <a:gd name="T24" fmla="*/ 235 w 339"/>
                <a:gd name="T25" fmla="*/ 307 h 362"/>
                <a:gd name="T26" fmla="*/ 227 w 339"/>
                <a:gd name="T27" fmla="*/ 330 h 362"/>
                <a:gd name="T28" fmla="*/ 235 w 339"/>
                <a:gd name="T29" fmla="*/ 338 h 362"/>
                <a:gd name="T30" fmla="*/ 235 w 339"/>
                <a:gd name="T31" fmla="*/ 350 h 362"/>
                <a:gd name="T32" fmla="*/ 247 w 339"/>
                <a:gd name="T33" fmla="*/ 362 h 362"/>
                <a:gd name="T34" fmla="*/ 259 w 339"/>
                <a:gd name="T35" fmla="*/ 350 h 362"/>
                <a:gd name="T36" fmla="*/ 271 w 339"/>
                <a:gd name="T37" fmla="*/ 330 h 362"/>
                <a:gd name="T38" fmla="*/ 271 w 339"/>
                <a:gd name="T39" fmla="*/ 295 h 362"/>
                <a:gd name="T40" fmla="*/ 283 w 339"/>
                <a:gd name="T41" fmla="*/ 271 h 362"/>
                <a:gd name="T42" fmla="*/ 283 w 339"/>
                <a:gd name="T43" fmla="*/ 191 h 362"/>
                <a:gd name="T44" fmla="*/ 295 w 339"/>
                <a:gd name="T45" fmla="*/ 171 h 362"/>
                <a:gd name="T46" fmla="*/ 295 w 339"/>
                <a:gd name="T47" fmla="*/ 183 h 362"/>
                <a:gd name="T48" fmla="*/ 303 w 339"/>
                <a:gd name="T49" fmla="*/ 183 h 362"/>
                <a:gd name="T50" fmla="*/ 327 w 339"/>
                <a:gd name="T51" fmla="*/ 135 h 362"/>
                <a:gd name="T52" fmla="*/ 339 w 339"/>
                <a:gd name="T53" fmla="*/ 124 h 362"/>
                <a:gd name="T54" fmla="*/ 303 w 339"/>
                <a:gd name="T55" fmla="*/ 116 h 362"/>
                <a:gd name="T56" fmla="*/ 303 w 339"/>
                <a:gd name="T57" fmla="*/ 104 h 362"/>
                <a:gd name="T58" fmla="*/ 295 w 339"/>
                <a:gd name="T59" fmla="*/ 92 h 362"/>
                <a:gd name="T60" fmla="*/ 295 w 339"/>
                <a:gd name="T61" fmla="*/ 80 h 362"/>
                <a:gd name="T62" fmla="*/ 303 w 339"/>
                <a:gd name="T63" fmla="*/ 80 h 362"/>
                <a:gd name="T64" fmla="*/ 315 w 339"/>
                <a:gd name="T65" fmla="*/ 68 h 362"/>
                <a:gd name="T66" fmla="*/ 315 w 339"/>
                <a:gd name="T67" fmla="*/ 48 h 362"/>
                <a:gd name="T68" fmla="*/ 303 w 339"/>
                <a:gd name="T69" fmla="*/ 24 h 362"/>
                <a:gd name="T70" fmla="*/ 295 w 339"/>
                <a:gd name="T71" fmla="*/ 24 h 362"/>
                <a:gd name="T72" fmla="*/ 295 w 339"/>
                <a:gd name="T73" fmla="*/ 12 h 362"/>
                <a:gd name="T74" fmla="*/ 247 w 339"/>
                <a:gd name="T75" fmla="*/ 0 h 362"/>
                <a:gd name="T76" fmla="*/ 227 w 339"/>
                <a:gd name="T77" fmla="*/ 24 h 362"/>
                <a:gd name="T78" fmla="*/ 203 w 339"/>
                <a:gd name="T79" fmla="*/ 24 h 362"/>
                <a:gd name="T80" fmla="*/ 203 w 339"/>
                <a:gd name="T81" fmla="*/ 12 h 362"/>
                <a:gd name="T82" fmla="*/ 191 w 339"/>
                <a:gd name="T83" fmla="*/ 0 h 362"/>
                <a:gd name="T84" fmla="*/ 168 w 339"/>
                <a:gd name="T85" fmla="*/ 24 h 362"/>
                <a:gd name="T86" fmla="*/ 124 w 339"/>
                <a:gd name="T87" fmla="*/ 36 h 362"/>
                <a:gd name="T88" fmla="*/ 100 w 339"/>
                <a:gd name="T89" fmla="*/ 24 h 362"/>
                <a:gd name="T90" fmla="*/ 92 w 339"/>
                <a:gd name="T91" fmla="*/ 36 h 362"/>
                <a:gd name="T92" fmla="*/ 92 w 339"/>
                <a:gd name="T93" fmla="*/ 48 h 362"/>
                <a:gd name="T94" fmla="*/ 100 w 339"/>
                <a:gd name="T95" fmla="*/ 56 h 362"/>
                <a:gd name="T96" fmla="*/ 100 w 339"/>
                <a:gd name="T97" fmla="*/ 68 h 362"/>
                <a:gd name="T98" fmla="*/ 80 w 339"/>
                <a:gd name="T99" fmla="*/ 92 h 362"/>
                <a:gd name="T100" fmla="*/ 56 w 339"/>
                <a:gd name="T101" fmla="*/ 92 h 362"/>
                <a:gd name="T102" fmla="*/ 32 w 339"/>
                <a:gd name="T103" fmla="*/ 80 h 362"/>
                <a:gd name="T104" fmla="*/ 24 w 339"/>
                <a:gd name="T105" fmla="*/ 80 h 362"/>
                <a:gd name="T106" fmla="*/ 12 w 339"/>
                <a:gd name="T107" fmla="*/ 92 h 362"/>
                <a:gd name="T108" fmla="*/ 0 w 339"/>
                <a:gd name="T109" fmla="*/ 116 h 362"/>
                <a:gd name="T110" fmla="*/ 12 w 339"/>
                <a:gd name="T111" fmla="*/ 147 h 362"/>
                <a:gd name="T112" fmla="*/ 12 w 339"/>
                <a:gd name="T113" fmla="*/ 191 h 362"/>
                <a:gd name="T114" fmla="*/ 24 w 339"/>
                <a:gd name="T115" fmla="*/ 215 h 362"/>
                <a:gd name="T116" fmla="*/ 24 w 339"/>
                <a:gd name="T117" fmla="*/ 25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9" h="362">
                  <a:moveTo>
                    <a:pt x="24" y="251"/>
                  </a:moveTo>
                  <a:lnTo>
                    <a:pt x="44" y="239"/>
                  </a:lnTo>
                  <a:lnTo>
                    <a:pt x="56" y="227"/>
                  </a:lnTo>
                  <a:lnTo>
                    <a:pt x="92" y="227"/>
                  </a:lnTo>
                  <a:lnTo>
                    <a:pt x="112" y="239"/>
                  </a:lnTo>
                  <a:lnTo>
                    <a:pt x="136" y="239"/>
                  </a:lnTo>
                  <a:lnTo>
                    <a:pt x="160" y="251"/>
                  </a:lnTo>
                  <a:lnTo>
                    <a:pt x="179" y="251"/>
                  </a:lnTo>
                  <a:lnTo>
                    <a:pt x="203" y="271"/>
                  </a:lnTo>
                  <a:lnTo>
                    <a:pt x="215" y="271"/>
                  </a:lnTo>
                  <a:lnTo>
                    <a:pt x="247" y="283"/>
                  </a:lnTo>
                  <a:lnTo>
                    <a:pt x="247" y="295"/>
                  </a:lnTo>
                  <a:lnTo>
                    <a:pt x="235" y="307"/>
                  </a:lnTo>
                  <a:lnTo>
                    <a:pt x="227" y="330"/>
                  </a:lnTo>
                  <a:lnTo>
                    <a:pt x="235" y="338"/>
                  </a:lnTo>
                  <a:lnTo>
                    <a:pt x="235" y="350"/>
                  </a:lnTo>
                  <a:lnTo>
                    <a:pt x="247" y="362"/>
                  </a:lnTo>
                  <a:lnTo>
                    <a:pt x="259" y="350"/>
                  </a:lnTo>
                  <a:lnTo>
                    <a:pt x="271" y="330"/>
                  </a:lnTo>
                  <a:lnTo>
                    <a:pt x="271" y="295"/>
                  </a:lnTo>
                  <a:lnTo>
                    <a:pt x="283" y="271"/>
                  </a:lnTo>
                  <a:lnTo>
                    <a:pt x="283" y="191"/>
                  </a:lnTo>
                  <a:lnTo>
                    <a:pt x="295" y="171"/>
                  </a:lnTo>
                  <a:lnTo>
                    <a:pt x="295" y="183"/>
                  </a:lnTo>
                  <a:lnTo>
                    <a:pt x="303" y="183"/>
                  </a:lnTo>
                  <a:lnTo>
                    <a:pt x="327" y="135"/>
                  </a:lnTo>
                  <a:lnTo>
                    <a:pt x="339" y="124"/>
                  </a:lnTo>
                  <a:lnTo>
                    <a:pt x="303" y="116"/>
                  </a:lnTo>
                  <a:lnTo>
                    <a:pt x="303" y="104"/>
                  </a:lnTo>
                  <a:lnTo>
                    <a:pt x="295" y="92"/>
                  </a:lnTo>
                  <a:lnTo>
                    <a:pt x="295" y="80"/>
                  </a:lnTo>
                  <a:lnTo>
                    <a:pt x="303" y="80"/>
                  </a:lnTo>
                  <a:lnTo>
                    <a:pt x="315" y="68"/>
                  </a:lnTo>
                  <a:lnTo>
                    <a:pt x="315" y="48"/>
                  </a:lnTo>
                  <a:lnTo>
                    <a:pt x="303" y="24"/>
                  </a:lnTo>
                  <a:lnTo>
                    <a:pt x="295" y="24"/>
                  </a:lnTo>
                  <a:lnTo>
                    <a:pt x="295" y="12"/>
                  </a:lnTo>
                  <a:lnTo>
                    <a:pt x="247" y="0"/>
                  </a:lnTo>
                  <a:lnTo>
                    <a:pt x="227" y="24"/>
                  </a:lnTo>
                  <a:lnTo>
                    <a:pt x="203" y="24"/>
                  </a:lnTo>
                  <a:lnTo>
                    <a:pt x="203" y="12"/>
                  </a:lnTo>
                  <a:lnTo>
                    <a:pt x="191" y="0"/>
                  </a:lnTo>
                  <a:lnTo>
                    <a:pt x="168" y="24"/>
                  </a:lnTo>
                  <a:lnTo>
                    <a:pt x="124" y="36"/>
                  </a:lnTo>
                  <a:lnTo>
                    <a:pt x="100" y="24"/>
                  </a:lnTo>
                  <a:lnTo>
                    <a:pt x="92" y="36"/>
                  </a:lnTo>
                  <a:lnTo>
                    <a:pt x="92" y="48"/>
                  </a:lnTo>
                  <a:lnTo>
                    <a:pt x="100" y="56"/>
                  </a:lnTo>
                  <a:lnTo>
                    <a:pt x="100" y="68"/>
                  </a:lnTo>
                  <a:lnTo>
                    <a:pt x="80" y="92"/>
                  </a:lnTo>
                  <a:lnTo>
                    <a:pt x="56" y="92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12" y="92"/>
                  </a:lnTo>
                  <a:lnTo>
                    <a:pt x="0" y="116"/>
                  </a:lnTo>
                  <a:lnTo>
                    <a:pt x="12" y="147"/>
                  </a:lnTo>
                  <a:lnTo>
                    <a:pt x="12" y="191"/>
                  </a:lnTo>
                  <a:lnTo>
                    <a:pt x="24" y="215"/>
                  </a:lnTo>
                  <a:lnTo>
                    <a:pt x="24" y="251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69CAF67-9863-51D0-AE80-46752414F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2495"/>
              <a:ext cx="137" cy="155"/>
            </a:xfrm>
            <a:custGeom>
              <a:avLst/>
              <a:gdLst>
                <a:gd name="T0" fmla="*/ 44 w 67"/>
                <a:gd name="T1" fmla="*/ 76 h 76"/>
                <a:gd name="T2" fmla="*/ 67 w 67"/>
                <a:gd name="T3" fmla="*/ 32 h 76"/>
                <a:gd name="T4" fmla="*/ 55 w 67"/>
                <a:gd name="T5" fmla="*/ 20 h 76"/>
                <a:gd name="T6" fmla="*/ 32 w 67"/>
                <a:gd name="T7" fmla="*/ 0 h 76"/>
                <a:gd name="T8" fmla="*/ 20 w 67"/>
                <a:gd name="T9" fmla="*/ 0 h 76"/>
                <a:gd name="T10" fmla="*/ 20 w 67"/>
                <a:gd name="T11" fmla="*/ 20 h 76"/>
                <a:gd name="T12" fmla="*/ 8 w 67"/>
                <a:gd name="T13" fmla="*/ 32 h 76"/>
                <a:gd name="T14" fmla="*/ 0 w 67"/>
                <a:gd name="T15" fmla="*/ 32 h 76"/>
                <a:gd name="T16" fmla="*/ 0 w 67"/>
                <a:gd name="T17" fmla="*/ 44 h 76"/>
                <a:gd name="T18" fmla="*/ 8 w 67"/>
                <a:gd name="T19" fmla="*/ 56 h 76"/>
                <a:gd name="T20" fmla="*/ 8 w 67"/>
                <a:gd name="T21" fmla="*/ 68 h 76"/>
                <a:gd name="T22" fmla="*/ 44 w 67"/>
                <a:gd name="T2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76">
                  <a:moveTo>
                    <a:pt x="44" y="76"/>
                  </a:moveTo>
                  <a:lnTo>
                    <a:pt x="67" y="32"/>
                  </a:lnTo>
                  <a:lnTo>
                    <a:pt x="55" y="2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8" y="32"/>
                  </a:lnTo>
                  <a:lnTo>
                    <a:pt x="0" y="32"/>
                  </a:lnTo>
                  <a:lnTo>
                    <a:pt x="0" y="44"/>
                  </a:lnTo>
                  <a:lnTo>
                    <a:pt x="8" y="56"/>
                  </a:lnTo>
                  <a:lnTo>
                    <a:pt x="8" y="68"/>
                  </a:lnTo>
                  <a:lnTo>
                    <a:pt x="44" y="76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E49C383-7FC8-F0E2-ECCF-C2A7153BA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" y="2421"/>
              <a:ext cx="235" cy="139"/>
            </a:xfrm>
            <a:custGeom>
              <a:avLst/>
              <a:gdLst>
                <a:gd name="T0" fmla="*/ 59 w 115"/>
                <a:gd name="T1" fmla="*/ 68 h 68"/>
                <a:gd name="T2" fmla="*/ 79 w 115"/>
                <a:gd name="T3" fmla="*/ 56 h 68"/>
                <a:gd name="T4" fmla="*/ 91 w 115"/>
                <a:gd name="T5" fmla="*/ 36 h 68"/>
                <a:gd name="T6" fmla="*/ 115 w 115"/>
                <a:gd name="T7" fmla="*/ 0 h 68"/>
                <a:gd name="T8" fmla="*/ 79 w 115"/>
                <a:gd name="T9" fmla="*/ 0 h 68"/>
                <a:gd name="T10" fmla="*/ 67 w 115"/>
                <a:gd name="T11" fmla="*/ 12 h 68"/>
                <a:gd name="T12" fmla="*/ 59 w 115"/>
                <a:gd name="T13" fmla="*/ 12 h 68"/>
                <a:gd name="T14" fmla="*/ 36 w 115"/>
                <a:gd name="T15" fmla="*/ 0 h 68"/>
                <a:gd name="T16" fmla="*/ 12 w 115"/>
                <a:gd name="T17" fmla="*/ 0 h 68"/>
                <a:gd name="T18" fmla="*/ 0 w 115"/>
                <a:gd name="T19" fmla="*/ 12 h 68"/>
                <a:gd name="T20" fmla="*/ 12 w 115"/>
                <a:gd name="T21" fmla="*/ 36 h 68"/>
                <a:gd name="T22" fmla="*/ 24 w 115"/>
                <a:gd name="T23" fmla="*/ 36 h 68"/>
                <a:gd name="T24" fmla="*/ 47 w 115"/>
                <a:gd name="T25" fmla="*/ 56 h 68"/>
                <a:gd name="T26" fmla="*/ 59 w 115"/>
                <a:gd name="T2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" h="68">
                  <a:moveTo>
                    <a:pt x="59" y="68"/>
                  </a:moveTo>
                  <a:lnTo>
                    <a:pt x="79" y="56"/>
                  </a:lnTo>
                  <a:lnTo>
                    <a:pt x="91" y="36"/>
                  </a:lnTo>
                  <a:lnTo>
                    <a:pt x="115" y="0"/>
                  </a:lnTo>
                  <a:lnTo>
                    <a:pt x="79" y="0"/>
                  </a:lnTo>
                  <a:lnTo>
                    <a:pt x="67" y="12"/>
                  </a:lnTo>
                  <a:lnTo>
                    <a:pt x="59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12" y="36"/>
                  </a:lnTo>
                  <a:lnTo>
                    <a:pt x="24" y="36"/>
                  </a:lnTo>
                  <a:lnTo>
                    <a:pt x="47" y="56"/>
                  </a:lnTo>
                  <a:lnTo>
                    <a:pt x="59" y="68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A3D82A5-96E4-C285-B22A-C48F17C9B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" y="2284"/>
              <a:ext cx="489" cy="161"/>
            </a:xfrm>
            <a:custGeom>
              <a:avLst/>
              <a:gdLst>
                <a:gd name="T0" fmla="*/ 239 w 239"/>
                <a:gd name="T1" fmla="*/ 0 h 79"/>
                <a:gd name="T2" fmla="*/ 227 w 239"/>
                <a:gd name="T3" fmla="*/ 0 h 79"/>
                <a:gd name="T4" fmla="*/ 203 w 239"/>
                <a:gd name="T5" fmla="*/ 23 h 79"/>
                <a:gd name="T6" fmla="*/ 179 w 239"/>
                <a:gd name="T7" fmla="*/ 23 h 79"/>
                <a:gd name="T8" fmla="*/ 171 w 239"/>
                <a:gd name="T9" fmla="*/ 23 h 79"/>
                <a:gd name="T10" fmla="*/ 159 w 239"/>
                <a:gd name="T11" fmla="*/ 35 h 79"/>
                <a:gd name="T12" fmla="*/ 136 w 239"/>
                <a:gd name="T13" fmla="*/ 35 h 79"/>
                <a:gd name="T14" fmla="*/ 148 w 239"/>
                <a:gd name="T15" fmla="*/ 11 h 79"/>
                <a:gd name="T16" fmla="*/ 136 w 239"/>
                <a:gd name="T17" fmla="*/ 11 h 79"/>
                <a:gd name="T18" fmla="*/ 112 w 239"/>
                <a:gd name="T19" fmla="*/ 23 h 79"/>
                <a:gd name="T20" fmla="*/ 104 w 239"/>
                <a:gd name="T21" fmla="*/ 35 h 79"/>
                <a:gd name="T22" fmla="*/ 68 w 239"/>
                <a:gd name="T23" fmla="*/ 23 h 79"/>
                <a:gd name="T24" fmla="*/ 56 w 239"/>
                <a:gd name="T25" fmla="*/ 23 h 79"/>
                <a:gd name="T26" fmla="*/ 44 w 239"/>
                <a:gd name="T27" fmla="*/ 11 h 79"/>
                <a:gd name="T28" fmla="*/ 24 w 239"/>
                <a:gd name="T29" fmla="*/ 11 h 79"/>
                <a:gd name="T30" fmla="*/ 12 w 239"/>
                <a:gd name="T31" fmla="*/ 23 h 79"/>
                <a:gd name="T32" fmla="*/ 12 w 239"/>
                <a:gd name="T33" fmla="*/ 43 h 79"/>
                <a:gd name="T34" fmla="*/ 0 w 239"/>
                <a:gd name="T35" fmla="*/ 55 h 79"/>
                <a:gd name="T36" fmla="*/ 12 w 239"/>
                <a:gd name="T37" fmla="*/ 67 h 79"/>
                <a:gd name="T38" fmla="*/ 12 w 239"/>
                <a:gd name="T39" fmla="*/ 79 h 79"/>
                <a:gd name="T40" fmla="*/ 36 w 239"/>
                <a:gd name="T41" fmla="*/ 79 h 79"/>
                <a:gd name="T42" fmla="*/ 56 w 239"/>
                <a:gd name="T43" fmla="*/ 55 h 79"/>
                <a:gd name="T44" fmla="*/ 104 w 239"/>
                <a:gd name="T45" fmla="*/ 67 h 79"/>
                <a:gd name="T46" fmla="*/ 104 w 239"/>
                <a:gd name="T47" fmla="*/ 79 h 79"/>
                <a:gd name="T48" fmla="*/ 112 w 239"/>
                <a:gd name="T49" fmla="*/ 79 h 79"/>
                <a:gd name="T50" fmla="*/ 124 w 239"/>
                <a:gd name="T51" fmla="*/ 67 h 79"/>
                <a:gd name="T52" fmla="*/ 148 w 239"/>
                <a:gd name="T53" fmla="*/ 67 h 79"/>
                <a:gd name="T54" fmla="*/ 171 w 239"/>
                <a:gd name="T55" fmla="*/ 79 h 79"/>
                <a:gd name="T56" fmla="*/ 179 w 239"/>
                <a:gd name="T57" fmla="*/ 79 h 79"/>
                <a:gd name="T58" fmla="*/ 191 w 239"/>
                <a:gd name="T59" fmla="*/ 67 h 79"/>
                <a:gd name="T60" fmla="*/ 227 w 239"/>
                <a:gd name="T61" fmla="*/ 67 h 79"/>
                <a:gd name="T62" fmla="*/ 239 w 239"/>
                <a:gd name="T63" fmla="*/ 35 h 79"/>
                <a:gd name="T64" fmla="*/ 239 w 239"/>
                <a:gd name="T6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9" h="79">
                  <a:moveTo>
                    <a:pt x="239" y="0"/>
                  </a:moveTo>
                  <a:lnTo>
                    <a:pt x="227" y="0"/>
                  </a:lnTo>
                  <a:lnTo>
                    <a:pt x="203" y="23"/>
                  </a:lnTo>
                  <a:lnTo>
                    <a:pt x="179" y="23"/>
                  </a:lnTo>
                  <a:lnTo>
                    <a:pt x="171" y="23"/>
                  </a:lnTo>
                  <a:lnTo>
                    <a:pt x="159" y="35"/>
                  </a:lnTo>
                  <a:lnTo>
                    <a:pt x="136" y="35"/>
                  </a:lnTo>
                  <a:lnTo>
                    <a:pt x="148" y="11"/>
                  </a:lnTo>
                  <a:lnTo>
                    <a:pt x="136" y="11"/>
                  </a:lnTo>
                  <a:lnTo>
                    <a:pt x="112" y="23"/>
                  </a:lnTo>
                  <a:lnTo>
                    <a:pt x="104" y="35"/>
                  </a:lnTo>
                  <a:lnTo>
                    <a:pt x="68" y="23"/>
                  </a:lnTo>
                  <a:lnTo>
                    <a:pt x="56" y="23"/>
                  </a:lnTo>
                  <a:lnTo>
                    <a:pt x="44" y="11"/>
                  </a:lnTo>
                  <a:lnTo>
                    <a:pt x="24" y="11"/>
                  </a:lnTo>
                  <a:lnTo>
                    <a:pt x="12" y="23"/>
                  </a:lnTo>
                  <a:lnTo>
                    <a:pt x="12" y="43"/>
                  </a:lnTo>
                  <a:lnTo>
                    <a:pt x="0" y="55"/>
                  </a:lnTo>
                  <a:lnTo>
                    <a:pt x="12" y="67"/>
                  </a:lnTo>
                  <a:lnTo>
                    <a:pt x="12" y="79"/>
                  </a:lnTo>
                  <a:lnTo>
                    <a:pt x="36" y="79"/>
                  </a:lnTo>
                  <a:lnTo>
                    <a:pt x="56" y="55"/>
                  </a:lnTo>
                  <a:lnTo>
                    <a:pt x="104" y="67"/>
                  </a:lnTo>
                  <a:lnTo>
                    <a:pt x="104" y="79"/>
                  </a:lnTo>
                  <a:lnTo>
                    <a:pt x="112" y="79"/>
                  </a:lnTo>
                  <a:lnTo>
                    <a:pt x="124" y="67"/>
                  </a:lnTo>
                  <a:lnTo>
                    <a:pt x="148" y="67"/>
                  </a:lnTo>
                  <a:lnTo>
                    <a:pt x="171" y="79"/>
                  </a:lnTo>
                  <a:lnTo>
                    <a:pt x="179" y="79"/>
                  </a:lnTo>
                  <a:lnTo>
                    <a:pt x="191" y="67"/>
                  </a:lnTo>
                  <a:lnTo>
                    <a:pt x="227" y="67"/>
                  </a:lnTo>
                  <a:lnTo>
                    <a:pt x="239" y="35"/>
                  </a:lnTo>
                  <a:lnTo>
                    <a:pt x="239" y="0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7792CB94-0B9F-6179-ABE5-451D25A6B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" y="2194"/>
              <a:ext cx="350" cy="161"/>
            </a:xfrm>
            <a:custGeom>
              <a:avLst/>
              <a:gdLst>
                <a:gd name="T0" fmla="*/ 171 w 171"/>
                <a:gd name="T1" fmla="*/ 44 h 79"/>
                <a:gd name="T2" fmla="*/ 159 w 171"/>
                <a:gd name="T3" fmla="*/ 20 h 79"/>
                <a:gd name="T4" fmla="*/ 123 w 171"/>
                <a:gd name="T5" fmla="*/ 20 h 79"/>
                <a:gd name="T6" fmla="*/ 111 w 171"/>
                <a:gd name="T7" fmla="*/ 12 h 79"/>
                <a:gd name="T8" fmla="*/ 103 w 171"/>
                <a:gd name="T9" fmla="*/ 12 h 79"/>
                <a:gd name="T10" fmla="*/ 103 w 171"/>
                <a:gd name="T11" fmla="*/ 20 h 79"/>
                <a:gd name="T12" fmla="*/ 103 w 171"/>
                <a:gd name="T13" fmla="*/ 32 h 79"/>
                <a:gd name="T14" fmla="*/ 56 w 171"/>
                <a:gd name="T15" fmla="*/ 32 h 79"/>
                <a:gd name="T16" fmla="*/ 80 w 171"/>
                <a:gd name="T17" fmla="*/ 12 h 79"/>
                <a:gd name="T18" fmla="*/ 68 w 171"/>
                <a:gd name="T19" fmla="*/ 0 h 79"/>
                <a:gd name="T20" fmla="*/ 56 w 171"/>
                <a:gd name="T21" fmla="*/ 12 h 79"/>
                <a:gd name="T22" fmla="*/ 36 w 171"/>
                <a:gd name="T23" fmla="*/ 20 h 79"/>
                <a:gd name="T24" fmla="*/ 24 w 171"/>
                <a:gd name="T25" fmla="*/ 20 h 79"/>
                <a:gd name="T26" fmla="*/ 12 w 171"/>
                <a:gd name="T27" fmla="*/ 55 h 79"/>
                <a:gd name="T28" fmla="*/ 0 w 171"/>
                <a:gd name="T29" fmla="*/ 67 h 79"/>
                <a:gd name="T30" fmla="*/ 36 w 171"/>
                <a:gd name="T31" fmla="*/ 79 h 79"/>
                <a:gd name="T32" fmla="*/ 44 w 171"/>
                <a:gd name="T33" fmla="*/ 67 h 79"/>
                <a:gd name="T34" fmla="*/ 68 w 171"/>
                <a:gd name="T35" fmla="*/ 55 h 79"/>
                <a:gd name="T36" fmla="*/ 80 w 171"/>
                <a:gd name="T37" fmla="*/ 55 h 79"/>
                <a:gd name="T38" fmla="*/ 68 w 171"/>
                <a:gd name="T39" fmla="*/ 79 h 79"/>
                <a:gd name="T40" fmla="*/ 91 w 171"/>
                <a:gd name="T41" fmla="*/ 79 h 79"/>
                <a:gd name="T42" fmla="*/ 103 w 171"/>
                <a:gd name="T43" fmla="*/ 67 h 79"/>
                <a:gd name="T44" fmla="*/ 135 w 171"/>
                <a:gd name="T45" fmla="*/ 67 h 79"/>
                <a:gd name="T46" fmla="*/ 159 w 171"/>
                <a:gd name="T47" fmla="*/ 44 h 79"/>
                <a:gd name="T48" fmla="*/ 171 w 171"/>
                <a:gd name="T49" fmla="*/ 4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1" h="79">
                  <a:moveTo>
                    <a:pt x="171" y="44"/>
                  </a:moveTo>
                  <a:lnTo>
                    <a:pt x="159" y="20"/>
                  </a:lnTo>
                  <a:lnTo>
                    <a:pt x="123" y="20"/>
                  </a:lnTo>
                  <a:lnTo>
                    <a:pt x="111" y="12"/>
                  </a:lnTo>
                  <a:lnTo>
                    <a:pt x="103" y="12"/>
                  </a:lnTo>
                  <a:lnTo>
                    <a:pt x="103" y="20"/>
                  </a:lnTo>
                  <a:lnTo>
                    <a:pt x="103" y="32"/>
                  </a:lnTo>
                  <a:lnTo>
                    <a:pt x="56" y="32"/>
                  </a:lnTo>
                  <a:lnTo>
                    <a:pt x="80" y="12"/>
                  </a:lnTo>
                  <a:lnTo>
                    <a:pt x="68" y="0"/>
                  </a:lnTo>
                  <a:lnTo>
                    <a:pt x="56" y="12"/>
                  </a:lnTo>
                  <a:lnTo>
                    <a:pt x="36" y="20"/>
                  </a:lnTo>
                  <a:lnTo>
                    <a:pt x="24" y="20"/>
                  </a:lnTo>
                  <a:lnTo>
                    <a:pt x="12" y="55"/>
                  </a:lnTo>
                  <a:lnTo>
                    <a:pt x="0" y="67"/>
                  </a:lnTo>
                  <a:lnTo>
                    <a:pt x="36" y="79"/>
                  </a:lnTo>
                  <a:lnTo>
                    <a:pt x="44" y="67"/>
                  </a:lnTo>
                  <a:lnTo>
                    <a:pt x="68" y="55"/>
                  </a:lnTo>
                  <a:lnTo>
                    <a:pt x="80" y="55"/>
                  </a:lnTo>
                  <a:lnTo>
                    <a:pt x="68" y="79"/>
                  </a:lnTo>
                  <a:lnTo>
                    <a:pt x="91" y="79"/>
                  </a:lnTo>
                  <a:lnTo>
                    <a:pt x="103" y="67"/>
                  </a:lnTo>
                  <a:lnTo>
                    <a:pt x="135" y="67"/>
                  </a:lnTo>
                  <a:lnTo>
                    <a:pt x="159" y="44"/>
                  </a:lnTo>
                  <a:lnTo>
                    <a:pt x="171" y="44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44F8F90A-4B9B-AB90-F2E3-C28EE4FFE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5" y="2096"/>
              <a:ext cx="276" cy="163"/>
            </a:xfrm>
            <a:custGeom>
              <a:avLst/>
              <a:gdLst>
                <a:gd name="T0" fmla="*/ 135 w 135"/>
                <a:gd name="T1" fmla="*/ 68 h 80"/>
                <a:gd name="T2" fmla="*/ 123 w 135"/>
                <a:gd name="T3" fmla="*/ 24 h 80"/>
                <a:gd name="T4" fmla="*/ 111 w 135"/>
                <a:gd name="T5" fmla="*/ 12 h 80"/>
                <a:gd name="T6" fmla="*/ 87 w 135"/>
                <a:gd name="T7" fmla="*/ 12 h 80"/>
                <a:gd name="T8" fmla="*/ 56 w 135"/>
                <a:gd name="T9" fmla="*/ 0 h 80"/>
                <a:gd name="T10" fmla="*/ 44 w 135"/>
                <a:gd name="T11" fmla="*/ 0 h 80"/>
                <a:gd name="T12" fmla="*/ 32 w 135"/>
                <a:gd name="T13" fmla="*/ 12 h 80"/>
                <a:gd name="T14" fmla="*/ 20 w 135"/>
                <a:gd name="T15" fmla="*/ 36 h 80"/>
                <a:gd name="T16" fmla="*/ 0 w 135"/>
                <a:gd name="T17" fmla="*/ 68 h 80"/>
                <a:gd name="T18" fmla="*/ 12 w 135"/>
                <a:gd name="T19" fmla="*/ 68 h 80"/>
                <a:gd name="T20" fmla="*/ 32 w 135"/>
                <a:gd name="T21" fmla="*/ 60 h 80"/>
                <a:gd name="T22" fmla="*/ 44 w 135"/>
                <a:gd name="T23" fmla="*/ 48 h 80"/>
                <a:gd name="T24" fmla="*/ 56 w 135"/>
                <a:gd name="T25" fmla="*/ 60 h 80"/>
                <a:gd name="T26" fmla="*/ 32 w 135"/>
                <a:gd name="T27" fmla="*/ 80 h 80"/>
                <a:gd name="T28" fmla="*/ 79 w 135"/>
                <a:gd name="T29" fmla="*/ 80 h 80"/>
                <a:gd name="T30" fmla="*/ 79 w 135"/>
                <a:gd name="T31" fmla="*/ 60 h 80"/>
                <a:gd name="T32" fmla="*/ 87 w 135"/>
                <a:gd name="T33" fmla="*/ 60 h 80"/>
                <a:gd name="T34" fmla="*/ 99 w 135"/>
                <a:gd name="T35" fmla="*/ 68 h 80"/>
                <a:gd name="T36" fmla="*/ 135 w 135"/>
                <a:gd name="T37" fmla="*/ 6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5" h="80">
                  <a:moveTo>
                    <a:pt x="135" y="68"/>
                  </a:moveTo>
                  <a:lnTo>
                    <a:pt x="123" y="24"/>
                  </a:lnTo>
                  <a:lnTo>
                    <a:pt x="111" y="12"/>
                  </a:lnTo>
                  <a:lnTo>
                    <a:pt x="87" y="12"/>
                  </a:lnTo>
                  <a:lnTo>
                    <a:pt x="56" y="0"/>
                  </a:lnTo>
                  <a:lnTo>
                    <a:pt x="44" y="0"/>
                  </a:lnTo>
                  <a:lnTo>
                    <a:pt x="32" y="12"/>
                  </a:lnTo>
                  <a:lnTo>
                    <a:pt x="20" y="36"/>
                  </a:lnTo>
                  <a:lnTo>
                    <a:pt x="0" y="68"/>
                  </a:lnTo>
                  <a:lnTo>
                    <a:pt x="12" y="68"/>
                  </a:lnTo>
                  <a:lnTo>
                    <a:pt x="32" y="60"/>
                  </a:lnTo>
                  <a:lnTo>
                    <a:pt x="44" y="48"/>
                  </a:lnTo>
                  <a:lnTo>
                    <a:pt x="56" y="60"/>
                  </a:lnTo>
                  <a:lnTo>
                    <a:pt x="32" y="80"/>
                  </a:lnTo>
                  <a:lnTo>
                    <a:pt x="79" y="80"/>
                  </a:lnTo>
                  <a:lnTo>
                    <a:pt x="79" y="60"/>
                  </a:lnTo>
                  <a:lnTo>
                    <a:pt x="87" y="60"/>
                  </a:lnTo>
                  <a:lnTo>
                    <a:pt x="99" y="68"/>
                  </a:lnTo>
                  <a:lnTo>
                    <a:pt x="135" y="68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6E510D7F-0202-41C8-77EC-84A1A4C1E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1981"/>
              <a:ext cx="327" cy="350"/>
            </a:xfrm>
            <a:custGeom>
              <a:avLst/>
              <a:gdLst>
                <a:gd name="T0" fmla="*/ 160 w 160"/>
                <a:gd name="T1" fmla="*/ 56 h 171"/>
                <a:gd name="T2" fmla="*/ 124 w 160"/>
                <a:gd name="T3" fmla="*/ 36 h 171"/>
                <a:gd name="T4" fmla="*/ 116 w 160"/>
                <a:gd name="T5" fmla="*/ 36 h 171"/>
                <a:gd name="T6" fmla="*/ 92 w 160"/>
                <a:gd name="T7" fmla="*/ 12 h 171"/>
                <a:gd name="T8" fmla="*/ 56 w 160"/>
                <a:gd name="T9" fmla="*/ 0 h 171"/>
                <a:gd name="T10" fmla="*/ 0 w 160"/>
                <a:gd name="T11" fmla="*/ 0 h 171"/>
                <a:gd name="T12" fmla="*/ 0 w 160"/>
                <a:gd name="T13" fmla="*/ 24 h 171"/>
                <a:gd name="T14" fmla="*/ 0 w 160"/>
                <a:gd name="T15" fmla="*/ 48 h 171"/>
                <a:gd name="T16" fmla="*/ 12 w 160"/>
                <a:gd name="T17" fmla="*/ 92 h 171"/>
                <a:gd name="T18" fmla="*/ 12 w 160"/>
                <a:gd name="T19" fmla="*/ 116 h 171"/>
                <a:gd name="T20" fmla="*/ 36 w 160"/>
                <a:gd name="T21" fmla="*/ 148 h 171"/>
                <a:gd name="T22" fmla="*/ 36 w 160"/>
                <a:gd name="T23" fmla="*/ 159 h 171"/>
                <a:gd name="T24" fmla="*/ 56 w 160"/>
                <a:gd name="T25" fmla="*/ 159 h 171"/>
                <a:gd name="T26" fmla="*/ 68 w 160"/>
                <a:gd name="T27" fmla="*/ 171 h 171"/>
                <a:gd name="T28" fmla="*/ 80 w 160"/>
                <a:gd name="T29" fmla="*/ 171 h 171"/>
                <a:gd name="T30" fmla="*/ 92 w 160"/>
                <a:gd name="T31" fmla="*/ 159 h 171"/>
                <a:gd name="T32" fmla="*/ 104 w 160"/>
                <a:gd name="T33" fmla="*/ 124 h 171"/>
                <a:gd name="T34" fmla="*/ 124 w 160"/>
                <a:gd name="T35" fmla="*/ 92 h 171"/>
                <a:gd name="T36" fmla="*/ 136 w 160"/>
                <a:gd name="T37" fmla="*/ 68 h 171"/>
                <a:gd name="T38" fmla="*/ 148 w 160"/>
                <a:gd name="T39" fmla="*/ 56 h 171"/>
                <a:gd name="T40" fmla="*/ 160 w 160"/>
                <a:gd name="T41" fmla="*/ 56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71">
                  <a:moveTo>
                    <a:pt x="160" y="56"/>
                  </a:moveTo>
                  <a:lnTo>
                    <a:pt x="124" y="36"/>
                  </a:lnTo>
                  <a:lnTo>
                    <a:pt x="116" y="36"/>
                  </a:lnTo>
                  <a:lnTo>
                    <a:pt x="92" y="12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12" y="92"/>
                  </a:lnTo>
                  <a:lnTo>
                    <a:pt x="12" y="116"/>
                  </a:lnTo>
                  <a:lnTo>
                    <a:pt x="36" y="148"/>
                  </a:lnTo>
                  <a:lnTo>
                    <a:pt x="36" y="159"/>
                  </a:lnTo>
                  <a:lnTo>
                    <a:pt x="56" y="159"/>
                  </a:lnTo>
                  <a:lnTo>
                    <a:pt x="68" y="171"/>
                  </a:lnTo>
                  <a:lnTo>
                    <a:pt x="80" y="171"/>
                  </a:lnTo>
                  <a:lnTo>
                    <a:pt x="92" y="159"/>
                  </a:lnTo>
                  <a:lnTo>
                    <a:pt x="104" y="124"/>
                  </a:lnTo>
                  <a:lnTo>
                    <a:pt x="124" y="92"/>
                  </a:lnTo>
                  <a:lnTo>
                    <a:pt x="136" y="68"/>
                  </a:lnTo>
                  <a:lnTo>
                    <a:pt x="148" y="56"/>
                  </a:lnTo>
                  <a:lnTo>
                    <a:pt x="160" y="56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id="{4F0B73CD-B286-0D2D-84AD-9F605732F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1981"/>
              <a:ext cx="415" cy="604"/>
            </a:xfrm>
            <a:custGeom>
              <a:avLst/>
              <a:gdLst>
                <a:gd name="T0" fmla="*/ 156 w 203"/>
                <a:gd name="T1" fmla="*/ 0 h 295"/>
                <a:gd name="T2" fmla="*/ 148 w 203"/>
                <a:gd name="T3" fmla="*/ 12 h 295"/>
                <a:gd name="T4" fmla="*/ 136 w 203"/>
                <a:gd name="T5" fmla="*/ 12 h 295"/>
                <a:gd name="T6" fmla="*/ 124 w 203"/>
                <a:gd name="T7" fmla="*/ 24 h 295"/>
                <a:gd name="T8" fmla="*/ 112 w 203"/>
                <a:gd name="T9" fmla="*/ 48 h 295"/>
                <a:gd name="T10" fmla="*/ 112 w 203"/>
                <a:gd name="T11" fmla="*/ 68 h 295"/>
                <a:gd name="T12" fmla="*/ 100 w 203"/>
                <a:gd name="T13" fmla="*/ 104 h 295"/>
                <a:gd name="T14" fmla="*/ 100 w 203"/>
                <a:gd name="T15" fmla="*/ 124 h 295"/>
                <a:gd name="T16" fmla="*/ 88 w 203"/>
                <a:gd name="T17" fmla="*/ 136 h 295"/>
                <a:gd name="T18" fmla="*/ 56 w 203"/>
                <a:gd name="T19" fmla="*/ 148 h 295"/>
                <a:gd name="T20" fmla="*/ 32 w 203"/>
                <a:gd name="T21" fmla="*/ 159 h 295"/>
                <a:gd name="T22" fmla="*/ 12 w 203"/>
                <a:gd name="T23" fmla="*/ 183 h 295"/>
                <a:gd name="T24" fmla="*/ 0 w 203"/>
                <a:gd name="T25" fmla="*/ 227 h 295"/>
                <a:gd name="T26" fmla="*/ 12 w 203"/>
                <a:gd name="T27" fmla="*/ 271 h 295"/>
                <a:gd name="T28" fmla="*/ 12 w 203"/>
                <a:gd name="T29" fmla="*/ 283 h 295"/>
                <a:gd name="T30" fmla="*/ 20 w 203"/>
                <a:gd name="T31" fmla="*/ 283 h 295"/>
                <a:gd name="T32" fmla="*/ 44 w 203"/>
                <a:gd name="T33" fmla="*/ 295 h 295"/>
                <a:gd name="T34" fmla="*/ 68 w 203"/>
                <a:gd name="T35" fmla="*/ 295 h 295"/>
                <a:gd name="T36" fmla="*/ 88 w 203"/>
                <a:gd name="T37" fmla="*/ 271 h 295"/>
                <a:gd name="T38" fmla="*/ 88 w 203"/>
                <a:gd name="T39" fmla="*/ 259 h 295"/>
                <a:gd name="T40" fmla="*/ 80 w 203"/>
                <a:gd name="T41" fmla="*/ 251 h 295"/>
                <a:gd name="T42" fmla="*/ 80 w 203"/>
                <a:gd name="T43" fmla="*/ 239 h 295"/>
                <a:gd name="T44" fmla="*/ 88 w 203"/>
                <a:gd name="T45" fmla="*/ 227 h 295"/>
                <a:gd name="T46" fmla="*/ 112 w 203"/>
                <a:gd name="T47" fmla="*/ 239 h 295"/>
                <a:gd name="T48" fmla="*/ 156 w 203"/>
                <a:gd name="T49" fmla="*/ 227 h 295"/>
                <a:gd name="T50" fmla="*/ 179 w 203"/>
                <a:gd name="T51" fmla="*/ 203 h 295"/>
                <a:gd name="T52" fmla="*/ 191 w 203"/>
                <a:gd name="T53" fmla="*/ 191 h 295"/>
                <a:gd name="T54" fmla="*/ 191 w 203"/>
                <a:gd name="T55" fmla="*/ 171 h 295"/>
                <a:gd name="T56" fmla="*/ 203 w 203"/>
                <a:gd name="T57" fmla="*/ 159 h 295"/>
                <a:gd name="T58" fmla="*/ 203 w 203"/>
                <a:gd name="T59" fmla="*/ 148 h 295"/>
                <a:gd name="T60" fmla="*/ 179 w 203"/>
                <a:gd name="T61" fmla="*/ 116 h 295"/>
                <a:gd name="T62" fmla="*/ 179 w 203"/>
                <a:gd name="T63" fmla="*/ 92 h 295"/>
                <a:gd name="T64" fmla="*/ 167 w 203"/>
                <a:gd name="T65" fmla="*/ 48 h 295"/>
                <a:gd name="T66" fmla="*/ 167 w 203"/>
                <a:gd name="T67" fmla="*/ 24 h 295"/>
                <a:gd name="T68" fmla="*/ 167 w 203"/>
                <a:gd name="T69" fmla="*/ 0 h 295"/>
                <a:gd name="T70" fmla="*/ 156 w 203"/>
                <a:gd name="T7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3" h="295">
                  <a:moveTo>
                    <a:pt x="156" y="0"/>
                  </a:moveTo>
                  <a:lnTo>
                    <a:pt x="148" y="12"/>
                  </a:lnTo>
                  <a:lnTo>
                    <a:pt x="136" y="12"/>
                  </a:lnTo>
                  <a:lnTo>
                    <a:pt x="124" y="24"/>
                  </a:lnTo>
                  <a:lnTo>
                    <a:pt x="112" y="48"/>
                  </a:lnTo>
                  <a:lnTo>
                    <a:pt x="112" y="68"/>
                  </a:lnTo>
                  <a:lnTo>
                    <a:pt x="100" y="104"/>
                  </a:lnTo>
                  <a:lnTo>
                    <a:pt x="100" y="124"/>
                  </a:lnTo>
                  <a:lnTo>
                    <a:pt x="88" y="136"/>
                  </a:lnTo>
                  <a:lnTo>
                    <a:pt x="56" y="148"/>
                  </a:lnTo>
                  <a:lnTo>
                    <a:pt x="32" y="159"/>
                  </a:lnTo>
                  <a:lnTo>
                    <a:pt x="12" y="183"/>
                  </a:lnTo>
                  <a:lnTo>
                    <a:pt x="0" y="227"/>
                  </a:lnTo>
                  <a:lnTo>
                    <a:pt x="12" y="271"/>
                  </a:lnTo>
                  <a:lnTo>
                    <a:pt x="12" y="283"/>
                  </a:lnTo>
                  <a:lnTo>
                    <a:pt x="20" y="283"/>
                  </a:lnTo>
                  <a:lnTo>
                    <a:pt x="44" y="295"/>
                  </a:lnTo>
                  <a:lnTo>
                    <a:pt x="68" y="295"/>
                  </a:lnTo>
                  <a:lnTo>
                    <a:pt x="88" y="271"/>
                  </a:lnTo>
                  <a:lnTo>
                    <a:pt x="88" y="259"/>
                  </a:lnTo>
                  <a:lnTo>
                    <a:pt x="80" y="251"/>
                  </a:lnTo>
                  <a:lnTo>
                    <a:pt x="80" y="239"/>
                  </a:lnTo>
                  <a:lnTo>
                    <a:pt x="88" y="227"/>
                  </a:lnTo>
                  <a:lnTo>
                    <a:pt x="112" y="239"/>
                  </a:lnTo>
                  <a:lnTo>
                    <a:pt x="156" y="227"/>
                  </a:lnTo>
                  <a:lnTo>
                    <a:pt x="179" y="203"/>
                  </a:lnTo>
                  <a:lnTo>
                    <a:pt x="191" y="191"/>
                  </a:lnTo>
                  <a:lnTo>
                    <a:pt x="191" y="171"/>
                  </a:lnTo>
                  <a:lnTo>
                    <a:pt x="203" y="159"/>
                  </a:lnTo>
                  <a:lnTo>
                    <a:pt x="203" y="148"/>
                  </a:lnTo>
                  <a:lnTo>
                    <a:pt x="179" y="116"/>
                  </a:lnTo>
                  <a:lnTo>
                    <a:pt x="179" y="92"/>
                  </a:lnTo>
                  <a:lnTo>
                    <a:pt x="167" y="48"/>
                  </a:lnTo>
                  <a:lnTo>
                    <a:pt x="167" y="24"/>
                  </a:lnTo>
                  <a:lnTo>
                    <a:pt x="167" y="0"/>
                  </a:lnTo>
                  <a:lnTo>
                    <a:pt x="156" y="0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24DB4E48-A35A-EFC4-A6A7-91702300C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" y="1844"/>
              <a:ext cx="505" cy="691"/>
            </a:xfrm>
            <a:custGeom>
              <a:avLst/>
              <a:gdLst>
                <a:gd name="T0" fmla="*/ 79 w 247"/>
                <a:gd name="T1" fmla="*/ 0 h 338"/>
                <a:gd name="T2" fmla="*/ 79 w 247"/>
                <a:gd name="T3" fmla="*/ 36 h 338"/>
                <a:gd name="T4" fmla="*/ 68 w 247"/>
                <a:gd name="T5" fmla="*/ 79 h 338"/>
                <a:gd name="T6" fmla="*/ 56 w 247"/>
                <a:gd name="T7" fmla="*/ 115 h 338"/>
                <a:gd name="T8" fmla="*/ 36 w 247"/>
                <a:gd name="T9" fmla="*/ 135 h 338"/>
                <a:gd name="T10" fmla="*/ 12 w 247"/>
                <a:gd name="T11" fmla="*/ 147 h 338"/>
                <a:gd name="T12" fmla="*/ 0 w 247"/>
                <a:gd name="T13" fmla="*/ 159 h 338"/>
                <a:gd name="T14" fmla="*/ 24 w 247"/>
                <a:gd name="T15" fmla="*/ 159 h 338"/>
                <a:gd name="T16" fmla="*/ 36 w 247"/>
                <a:gd name="T17" fmla="*/ 171 h 338"/>
                <a:gd name="T18" fmla="*/ 36 w 247"/>
                <a:gd name="T19" fmla="*/ 183 h 338"/>
                <a:gd name="T20" fmla="*/ 24 w 247"/>
                <a:gd name="T21" fmla="*/ 203 h 338"/>
                <a:gd name="T22" fmla="*/ 36 w 247"/>
                <a:gd name="T23" fmla="*/ 238 h 338"/>
                <a:gd name="T24" fmla="*/ 56 w 247"/>
                <a:gd name="T25" fmla="*/ 250 h 338"/>
                <a:gd name="T26" fmla="*/ 68 w 247"/>
                <a:gd name="T27" fmla="*/ 238 h 338"/>
                <a:gd name="T28" fmla="*/ 79 w 247"/>
                <a:gd name="T29" fmla="*/ 250 h 338"/>
                <a:gd name="T30" fmla="*/ 79 w 247"/>
                <a:gd name="T31" fmla="*/ 258 h 338"/>
                <a:gd name="T32" fmla="*/ 68 w 247"/>
                <a:gd name="T33" fmla="*/ 270 h 338"/>
                <a:gd name="T34" fmla="*/ 56 w 247"/>
                <a:gd name="T35" fmla="*/ 294 h 338"/>
                <a:gd name="T36" fmla="*/ 68 w 247"/>
                <a:gd name="T37" fmla="*/ 318 h 338"/>
                <a:gd name="T38" fmla="*/ 91 w 247"/>
                <a:gd name="T39" fmla="*/ 338 h 338"/>
                <a:gd name="T40" fmla="*/ 103 w 247"/>
                <a:gd name="T41" fmla="*/ 338 h 338"/>
                <a:gd name="T42" fmla="*/ 91 w 247"/>
                <a:gd name="T43" fmla="*/ 294 h 338"/>
                <a:gd name="T44" fmla="*/ 103 w 247"/>
                <a:gd name="T45" fmla="*/ 250 h 338"/>
                <a:gd name="T46" fmla="*/ 123 w 247"/>
                <a:gd name="T47" fmla="*/ 226 h 338"/>
                <a:gd name="T48" fmla="*/ 147 w 247"/>
                <a:gd name="T49" fmla="*/ 215 h 338"/>
                <a:gd name="T50" fmla="*/ 179 w 247"/>
                <a:gd name="T51" fmla="*/ 203 h 338"/>
                <a:gd name="T52" fmla="*/ 191 w 247"/>
                <a:gd name="T53" fmla="*/ 191 h 338"/>
                <a:gd name="T54" fmla="*/ 191 w 247"/>
                <a:gd name="T55" fmla="*/ 171 h 338"/>
                <a:gd name="T56" fmla="*/ 203 w 247"/>
                <a:gd name="T57" fmla="*/ 135 h 338"/>
                <a:gd name="T58" fmla="*/ 203 w 247"/>
                <a:gd name="T59" fmla="*/ 115 h 338"/>
                <a:gd name="T60" fmla="*/ 215 w 247"/>
                <a:gd name="T61" fmla="*/ 91 h 338"/>
                <a:gd name="T62" fmla="*/ 227 w 247"/>
                <a:gd name="T63" fmla="*/ 79 h 338"/>
                <a:gd name="T64" fmla="*/ 239 w 247"/>
                <a:gd name="T65" fmla="*/ 79 h 338"/>
                <a:gd name="T66" fmla="*/ 247 w 247"/>
                <a:gd name="T67" fmla="*/ 67 h 338"/>
                <a:gd name="T68" fmla="*/ 239 w 247"/>
                <a:gd name="T69" fmla="*/ 67 h 338"/>
                <a:gd name="T70" fmla="*/ 215 w 247"/>
                <a:gd name="T71" fmla="*/ 55 h 338"/>
                <a:gd name="T72" fmla="*/ 179 w 247"/>
                <a:gd name="T73" fmla="*/ 47 h 338"/>
                <a:gd name="T74" fmla="*/ 159 w 247"/>
                <a:gd name="T75" fmla="*/ 36 h 338"/>
                <a:gd name="T76" fmla="*/ 147 w 247"/>
                <a:gd name="T77" fmla="*/ 55 h 338"/>
                <a:gd name="T78" fmla="*/ 147 w 247"/>
                <a:gd name="T79" fmla="*/ 36 h 338"/>
                <a:gd name="T80" fmla="*/ 123 w 247"/>
                <a:gd name="T81" fmla="*/ 24 h 338"/>
                <a:gd name="T82" fmla="*/ 111 w 247"/>
                <a:gd name="T83" fmla="*/ 12 h 338"/>
                <a:gd name="T84" fmla="*/ 79 w 247"/>
                <a:gd name="T85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7" h="338">
                  <a:moveTo>
                    <a:pt x="79" y="0"/>
                  </a:moveTo>
                  <a:lnTo>
                    <a:pt x="79" y="36"/>
                  </a:lnTo>
                  <a:lnTo>
                    <a:pt x="68" y="79"/>
                  </a:lnTo>
                  <a:lnTo>
                    <a:pt x="56" y="115"/>
                  </a:lnTo>
                  <a:lnTo>
                    <a:pt x="36" y="135"/>
                  </a:lnTo>
                  <a:lnTo>
                    <a:pt x="12" y="147"/>
                  </a:lnTo>
                  <a:lnTo>
                    <a:pt x="0" y="159"/>
                  </a:lnTo>
                  <a:lnTo>
                    <a:pt x="24" y="159"/>
                  </a:lnTo>
                  <a:lnTo>
                    <a:pt x="36" y="171"/>
                  </a:lnTo>
                  <a:lnTo>
                    <a:pt x="36" y="183"/>
                  </a:lnTo>
                  <a:lnTo>
                    <a:pt x="24" y="203"/>
                  </a:lnTo>
                  <a:lnTo>
                    <a:pt x="36" y="238"/>
                  </a:lnTo>
                  <a:lnTo>
                    <a:pt x="56" y="250"/>
                  </a:lnTo>
                  <a:lnTo>
                    <a:pt x="68" y="238"/>
                  </a:lnTo>
                  <a:lnTo>
                    <a:pt x="79" y="250"/>
                  </a:lnTo>
                  <a:lnTo>
                    <a:pt x="79" y="258"/>
                  </a:lnTo>
                  <a:lnTo>
                    <a:pt x="68" y="270"/>
                  </a:lnTo>
                  <a:lnTo>
                    <a:pt x="56" y="294"/>
                  </a:lnTo>
                  <a:lnTo>
                    <a:pt x="68" y="318"/>
                  </a:lnTo>
                  <a:lnTo>
                    <a:pt x="91" y="338"/>
                  </a:lnTo>
                  <a:lnTo>
                    <a:pt x="103" y="338"/>
                  </a:lnTo>
                  <a:lnTo>
                    <a:pt x="91" y="294"/>
                  </a:lnTo>
                  <a:lnTo>
                    <a:pt x="103" y="250"/>
                  </a:lnTo>
                  <a:lnTo>
                    <a:pt x="123" y="226"/>
                  </a:lnTo>
                  <a:lnTo>
                    <a:pt x="147" y="215"/>
                  </a:lnTo>
                  <a:lnTo>
                    <a:pt x="179" y="203"/>
                  </a:lnTo>
                  <a:lnTo>
                    <a:pt x="191" y="191"/>
                  </a:lnTo>
                  <a:lnTo>
                    <a:pt x="191" y="171"/>
                  </a:lnTo>
                  <a:lnTo>
                    <a:pt x="203" y="135"/>
                  </a:lnTo>
                  <a:lnTo>
                    <a:pt x="203" y="115"/>
                  </a:lnTo>
                  <a:lnTo>
                    <a:pt x="215" y="91"/>
                  </a:lnTo>
                  <a:lnTo>
                    <a:pt x="227" y="79"/>
                  </a:lnTo>
                  <a:lnTo>
                    <a:pt x="239" y="79"/>
                  </a:lnTo>
                  <a:lnTo>
                    <a:pt x="247" y="67"/>
                  </a:lnTo>
                  <a:lnTo>
                    <a:pt x="239" y="67"/>
                  </a:lnTo>
                  <a:lnTo>
                    <a:pt x="215" y="55"/>
                  </a:lnTo>
                  <a:lnTo>
                    <a:pt x="179" y="47"/>
                  </a:lnTo>
                  <a:lnTo>
                    <a:pt x="159" y="36"/>
                  </a:lnTo>
                  <a:lnTo>
                    <a:pt x="147" y="55"/>
                  </a:lnTo>
                  <a:lnTo>
                    <a:pt x="147" y="36"/>
                  </a:lnTo>
                  <a:lnTo>
                    <a:pt x="123" y="24"/>
                  </a:lnTo>
                  <a:lnTo>
                    <a:pt x="111" y="12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id="{2DE854DB-B0F4-4DE9-C261-95EB9BDE7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1" y="2169"/>
              <a:ext cx="374" cy="643"/>
            </a:xfrm>
            <a:custGeom>
              <a:avLst/>
              <a:gdLst>
                <a:gd name="T0" fmla="*/ 80 w 183"/>
                <a:gd name="T1" fmla="*/ 0 h 314"/>
                <a:gd name="T2" fmla="*/ 92 w 183"/>
                <a:gd name="T3" fmla="*/ 12 h 314"/>
                <a:gd name="T4" fmla="*/ 92 w 183"/>
                <a:gd name="T5" fmla="*/ 24 h 314"/>
                <a:gd name="T6" fmla="*/ 56 w 183"/>
                <a:gd name="T7" fmla="*/ 56 h 314"/>
                <a:gd name="T8" fmla="*/ 48 w 183"/>
                <a:gd name="T9" fmla="*/ 79 h 314"/>
                <a:gd name="T10" fmla="*/ 48 w 183"/>
                <a:gd name="T11" fmla="*/ 111 h 314"/>
                <a:gd name="T12" fmla="*/ 36 w 183"/>
                <a:gd name="T13" fmla="*/ 135 h 314"/>
                <a:gd name="T14" fmla="*/ 12 w 183"/>
                <a:gd name="T15" fmla="*/ 167 h 314"/>
                <a:gd name="T16" fmla="*/ 0 w 183"/>
                <a:gd name="T17" fmla="*/ 203 h 314"/>
                <a:gd name="T18" fmla="*/ 0 w 183"/>
                <a:gd name="T19" fmla="*/ 235 h 314"/>
                <a:gd name="T20" fmla="*/ 12 w 183"/>
                <a:gd name="T21" fmla="*/ 270 h 314"/>
                <a:gd name="T22" fmla="*/ 0 w 183"/>
                <a:gd name="T23" fmla="*/ 302 h 314"/>
                <a:gd name="T24" fmla="*/ 12 w 183"/>
                <a:gd name="T25" fmla="*/ 302 h 314"/>
                <a:gd name="T26" fmla="*/ 36 w 183"/>
                <a:gd name="T27" fmla="*/ 294 h 314"/>
                <a:gd name="T28" fmla="*/ 56 w 183"/>
                <a:gd name="T29" fmla="*/ 294 h 314"/>
                <a:gd name="T30" fmla="*/ 68 w 183"/>
                <a:gd name="T31" fmla="*/ 302 h 314"/>
                <a:gd name="T32" fmla="*/ 92 w 183"/>
                <a:gd name="T33" fmla="*/ 314 h 314"/>
                <a:gd name="T34" fmla="*/ 104 w 183"/>
                <a:gd name="T35" fmla="*/ 302 h 314"/>
                <a:gd name="T36" fmla="*/ 124 w 183"/>
                <a:gd name="T37" fmla="*/ 294 h 314"/>
                <a:gd name="T38" fmla="*/ 171 w 183"/>
                <a:gd name="T39" fmla="*/ 302 h 314"/>
                <a:gd name="T40" fmla="*/ 171 w 183"/>
                <a:gd name="T41" fmla="*/ 258 h 314"/>
                <a:gd name="T42" fmla="*/ 159 w 183"/>
                <a:gd name="T43" fmla="*/ 227 h 314"/>
                <a:gd name="T44" fmla="*/ 171 w 183"/>
                <a:gd name="T45" fmla="*/ 203 h 314"/>
                <a:gd name="T46" fmla="*/ 183 w 183"/>
                <a:gd name="T47" fmla="*/ 191 h 314"/>
                <a:gd name="T48" fmla="*/ 183 w 183"/>
                <a:gd name="T49" fmla="*/ 179 h 314"/>
                <a:gd name="T50" fmla="*/ 171 w 183"/>
                <a:gd name="T51" fmla="*/ 179 h 314"/>
                <a:gd name="T52" fmla="*/ 148 w 183"/>
                <a:gd name="T53" fmla="*/ 159 h 314"/>
                <a:gd name="T54" fmla="*/ 136 w 183"/>
                <a:gd name="T55" fmla="*/ 135 h 314"/>
                <a:gd name="T56" fmla="*/ 148 w 183"/>
                <a:gd name="T57" fmla="*/ 111 h 314"/>
                <a:gd name="T58" fmla="*/ 159 w 183"/>
                <a:gd name="T59" fmla="*/ 99 h 314"/>
                <a:gd name="T60" fmla="*/ 159 w 183"/>
                <a:gd name="T61" fmla="*/ 91 h 314"/>
                <a:gd name="T62" fmla="*/ 148 w 183"/>
                <a:gd name="T63" fmla="*/ 79 h 314"/>
                <a:gd name="T64" fmla="*/ 136 w 183"/>
                <a:gd name="T65" fmla="*/ 91 h 314"/>
                <a:gd name="T66" fmla="*/ 116 w 183"/>
                <a:gd name="T67" fmla="*/ 79 h 314"/>
                <a:gd name="T68" fmla="*/ 104 w 183"/>
                <a:gd name="T69" fmla="*/ 44 h 314"/>
                <a:gd name="T70" fmla="*/ 116 w 183"/>
                <a:gd name="T71" fmla="*/ 24 h 314"/>
                <a:gd name="T72" fmla="*/ 116 w 183"/>
                <a:gd name="T73" fmla="*/ 12 h 314"/>
                <a:gd name="T74" fmla="*/ 104 w 183"/>
                <a:gd name="T75" fmla="*/ 0 h 314"/>
                <a:gd name="T76" fmla="*/ 80 w 183"/>
                <a:gd name="T7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3" h="314">
                  <a:moveTo>
                    <a:pt x="80" y="0"/>
                  </a:moveTo>
                  <a:lnTo>
                    <a:pt x="92" y="12"/>
                  </a:lnTo>
                  <a:lnTo>
                    <a:pt x="92" y="24"/>
                  </a:lnTo>
                  <a:lnTo>
                    <a:pt x="56" y="56"/>
                  </a:lnTo>
                  <a:lnTo>
                    <a:pt x="48" y="79"/>
                  </a:lnTo>
                  <a:lnTo>
                    <a:pt x="48" y="111"/>
                  </a:lnTo>
                  <a:lnTo>
                    <a:pt x="36" y="135"/>
                  </a:lnTo>
                  <a:lnTo>
                    <a:pt x="12" y="167"/>
                  </a:lnTo>
                  <a:lnTo>
                    <a:pt x="0" y="203"/>
                  </a:lnTo>
                  <a:lnTo>
                    <a:pt x="0" y="235"/>
                  </a:lnTo>
                  <a:lnTo>
                    <a:pt x="12" y="270"/>
                  </a:lnTo>
                  <a:lnTo>
                    <a:pt x="0" y="302"/>
                  </a:lnTo>
                  <a:lnTo>
                    <a:pt x="12" y="302"/>
                  </a:lnTo>
                  <a:lnTo>
                    <a:pt x="36" y="294"/>
                  </a:lnTo>
                  <a:lnTo>
                    <a:pt x="56" y="294"/>
                  </a:lnTo>
                  <a:lnTo>
                    <a:pt x="68" y="302"/>
                  </a:lnTo>
                  <a:lnTo>
                    <a:pt x="92" y="314"/>
                  </a:lnTo>
                  <a:lnTo>
                    <a:pt x="104" y="302"/>
                  </a:lnTo>
                  <a:lnTo>
                    <a:pt x="124" y="294"/>
                  </a:lnTo>
                  <a:lnTo>
                    <a:pt x="171" y="302"/>
                  </a:lnTo>
                  <a:lnTo>
                    <a:pt x="171" y="258"/>
                  </a:lnTo>
                  <a:lnTo>
                    <a:pt x="159" y="227"/>
                  </a:lnTo>
                  <a:lnTo>
                    <a:pt x="171" y="203"/>
                  </a:lnTo>
                  <a:lnTo>
                    <a:pt x="183" y="191"/>
                  </a:lnTo>
                  <a:lnTo>
                    <a:pt x="183" y="179"/>
                  </a:lnTo>
                  <a:lnTo>
                    <a:pt x="171" y="179"/>
                  </a:lnTo>
                  <a:lnTo>
                    <a:pt x="148" y="159"/>
                  </a:lnTo>
                  <a:lnTo>
                    <a:pt x="136" y="135"/>
                  </a:lnTo>
                  <a:lnTo>
                    <a:pt x="148" y="111"/>
                  </a:lnTo>
                  <a:lnTo>
                    <a:pt x="159" y="99"/>
                  </a:lnTo>
                  <a:lnTo>
                    <a:pt x="159" y="91"/>
                  </a:lnTo>
                  <a:lnTo>
                    <a:pt x="148" y="79"/>
                  </a:lnTo>
                  <a:lnTo>
                    <a:pt x="136" y="91"/>
                  </a:lnTo>
                  <a:lnTo>
                    <a:pt x="116" y="79"/>
                  </a:lnTo>
                  <a:lnTo>
                    <a:pt x="104" y="44"/>
                  </a:lnTo>
                  <a:lnTo>
                    <a:pt x="116" y="24"/>
                  </a:lnTo>
                  <a:lnTo>
                    <a:pt x="116" y="12"/>
                  </a:lnTo>
                  <a:lnTo>
                    <a:pt x="104" y="0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946F98BC-9BF8-1321-DE7C-8220BCE88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2771"/>
              <a:ext cx="536" cy="439"/>
            </a:xfrm>
            <a:custGeom>
              <a:avLst/>
              <a:gdLst>
                <a:gd name="T0" fmla="*/ 79 w 262"/>
                <a:gd name="T1" fmla="*/ 8 h 215"/>
                <a:gd name="T2" fmla="*/ 79 w 262"/>
                <a:gd name="T3" fmla="*/ 32 h 215"/>
                <a:gd name="T4" fmla="*/ 67 w 262"/>
                <a:gd name="T5" fmla="*/ 56 h 215"/>
                <a:gd name="T6" fmla="*/ 48 w 262"/>
                <a:gd name="T7" fmla="*/ 68 h 215"/>
                <a:gd name="T8" fmla="*/ 36 w 262"/>
                <a:gd name="T9" fmla="*/ 88 h 215"/>
                <a:gd name="T10" fmla="*/ 12 w 262"/>
                <a:gd name="T11" fmla="*/ 112 h 215"/>
                <a:gd name="T12" fmla="*/ 0 w 262"/>
                <a:gd name="T13" fmla="*/ 147 h 215"/>
                <a:gd name="T14" fmla="*/ 0 w 262"/>
                <a:gd name="T15" fmla="*/ 167 h 215"/>
                <a:gd name="T16" fmla="*/ 24 w 262"/>
                <a:gd name="T17" fmla="*/ 179 h 215"/>
                <a:gd name="T18" fmla="*/ 67 w 262"/>
                <a:gd name="T19" fmla="*/ 215 h 215"/>
                <a:gd name="T20" fmla="*/ 91 w 262"/>
                <a:gd name="T21" fmla="*/ 215 h 215"/>
                <a:gd name="T22" fmla="*/ 115 w 262"/>
                <a:gd name="T23" fmla="*/ 191 h 215"/>
                <a:gd name="T24" fmla="*/ 147 w 262"/>
                <a:gd name="T25" fmla="*/ 179 h 215"/>
                <a:gd name="T26" fmla="*/ 195 w 262"/>
                <a:gd name="T27" fmla="*/ 179 h 215"/>
                <a:gd name="T28" fmla="*/ 215 w 262"/>
                <a:gd name="T29" fmla="*/ 155 h 215"/>
                <a:gd name="T30" fmla="*/ 215 w 262"/>
                <a:gd name="T31" fmla="*/ 147 h 215"/>
                <a:gd name="T32" fmla="*/ 203 w 262"/>
                <a:gd name="T33" fmla="*/ 124 h 215"/>
                <a:gd name="T34" fmla="*/ 215 w 262"/>
                <a:gd name="T35" fmla="*/ 112 h 215"/>
                <a:gd name="T36" fmla="*/ 215 w 262"/>
                <a:gd name="T37" fmla="*/ 88 h 215"/>
                <a:gd name="T38" fmla="*/ 227 w 262"/>
                <a:gd name="T39" fmla="*/ 80 h 215"/>
                <a:gd name="T40" fmla="*/ 238 w 262"/>
                <a:gd name="T41" fmla="*/ 56 h 215"/>
                <a:gd name="T42" fmla="*/ 262 w 262"/>
                <a:gd name="T43" fmla="*/ 68 h 215"/>
                <a:gd name="T44" fmla="*/ 262 w 262"/>
                <a:gd name="T45" fmla="*/ 32 h 215"/>
                <a:gd name="T46" fmla="*/ 250 w 262"/>
                <a:gd name="T47" fmla="*/ 8 h 215"/>
                <a:gd name="T48" fmla="*/ 203 w 262"/>
                <a:gd name="T49" fmla="*/ 0 h 215"/>
                <a:gd name="T50" fmla="*/ 183 w 262"/>
                <a:gd name="T51" fmla="*/ 8 h 215"/>
                <a:gd name="T52" fmla="*/ 171 w 262"/>
                <a:gd name="T53" fmla="*/ 20 h 215"/>
                <a:gd name="T54" fmla="*/ 147 w 262"/>
                <a:gd name="T55" fmla="*/ 8 h 215"/>
                <a:gd name="T56" fmla="*/ 135 w 262"/>
                <a:gd name="T57" fmla="*/ 0 h 215"/>
                <a:gd name="T58" fmla="*/ 115 w 262"/>
                <a:gd name="T59" fmla="*/ 0 h 215"/>
                <a:gd name="T60" fmla="*/ 91 w 262"/>
                <a:gd name="T61" fmla="*/ 8 h 215"/>
                <a:gd name="T62" fmla="*/ 79 w 262"/>
                <a:gd name="T63" fmla="*/ 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2" h="215">
                  <a:moveTo>
                    <a:pt x="79" y="8"/>
                  </a:moveTo>
                  <a:lnTo>
                    <a:pt x="79" y="32"/>
                  </a:lnTo>
                  <a:lnTo>
                    <a:pt x="67" y="56"/>
                  </a:lnTo>
                  <a:lnTo>
                    <a:pt x="48" y="68"/>
                  </a:lnTo>
                  <a:lnTo>
                    <a:pt x="36" y="88"/>
                  </a:lnTo>
                  <a:lnTo>
                    <a:pt x="12" y="112"/>
                  </a:lnTo>
                  <a:lnTo>
                    <a:pt x="0" y="147"/>
                  </a:lnTo>
                  <a:lnTo>
                    <a:pt x="0" y="167"/>
                  </a:lnTo>
                  <a:lnTo>
                    <a:pt x="24" y="179"/>
                  </a:lnTo>
                  <a:lnTo>
                    <a:pt x="67" y="215"/>
                  </a:lnTo>
                  <a:lnTo>
                    <a:pt x="91" y="215"/>
                  </a:lnTo>
                  <a:lnTo>
                    <a:pt x="115" y="191"/>
                  </a:lnTo>
                  <a:lnTo>
                    <a:pt x="147" y="179"/>
                  </a:lnTo>
                  <a:lnTo>
                    <a:pt x="195" y="179"/>
                  </a:lnTo>
                  <a:lnTo>
                    <a:pt x="215" y="155"/>
                  </a:lnTo>
                  <a:lnTo>
                    <a:pt x="215" y="147"/>
                  </a:lnTo>
                  <a:lnTo>
                    <a:pt x="203" y="124"/>
                  </a:lnTo>
                  <a:lnTo>
                    <a:pt x="215" y="112"/>
                  </a:lnTo>
                  <a:lnTo>
                    <a:pt x="215" y="88"/>
                  </a:lnTo>
                  <a:lnTo>
                    <a:pt x="227" y="80"/>
                  </a:lnTo>
                  <a:lnTo>
                    <a:pt x="238" y="56"/>
                  </a:lnTo>
                  <a:lnTo>
                    <a:pt x="262" y="68"/>
                  </a:lnTo>
                  <a:lnTo>
                    <a:pt x="262" y="32"/>
                  </a:lnTo>
                  <a:lnTo>
                    <a:pt x="250" y="8"/>
                  </a:lnTo>
                  <a:lnTo>
                    <a:pt x="203" y="0"/>
                  </a:lnTo>
                  <a:lnTo>
                    <a:pt x="183" y="8"/>
                  </a:lnTo>
                  <a:lnTo>
                    <a:pt x="171" y="20"/>
                  </a:lnTo>
                  <a:lnTo>
                    <a:pt x="147" y="8"/>
                  </a:lnTo>
                  <a:lnTo>
                    <a:pt x="135" y="0"/>
                  </a:lnTo>
                  <a:lnTo>
                    <a:pt x="115" y="0"/>
                  </a:lnTo>
                  <a:lnTo>
                    <a:pt x="91" y="8"/>
                  </a:lnTo>
                  <a:lnTo>
                    <a:pt x="79" y="8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40" name="Freeform 23">
              <a:extLst>
                <a:ext uri="{FF2B5EF4-FFF2-40B4-BE49-F238E27FC236}">
                  <a16:creationId xmlns:a16="http://schemas.microsoft.com/office/drawing/2014/main" id="{66AB23CD-ED86-CBFD-F04E-A67590D76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" y="3071"/>
              <a:ext cx="463" cy="506"/>
            </a:xfrm>
            <a:custGeom>
              <a:avLst/>
              <a:gdLst>
                <a:gd name="T0" fmla="*/ 135 w 226"/>
                <a:gd name="T1" fmla="*/ 8 h 247"/>
                <a:gd name="T2" fmla="*/ 127 w 226"/>
                <a:gd name="T3" fmla="*/ 8 h 247"/>
                <a:gd name="T4" fmla="*/ 115 w 226"/>
                <a:gd name="T5" fmla="*/ 0 h 247"/>
                <a:gd name="T6" fmla="*/ 103 w 226"/>
                <a:gd name="T7" fmla="*/ 0 h 247"/>
                <a:gd name="T8" fmla="*/ 91 w 226"/>
                <a:gd name="T9" fmla="*/ 8 h 247"/>
                <a:gd name="T10" fmla="*/ 67 w 226"/>
                <a:gd name="T11" fmla="*/ 20 h 247"/>
                <a:gd name="T12" fmla="*/ 35 w 226"/>
                <a:gd name="T13" fmla="*/ 8 h 247"/>
                <a:gd name="T14" fmla="*/ 12 w 226"/>
                <a:gd name="T15" fmla="*/ 8 h 247"/>
                <a:gd name="T16" fmla="*/ 0 w 226"/>
                <a:gd name="T17" fmla="*/ 20 h 247"/>
                <a:gd name="T18" fmla="*/ 0 w 226"/>
                <a:gd name="T19" fmla="*/ 56 h 247"/>
                <a:gd name="T20" fmla="*/ 12 w 226"/>
                <a:gd name="T21" fmla="*/ 68 h 247"/>
                <a:gd name="T22" fmla="*/ 12 w 226"/>
                <a:gd name="T23" fmla="*/ 88 h 247"/>
                <a:gd name="T24" fmla="*/ 0 w 226"/>
                <a:gd name="T25" fmla="*/ 112 h 247"/>
                <a:gd name="T26" fmla="*/ 0 w 226"/>
                <a:gd name="T27" fmla="*/ 179 h 247"/>
                <a:gd name="T28" fmla="*/ 12 w 226"/>
                <a:gd name="T29" fmla="*/ 191 h 247"/>
                <a:gd name="T30" fmla="*/ 59 w 226"/>
                <a:gd name="T31" fmla="*/ 191 h 247"/>
                <a:gd name="T32" fmla="*/ 67 w 226"/>
                <a:gd name="T33" fmla="*/ 203 h 247"/>
                <a:gd name="T34" fmla="*/ 79 w 226"/>
                <a:gd name="T35" fmla="*/ 235 h 247"/>
                <a:gd name="T36" fmla="*/ 91 w 226"/>
                <a:gd name="T37" fmla="*/ 247 h 247"/>
                <a:gd name="T38" fmla="*/ 115 w 226"/>
                <a:gd name="T39" fmla="*/ 247 h 247"/>
                <a:gd name="T40" fmla="*/ 115 w 226"/>
                <a:gd name="T41" fmla="*/ 235 h 247"/>
                <a:gd name="T42" fmla="*/ 135 w 226"/>
                <a:gd name="T43" fmla="*/ 203 h 247"/>
                <a:gd name="T44" fmla="*/ 147 w 226"/>
                <a:gd name="T45" fmla="*/ 191 h 247"/>
                <a:gd name="T46" fmla="*/ 183 w 226"/>
                <a:gd name="T47" fmla="*/ 156 h 247"/>
                <a:gd name="T48" fmla="*/ 202 w 226"/>
                <a:gd name="T49" fmla="*/ 124 h 247"/>
                <a:gd name="T50" fmla="*/ 226 w 226"/>
                <a:gd name="T51" fmla="*/ 88 h 247"/>
                <a:gd name="T52" fmla="*/ 226 w 226"/>
                <a:gd name="T53" fmla="*/ 68 h 247"/>
                <a:gd name="T54" fmla="*/ 202 w 226"/>
                <a:gd name="T55" fmla="*/ 68 h 247"/>
                <a:gd name="T56" fmla="*/ 159 w 226"/>
                <a:gd name="T57" fmla="*/ 32 h 247"/>
                <a:gd name="T58" fmla="*/ 135 w 226"/>
                <a:gd name="T59" fmla="*/ 20 h 247"/>
                <a:gd name="T60" fmla="*/ 135 w 226"/>
                <a:gd name="T61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6" h="247">
                  <a:moveTo>
                    <a:pt x="135" y="8"/>
                  </a:moveTo>
                  <a:lnTo>
                    <a:pt x="127" y="8"/>
                  </a:lnTo>
                  <a:lnTo>
                    <a:pt x="115" y="0"/>
                  </a:lnTo>
                  <a:lnTo>
                    <a:pt x="103" y="0"/>
                  </a:lnTo>
                  <a:lnTo>
                    <a:pt x="91" y="8"/>
                  </a:lnTo>
                  <a:lnTo>
                    <a:pt x="67" y="20"/>
                  </a:lnTo>
                  <a:lnTo>
                    <a:pt x="35" y="8"/>
                  </a:lnTo>
                  <a:lnTo>
                    <a:pt x="12" y="8"/>
                  </a:lnTo>
                  <a:lnTo>
                    <a:pt x="0" y="20"/>
                  </a:lnTo>
                  <a:lnTo>
                    <a:pt x="0" y="56"/>
                  </a:lnTo>
                  <a:lnTo>
                    <a:pt x="12" y="68"/>
                  </a:lnTo>
                  <a:lnTo>
                    <a:pt x="12" y="88"/>
                  </a:lnTo>
                  <a:lnTo>
                    <a:pt x="0" y="112"/>
                  </a:lnTo>
                  <a:lnTo>
                    <a:pt x="0" y="179"/>
                  </a:lnTo>
                  <a:lnTo>
                    <a:pt x="12" y="191"/>
                  </a:lnTo>
                  <a:lnTo>
                    <a:pt x="59" y="191"/>
                  </a:lnTo>
                  <a:lnTo>
                    <a:pt x="67" y="203"/>
                  </a:lnTo>
                  <a:lnTo>
                    <a:pt x="79" y="235"/>
                  </a:lnTo>
                  <a:lnTo>
                    <a:pt x="91" y="247"/>
                  </a:lnTo>
                  <a:lnTo>
                    <a:pt x="115" y="247"/>
                  </a:lnTo>
                  <a:lnTo>
                    <a:pt x="115" y="235"/>
                  </a:lnTo>
                  <a:lnTo>
                    <a:pt x="135" y="203"/>
                  </a:lnTo>
                  <a:lnTo>
                    <a:pt x="147" y="191"/>
                  </a:lnTo>
                  <a:lnTo>
                    <a:pt x="183" y="156"/>
                  </a:lnTo>
                  <a:lnTo>
                    <a:pt x="202" y="124"/>
                  </a:lnTo>
                  <a:lnTo>
                    <a:pt x="226" y="88"/>
                  </a:lnTo>
                  <a:lnTo>
                    <a:pt x="226" y="68"/>
                  </a:lnTo>
                  <a:lnTo>
                    <a:pt x="202" y="68"/>
                  </a:lnTo>
                  <a:lnTo>
                    <a:pt x="159" y="32"/>
                  </a:lnTo>
                  <a:lnTo>
                    <a:pt x="135" y="20"/>
                  </a:lnTo>
                  <a:lnTo>
                    <a:pt x="135" y="8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41" name="Freeform 24">
              <a:extLst>
                <a:ext uri="{FF2B5EF4-FFF2-40B4-BE49-F238E27FC236}">
                  <a16:creationId xmlns:a16="http://schemas.microsoft.com/office/drawing/2014/main" id="{D6F1EF45-E737-D641-6735-BABBE10EC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" y="2331"/>
              <a:ext cx="782" cy="806"/>
            </a:xfrm>
            <a:custGeom>
              <a:avLst/>
              <a:gdLst>
                <a:gd name="T0" fmla="*/ 382 w 382"/>
                <a:gd name="T1" fmla="*/ 88 h 394"/>
                <a:gd name="T2" fmla="*/ 179 w 382"/>
                <a:gd name="T3" fmla="*/ 80 h 394"/>
                <a:gd name="T4" fmla="*/ 156 w 382"/>
                <a:gd name="T5" fmla="*/ 68 h 394"/>
                <a:gd name="T6" fmla="*/ 148 w 382"/>
                <a:gd name="T7" fmla="*/ 56 h 394"/>
                <a:gd name="T8" fmla="*/ 136 w 382"/>
                <a:gd name="T9" fmla="*/ 32 h 394"/>
                <a:gd name="T10" fmla="*/ 112 w 382"/>
                <a:gd name="T11" fmla="*/ 0 h 394"/>
                <a:gd name="T12" fmla="*/ 112 w 382"/>
                <a:gd name="T13" fmla="*/ 20 h 394"/>
                <a:gd name="T14" fmla="*/ 100 w 382"/>
                <a:gd name="T15" fmla="*/ 44 h 394"/>
                <a:gd name="T16" fmla="*/ 100 w 382"/>
                <a:gd name="T17" fmla="*/ 68 h 394"/>
                <a:gd name="T18" fmla="*/ 8 w 382"/>
                <a:gd name="T19" fmla="*/ 68 h 394"/>
                <a:gd name="T20" fmla="*/ 0 w 382"/>
                <a:gd name="T21" fmla="*/ 88 h 394"/>
                <a:gd name="T22" fmla="*/ 0 w 382"/>
                <a:gd name="T23" fmla="*/ 148 h 394"/>
                <a:gd name="T24" fmla="*/ 56 w 382"/>
                <a:gd name="T25" fmla="*/ 156 h 394"/>
                <a:gd name="T26" fmla="*/ 56 w 382"/>
                <a:gd name="T27" fmla="*/ 203 h 394"/>
                <a:gd name="T28" fmla="*/ 32 w 382"/>
                <a:gd name="T29" fmla="*/ 247 h 394"/>
                <a:gd name="T30" fmla="*/ 44 w 382"/>
                <a:gd name="T31" fmla="*/ 283 h 394"/>
                <a:gd name="T32" fmla="*/ 32 w 382"/>
                <a:gd name="T33" fmla="*/ 295 h 394"/>
                <a:gd name="T34" fmla="*/ 44 w 382"/>
                <a:gd name="T35" fmla="*/ 315 h 394"/>
                <a:gd name="T36" fmla="*/ 44 w 382"/>
                <a:gd name="T37" fmla="*/ 339 h 394"/>
                <a:gd name="T38" fmla="*/ 100 w 382"/>
                <a:gd name="T39" fmla="*/ 350 h 394"/>
                <a:gd name="T40" fmla="*/ 124 w 382"/>
                <a:gd name="T41" fmla="*/ 350 h 394"/>
                <a:gd name="T42" fmla="*/ 124 w 382"/>
                <a:gd name="T43" fmla="*/ 362 h 394"/>
                <a:gd name="T44" fmla="*/ 136 w 382"/>
                <a:gd name="T45" fmla="*/ 382 h 394"/>
                <a:gd name="T46" fmla="*/ 156 w 382"/>
                <a:gd name="T47" fmla="*/ 394 h 394"/>
                <a:gd name="T48" fmla="*/ 156 w 382"/>
                <a:gd name="T49" fmla="*/ 382 h 394"/>
                <a:gd name="T50" fmla="*/ 168 w 382"/>
                <a:gd name="T51" fmla="*/ 370 h 394"/>
                <a:gd name="T52" fmla="*/ 191 w 382"/>
                <a:gd name="T53" fmla="*/ 370 h 394"/>
                <a:gd name="T54" fmla="*/ 223 w 382"/>
                <a:gd name="T55" fmla="*/ 382 h 394"/>
                <a:gd name="T56" fmla="*/ 247 w 382"/>
                <a:gd name="T57" fmla="*/ 370 h 394"/>
                <a:gd name="T58" fmla="*/ 259 w 382"/>
                <a:gd name="T59" fmla="*/ 362 h 394"/>
                <a:gd name="T60" fmla="*/ 271 w 382"/>
                <a:gd name="T61" fmla="*/ 362 h 394"/>
                <a:gd name="T62" fmla="*/ 283 w 382"/>
                <a:gd name="T63" fmla="*/ 370 h 394"/>
                <a:gd name="T64" fmla="*/ 291 w 382"/>
                <a:gd name="T65" fmla="*/ 370 h 394"/>
                <a:gd name="T66" fmla="*/ 291 w 382"/>
                <a:gd name="T67" fmla="*/ 362 h 394"/>
                <a:gd name="T68" fmla="*/ 303 w 382"/>
                <a:gd name="T69" fmla="*/ 327 h 394"/>
                <a:gd name="T70" fmla="*/ 327 w 382"/>
                <a:gd name="T71" fmla="*/ 303 h 394"/>
                <a:gd name="T72" fmla="*/ 339 w 382"/>
                <a:gd name="T73" fmla="*/ 283 h 394"/>
                <a:gd name="T74" fmla="*/ 358 w 382"/>
                <a:gd name="T75" fmla="*/ 271 h 394"/>
                <a:gd name="T76" fmla="*/ 370 w 382"/>
                <a:gd name="T77" fmla="*/ 247 h 394"/>
                <a:gd name="T78" fmla="*/ 370 w 382"/>
                <a:gd name="T79" fmla="*/ 223 h 394"/>
                <a:gd name="T80" fmla="*/ 382 w 382"/>
                <a:gd name="T81" fmla="*/ 191 h 394"/>
                <a:gd name="T82" fmla="*/ 370 w 382"/>
                <a:gd name="T83" fmla="*/ 156 h 394"/>
                <a:gd name="T84" fmla="*/ 370 w 382"/>
                <a:gd name="T85" fmla="*/ 124 h 394"/>
                <a:gd name="T86" fmla="*/ 382 w 382"/>
                <a:gd name="T87" fmla="*/ 88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82" h="394">
                  <a:moveTo>
                    <a:pt x="382" y="88"/>
                  </a:moveTo>
                  <a:lnTo>
                    <a:pt x="179" y="80"/>
                  </a:lnTo>
                  <a:lnTo>
                    <a:pt x="156" y="68"/>
                  </a:lnTo>
                  <a:lnTo>
                    <a:pt x="148" y="56"/>
                  </a:lnTo>
                  <a:lnTo>
                    <a:pt x="136" y="32"/>
                  </a:lnTo>
                  <a:lnTo>
                    <a:pt x="112" y="0"/>
                  </a:lnTo>
                  <a:lnTo>
                    <a:pt x="112" y="20"/>
                  </a:lnTo>
                  <a:lnTo>
                    <a:pt x="100" y="44"/>
                  </a:lnTo>
                  <a:lnTo>
                    <a:pt x="100" y="68"/>
                  </a:lnTo>
                  <a:lnTo>
                    <a:pt x="8" y="68"/>
                  </a:lnTo>
                  <a:lnTo>
                    <a:pt x="0" y="88"/>
                  </a:lnTo>
                  <a:lnTo>
                    <a:pt x="0" y="148"/>
                  </a:lnTo>
                  <a:lnTo>
                    <a:pt x="56" y="156"/>
                  </a:lnTo>
                  <a:lnTo>
                    <a:pt x="56" y="203"/>
                  </a:lnTo>
                  <a:lnTo>
                    <a:pt x="32" y="247"/>
                  </a:lnTo>
                  <a:lnTo>
                    <a:pt x="44" y="283"/>
                  </a:lnTo>
                  <a:lnTo>
                    <a:pt x="32" y="295"/>
                  </a:lnTo>
                  <a:lnTo>
                    <a:pt x="44" y="315"/>
                  </a:lnTo>
                  <a:lnTo>
                    <a:pt x="44" y="339"/>
                  </a:lnTo>
                  <a:lnTo>
                    <a:pt x="100" y="350"/>
                  </a:lnTo>
                  <a:lnTo>
                    <a:pt x="124" y="350"/>
                  </a:lnTo>
                  <a:lnTo>
                    <a:pt x="124" y="362"/>
                  </a:lnTo>
                  <a:lnTo>
                    <a:pt x="136" y="382"/>
                  </a:lnTo>
                  <a:lnTo>
                    <a:pt x="156" y="394"/>
                  </a:lnTo>
                  <a:lnTo>
                    <a:pt x="156" y="382"/>
                  </a:lnTo>
                  <a:lnTo>
                    <a:pt x="168" y="370"/>
                  </a:lnTo>
                  <a:lnTo>
                    <a:pt x="191" y="370"/>
                  </a:lnTo>
                  <a:lnTo>
                    <a:pt x="223" y="382"/>
                  </a:lnTo>
                  <a:lnTo>
                    <a:pt x="247" y="370"/>
                  </a:lnTo>
                  <a:lnTo>
                    <a:pt x="259" y="362"/>
                  </a:lnTo>
                  <a:lnTo>
                    <a:pt x="271" y="362"/>
                  </a:lnTo>
                  <a:lnTo>
                    <a:pt x="283" y="370"/>
                  </a:lnTo>
                  <a:lnTo>
                    <a:pt x="291" y="370"/>
                  </a:lnTo>
                  <a:lnTo>
                    <a:pt x="291" y="362"/>
                  </a:lnTo>
                  <a:lnTo>
                    <a:pt x="303" y="327"/>
                  </a:lnTo>
                  <a:lnTo>
                    <a:pt x="327" y="303"/>
                  </a:lnTo>
                  <a:lnTo>
                    <a:pt x="339" y="283"/>
                  </a:lnTo>
                  <a:lnTo>
                    <a:pt x="358" y="271"/>
                  </a:lnTo>
                  <a:lnTo>
                    <a:pt x="370" y="247"/>
                  </a:lnTo>
                  <a:lnTo>
                    <a:pt x="370" y="223"/>
                  </a:lnTo>
                  <a:lnTo>
                    <a:pt x="382" y="191"/>
                  </a:lnTo>
                  <a:lnTo>
                    <a:pt x="370" y="156"/>
                  </a:lnTo>
                  <a:lnTo>
                    <a:pt x="370" y="124"/>
                  </a:lnTo>
                  <a:lnTo>
                    <a:pt x="382" y="88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42" name="Freeform 25">
              <a:extLst>
                <a:ext uri="{FF2B5EF4-FFF2-40B4-BE49-F238E27FC236}">
                  <a16:creationId xmlns:a16="http://schemas.microsoft.com/office/drawing/2014/main" id="{86F16154-14DF-0DB1-C484-9283ABBFD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7" y="2396"/>
              <a:ext cx="512" cy="440"/>
            </a:xfrm>
            <a:custGeom>
              <a:avLst/>
              <a:gdLst>
                <a:gd name="T0" fmla="*/ 202 w 250"/>
                <a:gd name="T1" fmla="*/ 36 h 215"/>
                <a:gd name="T2" fmla="*/ 183 w 250"/>
                <a:gd name="T3" fmla="*/ 36 h 215"/>
                <a:gd name="T4" fmla="*/ 171 w 250"/>
                <a:gd name="T5" fmla="*/ 48 h 215"/>
                <a:gd name="T6" fmla="*/ 159 w 250"/>
                <a:gd name="T7" fmla="*/ 48 h 215"/>
                <a:gd name="T8" fmla="*/ 159 w 250"/>
                <a:gd name="T9" fmla="*/ 24 h 215"/>
                <a:gd name="T10" fmla="*/ 147 w 250"/>
                <a:gd name="T11" fmla="*/ 12 h 215"/>
                <a:gd name="T12" fmla="*/ 135 w 250"/>
                <a:gd name="T13" fmla="*/ 12 h 215"/>
                <a:gd name="T14" fmla="*/ 115 w 250"/>
                <a:gd name="T15" fmla="*/ 0 h 215"/>
                <a:gd name="T16" fmla="*/ 91 w 250"/>
                <a:gd name="T17" fmla="*/ 12 h 215"/>
                <a:gd name="T18" fmla="*/ 91 w 250"/>
                <a:gd name="T19" fmla="*/ 24 h 215"/>
                <a:gd name="T20" fmla="*/ 79 w 250"/>
                <a:gd name="T21" fmla="*/ 36 h 215"/>
                <a:gd name="T22" fmla="*/ 59 w 250"/>
                <a:gd name="T23" fmla="*/ 48 h 215"/>
                <a:gd name="T24" fmla="*/ 59 w 250"/>
                <a:gd name="T25" fmla="*/ 56 h 215"/>
                <a:gd name="T26" fmla="*/ 23 w 250"/>
                <a:gd name="T27" fmla="*/ 68 h 215"/>
                <a:gd name="T28" fmla="*/ 0 w 250"/>
                <a:gd name="T29" fmla="*/ 92 h 215"/>
                <a:gd name="T30" fmla="*/ 12 w 250"/>
                <a:gd name="T31" fmla="*/ 104 h 215"/>
                <a:gd name="T32" fmla="*/ 35 w 250"/>
                <a:gd name="T33" fmla="*/ 92 h 215"/>
                <a:gd name="T34" fmla="*/ 47 w 250"/>
                <a:gd name="T35" fmla="*/ 92 h 215"/>
                <a:gd name="T36" fmla="*/ 59 w 250"/>
                <a:gd name="T37" fmla="*/ 104 h 215"/>
                <a:gd name="T38" fmla="*/ 59 w 250"/>
                <a:gd name="T39" fmla="*/ 135 h 215"/>
                <a:gd name="T40" fmla="*/ 79 w 250"/>
                <a:gd name="T41" fmla="*/ 171 h 215"/>
                <a:gd name="T42" fmla="*/ 127 w 250"/>
                <a:gd name="T43" fmla="*/ 183 h 215"/>
                <a:gd name="T44" fmla="*/ 147 w 250"/>
                <a:gd name="T45" fmla="*/ 191 h 215"/>
                <a:gd name="T46" fmla="*/ 202 w 250"/>
                <a:gd name="T47" fmla="*/ 203 h 215"/>
                <a:gd name="T48" fmla="*/ 226 w 250"/>
                <a:gd name="T49" fmla="*/ 215 h 215"/>
                <a:gd name="T50" fmla="*/ 250 w 250"/>
                <a:gd name="T51" fmla="*/ 171 h 215"/>
                <a:gd name="T52" fmla="*/ 250 w 250"/>
                <a:gd name="T53" fmla="*/ 124 h 215"/>
                <a:gd name="T54" fmla="*/ 194 w 250"/>
                <a:gd name="T55" fmla="*/ 116 h 215"/>
                <a:gd name="T56" fmla="*/ 194 w 250"/>
                <a:gd name="T57" fmla="*/ 56 h 215"/>
                <a:gd name="T58" fmla="*/ 202 w 250"/>
                <a:gd name="T59" fmla="*/ 36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215">
                  <a:moveTo>
                    <a:pt x="202" y="36"/>
                  </a:moveTo>
                  <a:lnTo>
                    <a:pt x="183" y="36"/>
                  </a:lnTo>
                  <a:lnTo>
                    <a:pt x="171" y="48"/>
                  </a:lnTo>
                  <a:lnTo>
                    <a:pt x="159" y="48"/>
                  </a:lnTo>
                  <a:lnTo>
                    <a:pt x="159" y="24"/>
                  </a:lnTo>
                  <a:lnTo>
                    <a:pt x="147" y="12"/>
                  </a:lnTo>
                  <a:lnTo>
                    <a:pt x="135" y="12"/>
                  </a:lnTo>
                  <a:lnTo>
                    <a:pt x="115" y="0"/>
                  </a:lnTo>
                  <a:lnTo>
                    <a:pt x="91" y="12"/>
                  </a:lnTo>
                  <a:lnTo>
                    <a:pt x="91" y="24"/>
                  </a:lnTo>
                  <a:lnTo>
                    <a:pt x="79" y="36"/>
                  </a:lnTo>
                  <a:lnTo>
                    <a:pt x="59" y="48"/>
                  </a:lnTo>
                  <a:lnTo>
                    <a:pt x="59" y="56"/>
                  </a:lnTo>
                  <a:lnTo>
                    <a:pt x="23" y="68"/>
                  </a:lnTo>
                  <a:lnTo>
                    <a:pt x="0" y="92"/>
                  </a:lnTo>
                  <a:lnTo>
                    <a:pt x="12" y="104"/>
                  </a:lnTo>
                  <a:lnTo>
                    <a:pt x="35" y="92"/>
                  </a:lnTo>
                  <a:lnTo>
                    <a:pt x="47" y="92"/>
                  </a:lnTo>
                  <a:lnTo>
                    <a:pt x="59" y="104"/>
                  </a:lnTo>
                  <a:lnTo>
                    <a:pt x="59" y="135"/>
                  </a:lnTo>
                  <a:lnTo>
                    <a:pt x="79" y="171"/>
                  </a:lnTo>
                  <a:lnTo>
                    <a:pt x="127" y="183"/>
                  </a:lnTo>
                  <a:lnTo>
                    <a:pt x="147" y="191"/>
                  </a:lnTo>
                  <a:lnTo>
                    <a:pt x="202" y="203"/>
                  </a:lnTo>
                  <a:lnTo>
                    <a:pt x="226" y="215"/>
                  </a:lnTo>
                  <a:lnTo>
                    <a:pt x="250" y="171"/>
                  </a:lnTo>
                  <a:lnTo>
                    <a:pt x="250" y="124"/>
                  </a:lnTo>
                  <a:lnTo>
                    <a:pt x="194" y="116"/>
                  </a:lnTo>
                  <a:lnTo>
                    <a:pt x="194" y="56"/>
                  </a:lnTo>
                  <a:lnTo>
                    <a:pt x="202" y="36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43" name="Freeform 26">
              <a:extLst>
                <a:ext uri="{FF2B5EF4-FFF2-40B4-BE49-F238E27FC236}">
                  <a16:creationId xmlns:a16="http://schemas.microsoft.com/office/drawing/2014/main" id="{309924B6-D0F9-B2B2-52A9-EB3576567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" y="2396"/>
              <a:ext cx="530" cy="277"/>
            </a:xfrm>
            <a:custGeom>
              <a:avLst/>
              <a:gdLst>
                <a:gd name="T0" fmla="*/ 0 w 259"/>
                <a:gd name="T1" fmla="*/ 0 h 135"/>
                <a:gd name="T2" fmla="*/ 24 w 259"/>
                <a:gd name="T3" fmla="*/ 12 h 135"/>
                <a:gd name="T4" fmla="*/ 56 w 259"/>
                <a:gd name="T5" fmla="*/ 24 h 135"/>
                <a:gd name="T6" fmla="*/ 91 w 259"/>
                <a:gd name="T7" fmla="*/ 24 h 135"/>
                <a:gd name="T8" fmla="*/ 123 w 259"/>
                <a:gd name="T9" fmla="*/ 36 h 135"/>
                <a:gd name="T10" fmla="*/ 171 w 259"/>
                <a:gd name="T11" fmla="*/ 56 h 135"/>
                <a:gd name="T12" fmla="*/ 203 w 259"/>
                <a:gd name="T13" fmla="*/ 80 h 135"/>
                <a:gd name="T14" fmla="*/ 247 w 259"/>
                <a:gd name="T15" fmla="*/ 92 h 135"/>
                <a:gd name="T16" fmla="*/ 259 w 259"/>
                <a:gd name="T17" fmla="*/ 104 h 135"/>
                <a:gd name="T18" fmla="*/ 227 w 259"/>
                <a:gd name="T19" fmla="*/ 124 h 135"/>
                <a:gd name="T20" fmla="*/ 179 w 259"/>
                <a:gd name="T21" fmla="*/ 135 h 135"/>
                <a:gd name="T22" fmla="*/ 123 w 259"/>
                <a:gd name="T23" fmla="*/ 135 h 135"/>
                <a:gd name="T24" fmla="*/ 111 w 259"/>
                <a:gd name="T25" fmla="*/ 124 h 135"/>
                <a:gd name="T26" fmla="*/ 111 w 259"/>
                <a:gd name="T27" fmla="*/ 92 h 135"/>
                <a:gd name="T28" fmla="*/ 91 w 259"/>
                <a:gd name="T29" fmla="*/ 116 h 135"/>
                <a:gd name="T30" fmla="*/ 68 w 259"/>
                <a:gd name="T31" fmla="*/ 116 h 135"/>
                <a:gd name="T32" fmla="*/ 56 w 259"/>
                <a:gd name="T33" fmla="*/ 104 h 135"/>
                <a:gd name="T34" fmla="*/ 44 w 259"/>
                <a:gd name="T35" fmla="*/ 104 h 135"/>
                <a:gd name="T36" fmla="*/ 36 w 259"/>
                <a:gd name="T37" fmla="*/ 80 h 135"/>
                <a:gd name="T38" fmla="*/ 12 w 259"/>
                <a:gd name="T39" fmla="*/ 56 h 135"/>
                <a:gd name="T40" fmla="*/ 0 w 259"/>
                <a:gd name="T41" fmla="*/ 36 h 135"/>
                <a:gd name="T42" fmla="*/ 0 w 259"/>
                <a:gd name="T4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9" h="135">
                  <a:moveTo>
                    <a:pt x="0" y="0"/>
                  </a:moveTo>
                  <a:lnTo>
                    <a:pt x="24" y="12"/>
                  </a:lnTo>
                  <a:lnTo>
                    <a:pt x="56" y="24"/>
                  </a:lnTo>
                  <a:lnTo>
                    <a:pt x="91" y="24"/>
                  </a:lnTo>
                  <a:lnTo>
                    <a:pt x="123" y="36"/>
                  </a:lnTo>
                  <a:lnTo>
                    <a:pt x="171" y="56"/>
                  </a:lnTo>
                  <a:lnTo>
                    <a:pt x="203" y="80"/>
                  </a:lnTo>
                  <a:lnTo>
                    <a:pt x="247" y="92"/>
                  </a:lnTo>
                  <a:lnTo>
                    <a:pt x="259" y="104"/>
                  </a:lnTo>
                  <a:lnTo>
                    <a:pt x="227" y="124"/>
                  </a:lnTo>
                  <a:lnTo>
                    <a:pt x="179" y="135"/>
                  </a:lnTo>
                  <a:lnTo>
                    <a:pt x="123" y="135"/>
                  </a:lnTo>
                  <a:lnTo>
                    <a:pt x="111" y="124"/>
                  </a:lnTo>
                  <a:lnTo>
                    <a:pt x="111" y="92"/>
                  </a:lnTo>
                  <a:lnTo>
                    <a:pt x="91" y="116"/>
                  </a:lnTo>
                  <a:lnTo>
                    <a:pt x="68" y="116"/>
                  </a:lnTo>
                  <a:lnTo>
                    <a:pt x="56" y="104"/>
                  </a:lnTo>
                  <a:lnTo>
                    <a:pt x="44" y="104"/>
                  </a:lnTo>
                  <a:lnTo>
                    <a:pt x="36" y="80"/>
                  </a:lnTo>
                  <a:lnTo>
                    <a:pt x="12" y="56"/>
                  </a:lnTo>
                  <a:lnTo>
                    <a:pt x="0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44" name="Freeform 27">
              <a:extLst>
                <a:ext uri="{FF2B5EF4-FFF2-40B4-BE49-F238E27FC236}">
                  <a16:creationId xmlns:a16="http://schemas.microsoft.com/office/drawing/2014/main" id="{3A9E58DF-275E-F3E2-F7A8-0319EF47A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9" y="1590"/>
              <a:ext cx="967" cy="921"/>
            </a:xfrm>
            <a:custGeom>
              <a:avLst/>
              <a:gdLst>
                <a:gd name="T0" fmla="*/ 0 w 473"/>
                <a:gd name="T1" fmla="*/ 44 h 450"/>
                <a:gd name="T2" fmla="*/ 12 w 473"/>
                <a:gd name="T3" fmla="*/ 80 h 450"/>
                <a:gd name="T4" fmla="*/ 12 w 473"/>
                <a:gd name="T5" fmla="*/ 104 h 450"/>
                <a:gd name="T6" fmla="*/ 32 w 473"/>
                <a:gd name="T7" fmla="*/ 148 h 450"/>
                <a:gd name="T8" fmla="*/ 44 w 473"/>
                <a:gd name="T9" fmla="*/ 160 h 450"/>
                <a:gd name="T10" fmla="*/ 68 w 473"/>
                <a:gd name="T11" fmla="*/ 160 h 450"/>
                <a:gd name="T12" fmla="*/ 92 w 473"/>
                <a:gd name="T13" fmla="*/ 171 h 450"/>
                <a:gd name="T14" fmla="*/ 92 w 473"/>
                <a:gd name="T15" fmla="*/ 191 h 450"/>
                <a:gd name="T16" fmla="*/ 100 w 473"/>
                <a:gd name="T17" fmla="*/ 203 h 450"/>
                <a:gd name="T18" fmla="*/ 56 w 473"/>
                <a:gd name="T19" fmla="*/ 327 h 450"/>
                <a:gd name="T20" fmla="*/ 56 w 473"/>
                <a:gd name="T21" fmla="*/ 362 h 450"/>
                <a:gd name="T22" fmla="*/ 80 w 473"/>
                <a:gd name="T23" fmla="*/ 394 h 450"/>
                <a:gd name="T24" fmla="*/ 92 w 473"/>
                <a:gd name="T25" fmla="*/ 418 h 450"/>
                <a:gd name="T26" fmla="*/ 100 w 473"/>
                <a:gd name="T27" fmla="*/ 430 h 450"/>
                <a:gd name="T28" fmla="*/ 123 w 473"/>
                <a:gd name="T29" fmla="*/ 442 h 450"/>
                <a:gd name="T30" fmla="*/ 326 w 473"/>
                <a:gd name="T31" fmla="*/ 450 h 450"/>
                <a:gd name="T32" fmla="*/ 350 w 473"/>
                <a:gd name="T33" fmla="*/ 418 h 450"/>
                <a:gd name="T34" fmla="*/ 362 w 473"/>
                <a:gd name="T35" fmla="*/ 394 h 450"/>
                <a:gd name="T36" fmla="*/ 362 w 473"/>
                <a:gd name="T37" fmla="*/ 362 h 450"/>
                <a:gd name="T38" fmla="*/ 370 w 473"/>
                <a:gd name="T39" fmla="*/ 339 h 450"/>
                <a:gd name="T40" fmla="*/ 406 w 473"/>
                <a:gd name="T41" fmla="*/ 307 h 450"/>
                <a:gd name="T42" fmla="*/ 406 w 473"/>
                <a:gd name="T43" fmla="*/ 295 h 450"/>
                <a:gd name="T44" fmla="*/ 394 w 473"/>
                <a:gd name="T45" fmla="*/ 283 h 450"/>
                <a:gd name="T46" fmla="*/ 406 w 473"/>
                <a:gd name="T47" fmla="*/ 271 h 450"/>
                <a:gd name="T48" fmla="*/ 430 w 473"/>
                <a:gd name="T49" fmla="*/ 259 h 450"/>
                <a:gd name="T50" fmla="*/ 450 w 473"/>
                <a:gd name="T51" fmla="*/ 239 h 450"/>
                <a:gd name="T52" fmla="*/ 462 w 473"/>
                <a:gd name="T53" fmla="*/ 203 h 450"/>
                <a:gd name="T54" fmla="*/ 473 w 473"/>
                <a:gd name="T55" fmla="*/ 160 h 450"/>
                <a:gd name="T56" fmla="*/ 473 w 473"/>
                <a:gd name="T57" fmla="*/ 124 h 450"/>
                <a:gd name="T58" fmla="*/ 462 w 473"/>
                <a:gd name="T59" fmla="*/ 112 h 450"/>
                <a:gd name="T60" fmla="*/ 418 w 473"/>
                <a:gd name="T61" fmla="*/ 104 h 450"/>
                <a:gd name="T62" fmla="*/ 406 w 473"/>
                <a:gd name="T63" fmla="*/ 124 h 450"/>
                <a:gd name="T64" fmla="*/ 382 w 473"/>
                <a:gd name="T65" fmla="*/ 148 h 450"/>
                <a:gd name="T66" fmla="*/ 370 w 473"/>
                <a:gd name="T67" fmla="*/ 171 h 450"/>
                <a:gd name="T68" fmla="*/ 362 w 473"/>
                <a:gd name="T69" fmla="*/ 203 h 450"/>
                <a:gd name="T70" fmla="*/ 362 w 473"/>
                <a:gd name="T71" fmla="*/ 171 h 450"/>
                <a:gd name="T72" fmla="*/ 314 w 473"/>
                <a:gd name="T73" fmla="*/ 160 h 450"/>
                <a:gd name="T74" fmla="*/ 294 w 473"/>
                <a:gd name="T75" fmla="*/ 136 h 450"/>
                <a:gd name="T76" fmla="*/ 271 w 473"/>
                <a:gd name="T77" fmla="*/ 136 h 450"/>
                <a:gd name="T78" fmla="*/ 247 w 473"/>
                <a:gd name="T79" fmla="*/ 112 h 450"/>
                <a:gd name="T80" fmla="*/ 235 w 473"/>
                <a:gd name="T81" fmla="*/ 80 h 450"/>
                <a:gd name="T82" fmla="*/ 215 w 473"/>
                <a:gd name="T83" fmla="*/ 44 h 450"/>
                <a:gd name="T84" fmla="*/ 191 w 473"/>
                <a:gd name="T85" fmla="*/ 36 h 450"/>
                <a:gd name="T86" fmla="*/ 179 w 473"/>
                <a:gd name="T87" fmla="*/ 36 h 450"/>
                <a:gd name="T88" fmla="*/ 159 w 473"/>
                <a:gd name="T89" fmla="*/ 24 h 450"/>
                <a:gd name="T90" fmla="*/ 159 w 473"/>
                <a:gd name="T91" fmla="*/ 0 h 450"/>
                <a:gd name="T92" fmla="*/ 123 w 473"/>
                <a:gd name="T93" fmla="*/ 0 h 450"/>
                <a:gd name="T94" fmla="*/ 112 w 473"/>
                <a:gd name="T95" fmla="*/ 12 h 450"/>
                <a:gd name="T96" fmla="*/ 123 w 473"/>
                <a:gd name="T97" fmla="*/ 12 h 450"/>
                <a:gd name="T98" fmla="*/ 112 w 473"/>
                <a:gd name="T99" fmla="*/ 24 h 450"/>
                <a:gd name="T100" fmla="*/ 80 w 473"/>
                <a:gd name="T101" fmla="*/ 24 h 450"/>
                <a:gd name="T102" fmla="*/ 44 w 473"/>
                <a:gd name="T103" fmla="*/ 36 h 450"/>
                <a:gd name="T104" fmla="*/ 12 w 473"/>
                <a:gd name="T105" fmla="*/ 44 h 450"/>
                <a:gd name="T106" fmla="*/ 0 w 473"/>
                <a:gd name="T107" fmla="*/ 44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3" h="450">
                  <a:moveTo>
                    <a:pt x="0" y="44"/>
                  </a:moveTo>
                  <a:lnTo>
                    <a:pt x="12" y="80"/>
                  </a:lnTo>
                  <a:lnTo>
                    <a:pt x="12" y="104"/>
                  </a:lnTo>
                  <a:lnTo>
                    <a:pt x="32" y="148"/>
                  </a:lnTo>
                  <a:lnTo>
                    <a:pt x="44" y="160"/>
                  </a:lnTo>
                  <a:lnTo>
                    <a:pt x="68" y="160"/>
                  </a:lnTo>
                  <a:lnTo>
                    <a:pt x="92" y="171"/>
                  </a:lnTo>
                  <a:lnTo>
                    <a:pt x="92" y="191"/>
                  </a:lnTo>
                  <a:lnTo>
                    <a:pt x="100" y="203"/>
                  </a:lnTo>
                  <a:lnTo>
                    <a:pt x="56" y="327"/>
                  </a:lnTo>
                  <a:lnTo>
                    <a:pt x="56" y="362"/>
                  </a:lnTo>
                  <a:lnTo>
                    <a:pt x="80" y="394"/>
                  </a:lnTo>
                  <a:lnTo>
                    <a:pt x="92" y="418"/>
                  </a:lnTo>
                  <a:lnTo>
                    <a:pt x="100" y="430"/>
                  </a:lnTo>
                  <a:lnTo>
                    <a:pt x="123" y="442"/>
                  </a:lnTo>
                  <a:lnTo>
                    <a:pt x="326" y="450"/>
                  </a:lnTo>
                  <a:lnTo>
                    <a:pt x="350" y="418"/>
                  </a:lnTo>
                  <a:lnTo>
                    <a:pt x="362" y="394"/>
                  </a:lnTo>
                  <a:lnTo>
                    <a:pt x="362" y="362"/>
                  </a:lnTo>
                  <a:lnTo>
                    <a:pt x="370" y="339"/>
                  </a:lnTo>
                  <a:lnTo>
                    <a:pt x="406" y="307"/>
                  </a:lnTo>
                  <a:lnTo>
                    <a:pt x="406" y="295"/>
                  </a:lnTo>
                  <a:lnTo>
                    <a:pt x="394" y="283"/>
                  </a:lnTo>
                  <a:lnTo>
                    <a:pt x="406" y="271"/>
                  </a:lnTo>
                  <a:lnTo>
                    <a:pt x="430" y="259"/>
                  </a:lnTo>
                  <a:lnTo>
                    <a:pt x="450" y="239"/>
                  </a:lnTo>
                  <a:lnTo>
                    <a:pt x="462" y="203"/>
                  </a:lnTo>
                  <a:lnTo>
                    <a:pt x="473" y="160"/>
                  </a:lnTo>
                  <a:lnTo>
                    <a:pt x="473" y="124"/>
                  </a:lnTo>
                  <a:lnTo>
                    <a:pt x="462" y="112"/>
                  </a:lnTo>
                  <a:lnTo>
                    <a:pt x="418" y="104"/>
                  </a:lnTo>
                  <a:lnTo>
                    <a:pt x="406" y="124"/>
                  </a:lnTo>
                  <a:lnTo>
                    <a:pt x="382" y="148"/>
                  </a:lnTo>
                  <a:lnTo>
                    <a:pt x="370" y="171"/>
                  </a:lnTo>
                  <a:lnTo>
                    <a:pt x="362" y="203"/>
                  </a:lnTo>
                  <a:lnTo>
                    <a:pt x="362" y="171"/>
                  </a:lnTo>
                  <a:lnTo>
                    <a:pt x="314" y="160"/>
                  </a:lnTo>
                  <a:lnTo>
                    <a:pt x="294" y="136"/>
                  </a:lnTo>
                  <a:lnTo>
                    <a:pt x="271" y="136"/>
                  </a:lnTo>
                  <a:lnTo>
                    <a:pt x="247" y="112"/>
                  </a:lnTo>
                  <a:lnTo>
                    <a:pt x="235" y="80"/>
                  </a:lnTo>
                  <a:lnTo>
                    <a:pt x="215" y="44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59" y="24"/>
                  </a:lnTo>
                  <a:lnTo>
                    <a:pt x="159" y="0"/>
                  </a:lnTo>
                  <a:lnTo>
                    <a:pt x="123" y="0"/>
                  </a:lnTo>
                  <a:lnTo>
                    <a:pt x="112" y="12"/>
                  </a:lnTo>
                  <a:lnTo>
                    <a:pt x="123" y="12"/>
                  </a:lnTo>
                  <a:lnTo>
                    <a:pt x="112" y="24"/>
                  </a:lnTo>
                  <a:lnTo>
                    <a:pt x="80" y="24"/>
                  </a:lnTo>
                  <a:lnTo>
                    <a:pt x="44" y="36"/>
                  </a:lnTo>
                  <a:lnTo>
                    <a:pt x="12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45" name="Freeform 28">
              <a:extLst>
                <a:ext uri="{FF2B5EF4-FFF2-40B4-BE49-F238E27FC236}">
                  <a16:creationId xmlns:a16="http://schemas.microsoft.com/office/drawing/2014/main" id="{CA39B705-FE88-60EF-E12F-8FDFC7AB2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" y="1478"/>
              <a:ext cx="366" cy="391"/>
            </a:xfrm>
            <a:custGeom>
              <a:avLst/>
              <a:gdLst>
                <a:gd name="T0" fmla="*/ 135 w 179"/>
                <a:gd name="T1" fmla="*/ 191 h 191"/>
                <a:gd name="T2" fmla="*/ 112 w 179"/>
                <a:gd name="T3" fmla="*/ 191 h 191"/>
                <a:gd name="T4" fmla="*/ 88 w 179"/>
                <a:gd name="T5" fmla="*/ 167 h 191"/>
                <a:gd name="T6" fmla="*/ 76 w 179"/>
                <a:gd name="T7" fmla="*/ 135 h 191"/>
                <a:gd name="T8" fmla="*/ 56 w 179"/>
                <a:gd name="T9" fmla="*/ 99 h 191"/>
                <a:gd name="T10" fmla="*/ 32 w 179"/>
                <a:gd name="T11" fmla="*/ 91 h 191"/>
                <a:gd name="T12" fmla="*/ 20 w 179"/>
                <a:gd name="T13" fmla="*/ 91 h 191"/>
                <a:gd name="T14" fmla="*/ 0 w 179"/>
                <a:gd name="T15" fmla="*/ 79 h 191"/>
                <a:gd name="T16" fmla="*/ 0 w 179"/>
                <a:gd name="T17" fmla="*/ 55 h 191"/>
                <a:gd name="T18" fmla="*/ 32 w 179"/>
                <a:gd name="T19" fmla="*/ 67 h 191"/>
                <a:gd name="T20" fmla="*/ 68 w 179"/>
                <a:gd name="T21" fmla="*/ 67 h 191"/>
                <a:gd name="T22" fmla="*/ 100 w 179"/>
                <a:gd name="T23" fmla="*/ 43 h 191"/>
                <a:gd name="T24" fmla="*/ 124 w 179"/>
                <a:gd name="T25" fmla="*/ 12 h 191"/>
                <a:gd name="T26" fmla="*/ 135 w 179"/>
                <a:gd name="T27" fmla="*/ 0 h 191"/>
                <a:gd name="T28" fmla="*/ 143 w 179"/>
                <a:gd name="T29" fmla="*/ 0 h 191"/>
                <a:gd name="T30" fmla="*/ 143 w 179"/>
                <a:gd name="T31" fmla="*/ 32 h 191"/>
                <a:gd name="T32" fmla="*/ 155 w 179"/>
                <a:gd name="T33" fmla="*/ 67 h 191"/>
                <a:gd name="T34" fmla="*/ 167 w 179"/>
                <a:gd name="T35" fmla="*/ 91 h 191"/>
                <a:gd name="T36" fmla="*/ 179 w 179"/>
                <a:gd name="T37" fmla="*/ 99 h 191"/>
                <a:gd name="T38" fmla="*/ 179 w 179"/>
                <a:gd name="T39" fmla="*/ 111 h 191"/>
                <a:gd name="T40" fmla="*/ 167 w 179"/>
                <a:gd name="T41" fmla="*/ 123 h 191"/>
                <a:gd name="T42" fmla="*/ 143 w 179"/>
                <a:gd name="T43" fmla="*/ 147 h 191"/>
                <a:gd name="T44" fmla="*/ 135 w 179"/>
                <a:gd name="T45" fmla="*/ 179 h 191"/>
                <a:gd name="T46" fmla="*/ 135 w 179"/>
                <a:gd name="T47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9" h="191">
                  <a:moveTo>
                    <a:pt x="135" y="191"/>
                  </a:moveTo>
                  <a:lnTo>
                    <a:pt x="112" y="191"/>
                  </a:lnTo>
                  <a:lnTo>
                    <a:pt x="88" y="167"/>
                  </a:lnTo>
                  <a:lnTo>
                    <a:pt x="76" y="135"/>
                  </a:lnTo>
                  <a:lnTo>
                    <a:pt x="56" y="99"/>
                  </a:lnTo>
                  <a:lnTo>
                    <a:pt x="32" y="91"/>
                  </a:lnTo>
                  <a:lnTo>
                    <a:pt x="20" y="91"/>
                  </a:lnTo>
                  <a:lnTo>
                    <a:pt x="0" y="79"/>
                  </a:lnTo>
                  <a:lnTo>
                    <a:pt x="0" y="55"/>
                  </a:lnTo>
                  <a:lnTo>
                    <a:pt x="32" y="67"/>
                  </a:lnTo>
                  <a:lnTo>
                    <a:pt x="68" y="67"/>
                  </a:lnTo>
                  <a:lnTo>
                    <a:pt x="100" y="43"/>
                  </a:lnTo>
                  <a:lnTo>
                    <a:pt x="124" y="12"/>
                  </a:lnTo>
                  <a:lnTo>
                    <a:pt x="135" y="0"/>
                  </a:lnTo>
                  <a:lnTo>
                    <a:pt x="143" y="0"/>
                  </a:lnTo>
                  <a:lnTo>
                    <a:pt x="143" y="32"/>
                  </a:lnTo>
                  <a:lnTo>
                    <a:pt x="155" y="67"/>
                  </a:lnTo>
                  <a:lnTo>
                    <a:pt x="167" y="91"/>
                  </a:lnTo>
                  <a:lnTo>
                    <a:pt x="179" y="99"/>
                  </a:lnTo>
                  <a:lnTo>
                    <a:pt x="179" y="111"/>
                  </a:lnTo>
                  <a:lnTo>
                    <a:pt x="167" y="123"/>
                  </a:lnTo>
                  <a:lnTo>
                    <a:pt x="143" y="147"/>
                  </a:lnTo>
                  <a:lnTo>
                    <a:pt x="135" y="179"/>
                  </a:lnTo>
                  <a:lnTo>
                    <a:pt x="135" y="191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FEC72F9A-4EC9-ACB8-1951-F443107DA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388"/>
              <a:ext cx="415" cy="505"/>
            </a:xfrm>
            <a:custGeom>
              <a:avLst/>
              <a:gdLst>
                <a:gd name="T0" fmla="*/ 203 w 203"/>
                <a:gd name="T1" fmla="*/ 203 h 247"/>
                <a:gd name="T2" fmla="*/ 167 w 203"/>
                <a:gd name="T3" fmla="*/ 203 h 247"/>
                <a:gd name="T4" fmla="*/ 155 w 203"/>
                <a:gd name="T5" fmla="*/ 211 h 247"/>
                <a:gd name="T6" fmla="*/ 155 w 203"/>
                <a:gd name="T7" fmla="*/ 223 h 247"/>
                <a:gd name="T8" fmla="*/ 143 w 203"/>
                <a:gd name="T9" fmla="*/ 235 h 247"/>
                <a:gd name="T10" fmla="*/ 135 w 203"/>
                <a:gd name="T11" fmla="*/ 235 h 247"/>
                <a:gd name="T12" fmla="*/ 124 w 203"/>
                <a:gd name="T13" fmla="*/ 223 h 247"/>
                <a:gd name="T14" fmla="*/ 112 w 203"/>
                <a:gd name="T15" fmla="*/ 223 h 247"/>
                <a:gd name="T16" fmla="*/ 100 w 203"/>
                <a:gd name="T17" fmla="*/ 247 h 247"/>
                <a:gd name="T18" fmla="*/ 76 w 203"/>
                <a:gd name="T19" fmla="*/ 235 h 247"/>
                <a:gd name="T20" fmla="*/ 68 w 203"/>
                <a:gd name="T21" fmla="*/ 223 h 247"/>
                <a:gd name="T22" fmla="*/ 76 w 203"/>
                <a:gd name="T23" fmla="*/ 211 h 247"/>
                <a:gd name="T24" fmla="*/ 76 w 203"/>
                <a:gd name="T25" fmla="*/ 179 h 247"/>
                <a:gd name="T26" fmla="*/ 68 w 203"/>
                <a:gd name="T27" fmla="*/ 155 h 247"/>
                <a:gd name="T28" fmla="*/ 68 w 203"/>
                <a:gd name="T29" fmla="*/ 135 h 247"/>
                <a:gd name="T30" fmla="*/ 56 w 203"/>
                <a:gd name="T31" fmla="*/ 123 h 247"/>
                <a:gd name="T32" fmla="*/ 32 w 203"/>
                <a:gd name="T33" fmla="*/ 111 h 247"/>
                <a:gd name="T34" fmla="*/ 20 w 203"/>
                <a:gd name="T35" fmla="*/ 87 h 247"/>
                <a:gd name="T36" fmla="*/ 20 w 203"/>
                <a:gd name="T37" fmla="*/ 68 h 247"/>
                <a:gd name="T38" fmla="*/ 0 w 203"/>
                <a:gd name="T39" fmla="*/ 56 h 247"/>
                <a:gd name="T40" fmla="*/ 8 w 203"/>
                <a:gd name="T41" fmla="*/ 44 h 247"/>
                <a:gd name="T42" fmla="*/ 56 w 203"/>
                <a:gd name="T43" fmla="*/ 56 h 247"/>
                <a:gd name="T44" fmla="*/ 68 w 203"/>
                <a:gd name="T45" fmla="*/ 56 h 247"/>
                <a:gd name="T46" fmla="*/ 76 w 203"/>
                <a:gd name="T47" fmla="*/ 68 h 247"/>
                <a:gd name="T48" fmla="*/ 88 w 203"/>
                <a:gd name="T49" fmla="*/ 44 h 247"/>
                <a:gd name="T50" fmla="*/ 135 w 203"/>
                <a:gd name="T51" fmla="*/ 20 h 247"/>
                <a:gd name="T52" fmla="*/ 135 w 203"/>
                <a:gd name="T53" fmla="*/ 0 h 247"/>
                <a:gd name="T54" fmla="*/ 155 w 203"/>
                <a:gd name="T55" fmla="*/ 8 h 247"/>
                <a:gd name="T56" fmla="*/ 155 w 203"/>
                <a:gd name="T57" fmla="*/ 32 h 247"/>
                <a:gd name="T58" fmla="*/ 167 w 203"/>
                <a:gd name="T59" fmla="*/ 32 h 247"/>
                <a:gd name="T60" fmla="*/ 179 w 203"/>
                <a:gd name="T61" fmla="*/ 56 h 247"/>
                <a:gd name="T62" fmla="*/ 167 w 203"/>
                <a:gd name="T63" fmla="*/ 87 h 247"/>
                <a:gd name="T64" fmla="*/ 179 w 203"/>
                <a:gd name="T65" fmla="*/ 135 h 247"/>
                <a:gd name="T66" fmla="*/ 191 w 203"/>
                <a:gd name="T67" fmla="*/ 143 h 247"/>
                <a:gd name="T68" fmla="*/ 203 w 203"/>
                <a:gd name="T69" fmla="*/ 179 h 247"/>
                <a:gd name="T70" fmla="*/ 203 w 203"/>
                <a:gd name="T71" fmla="*/ 20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3" h="247">
                  <a:moveTo>
                    <a:pt x="203" y="203"/>
                  </a:moveTo>
                  <a:lnTo>
                    <a:pt x="167" y="203"/>
                  </a:lnTo>
                  <a:lnTo>
                    <a:pt x="155" y="211"/>
                  </a:lnTo>
                  <a:lnTo>
                    <a:pt x="155" y="223"/>
                  </a:lnTo>
                  <a:lnTo>
                    <a:pt x="143" y="235"/>
                  </a:lnTo>
                  <a:lnTo>
                    <a:pt x="135" y="235"/>
                  </a:lnTo>
                  <a:lnTo>
                    <a:pt x="124" y="223"/>
                  </a:lnTo>
                  <a:lnTo>
                    <a:pt x="112" y="223"/>
                  </a:lnTo>
                  <a:lnTo>
                    <a:pt x="100" y="247"/>
                  </a:lnTo>
                  <a:lnTo>
                    <a:pt x="76" y="235"/>
                  </a:lnTo>
                  <a:lnTo>
                    <a:pt x="68" y="223"/>
                  </a:lnTo>
                  <a:lnTo>
                    <a:pt x="76" y="211"/>
                  </a:lnTo>
                  <a:lnTo>
                    <a:pt x="76" y="179"/>
                  </a:lnTo>
                  <a:lnTo>
                    <a:pt x="68" y="155"/>
                  </a:lnTo>
                  <a:lnTo>
                    <a:pt x="68" y="135"/>
                  </a:lnTo>
                  <a:lnTo>
                    <a:pt x="56" y="123"/>
                  </a:lnTo>
                  <a:lnTo>
                    <a:pt x="32" y="111"/>
                  </a:lnTo>
                  <a:lnTo>
                    <a:pt x="20" y="87"/>
                  </a:lnTo>
                  <a:lnTo>
                    <a:pt x="20" y="68"/>
                  </a:lnTo>
                  <a:lnTo>
                    <a:pt x="0" y="56"/>
                  </a:lnTo>
                  <a:lnTo>
                    <a:pt x="8" y="44"/>
                  </a:lnTo>
                  <a:lnTo>
                    <a:pt x="56" y="56"/>
                  </a:lnTo>
                  <a:lnTo>
                    <a:pt x="68" y="56"/>
                  </a:lnTo>
                  <a:lnTo>
                    <a:pt x="76" y="68"/>
                  </a:lnTo>
                  <a:lnTo>
                    <a:pt x="88" y="44"/>
                  </a:lnTo>
                  <a:lnTo>
                    <a:pt x="135" y="20"/>
                  </a:lnTo>
                  <a:lnTo>
                    <a:pt x="135" y="0"/>
                  </a:lnTo>
                  <a:lnTo>
                    <a:pt x="155" y="8"/>
                  </a:lnTo>
                  <a:lnTo>
                    <a:pt x="155" y="32"/>
                  </a:lnTo>
                  <a:lnTo>
                    <a:pt x="167" y="32"/>
                  </a:lnTo>
                  <a:lnTo>
                    <a:pt x="179" y="56"/>
                  </a:lnTo>
                  <a:lnTo>
                    <a:pt x="167" y="87"/>
                  </a:lnTo>
                  <a:lnTo>
                    <a:pt x="179" y="135"/>
                  </a:lnTo>
                  <a:lnTo>
                    <a:pt x="191" y="143"/>
                  </a:lnTo>
                  <a:lnTo>
                    <a:pt x="203" y="179"/>
                  </a:lnTo>
                  <a:lnTo>
                    <a:pt x="203" y="203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47" name="Freeform 30">
              <a:extLst>
                <a:ext uri="{FF2B5EF4-FFF2-40B4-BE49-F238E27FC236}">
                  <a16:creationId xmlns:a16="http://schemas.microsoft.com/office/drawing/2014/main" id="{03D3A665-B29E-6188-1A07-45DA2A2EC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" y="1640"/>
              <a:ext cx="1221" cy="945"/>
            </a:xfrm>
            <a:custGeom>
              <a:avLst/>
              <a:gdLst>
                <a:gd name="T0" fmla="*/ 374 w 597"/>
                <a:gd name="T1" fmla="*/ 12 h 462"/>
                <a:gd name="T2" fmla="*/ 382 w 597"/>
                <a:gd name="T3" fmla="*/ 56 h 462"/>
                <a:gd name="T4" fmla="*/ 374 w 597"/>
                <a:gd name="T5" fmla="*/ 100 h 462"/>
                <a:gd name="T6" fmla="*/ 406 w 597"/>
                <a:gd name="T7" fmla="*/ 124 h 462"/>
                <a:gd name="T8" fmla="*/ 430 w 597"/>
                <a:gd name="T9" fmla="*/ 100 h 462"/>
                <a:gd name="T10" fmla="*/ 449 w 597"/>
                <a:gd name="T11" fmla="*/ 112 h 462"/>
                <a:gd name="T12" fmla="*/ 461 w 597"/>
                <a:gd name="T13" fmla="*/ 88 h 462"/>
                <a:gd name="T14" fmla="*/ 509 w 597"/>
                <a:gd name="T15" fmla="*/ 80 h 462"/>
                <a:gd name="T16" fmla="*/ 541 w 597"/>
                <a:gd name="T17" fmla="*/ 136 h 462"/>
                <a:gd name="T18" fmla="*/ 589 w 597"/>
                <a:gd name="T19" fmla="*/ 147 h 462"/>
                <a:gd name="T20" fmla="*/ 597 w 597"/>
                <a:gd name="T21" fmla="*/ 179 h 462"/>
                <a:gd name="T22" fmla="*/ 553 w 597"/>
                <a:gd name="T23" fmla="*/ 358 h 462"/>
                <a:gd name="T24" fmla="*/ 541 w 597"/>
                <a:gd name="T25" fmla="*/ 406 h 462"/>
                <a:gd name="T26" fmla="*/ 430 w 597"/>
                <a:gd name="T27" fmla="*/ 406 h 462"/>
                <a:gd name="T28" fmla="*/ 406 w 597"/>
                <a:gd name="T29" fmla="*/ 418 h 462"/>
                <a:gd name="T30" fmla="*/ 394 w 597"/>
                <a:gd name="T31" fmla="*/ 382 h 462"/>
                <a:gd name="T32" fmla="*/ 362 w 597"/>
                <a:gd name="T33" fmla="*/ 370 h 462"/>
                <a:gd name="T34" fmla="*/ 338 w 597"/>
                <a:gd name="T35" fmla="*/ 394 h 462"/>
                <a:gd name="T36" fmla="*/ 306 w 597"/>
                <a:gd name="T37" fmla="*/ 418 h 462"/>
                <a:gd name="T38" fmla="*/ 270 w 597"/>
                <a:gd name="T39" fmla="*/ 438 h 462"/>
                <a:gd name="T40" fmla="*/ 203 w 597"/>
                <a:gd name="T41" fmla="*/ 450 h 462"/>
                <a:gd name="T42" fmla="*/ 123 w 597"/>
                <a:gd name="T43" fmla="*/ 406 h 462"/>
                <a:gd name="T44" fmla="*/ 56 w 597"/>
                <a:gd name="T45" fmla="*/ 394 h 462"/>
                <a:gd name="T46" fmla="*/ 0 w 597"/>
                <a:gd name="T47" fmla="*/ 370 h 462"/>
                <a:gd name="T48" fmla="*/ 24 w 597"/>
                <a:gd name="T49" fmla="*/ 338 h 462"/>
                <a:gd name="T50" fmla="*/ 36 w 597"/>
                <a:gd name="T51" fmla="*/ 303 h 462"/>
                <a:gd name="T52" fmla="*/ 111 w 597"/>
                <a:gd name="T53" fmla="*/ 259 h 462"/>
                <a:gd name="T54" fmla="*/ 135 w 597"/>
                <a:gd name="T55" fmla="*/ 215 h 462"/>
                <a:gd name="T56" fmla="*/ 123 w 597"/>
                <a:gd name="T57" fmla="*/ 124 h 462"/>
                <a:gd name="T58" fmla="*/ 123 w 597"/>
                <a:gd name="T59" fmla="*/ 68 h 462"/>
                <a:gd name="T60" fmla="*/ 147 w 597"/>
                <a:gd name="T61" fmla="*/ 56 h 462"/>
                <a:gd name="T62" fmla="*/ 123 w 597"/>
                <a:gd name="T63" fmla="*/ 32 h 462"/>
                <a:gd name="T64" fmla="*/ 215 w 597"/>
                <a:gd name="T65" fmla="*/ 20 h 462"/>
                <a:gd name="T66" fmla="*/ 239 w 597"/>
                <a:gd name="T67" fmla="*/ 56 h 462"/>
                <a:gd name="T68" fmla="*/ 306 w 597"/>
                <a:gd name="T69" fmla="*/ 56 h 462"/>
                <a:gd name="T70" fmla="*/ 362 w 597"/>
                <a:gd name="T71" fmla="*/ 1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7" h="462">
                  <a:moveTo>
                    <a:pt x="362" y="0"/>
                  </a:moveTo>
                  <a:lnTo>
                    <a:pt x="374" y="12"/>
                  </a:lnTo>
                  <a:lnTo>
                    <a:pt x="374" y="32"/>
                  </a:lnTo>
                  <a:lnTo>
                    <a:pt x="382" y="56"/>
                  </a:lnTo>
                  <a:lnTo>
                    <a:pt x="382" y="88"/>
                  </a:lnTo>
                  <a:lnTo>
                    <a:pt x="374" y="100"/>
                  </a:lnTo>
                  <a:lnTo>
                    <a:pt x="382" y="112"/>
                  </a:lnTo>
                  <a:lnTo>
                    <a:pt x="406" y="124"/>
                  </a:lnTo>
                  <a:lnTo>
                    <a:pt x="418" y="100"/>
                  </a:lnTo>
                  <a:lnTo>
                    <a:pt x="430" y="100"/>
                  </a:lnTo>
                  <a:lnTo>
                    <a:pt x="441" y="112"/>
                  </a:lnTo>
                  <a:lnTo>
                    <a:pt x="449" y="112"/>
                  </a:lnTo>
                  <a:lnTo>
                    <a:pt x="461" y="100"/>
                  </a:lnTo>
                  <a:lnTo>
                    <a:pt x="461" y="88"/>
                  </a:lnTo>
                  <a:lnTo>
                    <a:pt x="473" y="80"/>
                  </a:lnTo>
                  <a:lnTo>
                    <a:pt x="509" y="80"/>
                  </a:lnTo>
                  <a:lnTo>
                    <a:pt x="529" y="124"/>
                  </a:lnTo>
                  <a:lnTo>
                    <a:pt x="541" y="136"/>
                  </a:lnTo>
                  <a:lnTo>
                    <a:pt x="565" y="136"/>
                  </a:lnTo>
                  <a:lnTo>
                    <a:pt x="589" y="147"/>
                  </a:lnTo>
                  <a:lnTo>
                    <a:pt x="589" y="167"/>
                  </a:lnTo>
                  <a:lnTo>
                    <a:pt x="597" y="179"/>
                  </a:lnTo>
                  <a:lnTo>
                    <a:pt x="553" y="303"/>
                  </a:lnTo>
                  <a:lnTo>
                    <a:pt x="553" y="358"/>
                  </a:lnTo>
                  <a:lnTo>
                    <a:pt x="541" y="382"/>
                  </a:lnTo>
                  <a:lnTo>
                    <a:pt x="541" y="406"/>
                  </a:lnTo>
                  <a:lnTo>
                    <a:pt x="449" y="406"/>
                  </a:lnTo>
                  <a:lnTo>
                    <a:pt x="430" y="406"/>
                  </a:lnTo>
                  <a:lnTo>
                    <a:pt x="418" y="418"/>
                  </a:lnTo>
                  <a:lnTo>
                    <a:pt x="406" y="418"/>
                  </a:lnTo>
                  <a:lnTo>
                    <a:pt x="406" y="394"/>
                  </a:lnTo>
                  <a:lnTo>
                    <a:pt x="394" y="382"/>
                  </a:lnTo>
                  <a:lnTo>
                    <a:pt x="382" y="382"/>
                  </a:lnTo>
                  <a:lnTo>
                    <a:pt x="362" y="370"/>
                  </a:lnTo>
                  <a:lnTo>
                    <a:pt x="338" y="382"/>
                  </a:lnTo>
                  <a:lnTo>
                    <a:pt x="338" y="394"/>
                  </a:lnTo>
                  <a:lnTo>
                    <a:pt x="326" y="406"/>
                  </a:lnTo>
                  <a:lnTo>
                    <a:pt x="306" y="418"/>
                  </a:lnTo>
                  <a:lnTo>
                    <a:pt x="306" y="426"/>
                  </a:lnTo>
                  <a:lnTo>
                    <a:pt x="270" y="438"/>
                  </a:lnTo>
                  <a:lnTo>
                    <a:pt x="247" y="462"/>
                  </a:lnTo>
                  <a:lnTo>
                    <a:pt x="203" y="450"/>
                  </a:lnTo>
                  <a:lnTo>
                    <a:pt x="171" y="426"/>
                  </a:lnTo>
                  <a:lnTo>
                    <a:pt x="123" y="406"/>
                  </a:lnTo>
                  <a:lnTo>
                    <a:pt x="91" y="394"/>
                  </a:lnTo>
                  <a:lnTo>
                    <a:pt x="56" y="394"/>
                  </a:lnTo>
                  <a:lnTo>
                    <a:pt x="24" y="382"/>
                  </a:lnTo>
                  <a:lnTo>
                    <a:pt x="0" y="370"/>
                  </a:lnTo>
                  <a:lnTo>
                    <a:pt x="12" y="350"/>
                  </a:lnTo>
                  <a:lnTo>
                    <a:pt x="24" y="338"/>
                  </a:lnTo>
                  <a:lnTo>
                    <a:pt x="24" y="326"/>
                  </a:lnTo>
                  <a:lnTo>
                    <a:pt x="36" y="303"/>
                  </a:lnTo>
                  <a:lnTo>
                    <a:pt x="56" y="283"/>
                  </a:lnTo>
                  <a:lnTo>
                    <a:pt x="111" y="259"/>
                  </a:lnTo>
                  <a:lnTo>
                    <a:pt x="123" y="259"/>
                  </a:lnTo>
                  <a:lnTo>
                    <a:pt x="135" y="215"/>
                  </a:lnTo>
                  <a:lnTo>
                    <a:pt x="147" y="147"/>
                  </a:lnTo>
                  <a:lnTo>
                    <a:pt x="123" y="124"/>
                  </a:lnTo>
                  <a:lnTo>
                    <a:pt x="111" y="80"/>
                  </a:lnTo>
                  <a:lnTo>
                    <a:pt x="123" y="68"/>
                  </a:lnTo>
                  <a:lnTo>
                    <a:pt x="147" y="68"/>
                  </a:lnTo>
                  <a:lnTo>
                    <a:pt x="147" y="56"/>
                  </a:lnTo>
                  <a:lnTo>
                    <a:pt x="123" y="44"/>
                  </a:lnTo>
                  <a:lnTo>
                    <a:pt x="123" y="32"/>
                  </a:lnTo>
                  <a:lnTo>
                    <a:pt x="179" y="20"/>
                  </a:lnTo>
                  <a:lnTo>
                    <a:pt x="215" y="20"/>
                  </a:lnTo>
                  <a:lnTo>
                    <a:pt x="227" y="32"/>
                  </a:lnTo>
                  <a:lnTo>
                    <a:pt x="239" y="56"/>
                  </a:lnTo>
                  <a:lnTo>
                    <a:pt x="259" y="68"/>
                  </a:lnTo>
                  <a:lnTo>
                    <a:pt x="306" y="56"/>
                  </a:lnTo>
                  <a:lnTo>
                    <a:pt x="326" y="32"/>
                  </a:lnTo>
                  <a:lnTo>
                    <a:pt x="362" y="12"/>
                  </a:lnTo>
                  <a:lnTo>
                    <a:pt x="362" y="0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95944DB0-C1F7-8DC5-FBED-06BBC3978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1770"/>
              <a:ext cx="204" cy="140"/>
            </a:xfrm>
            <a:custGeom>
              <a:avLst/>
              <a:gdLst>
                <a:gd name="T0" fmla="*/ 100 w 100"/>
                <a:gd name="T1" fmla="*/ 12 h 68"/>
                <a:gd name="T2" fmla="*/ 92 w 100"/>
                <a:gd name="T3" fmla="*/ 36 h 68"/>
                <a:gd name="T4" fmla="*/ 68 w 100"/>
                <a:gd name="T5" fmla="*/ 56 h 68"/>
                <a:gd name="T6" fmla="*/ 44 w 100"/>
                <a:gd name="T7" fmla="*/ 68 h 68"/>
                <a:gd name="T8" fmla="*/ 24 w 100"/>
                <a:gd name="T9" fmla="*/ 56 h 68"/>
                <a:gd name="T10" fmla="*/ 0 w 100"/>
                <a:gd name="T11" fmla="*/ 48 h 68"/>
                <a:gd name="T12" fmla="*/ 12 w 100"/>
                <a:gd name="T13" fmla="*/ 12 h 68"/>
                <a:gd name="T14" fmla="*/ 32 w 100"/>
                <a:gd name="T15" fmla="*/ 0 h 68"/>
                <a:gd name="T16" fmla="*/ 44 w 100"/>
                <a:gd name="T17" fmla="*/ 0 h 68"/>
                <a:gd name="T18" fmla="*/ 68 w 100"/>
                <a:gd name="T19" fmla="*/ 12 h 68"/>
                <a:gd name="T20" fmla="*/ 92 w 100"/>
                <a:gd name="T21" fmla="*/ 0 h 68"/>
                <a:gd name="T22" fmla="*/ 100 w 100"/>
                <a:gd name="T23" fmla="*/ 1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" h="68">
                  <a:moveTo>
                    <a:pt x="100" y="12"/>
                  </a:moveTo>
                  <a:lnTo>
                    <a:pt x="92" y="36"/>
                  </a:lnTo>
                  <a:lnTo>
                    <a:pt x="68" y="56"/>
                  </a:lnTo>
                  <a:lnTo>
                    <a:pt x="44" y="68"/>
                  </a:lnTo>
                  <a:lnTo>
                    <a:pt x="24" y="56"/>
                  </a:lnTo>
                  <a:lnTo>
                    <a:pt x="0" y="48"/>
                  </a:lnTo>
                  <a:lnTo>
                    <a:pt x="12" y="12"/>
                  </a:lnTo>
                  <a:lnTo>
                    <a:pt x="32" y="0"/>
                  </a:lnTo>
                  <a:lnTo>
                    <a:pt x="44" y="0"/>
                  </a:lnTo>
                  <a:lnTo>
                    <a:pt x="68" y="12"/>
                  </a:lnTo>
                  <a:lnTo>
                    <a:pt x="92" y="0"/>
                  </a:lnTo>
                  <a:lnTo>
                    <a:pt x="100" y="12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95D500A8-3817-F944-3E2F-67719C973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" y="1730"/>
              <a:ext cx="65" cy="16"/>
            </a:xfrm>
            <a:custGeom>
              <a:avLst/>
              <a:gdLst>
                <a:gd name="T0" fmla="*/ 0 w 32"/>
                <a:gd name="T1" fmla="*/ 8 h 8"/>
                <a:gd name="T2" fmla="*/ 8 w 32"/>
                <a:gd name="T3" fmla="*/ 0 h 8"/>
                <a:gd name="T4" fmla="*/ 20 w 32"/>
                <a:gd name="T5" fmla="*/ 0 h 8"/>
                <a:gd name="T6" fmla="*/ 32 w 32"/>
                <a:gd name="T7" fmla="*/ 8 h 8"/>
                <a:gd name="T8" fmla="*/ 0 w 3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0" y="8"/>
                  </a:moveTo>
                  <a:lnTo>
                    <a:pt x="8" y="0"/>
                  </a:lnTo>
                  <a:lnTo>
                    <a:pt x="20" y="0"/>
                  </a:lnTo>
                  <a:lnTo>
                    <a:pt x="32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2700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91919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50" name="Triângulo isósceles 49">
            <a:extLst>
              <a:ext uri="{FF2B5EF4-FFF2-40B4-BE49-F238E27FC236}">
                <a16:creationId xmlns:a16="http://schemas.microsoft.com/office/drawing/2014/main" id="{2B099E53-9E9B-748A-02E6-3FCFB1B9B3A6}"/>
              </a:ext>
            </a:extLst>
          </p:cNvPr>
          <p:cNvSpPr/>
          <p:nvPr/>
        </p:nvSpPr>
        <p:spPr>
          <a:xfrm flipV="1">
            <a:off x="821410" y="4190200"/>
            <a:ext cx="3770927" cy="670707"/>
          </a:xfrm>
          <a:prstGeom prst="triangle">
            <a:avLst>
              <a:gd name="adj" fmla="val 17407"/>
            </a:avLst>
          </a:prstGeom>
          <a:solidFill>
            <a:schemeClr val="tx2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object 12">
            <a:extLst>
              <a:ext uri="{FF2B5EF4-FFF2-40B4-BE49-F238E27FC236}">
                <a16:creationId xmlns:a16="http://schemas.microsoft.com/office/drawing/2014/main" id="{6536DB4E-AEAC-9B24-5327-28D130C1461A}"/>
              </a:ext>
            </a:extLst>
          </p:cNvPr>
          <p:cNvSpPr/>
          <p:nvPr/>
        </p:nvSpPr>
        <p:spPr>
          <a:xfrm>
            <a:off x="9069017" y="5383588"/>
            <a:ext cx="140969" cy="203835"/>
          </a:xfrm>
          <a:prstGeom prst="rect">
            <a:avLst/>
          </a:prstGeom>
          <a:blipFill>
            <a:blip r:embed="rId5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4" name="object 13">
            <a:extLst>
              <a:ext uri="{FF2B5EF4-FFF2-40B4-BE49-F238E27FC236}">
                <a16:creationId xmlns:a16="http://schemas.microsoft.com/office/drawing/2014/main" id="{0F13FB71-25F1-F70C-0780-3BB123E62A0A}"/>
              </a:ext>
            </a:extLst>
          </p:cNvPr>
          <p:cNvSpPr/>
          <p:nvPr/>
        </p:nvSpPr>
        <p:spPr>
          <a:xfrm>
            <a:off x="8754689" y="5587424"/>
            <a:ext cx="572771" cy="233045"/>
          </a:xfrm>
          <a:custGeom>
            <a:avLst/>
            <a:gdLst/>
            <a:ahLst/>
            <a:cxnLst/>
            <a:rect l="l" t="t" r="r" b="b"/>
            <a:pathLst>
              <a:path w="572770" h="233044">
                <a:moveTo>
                  <a:pt x="484378" y="38353"/>
                </a:moveTo>
                <a:lnTo>
                  <a:pt x="484378" y="88264"/>
                </a:lnTo>
                <a:lnTo>
                  <a:pt x="0" y="88264"/>
                </a:lnTo>
                <a:lnTo>
                  <a:pt x="5103" y="144440"/>
                </a:lnTo>
                <a:lnTo>
                  <a:pt x="17875" y="190388"/>
                </a:lnTo>
                <a:lnTo>
                  <a:pt x="34504" y="221406"/>
                </a:lnTo>
                <a:lnTo>
                  <a:pt x="51181" y="232790"/>
                </a:lnTo>
                <a:lnTo>
                  <a:pt x="411988" y="232790"/>
                </a:lnTo>
                <a:lnTo>
                  <a:pt x="459216" y="227341"/>
                </a:lnTo>
                <a:lnTo>
                  <a:pt x="502919" y="209296"/>
                </a:lnTo>
                <a:lnTo>
                  <a:pt x="541289" y="176105"/>
                </a:lnTo>
                <a:lnTo>
                  <a:pt x="572516" y="125222"/>
                </a:lnTo>
                <a:lnTo>
                  <a:pt x="572516" y="39750"/>
                </a:lnTo>
                <a:lnTo>
                  <a:pt x="484378" y="38353"/>
                </a:lnTo>
                <a:close/>
              </a:path>
              <a:path w="572770" h="233044">
                <a:moveTo>
                  <a:pt x="455294" y="0"/>
                </a:moveTo>
                <a:lnTo>
                  <a:pt x="215265" y="0"/>
                </a:lnTo>
                <a:lnTo>
                  <a:pt x="215265" y="38353"/>
                </a:lnTo>
                <a:lnTo>
                  <a:pt x="51181" y="38353"/>
                </a:lnTo>
                <a:lnTo>
                  <a:pt x="51181" y="88264"/>
                </a:lnTo>
                <a:lnTo>
                  <a:pt x="455294" y="88264"/>
                </a:lnTo>
                <a:lnTo>
                  <a:pt x="455294" y="59562"/>
                </a:lnTo>
                <a:lnTo>
                  <a:pt x="238887" y="59562"/>
                </a:lnTo>
                <a:lnTo>
                  <a:pt x="238887" y="16890"/>
                </a:lnTo>
                <a:lnTo>
                  <a:pt x="455294" y="16890"/>
                </a:lnTo>
                <a:lnTo>
                  <a:pt x="455294" y="0"/>
                </a:lnTo>
                <a:close/>
              </a:path>
              <a:path w="572770" h="233044">
                <a:moveTo>
                  <a:pt x="319151" y="16890"/>
                </a:moveTo>
                <a:lnTo>
                  <a:pt x="279019" y="16890"/>
                </a:lnTo>
                <a:lnTo>
                  <a:pt x="279019" y="59562"/>
                </a:lnTo>
                <a:lnTo>
                  <a:pt x="319151" y="59562"/>
                </a:lnTo>
                <a:lnTo>
                  <a:pt x="319151" y="16890"/>
                </a:lnTo>
                <a:close/>
              </a:path>
              <a:path w="572770" h="233044">
                <a:moveTo>
                  <a:pt x="391921" y="16890"/>
                </a:moveTo>
                <a:lnTo>
                  <a:pt x="359282" y="16890"/>
                </a:lnTo>
                <a:lnTo>
                  <a:pt x="359282" y="59562"/>
                </a:lnTo>
                <a:lnTo>
                  <a:pt x="391921" y="59562"/>
                </a:lnTo>
                <a:lnTo>
                  <a:pt x="391921" y="16890"/>
                </a:lnTo>
                <a:close/>
              </a:path>
              <a:path w="572770" h="233044">
                <a:moveTo>
                  <a:pt x="455294" y="16890"/>
                </a:moveTo>
                <a:lnTo>
                  <a:pt x="432054" y="16890"/>
                </a:lnTo>
                <a:lnTo>
                  <a:pt x="432054" y="59562"/>
                </a:lnTo>
                <a:lnTo>
                  <a:pt x="455294" y="59562"/>
                </a:lnTo>
                <a:lnTo>
                  <a:pt x="455294" y="16890"/>
                </a:lnTo>
                <a:close/>
              </a:path>
            </a:pathLst>
          </a:custGeom>
          <a:solidFill>
            <a:srgbClr val="4F81BD">
              <a:lumMod val="75000"/>
            </a:srgbClr>
          </a:solidFill>
        </p:spPr>
        <p:txBody>
          <a:bodyPr wrap="square" lIns="0" tIns="0" rIns="0" bIns="0" rtlCol="0"/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5" name="object 14">
            <a:extLst>
              <a:ext uri="{FF2B5EF4-FFF2-40B4-BE49-F238E27FC236}">
                <a16:creationId xmlns:a16="http://schemas.microsoft.com/office/drawing/2014/main" id="{2EDE7B18-2F25-B59A-7856-D1B51F8A5D02}"/>
              </a:ext>
            </a:extLst>
          </p:cNvPr>
          <p:cNvSpPr/>
          <p:nvPr/>
        </p:nvSpPr>
        <p:spPr>
          <a:xfrm>
            <a:off x="8754689" y="5624761"/>
            <a:ext cx="572771" cy="195580"/>
          </a:xfrm>
          <a:custGeom>
            <a:avLst/>
            <a:gdLst/>
            <a:ahLst/>
            <a:cxnLst/>
            <a:rect l="l" t="t" r="r" b="b"/>
            <a:pathLst>
              <a:path w="572770" h="195580">
                <a:moveTo>
                  <a:pt x="572516" y="0"/>
                </a:moveTo>
                <a:lnTo>
                  <a:pt x="484378" y="0"/>
                </a:lnTo>
                <a:lnTo>
                  <a:pt x="484378" y="50291"/>
                </a:lnTo>
                <a:lnTo>
                  <a:pt x="0" y="50291"/>
                </a:lnTo>
                <a:lnTo>
                  <a:pt x="5103" y="106727"/>
                </a:lnTo>
                <a:lnTo>
                  <a:pt x="17875" y="152876"/>
                </a:lnTo>
                <a:lnTo>
                  <a:pt x="34504" y="184023"/>
                </a:lnTo>
                <a:lnTo>
                  <a:pt x="51181" y="195452"/>
                </a:lnTo>
                <a:lnTo>
                  <a:pt x="411988" y="195452"/>
                </a:lnTo>
                <a:lnTo>
                  <a:pt x="459216" y="189978"/>
                </a:lnTo>
                <a:lnTo>
                  <a:pt x="502919" y="171846"/>
                </a:lnTo>
                <a:lnTo>
                  <a:pt x="541289" y="138499"/>
                </a:lnTo>
                <a:lnTo>
                  <a:pt x="572516" y="87375"/>
                </a:lnTo>
                <a:lnTo>
                  <a:pt x="572516" y="0"/>
                </a:lnTo>
                <a:close/>
              </a:path>
            </a:pathLst>
          </a:custGeom>
          <a:solidFill>
            <a:srgbClr val="4F81BD">
              <a:lumMod val="75000"/>
            </a:srgbClr>
          </a:solidFill>
        </p:spPr>
        <p:txBody>
          <a:bodyPr wrap="square" lIns="0" tIns="0" rIns="0" bIns="0" rtlCol="0"/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6" name="Agrupar 105">
            <a:extLst>
              <a:ext uri="{FF2B5EF4-FFF2-40B4-BE49-F238E27FC236}">
                <a16:creationId xmlns:a16="http://schemas.microsoft.com/office/drawing/2014/main" id="{B93A1165-9BC8-C0A3-6901-AAFD54023015}"/>
              </a:ext>
            </a:extLst>
          </p:cNvPr>
          <p:cNvGrpSpPr/>
          <p:nvPr/>
        </p:nvGrpSpPr>
        <p:grpSpPr>
          <a:xfrm>
            <a:off x="9348151" y="5431652"/>
            <a:ext cx="457532" cy="208472"/>
            <a:chOff x="1105047" y="5507966"/>
            <a:chExt cx="457532" cy="208472"/>
          </a:xfrm>
        </p:grpSpPr>
        <p:grpSp>
          <p:nvGrpSpPr>
            <p:cNvPr id="107" name="Agrupar 106">
              <a:extLst>
                <a:ext uri="{FF2B5EF4-FFF2-40B4-BE49-F238E27FC236}">
                  <a16:creationId xmlns:a16="http://schemas.microsoft.com/office/drawing/2014/main" id="{C477D03B-A613-8A27-CE82-DE1A4012F92F}"/>
                </a:ext>
              </a:extLst>
            </p:cNvPr>
            <p:cNvGrpSpPr/>
            <p:nvPr/>
          </p:nvGrpSpPr>
          <p:grpSpPr>
            <a:xfrm>
              <a:off x="1128373" y="5507966"/>
              <a:ext cx="406317" cy="93961"/>
              <a:chOff x="1128373" y="5507966"/>
              <a:chExt cx="406317" cy="93961"/>
            </a:xfrm>
          </p:grpSpPr>
          <p:sp>
            <p:nvSpPr>
              <p:cNvPr id="207" name="object 15">
                <a:extLst>
                  <a:ext uri="{FF2B5EF4-FFF2-40B4-BE49-F238E27FC236}">
                    <a16:creationId xmlns:a16="http://schemas.microsoft.com/office/drawing/2014/main" id="{45D4199A-4D13-1FEB-7884-C2F0BAD33DB9}"/>
                  </a:ext>
                </a:extLst>
              </p:cNvPr>
              <p:cNvSpPr/>
              <p:nvPr/>
            </p:nvSpPr>
            <p:spPr>
              <a:xfrm>
                <a:off x="1138676" y="5507966"/>
                <a:ext cx="396000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836295" h="40640">
                    <a:moveTo>
                      <a:pt x="54943" y="5953"/>
                    </a:moveTo>
                    <a:lnTo>
                      <a:pt x="23108" y="10578"/>
                    </a:lnTo>
                    <a:lnTo>
                      <a:pt x="0" y="23812"/>
                    </a:lnTo>
                    <a:lnTo>
                      <a:pt x="0" y="40195"/>
                    </a:lnTo>
                    <a:lnTo>
                      <a:pt x="835913" y="40195"/>
                    </a:lnTo>
                    <a:lnTo>
                      <a:pt x="835913" y="23812"/>
                    </a:lnTo>
                    <a:lnTo>
                      <a:pt x="146176" y="23812"/>
                    </a:lnTo>
                    <a:lnTo>
                      <a:pt x="95851" y="10257"/>
                    </a:lnTo>
                    <a:lnTo>
                      <a:pt x="54943" y="5953"/>
                    </a:lnTo>
                    <a:close/>
                  </a:path>
                  <a:path w="836295" h="40640">
                    <a:moveTo>
                      <a:pt x="250317" y="10667"/>
                    </a:moveTo>
                    <a:lnTo>
                      <a:pt x="205212" y="13418"/>
                    </a:lnTo>
                    <a:lnTo>
                      <a:pt x="146176" y="23812"/>
                    </a:lnTo>
                    <a:lnTo>
                      <a:pt x="306832" y="23812"/>
                    </a:lnTo>
                    <a:lnTo>
                      <a:pt x="283515" y="14489"/>
                    </a:lnTo>
                    <a:lnTo>
                      <a:pt x="250317" y="10667"/>
                    </a:lnTo>
                    <a:close/>
                  </a:path>
                  <a:path w="836295" h="40640">
                    <a:moveTo>
                      <a:pt x="382746" y="10715"/>
                    </a:moveTo>
                    <a:lnTo>
                      <a:pt x="344491" y="13614"/>
                    </a:lnTo>
                    <a:lnTo>
                      <a:pt x="306832" y="23812"/>
                    </a:lnTo>
                    <a:lnTo>
                      <a:pt x="460756" y="23812"/>
                    </a:lnTo>
                    <a:lnTo>
                      <a:pt x="421524" y="14364"/>
                    </a:lnTo>
                    <a:lnTo>
                      <a:pt x="382746" y="10715"/>
                    </a:lnTo>
                    <a:close/>
                  </a:path>
                  <a:path w="836295" h="40640">
                    <a:moveTo>
                      <a:pt x="532542" y="10810"/>
                    </a:moveTo>
                    <a:lnTo>
                      <a:pt x="497173" y="13900"/>
                    </a:lnTo>
                    <a:lnTo>
                      <a:pt x="460756" y="23812"/>
                    </a:lnTo>
                    <a:lnTo>
                      <a:pt x="600329" y="23812"/>
                    </a:lnTo>
                    <a:lnTo>
                      <a:pt x="566912" y="14222"/>
                    </a:lnTo>
                    <a:lnTo>
                      <a:pt x="532542" y="10810"/>
                    </a:lnTo>
                    <a:close/>
                  </a:path>
                  <a:path w="836295" h="40640">
                    <a:moveTo>
                      <a:pt x="676894" y="0"/>
                    </a:moveTo>
                    <a:lnTo>
                      <a:pt x="643153" y="5631"/>
                    </a:lnTo>
                    <a:lnTo>
                      <a:pt x="600329" y="23812"/>
                    </a:lnTo>
                    <a:lnTo>
                      <a:pt x="719074" y="23812"/>
                    </a:lnTo>
                    <a:lnTo>
                      <a:pt x="702038" y="6274"/>
                    </a:lnTo>
                    <a:lnTo>
                      <a:pt x="676894" y="0"/>
                    </a:lnTo>
                    <a:close/>
                  </a:path>
                  <a:path w="836295" h="40640">
                    <a:moveTo>
                      <a:pt x="773636" y="11906"/>
                    </a:moveTo>
                    <a:lnTo>
                      <a:pt x="745456" y="15132"/>
                    </a:lnTo>
                    <a:lnTo>
                      <a:pt x="719074" y="23812"/>
                    </a:lnTo>
                    <a:lnTo>
                      <a:pt x="835913" y="23812"/>
                    </a:lnTo>
                    <a:lnTo>
                      <a:pt x="803745" y="14632"/>
                    </a:lnTo>
                    <a:lnTo>
                      <a:pt x="773636" y="11906"/>
                    </a:lnTo>
                    <a:close/>
                  </a:path>
                </a:pathLst>
              </a:custGeom>
              <a:solidFill>
                <a:srgbClr val="3E3E41"/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" name="object 17">
                <a:extLst>
                  <a:ext uri="{FF2B5EF4-FFF2-40B4-BE49-F238E27FC236}">
                    <a16:creationId xmlns:a16="http://schemas.microsoft.com/office/drawing/2014/main" id="{DE0BAE43-5DE7-C465-8E91-2441AFE5912B}"/>
                  </a:ext>
                </a:extLst>
              </p:cNvPr>
              <p:cNvSpPr/>
              <p:nvPr/>
            </p:nvSpPr>
            <p:spPr>
              <a:xfrm>
                <a:off x="1128373" y="5556208"/>
                <a:ext cx="406317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836295">
                    <a:moveTo>
                      <a:pt x="0" y="0"/>
                    </a:moveTo>
                    <a:lnTo>
                      <a:pt x="835901" y="0"/>
                    </a:lnTo>
                  </a:path>
                </a:pathLst>
              </a:custGeom>
              <a:ln w="50968">
                <a:solidFill>
                  <a:srgbClr val="929396"/>
                </a:solidFill>
              </a:ln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08" name="object 16">
              <a:extLst>
                <a:ext uri="{FF2B5EF4-FFF2-40B4-BE49-F238E27FC236}">
                  <a16:creationId xmlns:a16="http://schemas.microsoft.com/office/drawing/2014/main" id="{0EBF52BC-F84C-72F5-D8F2-ED9ECAE0C1D4}"/>
                </a:ext>
              </a:extLst>
            </p:cNvPr>
            <p:cNvSpPr/>
            <p:nvPr/>
          </p:nvSpPr>
          <p:spPr>
            <a:xfrm>
              <a:off x="1105047" y="5520857"/>
              <a:ext cx="457532" cy="195581"/>
            </a:xfrm>
            <a:custGeom>
              <a:avLst/>
              <a:gdLst/>
              <a:ahLst/>
              <a:cxnLst/>
              <a:rect l="l" t="t" r="r" b="b"/>
              <a:pathLst>
                <a:path w="941704" h="193675">
                  <a:moveTo>
                    <a:pt x="20065" y="0"/>
                  </a:moveTo>
                  <a:lnTo>
                    <a:pt x="0" y="0"/>
                  </a:lnTo>
                  <a:lnTo>
                    <a:pt x="0" y="85851"/>
                  </a:lnTo>
                  <a:lnTo>
                    <a:pt x="14295" y="129595"/>
                  </a:lnTo>
                  <a:lnTo>
                    <a:pt x="31305" y="163671"/>
                  </a:lnTo>
                  <a:lnTo>
                    <a:pt x="51077" y="185793"/>
                  </a:lnTo>
                  <a:lnTo>
                    <a:pt x="73660" y="193675"/>
                  </a:lnTo>
                  <a:lnTo>
                    <a:pt x="845565" y="193675"/>
                  </a:lnTo>
                  <a:lnTo>
                    <a:pt x="872297" y="180790"/>
                  </a:lnTo>
                  <a:lnTo>
                    <a:pt x="900636" y="147367"/>
                  </a:lnTo>
                  <a:lnTo>
                    <a:pt x="925379" y="101252"/>
                  </a:lnTo>
                  <a:lnTo>
                    <a:pt x="941324" y="50291"/>
                  </a:lnTo>
                  <a:lnTo>
                    <a:pt x="20065" y="50291"/>
                  </a:lnTo>
                  <a:lnTo>
                    <a:pt x="20065" y="0"/>
                  </a:lnTo>
                  <a:close/>
                </a:path>
                <a:path w="941704" h="193675">
                  <a:moveTo>
                    <a:pt x="941324" y="0"/>
                  </a:moveTo>
                  <a:lnTo>
                    <a:pt x="905510" y="0"/>
                  </a:lnTo>
                  <a:lnTo>
                    <a:pt x="905510" y="50291"/>
                  </a:lnTo>
                  <a:lnTo>
                    <a:pt x="941324" y="50291"/>
                  </a:lnTo>
                  <a:lnTo>
                    <a:pt x="941324" y="0"/>
                  </a:lnTo>
                  <a:close/>
                </a:path>
              </a:pathLst>
            </a:custGeom>
            <a:solidFill>
              <a:srgbClr val="4F81BD">
                <a:lumMod val="75000"/>
              </a:srgbClr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09" name="Agrupar 208">
            <a:extLst>
              <a:ext uri="{FF2B5EF4-FFF2-40B4-BE49-F238E27FC236}">
                <a16:creationId xmlns:a16="http://schemas.microsoft.com/office/drawing/2014/main" id="{16375F30-9DBF-D1C4-1CCF-D9E6ED8D40A4}"/>
              </a:ext>
            </a:extLst>
          </p:cNvPr>
          <p:cNvGrpSpPr/>
          <p:nvPr/>
        </p:nvGrpSpPr>
        <p:grpSpPr>
          <a:xfrm>
            <a:off x="9348151" y="5590710"/>
            <a:ext cx="457532" cy="208472"/>
            <a:chOff x="1105047" y="5507966"/>
            <a:chExt cx="457532" cy="208472"/>
          </a:xfrm>
        </p:grpSpPr>
        <p:grpSp>
          <p:nvGrpSpPr>
            <p:cNvPr id="210" name="Agrupar 209">
              <a:extLst>
                <a:ext uri="{FF2B5EF4-FFF2-40B4-BE49-F238E27FC236}">
                  <a16:creationId xmlns:a16="http://schemas.microsoft.com/office/drawing/2014/main" id="{EE7BA1D2-546E-F4F3-4CC3-FC44E3EEFC56}"/>
                </a:ext>
              </a:extLst>
            </p:cNvPr>
            <p:cNvGrpSpPr/>
            <p:nvPr/>
          </p:nvGrpSpPr>
          <p:grpSpPr>
            <a:xfrm>
              <a:off x="1128373" y="5507966"/>
              <a:ext cx="406317" cy="93961"/>
              <a:chOff x="1128373" y="5507966"/>
              <a:chExt cx="406317" cy="93961"/>
            </a:xfrm>
          </p:grpSpPr>
          <p:sp>
            <p:nvSpPr>
              <p:cNvPr id="212" name="object 15">
                <a:extLst>
                  <a:ext uri="{FF2B5EF4-FFF2-40B4-BE49-F238E27FC236}">
                    <a16:creationId xmlns:a16="http://schemas.microsoft.com/office/drawing/2014/main" id="{128863A2-E745-67A0-CFBE-6896E680D447}"/>
                  </a:ext>
                </a:extLst>
              </p:cNvPr>
              <p:cNvSpPr/>
              <p:nvPr/>
            </p:nvSpPr>
            <p:spPr>
              <a:xfrm>
                <a:off x="1138676" y="5507966"/>
                <a:ext cx="396000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836295" h="40640">
                    <a:moveTo>
                      <a:pt x="54943" y="5953"/>
                    </a:moveTo>
                    <a:lnTo>
                      <a:pt x="23108" y="10578"/>
                    </a:lnTo>
                    <a:lnTo>
                      <a:pt x="0" y="23812"/>
                    </a:lnTo>
                    <a:lnTo>
                      <a:pt x="0" y="40195"/>
                    </a:lnTo>
                    <a:lnTo>
                      <a:pt x="835913" y="40195"/>
                    </a:lnTo>
                    <a:lnTo>
                      <a:pt x="835913" y="23812"/>
                    </a:lnTo>
                    <a:lnTo>
                      <a:pt x="146176" y="23812"/>
                    </a:lnTo>
                    <a:lnTo>
                      <a:pt x="95851" y="10257"/>
                    </a:lnTo>
                    <a:lnTo>
                      <a:pt x="54943" y="5953"/>
                    </a:lnTo>
                    <a:close/>
                  </a:path>
                  <a:path w="836295" h="40640">
                    <a:moveTo>
                      <a:pt x="250317" y="10667"/>
                    </a:moveTo>
                    <a:lnTo>
                      <a:pt x="205212" y="13418"/>
                    </a:lnTo>
                    <a:lnTo>
                      <a:pt x="146176" y="23812"/>
                    </a:lnTo>
                    <a:lnTo>
                      <a:pt x="306832" y="23812"/>
                    </a:lnTo>
                    <a:lnTo>
                      <a:pt x="283515" y="14489"/>
                    </a:lnTo>
                    <a:lnTo>
                      <a:pt x="250317" y="10667"/>
                    </a:lnTo>
                    <a:close/>
                  </a:path>
                  <a:path w="836295" h="40640">
                    <a:moveTo>
                      <a:pt x="382746" y="10715"/>
                    </a:moveTo>
                    <a:lnTo>
                      <a:pt x="344491" y="13614"/>
                    </a:lnTo>
                    <a:lnTo>
                      <a:pt x="306832" y="23812"/>
                    </a:lnTo>
                    <a:lnTo>
                      <a:pt x="460756" y="23812"/>
                    </a:lnTo>
                    <a:lnTo>
                      <a:pt x="421524" y="14364"/>
                    </a:lnTo>
                    <a:lnTo>
                      <a:pt x="382746" y="10715"/>
                    </a:lnTo>
                    <a:close/>
                  </a:path>
                  <a:path w="836295" h="40640">
                    <a:moveTo>
                      <a:pt x="532542" y="10810"/>
                    </a:moveTo>
                    <a:lnTo>
                      <a:pt x="497173" y="13900"/>
                    </a:lnTo>
                    <a:lnTo>
                      <a:pt x="460756" y="23812"/>
                    </a:lnTo>
                    <a:lnTo>
                      <a:pt x="600329" y="23812"/>
                    </a:lnTo>
                    <a:lnTo>
                      <a:pt x="566912" y="14222"/>
                    </a:lnTo>
                    <a:lnTo>
                      <a:pt x="532542" y="10810"/>
                    </a:lnTo>
                    <a:close/>
                  </a:path>
                  <a:path w="836295" h="40640">
                    <a:moveTo>
                      <a:pt x="676894" y="0"/>
                    </a:moveTo>
                    <a:lnTo>
                      <a:pt x="643153" y="5631"/>
                    </a:lnTo>
                    <a:lnTo>
                      <a:pt x="600329" y="23812"/>
                    </a:lnTo>
                    <a:lnTo>
                      <a:pt x="719074" y="23812"/>
                    </a:lnTo>
                    <a:lnTo>
                      <a:pt x="702038" y="6274"/>
                    </a:lnTo>
                    <a:lnTo>
                      <a:pt x="676894" y="0"/>
                    </a:lnTo>
                    <a:close/>
                  </a:path>
                  <a:path w="836295" h="40640">
                    <a:moveTo>
                      <a:pt x="773636" y="11906"/>
                    </a:moveTo>
                    <a:lnTo>
                      <a:pt x="745456" y="15132"/>
                    </a:lnTo>
                    <a:lnTo>
                      <a:pt x="719074" y="23812"/>
                    </a:lnTo>
                    <a:lnTo>
                      <a:pt x="835913" y="23812"/>
                    </a:lnTo>
                    <a:lnTo>
                      <a:pt x="803745" y="14632"/>
                    </a:lnTo>
                    <a:lnTo>
                      <a:pt x="773636" y="11906"/>
                    </a:lnTo>
                    <a:close/>
                  </a:path>
                </a:pathLst>
              </a:custGeom>
              <a:solidFill>
                <a:srgbClr val="3E3E41"/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" name="object 17">
                <a:extLst>
                  <a:ext uri="{FF2B5EF4-FFF2-40B4-BE49-F238E27FC236}">
                    <a16:creationId xmlns:a16="http://schemas.microsoft.com/office/drawing/2014/main" id="{CA8F9C20-90BE-0603-4D84-B4984A17207D}"/>
                  </a:ext>
                </a:extLst>
              </p:cNvPr>
              <p:cNvSpPr/>
              <p:nvPr/>
            </p:nvSpPr>
            <p:spPr>
              <a:xfrm>
                <a:off x="1128373" y="5556208"/>
                <a:ext cx="406317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836295">
                    <a:moveTo>
                      <a:pt x="0" y="0"/>
                    </a:moveTo>
                    <a:lnTo>
                      <a:pt x="835901" y="0"/>
                    </a:lnTo>
                  </a:path>
                </a:pathLst>
              </a:custGeom>
              <a:ln w="50968">
                <a:solidFill>
                  <a:srgbClr val="929396"/>
                </a:solidFill>
              </a:ln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11" name="object 16">
              <a:extLst>
                <a:ext uri="{FF2B5EF4-FFF2-40B4-BE49-F238E27FC236}">
                  <a16:creationId xmlns:a16="http://schemas.microsoft.com/office/drawing/2014/main" id="{EE844D9C-6D6D-80A1-5B9B-54849167411E}"/>
                </a:ext>
              </a:extLst>
            </p:cNvPr>
            <p:cNvSpPr/>
            <p:nvPr/>
          </p:nvSpPr>
          <p:spPr>
            <a:xfrm>
              <a:off x="1105047" y="5520857"/>
              <a:ext cx="457532" cy="195581"/>
            </a:xfrm>
            <a:custGeom>
              <a:avLst/>
              <a:gdLst/>
              <a:ahLst/>
              <a:cxnLst/>
              <a:rect l="l" t="t" r="r" b="b"/>
              <a:pathLst>
                <a:path w="941704" h="193675">
                  <a:moveTo>
                    <a:pt x="20065" y="0"/>
                  </a:moveTo>
                  <a:lnTo>
                    <a:pt x="0" y="0"/>
                  </a:lnTo>
                  <a:lnTo>
                    <a:pt x="0" y="85851"/>
                  </a:lnTo>
                  <a:lnTo>
                    <a:pt x="14295" y="129595"/>
                  </a:lnTo>
                  <a:lnTo>
                    <a:pt x="31305" y="163671"/>
                  </a:lnTo>
                  <a:lnTo>
                    <a:pt x="51077" y="185793"/>
                  </a:lnTo>
                  <a:lnTo>
                    <a:pt x="73660" y="193675"/>
                  </a:lnTo>
                  <a:lnTo>
                    <a:pt x="845565" y="193675"/>
                  </a:lnTo>
                  <a:lnTo>
                    <a:pt x="872297" y="180790"/>
                  </a:lnTo>
                  <a:lnTo>
                    <a:pt x="900636" y="147367"/>
                  </a:lnTo>
                  <a:lnTo>
                    <a:pt x="925379" y="101252"/>
                  </a:lnTo>
                  <a:lnTo>
                    <a:pt x="941324" y="50291"/>
                  </a:lnTo>
                  <a:lnTo>
                    <a:pt x="20065" y="50291"/>
                  </a:lnTo>
                  <a:lnTo>
                    <a:pt x="20065" y="0"/>
                  </a:lnTo>
                  <a:close/>
                </a:path>
                <a:path w="941704" h="193675">
                  <a:moveTo>
                    <a:pt x="941324" y="0"/>
                  </a:moveTo>
                  <a:lnTo>
                    <a:pt x="905510" y="0"/>
                  </a:lnTo>
                  <a:lnTo>
                    <a:pt x="905510" y="50291"/>
                  </a:lnTo>
                  <a:lnTo>
                    <a:pt x="941324" y="50291"/>
                  </a:lnTo>
                  <a:lnTo>
                    <a:pt x="941324" y="0"/>
                  </a:lnTo>
                  <a:close/>
                </a:path>
              </a:pathLst>
            </a:custGeom>
            <a:solidFill>
              <a:srgbClr val="4F81BD">
                <a:lumMod val="75000"/>
              </a:srgbClr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14" name="Agrupar 213">
            <a:extLst>
              <a:ext uri="{FF2B5EF4-FFF2-40B4-BE49-F238E27FC236}">
                <a16:creationId xmlns:a16="http://schemas.microsoft.com/office/drawing/2014/main" id="{DE2ADDAC-4971-B66B-7C7A-D46A668C1BA6}"/>
              </a:ext>
            </a:extLst>
          </p:cNvPr>
          <p:cNvGrpSpPr/>
          <p:nvPr/>
        </p:nvGrpSpPr>
        <p:grpSpPr>
          <a:xfrm>
            <a:off x="9348151" y="5749769"/>
            <a:ext cx="457532" cy="208472"/>
            <a:chOff x="1105047" y="5507966"/>
            <a:chExt cx="457532" cy="208472"/>
          </a:xfrm>
        </p:grpSpPr>
        <p:grpSp>
          <p:nvGrpSpPr>
            <p:cNvPr id="215" name="Agrupar 214">
              <a:extLst>
                <a:ext uri="{FF2B5EF4-FFF2-40B4-BE49-F238E27FC236}">
                  <a16:creationId xmlns:a16="http://schemas.microsoft.com/office/drawing/2014/main" id="{82741677-0FD1-FB73-6507-FCB65AAA35C3}"/>
                </a:ext>
              </a:extLst>
            </p:cNvPr>
            <p:cNvGrpSpPr/>
            <p:nvPr/>
          </p:nvGrpSpPr>
          <p:grpSpPr>
            <a:xfrm>
              <a:off x="1128373" y="5507966"/>
              <a:ext cx="406317" cy="93961"/>
              <a:chOff x="1128373" y="5507966"/>
              <a:chExt cx="406317" cy="93961"/>
            </a:xfrm>
          </p:grpSpPr>
          <p:sp>
            <p:nvSpPr>
              <p:cNvPr id="217" name="object 15">
                <a:extLst>
                  <a:ext uri="{FF2B5EF4-FFF2-40B4-BE49-F238E27FC236}">
                    <a16:creationId xmlns:a16="http://schemas.microsoft.com/office/drawing/2014/main" id="{0414F6D5-177E-5798-2F66-E5BB2D3D1A4A}"/>
                  </a:ext>
                </a:extLst>
              </p:cNvPr>
              <p:cNvSpPr/>
              <p:nvPr/>
            </p:nvSpPr>
            <p:spPr>
              <a:xfrm>
                <a:off x="1138676" y="5507966"/>
                <a:ext cx="396000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836295" h="40640">
                    <a:moveTo>
                      <a:pt x="54943" y="5953"/>
                    </a:moveTo>
                    <a:lnTo>
                      <a:pt x="23108" y="10578"/>
                    </a:lnTo>
                    <a:lnTo>
                      <a:pt x="0" y="23812"/>
                    </a:lnTo>
                    <a:lnTo>
                      <a:pt x="0" y="40195"/>
                    </a:lnTo>
                    <a:lnTo>
                      <a:pt x="835913" y="40195"/>
                    </a:lnTo>
                    <a:lnTo>
                      <a:pt x="835913" y="23812"/>
                    </a:lnTo>
                    <a:lnTo>
                      <a:pt x="146176" y="23812"/>
                    </a:lnTo>
                    <a:lnTo>
                      <a:pt x="95851" y="10257"/>
                    </a:lnTo>
                    <a:lnTo>
                      <a:pt x="54943" y="5953"/>
                    </a:lnTo>
                    <a:close/>
                  </a:path>
                  <a:path w="836295" h="40640">
                    <a:moveTo>
                      <a:pt x="250317" y="10667"/>
                    </a:moveTo>
                    <a:lnTo>
                      <a:pt x="205212" y="13418"/>
                    </a:lnTo>
                    <a:lnTo>
                      <a:pt x="146176" y="23812"/>
                    </a:lnTo>
                    <a:lnTo>
                      <a:pt x="306832" y="23812"/>
                    </a:lnTo>
                    <a:lnTo>
                      <a:pt x="283515" y="14489"/>
                    </a:lnTo>
                    <a:lnTo>
                      <a:pt x="250317" y="10667"/>
                    </a:lnTo>
                    <a:close/>
                  </a:path>
                  <a:path w="836295" h="40640">
                    <a:moveTo>
                      <a:pt x="382746" y="10715"/>
                    </a:moveTo>
                    <a:lnTo>
                      <a:pt x="344491" y="13614"/>
                    </a:lnTo>
                    <a:lnTo>
                      <a:pt x="306832" y="23812"/>
                    </a:lnTo>
                    <a:lnTo>
                      <a:pt x="460756" y="23812"/>
                    </a:lnTo>
                    <a:lnTo>
                      <a:pt x="421524" y="14364"/>
                    </a:lnTo>
                    <a:lnTo>
                      <a:pt x="382746" y="10715"/>
                    </a:lnTo>
                    <a:close/>
                  </a:path>
                  <a:path w="836295" h="40640">
                    <a:moveTo>
                      <a:pt x="532542" y="10810"/>
                    </a:moveTo>
                    <a:lnTo>
                      <a:pt x="497173" y="13900"/>
                    </a:lnTo>
                    <a:lnTo>
                      <a:pt x="460756" y="23812"/>
                    </a:lnTo>
                    <a:lnTo>
                      <a:pt x="600329" y="23812"/>
                    </a:lnTo>
                    <a:lnTo>
                      <a:pt x="566912" y="14222"/>
                    </a:lnTo>
                    <a:lnTo>
                      <a:pt x="532542" y="10810"/>
                    </a:lnTo>
                    <a:close/>
                  </a:path>
                  <a:path w="836295" h="40640">
                    <a:moveTo>
                      <a:pt x="676894" y="0"/>
                    </a:moveTo>
                    <a:lnTo>
                      <a:pt x="643153" y="5631"/>
                    </a:lnTo>
                    <a:lnTo>
                      <a:pt x="600329" y="23812"/>
                    </a:lnTo>
                    <a:lnTo>
                      <a:pt x="719074" y="23812"/>
                    </a:lnTo>
                    <a:lnTo>
                      <a:pt x="702038" y="6274"/>
                    </a:lnTo>
                    <a:lnTo>
                      <a:pt x="676894" y="0"/>
                    </a:lnTo>
                    <a:close/>
                  </a:path>
                  <a:path w="836295" h="40640">
                    <a:moveTo>
                      <a:pt x="773636" y="11906"/>
                    </a:moveTo>
                    <a:lnTo>
                      <a:pt x="745456" y="15132"/>
                    </a:lnTo>
                    <a:lnTo>
                      <a:pt x="719074" y="23812"/>
                    </a:lnTo>
                    <a:lnTo>
                      <a:pt x="835913" y="23812"/>
                    </a:lnTo>
                    <a:lnTo>
                      <a:pt x="803745" y="14632"/>
                    </a:lnTo>
                    <a:lnTo>
                      <a:pt x="773636" y="11906"/>
                    </a:lnTo>
                    <a:close/>
                  </a:path>
                </a:pathLst>
              </a:custGeom>
              <a:solidFill>
                <a:srgbClr val="3E3E41"/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" name="object 17">
                <a:extLst>
                  <a:ext uri="{FF2B5EF4-FFF2-40B4-BE49-F238E27FC236}">
                    <a16:creationId xmlns:a16="http://schemas.microsoft.com/office/drawing/2014/main" id="{C1362617-8B40-1F78-E3BC-5A53D3EF4193}"/>
                  </a:ext>
                </a:extLst>
              </p:cNvPr>
              <p:cNvSpPr/>
              <p:nvPr/>
            </p:nvSpPr>
            <p:spPr>
              <a:xfrm>
                <a:off x="1128373" y="5556208"/>
                <a:ext cx="406317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836295">
                    <a:moveTo>
                      <a:pt x="0" y="0"/>
                    </a:moveTo>
                    <a:lnTo>
                      <a:pt x="835901" y="0"/>
                    </a:lnTo>
                  </a:path>
                </a:pathLst>
              </a:custGeom>
              <a:ln w="50968">
                <a:solidFill>
                  <a:srgbClr val="929396"/>
                </a:solidFill>
              </a:ln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16" name="object 16">
              <a:extLst>
                <a:ext uri="{FF2B5EF4-FFF2-40B4-BE49-F238E27FC236}">
                  <a16:creationId xmlns:a16="http://schemas.microsoft.com/office/drawing/2014/main" id="{8C6D6702-305F-75D9-9E42-7C85D9D44398}"/>
                </a:ext>
              </a:extLst>
            </p:cNvPr>
            <p:cNvSpPr/>
            <p:nvPr/>
          </p:nvSpPr>
          <p:spPr>
            <a:xfrm>
              <a:off x="1105047" y="5520857"/>
              <a:ext cx="457532" cy="195581"/>
            </a:xfrm>
            <a:custGeom>
              <a:avLst/>
              <a:gdLst/>
              <a:ahLst/>
              <a:cxnLst/>
              <a:rect l="l" t="t" r="r" b="b"/>
              <a:pathLst>
                <a:path w="941704" h="193675">
                  <a:moveTo>
                    <a:pt x="20065" y="0"/>
                  </a:moveTo>
                  <a:lnTo>
                    <a:pt x="0" y="0"/>
                  </a:lnTo>
                  <a:lnTo>
                    <a:pt x="0" y="85851"/>
                  </a:lnTo>
                  <a:lnTo>
                    <a:pt x="14295" y="129595"/>
                  </a:lnTo>
                  <a:lnTo>
                    <a:pt x="31305" y="163671"/>
                  </a:lnTo>
                  <a:lnTo>
                    <a:pt x="51077" y="185793"/>
                  </a:lnTo>
                  <a:lnTo>
                    <a:pt x="73660" y="193675"/>
                  </a:lnTo>
                  <a:lnTo>
                    <a:pt x="845565" y="193675"/>
                  </a:lnTo>
                  <a:lnTo>
                    <a:pt x="872297" y="180790"/>
                  </a:lnTo>
                  <a:lnTo>
                    <a:pt x="900636" y="147367"/>
                  </a:lnTo>
                  <a:lnTo>
                    <a:pt x="925379" y="101252"/>
                  </a:lnTo>
                  <a:lnTo>
                    <a:pt x="941324" y="50291"/>
                  </a:lnTo>
                  <a:lnTo>
                    <a:pt x="20065" y="50291"/>
                  </a:lnTo>
                  <a:lnTo>
                    <a:pt x="20065" y="0"/>
                  </a:lnTo>
                  <a:close/>
                </a:path>
                <a:path w="941704" h="193675">
                  <a:moveTo>
                    <a:pt x="941324" y="0"/>
                  </a:moveTo>
                  <a:lnTo>
                    <a:pt x="905510" y="0"/>
                  </a:lnTo>
                  <a:lnTo>
                    <a:pt x="905510" y="50291"/>
                  </a:lnTo>
                  <a:lnTo>
                    <a:pt x="941324" y="50291"/>
                  </a:lnTo>
                  <a:lnTo>
                    <a:pt x="941324" y="0"/>
                  </a:lnTo>
                  <a:close/>
                </a:path>
              </a:pathLst>
            </a:custGeom>
            <a:solidFill>
              <a:srgbClr val="4F81BD">
                <a:lumMod val="75000"/>
              </a:srgbClr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19" name="Agrupar 218">
            <a:extLst>
              <a:ext uri="{FF2B5EF4-FFF2-40B4-BE49-F238E27FC236}">
                <a16:creationId xmlns:a16="http://schemas.microsoft.com/office/drawing/2014/main" id="{897C6D25-714E-0128-5177-2B629C3E3A6E}"/>
              </a:ext>
            </a:extLst>
          </p:cNvPr>
          <p:cNvGrpSpPr/>
          <p:nvPr/>
        </p:nvGrpSpPr>
        <p:grpSpPr>
          <a:xfrm>
            <a:off x="9831246" y="5431652"/>
            <a:ext cx="457532" cy="208472"/>
            <a:chOff x="1105047" y="5507966"/>
            <a:chExt cx="457532" cy="208472"/>
          </a:xfrm>
        </p:grpSpPr>
        <p:grpSp>
          <p:nvGrpSpPr>
            <p:cNvPr id="220" name="Agrupar 219">
              <a:extLst>
                <a:ext uri="{FF2B5EF4-FFF2-40B4-BE49-F238E27FC236}">
                  <a16:creationId xmlns:a16="http://schemas.microsoft.com/office/drawing/2014/main" id="{224A0C55-9E73-2752-8FBD-7B0C08DEA896}"/>
                </a:ext>
              </a:extLst>
            </p:cNvPr>
            <p:cNvGrpSpPr/>
            <p:nvPr/>
          </p:nvGrpSpPr>
          <p:grpSpPr>
            <a:xfrm>
              <a:off x="1128373" y="5507966"/>
              <a:ext cx="406317" cy="93961"/>
              <a:chOff x="1128373" y="5507966"/>
              <a:chExt cx="406317" cy="93961"/>
            </a:xfrm>
          </p:grpSpPr>
          <p:sp>
            <p:nvSpPr>
              <p:cNvPr id="222" name="object 15">
                <a:extLst>
                  <a:ext uri="{FF2B5EF4-FFF2-40B4-BE49-F238E27FC236}">
                    <a16:creationId xmlns:a16="http://schemas.microsoft.com/office/drawing/2014/main" id="{032FD717-C1E2-F6DB-9786-7E9668B7CEEA}"/>
                  </a:ext>
                </a:extLst>
              </p:cNvPr>
              <p:cNvSpPr/>
              <p:nvPr/>
            </p:nvSpPr>
            <p:spPr>
              <a:xfrm>
                <a:off x="1138676" y="5507966"/>
                <a:ext cx="396000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836295" h="40640">
                    <a:moveTo>
                      <a:pt x="54943" y="5953"/>
                    </a:moveTo>
                    <a:lnTo>
                      <a:pt x="23108" y="10578"/>
                    </a:lnTo>
                    <a:lnTo>
                      <a:pt x="0" y="23812"/>
                    </a:lnTo>
                    <a:lnTo>
                      <a:pt x="0" y="40195"/>
                    </a:lnTo>
                    <a:lnTo>
                      <a:pt x="835913" y="40195"/>
                    </a:lnTo>
                    <a:lnTo>
                      <a:pt x="835913" y="23812"/>
                    </a:lnTo>
                    <a:lnTo>
                      <a:pt x="146176" y="23812"/>
                    </a:lnTo>
                    <a:lnTo>
                      <a:pt x="95851" y="10257"/>
                    </a:lnTo>
                    <a:lnTo>
                      <a:pt x="54943" y="5953"/>
                    </a:lnTo>
                    <a:close/>
                  </a:path>
                  <a:path w="836295" h="40640">
                    <a:moveTo>
                      <a:pt x="250317" y="10667"/>
                    </a:moveTo>
                    <a:lnTo>
                      <a:pt x="205212" y="13418"/>
                    </a:lnTo>
                    <a:lnTo>
                      <a:pt x="146176" y="23812"/>
                    </a:lnTo>
                    <a:lnTo>
                      <a:pt x="306832" y="23812"/>
                    </a:lnTo>
                    <a:lnTo>
                      <a:pt x="283515" y="14489"/>
                    </a:lnTo>
                    <a:lnTo>
                      <a:pt x="250317" y="10667"/>
                    </a:lnTo>
                    <a:close/>
                  </a:path>
                  <a:path w="836295" h="40640">
                    <a:moveTo>
                      <a:pt x="382746" y="10715"/>
                    </a:moveTo>
                    <a:lnTo>
                      <a:pt x="344491" y="13614"/>
                    </a:lnTo>
                    <a:lnTo>
                      <a:pt x="306832" y="23812"/>
                    </a:lnTo>
                    <a:lnTo>
                      <a:pt x="460756" y="23812"/>
                    </a:lnTo>
                    <a:lnTo>
                      <a:pt x="421524" y="14364"/>
                    </a:lnTo>
                    <a:lnTo>
                      <a:pt x="382746" y="10715"/>
                    </a:lnTo>
                    <a:close/>
                  </a:path>
                  <a:path w="836295" h="40640">
                    <a:moveTo>
                      <a:pt x="532542" y="10810"/>
                    </a:moveTo>
                    <a:lnTo>
                      <a:pt x="497173" y="13900"/>
                    </a:lnTo>
                    <a:lnTo>
                      <a:pt x="460756" y="23812"/>
                    </a:lnTo>
                    <a:lnTo>
                      <a:pt x="600329" y="23812"/>
                    </a:lnTo>
                    <a:lnTo>
                      <a:pt x="566912" y="14222"/>
                    </a:lnTo>
                    <a:lnTo>
                      <a:pt x="532542" y="10810"/>
                    </a:lnTo>
                    <a:close/>
                  </a:path>
                  <a:path w="836295" h="40640">
                    <a:moveTo>
                      <a:pt x="676894" y="0"/>
                    </a:moveTo>
                    <a:lnTo>
                      <a:pt x="643153" y="5631"/>
                    </a:lnTo>
                    <a:lnTo>
                      <a:pt x="600329" y="23812"/>
                    </a:lnTo>
                    <a:lnTo>
                      <a:pt x="719074" y="23812"/>
                    </a:lnTo>
                    <a:lnTo>
                      <a:pt x="702038" y="6274"/>
                    </a:lnTo>
                    <a:lnTo>
                      <a:pt x="676894" y="0"/>
                    </a:lnTo>
                    <a:close/>
                  </a:path>
                  <a:path w="836295" h="40640">
                    <a:moveTo>
                      <a:pt x="773636" y="11906"/>
                    </a:moveTo>
                    <a:lnTo>
                      <a:pt x="745456" y="15132"/>
                    </a:lnTo>
                    <a:lnTo>
                      <a:pt x="719074" y="23812"/>
                    </a:lnTo>
                    <a:lnTo>
                      <a:pt x="835913" y="23812"/>
                    </a:lnTo>
                    <a:lnTo>
                      <a:pt x="803745" y="14632"/>
                    </a:lnTo>
                    <a:lnTo>
                      <a:pt x="773636" y="11906"/>
                    </a:lnTo>
                    <a:close/>
                  </a:path>
                </a:pathLst>
              </a:custGeom>
              <a:solidFill>
                <a:srgbClr val="3E3E41"/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" name="object 17">
                <a:extLst>
                  <a:ext uri="{FF2B5EF4-FFF2-40B4-BE49-F238E27FC236}">
                    <a16:creationId xmlns:a16="http://schemas.microsoft.com/office/drawing/2014/main" id="{3625E6EE-7E8F-A46F-6D6B-D2D3CAD2F480}"/>
                  </a:ext>
                </a:extLst>
              </p:cNvPr>
              <p:cNvSpPr/>
              <p:nvPr/>
            </p:nvSpPr>
            <p:spPr>
              <a:xfrm>
                <a:off x="1128373" y="5556208"/>
                <a:ext cx="406317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836295">
                    <a:moveTo>
                      <a:pt x="0" y="0"/>
                    </a:moveTo>
                    <a:lnTo>
                      <a:pt x="835901" y="0"/>
                    </a:lnTo>
                  </a:path>
                </a:pathLst>
              </a:custGeom>
              <a:ln w="50968">
                <a:solidFill>
                  <a:srgbClr val="929396"/>
                </a:solidFill>
              </a:ln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21" name="object 16">
              <a:extLst>
                <a:ext uri="{FF2B5EF4-FFF2-40B4-BE49-F238E27FC236}">
                  <a16:creationId xmlns:a16="http://schemas.microsoft.com/office/drawing/2014/main" id="{32670E1A-3EF5-0E45-950A-7E2F9F5E3529}"/>
                </a:ext>
              </a:extLst>
            </p:cNvPr>
            <p:cNvSpPr/>
            <p:nvPr/>
          </p:nvSpPr>
          <p:spPr>
            <a:xfrm>
              <a:off x="1105047" y="5520857"/>
              <a:ext cx="457532" cy="195581"/>
            </a:xfrm>
            <a:custGeom>
              <a:avLst/>
              <a:gdLst/>
              <a:ahLst/>
              <a:cxnLst/>
              <a:rect l="l" t="t" r="r" b="b"/>
              <a:pathLst>
                <a:path w="941704" h="193675">
                  <a:moveTo>
                    <a:pt x="20065" y="0"/>
                  </a:moveTo>
                  <a:lnTo>
                    <a:pt x="0" y="0"/>
                  </a:lnTo>
                  <a:lnTo>
                    <a:pt x="0" y="85851"/>
                  </a:lnTo>
                  <a:lnTo>
                    <a:pt x="14295" y="129595"/>
                  </a:lnTo>
                  <a:lnTo>
                    <a:pt x="31305" y="163671"/>
                  </a:lnTo>
                  <a:lnTo>
                    <a:pt x="51077" y="185793"/>
                  </a:lnTo>
                  <a:lnTo>
                    <a:pt x="73660" y="193675"/>
                  </a:lnTo>
                  <a:lnTo>
                    <a:pt x="845565" y="193675"/>
                  </a:lnTo>
                  <a:lnTo>
                    <a:pt x="872297" y="180790"/>
                  </a:lnTo>
                  <a:lnTo>
                    <a:pt x="900636" y="147367"/>
                  </a:lnTo>
                  <a:lnTo>
                    <a:pt x="925379" y="101252"/>
                  </a:lnTo>
                  <a:lnTo>
                    <a:pt x="941324" y="50291"/>
                  </a:lnTo>
                  <a:lnTo>
                    <a:pt x="20065" y="50291"/>
                  </a:lnTo>
                  <a:lnTo>
                    <a:pt x="20065" y="0"/>
                  </a:lnTo>
                  <a:close/>
                </a:path>
                <a:path w="941704" h="193675">
                  <a:moveTo>
                    <a:pt x="941324" y="0"/>
                  </a:moveTo>
                  <a:lnTo>
                    <a:pt x="905510" y="0"/>
                  </a:lnTo>
                  <a:lnTo>
                    <a:pt x="905510" y="50291"/>
                  </a:lnTo>
                  <a:lnTo>
                    <a:pt x="941324" y="50291"/>
                  </a:lnTo>
                  <a:lnTo>
                    <a:pt x="941324" y="0"/>
                  </a:lnTo>
                  <a:close/>
                </a:path>
              </a:pathLst>
            </a:custGeom>
            <a:solidFill>
              <a:srgbClr val="4F81BD">
                <a:lumMod val="75000"/>
              </a:srgbClr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24" name="Agrupar 223">
            <a:extLst>
              <a:ext uri="{FF2B5EF4-FFF2-40B4-BE49-F238E27FC236}">
                <a16:creationId xmlns:a16="http://schemas.microsoft.com/office/drawing/2014/main" id="{BA586EB3-E3BE-BF23-BD12-AE99B7C2681A}"/>
              </a:ext>
            </a:extLst>
          </p:cNvPr>
          <p:cNvGrpSpPr/>
          <p:nvPr/>
        </p:nvGrpSpPr>
        <p:grpSpPr>
          <a:xfrm>
            <a:off x="9831246" y="5590710"/>
            <a:ext cx="457532" cy="208472"/>
            <a:chOff x="1105047" y="5507966"/>
            <a:chExt cx="457532" cy="208472"/>
          </a:xfrm>
        </p:grpSpPr>
        <p:grpSp>
          <p:nvGrpSpPr>
            <p:cNvPr id="225" name="Agrupar 224">
              <a:extLst>
                <a:ext uri="{FF2B5EF4-FFF2-40B4-BE49-F238E27FC236}">
                  <a16:creationId xmlns:a16="http://schemas.microsoft.com/office/drawing/2014/main" id="{4DA976C0-F398-B52E-E672-6F3B9D7BE323}"/>
                </a:ext>
              </a:extLst>
            </p:cNvPr>
            <p:cNvGrpSpPr/>
            <p:nvPr/>
          </p:nvGrpSpPr>
          <p:grpSpPr>
            <a:xfrm>
              <a:off x="1128373" y="5507966"/>
              <a:ext cx="406317" cy="93961"/>
              <a:chOff x="1128373" y="5507966"/>
              <a:chExt cx="406317" cy="93961"/>
            </a:xfrm>
          </p:grpSpPr>
          <p:sp>
            <p:nvSpPr>
              <p:cNvPr id="227" name="object 15">
                <a:extLst>
                  <a:ext uri="{FF2B5EF4-FFF2-40B4-BE49-F238E27FC236}">
                    <a16:creationId xmlns:a16="http://schemas.microsoft.com/office/drawing/2014/main" id="{1B4EE84C-77F0-FF67-B22F-96CF512357B6}"/>
                  </a:ext>
                </a:extLst>
              </p:cNvPr>
              <p:cNvSpPr/>
              <p:nvPr/>
            </p:nvSpPr>
            <p:spPr>
              <a:xfrm>
                <a:off x="1138676" y="5507966"/>
                <a:ext cx="396000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836295" h="40640">
                    <a:moveTo>
                      <a:pt x="54943" y="5953"/>
                    </a:moveTo>
                    <a:lnTo>
                      <a:pt x="23108" y="10578"/>
                    </a:lnTo>
                    <a:lnTo>
                      <a:pt x="0" y="23812"/>
                    </a:lnTo>
                    <a:lnTo>
                      <a:pt x="0" y="40195"/>
                    </a:lnTo>
                    <a:lnTo>
                      <a:pt x="835913" y="40195"/>
                    </a:lnTo>
                    <a:lnTo>
                      <a:pt x="835913" y="23812"/>
                    </a:lnTo>
                    <a:lnTo>
                      <a:pt x="146176" y="23812"/>
                    </a:lnTo>
                    <a:lnTo>
                      <a:pt x="95851" y="10257"/>
                    </a:lnTo>
                    <a:lnTo>
                      <a:pt x="54943" y="5953"/>
                    </a:lnTo>
                    <a:close/>
                  </a:path>
                  <a:path w="836295" h="40640">
                    <a:moveTo>
                      <a:pt x="250317" y="10667"/>
                    </a:moveTo>
                    <a:lnTo>
                      <a:pt x="205212" y="13418"/>
                    </a:lnTo>
                    <a:lnTo>
                      <a:pt x="146176" y="23812"/>
                    </a:lnTo>
                    <a:lnTo>
                      <a:pt x="306832" y="23812"/>
                    </a:lnTo>
                    <a:lnTo>
                      <a:pt x="283515" y="14489"/>
                    </a:lnTo>
                    <a:lnTo>
                      <a:pt x="250317" y="10667"/>
                    </a:lnTo>
                    <a:close/>
                  </a:path>
                  <a:path w="836295" h="40640">
                    <a:moveTo>
                      <a:pt x="382746" y="10715"/>
                    </a:moveTo>
                    <a:lnTo>
                      <a:pt x="344491" y="13614"/>
                    </a:lnTo>
                    <a:lnTo>
                      <a:pt x="306832" y="23812"/>
                    </a:lnTo>
                    <a:lnTo>
                      <a:pt x="460756" y="23812"/>
                    </a:lnTo>
                    <a:lnTo>
                      <a:pt x="421524" y="14364"/>
                    </a:lnTo>
                    <a:lnTo>
                      <a:pt x="382746" y="10715"/>
                    </a:lnTo>
                    <a:close/>
                  </a:path>
                  <a:path w="836295" h="40640">
                    <a:moveTo>
                      <a:pt x="532542" y="10810"/>
                    </a:moveTo>
                    <a:lnTo>
                      <a:pt x="497173" y="13900"/>
                    </a:lnTo>
                    <a:lnTo>
                      <a:pt x="460756" y="23812"/>
                    </a:lnTo>
                    <a:lnTo>
                      <a:pt x="600329" y="23812"/>
                    </a:lnTo>
                    <a:lnTo>
                      <a:pt x="566912" y="14222"/>
                    </a:lnTo>
                    <a:lnTo>
                      <a:pt x="532542" y="10810"/>
                    </a:lnTo>
                    <a:close/>
                  </a:path>
                  <a:path w="836295" h="40640">
                    <a:moveTo>
                      <a:pt x="676894" y="0"/>
                    </a:moveTo>
                    <a:lnTo>
                      <a:pt x="643153" y="5631"/>
                    </a:lnTo>
                    <a:lnTo>
                      <a:pt x="600329" y="23812"/>
                    </a:lnTo>
                    <a:lnTo>
                      <a:pt x="719074" y="23812"/>
                    </a:lnTo>
                    <a:lnTo>
                      <a:pt x="702038" y="6274"/>
                    </a:lnTo>
                    <a:lnTo>
                      <a:pt x="676894" y="0"/>
                    </a:lnTo>
                    <a:close/>
                  </a:path>
                  <a:path w="836295" h="40640">
                    <a:moveTo>
                      <a:pt x="773636" y="11906"/>
                    </a:moveTo>
                    <a:lnTo>
                      <a:pt x="745456" y="15132"/>
                    </a:lnTo>
                    <a:lnTo>
                      <a:pt x="719074" y="23812"/>
                    </a:lnTo>
                    <a:lnTo>
                      <a:pt x="835913" y="23812"/>
                    </a:lnTo>
                    <a:lnTo>
                      <a:pt x="803745" y="14632"/>
                    </a:lnTo>
                    <a:lnTo>
                      <a:pt x="773636" y="11906"/>
                    </a:lnTo>
                    <a:close/>
                  </a:path>
                </a:pathLst>
              </a:custGeom>
              <a:solidFill>
                <a:srgbClr val="3E3E41"/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" name="object 17">
                <a:extLst>
                  <a:ext uri="{FF2B5EF4-FFF2-40B4-BE49-F238E27FC236}">
                    <a16:creationId xmlns:a16="http://schemas.microsoft.com/office/drawing/2014/main" id="{26126CEA-BF05-EA57-2BAE-EBA00DE2BD34}"/>
                  </a:ext>
                </a:extLst>
              </p:cNvPr>
              <p:cNvSpPr/>
              <p:nvPr/>
            </p:nvSpPr>
            <p:spPr>
              <a:xfrm>
                <a:off x="1128373" y="5556208"/>
                <a:ext cx="406317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836295">
                    <a:moveTo>
                      <a:pt x="0" y="0"/>
                    </a:moveTo>
                    <a:lnTo>
                      <a:pt x="835901" y="0"/>
                    </a:lnTo>
                  </a:path>
                </a:pathLst>
              </a:custGeom>
              <a:ln w="50968">
                <a:solidFill>
                  <a:srgbClr val="929396"/>
                </a:solidFill>
              </a:ln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26" name="object 16">
              <a:extLst>
                <a:ext uri="{FF2B5EF4-FFF2-40B4-BE49-F238E27FC236}">
                  <a16:creationId xmlns:a16="http://schemas.microsoft.com/office/drawing/2014/main" id="{5E18DE44-F46C-8AA8-B450-21E62BB6EC12}"/>
                </a:ext>
              </a:extLst>
            </p:cNvPr>
            <p:cNvSpPr/>
            <p:nvPr/>
          </p:nvSpPr>
          <p:spPr>
            <a:xfrm>
              <a:off x="1105047" y="5520857"/>
              <a:ext cx="457532" cy="195581"/>
            </a:xfrm>
            <a:custGeom>
              <a:avLst/>
              <a:gdLst/>
              <a:ahLst/>
              <a:cxnLst/>
              <a:rect l="l" t="t" r="r" b="b"/>
              <a:pathLst>
                <a:path w="941704" h="193675">
                  <a:moveTo>
                    <a:pt x="20065" y="0"/>
                  </a:moveTo>
                  <a:lnTo>
                    <a:pt x="0" y="0"/>
                  </a:lnTo>
                  <a:lnTo>
                    <a:pt x="0" y="85851"/>
                  </a:lnTo>
                  <a:lnTo>
                    <a:pt x="14295" y="129595"/>
                  </a:lnTo>
                  <a:lnTo>
                    <a:pt x="31305" y="163671"/>
                  </a:lnTo>
                  <a:lnTo>
                    <a:pt x="51077" y="185793"/>
                  </a:lnTo>
                  <a:lnTo>
                    <a:pt x="73660" y="193675"/>
                  </a:lnTo>
                  <a:lnTo>
                    <a:pt x="845565" y="193675"/>
                  </a:lnTo>
                  <a:lnTo>
                    <a:pt x="872297" y="180790"/>
                  </a:lnTo>
                  <a:lnTo>
                    <a:pt x="900636" y="147367"/>
                  </a:lnTo>
                  <a:lnTo>
                    <a:pt x="925379" y="101252"/>
                  </a:lnTo>
                  <a:lnTo>
                    <a:pt x="941324" y="50291"/>
                  </a:lnTo>
                  <a:lnTo>
                    <a:pt x="20065" y="50291"/>
                  </a:lnTo>
                  <a:lnTo>
                    <a:pt x="20065" y="0"/>
                  </a:lnTo>
                  <a:close/>
                </a:path>
                <a:path w="941704" h="193675">
                  <a:moveTo>
                    <a:pt x="941324" y="0"/>
                  </a:moveTo>
                  <a:lnTo>
                    <a:pt x="905510" y="0"/>
                  </a:lnTo>
                  <a:lnTo>
                    <a:pt x="905510" y="50291"/>
                  </a:lnTo>
                  <a:lnTo>
                    <a:pt x="941324" y="50291"/>
                  </a:lnTo>
                  <a:lnTo>
                    <a:pt x="941324" y="0"/>
                  </a:lnTo>
                  <a:close/>
                </a:path>
              </a:pathLst>
            </a:custGeom>
            <a:solidFill>
              <a:srgbClr val="4F81BD">
                <a:lumMod val="75000"/>
              </a:srgbClr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29" name="Agrupar 228">
            <a:extLst>
              <a:ext uri="{FF2B5EF4-FFF2-40B4-BE49-F238E27FC236}">
                <a16:creationId xmlns:a16="http://schemas.microsoft.com/office/drawing/2014/main" id="{31E80069-DABC-7E93-1A9B-30DEDA66F38D}"/>
              </a:ext>
            </a:extLst>
          </p:cNvPr>
          <p:cNvGrpSpPr/>
          <p:nvPr/>
        </p:nvGrpSpPr>
        <p:grpSpPr>
          <a:xfrm>
            <a:off x="9831246" y="5749769"/>
            <a:ext cx="457532" cy="208472"/>
            <a:chOff x="1105047" y="5507966"/>
            <a:chExt cx="457532" cy="208472"/>
          </a:xfrm>
        </p:grpSpPr>
        <p:grpSp>
          <p:nvGrpSpPr>
            <p:cNvPr id="230" name="Agrupar 229">
              <a:extLst>
                <a:ext uri="{FF2B5EF4-FFF2-40B4-BE49-F238E27FC236}">
                  <a16:creationId xmlns:a16="http://schemas.microsoft.com/office/drawing/2014/main" id="{7EE75AEB-15AE-58A7-38C2-7BD945D4769B}"/>
                </a:ext>
              </a:extLst>
            </p:cNvPr>
            <p:cNvGrpSpPr/>
            <p:nvPr/>
          </p:nvGrpSpPr>
          <p:grpSpPr>
            <a:xfrm>
              <a:off x="1128373" y="5507966"/>
              <a:ext cx="406317" cy="93961"/>
              <a:chOff x="1128373" y="5507966"/>
              <a:chExt cx="406317" cy="93961"/>
            </a:xfrm>
          </p:grpSpPr>
          <p:sp>
            <p:nvSpPr>
              <p:cNvPr id="232" name="object 15">
                <a:extLst>
                  <a:ext uri="{FF2B5EF4-FFF2-40B4-BE49-F238E27FC236}">
                    <a16:creationId xmlns:a16="http://schemas.microsoft.com/office/drawing/2014/main" id="{4C63DD68-32BD-0588-2D80-80BD17904B08}"/>
                  </a:ext>
                </a:extLst>
              </p:cNvPr>
              <p:cNvSpPr/>
              <p:nvPr/>
            </p:nvSpPr>
            <p:spPr>
              <a:xfrm>
                <a:off x="1138676" y="5507966"/>
                <a:ext cx="396000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836295" h="40640">
                    <a:moveTo>
                      <a:pt x="54943" y="5953"/>
                    </a:moveTo>
                    <a:lnTo>
                      <a:pt x="23108" y="10578"/>
                    </a:lnTo>
                    <a:lnTo>
                      <a:pt x="0" y="23812"/>
                    </a:lnTo>
                    <a:lnTo>
                      <a:pt x="0" y="40195"/>
                    </a:lnTo>
                    <a:lnTo>
                      <a:pt x="835913" y="40195"/>
                    </a:lnTo>
                    <a:lnTo>
                      <a:pt x="835913" y="23812"/>
                    </a:lnTo>
                    <a:lnTo>
                      <a:pt x="146176" y="23812"/>
                    </a:lnTo>
                    <a:lnTo>
                      <a:pt x="95851" y="10257"/>
                    </a:lnTo>
                    <a:lnTo>
                      <a:pt x="54943" y="5953"/>
                    </a:lnTo>
                    <a:close/>
                  </a:path>
                  <a:path w="836295" h="40640">
                    <a:moveTo>
                      <a:pt x="250317" y="10667"/>
                    </a:moveTo>
                    <a:lnTo>
                      <a:pt x="205212" y="13418"/>
                    </a:lnTo>
                    <a:lnTo>
                      <a:pt x="146176" y="23812"/>
                    </a:lnTo>
                    <a:lnTo>
                      <a:pt x="306832" y="23812"/>
                    </a:lnTo>
                    <a:lnTo>
                      <a:pt x="283515" y="14489"/>
                    </a:lnTo>
                    <a:lnTo>
                      <a:pt x="250317" y="10667"/>
                    </a:lnTo>
                    <a:close/>
                  </a:path>
                  <a:path w="836295" h="40640">
                    <a:moveTo>
                      <a:pt x="382746" y="10715"/>
                    </a:moveTo>
                    <a:lnTo>
                      <a:pt x="344491" y="13614"/>
                    </a:lnTo>
                    <a:lnTo>
                      <a:pt x="306832" y="23812"/>
                    </a:lnTo>
                    <a:lnTo>
                      <a:pt x="460756" y="23812"/>
                    </a:lnTo>
                    <a:lnTo>
                      <a:pt x="421524" y="14364"/>
                    </a:lnTo>
                    <a:lnTo>
                      <a:pt x="382746" y="10715"/>
                    </a:lnTo>
                    <a:close/>
                  </a:path>
                  <a:path w="836295" h="40640">
                    <a:moveTo>
                      <a:pt x="532542" y="10810"/>
                    </a:moveTo>
                    <a:lnTo>
                      <a:pt x="497173" y="13900"/>
                    </a:lnTo>
                    <a:lnTo>
                      <a:pt x="460756" y="23812"/>
                    </a:lnTo>
                    <a:lnTo>
                      <a:pt x="600329" y="23812"/>
                    </a:lnTo>
                    <a:lnTo>
                      <a:pt x="566912" y="14222"/>
                    </a:lnTo>
                    <a:lnTo>
                      <a:pt x="532542" y="10810"/>
                    </a:lnTo>
                    <a:close/>
                  </a:path>
                  <a:path w="836295" h="40640">
                    <a:moveTo>
                      <a:pt x="676894" y="0"/>
                    </a:moveTo>
                    <a:lnTo>
                      <a:pt x="643153" y="5631"/>
                    </a:lnTo>
                    <a:lnTo>
                      <a:pt x="600329" y="23812"/>
                    </a:lnTo>
                    <a:lnTo>
                      <a:pt x="719074" y="23812"/>
                    </a:lnTo>
                    <a:lnTo>
                      <a:pt x="702038" y="6274"/>
                    </a:lnTo>
                    <a:lnTo>
                      <a:pt x="676894" y="0"/>
                    </a:lnTo>
                    <a:close/>
                  </a:path>
                  <a:path w="836295" h="40640">
                    <a:moveTo>
                      <a:pt x="773636" y="11906"/>
                    </a:moveTo>
                    <a:lnTo>
                      <a:pt x="745456" y="15132"/>
                    </a:lnTo>
                    <a:lnTo>
                      <a:pt x="719074" y="23812"/>
                    </a:lnTo>
                    <a:lnTo>
                      <a:pt x="835913" y="23812"/>
                    </a:lnTo>
                    <a:lnTo>
                      <a:pt x="803745" y="14632"/>
                    </a:lnTo>
                    <a:lnTo>
                      <a:pt x="773636" y="11906"/>
                    </a:lnTo>
                    <a:close/>
                  </a:path>
                </a:pathLst>
              </a:custGeom>
              <a:solidFill>
                <a:srgbClr val="3E3E41"/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" name="object 17">
                <a:extLst>
                  <a:ext uri="{FF2B5EF4-FFF2-40B4-BE49-F238E27FC236}">
                    <a16:creationId xmlns:a16="http://schemas.microsoft.com/office/drawing/2014/main" id="{3737000C-86F7-FD5F-F9D2-691205F4E702}"/>
                  </a:ext>
                </a:extLst>
              </p:cNvPr>
              <p:cNvSpPr/>
              <p:nvPr/>
            </p:nvSpPr>
            <p:spPr>
              <a:xfrm>
                <a:off x="1128373" y="5556208"/>
                <a:ext cx="406317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836295">
                    <a:moveTo>
                      <a:pt x="0" y="0"/>
                    </a:moveTo>
                    <a:lnTo>
                      <a:pt x="835901" y="0"/>
                    </a:lnTo>
                  </a:path>
                </a:pathLst>
              </a:custGeom>
              <a:ln w="50968">
                <a:solidFill>
                  <a:srgbClr val="929396"/>
                </a:solidFill>
              </a:ln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31" name="object 16">
              <a:extLst>
                <a:ext uri="{FF2B5EF4-FFF2-40B4-BE49-F238E27FC236}">
                  <a16:creationId xmlns:a16="http://schemas.microsoft.com/office/drawing/2014/main" id="{E2E5222B-6293-021F-32FF-332C25ECAE6F}"/>
                </a:ext>
              </a:extLst>
            </p:cNvPr>
            <p:cNvSpPr/>
            <p:nvPr/>
          </p:nvSpPr>
          <p:spPr>
            <a:xfrm>
              <a:off x="1105047" y="5520857"/>
              <a:ext cx="457532" cy="195581"/>
            </a:xfrm>
            <a:custGeom>
              <a:avLst/>
              <a:gdLst/>
              <a:ahLst/>
              <a:cxnLst/>
              <a:rect l="l" t="t" r="r" b="b"/>
              <a:pathLst>
                <a:path w="941704" h="193675">
                  <a:moveTo>
                    <a:pt x="20065" y="0"/>
                  </a:moveTo>
                  <a:lnTo>
                    <a:pt x="0" y="0"/>
                  </a:lnTo>
                  <a:lnTo>
                    <a:pt x="0" y="85851"/>
                  </a:lnTo>
                  <a:lnTo>
                    <a:pt x="14295" y="129595"/>
                  </a:lnTo>
                  <a:lnTo>
                    <a:pt x="31305" y="163671"/>
                  </a:lnTo>
                  <a:lnTo>
                    <a:pt x="51077" y="185793"/>
                  </a:lnTo>
                  <a:lnTo>
                    <a:pt x="73660" y="193675"/>
                  </a:lnTo>
                  <a:lnTo>
                    <a:pt x="845565" y="193675"/>
                  </a:lnTo>
                  <a:lnTo>
                    <a:pt x="872297" y="180790"/>
                  </a:lnTo>
                  <a:lnTo>
                    <a:pt x="900636" y="147367"/>
                  </a:lnTo>
                  <a:lnTo>
                    <a:pt x="925379" y="101252"/>
                  </a:lnTo>
                  <a:lnTo>
                    <a:pt x="941324" y="50291"/>
                  </a:lnTo>
                  <a:lnTo>
                    <a:pt x="20065" y="50291"/>
                  </a:lnTo>
                  <a:lnTo>
                    <a:pt x="20065" y="0"/>
                  </a:lnTo>
                  <a:close/>
                </a:path>
                <a:path w="941704" h="193675">
                  <a:moveTo>
                    <a:pt x="941324" y="0"/>
                  </a:moveTo>
                  <a:lnTo>
                    <a:pt x="905510" y="0"/>
                  </a:lnTo>
                  <a:lnTo>
                    <a:pt x="905510" y="50291"/>
                  </a:lnTo>
                  <a:lnTo>
                    <a:pt x="941324" y="50291"/>
                  </a:lnTo>
                  <a:lnTo>
                    <a:pt x="941324" y="0"/>
                  </a:lnTo>
                  <a:close/>
                </a:path>
              </a:pathLst>
            </a:custGeom>
            <a:solidFill>
              <a:srgbClr val="4F81BD">
                <a:lumMod val="75000"/>
              </a:srgbClr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34" name="Agrupar 233">
            <a:extLst>
              <a:ext uri="{FF2B5EF4-FFF2-40B4-BE49-F238E27FC236}">
                <a16:creationId xmlns:a16="http://schemas.microsoft.com/office/drawing/2014/main" id="{4546A87A-7977-CD90-B1FB-A6266D80087F}"/>
              </a:ext>
            </a:extLst>
          </p:cNvPr>
          <p:cNvGrpSpPr/>
          <p:nvPr/>
        </p:nvGrpSpPr>
        <p:grpSpPr>
          <a:xfrm>
            <a:off x="10314339" y="5431652"/>
            <a:ext cx="457532" cy="208472"/>
            <a:chOff x="1105047" y="5507966"/>
            <a:chExt cx="457532" cy="208472"/>
          </a:xfrm>
        </p:grpSpPr>
        <p:grpSp>
          <p:nvGrpSpPr>
            <p:cNvPr id="235" name="Agrupar 234">
              <a:extLst>
                <a:ext uri="{FF2B5EF4-FFF2-40B4-BE49-F238E27FC236}">
                  <a16:creationId xmlns:a16="http://schemas.microsoft.com/office/drawing/2014/main" id="{0A4AF9A5-7EF6-E759-2E32-7687FF9D1C63}"/>
                </a:ext>
              </a:extLst>
            </p:cNvPr>
            <p:cNvGrpSpPr/>
            <p:nvPr/>
          </p:nvGrpSpPr>
          <p:grpSpPr>
            <a:xfrm>
              <a:off x="1128373" y="5507966"/>
              <a:ext cx="406317" cy="93961"/>
              <a:chOff x="1128373" y="5507966"/>
              <a:chExt cx="406317" cy="93961"/>
            </a:xfrm>
          </p:grpSpPr>
          <p:sp>
            <p:nvSpPr>
              <p:cNvPr id="237" name="object 15">
                <a:extLst>
                  <a:ext uri="{FF2B5EF4-FFF2-40B4-BE49-F238E27FC236}">
                    <a16:creationId xmlns:a16="http://schemas.microsoft.com/office/drawing/2014/main" id="{F0F8CB1B-3BF7-C12A-21CD-85C92FE64680}"/>
                  </a:ext>
                </a:extLst>
              </p:cNvPr>
              <p:cNvSpPr/>
              <p:nvPr/>
            </p:nvSpPr>
            <p:spPr>
              <a:xfrm>
                <a:off x="1138676" y="5507966"/>
                <a:ext cx="396000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836295" h="40640">
                    <a:moveTo>
                      <a:pt x="54943" y="5953"/>
                    </a:moveTo>
                    <a:lnTo>
                      <a:pt x="23108" y="10578"/>
                    </a:lnTo>
                    <a:lnTo>
                      <a:pt x="0" y="23812"/>
                    </a:lnTo>
                    <a:lnTo>
                      <a:pt x="0" y="40195"/>
                    </a:lnTo>
                    <a:lnTo>
                      <a:pt x="835913" y="40195"/>
                    </a:lnTo>
                    <a:lnTo>
                      <a:pt x="835913" y="23812"/>
                    </a:lnTo>
                    <a:lnTo>
                      <a:pt x="146176" y="23812"/>
                    </a:lnTo>
                    <a:lnTo>
                      <a:pt x="95851" y="10257"/>
                    </a:lnTo>
                    <a:lnTo>
                      <a:pt x="54943" y="5953"/>
                    </a:lnTo>
                    <a:close/>
                  </a:path>
                  <a:path w="836295" h="40640">
                    <a:moveTo>
                      <a:pt x="250317" y="10667"/>
                    </a:moveTo>
                    <a:lnTo>
                      <a:pt x="205212" y="13418"/>
                    </a:lnTo>
                    <a:lnTo>
                      <a:pt x="146176" y="23812"/>
                    </a:lnTo>
                    <a:lnTo>
                      <a:pt x="306832" y="23812"/>
                    </a:lnTo>
                    <a:lnTo>
                      <a:pt x="283515" y="14489"/>
                    </a:lnTo>
                    <a:lnTo>
                      <a:pt x="250317" y="10667"/>
                    </a:lnTo>
                    <a:close/>
                  </a:path>
                  <a:path w="836295" h="40640">
                    <a:moveTo>
                      <a:pt x="382746" y="10715"/>
                    </a:moveTo>
                    <a:lnTo>
                      <a:pt x="344491" y="13614"/>
                    </a:lnTo>
                    <a:lnTo>
                      <a:pt x="306832" y="23812"/>
                    </a:lnTo>
                    <a:lnTo>
                      <a:pt x="460756" y="23812"/>
                    </a:lnTo>
                    <a:lnTo>
                      <a:pt x="421524" y="14364"/>
                    </a:lnTo>
                    <a:lnTo>
                      <a:pt x="382746" y="10715"/>
                    </a:lnTo>
                    <a:close/>
                  </a:path>
                  <a:path w="836295" h="40640">
                    <a:moveTo>
                      <a:pt x="532542" y="10810"/>
                    </a:moveTo>
                    <a:lnTo>
                      <a:pt x="497173" y="13900"/>
                    </a:lnTo>
                    <a:lnTo>
                      <a:pt x="460756" y="23812"/>
                    </a:lnTo>
                    <a:lnTo>
                      <a:pt x="600329" y="23812"/>
                    </a:lnTo>
                    <a:lnTo>
                      <a:pt x="566912" y="14222"/>
                    </a:lnTo>
                    <a:lnTo>
                      <a:pt x="532542" y="10810"/>
                    </a:lnTo>
                    <a:close/>
                  </a:path>
                  <a:path w="836295" h="40640">
                    <a:moveTo>
                      <a:pt x="676894" y="0"/>
                    </a:moveTo>
                    <a:lnTo>
                      <a:pt x="643153" y="5631"/>
                    </a:lnTo>
                    <a:lnTo>
                      <a:pt x="600329" y="23812"/>
                    </a:lnTo>
                    <a:lnTo>
                      <a:pt x="719074" y="23812"/>
                    </a:lnTo>
                    <a:lnTo>
                      <a:pt x="702038" y="6274"/>
                    </a:lnTo>
                    <a:lnTo>
                      <a:pt x="676894" y="0"/>
                    </a:lnTo>
                    <a:close/>
                  </a:path>
                  <a:path w="836295" h="40640">
                    <a:moveTo>
                      <a:pt x="773636" y="11906"/>
                    </a:moveTo>
                    <a:lnTo>
                      <a:pt x="745456" y="15132"/>
                    </a:lnTo>
                    <a:lnTo>
                      <a:pt x="719074" y="23812"/>
                    </a:lnTo>
                    <a:lnTo>
                      <a:pt x="835913" y="23812"/>
                    </a:lnTo>
                    <a:lnTo>
                      <a:pt x="803745" y="14632"/>
                    </a:lnTo>
                    <a:lnTo>
                      <a:pt x="773636" y="11906"/>
                    </a:lnTo>
                    <a:close/>
                  </a:path>
                </a:pathLst>
              </a:custGeom>
              <a:solidFill>
                <a:srgbClr val="3E3E41"/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8" name="object 17">
                <a:extLst>
                  <a:ext uri="{FF2B5EF4-FFF2-40B4-BE49-F238E27FC236}">
                    <a16:creationId xmlns:a16="http://schemas.microsoft.com/office/drawing/2014/main" id="{2C0F5E6D-5542-D644-E418-3B6D72BAACC2}"/>
                  </a:ext>
                </a:extLst>
              </p:cNvPr>
              <p:cNvSpPr/>
              <p:nvPr/>
            </p:nvSpPr>
            <p:spPr>
              <a:xfrm>
                <a:off x="1128373" y="5556208"/>
                <a:ext cx="406317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836295">
                    <a:moveTo>
                      <a:pt x="0" y="0"/>
                    </a:moveTo>
                    <a:lnTo>
                      <a:pt x="835901" y="0"/>
                    </a:lnTo>
                  </a:path>
                </a:pathLst>
              </a:custGeom>
              <a:ln w="50968">
                <a:solidFill>
                  <a:srgbClr val="929396"/>
                </a:solidFill>
              </a:ln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36" name="object 16">
              <a:extLst>
                <a:ext uri="{FF2B5EF4-FFF2-40B4-BE49-F238E27FC236}">
                  <a16:creationId xmlns:a16="http://schemas.microsoft.com/office/drawing/2014/main" id="{1F4AE761-781C-26A0-E845-D22B5557C5D3}"/>
                </a:ext>
              </a:extLst>
            </p:cNvPr>
            <p:cNvSpPr/>
            <p:nvPr/>
          </p:nvSpPr>
          <p:spPr>
            <a:xfrm>
              <a:off x="1105047" y="5520857"/>
              <a:ext cx="457532" cy="195581"/>
            </a:xfrm>
            <a:custGeom>
              <a:avLst/>
              <a:gdLst/>
              <a:ahLst/>
              <a:cxnLst/>
              <a:rect l="l" t="t" r="r" b="b"/>
              <a:pathLst>
                <a:path w="941704" h="193675">
                  <a:moveTo>
                    <a:pt x="20065" y="0"/>
                  </a:moveTo>
                  <a:lnTo>
                    <a:pt x="0" y="0"/>
                  </a:lnTo>
                  <a:lnTo>
                    <a:pt x="0" y="85851"/>
                  </a:lnTo>
                  <a:lnTo>
                    <a:pt x="14295" y="129595"/>
                  </a:lnTo>
                  <a:lnTo>
                    <a:pt x="31305" y="163671"/>
                  </a:lnTo>
                  <a:lnTo>
                    <a:pt x="51077" y="185793"/>
                  </a:lnTo>
                  <a:lnTo>
                    <a:pt x="73660" y="193675"/>
                  </a:lnTo>
                  <a:lnTo>
                    <a:pt x="845565" y="193675"/>
                  </a:lnTo>
                  <a:lnTo>
                    <a:pt x="872297" y="180790"/>
                  </a:lnTo>
                  <a:lnTo>
                    <a:pt x="900636" y="147367"/>
                  </a:lnTo>
                  <a:lnTo>
                    <a:pt x="925379" y="101252"/>
                  </a:lnTo>
                  <a:lnTo>
                    <a:pt x="941324" y="50291"/>
                  </a:lnTo>
                  <a:lnTo>
                    <a:pt x="20065" y="50291"/>
                  </a:lnTo>
                  <a:lnTo>
                    <a:pt x="20065" y="0"/>
                  </a:lnTo>
                  <a:close/>
                </a:path>
                <a:path w="941704" h="193675">
                  <a:moveTo>
                    <a:pt x="941324" y="0"/>
                  </a:moveTo>
                  <a:lnTo>
                    <a:pt x="905510" y="0"/>
                  </a:lnTo>
                  <a:lnTo>
                    <a:pt x="905510" y="50291"/>
                  </a:lnTo>
                  <a:lnTo>
                    <a:pt x="941324" y="50291"/>
                  </a:lnTo>
                  <a:lnTo>
                    <a:pt x="941324" y="0"/>
                  </a:lnTo>
                  <a:close/>
                </a:path>
              </a:pathLst>
            </a:custGeom>
            <a:solidFill>
              <a:srgbClr val="4F81BD">
                <a:lumMod val="75000"/>
              </a:srgbClr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39" name="Agrupar 238">
            <a:extLst>
              <a:ext uri="{FF2B5EF4-FFF2-40B4-BE49-F238E27FC236}">
                <a16:creationId xmlns:a16="http://schemas.microsoft.com/office/drawing/2014/main" id="{8CA82BC4-57D6-253C-4168-34C59F66DDAF}"/>
              </a:ext>
            </a:extLst>
          </p:cNvPr>
          <p:cNvGrpSpPr/>
          <p:nvPr/>
        </p:nvGrpSpPr>
        <p:grpSpPr>
          <a:xfrm>
            <a:off x="10314339" y="5590710"/>
            <a:ext cx="457532" cy="208472"/>
            <a:chOff x="1105047" y="5507966"/>
            <a:chExt cx="457532" cy="208472"/>
          </a:xfrm>
        </p:grpSpPr>
        <p:grpSp>
          <p:nvGrpSpPr>
            <p:cNvPr id="240" name="Agrupar 239">
              <a:extLst>
                <a:ext uri="{FF2B5EF4-FFF2-40B4-BE49-F238E27FC236}">
                  <a16:creationId xmlns:a16="http://schemas.microsoft.com/office/drawing/2014/main" id="{90D0CCD1-BFE4-974E-D3EE-D0B2674D2CE2}"/>
                </a:ext>
              </a:extLst>
            </p:cNvPr>
            <p:cNvGrpSpPr/>
            <p:nvPr/>
          </p:nvGrpSpPr>
          <p:grpSpPr>
            <a:xfrm>
              <a:off x="1128373" y="5507966"/>
              <a:ext cx="406317" cy="93961"/>
              <a:chOff x="1128373" y="5507966"/>
              <a:chExt cx="406317" cy="93961"/>
            </a:xfrm>
          </p:grpSpPr>
          <p:sp>
            <p:nvSpPr>
              <p:cNvPr id="242" name="object 15">
                <a:extLst>
                  <a:ext uri="{FF2B5EF4-FFF2-40B4-BE49-F238E27FC236}">
                    <a16:creationId xmlns:a16="http://schemas.microsoft.com/office/drawing/2014/main" id="{BB4231F2-88A0-2E01-B63B-8C365C7AFAA3}"/>
                  </a:ext>
                </a:extLst>
              </p:cNvPr>
              <p:cNvSpPr/>
              <p:nvPr/>
            </p:nvSpPr>
            <p:spPr>
              <a:xfrm>
                <a:off x="1138676" y="5507966"/>
                <a:ext cx="396000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836295" h="40640">
                    <a:moveTo>
                      <a:pt x="54943" y="5953"/>
                    </a:moveTo>
                    <a:lnTo>
                      <a:pt x="23108" y="10578"/>
                    </a:lnTo>
                    <a:lnTo>
                      <a:pt x="0" y="23812"/>
                    </a:lnTo>
                    <a:lnTo>
                      <a:pt x="0" y="40195"/>
                    </a:lnTo>
                    <a:lnTo>
                      <a:pt x="835913" y="40195"/>
                    </a:lnTo>
                    <a:lnTo>
                      <a:pt x="835913" y="23812"/>
                    </a:lnTo>
                    <a:lnTo>
                      <a:pt x="146176" y="23812"/>
                    </a:lnTo>
                    <a:lnTo>
                      <a:pt x="95851" y="10257"/>
                    </a:lnTo>
                    <a:lnTo>
                      <a:pt x="54943" y="5953"/>
                    </a:lnTo>
                    <a:close/>
                  </a:path>
                  <a:path w="836295" h="40640">
                    <a:moveTo>
                      <a:pt x="250317" y="10667"/>
                    </a:moveTo>
                    <a:lnTo>
                      <a:pt x="205212" y="13418"/>
                    </a:lnTo>
                    <a:lnTo>
                      <a:pt x="146176" y="23812"/>
                    </a:lnTo>
                    <a:lnTo>
                      <a:pt x="306832" y="23812"/>
                    </a:lnTo>
                    <a:lnTo>
                      <a:pt x="283515" y="14489"/>
                    </a:lnTo>
                    <a:lnTo>
                      <a:pt x="250317" y="10667"/>
                    </a:lnTo>
                    <a:close/>
                  </a:path>
                  <a:path w="836295" h="40640">
                    <a:moveTo>
                      <a:pt x="382746" y="10715"/>
                    </a:moveTo>
                    <a:lnTo>
                      <a:pt x="344491" y="13614"/>
                    </a:lnTo>
                    <a:lnTo>
                      <a:pt x="306832" y="23812"/>
                    </a:lnTo>
                    <a:lnTo>
                      <a:pt x="460756" y="23812"/>
                    </a:lnTo>
                    <a:lnTo>
                      <a:pt x="421524" y="14364"/>
                    </a:lnTo>
                    <a:lnTo>
                      <a:pt x="382746" y="10715"/>
                    </a:lnTo>
                    <a:close/>
                  </a:path>
                  <a:path w="836295" h="40640">
                    <a:moveTo>
                      <a:pt x="532542" y="10810"/>
                    </a:moveTo>
                    <a:lnTo>
                      <a:pt x="497173" y="13900"/>
                    </a:lnTo>
                    <a:lnTo>
                      <a:pt x="460756" y="23812"/>
                    </a:lnTo>
                    <a:lnTo>
                      <a:pt x="600329" y="23812"/>
                    </a:lnTo>
                    <a:lnTo>
                      <a:pt x="566912" y="14222"/>
                    </a:lnTo>
                    <a:lnTo>
                      <a:pt x="532542" y="10810"/>
                    </a:lnTo>
                    <a:close/>
                  </a:path>
                  <a:path w="836295" h="40640">
                    <a:moveTo>
                      <a:pt x="676894" y="0"/>
                    </a:moveTo>
                    <a:lnTo>
                      <a:pt x="643153" y="5631"/>
                    </a:lnTo>
                    <a:lnTo>
                      <a:pt x="600329" y="23812"/>
                    </a:lnTo>
                    <a:lnTo>
                      <a:pt x="719074" y="23812"/>
                    </a:lnTo>
                    <a:lnTo>
                      <a:pt x="702038" y="6274"/>
                    </a:lnTo>
                    <a:lnTo>
                      <a:pt x="676894" y="0"/>
                    </a:lnTo>
                    <a:close/>
                  </a:path>
                  <a:path w="836295" h="40640">
                    <a:moveTo>
                      <a:pt x="773636" y="11906"/>
                    </a:moveTo>
                    <a:lnTo>
                      <a:pt x="745456" y="15132"/>
                    </a:lnTo>
                    <a:lnTo>
                      <a:pt x="719074" y="23812"/>
                    </a:lnTo>
                    <a:lnTo>
                      <a:pt x="835913" y="23812"/>
                    </a:lnTo>
                    <a:lnTo>
                      <a:pt x="803745" y="14632"/>
                    </a:lnTo>
                    <a:lnTo>
                      <a:pt x="773636" y="11906"/>
                    </a:lnTo>
                    <a:close/>
                  </a:path>
                </a:pathLst>
              </a:custGeom>
              <a:solidFill>
                <a:srgbClr val="3E3E41"/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3" name="object 17">
                <a:extLst>
                  <a:ext uri="{FF2B5EF4-FFF2-40B4-BE49-F238E27FC236}">
                    <a16:creationId xmlns:a16="http://schemas.microsoft.com/office/drawing/2014/main" id="{F707712E-0BE7-9C4D-A692-1F01AFAFE284}"/>
                  </a:ext>
                </a:extLst>
              </p:cNvPr>
              <p:cNvSpPr/>
              <p:nvPr/>
            </p:nvSpPr>
            <p:spPr>
              <a:xfrm>
                <a:off x="1128373" y="5556208"/>
                <a:ext cx="406317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836295">
                    <a:moveTo>
                      <a:pt x="0" y="0"/>
                    </a:moveTo>
                    <a:lnTo>
                      <a:pt x="835901" y="0"/>
                    </a:lnTo>
                  </a:path>
                </a:pathLst>
              </a:custGeom>
              <a:ln w="50968">
                <a:solidFill>
                  <a:srgbClr val="929396"/>
                </a:solidFill>
              </a:ln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41" name="object 16">
              <a:extLst>
                <a:ext uri="{FF2B5EF4-FFF2-40B4-BE49-F238E27FC236}">
                  <a16:creationId xmlns:a16="http://schemas.microsoft.com/office/drawing/2014/main" id="{58460B68-AF4F-67C4-5377-BF691EDDF16C}"/>
                </a:ext>
              </a:extLst>
            </p:cNvPr>
            <p:cNvSpPr/>
            <p:nvPr/>
          </p:nvSpPr>
          <p:spPr>
            <a:xfrm>
              <a:off x="1105047" y="5520857"/>
              <a:ext cx="457532" cy="195581"/>
            </a:xfrm>
            <a:custGeom>
              <a:avLst/>
              <a:gdLst/>
              <a:ahLst/>
              <a:cxnLst/>
              <a:rect l="l" t="t" r="r" b="b"/>
              <a:pathLst>
                <a:path w="941704" h="193675">
                  <a:moveTo>
                    <a:pt x="20065" y="0"/>
                  </a:moveTo>
                  <a:lnTo>
                    <a:pt x="0" y="0"/>
                  </a:lnTo>
                  <a:lnTo>
                    <a:pt x="0" y="85851"/>
                  </a:lnTo>
                  <a:lnTo>
                    <a:pt x="14295" y="129595"/>
                  </a:lnTo>
                  <a:lnTo>
                    <a:pt x="31305" y="163671"/>
                  </a:lnTo>
                  <a:lnTo>
                    <a:pt x="51077" y="185793"/>
                  </a:lnTo>
                  <a:lnTo>
                    <a:pt x="73660" y="193675"/>
                  </a:lnTo>
                  <a:lnTo>
                    <a:pt x="845565" y="193675"/>
                  </a:lnTo>
                  <a:lnTo>
                    <a:pt x="872297" y="180790"/>
                  </a:lnTo>
                  <a:lnTo>
                    <a:pt x="900636" y="147367"/>
                  </a:lnTo>
                  <a:lnTo>
                    <a:pt x="925379" y="101252"/>
                  </a:lnTo>
                  <a:lnTo>
                    <a:pt x="941324" y="50291"/>
                  </a:lnTo>
                  <a:lnTo>
                    <a:pt x="20065" y="50291"/>
                  </a:lnTo>
                  <a:lnTo>
                    <a:pt x="20065" y="0"/>
                  </a:lnTo>
                  <a:close/>
                </a:path>
                <a:path w="941704" h="193675">
                  <a:moveTo>
                    <a:pt x="941324" y="0"/>
                  </a:moveTo>
                  <a:lnTo>
                    <a:pt x="905510" y="0"/>
                  </a:lnTo>
                  <a:lnTo>
                    <a:pt x="905510" y="50291"/>
                  </a:lnTo>
                  <a:lnTo>
                    <a:pt x="941324" y="50291"/>
                  </a:lnTo>
                  <a:lnTo>
                    <a:pt x="941324" y="0"/>
                  </a:lnTo>
                  <a:close/>
                </a:path>
              </a:pathLst>
            </a:custGeom>
            <a:solidFill>
              <a:srgbClr val="4F81BD">
                <a:lumMod val="75000"/>
              </a:srgbClr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44" name="Agrupar 243">
            <a:extLst>
              <a:ext uri="{FF2B5EF4-FFF2-40B4-BE49-F238E27FC236}">
                <a16:creationId xmlns:a16="http://schemas.microsoft.com/office/drawing/2014/main" id="{57E8489A-2E70-F3AD-A5E9-C6C582DB3083}"/>
              </a:ext>
            </a:extLst>
          </p:cNvPr>
          <p:cNvGrpSpPr/>
          <p:nvPr/>
        </p:nvGrpSpPr>
        <p:grpSpPr>
          <a:xfrm>
            <a:off x="10314339" y="5749769"/>
            <a:ext cx="457532" cy="208472"/>
            <a:chOff x="1105047" y="5507966"/>
            <a:chExt cx="457532" cy="208472"/>
          </a:xfrm>
        </p:grpSpPr>
        <p:grpSp>
          <p:nvGrpSpPr>
            <p:cNvPr id="245" name="Agrupar 244">
              <a:extLst>
                <a:ext uri="{FF2B5EF4-FFF2-40B4-BE49-F238E27FC236}">
                  <a16:creationId xmlns:a16="http://schemas.microsoft.com/office/drawing/2014/main" id="{6A0B7CAD-6AB1-8BEC-4359-8ABA6CDD9788}"/>
                </a:ext>
              </a:extLst>
            </p:cNvPr>
            <p:cNvGrpSpPr/>
            <p:nvPr/>
          </p:nvGrpSpPr>
          <p:grpSpPr>
            <a:xfrm>
              <a:off x="1128373" y="5507966"/>
              <a:ext cx="406317" cy="93961"/>
              <a:chOff x="1128373" y="5507966"/>
              <a:chExt cx="406317" cy="93961"/>
            </a:xfrm>
          </p:grpSpPr>
          <p:sp>
            <p:nvSpPr>
              <p:cNvPr id="247" name="object 15">
                <a:extLst>
                  <a:ext uri="{FF2B5EF4-FFF2-40B4-BE49-F238E27FC236}">
                    <a16:creationId xmlns:a16="http://schemas.microsoft.com/office/drawing/2014/main" id="{474A50EA-8899-CC52-2650-7D373C27D29E}"/>
                  </a:ext>
                </a:extLst>
              </p:cNvPr>
              <p:cNvSpPr/>
              <p:nvPr/>
            </p:nvSpPr>
            <p:spPr>
              <a:xfrm>
                <a:off x="1138676" y="5507966"/>
                <a:ext cx="396000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836295" h="40640">
                    <a:moveTo>
                      <a:pt x="54943" y="5953"/>
                    </a:moveTo>
                    <a:lnTo>
                      <a:pt x="23108" y="10578"/>
                    </a:lnTo>
                    <a:lnTo>
                      <a:pt x="0" y="23812"/>
                    </a:lnTo>
                    <a:lnTo>
                      <a:pt x="0" y="40195"/>
                    </a:lnTo>
                    <a:lnTo>
                      <a:pt x="835913" y="40195"/>
                    </a:lnTo>
                    <a:lnTo>
                      <a:pt x="835913" y="23812"/>
                    </a:lnTo>
                    <a:lnTo>
                      <a:pt x="146176" y="23812"/>
                    </a:lnTo>
                    <a:lnTo>
                      <a:pt x="95851" y="10257"/>
                    </a:lnTo>
                    <a:lnTo>
                      <a:pt x="54943" y="5953"/>
                    </a:lnTo>
                    <a:close/>
                  </a:path>
                  <a:path w="836295" h="40640">
                    <a:moveTo>
                      <a:pt x="250317" y="10667"/>
                    </a:moveTo>
                    <a:lnTo>
                      <a:pt x="205212" y="13418"/>
                    </a:lnTo>
                    <a:lnTo>
                      <a:pt x="146176" y="23812"/>
                    </a:lnTo>
                    <a:lnTo>
                      <a:pt x="306832" y="23812"/>
                    </a:lnTo>
                    <a:lnTo>
                      <a:pt x="283515" y="14489"/>
                    </a:lnTo>
                    <a:lnTo>
                      <a:pt x="250317" y="10667"/>
                    </a:lnTo>
                    <a:close/>
                  </a:path>
                  <a:path w="836295" h="40640">
                    <a:moveTo>
                      <a:pt x="382746" y="10715"/>
                    </a:moveTo>
                    <a:lnTo>
                      <a:pt x="344491" y="13614"/>
                    </a:lnTo>
                    <a:lnTo>
                      <a:pt x="306832" y="23812"/>
                    </a:lnTo>
                    <a:lnTo>
                      <a:pt x="460756" y="23812"/>
                    </a:lnTo>
                    <a:lnTo>
                      <a:pt x="421524" y="14364"/>
                    </a:lnTo>
                    <a:lnTo>
                      <a:pt x="382746" y="10715"/>
                    </a:lnTo>
                    <a:close/>
                  </a:path>
                  <a:path w="836295" h="40640">
                    <a:moveTo>
                      <a:pt x="532542" y="10810"/>
                    </a:moveTo>
                    <a:lnTo>
                      <a:pt x="497173" y="13900"/>
                    </a:lnTo>
                    <a:lnTo>
                      <a:pt x="460756" y="23812"/>
                    </a:lnTo>
                    <a:lnTo>
                      <a:pt x="600329" y="23812"/>
                    </a:lnTo>
                    <a:lnTo>
                      <a:pt x="566912" y="14222"/>
                    </a:lnTo>
                    <a:lnTo>
                      <a:pt x="532542" y="10810"/>
                    </a:lnTo>
                    <a:close/>
                  </a:path>
                  <a:path w="836295" h="40640">
                    <a:moveTo>
                      <a:pt x="676894" y="0"/>
                    </a:moveTo>
                    <a:lnTo>
                      <a:pt x="643153" y="5631"/>
                    </a:lnTo>
                    <a:lnTo>
                      <a:pt x="600329" y="23812"/>
                    </a:lnTo>
                    <a:lnTo>
                      <a:pt x="719074" y="23812"/>
                    </a:lnTo>
                    <a:lnTo>
                      <a:pt x="702038" y="6274"/>
                    </a:lnTo>
                    <a:lnTo>
                      <a:pt x="676894" y="0"/>
                    </a:lnTo>
                    <a:close/>
                  </a:path>
                  <a:path w="836295" h="40640">
                    <a:moveTo>
                      <a:pt x="773636" y="11906"/>
                    </a:moveTo>
                    <a:lnTo>
                      <a:pt x="745456" y="15132"/>
                    </a:lnTo>
                    <a:lnTo>
                      <a:pt x="719074" y="23812"/>
                    </a:lnTo>
                    <a:lnTo>
                      <a:pt x="835913" y="23812"/>
                    </a:lnTo>
                    <a:lnTo>
                      <a:pt x="803745" y="14632"/>
                    </a:lnTo>
                    <a:lnTo>
                      <a:pt x="773636" y="11906"/>
                    </a:lnTo>
                    <a:close/>
                  </a:path>
                </a:pathLst>
              </a:custGeom>
              <a:solidFill>
                <a:srgbClr val="3E3E41"/>
              </a:solidFill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8" name="object 17">
                <a:extLst>
                  <a:ext uri="{FF2B5EF4-FFF2-40B4-BE49-F238E27FC236}">
                    <a16:creationId xmlns:a16="http://schemas.microsoft.com/office/drawing/2014/main" id="{7A15EB87-E83C-C08A-A8C1-9F7580CBBFBE}"/>
                  </a:ext>
                </a:extLst>
              </p:cNvPr>
              <p:cNvSpPr/>
              <p:nvPr/>
            </p:nvSpPr>
            <p:spPr>
              <a:xfrm>
                <a:off x="1128373" y="5556208"/>
                <a:ext cx="406317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836295">
                    <a:moveTo>
                      <a:pt x="0" y="0"/>
                    </a:moveTo>
                    <a:lnTo>
                      <a:pt x="835901" y="0"/>
                    </a:lnTo>
                  </a:path>
                </a:pathLst>
              </a:custGeom>
              <a:ln w="50968">
                <a:solidFill>
                  <a:srgbClr val="929396"/>
                </a:solidFill>
              </a:ln>
            </p:spPr>
            <p:txBody>
              <a:bodyPr wrap="square" lIns="0" tIns="0" rIns="0" bIns="0" rtlCol="0"/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46" name="object 16">
              <a:extLst>
                <a:ext uri="{FF2B5EF4-FFF2-40B4-BE49-F238E27FC236}">
                  <a16:creationId xmlns:a16="http://schemas.microsoft.com/office/drawing/2014/main" id="{5E7EB7E6-8DCE-A4CB-A16A-4FD69D6EA65F}"/>
                </a:ext>
              </a:extLst>
            </p:cNvPr>
            <p:cNvSpPr/>
            <p:nvPr/>
          </p:nvSpPr>
          <p:spPr>
            <a:xfrm>
              <a:off x="1105047" y="5520857"/>
              <a:ext cx="457532" cy="195581"/>
            </a:xfrm>
            <a:custGeom>
              <a:avLst/>
              <a:gdLst/>
              <a:ahLst/>
              <a:cxnLst/>
              <a:rect l="l" t="t" r="r" b="b"/>
              <a:pathLst>
                <a:path w="941704" h="193675">
                  <a:moveTo>
                    <a:pt x="20065" y="0"/>
                  </a:moveTo>
                  <a:lnTo>
                    <a:pt x="0" y="0"/>
                  </a:lnTo>
                  <a:lnTo>
                    <a:pt x="0" y="85851"/>
                  </a:lnTo>
                  <a:lnTo>
                    <a:pt x="14295" y="129595"/>
                  </a:lnTo>
                  <a:lnTo>
                    <a:pt x="31305" y="163671"/>
                  </a:lnTo>
                  <a:lnTo>
                    <a:pt x="51077" y="185793"/>
                  </a:lnTo>
                  <a:lnTo>
                    <a:pt x="73660" y="193675"/>
                  </a:lnTo>
                  <a:lnTo>
                    <a:pt x="845565" y="193675"/>
                  </a:lnTo>
                  <a:lnTo>
                    <a:pt x="872297" y="180790"/>
                  </a:lnTo>
                  <a:lnTo>
                    <a:pt x="900636" y="147367"/>
                  </a:lnTo>
                  <a:lnTo>
                    <a:pt x="925379" y="101252"/>
                  </a:lnTo>
                  <a:lnTo>
                    <a:pt x="941324" y="50291"/>
                  </a:lnTo>
                  <a:lnTo>
                    <a:pt x="20065" y="50291"/>
                  </a:lnTo>
                  <a:lnTo>
                    <a:pt x="20065" y="0"/>
                  </a:lnTo>
                  <a:close/>
                </a:path>
                <a:path w="941704" h="193675">
                  <a:moveTo>
                    <a:pt x="941324" y="0"/>
                  </a:moveTo>
                  <a:lnTo>
                    <a:pt x="905510" y="0"/>
                  </a:lnTo>
                  <a:lnTo>
                    <a:pt x="905510" y="50291"/>
                  </a:lnTo>
                  <a:lnTo>
                    <a:pt x="941324" y="50291"/>
                  </a:lnTo>
                  <a:lnTo>
                    <a:pt x="941324" y="0"/>
                  </a:lnTo>
                  <a:close/>
                </a:path>
              </a:pathLst>
            </a:custGeom>
            <a:solidFill>
              <a:srgbClr val="4F81BD">
                <a:lumMod val="75000"/>
              </a:srgbClr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49" name="Imagem 248">
            <a:extLst>
              <a:ext uri="{FF2B5EF4-FFF2-40B4-BE49-F238E27FC236}">
                <a16:creationId xmlns:a16="http://schemas.microsoft.com/office/drawing/2014/main" id="{C53A6FA7-AE54-7976-E3A6-3F7F12462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4865" y="7435"/>
            <a:ext cx="1628078" cy="7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3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E9A06-B09F-A0A5-FB61-4CDD339A3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r 18">
            <a:extLst>
              <a:ext uri="{FF2B5EF4-FFF2-40B4-BE49-F238E27FC236}">
                <a16:creationId xmlns:a16="http://schemas.microsoft.com/office/drawing/2014/main" id="{E8C8FA9D-F948-1265-B561-4BBEE7C43546}"/>
              </a:ext>
            </a:extLst>
          </p:cNvPr>
          <p:cNvGrpSpPr/>
          <p:nvPr/>
        </p:nvGrpSpPr>
        <p:grpSpPr>
          <a:xfrm>
            <a:off x="-2921" y="-6349"/>
            <a:ext cx="12194921" cy="1932441"/>
            <a:chOff x="-2921" y="-6349"/>
            <a:chExt cx="12194921" cy="1932441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FC87F0F4-1B7C-5EC4-9DE7-BAF0FBBEE925}"/>
                </a:ext>
              </a:extLst>
            </p:cNvPr>
            <p:cNvGrpSpPr/>
            <p:nvPr/>
          </p:nvGrpSpPr>
          <p:grpSpPr>
            <a:xfrm>
              <a:off x="-1" y="-6349"/>
              <a:ext cx="12192001" cy="821689"/>
              <a:chOff x="-1" y="-6349"/>
              <a:chExt cx="12192001" cy="821689"/>
            </a:xfrm>
          </p:grpSpPr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57A39497-2969-05F4-260B-0D4F0334206C}"/>
                  </a:ext>
                </a:extLst>
              </p:cNvPr>
              <p:cNvSpPr/>
              <p:nvPr/>
            </p:nvSpPr>
            <p:spPr>
              <a:xfrm>
                <a:off x="-1" y="1"/>
                <a:ext cx="12191986" cy="8153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tângulo 5">
                <a:extLst>
                  <a:ext uri="{FF2B5EF4-FFF2-40B4-BE49-F238E27FC236}">
                    <a16:creationId xmlns:a16="http://schemas.microsoft.com/office/drawing/2014/main" id="{F15B1B00-D5B1-17F9-AA25-4655CEEC81DF}"/>
                  </a:ext>
                </a:extLst>
              </p:cNvPr>
              <p:cNvSpPr/>
              <p:nvPr/>
            </p:nvSpPr>
            <p:spPr>
              <a:xfrm>
                <a:off x="-1" y="0"/>
                <a:ext cx="5584316" cy="745507"/>
              </a:xfrm>
              <a:custGeom>
                <a:avLst/>
                <a:gdLst>
                  <a:gd name="connsiteX0" fmla="*/ 0 w 12192001"/>
                  <a:gd name="connsiteY0" fmla="*/ 0 h 737118"/>
                  <a:gd name="connsiteX1" fmla="*/ 12192001 w 12192001"/>
                  <a:gd name="connsiteY1" fmla="*/ 0 h 737118"/>
                  <a:gd name="connsiteX2" fmla="*/ 12192001 w 12192001"/>
                  <a:gd name="connsiteY2" fmla="*/ 737118 h 737118"/>
                  <a:gd name="connsiteX3" fmla="*/ 0 w 12192001"/>
                  <a:gd name="connsiteY3" fmla="*/ 737118 h 737118"/>
                  <a:gd name="connsiteX4" fmla="*/ 0 w 12192001"/>
                  <a:gd name="connsiteY4" fmla="*/ 0 h 737118"/>
                  <a:gd name="connsiteX0" fmla="*/ 0 w 12192001"/>
                  <a:gd name="connsiteY0" fmla="*/ 0 h 745507"/>
                  <a:gd name="connsiteX1" fmla="*/ 12192001 w 12192001"/>
                  <a:gd name="connsiteY1" fmla="*/ 0 h 745507"/>
                  <a:gd name="connsiteX2" fmla="*/ 3106724 w 12192001"/>
                  <a:gd name="connsiteY2" fmla="*/ 745507 h 745507"/>
                  <a:gd name="connsiteX3" fmla="*/ 0 w 12192001"/>
                  <a:gd name="connsiteY3" fmla="*/ 737118 h 745507"/>
                  <a:gd name="connsiteX4" fmla="*/ 0 w 12192001"/>
                  <a:gd name="connsiteY4" fmla="*/ 0 h 745507"/>
                  <a:gd name="connsiteX0" fmla="*/ 0 w 5103303"/>
                  <a:gd name="connsiteY0" fmla="*/ 8389 h 753896"/>
                  <a:gd name="connsiteX1" fmla="*/ 5103303 w 5103303"/>
                  <a:gd name="connsiteY1" fmla="*/ 0 h 753896"/>
                  <a:gd name="connsiteX2" fmla="*/ 3106724 w 5103303"/>
                  <a:gd name="connsiteY2" fmla="*/ 753896 h 753896"/>
                  <a:gd name="connsiteX3" fmla="*/ 0 w 5103303"/>
                  <a:gd name="connsiteY3" fmla="*/ 745507 h 753896"/>
                  <a:gd name="connsiteX4" fmla="*/ 0 w 5103303"/>
                  <a:gd name="connsiteY4" fmla="*/ 8389 h 75389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37118"/>
                  <a:gd name="connsiteX1" fmla="*/ 5670041 w 5670041"/>
                  <a:gd name="connsiteY1" fmla="*/ 1136 h 737118"/>
                  <a:gd name="connsiteX2" fmla="*/ 3123392 w 5670041"/>
                  <a:gd name="connsiteY2" fmla="*/ 697882 h 737118"/>
                  <a:gd name="connsiteX3" fmla="*/ 0 w 5670041"/>
                  <a:gd name="connsiteY3" fmla="*/ 737118 h 737118"/>
                  <a:gd name="connsiteX4" fmla="*/ 0 w 5670041"/>
                  <a:gd name="connsiteY4" fmla="*/ 0 h 737118"/>
                  <a:gd name="connsiteX0" fmla="*/ 0 w 5670041"/>
                  <a:gd name="connsiteY0" fmla="*/ 0 h 743126"/>
                  <a:gd name="connsiteX1" fmla="*/ 5670041 w 5670041"/>
                  <a:gd name="connsiteY1" fmla="*/ 1136 h 743126"/>
                  <a:gd name="connsiteX2" fmla="*/ 2978136 w 5670041"/>
                  <a:gd name="connsiteY2" fmla="*/ 743126 h 743126"/>
                  <a:gd name="connsiteX3" fmla="*/ 0 w 5670041"/>
                  <a:gd name="connsiteY3" fmla="*/ 737118 h 743126"/>
                  <a:gd name="connsiteX4" fmla="*/ 0 w 5670041"/>
                  <a:gd name="connsiteY4" fmla="*/ 0 h 743126"/>
                  <a:gd name="connsiteX0" fmla="*/ 0 w 5670041"/>
                  <a:gd name="connsiteY0" fmla="*/ 0 h 743126"/>
                  <a:gd name="connsiteX1" fmla="*/ 5670041 w 5670041"/>
                  <a:gd name="connsiteY1" fmla="*/ 1136 h 743126"/>
                  <a:gd name="connsiteX2" fmla="*/ 2978136 w 5670041"/>
                  <a:gd name="connsiteY2" fmla="*/ 743126 h 743126"/>
                  <a:gd name="connsiteX3" fmla="*/ 0 w 5670041"/>
                  <a:gd name="connsiteY3" fmla="*/ 737118 h 743126"/>
                  <a:gd name="connsiteX4" fmla="*/ 0 w 5670041"/>
                  <a:gd name="connsiteY4" fmla="*/ 0 h 74312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35116"/>
                  <a:gd name="connsiteY0" fmla="*/ 0 h 745507"/>
                  <a:gd name="connsiteX1" fmla="*/ 5635116 w 5635116"/>
                  <a:gd name="connsiteY1" fmla="*/ 1136 h 745507"/>
                  <a:gd name="connsiteX2" fmla="*/ 2909080 w 5635116"/>
                  <a:gd name="connsiteY2" fmla="*/ 745507 h 745507"/>
                  <a:gd name="connsiteX3" fmla="*/ 0 w 5635116"/>
                  <a:gd name="connsiteY3" fmla="*/ 737118 h 745507"/>
                  <a:gd name="connsiteX4" fmla="*/ 0 w 5635116"/>
                  <a:gd name="connsiteY4" fmla="*/ 0 h 745507"/>
                  <a:gd name="connsiteX0" fmla="*/ 0 w 5584316"/>
                  <a:gd name="connsiteY0" fmla="*/ 0 h 745507"/>
                  <a:gd name="connsiteX1" fmla="*/ 5584316 w 5584316"/>
                  <a:gd name="connsiteY1" fmla="*/ 1136 h 745507"/>
                  <a:gd name="connsiteX2" fmla="*/ 2909080 w 5584316"/>
                  <a:gd name="connsiteY2" fmla="*/ 745507 h 745507"/>
                  <a:gd name="connsiteX3" fmla="*/ 0 w 5584316"/>
                  <a:gd name="connsiteY3" fmla="*/ 737118 h 745507"/>
                  <a:gd name="connsiteX4" fmla="*/ 0 w 5584316"/>
                  <a:gd name="connsiteY4" fmla="*/ 0 h 745507"/>
                  <a:gd name="connsiteX0" fmla="*/ 0 w 5584316"/>
                  <a:gd name="connsiteY0" fmla="*/ 0 h 745507"/>
                  <a:gd name="connsiteX1" fmla="*/ 5584316 w 5584316"/>
                  <a:gd name="connsiteY1" fmla="*/ 1136 h 745507"/>
                  <a:gd name="connsiteX2" fmla="*/ 2909080 w 5584316"/>
                  <a:gd name="connsiteY2" fmla="*/ 745507 h 745507"/>
                  <a:gd name="connsiteX3" fmla="*/ 0 w 5584316"/>
                  <a:gd name="connsiteY3" fmla="*/ 737118 h 745507"/>
                  <a:gd name="connsiteX4" fmla="*/ 0 w 5584316"/>
                  <a:gd name="connsiteY4" fmla="*/ 0 h 74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84316" h="745507">
                    <a:moveTo>
                      <a:pt x="0" y="0"/>
                    </a:moveTo>
                    <a:lnTo>
                      <a:pt x="5584316" y="1136"/>
                    </a:lnTo>
                    <a:cubicBezTo>
                      <a:pt x="4639389" y="206397"/>
                      <a:pt x="4335018" y="251321"/>
                      <a:pt x="2909080" y="745507"/>
                    </a:cubicBezTo>
                    <a:lnTo>
                      <a:pt x="0" y="7371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48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tângulo 5">
                <a:extLst>
                  <a:ext uri="{FF2B5EF4-FFF2-40B4-BE49-F238E27FC236}">
                    <a16:creationId xmlns:a16="http://schemas.microsoft.com/office/drawing/2014/main" id="{C8CB9062-3B2A-8366-18C0-7C5A8CBB8D25}"/>
                  </a:ext>
                </a:extLst>
              </p:cNvPr>
              <p:cNvSpPr/>
              <p:nvPr/>
            </p:nvSpPr>
            <p:spPr>
              <a:xfrm rot="10800000">
                <a:off x="3164680" y="-1138"/>
                <a:ext cx="9027305" cy="744088"/>
              </a:xfrm>
              <a:custGeom>
                <a:avLst/>
                <a:gdLst>
                  <a:gd name="connsiteX0" fmla="*/ 0 w 12192001"/>
                  <a:gd name="connsiteY0" fmla="*/ 0 h 737118"/>
                  <a:gd name="connsiteX1" fmla="*/ 12192001 w 12192001"/>
                  <a:gd name="connsiteY1" fmla="*/ 0 h 737118"/>
                  <a:gd name="connsiteX2" fmla="*/ 12192001 w 12192001"/>
                  <a:gd name="connsiteY2" fmla="*/ 737118 h 737118"/>
                  <a:gd name="connsiteX3" fmla="*/ 0 w 12192001"/>
                  <a:gd name="connsiteY3" fmla="*/ 737118 h 737118"/>
                  <a:gd name="connsiteX4" fmla="*/ 0 w 12192001"/>
                  <a:gd name="connsiteY4" fmla="*/ 0 h 737118"/>
                  <a:gd name="connsiteX0" fmla="*/ 0 w 12192001"/>
                  <a:gd name="connsiteY0" fmla="*/ 0 h 745507"/>
                  <a:gd name="connsiteX1" fmla="*/ 12192001 w 12192001"/>
                  <a:gd name="connsiteY1" fmla="*/ 0 h 745507"/>
                  <a:gd name="connsiteX2" fmla="*/ 3106724 w 12192001"/>
                  <a:gd name="connsiteY2" fmla="*/ 745507 h 745507"/>
                  <a:gd name="connsiteX3" fmla="*/ 0 w 12192001"/>
                  <a:gd name="connsiteY3" fmla="*/ 737118 h 745507"/>
                  <a:gd name="connsiteX4" fmla="*/ 0 w 12192001"/>
                  <a:gd name="connsiteY4" fmla="*/ 0 h 745507"/>
                  <a:gd name="connsiteX0" fmla="*/ 0 w 5103303"/>
                  <a:gd name="connsiteY0" fmla="*/ 8389 h 753896"/>
                  <a:gd name="connsiteX1" fmla="*/ 5103303 w 5103303"/>
                  <a:gd name="connsiteY1" fmla="*/ 0 h 753896"/>
                  <a:gd name="connsiteX2" fmla="*/ 3106724 w 5103303"/>
                  <a:gd name="connsiteY2" fmla="*/ 753896 h 753896"/>
                  <a:gd name="connsiteX3" fmla="*/ 0 w 5103303"/>
                  <a:gd name="connsiteY3" fmla="*/ 745507 h 753896"/>
                  <a:gd name="connsiteX4" fmla="*/ 0 w 5103303"/>
                  <a:gd name="connsiteY4" fmla="*/ 8389 h 75389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2896 h 743641"/>
                  <a:gd name="connsiteX1" fmla="*/ 6329260 w 6329260"/>
                  <a:gd name="connsiteY1" fmla="*/ 0 h 743641"/>
                  <a:gd name="connsiteX2" fmla="*/ 3282050 w 6329260"/>
                  <a:gd name="connsiteY2" fmla="*/ 743641 h 743641"/>
                  <a:gd name="connsiteX3" fmla="*/ 0 w 6329260"/>
                  <a:gd name="connsiteY3" fmla="*/ 740014 h 743641"/>
                  <a:gd name="connsiteX4" fmla="*/ 0 w 6329260"/>
                  <a:gd name="connsiteY4" fmla="*/ 2896 h 743641"/>
                  <a:gd name="connsiteX0" fmla="*/ 0 w 9034767"/>
                  <a:gd name="connsiteY0" fmla="*/ 2896 h 743641"/>
                  <a:gd name="connsiteX1" fmla="*/ 9034767 w 9034767"/>
                  <a:gd name="connsiteY1" fmla="*/ 0 h 743641"/>
                  <a:gd name="connsiteX2" fmla="*/ 5987557 w 9034767"/>
                  <a:gd name="connsiteY2" fmla="*/ 743641 h 743641"/>
                  <a:gd name="connsiteX3" fmla="*/ 2705507 w 9034767"/>
                  <a:gd name="connsiteY3" fmla="*/ 740014 h 743641"/>
                  <a:gd name="connsiteX4" fmla="*/ 0 w 9034767"/>
                  <a:gd name="connsiteY4" fmla="*/ 2896 h 743641"/>
                  <a:gd name="connsiteX0" fmla="*/ 0 w 9034767"/>
                  <a:gd name="connsiteY0" fmla="*/ 2896 h 744781"/>
                  <a:gd name="connsiteX1" fmla="*/ 9034767 w 9034767"/>
                  <a:gd name="connsiteY1" fmla="*/ 0 h 744781"/>
                  <a:gd name="connsiteX2" fmla="*/ 5987557 w 9034767"/>
                  <a:gd name="connsiteY2" fmla="*/ 743641 h 744781"/>
                  <a:gd name="connsiteX3" fmla="*/ 11898 w 9034767"/>
                  <a:gd name="connsiteY3" fmla="*/ 744781 h 744781"/>
                  <a:gd name="connsiteX4" fmla="*/ 0 w 9034767"/>
                  <a:gd name="connsiteY4" fmla="*/ 2896 h 744781"/>
                  <a:gd name="connsiteX0" fmla="*/ 0 w 9025249"/>
                  <a:gd name="connsiteY0" fmla="*/ 2896 h 744781"/>
                  <a:gd name="connsiteX1" fmla="*/ 9025249 w 9025249"/>
                  <a:gd name="connsiteY1" fmla="*/ 0 h 744781"/>
                  <a:gd name="connsiteX2" fmla="*/ 5978039 w 9025249"/>
                  <a:gd name="connsiteY2" fmla="*/ 743641 h 744781"/>
                  <a:gd name="connsiteX3" fmla="*/ 2380 w 9025249"/>
                  <a:gd name="connsiteY3" fmla="*/ 744781 h 744781"/>
                  <a:gd name="connsiteX4" fmla="*/ 0 w 9025249"/>
                  <a:gd name="connsiteY4" fmla="*/ 2896 h 744781"/>
                  <a:gd name="connsiteX0" fmla="*/ 2484 w 9027733"/>
                  <a:gd name="connsiteY0" fmla="*/ 2896 h 744781"/>
                  <a:gd name="connsiteX1" fmla="*/ 9027733 w 9027733"/>
                  <a:gd name="connsiteY1" fmla="*/ 0 h 744781"/>
                  <a:gd name="connsiteX2" fmla="*/ 5980523 w 9027733"/>
                  <a:gd name="connsiteY2" fmla="*/ 743641 h 744781"/>
                  <a:gd name="connsiteX3" fmla="*/ 105 w 9027733"/>
                  <a:gd name="connsiteY3" fmla="*/ 744781 h 744781"/>
                  <a:gd name="connsiteX4" fmla="*/ 2484 w 9027733"/>
                  <a:gd name="connsiteY4" fmla="*/ 2896 h 744781"/>
                  <a:gd name="connsiteX0" fmla="*/ 0 w 9025249"/>
                  <a:gd name="connsiteY0" fmla="*/ 2896 h 744781"/>
                  <a:gd name="connsiteX1" fmla="*/ 9025249 w 9025249"/>
                  <a:gd name="connsiteY1" fmla="*/ 0 h 744781"/>
                  <a:gd name="connsiteX2" fmla="*/ 5978039 w 9025249"/>
                  <a:gd name="connsiteY2" fmla="*/ 743641 h 744781"/>
                  <a:gd name="connsiteX3" fmla="*/ 4760 w 9025249"/>
                  <a:gd name="connsiteY3" fmla="*/ 744781 h 744781"/>
                  <a:gd name="connsiteX4" fmla="*/ 0 w 902524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5973509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20719" h="744781">
                    <a:moveTo>
                      <a:pt x="229" y="2896"/>
                    </a:moveTo>
                    <a:lnTo>
                      <a:pt x="9020719" y="0"/>
                    </a:lnTo>
                    <a:cubicBezTo>
                      <a:pt x="7756567" y="402216"/>
                      <a:pt x="7199096" y="557753"/>
                      <a:pt x="6125798" y="743641"/>
                    </a:cubicBezTo>
                    <a:lnTo>
                      <a:pt x="230" y="744781"/>
                    </a:lnTo>
                    <a:cubicBezTo>
                      <a:pt x="-563" y="497486"/>
                      <a:pt x="1022" y="250191"/>
                      <a:pt x="229" y="2896"/>
                    </a:cubicBezTo>
                    <a:close/>
                  </a:path>
                </a:pathLst>
              </a:custGeom>
              <a:solidFill>
                <a:srgbClr val="72BAE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72BAE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riângulo isósceles 9">
                <a:extLst>
                  <a:ext uri="{FF2B5EF4-FFF2-40B4-BE49-F238E27FC236}">
                    <a16:creationId xmlns:a16="http://schemas.microsoft.com/office/drawing/2014/main" id="{C7DA8039-81C7-B469-382B-2671D2A4ACD3}"/>
                  </a:ext>
                </a:extLst>
              </p:cNvPr>
              <p:cNvSpPr/>
              <p:nvPr/>
            </p:nvSpPr>
            <p:spPr>
              <a:xfrm>
                <a:off x="8892540" y="-6349"/>
                <a:ext cx="3299459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88C6E8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riângulo isósceles 9">
                <a:extLst>
                  <a:ext uri="{FF2B5EF4-FFF2-40B4-BE49-F238E27FC236}">
                    <a16:creationId xmlns:a16="http://schemas.microsoft.com/office/drawing/2014/main" id="{22E2CCCD-C896-6E89-C1C8-EFCAE01A3F3D}"/>
                  </a:ext>
                </a:extLst>
              </p:cNvPr>
              <p:cNvSpPr/>
              <p:nvPr/>
            </p:nvSpPr>
            <p:spPr>
              <a:xfrm>
                <a:off x="4450080" y="-6349"/>
                <a:ext cx="7741920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65B5E1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Triângulo isósceles 9">
                <a:extLst>
                  <a:ext uri="{FF2B5EF4-FFF2-40B4-BE49-F238E27FC236}">
                    <a16:creationId xmlns:a16="http://schemas.microsoft.com/office/drawing/2014/main" id="{38D81F35-1DB8-01D8-904F-C8614E76F643}"/>
                  </a:ext>
                </a:extLst>
              </p:cNvPr>
              <p:cNvSpPr/>
              <p:nvPr/>
            </p:nvSpPr>
            <p:spPr>
              <a:xfrm>
                <a:off x="83820" y="-6349"/>
                <a:ext cx="5500495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283B4C">
                  <a:alpha val="23137"/>
                </a:srgbClr>
              </a:solidFill>
              <a:ln w="28575">
                <a:solidFill>
                  <a:srgbClr val="39536B"/>
                </a:solidFill>
              </a:ln>
              <a:effectLst>
                <a:softEdge rad="63500"/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tângulo 7">
              <a:extLst>
                <a:ext uri="{FF2B5EF4-FFF2-40B4-BE49-F238E27FC236}">
                  <a16:creationId xmlns:a16="http://schemas.microsoft.com/office/drawing/2014/main" id="{53856C4F-B276-9EF2-19EE-B4F37303DB41}"/>
                </a:ext>
              </a:extLst>
            </p:cNvPr>
            <p:cNvSpPr/>
            <p:nvPr/>
          </p:nvSpPr>
          <p:spPr>
            <a:xfrm>
              <a:off x="-2921" y="742951"/>
              <a:ext cx="2924660" cy="1183141"/>
            </a:xfrm>
            <a:custGeom>
              <a:avLst/>
              <a:gdLst>
                <a:gd name="connsiteX0" fmla="*/ 0 w 2893163"/>
                <a:gd name="connsiteY0" fmla="*/ 0 h 1535567"/>
                <a:gd name="connsiteX1" fmla="*/ 2893163 w 2893163"/>
                <a:gd name="connsiteY1" fmla="*/ 0 h 1535567"/>
                <a:gd name="connsiteX2" fmla="*/ 2893163 w 2893163"/>
                <a:gd name="connsiteY2" fmla="*/ 1535567 h 1535567"/>
                <a:gd name="connsiteX3" fmla="*/ 0 w 2893163"/>
                <a:gd name="connsiteY3" fmla="*/ 1535567 h 1535567"/>
                <a:gd name="connsiteX4" fmla="*/ 0 w 2893163"/>
                <a:gd name="connsiteY4" fmla="*/ 0 h 1535567"/>
                <a:gd name="connsiteX0" fmla="*/ 0 w 2893163"/>
                <a:gd name="connsiteY0" fmla="*/ 0 h 1549855"/>
                <a:gd name="connsiteX1" fmla="*/ 2893163 w 2893163"/>
                <a:gd name="connsiteY1" fmla="*/ 0 h 1549855"/>
                <a:gd name="connsiteX2" fmla="*/ 21376 w 2893163"/>
                <a:gd name="connsiteY2" fmla="*/ 1549855 h 1549855"/>
                <a:gd name="connsiteX3" fmla="*/ 0 w 2893163"/>
                <a:gd name="connsiteY3" fmla="*/ 1535567 h 1549855"/>
                <a:gd name="connsiteX4" fmla="*/ 0 w 2893163"/>
                <a:gd name="connsiteY4" fmla="*/ 0 h 1549855"/>
                <a:gd name="connsiteX0" fmla="*/ 0 w 2893163"/>
                <a:gd name="connsiteY0" fmla="*/ 0 h 1549855"/>
                <a:gd name="connsiteX1" fmla="*/ 2893163 w 2893163"/>
                <a:gd name="connsiteY1" fmla="*/ 0 h 1549855"/>
                <a:gd name="connsiteX2" fmla="*/ 21376 w 2893163"/>
                <a:gd name="connsiteY2" fmla="*/ 1549855 h 1549855"/>
                <a:gd name="connsiteX3" fmla="*/ 0 w 2893163"/>
                <a:gd name="connsiteY3" fmla="*/ 1535567 h 1549855"/>
                <a:gd name="connsiteX4" fmla="*/ 0 w 2893163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1535567 h 1549855"/>
                <a:gd name="connsiteX4" fmla="*/ 0 w 2921738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1535567 h 1549855"/>
                <a:gd name="connsiteX4" fmla="*/ 0 w 2921738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7088 w 2921738"/>
                <a:gd name="connsiteY2" fmla="*/ 1549855 h 1549855"/>
                <a:gd name="connsiteX3" fmla="*/ 0 w 2921738"/>
                <a:gd name="connsiteY3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7088 w 2921738"/>
                <a:gd name="connsiteY2" fmla="*/ 1549855 h 1549855"/>
                <a:gd name="connsiteX3" fmla="*/ 0 w 2921738"/>
                <a:gd name="connsiteY3" fmla="*/ 0 h 1549855"/>
                <a:gd name="connsiteX0" fmla="*/ 2922 w 2924660"/>
                <a:gd name="connsiteY0" fmla="*/ 0 h 1745117"/>
                <a:gd name="connsiteX1" fmla="*/ 2924660 w 2924660"/>
                <a:gd name="connsiteY1" fmla="*/ 757238 h 1745117"/>
                <a:gd name="connsiteX2" fmla="*/ 485 w 2924660"/>
                <a:gd name="connsiteY2" fmla="*/ 1745117 h 1745117"/>
                <a:gd name="connsiteX3" fmla="*/ 2922 w 2924660"/>
                <a:gd name="connsiteY3" fmla="*/ 0 h 1745117"/>
                <a:gd name="connsiteX0" fmla="*/ 2922 w 2924660"/>
                <a:gd name="connsiteY0" fmla="*/ 0 h 1745117"/>
                <a:gd name="connsiteX1" fmla="*/ 2924660 w 2924660"/>
                <a:gd name="connsiteY1" fmla="*/ 757238 h 1745117"/>
                <a:gd name="connsiteX2" fmla="*/ 485 w 2924660"/>
                <a:gd name="connsiteY2" fmla="*/ 1745117 h 1745117"/>
                <a:gd name="connsiteX3" fmla="*/ 2922 w 2924660"/>
                <a:gd name="connsiteY3" fmla="*/ 0 h 1745117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660" h="1183141">
                  <a:moveTo>
                    <a:pt x="2922" y="0"/>
                  </a:moveTo>
                  <a:lnTo>
                    <a:pt x="2924660" y="0"/>
                  </a:lnTo>
                  <a:cubicBezTo>
                    <a:pt x="1795949" y="316593"/>
                    <a:pt x="1153009" y="661761"/>
                    <a:pt x="485" y="1183141"/>
                  </a:cubicBezTo>
                  <a:cubicBezTo>
                    <a:pt x="-1878" y="666523"/>
                    <a:pt x="5285" y="516618"/>
                    <a:pt x="292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6C3D64FE-6557-42AA-E5F6-D4AB57C6A598}"/>
              </a:ext>
            </a:extLst>
          </p:cNvPr>
          <p:cNvGrpSpPr/>
          <p:nvPr/>
        </p:nvGrpSpPr>
        <p:grpSpPr>
          <a:xfrm>
            <a:off x="-17" y="6320304"/>
            <a:ext cx="12192002" cy="537695"/>
            <a:chOff x="-17" y="6320304"/>
            <a:chExt cx="12192002" cy="537695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862B6AA1-A7F1-5314-4A2E-06AA1C5DFD17}"/>
                </a:ext>
              </a:extLst>
            </p:cNvPr>
            <p:cNvSpPr/>
            <p:nvPr/>
          </p:nvSpPr>
          <p:spPr>
            <a:xfrm>
              <a:off x="-16" y="6320304"/>
              <a:ext cx="12192001" cy="464820"/>
            </a:xfrm>
            <a:prstGeom prst="rect">
              <a:avLst/>
            </a:prstGeom>
            <a:solidFill>
              <a:srgbClr val="72BA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19C9701E-85E8-3B83-D3CB-FE7C882CE282}"/>
                </a:ext>
              </a:extLst>
            </p:cNvPr>
            <p:cNvSpPr/>
            <p:nvPr/>
          </p:nvSpPr>
          <p:spPr>
            <a:xfrm>
              <a:off x="-17" y="6393179"/>
              <a:ext cx="12192001" cy="464820"/>
            </a:xfrm>
            <a:prstGeom prst="rect">
              <a:avLst/>
            </a:prstGeom>
            <a:solidFill>
              <a:srgbClr val="283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Imagem 23" descr="Uma imagem contendo desenho, texto&#10;&#10;Descrição gerada automaticamente">
            <a:extLst>
              <a:ext uri="{FF2B5EF4-FFF2-40B4-BE49-F238E27FC236}">
                <a16:creationId xmlns:a16="http://schemas.microsoft.com/office/drawing/2014/main" id="{1D4D5AE2-4BBD-819B-51F0-AA4628BED1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11"/>
          <a:stretch/>
        </p:blipFill>
        <p:spPr>
          <a:xfrm>
            <a:off x="324989" y="103124"/>
            <a:ext cx="1633731" cy="433771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B8781678-BDBF-9375-9823-871EEBEFEBD9}"/>
              </a:ext>
            </a:extLst>
          </p:cNvPr>
          <p:cNvSpPr txBox="1"/>
          <p:nvPr/>
        </p:nvSpPr>
        <p:spPr>
          <a:xfrm>
            <a:off x="3296008" y="6454910"/>
            <a:ext cx="5599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D15DDDD-3863-57CF-7267-2A3C01A9E197}"/>
              </a:ext>
            </a:extLst>
          </p:cNvPr>
          <p:cNvSpPr txBox="1"/>
          <p:nvPr/>
        </p:nvSpPr>
        <p:spPr>
          <a:xfrm>
            <a:off x="-129734" y="6463250"/>
            <a:ext cx="2543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www.gov.br/antaq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099661D6-01C2-F59E-A0F0-7D0E9380A7A0}"/>
              </a:ext>
            </a:extLst>
          </p:cNvPr>
          <p:cNvSpPr txBox="1"/>
          <p:nvPr/>
        </p:nvSpPr>
        <p:spPr>
          <a:xfrm>
            <a:off x="6473309" y="56196"/>
            <a:ext cx="5530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1200" cap="none" spc="0" normalizeH="0" baseline="0" noProof="0">
              <a:ln>
                <a:noFill/>
              </a:ln>
              <a:solidFill>
                <a:srgbClr val="3148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B7F8326-5C4A-0570-5D3D-C177217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2370" y="641695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640CB-5D74-47DA-BBFA-9586DA51BF8B}" type="slidenum">
              <a:rPr kumimoji="0" lang="pt-BR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3DB37B3D-DD1C-E4DA-AAF6-85E593BBD3DA}"/>
              </a:ext>
            </a:extLst>
          </p:cNvPr>
          <p:cNvSpPr txBox="1"/>
          <p:nvPr/>
        </p:nvSpPr>
        <p:spPr>
          <a:xfrm>
            <a:off x="863600" y="435424"/>
            <a:ext cx="5384800" cy="150064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ts val="6305"/>
              </a:lnSpc>
              <a:spcBef>
                <a:spcPts val="1200"/>
              </a:spcBef>
              <a:spcAft>
                <a:spcPts val="1200"/>
              </a:spcAft>
              <a:defRPr sz="5000">
                <a:solidFill>
                  <a:srgbClr val="00508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pt-BR" sz="3334" dirty="0"/>
              <a:t>Cronograma-Tentativa</a:t>
            </a:r>
            <a:r>
              <a:rPr lang="pt-BR" sz="3334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4A06EE1-19D4-3732-6D1A-4F156CC2DE04}"/>
              </a:ext>
            </a:extLst>
          </p:cNvPr>
          <p:cNvSpPr txBox="1">
            <a:spLocks/>
          </p:cNvSpPr>
          <p:nvPr/>
        </p:nvSpPr>
        <p:spPr>
          <a:xfrm>
            <a:off x="4161514" y="42536"/>
            <a:ext cx="6377397" cy="734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lt"/>
                <a:cs typeface="Calibri Light" panose="020F0302020204030204"/>
              </a:rPr>
              <a:t>Hidrovia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lt"/>
                <a:cs typeface="Calibri Light" panose="020F0302020204030204"/>
              </a:rPr>
              <a:t> do Tocantins</a:t>
            </a:r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3BE34972-7489-292D-AF92-1C76831D0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865" y="7435"/>
            <a:ext cx="1628078" cy="741187"/>
          </a:xfrm>
          <a:prstGeom prst="rect">
            <a:avLst/>
          </a:prstGeom>
        </p:spPr>
      </p:pic>
      <p:grpSp>
        <p:nvGrpSpPr>
          <p:cNvPr id="59" name="Agrupar 58">
            <a:extLst>
              <a:ext uri="{FF2B5EF4-FFF2-40B4-BE49-F238E27FC236}">
                <a16:creationId xmlns:a16="http://schemas.microsoft.com/office/drawing/2014/main" id="{1A12CC6B-7724-379D-30B6-23DB972662A9}"/>
              </a:ext>
            </a:extLst>
          </p:cNvPr>
          <p:cNvGrpSpPr/>
          <p:nvPr/>
        </p:nvGrpSpPr>
        <p:grpSpPr>
          <a:xfrm>
            <a:off x="5170476" y="2050721"/>
            <a:ext cx="1165159" cy="1342585"/>
            <a:chOff x="7874000" y="1728915"/>
            <a:chExt cx="1436392" cy="1734073"/>
          </a:xfrm>
        </p:grpSpPr>
        <p:sp>
          <p:nvSpPr>
            <p:cNvPr id="60" name="Texto Explicativo: Seta para Baixo 59">
              <a:extLst>
                <a:ext uri="{FF2B5EF4-FFF2-40B4-BE49-F238E27FC236}">
                  <a16:creationId xmlns:a16="http://schemas.microsoft.com/office/drawing/2014/main" id="{F388AC9C-C09C-5E38-B216-300DD72FD13A}"/>
                </a:ext>
              </a:extLst>
            </p:cNvPr>
            <p:cNvSpPr/>
            <p:nvPr/>
          </p:nvSpPr>
          <p:spPr>
            <a:xfrm>
              <a:off x="7874000" y="1728915"/>
              <a:ext cx="1436392" cy="1734073"/>
            </a:xfrm>
            <a:prstGeom prst="downArrowCallou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A084BFDA-28A5-518F-9931-0E32E8E6B0E6}"/>
                </a:ext>
              </a:extLst>
            </p:cNvPr>
            <p:cNvSpPr/>
            <p:nvPr/>
          </p:nvSpPr>
          <p:spPr>
            <a:xfrm>
              <a:off x="8160824" y="1914068"/>
              <a:ext cx="862745" cy="633305"/>
            </a:xfrm>
            <a:custGeom>
              <a:avLst/>
              <a:gdLst/>
              <a:ahLst/>
              <a:cxnLst/>
              <a:rect l="l" t="t" r="r" b="b"/>
              <a:pathLst>
                <a:path w="1294117" h="1033445">
                  <a:moveTo>
                    <a:pt x="0" y="0"/>
                  </a:moveTo>
                  <a:lnTo>
                    <a:pt x="1294117" y="0"/>
                  </a:lnTo>
                  <a:lnTo>
                    <a:pt x="1294117" y="1033445"/>
                  </a:lnTo>
                  <a:lnTo>
                    <a:pt x="0" y="1033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C80B4AFE-2DA5-B02C-801F-DE8AE4C7FA1A}"/>
              </a:ext>
            </a:extLst>
          </p:cNvPr>
          <p:cNvGrpSpPr/>
          <p:nvPr/>
        </p:nvGrpSpPr>
        <p:grpSpPr>
          <a:xfrm>
            <a:off x="2136659" y="2050721"/>
            <a:ext cx="1165159" cy="1342585"/>
            <a:chOff x="5283200" y="1693017"/>
            <a:chExt cx="1436392" cy="1734073"/>
          </a:xfrm>
        </p:grpSpPr>
        <p:sp>
          <p:nvSpPr>
            <p:cNvPr id="63" name="Texto Explicativo: Seta para Baixo 62">
              <a:extLst>
                <a:ext uri="{FF2B5EF4-FFF2-40B4-BE49-F238E27FC236}">
                  <a16:creationId xmlns:a16="http://schemas.microsoft.com/office/drawing/2014/main" id="{55222CB4-6FD5-A678-E1A9-51C0524D0FBB}"/>
                </a:ext>
              </a:extLst>
            </p:cNvPr>
            <p:cNvSpPr/>
            <p:nvPr/>
          </p:nvSpPr>
          <p:spPr>
            <a:xfrm>
              <a:off x="5283200" y="1693017"/>
              <a:ext cx="1436392" cy="1734073"/>
            </a:xfrm>
            <a:prstGeom prst="downArrowCallou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9733D34D-27EB-DF46-5C6F-B87B87ADD890}"/>
                </a:ext>
              </a:extLst>
            </p:cNvPr>
            <p:cNvSpPr/>
            <p:nvPr/>
          </p:nvSpPr>
          <p:spPr>
            <a:xfrm>
              <a:off x="5546780" y="1934328"/>
              <a:ext cx="909233" cy="549525"/>
            </a:xfrm>
            <a:custGeom>
              <a:avLst/>
              <a:gdLst/>
              <a:ahLst/>
              <a:cxnLst/>
              <a:rect l="l" t="t" r="r" b="b"/>
              <a:pathLst>
                <a:path w="1363850" h="896731">
                  <a:moveTo>
                    <a:pt x="0" y="0"/>
                  </a:moveTo>
                  <a:lnTo>
                    <a:pt x="1363849" y="0"/>
                  </a:lnTo>
                  <a:lnTo>
                    <a:pt x="1363849" y="896731"/>
                  </a:lnTo>
                  <a:lnTo>
                    <a:pt x="0" y="896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5" name="Texto Explicativo: Seta para Baixo 64">
            <a:extLst>
              <a:ext uri="{FF2B5EF4-FFF2-40B4-BE49-F238E27FC236}">
                <a16:creationId xmlns:a16="http://schemas.microsoft.com/office/drawing/2014/main" id="{0167ED80-E593-4EE1-105B-06179FD72542}"/>
              </a:ext>
            </a:extLst>
          </p:cNvPr>
          <p:cNvSpPr/>
          <p:nvPr/>
        </p:nvSpPr>
        <p:spPr>
          <a:xfrm>
            <a:off x="10735772" y="2050721"/>
            <a:ext cx="1165159" cy="1342585"/>
          </a:xfrm>
          <a:prstGeom prst="downArrowCallou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6" name="Picture 2" descr="Contrato - ícones de negócios e finanças grátis">
            <a:extLst>
              <a:ext uri="{FF2B5EF4-FFF2-40B4-BE49-F238E27FC236}">
                <a16:creationId xmlns:a16="http://schemas.microsoft.com/office/drawing/2014/main" id="{205FD3CF-1B1D-70D7-A214-DFFEDCF8F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000" y="2260321"/>
            <a:ext cx="476830" cy="47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Agrupar 66">
            <a:extLst>
              <a:ext uri="{FF2B5EF4-FFF2-40B4-BE49-F238E27FC236}">
                <a16:creationId xmlns:a16="http://schemas.microsoft.com/office/drawing/2014/main" id="{AFA75A85-2629-F62D-521D-CD73E08FD559}"/>
              </a:ext>
            </a:extLst>
          </p:cNvPr>
          <p:cNvGrpSpPr/>
          <p:nvPr/>
        </p:nvGrpSpPr>
        <p:grpSpPr>
          <a:xfrm>
            <a:off x="9466057" y="2050721"/>
            <a:ext cx="1165159" cy="1342585"/>
            <a:chOff x="9254067" y="1920430"/>
            <a:chExt cx="1436392" cy="1734073"/>
          </a:xfrm>
        </p:grpSpPr>
        <p:sp>
          <p:nvSpPr>
            <p:cNvPr id="68" name="Texto Explicativo: Seta para Baixo 67">
              <a:extLst>
                <a:ext uri="{FF2B5EF4-FFF2-40B4-BE49-F238E27FC236}">
                  <a16:creationId xmlns:a16="http://schemas.microsoft.com/office/drawing/2014/main" id="{AB5014F9-5BC2-28C6-945E-03A3C7A449E3}"/>
                </a:ext>
              </a:extLst>
            </p:cNvPr>
            <p:cNvSpPr/>
            <p:nvPr/>
          </p:nvSpPr>
          <p:spPr>
            <a:xfrm>
              <a:off x="9254067" y="1920430"/>
              <a:ext cx="1436392" cy="1734073"/>
            </a:xfrm>
            <a:prstGeom prst="downArrowCallou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9" name="Imagem 68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A02AD1D8-5D98-F1E0-AEBC-050E472FD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102" y="2184944"/>
              <a:ext cx="526322" cy="526322"/>
            </a:xfrm>
            <a:prstGeom prst="rect">
              <a:avLst/>
            </a:prstGeom>
          </p:spPr>
        </p:pic>
      </p:grp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63723434-555F-8C84-399C-50E85E2B8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661228"/>
              </p:ext>
            </p:extLst>
          </p:nvPr>
        </p:nvGraphicFramePr>
        <p:xfrm>
          <a:off x="186512" y="3393306"/>
          <a:ext cx="11874037" cy="1685343"/>
        </p:xfrm>
        <a:graphic>
          <a:graphicData uri="http://schemas.openxmlformats.org/drawingml/2006/table">
            <a:tbl>
              <a:tblPr firstRow="1" bandRow="1"/>
              <a:tblGrid>
                <a:gridCol w="847521">
                  <a:extLst>
                    <a:ext uri="{9D8B030D-6E8A-4147-A177-3AD203B41FA5}">
                      <a16:colId xmlns:a16="http://schemas.microsoft.com/office/drawing/2014/main" val="724661752"/>
                    </a:ext>
                  </a:extLst>
                </a:gridCol>
                <a:gridCol w="847521">
                  <a:extLst>
                    <a:ext uri="{9D8B030D-6E8A-4147-A177-3AD203B41FA5}">
                      <a16:colId xmlns:a16="http://schemas.microsoft.com/office/drawing/2014/main" val="3524183301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867457484"/>
                    </a:ext>
                  </a:extLst>
                </a:gridCol>
                <a:gridCol w="712177">
                  <a:extLst>
                    <a:ext uri="{9D8B030D-6E8A-4147-A177-3AD203B41FA5}">
                      <a16:colId xmlns:a16="http://schemas.microsoft.com/office/drawing/2014/main" val="4078779446"/>
                    </a:ext>
                  </a:extLst>
                </a:gridCol>
                <a:gridCol w="1573823">
                  <a:extLst>
                    <a:ext uri="{9D8B030D-6E8A-4147-A177-3AD203B41FA5}">
                      <a16:colId xmlns:a16="http://schemas.microsoft.com/office/drawing/2014/main" val="1844312814"/>
                    </a:ext>
                  </a:extLst>
                </a:gridCol>
                <a:gridCol w="659423">
                  <a:extLst>
                    <a:ext uri="{9D8B030D-6E8A-4147-A177-3AD203B41FA5}">
                      <a16:colId xmlns:a16="http://schemas.microsoft.com/office/drawing/2014/main" val="4096682476"/>
                    </a:ext>
                  </a:extLst>
                </a:gridCol>
                <a:gridCol w="729761">
                  <a:extLst>
                    <a:ext uri="{9D8B030D-6E8A-4147-A177-3AD203B41FA5}">
                      <a16:colId xmlns:a16="http://schemas.microsoft.com/office/drawing/2014/main" val="3833395939"/>
                    </a:ext>
                  </a:extLst>
                </a:gridCol>
                <a:gridCol w="1343749">
                  <a:extLst>
                    <a:ext uri="{9D8B030D-6E8A-4147-A177-3AD203B41FA5}">
                      <a16:colId xmlns:a16="http://schemas.microsoft.com/office/drawing/2014/main" val="3020086868"/>
                    </a:ext>
                  </a:extLst>
                </a:gridCol>
                <a:gridCol w="798149">
                  <a:extLst>
                    <a:ext uri="{9D8B030D-6E8A-4147-A177-3AD203B41FA5}">
                      <a16:colId xmlns:a16="http://schemas.microsoft.com/office/drawing/2014/main" val="3250375874"/>
                    </a:ext>
                  </a:extLst>
                </a:gridCol>
                <a:gridCol w="798149">
                  <a:extLst>
                    <a:ext uri="{9D8B030D-6E8A-4147-A177-3AD203B41FA5}">
                      <a16:colId xmlns:a16="http://schemas.microsoft.com/office/drawing/2014/main" val="1203033291"/>
                    </a:ext>
                  </a:extLst>
                </a:gridCol>
                <a:gridCol w="1306150">
                  <a:extLst>
                    <a:ext uri="{9D8B030D-6E8A-4147-A177-3AD203B41FA5}">
                      <a16:colId xmlns:a16="http://schemas.microsoft.com/office/drawing/2014/main" val="1331778004"/>
                    </a:ext>
                  </a:extLst>
                </a:gridCol>
                <a:gridCol w="1378383">
                  <a:extLst>
                    <a:ext uri="{9D8B030D-6E8A-4147-A177-3AD203B41FA5}">
                      <a16:colId xmlns:a16="http://schemas.microsoft.com/office/drawing/2014/main" val="62923206"/>
                    </a:ext>
                  </a:extLst>
                </a:gridCol>
              </a:tblGrid>
              <a:tr h="95382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600" dirty="0">
                          <a:latin typeface="Montserrat" panose="00000500000000000000" pitchFamily="2" charset="0"/>
                        </a:rPr>
                        <a:t>Elaboração EVTEA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600" dirty="0">
                          <a:latin typeface="Montserrat" panose="00000500000000000000" pitchFamily="2" charset="0"/>
                        </a:rPr>
                        <a:t>Consulta e audiência pública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600" dirty="0">
                          <a:latin typeface="Montserrat" panose="00000500000000000000" pitchFamily="2" charset="0"/>
                        </a:rPr>
                        <a:t>Revisão pós Audiência Pública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kern="1200" dirty="0">
                          <a:solidFill>
                            <a:schemeClr val="lt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Auditoria</a:t>
                      </a:r>
                      <a:r>
                        <a:rPr lang="pt-BR" sz="1600" dirty="0"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pt-BR" sz="1600" b="1" kern="1200" dirty="0">
                          <a:solidFill>
                            <a:schemeClr val="lt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do TCU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600" dirty="0">
                          <a:latin typeface="Montserrat" panose="00000500000000000000" pitchFamily="2" charset="0"/>
                        </a:rPr>
                        <a:t>Revisão pós-TCU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600">
                          <a:latin typeface="Montserrat" panose="00000500000000000000" pitchFamily="2" charset="0"/>
                        </a:rPr>
                        <a:t>Abertura de edital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600" dirty="0">
                          <a:latin typeface="Montserrat" panose="00000500000000000000" pitchFamily="2" charset="0"/>
                        </a:rPr>
                        <a:t>Leilão na B3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600" dirty="0">
                          <a:latin typeface="Montserrat" panose="00000500000000000000" pitchFamily="2" charset="0"/>
                        </a:rPr>
                        <a:t>Assinatura do Contrato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381325"/>
                  </a:ext>
                </a:extLst>
              </a:tr>
              <a:tr h="343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800" dirty="0">
                          <a:latin typeface="Montserrat" panose="00000500000000000000" pitchFamily="2" charset="0"/>
                        </a:rPr>
                        <a:t>mar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Montserrat" panose="00000500000000000000" pitchFamily="2" charset="0"/>
                        </a:rPr>
                        <a:t>dez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800" dirty="0" err="1">
                          <a:latin typeface="Montserrat" panose="00000500000000000000" pitchFamily="2" charset="0"/>
                        </a:rPr>
                        <a:t>fev</a:t>
                      </a:r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Montserrat" panose="00000500000000000000" pitchFamily="2" charset="0"/>
                        </a:rPr>
                        <a:t>mar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800" dirty="0" err="1">
                          <a:latin typeface="Montserrat" panose="00000500000000000000" pitchFamily="2" charset="0"/>
                        </a:rPr>
                        <a:t>abr</a:t>
                      </a:r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 err="1">
                          <a:latin typeface="Montserrat" panose="00000500000000000000" pitchFamily="2" charset="0"/>
                        </a:rPr>
                        <a:t>abr</a:t>
                      </a: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800" dirty="0" err="1">
                          <a:latin typeface="Montserrat" panose="00000500000000000000" pitchFamily="2" charset="0"/>
                        </a:rPr>
                        <a:t>jun</a:t>
                      </a:r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800" dirty="0" err="1">
                          <a:latin typeface="Montserrat" panose="00000500000000000000" pitchFamily="2" charset="0"/>
                        </a:rPr>
                        <a:t>ago</a:t>
                      </a:r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800" dirty="0">
                          <a:latin typeface="Montserrat" panose="00000500000000000000" pitchFamily="2" charset="0"/>
                        </a:rPr>
                        <a:t>set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Montserrat" panose="00000500000000000000" pitchFamily="2" charset="0"/>
                        </a:rPr>
                        <a:t>out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800" dirty="0" err="1">
                          <a:latin typeface="Montserrat" panose="00000500000000000000" pitchFamily="2" charset="0"/>
                        </a:rPr>
                        <a:t>nov</a:t>
                      </a:r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800" dirty="0">
                          <a:latin typeface="Montserrat" panose="00000500000000000000" pitchFamily="2" charset="0"/>
                        </a:rPr>
                        <a:t>dez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430309"/>
                  </a:ext>
                </a:extLst>
              </a:tr>
              <a:tr h="343979">
                <a:tc gridSpan="2"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Montserrat" panose="00000500000000000000" pitchFamily="2" charset="0"/>
                        </a:rPr>
                        <a:t>2025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Montserrat" panose="00000500000000000000" pitchFamily="2" charset="0"/>
                        </a:rPr>
                        <a:t>2026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800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559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321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Desenho de uma cidade&#10;&#10;Descrição gerada automaticamente com confiança média">
            <a:extLst>
              <a:ext uri="{FF2B5EF4-FFF2-40B4-BE49-F238E27FC236}">
                <a16:creationId xmlns:a16="http://schemas.microsoft.com/office/drawing/2014/main" id="{20157803-9C47-F074-DFA1-D4160F6ACB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effectLst>
            <a:glow rad="127000">
              <a:schemeClr val="accent1">
                <a:alpha val="52000"/>
              </a:schemeClr>
            </a:glow>
          </a:effec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762A1BC-4E83-AC16-E0DF-F9F9F2A126BF}"/>
              </a:ext>
            </a:extLst>
          </p:cNvPr>
          <p:cNvSpPr txBox="1"/>
          <p:nvPr/>
        </p:nvSpPr>
        <p:spPr>
          <a:xfrm>
            <a:off x="9977038" y="253258"/>
            <a:ext cx="195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AGENDA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F88F88C-25CE-C62A-B77C-20731F83129E}"/>
              </a:ext>
            </a:extLst>
          </p:cNvPr>
          <p:cNvSpPr txBox="1"/>
          <p:nvPr/>
        </p:nvSpPr>
        <p:spPr>
          <a:xfrm>
            <a:off x="529840" y="2090172"/>
            <a:ext cx="110335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2400" dirty="0">
                <a:solidFill>
                  <a:schemeClr val="bg1"/>
                </a:solidFill>
              </a:rPr>
              <a:t>Principais Atores do Setor Hidroviário no Brasil;</a:t>
            </a:r>
          </a:p>
          <a:p>
            <a:pPr marL="342900" indent="-342900">
              <a:buAutoNum type="arabicPeriod"/>
            </a:pPr>
            <a:r>
              <a:rPr lang="pt-BR" sz="2400" dirty="0">
                <a:solidFill>
                  <a:schemeClr val="bg1"/>
                </a:solidFill>
              </a:rPr>
              <a:t>Vias Navegáveis        Hidrovias;</a:t>
            </a:r>
          </a:p>
          <a:p>
            <a:pPr marL="342900" indent="-342900">
              <a:buAutoNum type="arabicPeriod"/>
            </a:pPr>
            <a:r>
              <a:rPr lang="pt-BR" sz="2400" dirty="0">
                <a:solidFill>
                  <a:schemeClr val="bg1"/>
                </a:solidFill>
              </a:rPr>
              <a:t>A rede de vias navegáveis no Brasil e seus potenciais;</a:t>
            </a:r>
          </a:p>
          <a:p>
            <a:pPr marL="342900" indent="-342900">
              <a:buAutoNum type="arabicPeriod"/>
            </a:pPr>
            <a:r>
              <a:rPr lang="pt-BR" sz="2400" dirty="0">
                <a:solidFill>
                  <a:schemeClr val="bg1"/>
                </a:solidFill>
              </a:rPr>
              <a:t>O projeto de Concessões Hidroviárias – PGO e EVTEAS;</a:t>
            </a:r>
          </a:p>
          <a:p>
            <a:pPr marL="342900" indent="-342900">
              <a:buAutoNum type="arabicPeriod"/>
            </a:pPr>
            <a:r>
              <a:rPr lang="pt-BR" sz="2400" dirty="0">
                <a:solidFill>
                  <a:schemeClr val="bg1"/>
                </a:solidFill>
              </a:rPr>
              <a:t>Panorama Atual dos Projetos Hidroviários;</a:t>
            </a:r>
          </a:p>
          <a:p>
            <a:pPr marL="342900" indent="-342900">
              <a:buAutoNum type="arabicPeriod"/>
            </a:pPr>
            <a:r>
              <a:rPr lang="pt-BR" sz="2400" dirty="0">
                <a:solidFill>
                  <a:schemeClr val="bg1"/>
                </a:solidFill>
              </a:rPr>
              <a:t>Detalhamento sobre o Projeto da Hidrovia do Tocantins e Tapajós;</a:t>
            </a:r>
          </a:p>
          <a:p>
            <a:pPr marL="342900" indent="-342900">
              <a:buAutoNum type="arabicPeriod"/>
            </a:pPr>
            <a:r>
              <a:rPr lang="pt-BR" sz="2400" dirty="0">
                <a:solidFill>
                  <a:schemeClr val="bg1"/>
                </a:solidFill>
              </a:rPr>
              <a:t>Considerações Finais.</a:t>
            </a:r>
          </a:p>
        </p:txBody>
      </p:sp>
      <p:sp>
        <p:nvSpPr>
          <p:cNvPr id="4" name="Diferente de 3">
            <a:extLst>
              <a:ext uri="{FF2B5EF4-FFF2-40B4-BE49-F238E27FC236}">
                <a16:creationId xmlns:a16="http://schemas.microsoft.com/office/drawing/2014/main" id="{152DC0D7-73F3-FEE9-7CDD-78540B76EB15}"/>
              </a:ext>
            </a:extLst>
          </p:cNvPr>
          <p:cNvSpPr/>
          <p:nvPr/>
        </p:nvSpPr>
        <p:spPr>
          <a:xfrm>
            <a:off x="3025211" y="2575901"/>
            <a:ext cx="333286" cy="278396"/>
          </a:xfrm>
          <a:prstGeom prst="mathNot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338819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D2778-3B12-6AA0-FC0F-313908ABF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grupar 30">
            <a:extLst>
              <a:ext uri="{FF2B5EF4-FFF2-40B4-BE49-F238E27FC236}">
                <a16:creationId xmlns:a16="http://schemas.microsoft.com/office/drawing/2014/main" id="{749CD098-7C04-8B40-97CC-E3B8EDBB38C9}"/>
              </a:ext>
            </a:extLst>
          </p:cNvPr>
          <p:cNvGrpSpPr/>
          <p:nvPr/>
        </p:nvGrpSpPr>
        <p:grpSpPr>
          <a:xfrm>
            <a:off x="-17" y="6320304"/>
            <a:ext cx="12192002" cy="537695"/>
            <a:chOff x="-17" y="6320304"/>
            <a:chExt cx="12192002" cy="537695"/>
          </a:xfrm>
        </p:grpSpPr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E676FCBF-8F99-08A4-3D1E-818A389C5D35}"/>
                </a:ext>
              </a:extLst>
            </p:cNvPr>
            <p:cNvSpPr/>
            <p:nvPr/>
          </p:nvSpPr>
          <p:spPr>
            <a:xfrm>
              <a:off x="-16" y="6320304"/>
              <a:ext cx="12192001" cy="464820"/>
            </a:xfrm>
            <a:prstGeom prst="rect">
              <a:avLst/>
            </a:prstGeom>
            <a:solidFill>
              <a:srgbClr val="72BA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7A4FC0CB-2AD9-8620-F8D3-C9765BDEA621}"/>
                </a:ext>
              </a:extLst>
            </p:cNvPr>
            <p:cNvSpPr/>
            <p:nvPr/>
          </p:nvSpPr>
          <p:spPr>
            <a:xfrm>
              <a:off x="-17" y="6393179"/>
              <a:ext cx="12192001" cy="464820"/>
            </a:xfrm>
            <a:prstGeom prst="rect">
              <a:avLst/>
            </a:prstGeom>
            <a:solidFill>
              <a:srgbClr val="283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45ADCAC-FBB8-9E64-82CF-E7717B4A2413}"/>
              </a:ext>
            </a:extLst>
          </p:cNvPr>
          <p:cNvGrpSpPr/>
          <p:nvPr/>
        </p:nvGrpSpPr>
        <p:grpSpPr>
          <a:xfrm>
            <a:off x="-2921" y="-6349"/>
            <a:ext cx="12194921" cy="1932441"/>
            <a:chOff x="-2921" y="-6349"/>
            <a:chExt cx="12194921" cy="1932441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F375020F-99E4-5E8C-AD98-74A1650DE70B}"/>
                </a:ext>
              </a:extLst>
            </p:cNvPr>
            <p:cNvGrpSpPr/>
            <p:nvPr/>
          </p:nvGrpSpPr>
          <p:grpSpPr>
            <a:xfrm>
              <a:off x="-1" y="-6349"/>
              <a:ext cx="12192001" cy="821689"/>
              <a:chOff x="-1" y="-6349"/>
              <a:chExt cx="12192001" cy="821689"/>
            </a:xfrm>
          </p:grpSpPr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CCDCE0FA-F22B-CEBB-962E-4E70272C6AB3}"/>
                  </a:ext>
                </a:extLst>
              </p:cNvPr>
              <p:cNvSpPr/>
              <p:nvPr/>
            </p:nvSpPr>
            <p:spPr>
              <a:xfrm>
                <a:off x="-1" y="1"/>
                <a:ext cx="12191986" cy="8153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5">
                <a:extLst>
                  <a:ext uri="{FF2B5EF4-FFF2-40B4-BE49-F238E27FC236}">
                    <a16:creationId xmlns:a16="http://schemas.microsoft.com/office/drawing/2014/main" id="{3015D082-A138-2525-B632-55DA6C7DE5D2}"/>
                  </a:ext>
                </a:extLst>
              </p:cNvPr>
              <p:cNvSpPr/>
              <p:nvPr/>
            </p:nvSpPr>
            <p:spPr>
              <a:xfrm>
                <a:off x="-1" y="0"/>
                <a:ext cx="5584316" cy="745507"/>
              </a:xfrm>
              <a:custGeom>
                <a:avLst/>
                <a:gdLst>
                  <a:gd name="connsiteX0" fmla="*/ 0 w 12192001"/>
                  <a:gd name="connsiteY0" fmla="*/ 0 h 737118"/>
                  <a:gd name="connsiteX1" fmla="*/ 12192001 w 12192001"/>
                  <a:gd name="connsiteY1" fmla="*/ 0 h 737118"/>
                  <a:gd name="connsiteX2" fmla="*/ 12192001 w 12192001"/>
                  <a:gd name="connsiteY2" fmla="*/ 737118 h 737118"/>
                  <a:gd name="connsiteX3" fmla="*/ 0 w 12192001"/>
                  <a:gd name="connsiteY3" fmla="*/ 737118 h 737118"/>
                  <a:gd name="connsiteX4" fmla="*/ 0 w 12192001"/>
                  <a:gd name="connsiteY4" fmla="*/ 0 h 737118"/>
                  <a:gd name="connsiteX0" fmla="*/ 0 w 12192001"/>
                  <a:gd name="connsiteY0" fmla="*/ 0 h 745507"/>
                  <a:gd name="connsiteX1" fmla="*/ 12192001 w 12192001"/>
                  <a:gd name="connsiteY1" fmla="*/ 0 h 745507"/>
                  <a:gd name="connsiteX2" fmla="*/ 3106724 w 12192001"/>
                  <a:gd name="connsiteY2" fmla="*/ 745507 h 745507"/>
                  <a:gd name="connsiteX3" fmla="*/ 0 w 12192001"/>
                  <a:gd name="connsiteY3" fmla="*/ 737118 h 745507"/>
                  <a:gd name="connsiteX4" fmla="*/ 0 w 12192001"/>
                  <a:gd name="connsiteY4" fmla="*/ 0 h 745507"/>
                  <a:gd name="connsiteX0" fmla="*/ 0 w 5103303"/>
                  <a:gd name="connsiteY0" fmla="*/ 8389 h 753896"/>
                  <a:gd name="connsiteX1" fmla="*/ 5103303 w 5103303"/>
                  <a:gd name="connsiteY1" fmla="*/ 0 h 753896"/>
                  <a:gd name="connsiteX2" fmla="*/ 3106724 w 5103303"/>
                  <a:gd name="connsiteY2" fmla="*/ 753896 h 753896"/>
                  <a:gd name="connsiteX3" fmla="*/ 0 w 5103303"/>
                  <a:gd name="connsiteY3" fmla="*/ 745507 h 753896"/>
                  <a:gd name="connsiteX4" fmla="*/ 0 w 5103303"/>
                  <a:gd name="connsiteY4" fmla="*/ 8389 h 75389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37118"/>
                  <a:gd name="connsiteX1" fmla="*/ 5670041 w 5670041"/>
                  <a:gd name="connsiteY1" fmla="*/ 1136 h 737118"/>
                  <a:gd name="connsiteX2" fmla="*/ 3123392 w 5670041"/>
                  <a:gd name="connsiteY2" fmla="*/ 697882 h 737118"/>
                  <a:gd name="connsiteX3" fmla="*/ 0 w 5670041"/>
                  <a:gd name="connsiteY3" fmla="*/ 737118 h 737118"/>
                  <a:gd name="connsiteX4" fmla="*/ 0 w 5670041"/>
                  <a:gd name="connsiteY4" fmla="*/ 0 h 737118"/>
                  <a:gd name="connsiteX0" fmla="*/ 0 w 5670041"/>
                  <a:gd name="connsiteY0" fmla="*/ 0 h 743126"/>
                  <a:gd name="connsiteX1" fmla="*/ 5670041 w 5670041"/>
                  <a:gd name="connsiteY1" fmla="*/ 1136 h 743126"/>
                  <a:gd name="connsiteX2" fmla="*/ 2978136 w 5670041"/>
                  <a:gd name="connsiteY2" fmla="*/ 743126 h 743126"/>
                  <a:gd name="connsiteX3" fmla="*/ 0 w 5670041"/>
                  <a:gd name="connsiteY3" fmla="*/ 737118 h 743126"/>
                  <a:gd name="connsiteX4" fmla="*/ 0 w 5670041"/>
                  <a:gd name="connsiteY4" fmla="*/ 0 h 743126"/>
                  <a:gd name="connsiteX0" fmla="*/ 0 w 5670041"/>
                  <a:gd name="connsiteY0" fmla="*/ 0 h 743126"/>
                  <a:gd name="connsiteX1" fmla="*/ 5670041 w 5670041"/>
                  <a:gd name="connsiteY1" fmla="*/ 1136 h 743126"/>
                  <a:gd name="connsiteX2" fmla="*/ 2978136 w 5670041"/>
                  <a:gd name="connsiteY2" fmla="*/ 743126 h 743126"/>
                  <a:gd name="connsiteX3" fmla="*/ 0 w 5670041"/>
                  <a:gd name="connsiteY3" fmla="*/ 737118 h 743126"/>
                  <a:gd name="connsiteX4" fmla="*/ 0 w 5670041"/>
                  <a:gd name="connsiteY4" fmla="*/ 0 h 74312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35116"/>
                  <a:gd name="connsiteY0" fmla="*/ 0 h 745507"/>
                  <a:gd name="connsiteX1" fmla="*/ 5635116 w 5635116"/>
                  <a:gd name="connsiteY1" fmla="*/ 1136 h 745507"/>
                  <a:gd name="connsiteX2" fmla="*/ 2909080 w 5635116"/>
                  <a:gd name="connsiteY2" fmla="*/ 745507 h 745507"/>
                  <a:gd name="connsiteX3" fmla="*/ 0 w 5635116"/>
                  <a:gd name="connsiteY3" fmla="*/ 737118 h 745507"/>
                  <a:gd name="connsiteX4" fmla="*/ 0 w 5635116"/>
                  <a:gd name="connsiteY4" fmla="*/ 0 h 745507"/>
                  <a:gd name="connsiteX0" fmla="*/ 0 w 5584316"/>
                  <a:gd name="connsiteY0" fmla="*/ 0 h 745507"/>
                  <a:gd name="connsiteX1" fmla="*/ 5584316 w 5584316"/>
                  <a:gd name="connsiteY1" fmla="*/ 1136 h 745507"/>
                  <a:gd name="connsiteX2" fmla="*/ 2909080 w 5584316"/>
                  <a:gd name="connsiteY2" fmla="*/ 745507 h 745507"/>
                  <a:gd name="connsiteX3" fmla="*/ 0 w 5584316"/>
                  <a:gd name="connsiteY3" fmla="*/ 737118 h 745507"/>
                  <a:gd name="connsiteX4" fmla="*/ 0 w 5584316"/>
                  <a:gd name="connsiteY4" fmla="*/ 0 h 745507"/>
                  <a:gd name="connsiteX0" fmla="*/ 0 w 5584316"/>
                  <a:gd name="connsiteY0" fmla="*/ 0 h 745507"/>
                  <a:gd name="connsiteX1" fmla="*/ 5584316 w 5584316"/>
                  <a:gd name="connsiteY1" fmla="*/ 1136 h 745507"/>
                  <a:gd name="connsiteX2" fmla="*/ 2909080 w 5584316"/>
                  <a:gd name="connsiteY2" fmla="*/ 745507 h 745507"/>
                  <a:gd name="connsiteX3" fmla="*/ 0 w 5584316"/>
                  <a:gd name="connsiteY3" fmla="*/ 737118 h 745507"/>
                  <a:gd name="connsiteX4" fmla="*/ 0 w 5584316"/>
                  <a:gd name="connsiteY4" fmla="*/ 0 h 74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84316" h="745507">
                    <a:moveTo>
                      <a:pt x="0" y="0"/>
                    </a:moveTo>
                    <a:lnTo>
                      <a:pt x="5584316" y="1136"/>
                    </a:lnTo>
                    <a:cubicBezTo>
                      <a:pt x="4639389" y="206397"/>
                      <a:pt x="4335018" y="251321"/>
                      <a:pt x="2909080" y="745507"/>
                    </a:cubicBezTo>
                    <a:lnTo>
                      <a:pt x="0" y="7371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48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5">
                <a:extLst>
                  <a:ext uri="{FF2B5EF4-FFF2-40B4-BE49-F238E27FC236}">
                    <a16:creationId xmlns:a16="http://schemas.microsoft.com/office/drawing/2014/main" id="{4BA30386-9664-CDFB-841F-2FA015867D93}"/>
                  </a:ext>
                </a:extLst>
              </p:cNvPr>
              <p:cNvSpPr/>
              <p:nvPr/>
            </p:nvSpPr>
            <p:spPr>
              <a:xfrm rot="10800000">
                <a:off x="3164680" y="-1138"/>
                <a:ext cx="9027305" cy="744088"/>
              </a:xfrm>
              <a:custGeom>
                <a:avLst/>
                <a:gdLst>
                  <a:gd name="connsiteX0" fmla="*/ 0 w 12192001"/>
                  <a:gd name="connsiteY0" fmla="*/ 0 h 737118"/>
                  <a:gd name="connsiteX1" fmla="*/ 12192001 w 12192001"/>
                  <a:gd name="connsiteY1" fmla="*/ 0 h 737118"/>
                  <a:gd name="connsiteX2" fmla="*/ 12192001 w 12192001"/>
                  <a:gd name="connsiteY2" fmla="*/ 737118 h 737118"/>
                  <a:gd name="connsiteX3" fmla="*/ 0 w 12192001"/>
                  <a:gd name="connsiteY3" fmla="*/ 737118 h 737118"/>
                  <a:gd name="connsiteX4" fmla="*/ 0 w 12192001"/>
                  <a:gd name="connsiteY4" fmla="*/ 0 h 737118"/>
                  <a:gd name="connsiteX0" fmla="*/ 0 w 12192001"/>
                  <a:gd name="connsiteY0" fmla="*/ 0 h 745507"/>
                  <a:gd name="connsiteX1" fmla="*/ 12192001 w 12192001"/>
                  <a:gd name="connsiteY1" fmla="*/ 0 h 745507"/>
                  <a:gd name="connsiteX2" fmla="*/ 3106724 w 12192001"/>
                  <a:gd name="connsiteY2" fmla="*/ 745507 h 745507"/>
                  <a:gd name="connsiteX3" fmla="*/ 0 w 12192001"/>
                  <a:gd name="connsiteY3" fmla="*/ 737118 h 745507"/>
                  <a:gd name="connsiteX4" fmla="*/ 0 w 12192001"/>
                  <a:gd name="connsiteY4" fmla="*/ 0 h 745507"/>
                  <a:gd name="connsiteX0" fmla="*/ 0 w 5103303"/>
                  <a:gd name="connsiteY0" fmla="*/ 8389 h 753896"/>
                  <a:gd name="connsiteX1" fmla="*/ 5103303 w 5103303"/>
                  <a:gd name="connsiteY1" fmla="*/ 0 h 753896"/>
                  <a:gd name="connsiteX2" fmla="*/ 3106724 w 5103303"/>
                  <a:gd name="connsiteY2" fmla="*/ 753896 h 753896"/>
                  <a:gd name="connsiteX3" fmla="*/ 0 w 5103303"/>
                  <a:gd name="connsiteY3" fmla="*/ 745507 h 753896"/>
                  <a:gd name="connsiteX4" fmla="*/ 0 w 5103303"/>
                  <a:gd name="connsiteY4" fmla="*/ 8389 h 75389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2896 h 743641"/>
                  <a:gd name="connsiteX1" fmla="*/ 6329260 w 6329260"/>
                  <a:gd name="connsiteY1" fmla="*/ 0 h 743641"/>
                  <a:gd name="connsiteX2" fmla="*/ 3282050 w 6329260"/>
                  <a:gd name="connsiteY2" fmla="*/ 743641 h 743641"/>
                  <a:gd name="connsiteX3" fmla="*/ 0 w 6329260"/>
                  <a:gd name="connsiteY3" fmla="*/ 740014 h 743641"/>
                  <a:gd name="connsiteX4" fmla="*/ 0 w 6329260"/>
                  <a:gd name="connsiteY4" fmla="*/ 2896 h 743641"/>
                  <a:gd name="connsiteX0" fmla="*/ 0 w 9034767"/>
                  <a:gd name="connsiteY0" fmla="*/ 2896 h 743641"/>
                  <a:gd name="connsiteX1" fmla="*/ 9034767 w 9034767"/>
                  <a:gd name="connsiteY1" fmla="*/ 0 h 743641"/>
                  <a:gd name="connsiteX2" fmla="*/ 5987557 w 9034767"/>
                  <a:gd name="connsiteY2" fmla="*/ 743641 h 743641"/>
                  <a:gd name="connsiteX3" fmla="*/ 2705507 w 9034767"/>
                  <a:gd name="connsiteY3" fmla="*/ 740014 h 743641"/>
                  <a:gd name="connsiteX4" fmla="*/ 0 w 9034767"/>
                  <a:gd name="connsiteY4" fmla="*/ 2896 h 743641"/>
                  <a:gd name="connsiteX0" fmla="*/ 0 w 9034767"/>
                  <a:gd name="connsiteY0" fmla="*/ 2896 h 744781"/>
                  <a:gd name="connsiteX1" fmla="*/ 9034767 w 9034767"/>
                  <a:gd name="connsiteY1" fmla="*/ 0 h 744781"/>
                  <a:gd name="connsiteX2" fmla="*/ 5987557 w 9034767"/>
                  <a:gd name="connsiteY2" fmla="*/ 743641 h 744781"/>
                  <a:gd name="connsiteX3" fmla="*/ 11898 w 9034767"/>
                  <a:gd name="connsiteY3" fmla="*/ 744781 h 744781"/>
                  <a:gd name="connsiteX4" fmla="*/ 0 w 9034767"/>
                  <a:gd name="connsiteY4" fmla="*/ 2896 h 744781"/>
                  <a:gd name="connsiteX0" fmla="*/ 0 w 9025249"/>
                  <a:gd name="connsiteY0" fmla="*/ 2896 h 744781"/>
                  <a:gd name="connsiteX1" fmla="*/ 9025249 w 9025249"/>
                  <a:gd name="connsiteY1" fmla="*/ 0 h 744781"/>
                  <a:gd name="connsiteX2" fmla="*/ 5978039 w 9025249"/>
                  <a:gd name="connsiteY2" fmla="*/ 743641 h 744781"/>
                  <a:gd name="connsiteX3" fmla="*/ 2380 w 9025249"/>
                  <a:gd name="connsiteY3" fmla="*/ 744781 h 744781"/>
                  <a:gd name="connsiteX4" fmla="*/ 0 w 9025249"/>
                  <a:gd name="connsiteY4" fmla="*/ 2896 h 744781"/>
                  <a:gd name="connsiteX0" fmla="*/ 2484 w 9027733"/>
                  <a:gd name="connsiteY0" fmla="*/ 2896 h 744781"/>
                  <a:gd name="connsiteX1" fmla="*/ 9027733 w 9027733"/>
                  <a:gd name="connsiteY1" fmla="*/ 0 h 744781"/>
                  <a:gd name="connsiteX2" fmla="*/ 5980523 w 9027733"/>
                  <a:gd name="connsiteY2" fmla="*/ 743641 h 744781"/>
                  <a:gd name="connsiteX3" fmla="*/ 105 w 9027733"/>
                  <a:gd name="connsiteY3" fmla="*/ 744781 h 744781"/>
                  <a:gd name="connsiteX4" fmla="*/ 2484 w 9027733"/>
                  <a:gd name="connsiteY4" fmla="*/ 2896 h 744781"/>
                  <a:gd name="connsiteX0" fmla="*/ 0 w 9025249"/>
                  <a:gd name="connsiteY0" fmla="*/ 2896 h 744781"/>
                  <a:gd name="connsiteX1" fmla="*/ 9025249 w 9025249"/>
                  <a:gd name="connsiteY1" fmla="*/ 0 h 744781"/>
                  <a:gd name="connsiteX2" fmla="*/ 5978039 w 9025249"/>
                  <a:gd name="connsiteY2" fmla="*/ 743641 h 744781"/>
                  <a:gd name="connsiteX3" fmla="*/ 4760 w 9025249"/>
                  <a:gd name="connsiteY3" fmla="*/ 744781 h 744781"/>
                  <a:gd name="connsiteX4" fmla="*/ 0 w 902524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5973509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20719" h="744781">
                    <a:moveTo>
                      <a:pt x="229" y="2896"/>
                    </a:moveTo>
                    <a:lnTo>
                      <a:pt x="9020719" y="0"/>
                    </a:lnTo>
                    <a:cubicBezTo>
                      <a:pt x="7756567" y="402216"/>
                      <a:pt x="7199096" y="557753"/>
                      <a:pt x="6125798" y="743641"/>
                    </a:cubicBezTo>
                    <a:lnTo>
                      <a:pt x="230" y="744781"/>
                    </a:lnTo>
                    <a:cubicBezTo>
                      <a:pt x="-563" y="497486"/>
                      <a:pt x="1022" y="250191"/>
                      <a:pt x="229" y="2896"/>
                    </a:cubicBezTo>
                    <a:close/>
                  </a:path>
                </a:pathLst>
              </a:custGeom>
              <a:solidFill>
                <a:srgbClr val="72BAE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rgbClr val="72BAE3"/>
                  </a:solidFill>
                </a:endParaRPr>
              </a:p>
            </p:txBody>
          </p:sp>
          <p:sp>
            <p:nvSpPr>
              <p:cNvPr id="9" name="Triângulo isósceles 9">
                <a:extLst>
                  <a:ext uri="{FF2B5EF4-FFF2-40B4-BE49-F238E27FC236}">
                    <a16:creationId xmlns:a16="http://schemas.microsoft.com/office/drawing/2014/main" id="{46E138D4-3908-0179-79C9-FF95BB880B42}"/>
                  </a:ext>
                </a:extLst>
              </p:cNvPr>
              <p:cNvSpPr/>
              <p:nvPr/>
            </p:nvSpPr>
            <p:spPr>
              <a:xfrm>
                <a:off x="8892540" y="-6349"/>
                <a:ext cx="3299459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88C6E8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Triângulo isósceles 9">
                <a:extLst>
                  <a:ext uri="{FF2B5EF4-FFF2-40B4-BE49-F238E27FC236}">
                    <a16:creationId xmlns:a16="http://schemas.microsoft.com/office/drawing/2014/main" id="{C74A21CB-F204-914A-B01E-E866CA01A608}"/>
                  </a:ext>
                </a:extLst>
              </p:cNvPr>
              <p:cNvSpPr/>
              <p:nvPr/>
            </p:nvSpPr>
            <p:spPr>
              <a:xfrm>
                <a:off x="4450080" y="-6349"/>
                <a:ext cx="7741920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65B5E1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Triângulo isósceles 9">
                <a:extLst>
                  <a:ext uri="{FF2B5EF4-FFF2-40B4-BE49-F238E27FC236}">
                    <a16:creationId xmlns:a16="http://schemas.microsoft.com/office/drawing/2014/main" id="{44B59E32-3737-C48C-EC0A-80101F008E6E}"/>
                  </a:ext>
                </a:extLst>
              </p:cNvPr>
              <p:cNvSpPr/>
              <p:nvPr/>
            </p:nvSpPr>
            <p:spPr>
              <a:xfrm>
                <a:off x="83820" y="-6349"/>
                <a:ext cx="5500495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283B4C">
                  <a:alpha val="23137"/>
                </a:srgbClr>
              </a:solidFill>
              <a:ln w="28575">
                <a:solidFill>
                  <a:srgbClr val="39536B"/>
                </a:solidFill>
              </a:ln>
              <a:effectLst>
                <a:softEdge rad="63500"/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" name="Retângulo 7">
              <a:extLst>
                <a:ext uri="{FF2B5EF4-FFF2-40B4-BE49-F238E27FC236}">
                  <a16:creationId xmlns:a16="http://schemas.microsoft.com/office/drawing/2014/main" id="{8FD27C59-A5FE-7E3D-42D6-7F88B736B2AA}"/>
                </a:ext>
              </a:extLst>
            </p:cNvPr>
            <p:cNvSpPr/>
            <p:nvPr/>
          </p:nvSpPr>
          <p:spPr>
            <a:xfrm>
              <a:off x="-2921" y="742951"/>
              <a:ext cx="2924660" cy="1183141"/>
            </a:xfrm>
            <a:custGeom>
              <a:avLst/>
              <a:gdLst>
                <a:gd name="connsiteX0" fmla="*/ 0 w 2893163"/>
                <a:gd name="connsiteY0" fmla="*/ 0 h 1535567"/>
                <a:gd name="connsiteX1" fmla="*/ 2893163 w 2893163"/>
                <a:gd name="connsiteY1" fmla="*/ 0 h 1535567"/>
                <a:gd name="connsiteX2" fmla="*/ 2893163 w 2893163"/>
                <a:gd name="connsiteY2" fmla="*/ 1535567 h 1535567"/>
                <a:gd name="connsiteX3" fmla="*/ 0 w 2893163"/>
                <a:gd name="connsiteY3" fmla="*/ 1535567 h 1535567"/>
                <a:gd name="connsiteX4" fmla="*/ 0 w 2893163"/>
                <a:gd name="connsiteY4" fmla="*/ 0 h 1535567"/>
                <a:gd name="connsiteX0" fmla="*/ 0 w 2893163"/>
                <a:gd name="connsiteY0" fmla="*/ 0 h 1549855"/>
                <a:gd name="connsiteX1" fmla="*/ 2893163 w 2893163"/>
                <a:gd name="connsiteY1" fmla="*/ 0 h 1549855"/>
                <a:gd name="connsiteX2" fmla="*/ 21376 w 2893163"/>
                <a:gd name="connsiteY2" fmla="*/ 1549855 h 1549855"/>
                <a:gd name="connsiteX3" fmla="*/ 0 w 2893163"/>
                <a:gd name="connsiteY3" fmla="*/ 1535567 h 1549855"/>
                <a:gd name="connsiteX4" fmla="*/ 0 w 2893163"/>
                <a:gd name="connsiteY4" fmla="*/ 0 h 1549855"/>
                <a:gd name="connsiteX0" fmla="*/ 0 w 2893163"/>
                <a:gd name="connsiteY0" fmla="*/ 0 h 1549855"/>
                <a:gd name="connsiteX1" fmla="*/ 2893163 w 2893163"/>
                <a:gd name="connsiteY1" fmla="*/ 0 h 1549855"/>
                <a:gd name="connsiteX2" fmla="*/ 21376 w 2893163"/>
                <a:gd name="connsiteY2" fmla="*/ 1549855 h 1549855"/>
                <a:gd name="connsiteX3" fmla="*/ 0 w 2893163"/>
                <a:gd name="connsiteY3" fmla="*/ 1535567 h 1549855"/>
                <a:gd name="connsiteX4" fmla="*/ 0 w 2893163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1535567 h 1549855"/>
                <a:gd name="connsiteX4" fmla="*/ 0 w 2921738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1535567 h 1549855"/>
                <a:gd name="connsiteX4" fmla="*/ 0 w 2921738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7088 w 2921738"/>
                <a:gd name="connsiteY2" fmla="*/ 1549855 h 1549855"/>
                <a:gd name="connsiteX3" fmla="*/ 0 w 2921738"/>
                <a:gd name="connsiteY3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7088 w 2921738"/>
                <a:gd name="connsiteY2" fmla="*/ 1549855 h 1549855"/>
                <a:gd name="connsiteX3" fmla="*/ 0 w 2921738"/>
                <a:gd name="connsiteY3" fmla="*/ 0 h 1549855"/>
                <a:gd name="connsiteX0" fmla="*/ 2922 w 2924660"/>
                <a:gd name="connsiteY0" fmla="*/ 0 h 1745117"/>
                <a:gd name="connsiteX1" fmla="*/ 2924660 w 2924660"/>
                <a:gd name="connsiteY1" fmla="*/ 757238 h 1745117"/>
                <a:gd name="connsiteX2" fmla="*/ 485 w 2924660"/>
                <a:gd name="connsiteY2" fmla="*/ 1745117 h 1745117"/>
                <a:gd name="connsiteX3" fmla="*/ 2922 w 2924660"/>
                <a:gd name="connsiteY3" fmla="*/ 0 h 1745117"/>
                <a:gd name="connsiteX0" fmla="*/ 2922 w 2924660"/>
                <a:gd name="connsiteY0" fmla="*/ 0 h 1745117"/>
                <a:gd name="connsiteX1" fmla="*/ 2924660 w 2924660"/>
                <a:gd name="connsiteY1" fmla="*/ 757238 h 1745117"/>
                <a:gd name="connsiteX2" fmla="*/ 485 w 2924660"/>
                <a:gd name="connsiteY2" fmla="*/ 1745117 h 1745117"/>
                <a:gd name="connsiteX3" fmla="*/ 2922 w 2924660"/>
                <a:gd name="connsiteY3" fmla="*/ 0 h 1745117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660" h="1183141">
                  <a:moveTo>
                    <a:pt x="2922" y="0"/>
                  </a:moveTo>
                  <a:lnTo>
                    <a:pt x="2924660" y="0"/>
                  </a:lnTo>
                  <a:cubicBezTo>
                    <a:pt x="1795949" y="316593"/>
                    <a:pt x="1153009" y="661761"/>
                    <a:pt x="485" y="1183141"/>
                  </a:cubicBezTo>
                  <a:cubicBezTo>
                    <a:pt x="-1878" y="666523"/>
                    <a:pt x="5285" y="516618"/>
                    <a:pt x="292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4" name="Imagem 13" descr="Uma imagem contendo desenho, texto&#10;&#10;Descrição gerada automaticamente">
            <a:extLst>
              <a:ext uri="{FF2B5EF4-FFF2-40B4-BE49-F238E27FC236}">
                <a16:creationId xmlns:a16="http://schemas.microsoft.com/office/drawing/2014/main" id="{24D7371D-14CE-3AE1-1763-13B0D61B5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9" y="103124"/>
            <a:ext cx="1633731" cy="53035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615E1B4C-ACBA-FB04-D541-7B88E0916E71}"/>
              </a:ext>
            </a:extLst>
          </p:cNvPr>
          <p:cNvSpPr txBox="1"/>
          <p:nvPr/>
        </p:nvSpPr>
        <p:spPr>
          <a:xfrm>
            <a:off x="-129734" y="6463250"/>
            <a:ext cx="2543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www.gov.br/antaq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7CAD484C-95B9-B1C1-152B-25D0AA29155B}"/>
              </a:ext>
            </a:extLst>
          </p:cNvPr>
          <p:cNvSpPr txBox="1"/>
          <p:nvPr/>
        </p:nvSpPr>
        <p:spPr>
          <a:xfrm>
            <a:off x="281337" y="742815"/>
            <a:ext cx="10820400" cy="606829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ts val="6305"/>
              </a:lnSpc>
              <a:spcBef>
                <a:spcPts val="1200"/>
              </a:spcBef>
              <a:spcAft>
                <a:spcPts val="1200"/>
              </a:spcAft>
              <a:defRPr sz="5000" b="1">
                <a:solidFill>
                  <a:srgbClr val="005085"/>
                </a:solidFill>
                <a:latin typeface="Montserrat SemiBold" panose="00000700000000000000" pitchFamily="2" charset="0"/>
              </a:defRPr>
            </a:lvl1pPr>
          </a:lstStyle>
          <a:p>
            <a:pPr defTabSz="609630">
              <a:lnSpc>
                <a:spcPts val="4204"/>
              </a:lnSpc>
              <a:spcBef>
                <a:spcPts val="800"/>
              </a:spcBef>
              <a:spcAft>
                <a:spcPts val="800"/>
              </a:spcAft>
            </a:pPr>
            <a:r>
              <a:rPr lang="pt-BR" sz="3334" dirty="0"/>
              <a:t>Considerações Finais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4D5E66A-F58A-1EAC-D021-F06B528D9460}"/>
              </a:ext>
            </a:extLst>
          </p:cNvPr>
          <p:cNvSpPr txBox="1"/>
          <p:nvPr/>
        </p:nvSpPr>
        <p:spPr>
          <a:xfrm>
            <a:off x="6473309" y="56196"/>
            <a:ext cx="553049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b="1" dirty="0">
                <a:solidFill>
                  <a:srgbClr val="31485D"/>
                </a:solidFill>
              </a:rPr>
              <a:t>Eduardo Queiroz</a:t>
            </a:r>
            <a:endParaRPr lang="pt-BR" dirty="0"/>
          </a:p>
          <a:p>
            <a:pPr algn="r"/>
            <a:r>
              <a:rPr lang="pt-BR" sz="1400" b="1" dirty="0">
                <a:solidFill>
                  <a:srgbClr val="31485D"/>
                </a:solidFill>
              </a:rPr>
              <a:t>ANTAQ/SEPH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0C9F0F7-8E03-EE18-B19D-972857F6304D}"/>
              </a:ext>
            </a:extLst>
          </p:cNvPr>
          <p:cNvSpPr txBox="1"/>
          <p:nvPr/>
        </p:nvSpPr>
        <p:spPr>
          <a:xfrm>
            <a:off x="249978" y="1349644"/>
            <a:ext cx="11692009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Estabelecer </a:t>
            </a:r>
            <a:r>
              <a:rPr lang="pt-BR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hidrovias</a:t>
            </a:r>
            <a:r>
              <a:rPr lang="pt-BR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é uma </a:t>
            </a:r>
            <a:r>
              <a:rPr lang="pt-BR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ação estratégica</a:t>
            </a:r>
            <a:r>
              <a:rPr lang="pt-BR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um país ou de um grupo de países;</a:t>
            </a:r>
            <a:endParaRPr lang="pt-BR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hidrovia </a:t>
            </a:r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</a:rPr>
              <a:t>é um elemento </a:t>
            </a:r>
            <a:r>
              <a:rPr lang="pt-BR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indutor</a:t>
            </a:r>
            <a:r>
              <a:rPr lang="pt-BR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crescimento econômico e desenvolvimento regional;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</a:rPr>
              <a:t>O uso da</a:t>
            </a:r>
            <a:r>
              <a:rPr lang="pt-BR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hidrovia é uma ação convergente aos princípios ambientais estabelecidos pela ONU (SDG 9 e 17);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 Brasil busca prover serviços e infraestruturas aos corpos d’água sob sua governança com a participação da iniciativa privada, de forma sustentável;</a:t>
            </a:r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Ao estabelecer </a:t>
            </a:r>
            <a:r>
              <a:rPr lang="pt-BR" sz="20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trechos estratégicos</a:t>
            </a:r>
            <a:r>
              <a:rPr lang="pt-BR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o país </a:t>
            </a:r>
            <a:r>
              <a:rPr lang="pt-BR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indica</a:t>
            </a:r>
            <a:r>
              <a:rPr lang="pt-BR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claramente o que entende como </a:t>
            </a:r>
            <a:r>
              <a:rPr lang="pt-BR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prioritário</a:t>
            </a:r>
            <a:r>
              <a:rPr lang="pt-BR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Os rios Tocantins e Tapajós foram escolhidos como trechos estratégicos. Os seus estudos tem demonstrado, preliminarmente, que: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Há viabilidade técnica para manutenção da navegação já existente;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pt-BR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Há enorme previsão de fluxo de cargas para as próximas décadas;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rgbClr val="FF0000"/>
                </a:solidFill>
              </a:rPr>
              <a:t>As concessões não se destinam à tarifação de embarcações de passageiros, de pesca, de turismo ou de ribeirinhos;</a:t>
            </a:r>
            <a:endParaRPr lang="pt-BR" sz="20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concessão de </a:t>
            </a:r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</a:rPr>
              <a:t>hidrovias </a:t>
            </a:r>
            <a:r>
              <a:rPr lang="pt-BR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</a:t>
            </a:r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</a:rPr>
              <a:t>roporcionará uma </a:t>
            </a:r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governança inteligente do rio </a:t>
            </a:r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</a:rPr>
              <a:t>(em tempo real), beneficiando entidades públicas e privadas;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</a:rPr>
              <a:t>A concessão da hidrovia promoverá </a:t>
            </a:r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previsibilidade e confiabilidade</a:t>
            </a:r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</a:rPr>
              <a:t> para todo complexo hidroviário Amazônico, incluindo a Região Hidrográfica do Tocantins-Araguaia e o Arco-Norte como um todo.</a:t>
            </a:r>
          </a:p>
          <a:p>
            <a:pPr algn="just"/>
            <a:endParaRPr lang="pt-BR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3AD0939-D6F3-39AC-C0FD-A177F0609874}"/>
              </a:ext>
            </a:extLst>
          </p:cNvPr>
          <p:cNvSpPr txBox="1"/>
          <p:nvPr/>
        </p:nvSpPr>
        <p:spPr>
          <a:xfrm>
            <a:off x="9603977" y="6320303"/>
            <a:ext cx="2096623" cy="419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</a:rPr>
              <a:t>El Futuro de </a:t>
            </a:r>
            <a:r>
              <a:rPr lang="pt-BR" altLang="pt-BR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la</a:t>
            </a:r>
            <a:r>
              <a:rPr lang="pt-BR" altLang="pt-BR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Hidrovía</a:t>
            </a:r>
            <a:endParaRPr lang="pt-BR" sz="1200" b="1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860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2">
            <a:extLst>
              <a:ext uri="{FF2B5EF4-FFF2-40B4-BE49-F238E27FC236}">
                <a16:creationId xmlns:a16="http://schemas.microsoft.com/office/drawing/2014/main" id="{DED497E6-9BE1-7BA2-907A-26D3456E4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85499" y="-15877"/>
            <a:ext cx="12106501" cy="6882265"/>
            <a:chOff x="-4601433" y="-8389"/>
            <a:chExt cx="8737467" cy="6882265"/>
          </a:xfrm>
        </p:grpSpPr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09B6BABD-FE31-F4F0-69AA-2CE0E368B1DD}"/>
                </a:ext>
              </a:extLst>
            </p:cNvPr>
            <p:cNvSpPr/>
            <p:nvPr/>
          </p:nvSpPr>
          <p:spPr>
            <a:xfrm>
              <a:off x="-596" y="-8389"/>
              <a:ext cx="4136630" cy="6874778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  <a:gd name="connsiteX0" fmla="*/ 0 w 4750604"/>
                <a:gd name="connsiteY0" fmla="*/ 0 h 6866389"/>
                <a:gd name="connsiteX1" fmla="*/ 4750604 w 4750604"/>
                <a:gd name="connsiteY1" fmla="*/ 0 h 6866389"/>
                <a:gd name="connsiteX2" fmla="*/ 3101407 w 4750604"/>
                <a:gd name="connsiteY2" fmla="*/ 6858000 h 6866389"/>
                <a:gd name="connsiteX3" fmla="*/ 613974 w 4750604"/>
                <a:gd name="connsiteY3" fmla="*/ 6866389 h 6866389"/>
                <a:gd name="connsiteX4" fmla="*/ 0 w 4750604"/>
                <a:gd name="connsiteY4" fmla="*/ 0 h 6866389"/>
                <a:gd name="connsiteX0" fmla="*/ 0 w 4136630"/>
                <a:gd name="connsiteY0" fmla="*/ 0 h 6874778"/>
                <a:gd name="connsiteX1" fmla="*/ 4136630 w 4136630"/>
                <a:gd name="connsiteY1" fmla="*/ 8389 h 6874778"/>
                <a:gd name="connsiteX2" fmla="*/ 2487433 w 4136630"/>
                <a:gd name="connsiteY2" fmla="*/ 6866389 h 6874778"/>
                <a:gd name="connsiteX3" fmla="*/ 0 w 4136630"/>
                <a:gd name="connsiteY3" fmla="*/ 6874778 h 6874778"/>
                <a:gd name="connsiteX4" fmla="*/ 0 w 4136630"/>
                <a:gd name="connsiteY4" fmla="*/ 0 h 687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6630" h="6874778">
                  <a:moveTo>
                    <a:pt x="0" y="0"/>
                  </a:moveTo>
                  <a:lnTo>
                    <a:pt x="4136630" y="8389"/>
                  </a:lnTo>
                  <a:lnTo>
                    <a:pt x="2487433" y="6866389"/>
                  </a:lnTo>
                  <a:lnTo>
                    <a:pt x="0" y="6874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BAE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/>
            </a:p>
          </p:txBody>
        </p:sp>
        <p:sp>
          <p:nvSpPr>
            <p:cNvPr id="24" name="Forma livre: Forma 17">
              <a:extLst>
                <a:ext uri="{FF2B5EF4-FFF2-40B4-BE49-F238E27FC236}">
                  <a16:creationId xmlns:a16="http://schemas.microsoft.com/office/drawing/2014/main" id="{3872E014-3E9E-296E-9B65-03D179DC5B47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72BA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</p:txBody>
        </p:sp>
        <p:sp>
          <p:nvSpPr>
            <p:cNvPr id="26" name="Forma livre: Forma 15">
              <a:extLst>
                <a:ext uri="{FF2B5EF4-FFF2-40B4-BE49-F238E27FC236}">
                  <a16:creationId xmlns:a16="http://schemas.microsoft.com/office/drawing/2014/main" id="{DF6427A0-9A78-4716-F51E-DEEE3AFB98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31485D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/>
            </a:p>
          </p:txBody>
        </p:sp>
        <p:sp>
          <p:nvSpPr>
            <p:cNvPr id="28" name="Forma livre: Forma 13">
              <a:extLst>
                <a:ext uri="{FF2B5EF4-FFF2-40B4-BE49-F238E27FC236}">
                  <a16:creationId xmlns:a16="http://schemas.microsoft.com/office/drawing/2014/main" id="{0958D462-3C3C-47A1-C195-F5B49B69D18E}"/>
                </a:ext>
              </a:extLst>
            </p:cNvPr>
            <p:cNvSpPr/>
            <p:nvPr/>
          </p:nvSpPr>
          <p:spPr>
            <a:xfrm>
              <a:off x="-4601433" y="1"/>
              <a:ext cx="7975440" cy="6873875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  <a:gd name="connsiteX0" fmla="*/ 4602388 w 7976395"/>
                <a:gd name="connsiteY0" fmla="*/ 0 h 6867525"/>
                <a:gd name="connsiteX1" fmla="*/ 7976395 w 7976395"/>
                <a:gd name="connsiteY1" fmla="*/ 0 h 6867525"/>
                <a:gd name="connsiteX2" fmla="*/ 6261895 w 7976395"/>
                <a:gd name="connsiteY2" fmla="*/ 6858000 h 6867525"/>
                <a:gd name="connsiteX3" fmla="*/ 0 w 7976395"/>
                <a:gd name="connsiteY3" fmla="*/ 6867525 h 6867525"/>
                <a:gd name="connsiteX4" fmla="*/ 4602388 w 7976395"/>
                <a:gd name="connsiteY4" fmla="*/ 0 h 6867525"/>
                <a:gd name="connsiteX0" fmla="*/ 21340 w 7976395"/>
                <a:gd name="connsiteY0" fmla="*/ 0 h 6886575"/>
                <a:gd name="connsiteX1" fmla="*/ 7976395 w 7976395"/>
                <a:gd name="connsiteY1" fmla="*/ 19050 h 6886575"/>
                <a:gd name="connsiteX2" fmla="*/ 6261895 w 7976395"/>
                <a:gd name="connsiteY2" fmla="*/ 6877050 h 6886575"/>
                <a:gd name="connsiteX3" fmla="*/ 0 w 7976395"/>
                <a:gd name="connsiteY3" fmla="*/ 6886575 h 6886575"/>
                <a:gd name="connsiteX4" fmla="*/ 21340 w 7976395"/>
                <a:gd name="connsiteY4" fmla="*/ 0 h 6886575"/>
                <a:gd name="connsiteX0" fmla="*/ 14227 w 7969282"/>
                <a:gd name="connsiteY0" fmla="*/ 0 h 6886575"/>
                <a:gd name="connsiteX1" fmla="*/ 7969282 w 7969282"/>
                <a:gd name="connsiteY1" fmla="*/ 19050 h 6886575"/>
                <a:gd name="connsiteX2" fmla="*/ 6254782 w 7969282"/>
                <a:gd name="connsiteY2" fmla="*/ 6877050 h 6886575"/>
                <a:gd name="connsiteX3" fmla="*/ 0 w 7969282"/>
                <a:gd name="connsiteY3" fmla="*/ 6886575 h 6886575"/>
                <a:gd name="connsiteX4" fmla="*/ 14227 w 7969282"/>
                <a:gd name="connsiteY4" fmla="*/ 0 h 6886575"/>
                <a:gd name="connsiteX0" fmla="*/ 0 w 7955055"/>
                <a:gd name="connsiteY0" fmla="*/ 0 h 6886575"/>
                <a:gd name="connsiteX1" fmla="*/ 7955055 w 7955055"/>
                <a:gd name="connsiteY1" fmla="*/ 19050 h 6886575"/>
                <a:gd name="connsiteX2" fmla="*/ 6240555 w 7955055"/>
                <a:gd name="connsiteY2" fmla="*/ 6877050 h 6886575"/>
                <a:gd name="connsiteX3" fmla="*/ 7113 w 7955055"/>
                <a:gd name="connsiteY3" fmla="*/ 6886575 h 6886575"/>
                <a:gd name="connsiteX4" fmla="*/ 0 w 7955055"/>
                <a:gd name="connsiteY4" fmla="*/ 0 h 6886575"/>
                <a:gd name="connsiteX0" fmla="*/ 6635 w 7961690"/>
                <a:gd name="connsiteY0" fmla="*/ 0 h 6886575"/>
                <a:gd name="connsiteX1" fmla="*/ 7961690 w 7961690"/>
                <a:gd name="connsiteY1" fmla="*/ 19050 h 6886575"/>
                <a:gd name="connsiteX2" fmla="*/ 6247190 w 7961690"/>
                <a:gd name="connsiteY2" fmla="*/ 6877050 h 6886575"/>
                <a:gd name="connsiteX3" fmla="*/ 0 w 7961690"/>
                <a:gd name="connsiteY3" fmla="*/ 6886575 h 6886575"/>
                <a:gd name="connsiteX4" fmla="*/ 6635 w 7961690"/>
                <a:gd name="connsiteY4" fmla="*/ 0 h 6886575"/>
                <a:gd name="connsiteX0" fmla="*/ 20384 w 7975439"/>
                <a:gd name="connsiteY0" fmla="*/ 0 h 6892925"/>
                <a:gd name="connsiteX1" fmla="*/ 7975439 w 7975439"/>
                <a:gd name="connsiteY1" fmla="*/ 19050 h 6892925"/>
                <a:gd name="connsiteX2" fmla="*/ 6260939 w 7975439"/>
                <a:gd name="connsiteY2" fmla="*/ 6877050 h 6892925"/>
                <a:gd name="connsiteX3" fmla="*/ 0 w 7975439"/>
                <a:gd name="connsiteY3" fmla="*/ 6892925 h 6892925"/>
                <a:gd name="connsiteX4" fmla="*/ 20384 w 7975439"/>
                <a:gd name="connsiteY4" fmla="*/ 0 h 6892925"/>
                <a:gd name="connsiteX0" fmla="*/ 6635 w 7975439"/>
                <a:gd name="connsiteY0" fmla="*/ 0 h 6886575"/>
                <a:gd name="connsiteX1" fmla="*/ 7975439 w 7975439"/>
                <a:gd name="connsiteY1" fmla="*/ 12700 h 6886575"/>
                <a:gd name="connsiteX2" fmla="*/ 6260939 w 7975439"/>
                <a:gd name="connsiteY2" fmla="*/ 6870700 h 6886575"/>
                <a:gd name="connsiteX3" fmla="*/ 0 w 7975439"/>
                <a:gd name="connsiteY3" fmla="*/ 6886575 h 6886575"/>
                <a:gd name="connsiteX4" fmla="*/ 6635 w 7975439"/>
                <a:gd name="connsiteY4" fmla="*/ 0 h 6886575"/>
                <a:gd name="connsiteX0" fmla="*/ 2052 w 7975439"/>
                <a:gd name="connsiteY0" fmla="*/ 0 h 6873875"/>
                <a:gd name="connsiteX1" fmla="*/ 7975439 w 7975439"/>
                <a:gd name="connsiteY1" fmla="*/ 0 h 6873875"/>
                <a:gd name="connsiteX2" fmla="*/ 6260939 w 7975439"/>
                <a:gd name="connsiteY2" fmla="*/ 6858000 h 6873875"/>
                <a:gd name="connsiteX3" fmla="*/ 0 w 7975439"/>
                <a:gd name="connsiteY3" fmla="*/ 6873875 h 6873875"/>
                <a:gd name="connsiteX4" fmla="*/ 2052 w 7975439"/>
                <a:gd name="connsiteY4" fmla="*/ 0 h 687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5439" h="6873875">
                  <a:moveTo>
                    <a:pt x="2052" y="0"/>
                  </a:moveTo>
                  <a:lnTo>
                    <a:pt x="7975439" y="0"/>
                  </a:lnTo>
                  <a:lnTo>
                    <a:pt x="6260939" y="6858000"/>
                  </a:lnTo>
                  <a:lnTo>
                    <a:pt x="0" y="6873875"/>
                  </a:lnTo>
                  <a:cubicBezTo>
                    <a:pt x="0" y="4587875"/>
                    <a:pt x="2052" y="2286000"/>
                    <a:pt x="2052" y="0"/>
                  </a:cubicBez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/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B907C27-669A-F609-8769-D5BEDD42BB91}"/>
              </a:ext>
            </a:extLst>
          </p:cNvPr>
          <p:cNvSpPr txBox="1"/>
          <p:nvPr/>
        </p:nvSpPr>
        <p:spPr>
          <a:xfrm>
            <a:off x="3972827" y="1491109"/>
            <a:ext cx="4486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OBRIGADO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D657E0D-6F21-C5BF-A0C2-3B314D449CA1}"/>
              </a:ext>
            </a:extLst>
          </p:cNvPr>
          <p:cNvSpPr txBox="1"/>
          <p:nvPr/>
        </p:nvSpPr>
        <p:spPr>
          <a:xfrm>
            <a:off x="3757335" y="3269400"/>
            <a:ext cx="47970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600" b="1" dirty="0">
                <a:solidFill>
                  <a:schemeClr val="bg1">
                    <a:lumMod val="85000"/>
                  </a:schemeClr>
                </a:solidFill>
              </a:rPr>
              <a:t>Eduardo Pessoa de Queiroz</a:t>
            </a:r>
            <a:endParaRPr lang="pt-BR" sz="2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pt-BR" sz="1600" b="1" dirty="0">
                <a:solidFill>
                  <a:schemeClr val="bg1">
                    <a:lumMod val="85000"/>
                  </a:schemeClr>
                </a:solidFill>
              </a:rPr>
              <a:t>Superintendente de Estudos e Projetos Hidroviários (SEPH/ANTAQ)</a:t>
            </a:r>
            <a:endParaRPr lang="pt-BR" sz="1600" b="1" dirty="0">
              <a:solidFill>
                <a:schemeClr val="bg1">
                  <a:lumMod val="85000"/>
                </a:schemeClr>
              </a:solidFill>
              <a:cs typeface="Calibri"/>
            </a:endParaRPr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5043D82F-18E8-5F93-7064-E897352B338E}"/>
              </a:ext>
            </a:extLst>
          </p:cNvPr>
          <p:cNvGrpSpPr/>
          <p:nvPr/>
        </p:nvGrpSpPr>
        <p:grpSpPr>
          <a:xfrm>
            <a:off x="2748934" y="6357154"/>
            <a:ext cx="6694132" cy="257413"/>
            <a:chOff x="5537989" y="6368934"/>
            <a:chExt cx="6694132" cy="283155"/>
          </a:xfrm>
        </p:grpSpPr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9EE923C1-CA87-315A-8770-B333F4C33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53136" y="6427739"/>
              <a:ext cx="174858" cy="144000"/>
            </a:xfrm>
            <a:prstGeom prst="rect">
              <a:avLst/>
            </a:prstGeom>
          </p:spPr>
        </p:pic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49560C96-199F-00CE-6754-B991247956F1}"/>
                </a:ext>
              </a:extLst>
            </p:cNvPr>
            <p:cNvSpPr txBox="1"/>
            <p:nvPr/>
          </p:nvSpPr>
          <p:spPr>
            <a:xfrm>
              <a:off x="10986049" y="6368934"/>
              <a:ext cx="1246072" cy="27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solidFill>
                    <a:schemeClr val="bg1"/>
                  </a:solidFill>
                </a:rPr>
                <a:t>@ANTAQ_oficial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F7CEEC49-B4E9-E78B-FE6A-E5534AC5731E}"/>
                </a:ext>
              </a:extLst>
            </p:cNvPr>
            <p:cNvSpPr txBox="1"/>
            <p:nvPr/>
          </p:nvSpPr>
          <p:spPr>
            <a:xfrm>
              <a:off x="8964905" y="6368934"/>
              <a:ext cx="1830279" cy="27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solidFill>
                    <a:schemeClr val="bg1"/>
                  </a:solidFill>
                </a:rPr>
                <a:t>Linkedin.com/</a:t>
              </a:r>
              <a:r>
                <a:rPr lang="pt-BR" sz="1050" dirty="0" err="1">
                  <a:solidFill>
                    <a:schemeClr val="bg1"/>
                  </a:solidFill>
                </a:rPr>
                <a:t>company</a:t>
              </a:r>
              <a:r>
                <a:rPr lang="pt-BR" sz="1050" dirty="0">
                  <a:solidFill>
                    <a:schemeClr val="bg1"/>
                  </a:solidFill>
                </a:rPr>
                <a:t>/</a:t>
              </a:r>
              <a:r>
                <a:rPr lang="pt-BR" sz="1050" dirty="0" err="1">
                  <a:solidFill>
                    <a:schemeClr val="bg1"/>
                  </a:solidFill>
                </a:rPr>
                <a:t>antaq</a:t>
              </a:r>
              <a:endParaRPr lang="pt-BR" sz="1050" dirty="0">
                <a:solidFill>
                  <a:schemeClr val="bg1"/>
                </a:solidFill>
              </a:endParaRPr>
            </a:p>
          </p:txBody>
        </p:sp>
        <p:pic>
          <p:nvPicPr>
            <p:cNvPr id="27" name="Gráfico 26">
              <a:extLst>
                <a:ext uri="{FF2B5EF4-FFF2-40B4-BE49-F238E27FC236}">
                  <a16:creationId xmlns:a16="http://schemas.microsoft.com/office/drawing/2014/main" id="{5C34F7E3-A382-F873-14BE-1564483FB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58538" y="6409740"/>
              <a:ext cx="146482" cy="144000"/>
            </a:xfrm>
            <a:prstGeom prst="rect">
              <a:avLst/>
            </a:prstGeom>
          </p:spPr>
        </p:pic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3096FC67-224C-ADBE-9BAE-8771CD84B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37989" y="6427739"/>
              <a:ext cx="77218" cy="144000"/>
            </a:xfrm>
            <a:prstGeom prst="rect">
              <a:avLst/>
            </a:prstGeom>
          </p:spPr>
        </p:pic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E3DD3F50-F3D4-36CA-746F-492A0F0C8EE1}"/>
                </a:ext>
              </a:extLst>
            </p:cNvPr>
            <p:cNvSpPr txBox="1"/>
            <p:nvPr/>
          </p:nvSpPr>
          <p:spPr>
            <a:xfrm>
              <a:off x="5591955" y="6372781"/>
              <a:ext cx="964356" cy="27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 err="1">
                  <a:solidFill>
                    <a:schemeClr val="bg1"/>
                  </a:solidFill>
                </a:rPr>
                <a:t>ANTAQ.oficial</a:t>
              </a:r>
              <a:endParaRPr lang="pt-BR" sz="1050" dirty="0">
                <a:solidFill>
                  <a:schemeClr val="bg1"/>
                </a:solidFill>
              </a:endParaRPr>
            </a:p>
          </p:txBody>
        </p:sp>
        <p:pic>
          <p:nvPicPr>
            <p:cNvPr id="38" name="Gráfico 37">
              <a:extLst>
                <a:ext uri="{FF2B5EF4-FFF2-40B4-BE49-F238E27FC236}">
                  <a16:creationId xmlns:a16="http://schemas.microsoft.com/office/drawing/2014/main" id="{A2B0147D-4900-60EE-DBEC-F50E1673A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605403" y="6427739"/>
              <a:ext cx="144000" cy="144000"/>
            </a:xfrm>
            <a:prstGeom prst="rect">
              <a:avLst/>
            </a:prstGeom>
          </p:spPr>
        </p:pic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E0CF3AEE-AB18-7229-5167-91894870DF0E}"/>
                </a:ext>
              </a:extLst>
            </p:cNvPr>
            <p:cNvSpPr txBox="1"/>
            <p:nvPr/>
          </p:nvSpPr>
          <p:spPr>
            <a:xfrm>
              <a:off x="6709304" y="6372781"/>
              <a:ext cx="1050597" cy="27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solidFill>
                    <a:schemeClr val="bg1"/>
                  </a:solidFill>
                </a:rPr>
                <a:t>@antaq_oficial</a:t>
              </a:r>
            </a:p>
          </p:txBody>
        </p:sp>
        <p:pic>
          <p:nvPicPr>
            <p:cNvPr id="41" name="Gráfico 40">
              <a:extLst>
                <a:ext uri="{FF2B5EF4-FFF2-40B4-BE49-F238E27FC236}">
                  <a16:creationId xmlns:a16="http://schemas.microsoft.com/office/drawing/2014/main" id="{43DF9F3D-4FC3-A732-DB4E-105FDF436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783991" y="6445739"/>
              <a:ext cx="155250" cy="108000"/>
            </a:xfrm>
            <a:prstGeom prst="rect">
              <a:avLst/>
            </a:prstGeom>
          </p:spPr>
        </p:pic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95C66070-AAA5-433A-215F-42163FDFC599}"/>
                </a:ext>
              </a:extLst>
            </p:cNvPr>
            <p:cNvSpPr txBox="1"/>
            <p:nvPr/>
          </p:nvSpPr>
          <p:spPr>
            <a:xfrm>
              <a:off x="7909191" y="6372781"/>
              <a:ext cx="891395" cy="27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 err="1">
                  <a:solidFill>
                    <a:schemeClr val="bg1"/>
                  </a:solidFill>
                </a:rPr>
                <a:t>CanalANTAQ</a:t>
              </a:r>
              <a:endParaRPr lang="pt-BR" sz="10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agem 3" descr="Uma imagem contendo desenho, texto&#10;&#10;Descrição gerada automaticamente">
            <a:extLst>
              <a:ext uri="{FF2B5EF4-FFF2-40B4-BE49-F238E27FC236}">
                <a16:creationId xmlns:a16="http://schemas.microsoft.com/office/drawing/2014/main" id="{08008052-DD2A-33D6-941B-DB4612B0B4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09" y="5035660"/>
            <a:ext cx="3017124" cy="97944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5DC7D79-6047-7A40-415B-1031BDE686C8}"/>
              </a:ext>
            </a:extLst>
          </p:cNvPr>
          <p:cNvSpPr txBox="1"/>
          <p:nvPr/>
        </p:nvSpPr>
        <p:spPr>
          <a:xfrm>
            <a:off x="4398609" y="3997585"/>
            <a:ext cx="3514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sz="1600" b="0" i="0" dirty="0">
                <a:solidFill>
                  <a:srgbClr val="4F81BD"/>
                </a:solidFill>
                <a:effectLst/>
                <a:latin typeface="Wingdings" panose="05000000000000000000" pitchFamily="2" charset="2"/>
              </a:rPr>
              <a:t>*</a:t>
            </a:r>
            <a:r>
              <a:rPr lang="pt-BR" sz="1400" b="0" i="0" dirty="0">
                <a:solidFill>
                  <a:srgbClr val="000000"/>
                </a:solidFill>
                <a:effectLst/>
                <a:latin typeface="inherit"/>
              </a:rPr>
              <a:t> </a:t>
            </a:r>
            <a:r>
              <a:rPr lang="pt-BR" sz="1400" b="0" i="0" dirty="0">
                <a:solidFill>
                  <a:srgbClr val="0563C1"/>
                </a:solidFill>
                <a:effectLst/>
                <a:latin typeface="inherit"/>
              </a:rPr>
              <a:t>eduardo.queiroz@antaq.gov.br</a:t>
            </a:r>
            <a:r>
              <a:rPr lang="pt-BR" sz="1400" b="0" i="0" dirty="0">
                <a:solidFill>
                  <a:srgbClr val="1F497D"/>
                </a:solidFill>
                <a:effectLst/>
                <a:latin typeface="inherit"/>
              </a:rPr>
              <a:t> </a:t>
            </a:r>
            <a:endParaRPr lang="pt-BR" sz="2000" b="0" i="0" dirty="0">
              <a:solidFill>
                <a:srgbClr val="242424"/>
              </a:solidFill>
              <a:effectLst/>
              <a:latin typeface="Tahoma" panose="020B0604030504040204" pitchFamily="34" charset="0"/>
            </a:endParaRPr>
          </a:p>
          <a:p>
            <a:pPr algn="ctr"/>
            <a:r>
              <a:rPr lang="pt-BR" sz="1600" b="1" i="0" dirty="0">
                <a:solidFill>
                  <a:srgbClr val="4F81BD"/>
                </a:solidFill>
                <a:effectLst/>
                <a:latin typeface="Wingdings" panose="05000000000000000000" pitchFamily="2" charset="2"/>
              </a:rPr>
              <a:t>(</a:t>
            </a:r>
            <a:r>
              <a:rPr lang="pt-BR" sz="1400" b="0" i="0" dirty="0">
                <a:solidFill>
                  <a:srgbClr val="FFFFFF"/>
                </a:solidFill>
                <a:effectLst/>
                <a:latin typeface="inherit"/>
              </a:rPr>
              <a:t>+55 61-2029 6764</a:t>
            </a:r>
            <a:endParaRPr lang="pt-BR" sz="2000" b="0" i="0" dirty="0">
              <a:solidFill>
                <a:srgbClr val="FFFFFF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011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Retângulo&#10;&#10;Descrição gerada automaticamente">
            <a:extLst>
              <a:ext uri="{FF2B5EF4-FFF2-40B4-BE49-F238E27FC236}">
                <a16:creationId xmlns:a16="http://schemas.microsoft.com/office/drawing/2014/main" id="{1579CAF0-8D70-98CA-DD47-4CBEDB76E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" y="-110184"/>
            <a:ext cx="12180725" cy="6858000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1D4A106A-2249-C903-6095-03D0383033BB}"/>
              </a:ext>
            </a:extLst>
          </p:cNvPr>
          <p:cNvCxnSpPr/>
          <p:nvPr/>
        </p:nvCxnSpPr>
        <p:spPr>
          <a:xfrm>
            <a:off x="6267450" y="1019175"/>
            <a:ext cx="0" cy="51720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F787589A-49C4-004D-0947-D4139F95E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91" y="3339410"/>
            <a:ext cx="876636" cy="549397"/>
          </a:xfrm>
          <a:prstGeom prst="flowChartProcess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640D264D-9E13-1B34-01C3-C3109305EE30}"/>
              </a:ext>
            </a:extLst>
          </p:cNvPr>
          <p:cNvGrpSpPr/>
          <p:nvPr/>
        </p:nvGrpSpPr>
        <p:grpSpPr>
          <a:xfrm>
            <a:off x="329775" y="4277292"/>
            <a:ext cx="888419" cy="833418"/>
            <a:chOff x="409820" y="3907093"/>
            <a:chExt cx="991873" cy="945765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B826A027-96DA-C36E-2656-A4C608A2F332}"/>
                </a:ext>
              </a:extLst>
            </p:cNvPr>
            <p:cNvSpPr/>
            <p:nvPr/>
          </p:nvSpPr>
          <p:spPr>
            <a:xfrm>
              <a:off x="409820" y="3907093"/>
              <a:ext cx="991873" cy="906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24" name="Gráfico 23" descr="Ancorar estrutura de tópicos">
              <a:extLst>
                <a:ext uri="{FF2B5EF4-FFF2-40B4-BE49-F238E27FC236}">
                  <a16:creationId xmlns:a16="http://schemas.microsoft.com/office/drawing/2014/main" id="{26F1F6D1-184A-701B-35C9-1FAA4465F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8556" y="3938458"/>
              <a:ext cx="914400" cy="914400"/>
            </a:xfrm>
            <a:prstGeom prst="rect">
              <a:avLst/>
            </a:prstGeom>
          </p:spPr>
        </p:pic>
      </p:grpSp>
      <p:pic>
        <p:nvPicPr>
          <p:cNvPr id="1026" name="Picture 2" descr="DNIT - Departamento Nacional de Infraestrutura de Transportes">
            <a:extLst>
              <a:ext uri="{FF2B5EF4-FFF2-40B4-BE49-F238E27FC236}">
                <a16:creationId xmlns:a16="http://schemas.microsoft.com/office/drawing/2014/main" id="{0D7AEA42-0AB9-1A7C-AD13-E22001E82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5" y="5373250"/>
            <a:ext cx="819027" cy="81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200A0FA4-C946-742B-DA6C-F09EC6563F2B}"/>
              </a:ext>
            </a:extLst>
          </p:cNvPr>
          <p:cNvGrpSpPr/>
          <p:nvPr/>
        </p:nvGrpSpPr>
        <p:grpSpPr>
          <a:xfrm>
            <a:off x="356983" y="1017201"/>
            <a:ext cx="897426" cy="845843"/>
            <a:chOff x="356983" y="1551342"/>
            <a:chExt cx="897426" cy="845843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E58FDFFA-E148-168B-9595-7E17E51B3222}"/>
                </a:ext>
              </a:extLst>
            </p:cNvPr>
            <p:cNvSpPr/>
            <p:nvPr/>
          </p:nvSpPr>
          <p:spPr>
            <a:xfrm>
              <a:off x="356983" y="1551342"/>
              <a:ext cx="897426" cy="84584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28" name="Gráfico 27" descr="Rebocador com preenchimento sólido">
              <a:extLst>
                <a:ext uri="{FF2B5EF4-FFF2-40B4-BE49-F238E27FC236}">
                  <a16:creationId xmlns:a16="http://schemas.microsoft.com/office/drawing/2014/main" id="{073EC6B6-3C51-AE6D-8EEA-7D7CEA09C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5793" y="1735899"/>
              <a:ext cx="559805" cy="559805"/>
            </a:xfrm>
            <a:prstGeom prst="rect">
              <a:avLst/>
            </a:prstGeom>
          </p:spPr>
        </p:pic>
      </p:grp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E50F396-CA2D-440F-4016-FE1EFF9BF8DA}"/>
              </a:ext>
            </a:extLst>
          </p:cNvPr>
          <p:cNvSpPr txBox="1"/>
          <p:nvPr/>
        </p:nvSpPr>
        <p:spPr>
          <a:xfrm>
            <a:off x="1539092" y="1140736"/>
            <a:ext cx="445430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400" dirty="0"/>
              <a:t>Empresa de Navegação (EBN): Responsável pela prestação de serviço de transporte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5F81FD3-05E9-51DC-2572-915A3FE36C22}"/>
              </a:ext>
            </a:extLst>
          </p:cNvPr>
          <p:cNvSpPr txBox="1"/>
          <p:nvPr/>
        </p:nvSpPr>
        <p:spPr>
          <a:xfrm>
            <a:off x="1542911" y="2287477"/>
            <a:ext cx="445430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400" dirty="0"/>
              <a:t>Ministério de Portos e Aeroportos (MPOR): Responsável pela política pública setorial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8D8EA98-2A1F-7A8E-6799-6F842D9D2369}"/>
              </a:ext>
            </a:extLst>
          </p:cNvPr>
          <p:cNvSpPr txBox="1"/>
          <p:nvPr/>
        </p:nvSpPr>
        <p:spPr>
          <a:xfrm>
            <a:off x="1530039" y="3275578"/>
            <a:ext cx="4454301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400" dirty="0"/>
              <a:t>Agência Nacional de Transportes Aquaviários (ANTAQ): Responsável regulação econômica setorial, fiscalização e normatização do setor aquaviário, incluindo </a:t>
            </a:r>
            <a:r>
              <a:rPr lang="pt-BR" sz="1400" b="1" dirty="0"/>
              <a:t>portos</a:t>
            </a:r>
            <a:r>
              <a:rPr lang="pt-BR" sz="1400" dirty="0"/>
              <a:t>, </a:t>
            </a:r>
            <a:r>
              <a:rPr lang="pt-BR" sz="1400" b="1" dirty="0"/>
              <a:t>empresas</a:t>
            </a:r>
            <a:r>
              <a:rPr lang="pt-BR" sz="1400" dirty="0"/>
              <a:t> de navegação e </a:t>
            </a:r>
            <a:r>
              <a:rPr lang="pt-BR" sz="1400" b="1" dirty="0"/>
              <a:t>infraestrutura</a:t>
            </a:r>
            <a:r>
              <a:rPr lang="pt-BR" sz="1400" dirty="0"/>
              <a:t> aquaviária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AA4C510-4AF6-1A8E-05B2-68C425802C40}"/>
              </a:ext>
            </a:extLst>
          </p:cNvPr>
          <p:cNvSpPr txBox="1"/>
          <p:nvPr/>
        </p:nvSpPr>
        <p:spPr>
          <a:xfrm>
            <a:off x="1498323" y="4415093"/>
            <a:ext cx="445430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400" dirty="0"/>
              <a:t>Marinha do Brasil (MB): Responsável pela segurança e salvaguarda da vida em águas territoriais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8BB771C-1021-B3B9-3D3B-8AC09CB2D14B}"/>
              </a:ext>
            </a:extLst>
          </p:cNvPr>
          <p:cNvSpPr txBox="1"/>
          <p:nvPr/>
        </p:nvSpPr>
        <p:spPr>
          <a:xfrm>
            <a:off x="1489270" y="5421570"/>
            <a:ext cx="4454301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400" dirty="0"/>
              <a:t>Dep. Nacional de Infraestrutura de Transportes (DNIT): Responsável pela implantação e manutenção da infraestrutura de transportes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C99BD345-0A36-5935-91CE-E4182CA3D28B}"/>
              </a:ext>
            </a:extLst>
          </p:cNvPr>
          <p:cNvSpPr txBox="1"/>
          <p:nvPr/>
        </p:nvSpPr>
        <p:spPr>
          <a:xfrm>
            <a:off x="3023858" y="714442"/>
            <a:ext cx="1702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Atualmente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7716496-0A38-9007-2CD6-83B2EDF88CC7}"/>
              </a:ext>
            </a:extLst>
          </p:cNvPr>
          <p:cNvSpPr txBox="1"/>
          <p:nvPr/>
        </p:nvSpPr>
        <p:spPr>
          <a:xfrm>
            <a:off x="8599284" y="714442"/>
            <a:ext cx="188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Cenário Previsto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F39CE7BD-BEE8-DCB2-1684-F1B5458B38E2}"/>
              </a:ext>
            </a:extLst>
          </p:cNvPr>
          <p:cNvSpPr txBox="1"/>
          <p:nvPr/>
        </p:nvSpPr>
        <p:spPr>
          <a:xfrm>
            <a:off x="3580540" y="-61867"/>
            <a:ext cx="632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Principais Atores na Dinâmica Hidroviária Nacional</a:t>
            </a: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88D3D616-2212-D3C7-8E06-9C82248382C9}"/>
              </a:ext>
            </a:extLst>
          </p:cNvPr>
          <p:cNvGrpSpPr/>
          <p:nvPr/>
        </p:nvGrpSpPr>
        <p:grpSpPr>
          <a:xfrm>
            <a:off x="6421849" y="1130749"/>
            <a:ext cx="646213" cy="585733"/>
            <a:chOff x="356983" y="1551342"/>
            <a:chExt cx="897426" cy="845843"/>
          </a:xfrm>
        </p:grpSpPr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2F7E0EEB-2D36-7C9D-CE8F-1DDE5DF11D52}"/>
                </a:ext>
              </a:extLst>
            </p:cNvPr>
            <p:cNvSpPr/>
            <p:nvPr/>
          </p:nvSpPr>
          <p:spPr>
            <a:xfrm>
              <a:off x="356983" y="1551342"/>
              <a:ext cx="897426" cy="84584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41" name="Gráfico 40" descr="Rebocador com preenchimento sólido">
              <a:extLst>
                <a:ext uri="{FF2B5EF4-FFF2-40B4-BE49-F238E27FC236}">
                  <a16:creationId xmlns:a16="http://schemas.microsoft.com/office/drawing/2014/main" id="{FEBB7138-C249-D7E7-C28E-EBDC0C87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5793" y="1735899"/>
              <a:ext cx="559805" cy="559805"/>
            </a:xfrm>
            <a:prstGeom prst="rect">
              <a:avLst/>
            </a:prstGeom>
          </p:spPr>
        </p:pic>
      </p:grp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885D08FA-2AE5-1B9E-000A-53F34CDA301F}"/>
              </a:ext>
            </a:extLst>
          </p:cNvPr>
          <p:cNvSpPr txBox="1"/>
          <p:nvPr/>
        </p:nvSpPr>
        <p:spPr>
          <a:xfrm>
            <a:off x="7367297" y="1183652"/>
            <a:ext cx="4587095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100" dirty="0"/>
              <a:t>Empresa de Navegação (EBN): Responsável pela prestação de serviço de transporte. Usuária dos serviços da Concessionário (quando couber)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0974A5DA-2369-118E-AB8F-A4F33D552FAB}"/>
              </a:ext>
            </a:extLst>
          </p:cNvPr>
          <p:cNvSpPr txBox="1"/>
          <p:nvPr/>
        </p:nvSpPr>
        <p:spPr>
          <a:xfrm>
            <a:off x="7365255" y="2065647"/>
            <a:ext cx="4587095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100" dirty="0"/>
              <a:t>Ministério de Portos e Aeroportos (MPOR): Responsável pela política pública setorial</a:t>
            </a: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A817775B-54AD-1E2F-491D-15E9040B95A0}"/>
              </a:ext>
            </a:extLst>
          </p:cNvPr>
          <p:cNvSpPr/>
          <p:nvPr/>
        </p:nvSpPr>
        <p:spPr>
          <a:xfrm>
            <a:off x="6387986" y="2869953"/>
            <a:ext cx="755194" cy="7135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1" name="Gráfico 50" descr="Poste de sinalização com preenchimento sólido">
            <a:extLst>
              <a:ext uri="{FF2B5EF4-FFF2-40B4-BE49-F238E27FC236}">
                <a16:creationId xmlns:a16="http://schemas.microsoft.com/office/drawing/2014/main" id="{EB755799-64CC-AEC5-9E06-8971C377F4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18157" y="2888676"/>
            <a:ext cx="694852" cy="694852"/>
          </a:xfrm>
          <a:prstGeom prst="rect">
            <a:avLst/>
          </a:prstGeom>
        </p:spPr>
      </p:pic>
      <p:sp>
        <p:nvSpPr>
          <p:cNvPr id="53" name="CaixaDeTexto 52">
            <a:extLst>
              <a:ext uri="{FF2B5EF4-FFF2-40B4-BE49-F238E27FC236}">
                <a16:creationId xmlns:a16="http://schemas.microsoft.com/office/drawing/2014/main" id="{5B35C654-1AFF-CF79-3CC5-0612EAFD624A}"/>
              </a:ext>
            </a:extLst>
          </p:cNvPr>
          <p:cNvSpPr txBox="1"/>
          <p:nvPr/>
        </p:nvSpPr>
        <p:spPr>
          <a:xfrm>
            <a:off x="7344918" y="2827768"/>
            <a:ext cx="4587095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100" dirty="0"/>
              <a:t>Concessionário: Operador da Hidrovia, nos termos estabelecidos no Contrato de Concessão firmados com a ANTAQ e MPOR. Garante profundidade mínima e parâmetros operacionais previstos no contrato. Presta serviços a partir da remuneração por tarifa (R$/t)</a:t>
            </a:r>
          </a:p>
        </p:txBody>
      </p:sp>
      <p:pic>
        <p:nvPicPr>
          <p:cNvPr id="57" name="Imagem 56" descr="Logotipo&#10;&#10;Descrição gerada automaticamente">
            <a:extLst>
              <a:ext uri="{FF2B5EF4-FFF2-40B4-BE49-F238E27FC236}">
                <a16:creationId xmlns:a16="http://schemas.microsoft.com/office/drawing/2014/main" id="{090A6FE9-F848-F4BD-4639-BD9447B9D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063" y="3915707"/>
            <a:ext cx="599129" cy="425086"/>
          </a:xfrm>
          <a:prstGeom prst="flowChartProcess">
            <a:avLst/>
          </a:prstGeom>
        </p:spPr>
      </p:pic>
      <p:sp>
        <p:nvSpPr>
          <p:cNvPr id="58" name="CaixaDeTexto 57">
            <a:extLst>
              <a:ext uri="{FF2B5EF4-FFF2-40B4-BE49-F238E27FC236}">
                <a16:creationId xmlns:a16="http://schemas.microsoft.com/office/drawing/2014/main" id="{30F49432-A94B-C0FB-46FF-E155E5727387}"/>
              </a:ext>
            </a:extLst>
          </p:cNvPr>
          <p:cNvSpPr txBox="1"/>
          <p:nvPr/>
        </p:nvSpPr>
        <p:spPr>
          <a:xfrm>
            <a:off x="7346783" y="3763073"/>
            <a:ext cx="458709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200" dirty="0"/>
              <a:t>Agência Nacional de Transportes Aquaviários (ANTAQ): Responsável regulação econômica setorial, fiscalização e normatização do setor. </a:t>
            </a:r>
            <a:r>
              <a:rPr lang="pt-BR" sz="1200" b="1" dirty="0"/>
              <a:t>Entidade reguladora da Concessão Hidroviária</a:t>
            </a:r>
            <a:r>
              <a:rPr lang="pt-BR" sz="1200" dirty="0"/>
              <a:t>.</a:t>
            </a:r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3020B21E-A8EF-DBF0-CFE2-C439F39AE2CC}"/>
              </a:ext>
            </a:extLst>
          </p:cNvPr>
          <p:cNvGrpSpPr/>
          <p:nvPr/>
        </p:nvGrpSpPr>
        <p:grpSpPr>
          <a:xfrm>
            <a:off x="6451748" y="4761490"/>
            <a:ext cx="679734" cy="661021"/>
            <a:chOff x="409820" y="3907093"/>
            <a:chExt cx="991873" cy="945765"/>
          </a:xfrm>
        </p:grpSpPr>
        <p:sp>
          <p:nvSpPr>
            <p:cNvPr id="60" name="Elipse 59">
              <a:extLst>
                <a:ext uri="{FF2B5EF4-FFF2-40B4-BE49-F238E27FC236}">
                  <a16:creationId xmlns:a16="http://schemas.microsoft.com/office/drawing/2014/main" id="{BC5F49F0-3851-3C5F-A13E-49CA70EC3D93}"/>
                </a:ext>
              </a:extLst>
            </p:cNvPr>
            <p:cNvSpPr/>
            <p:nvPr/>
          </p:nvSpPr>
          <p:spPr>
            <a:xfrm>
              <a:off x="409820" y="3907093"/>
              <a:ext cx="991873" cy="906507"/>
            </a:xfrm>
            <a:prstGeom prst="ellipse">
              <a:avLst/>
            </a:prstGeom>
            <a:noFill/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61" name="Gráfico 60" descr="Ancorar estrutura de tópicos">
              <a:extLst>
                <a:ext uri="{FF2B5EF4-FFF2-40B4-BE49-F238E27FC236}">
                  <a16:creationId xmlns:a16="http://schemas.microsoft.com/office/drawing/2014/main" id="{1902DED9-9FC6-19A1-C645-00CC88A09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8556" y="3938458"/>
              <a:ext cx="914400" cy="914400"/>
            </a:xfrm>
            <a:prstGeom prst="rect">
              <a:avLst/>
            </a:prstGeom>
          </p:spPr>
        </p:pic>
      </p:grp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430533EA-8609-70BF-B147-96D2DCED6B9C}"/>
              </a:ext>
            </a:extLst>
          </p:cNvPr>
          <p:cNvSpPr txBox="1"/>
          <p:nvPr/>
        </p:nvSpPr>
        <p:spPr>
          <a:xfrm>
            <a:off x="7344919" y="4797695"/>
            <a:ext cx="460646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200" dirty="0"/>
              <a:t>Marinha do Brasil (MB): Responsável pela segurança e salvaguarda da vida em águas territoriais. Providencia diretrizes à concessionária</a:t>
            </a:r>
          </a:p>
        </p:txBody>
      </p:sp>
      <p:pic>
        <p:nvPicPr>
          <p:cNvPr id="63" name="Picture 2" descr="DNIT - Departamento Nacional de Infraestrutura de Transportes">
            <a:extLst>
              <a:ext uri="{FF2B5EF4-FFF2-40B4-BE49-F238E27FC236}">
                <a16:creationId xmlns:a16="http://schemas.microsoft.com/office/drawing/2014/main" id="{D31B71A2-3033-59F0-B02D-F5733C0A8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59" y="5584718"/>
            <a:ext cx="738664" cy="7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CaixaDeTexto 1023">
            <a:extLst>
              <a:ext uri="{FF2B5EF4-FFF2-40B4-BE49-F238E27FC236}">
                <a16:creationId xmlns:a16="http://schemas.microsoft.com/office/drawing/2014/main" id="{C33E5ACD-C457-6ED7-F92F-173228E47885}"/>
              </a:ext>
            </a:extLst>
          </p:cNvPr>
          <p:cNvSpPr txBox="1"/>
          <p:nvPr/>
        </p:nvSpPr>
        <p:spPr>
          <a:xfrm>
            <a:off x="7344918" y="5580382"/>
            <a:ext cx="461725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200" dirty="0"/>
              <a:t>Dep. Nacional de Infraestrutura de Transportes (DNIT): Responsável pela implantação e manutenção da infraestrutura de transportes, </a:t>
            </a:r>
            <a:r>
              <a:rPr lang="pt-BR" sz="1200" b="1" dirty="0"/>
              <a:t>nos trechos não concedidos</a:t>
            </a:r>
            <a:r>
              <a:rPr lang="pt-BR" sz="1200" dirty="0"/>
              <a:t>.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0081827D-056A-39DD-C4A4-B80E0A496096}"/>
              </a:ext>
            </a:extLst>
          </p:cNvPr>
          <p:cNvSpPr/>
          <p:nvPr/>
        </p:nvSpPr>
        <p:spPr>
          <a:xfrm>
            <a:off x="-1778046" y="4591848"/>
            <a:ext cx="1028489" cy="89299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id="{8733F788-27FC-153F-0F5D-CBDF5041AB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3" b="31445"/>
          <a:stretch>
            <a:fillRect/>
          </a:stretch>
        </p:blipFill>
        <p:spPr>
          <a:xfrm>
            <a:off x="165419" y="2283130"/>
            <a:ext cx="1213443" cy="517796"/>
          </a:xfrm>
          <a:prstGeom prst="rect">
            <a:avLst/>
          </a:prstGeom>
        </p:spPr>
      </p:pic>
      <p:pic>
        <p:nvPicPr>
          <p:cNvPr id="14" name="Imagem 13" descr="Logotipo&#10;&#10;O conteúdo gerado por IA pode estar incorreto.">
            <a:extLst>
              <a:ext uri="{FF2B5EF4-FFF2-40B4-BE49-F238E27FC236}">
                <a16:creationId xmlns:a16="http://schemas.microsoft.com/office/drawing/2014/main" id="{B5FB1E61-5EB5-4E59-F591-9E7C0AE4F9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3" b="31445"/>
          <a:stretch>
            <a:fillRect/>
          </a:stretch>
        </p:blipFill>
        <p:spPr>
          <a:xfrm>
            <a:off x="6359270" y="2133250"/>
            <a:ext cx="885637" cy="37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80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C9713-2694-1A13-F32E-BA63A4BCA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Retângulo&#10;&#10;Descrição gerada automaticamente">
            <a:extLst>
              <a:ext uri="{FF2B5EF4-FFF2-40B4-BE49-F238E27FC236}">
                <a16:creationId xmlns:a16="http://schemas.microsoft.com/office/drawing/2014/main" id="{305A4BB3-C34E-789F-4B3C-837CDC5E4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0725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DE0491B-F8F5-95CC-3AB7-13B570C73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BA090AD5-A065-ED7B-0322-73066CA0BA39}"/>
              </a:ext>
            </a:extLst>
          </p:cNvPr>
          <p:cNvSpPr txBox="1"/>
          <p:nvPr/>
        </p:nvSpPr>
        <p:spPr>
          <a:xfrm>
            <a:off x="324989" y="846074"/>
            <a:ext cx="5259326" cy="54642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ts val="6305"/>
              </a:lnSpc>
              <a:spcBef>
                <a:spcPts val="1200"/>
              </a:spcBef>
              <a:spcAft>
                <a:spcPts val="1200"/>
              </a:spcAft>
              <a:defRPr sz="5000" b="1">
                <a:solidFill>
                  <a:srgbClr val="005085"/>
                </a:solidFill>
                <a:latin typeface="Montserrat SemiBold" panose="00000700000000000000" pitchFamily="2" charset="0"/>
              </a:defRPr>
            </a:lvl1pPr>
          </a:lstStyle>
          <a:p>
            <a:endParaRPr lang="pt-BR" sz="2400" dirty="0"/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8D6B367D-F5D9-3363-A890-23109BD4E9EF}"/>
              </a:ext>
            </a:extLst>
          </p:cNvPr>
          <p:cNvSpPr txBox="1"/>
          <p:nvPr/>
        </p:nvSpPr>
        <p:spPr>
          <a:xfrm>
            <a:off x="1914258" y="-135625"/>
            <a:ext cx="8836352" cy="54642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ts val="6305"/>
              </a:lnSpc>
              <a:spcBef>
                <a:spcPts val="1200"/>
              </a:spcBef>
              <a:spcAft>
                <a:spcPts val="1200"/>
              </a:spcAft>
              <a:defRPr sz="5000" b="1">
                <a:solidFill>
                  <a:srgbClr val="00508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pt-BR" sz="2400" dirty="0"/>
              <a:t>Mercado Aquaviário Regulado na Região - Travessias</a:t>
            </a:r>
          </a:p>
        </p:txBody>
      </p:sp>
      <p:pic>
        <p:nvPicPr>
          <p:cNvPr id="8" name="Imagem 7" descr="Mapa&#10;&#10;O conteúdo gerado por IA pode estar incorreto.">
            <a:extLst>
              <a:ext uri="{FF2B5EF4-FFF2-40B4-BE49-F238E27FC236}">
                <a16:creationId xmlns:a16="http://schemas.microsoft.com/office/drawing/2014/main" id="{8B6277A6-A662-394F-FA4E-8AE79ABBF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2" r="23565"/>
          <a:stretch>
            <a:fillRect/>
          </a:stretch>
        </p:blipFill>
        <p:spPr>
          <a:xfrm>
            <a:off x="743482" y="1612681"/>
            <a:ext cx="5477856" cy="3939262"/>
          </a:xfrm>
          <a:prstGeom prst="rect">
            <a:avLst/>
          </a:prstGeom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AE8D7FE-5F23-DD75-8008-23E4F94CB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363297"/>
              </p:ext>
            </p:extLst>
          </p:nvPr>
        </p:nvGraphicFramePr>
        <p:xfrm>
          <a:off x="6802452" y="1144448"/>
          <a:ext cx="4940300" cy="3429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40300">
                  <a:extLst>
                    <a:ext uri="{9D8B030D-6E8A-4147-A177-3AD203B41FA5}">
                      <a16:colId xmlns:a16="http://schemas.microsoft.com/office/drawing/2014/main" val="113862143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AQ 006 001 Sampaio (TO) / Cidelândia (MA)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54217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>
                          <a:effectLst/>
                        </a:rPr>
                        <a:t>AQ 006 002 Carolina (MA) / Filadélfia (TO)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60962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AQ 006 003 Imperatriz (MA) / São Miguel do Tocantins (TO)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60836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AQ 006 004 Porto Franco (MA) / Tocantinópolis (TO)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70406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AQ 006 005 São João do Araguaia (PA) / Esperantina (TO)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43485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AQ 006 006 São Sebastião do Tocantins (TO) / Vila Nova dos Martírios (MA)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1457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AQ 006 009 Estreito (MA) / Aguiarnópolis (TO)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2391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AQ 006 010 Estreito (MA) / Aguiarnópolis (TO)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73984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AQ 006 011 Estreito (MA) / Aguiarnópolis (TO)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73662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AQ 037 002 Palestina do Pará (PA) / Ananás (TO)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61253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AQ 037 003 Araguaiana (MT) / Montes Claros de Goiás - Registro do Araguaia (GO)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75169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AQ 037 005 São Geraldo do Araguaia (PA) / Xambioá (TO)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2119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AQ 037 007 Xinguara (PA) / Santa Fé do Araguaia (TO)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46412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AQ 037 008 Araguacema (TO) / Santa Maria das Barreiras (PA)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71915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AQ 037 009 Piçarra (PA) / Araguanã (TO)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23697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AQ 037 010 Floresta do Araguaia (PA) / Pau D Arco (TO)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6198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AQ 037 015 São Miguel do Araguaia - Porto Luiz Alves (GO) / Cocalinho (MT)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358478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AQ 037 016 Caseara (TO) / Santana do Araguaia - Barreira do Campo (PA)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4218376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0FA20AC0-502A-FC49-5BEE-29EBE3E4F43C}"/>
              </a:ext>
            </a:extLst>
          </p:cNvPr>
          <p:cNvSpPr txBox="1"/>
          <p:nvPr/>
        </p:nvSpPr>
        <p:spPr>
          <a:xfrm>
            <a:off x="6623183" y="4878432"/>
            <a:ext cx="5298837" cy="1477328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No país, são 95 linhas com 300 operadores autorizados</a:t>
            </a:r>
          </a:p>
          <a:p>
            <a:r>
              <a:rPr lang="pt-BR" dirty="0"/>
              <a:t>Nos rios </a:t>
            </a:r>
            <a:r>
              <a:rPr lang="pt-BR" u="sng" dirty="0"/>
              <a:t>Araguaia</a:t>
            </a:r>
            <a:r>
              <a:rPr lang="pt-BR" dirty="0"/>
              <a:t> e </a:t>
            </a:r>
            <a:r>
              <a:rPr lang="pt-BR" u="sng" dirty="0"/>
              <a:t>Tocantins</a:t>
            </a:r>
            <a:r>
              <a:rPr lang="pt-BR" dirty="0"/>
              <a:t> são:</a:t>
            </a:r>
          </a:p>
          <a:p>
            <a:r>
              <a:rPr lang="pt-BR" b="1" dirty="0"/>
              <a:t>18 Linhas de Travessia</a:t>
            </a:r>
          </a:p>
          <a:p>
            <a:r>
              <a:rPr lang="pt-BR" b="1" dirty="0"/>
              <a:t>14 Empresas Brasileiras de Navegação Autorizadas</a:t>
            </a:r>
          </a:p>
          <a:p>
            <a:r>
              <a:rPr lang="pt-BR" b="1" dirty="0"/>
              <a:t>105 Embarcações homologadas - Operacionais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E927054-6ED0-6428-4BF7-A0108393D898}"/>
              </a:ext>
            </a:extLst>
          </p:cNvPr>
          <p:cNvSpPr txBox="1"/>
          <p:nvPr/>
        </p:nvSpPr>
        <p:spPr>
          <a:xfrm>
            <a:off x="743481" y="6041877"/>
            <a:ext cx="5195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* Informações de 23/09/2025</a:t>
            </a:r>
          </a:p>
        </p:txBody>
      </p:sp>
    </p:spTree>
    <p:extLst>
      <p:ext uri="{BB962C8B-B14F-4D97-AF65-F5344CB8AC3E}">
        <p14:creationId xmlns:p14="http://schemas.microsoft.com/office/powerpoint/2010/main" val="1273717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09887-2A94-3D8A-8990-052F94228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Retângulo&#10;&#10;Descrição gerada automaticamente">
            <a:extLst>
              <a:ext uri="{FF2B5EF4-FFF2-40B4-BE49-F238E27FC236}">
                <a16:creationId xmlns:a16="http://schemas.microsoft.com/office/drawing/2014/main" id="{3FA7964C-A267-6451-EDD1-7A76C4EF6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725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82E3CD8-2EB3-E1C6-7BBF-6FDC22B5E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788CE84A-56BB-3100-4EB0-E04F7FEBC30C}"/>
              </a:ext>
            </a:extLst>
          </p:cNvPr>
          <p:cNvSpPr txBox="1"/>
          <p:nvPr/>
        </p:nvSpPr>
        <p:spPr>
          <a:xfrm>
            <a:off x="324989" y="846074"/>
            <a:ext cx="5259326" cy="54642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ts val="6305"/>
              </a:lnSpc>
              <a:spcBef>
                <a:spcPts val="1200"/>
              </a:spcBef>
              <a:spcAft>
                <a:spcPts val="1200"/>
              </a:spcAft>
              <a:defRPr sz="5000" b="1">
                <a:solidFill>
                  <a:srgbClr val="005085"/>
                </a:solidFill>
                <a:latin typeface="Montserrat SemiBold" panose="00000700000000000000" pitchFamily="2" charset="0"/>
              </a:defRPr>
            </a:lvl1pPr>
          </a:lstStyle>
          <a:p>
            <a:endParaRPr lang="pt-BR" sz="2400" dirty="0"/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EA0F76F7-8DE0-7462-21AF-B65D2C320A42}"/>
              </a:ext>
            </a:extLst>
          </p:cNvPr>
          <p:cNvSpPr txBox="1"/>
          <p:nvPr/>
        </p:nvSpPr>
        <p:spPr>
          <a:xfrm>
            <a:off x="2452643" y="-135625"/>
            <a:ext cx="9118363" cy="54642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ts val="6305"/>
              </a:lnSpc>
              <a:spcBef>
                <a:spcPts val="1200"/>
              </a:spcBef>
              <a:spcAft>
                <a:spcPts val="1200"/>
              </a:spcAft>
              <a:defRPr sz="5000" b="1">
                <a:solidFill>
                  <a:srgbClr val="00508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pt-BR" sz="2400" dirty="0"/>
              <a:t>Mercado Regulado na Região – Portos e Terminais</a:t>
            </a:r>
          </a:p>
        </p:txBody>
      </p:sp>
      <p:pic>
        <p:nvPicPr>
          <p:cNvPr id="7" name="Imagem 6" descr="Mapa&#10;&#10;O conteúdo gerado por IA pode estar incorreto.">
            <a:extLst>
              <a:ext uri="{FF2B5EF4-FFF2-40B4-BE49-F238E27FC236}">
                <a16:creationId xmlns:a16="http://schemas.microsoft.com/office/drawing/2014/main" id="{6A56F8C7-4DD8-745A-9D5F-D04BDE033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15664" r="9423" b="22174"/>
          <a:stretch>
            <a:fillRect/>
          </a:stretch>
        </p:blipFill>
        <p:spPr>
          <a:xfrm>
            <a:off x="743481" y="1113032"/>
            <a:ext cx="4109243" cy="3947146"/>
          </a:xfrm>
          <a:prstGeom prst="rect">
            <a:avLst/>
          </a:prstGeom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2D4844F-C0FC-5380-EFED-03C7F9FDEA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45067"/>
              </p:ext>
            </p:extLst>
          </p:nvPr>
        </p:nvGraphicFramePr>
        <p:xfrm>
          <a:off x="3846027" y="5147655"/>
          <a:ext cx="4813298" cy="1152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3290">
                  <a:extLst>
                    <a:ext uri="{9D8B030D-6E8A-4147-A177-3AD203B41FA5}">
                      <a16:colId xmlns:a16="http://schemas.microsoft.com/office/drawing/2014/main" val="2419794307"/>
                    </a:ext>
                  </a:extLst>
                </a:gridCol>
                <a:gridCol w="610002">
                  <a:extLst>
                    <a:ext uri="{9D8B030D-6E8A-4147-A177-3AD203B41FA5}">
                      <a16:colId xmlns:a16="http://schemas.microsoft.com/office/drawing/2014/main" val="398352488"/>
                    </a:ext>
                  </a:extLst>
                </a:gridCol>
                <a:gridCol w="610002">
                  <a:extLst>
                    <a:ext uri="{9D8B030D-6E8A-4147-A177-3AD203B41FA5}">
                      <a16:colId xmlns:a16="http://schemas.microsoft.com/office/drawing/2014/main" val="2786322261"/>
                    </a:ext>
                  </a:extLst>
                </a:gridCol>
                <a:gridCol w="610002">
                  <a:extLst>
                    <a:ext uri="{9D8B030D-6E8A-4147-A177-3AD203B41FA5}">
                      <a16:colId xmlns:a16="http://schemas.microsoft.com/office/drawing/2014/main" val="827988432"/>
                    </a:ext>
                  </a:extLst>
                </a:gridCol>
                <a:gridCol w="610002">
                  <a:extLst>
                    <a:ext uri="{9D8B030D-6E8A-4147-A177-3AD203B41FA5}">
                      <a16:colId xmlns:a16="http://schemas.microsoft.com/office/drawing/2014/main" val="2517056501"/>
                    </a:ext>
                  </a:extLst>
                </a:gridCol>
              </a:tblGrid>
              <a:tr h="200025">
                <a:tc gridSpan="5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Sistema Portuário Nacional - Estados Selecionados (MA, PA e TO)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5615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u="none" strike="noStrike" dirty="0">
                          <a:effectLst/>
                        </a:rPr>
                        <a:t>Tipo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1" u="none" strike="noStrike" dirty="0">
                          <a:effectLst/>
                        </a:rPr>
                        <a:t>Brasil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1" u="none" strike="noStrike" dirty="0">
                          <a:effectLst/>
                        </a:rPr>
                        <a:t>MA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1" u="none" strike="noStrike" dirty="0">
                          <a:effectLst/>
                        </a:rPr>
                        <a:t>PA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1" u="none" strike="noStrike" dirty="0">
                          <a:effectLst/>
                        </a:rPr>
                        <a:t>TO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10535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TUP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230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7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31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74356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ETC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45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17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86905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IPTur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6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26643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Portos Organizados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35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3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2012565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9B7FA194-CA3B-C78C-AC1D-210EBB948477}"/>
              </a:ext>
            </a:extLst>
          </p:cNvPr>
          <p:cNvSpPr txBox="1"/>
          <p:nvPr/>
        </p:nvSpPr>
        <p:spPr>
          <a:xfrm>
            <a:off x="743481" y="6041877"/>
            <a:ext cx="5195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* Informações de 23/09/2025</a:t>
            </a:r>
          </a:p>
        </p:txBody>
      </p:sp>
      <p:pic>
        <p:nvPicPr>
          <p:cNvPr id="12" name="Imagem 11" descr="Mapa&#10;&#10;O conteúdo gerado por IA pode estar incorreto.">
            <a:extLst>
              <a:ext uri="{FF2B5EF4-FFF2-40B4-BE49-F238E27FC236}">
                <a16:creationId xmlns:a16="http://schemas.microsoft.com/office/drawing/2014/main" id="{AAC90154-4E59-860F-9612-8A0F28FE6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782" y="843694"/>
            <a:ext cx="5987752" cy="42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32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7803B-EFEC-14EA-8B18-E89F47016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grupar 30">
            <a:extLst>
              <a:ext uri="{FF2B5EF4-FFF2-40B4-BE49-F238E27FC236}">
                <a16:creationId xmlns:a16="http://schemas.microsoft.com/office/drawing/2014/main" id="{54694388-DE13-7F23-1622-AD829D9CCE40}"/>
              </a:ext>
            </a:extLst>
          </p:cNvPr>
          <p:cNvGrpSpPr/>
          <p:nvPr/>
        </p:nvGrpSpPr>
        <p:grpSpPr>
          <a:xfrm>
            <a:off x="-17" y="6320304"/>
            <a:ext cx="12192002" cy="537695"/>
            <a:chOff x="-17" y="6320304"/>
            <a:chExt cx="12192002" cy="537695"/>
          </a:xfrm>
        </p:grpSpPr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B1AFC808-8ADC-256E-058C-A14489D96891}"/>
                </a:ext>
              </a:extLst>
            </p:cNvPr>
            <p:cNvSpPr/>
            <p:nvPr/>
          </p:nvSpPr>
          <p:spPr>
            <a:xfrm>
              <a:off x="-16" y="6320304"/>
              <a:ext cx="12192001" cy="464820"/>
            </a:xfrm>
            <a:prstGeom prst="rect">
              <a:avLst/>
            </a:prstGeom>
            <a:solidFill>
              <a:srgbClr val="72BA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1DC5EBA-B397-902D-8ACD-5600BC036929}"/>
                </a:ext>
              </a:extLst>
            </p:cNvPr>
            <p:cNvSpPr/>
            <p:nvPr/>
          </p:nvSpPr>
          <p:spPr>
            <a:xfrm>
              <a:off x="-17" y="6393179"/>
              <a:ext cx="12192001" cy="464820"/>
            </a:xfrm>
            <a:prstGeom prst="rect">
              <a:avLst/>
            </a:prstGeom>
            <a:solidFill>
              <a:srgbClr val="283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259090C-A3A9-DB8F-A611-C7DB08E9977D}"/>
              </a:ext>
            </a:extLst>
          </p:cNvPr>
          <p:cNvGrpSpPr/>
          <p:nvPr/>
        </p:nvGrpSpPr>
        <p:grpSpPr>
          <a:xfrm>
            <a:off x="-2921" y="-6349"/>
            <a:ext cx="12194921" cy="1932441"/>
            <a:chOff x="-2921" y="-6349"/>
            <a:chExt cx="12194921" cy="1932441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17E6779B-CE44-6960-11A3-810DB2F74719}"/>
                </a:ext>
              </a:extLst>
            </p:cNvPr>
            <p:cNvGrpSpPr/>
            <p:nvPr/>
          </p:nvGrpSpPr>
          <p:grpSpPr>
            <a:xfrm>
              <a:off x="-1" y="-6349"/>
              <a:ext cx="12192001" cy="821689"/>
              <a:chOff x="-1" y="-6349"/>
              <a:chExt cx="12192001" cy="821689"/>
            </a:xfrm>
          </p:grpSpPr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99341EB-E3A3-0C1E-27F4-3F9762BD8A2F}"/>
                  </a:ext>
                </a:extLst>
              </p:cNvPr>
              <p:cNvSpPr/>
              <p:nvPr/>
            </p:nvSpPr>
            <p:spPr>
              <a:xfrm>
                <a:off x="-1" y="1"/>
                <a:ext cx="12191986" cy="8153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5">
                <a:extLst>
                  <a:ext uri="{FF2B5EF4-FFF2-40B4-BE49-F238E27FC236}">
                    <a16:creationId xmlns:a16="http://schemas.microsoft.com/office/drawing/2014/main" id="{A18BF86E-3644-195B-E624-8F5C01183F00}"/>
                  </a:ext>
                </a:extLst>
              </p:cNvPr>
              <p:cNvSpPr/>
              <p:nvPr/>
            </p:nvSpPr>
            <p:spPr>
              <a:xfrm>
                <a:off x="-1" y="0"/>
                <a:ext cx="5584316" cy="745507"/>
              </a:xfrm>
              <a:custGeom>
                <a:avLst/>
                <a:gdLst>
                  <a:gd name="connsiteX0" fmla="*/ 0 w 12192001"/>
                  <a:gd name="connsiteY0" fmla="*/ 0 h 737118"/>
                  <a:gd name="connsiteX1" fmla="*/ 12192001 w 12192001"/>
                  <a:gd name="connsiteY1" fmla="*/ 0 h 737118"/>
                  <a:gd name="connsiteX2" fmla="*/ 12192001 w 12192001"/>
                  <a:gd name="connsiteY2" fmla="*/ 737118 h 737118"/>
                  <a:gd name="connsiteX3" fmla="*/ 0 w 12192001"/>
                  <a:gd name="connsiteY3" fmla="*/ 737118 h 737118"/>
                  <a:gd name="connsiteX4" fmla="*/ 0 w 12192001"/>
                  <a:gd name="connsiteY4" fmla="*/ 0 h 737118"/>
                  <a:gd name="connsiteX0" fmla="*/ 0 w 12192001"/>
                  <a:gd name="connsiteY0" fmla="*/ 0 h 745507"/>
                  <a:gd name="connsiteX1" fmla="*/ 12192001 w 12192001"/>
                  <a:gd name="connsiteY1" fmla="*/ 0 h 745507"/>
                  <a:gd name="connsiteX2" fmla="*/ 3106724 w 12192001"/>
                  <a:gd name="connsiteY2" fmla="*/ 745507 h 745507"/>
                  <a:gd name="connsiteX3" fmla="*/ 0 w 12192001"/>
                  <a:gd name="connsiteY3" fmla="*/ 737118 h 745507"/>
                  <a:gd name="connsiteX4" fmla="*/ 0 w 12192001"/>
                  <a:gd name="connsiteY4" fmla="*/ 0 h 745507"/>
                  <a:gd name="connsiteX0" fmla="*/ 0 w 5103303"/>
                  <a:gd name="connsiteY0" fmla="*/ 8389 h 753896"/>
                  <a:gd name="connsiteX1" fmla="*/ 5103303 w 5103303"/>
                  <a:gd name="connsiteY1" fmla="*/ 0 h 753896"/>
                  <a:gd name="connsiteX2" fmla="*/ 3106724 w 5103303"/>
                  <a:gd name="connsiteY2" fmla="*/ 753896 h 753896"/>
                  <a:gd name="connsiteX3" fmla="*/ 0 w 5103303"/>
                  <a:gd name="connsiteY3" fmla="*/ 745507 h 753896"/>
                  <a:gd name="connsiteX4" fmla="*/ 0 w 5103303"/>
                  <a:gd name="connsiteY4" fmla="*/ 8389 h 75389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37118"/>
                  <a:gd name="connsiteX1" fmla="*/ 5670041 w 5670041"/>
                  <a:gd name="connsiteY1" fmla="*/ 1136 h 737118"/>
                  <a:gd name="connsiteX2" fmla="*/ 3123392 w 5670041"/>
                  <a:gd name="connsiteY2" fmla="*/ 697882 h 737118"/>
                  <a:gd name="connsiteX3" fmla="*/ 0 w 5670041"/>
                  <a:gd name="connsiteY3" fmla="*/ 737118 h 737118"/>
                  <a:gd name="connsiteX4" fmla="*/ 0 w 5670041"/>
                  <a:gd name="connsiteY4" fmla="*/ 0 h 737118"/>
                  <a:gd name="connsiteX0" fmla="*/ 0 w 5670041"/>
                  <a:gd name="connsiteY0" fmla="*/ 0 h 743126"/>
                  <a:gd name="connsiteX1" fmla="*/ 5670041 w 5670041"/>
                  <a:gd name="connsiteY1" fmla="*/ 1136 h 743126"/>
                  <a:gd name="connsiteX2" fmla="*/ 2978136 w 5670041"/>
                  <a:gd name="connsiteY2" fmla="*/ 743126 h 743126"/>
                  <a:gd name="connsiteX3" fmla="*/ 0 w 5670041"/>
                  <a:gd name="connsiteY3" fmla="*/ 737118 h 743126"/>
                  <a:gd name="connsiteX4" fmla="*/ 0 w 5670041"/>
                  <a:gd name="connsiteY4" fmla="*/ 0 h 743126"/>
                  <a:gd name="connsiteX0" fmla="*/ 0 w 5670041"/>
                  <a:gd name="connsiteY0" fmla="*/ 0 h 743126"/>
                  <a:gd name="connsiteX1" fmla="*/ 5670041 w 5670041"/>
                  <a:gd name="connsiteY1" fmla="*/ 1136 h 743126"/>
                  <a:gd name="connsiteX2" fmla="*/ 2978136 w 5670041"/>
                  <a:gd name="connsiteY2" fmla="*/ 743126 h 743126"/>
                  <a:gd name="connsiteX3" fmla="*/ 0 w 5670041"/>
                  <a:gd name="connsiteY3" fmla="*/ 737118 h 743126"/>
                  <a:gd name="connsiteX4" fmla="*/ 0 w 5670041"/>
                  <a:gd name="connsiteY4" fmla="*/ 0 h 74312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2909080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35116"/>
                  <a:gd name="connsiteY0" fmla="*/ 0 h 745507"/>
                  <a:gd name="connsiteX1" fmla="*/ 5635116 w 5635116"/>
                  <a:gd name="connsiteY1" fmla="*/ 1136 h 745507"/>
                  <a:gd name="connsiteX2" fmla="*/ 2909080 w 5635116"/>
                  <a:gd name="connsiteY2" fmla="*/ 745507 h 745507"/>
                  <a:gd name="connsiteX3" fmla="*/ 0 w 5635116"/>
                  <a:gd name="connsiteY3" fmla="*/ 737118 h 745507"/>
                  <a:gd name="connsiteX4" fmla="*/ 0 w 5635116"/>
                  <a:gd name="connsiteY4" fmla="*/ 0 h 745507"/>
                  <a:gd name="connsiteX0" fmla="*/ 0 w 5584316"/>
                  <a:gd name="connsiteY0" fmla="*/ 0 h 745507"/>
                  <a:gd name="connsiteX1" fmla="*/ 5584316 w 5584316"/>
                  <a:gd name="connsiteY1" fmla="*/ 1136 h 745507"/>
                  <a:gd name="connsiteX2" fmla="*/ 2909080 w 5584316"/>
                  <a:gd name="connsiteY2" fmla="*/ 745507 h 745507"/>
                  <a:gd name="connsiteX3" fmla="*/ 0 w 5584316"/>
                  <a:gd name="connsiteY3" fmla="*/ 737118 h 745507"/>
                  <a:gd name="connsiteX4" fmla="*/ 0 w 5584316"/>
                  <a:gd name="connsiteY4" fmla="*/ 0 h 745507"/>
                  <a:gd name="connsiteX0" fmla="*/ 0 w 5584316"/>
                  <a:gd name="connsiteY0" fmla="*/ 0 h 745507"/>
                  <a:gd name="connsiteX1" fmla="*/ 5584316 w 5584316"/>
                  <a:gd name="connsiteY1" fmla="*/ 1136 h 745507"/>
                  <a:gd name="connsiteX2" fmla="*/ 2909080 w 5584316"/>
                  <a:gd name="connsiteY2" fmla="*/ 745507 h 745507"/>
                  <a:gd name="connsiteX3" fmla="*/ 0 w 5584316"/>
                  <a:gd name="connsiteY3" fmla="*/ 737118 h 745507"/>
                  <a:gd name="connsiteX4" fmla="*/ 0 w 5584316"/>
                  <a:gd name="connsiteY4" fmla="*/ 0 h 74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84316" h="745507">
                    <a:moveTo>
                      <a:pt x="0" y="0"/>
                    </a:moveTo>
                    <a:lnTo>
                      <a:pt x="5584316" y="1136"/>
                    </a:lnTo>
                    <a:cubicBezTo>
                      <a:pt x="4639389" y="206397"/>
                      <a:pt x="4335018" y="251321"/>
                      <a:pt x="2909080" y="745507"/>
                    </a:cubicBezTo>
                    <a:lnTo>
                      <a:pt x="0" y="7371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48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5">
                <a:extLst>
                  <a:ext uri="{FF2B5EF4-FFF2-40B4-BE49-F238E27FC236}">
                    <a16:creationId xmlns:a16="http://schemas.microsoft.com/office/drawing/2014/main" id="{3910A92F-FADB-DB20-C0FF-B694E61710D5}"/>
                  </a:ext>
                </a:extLst>
              </p:cNvPr>
              <p:cNvSpPr/>
              <p:nvPr/>
            </p:nvSpPr>
            <p:spPr>
              <a:xfrm rot="10800000">
                <a:off x="3164680" y="-1138"/>
                <a:ext cx="9027305" cy="744088"/>
              </a:xfrm>
              <a:custGeom>
                <a:avLst/>
                <a:gdLst>
                  <a:gd name="connsiteX0" fmla="*/ 0 w 12192001"/>
                  <a:gd name="connsiteY0" fmla="*/ 0 h 737118"/>
                  <a:gd name="connsiteX1" fmla="*/ 12192001 w 12192001"/>
                  <a:gd name="connsiteY1" fmla="*/ 0 h 737118"/>
                  <a:gd name="connsiteX2" fmla="*/ 12192001 w 12192001"/>
                  <a:gd name="connsiteY2" fmla="*/ 737118 h 737118"/>
                  <a:gd name="connsiteX3" fmla="*/ 0 w 12192001"/>
                  <a:gd name="connsiteY3" fmla="*/ 737118 h 737118"/>
                  <a:gd name="connsiteX4" fmla="*/ 0 w 12192001"/>
                  <a:gd name="connsiteY4" fmla="*/ 0 h 737118"/>
                  <a:gd name="connsiteX0" fmla="*/ 0 w 12192001"/>
                  <a:gd name="connsiteY0" fmla="*/ 0 h 745507"/>
                  <a:gd name="connsiteX1" fmla="*/ 12192001 w 12192001"/>
                  <a:gd name="connsiteY1" fmla="*/ 0 h 745507"/>
                  <a:gd name="connsiteX2" fmla="*/ 3106724 w 12192001"/>
                  <a:gd name="connsiteY2" fmla="*/ 745507 h 745507"/>
                  <a:gd name="connsiteX3" fmla="*/ 0 w 12192001"/>
                  <a:gd name="connsiteY3" fmla="*/ 737118 h 745507"/>
                  <a:gd name="connsiteX4" fmla="*/ 0 w 12192001"/>
                  <a:gd name="connsiteY4" fmla="*/ 0 h 745507"/>
                  <a:gd name="connsiteX0" fmla="*/ 0 w 5103303"/>
                  <a:gd name="connsiteY0" fmla="*/ 8389 h 753896"/>
                  <a:gd name="connsiteX1" fmla="*/ 5103303 w 5103303"/>
                  <a:gd name="connsiteY1" fmla="*/ 0 h 753896"/>
                  <a:gd name="connsiteX2" fmla="*/ 3106724 w 5103303"/>
                  <a:gd name="connsiteY2" fmla="*/ 753896 h 753896"/>
                  <a:gd name="connsiteX3" fmla="*/ 0 w 5103303"/>
                  <a:gd name="connsiteY3" fmla="*/ 745507 h 753896"/>
                  <a:gd name="connsiteX4" fmla="*/ 0 w 5103303"/>
                  <a:gd name="connsiteY4" fmla="*/ 8389 h 753896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5507"/>
                  <a:gd name="connsiteX1" fmla="*/ 5670041 w 5670041"/>
                  <a:gd name="connsiteY1" fmla="*/ 1136 h 745507"/>
                  <a:gd name="connsiteX2" fmla="*/ 3106724 w 5670041"/>
                  <a:gd name="connsiteY2" fmla="*/ 745507 h 745507"/>
                  <a:gd name="connsiteX3" fmla="*/ 0 w 5670041"/>
                  <a:gd name="connsiteY3" fmla="*/ 737118 h 745507"/>
                  <a:gd name="connsiteX4" fmla="*/ 0 w 5670041"/>
                  <a:gd name="connsiteY4" fmla="*/ 0 h 745507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5670041"/>
                  <a:gd name="connsiteY0" fmla="*/ 0 h 740745"/>
                  <a:gd name="connsiteX1" fmla="*/ 5670041 w 5670041"/>
                  <a:gd name="connsiteY1" fmla="*/ 1136 h 740745"/>
                  <a:gd name="connsiteX2" fmla="*/ 3016236 w 5670041"/>
                  <a:gd name="connsiteY2" fmla="*/ 740745 h 740745"/>
                  <a:gd name="connsiteX3" fmla="*/ 0 w 5670041"/>
                  <a:gd name="connsiteY3" fmla="*/ 737118 h 740745"/>
                  <a:gd name="connsiteX4" fmla="*/ 0 w 5670041"/>
                  <a:gd name="connsiteY4" fmla="*/ 0 h 740745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016236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14813 h 755558"/>
                  <a:gd name="connsiteX1" fmla="*/ 6329260 w 6329260"/>
                  <a:gd name="connsiteY1" fmla="*/ 0 h 755558"/>
                  <a:gd name="connsiteX2" fmla="*/ 3282050 w 6329260"/>
                  <a:gd name="connsiteY2" fmla="*/ 755558 h 755558"/>
                  <a:gd name="connsiteX3" fmla="*/ 0 w 6329260"/>
                  <a:gd name="connsiteY3" fmla="*/ 751931 h 755558"/>
                  <a:gd name="connsiteX4" fmla="*/ 0 w 6329260"/>
                  <a:gd name="connsiteY4" fmla="*/ 14813 h 755558"/>
                  <a:gd name="connsiteX0" fmla="*/ 0 w 6329260"/>
                  <a:gd name="connsiteY0" fmla="*/ 2896 h 743641"/>
                  <a:gd name="connsiteX1" fmla="*/ 6329260 w 6329260"/>
                  <a:gd name="connsiteY1" fmla="*/ 0 h 743641"/>
                  <a:gd name="connsiteX2" fmla="*/ 3282050 w 6329260"/>
                  <a:gd name="connsiteY2" fmla="*/ 743641 h 743641"/>
                  <a:gd name="connsiteX3" fmla="*/ 0 w 6329260"/>
                  <a:gd name="connsiteY3" fmla="*/ 740014 h 743641"/>
                  <a:gd name="connsiteX4" fmla="*/ 0 w 6329260"/>
                  <a:gd name="connsiteY4" fmla="*/ 2896 h 743641"/>
                  <a:gd name="connsiteX0" fmla="*/ 0 w 9034767"/>
                  <a:gd name="connsiteY0" fmla="*/ 2896 h 743641"/>
                  <a:gd name="connsiteX1" fmla="*/ 9034767 w 9034767"/>
                  <a:gd name="connsiteY1" fmla="*/ 0 h 743641"/>
                  <a:gd name="connsiteX2" fmla="*/ 5987557 w 9034767"/>
                  <a:gd name="connsiteY2" fmla="*/ 743641 h 743641"/>
                  <a:gd name="connsiteX3" fmla="*/ 2705507 w 9034767"/>
                  <a:gd name="connsiteY3" fmla="*/ 740014 h 743641"/>
                  <a:gd name="connsiteX4" fmla="*/ 0 w 9034767"/>
                  <a:gd name="connsiteY4" fmla="*/ 2896 h 743641"/>
                  <a:gd name="connsiteX0" fmla="*/ 0 w 9034767"/>
                  <a:gd name="connsiteY0" fmla="*/ 2896 h 744781"/>
                  <a:gd name="connsiteX1" fmla="*/ 9034767 w 9034767"/>
                  <a:gd name="connsiteY1" fmla="*/ 0 h 744781"/>
                  <a:gd name="connsiteX2" fmla="*/ 5987557 w 9034767"/>
                  <a:gd name="connsiteY2" fmla="*/ 743641 h 744781"/>
                  <a:gd name="connsiteX3" fmla="*/ 11898 w 9034767"/>
                  <a:gd name="connsiteY3" fmla="*/ 744781 h 744781"/>
                  <a:gd name="connsiteX4" fmla="*/ 0 w 9034767"/>
                  <a:gd name="connsiteY4" fmla="*/ 2896 h 744781"/>
                  <a:gd name="connsiteX0" fmla="*/ 0 w 9025249"/>
                  <a:gd name="connsiteY0" fmla="*/ 2896 h 744781"/>
                  <a:gd name="connsiteX1" fmla="*/ 9025249 w 9025249"/>
                  <a:gd name="connsiteY1" fmla="*/ 0 h 744781"/>
                  <a:gd name="connsiteX2" fmla="*/ 5978039 w 9025249"/>
                  <a:gd name="connsiteY2" fmla="*/ 743641 h 744781"/>
                  <a:gd name="connsiteX3" fmla="*/ 2380 w 9025249"/>
                  <a:gd name="connsiteY3" fmla="*/ 744781 h 744781"/>
                  <a:gd name="connsiteX4" fmla="*/ 0 w 9025249"/>
                  <a:gd name="connsiteY4" fmla="*/ 2896 h 744781"/>
                  <a:gd name="connsiteX0" fmla="*/ 2484 w 9027733"/>
                  <a:gd name="connsiteY0" fmla="*/ 2896 h 744781"/>
                  <a:gd name="connsiteX1" fmla="*/ 9027733 w 9027733"/>
                  <a:gd name="connsiteY1" fmla="*/ 0 h 744781"/>
                  <a:gd name="connsiteX2" fmla="*/ 5980523 w 9027733"/>
                  <a:gd name="connsiteY2" fmla="*/ 743641 h 744781"/>
                  <a:gd name="connsiteX3" fmla="*/ 105 w 9027733"/>
                  <a:gd name="connsiteY3" fmla="*/ 744781 h 744781"/>
                  <a:gd name="connsiteX4" fmla="*/ 2484 w 9027733"/>
                  <a:gd name="connsiteY4" fmla="*/ 2896 h 744781"/>
                  <a:gd name="connsiteX0" fmla="*/ 0 w 9025249"/>
                  <a:gd name="connsiteY0" fmla="*/ 2896 h 744781"/>
                  <a:gd name="connsiteX1" fmla="*/ 9025249 w 9025249"/>
                  <a:gd name="connsiteY1" fmla="*/ 0 h 744781"/>
                  <a:gd name="connsiteX2" fmla="*/ 5978039 w 9025249"/>
                  <a:gd name="connsiteY2" fmla="*/ 743641 h 744781"/>
                  <a:gd name="connsiteX3" fmla="*/ 4760 w 9025249"/>
                  <a:gd name="connsiteY3" fmla="*/ 744781 h 744781"/>
                  <a:gd name="connsiteX4" fmla="*/ 0 w 902524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5973509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  <a:gd name="connsiteX0" fmla="*/ 229 w 9020719"/>
                  <a:gd name="connsiteY0" fmla="*/ 2896 h 744781"/>
                  <a:gd name="connsiteX1" fmla="*/ 9020719 w 9020719"/>
                  <a:gd name="connsiteY1" fmla="*/ 0 h 744781"/>
                  <a:gd name="connsiteX2" fmla="*/ 6125798 w 9020719"/>
                  <a:gd name="connsiteY2" fmla="*/ 743641 h 744781"/>
                  <a:gd name="connsiteX3" fmla="*/ 230 w 9020719"/>
                  <a:gd name="connsiteY3" fmla="*/ 744781 h 744781"/>
                  <a:gd name="connsiteX4" fmla="*/ 229 w 9020719"/>
                  <a:gd name="connsiteY4" fmla="*/ 2896 h 74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20719" h="744781">
                    <a:moveTo>
                      <a:pt x="229" y="2896"/>
                    </a:moveTo>
                    <a:lnTo>
                      <a:pt x="9020719" y="0"/>
                    </a:lnTo>
                    <a:cubicBezTo>
                      <a:pt x="7756567" y="402216"/>
                      <a:pt x="7199096" y="557753"/>
                      <a:pt x="6125798" y="743641"/>
                    </a:cubicBezTo>
                    <a:lnTo>
                      <a:pt x="230" y="744781"/>
                    </a:lnTo>
                    <a:cubicBezTo>
                      <a:pt x="-563" y="497486"/>
                      <a:pt x="1022" y="250191"/>
                      <a:pt x="229" y="2896"/>
                    </a:cubicBezTo>
                    <a:close/>
                  </a:path>
                </a:pathLst>
              </a:custGeom>
              <a:solidFill>
                <a:srgbClr val="72BAE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72BAE3"/>
                  </a:solidFill>
                </a:endParaRPr>
              </a:p>
            </p:txBody>
          </p:sp>
          <p:sp>
            <p:nvSpPr>
              <p:cNvPr id="9" name="Triângulo isósceles 9">
                <a:extLst>
                  <a:ext uri="{FF2B5EF4-FFF2-40B4-BE49-F238E27FC236}">
                    <a16:creationId xmlns:a16="http://schemas.microsoft.com/office/drawing/2014/main" id="{D8EF83BE-6B93-B4D0-C1BD-9EEC0F9B9527}"/>
                  </a:ext>
                </a:extLst>
              </p:cNvPr>
              <p:cNvSpPr/>
              <p:nvPr/>
            </p:nvSpPr>
            <p:spPr>
              <a:xfrm>
                <a:off x="8892540" y="-6349"/>
                <a:ext cx="3299459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88C6E8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Triângulo isósceles 9">
                <a:extLst>
                  <a:ext uri="{FF2B5EF4-FFF2-40B4-BE49-F238E27FC236}">
                    <a16:creationId xmlns:a16="http://schemas.microsoft.com/office/drawing/2014/main" id="{E428871B-A991-40AA-E298-08B43051E20E}"/>
                  </a:ext>
                </a:extLst>
              </p:cNvPr>
              <p:cNvSpPr/>
              <p:nvPr/>
            </p:nvSpPr>
            <p:spPr>
              <a:xfrm>
                <a:off x="4450080" y="-6349"/>
                <a:ext cx="7741920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65B5E1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Triângulo isósceles 9">
                <a:extLst>
                  <a:ext uri="{FF2B5EF4-FFF2-40B4-BE49-F238E27FC236}">
                    <a16:creationId xmlns:a16="http://schemas.microsoft.com/office/drawing/2014/main" id="{7E377724-B394-A6D7-5309-E4E6E9101A73}"/>
                  </a:ext>
                </a:extLst>
              </p:cNvPr>
              <p:cNvSpPr/>
              <p:nvPr/>
            </p:nvSpPr>
            <p:spPr>
              <a:xfrm>
                <a:off x="83820" y="-6349"/>
                <a:ext cx="5500495" cy="749300"/>
              </a:xfrm>
              <a:custGeom>
                <a:avLst/>
                <a:gdLst>
                  <a:gd name="connsiteX0" fmla="*/ 0 w 2693438"/>
                  <a:gd name="connsiteY0" fmla="*/ 744090 h 744090"/>
                  <a:gd name="connsiteX1" fmla="*/ 2693438 w 2693438"/>
                  <a:gd name="connsiteY1" fmla="*/ 0 h 744090"/>
                  <a:gd name="connsiteX2" fmla="*/ 2693438 w 2693438"/>
                  <a:gd name="connsiteY2" fmla="*/ 744090 h 744090"/>
                  <a:gd name="connsiteX3" fmla="*/ 0 w 2693438"/>
                  <a:gd name="connsiteY3" fmla="*/ 744090 h 744090"/>
                  <a:gd name="connsiteX0" fmla="*/ 0 w 2693438"/>
                  <a:gd name="connsiteY0" fmla="*/ 756790 h 756790"/>
                  <a:gd name="connsiteX1" fmla="*/ 1791738 w 2693438"/>
                  <a:gd name="connsiteY1" fmla="*/ 0 h 756790"/>
                  <a:gd name="connsiteX2" fmla="*/ 2693438 w 2693438"/>
                  <a:gd name="connsiteY2" fmla="*/ 756790 h 756790"/>
                  <a:gd name="connsiteX3" fmla="*/ 0 w 2693438"/>
                  <a:gd name="connsiteY3" fmla="*/ 756790 h 756790"/>
                  <a:gd name="connsiteX0" fmla="*/ 0 w 2896638"/>
                  <a:gd name="connsiteY0" fmla="*/ 756790 h 756790"/>
                  <a:gd name="connsiteX1" fmla="*/ 1791738 w 2896638"/>
                  <a:gd name="connsiteY1" fmla="*/ 0 h 756790"/>
                  <a:gd name="connsiteX2" fmla="*/ 2896638 w 2896638"/>
                  <a:gd name="connsiteY2" fmla="*/ 7490 h 756790"/>
                  <a:gd name="connsiteX3" fmla="*/ 0 w 2896638"/>
                  <a:gd name="connsiteY3" fmla="*/ 756790 h 756790"/>
                  <a:gd name="connsiteX0" fmla="*/ 0 w 2896638"/>
                  <a:gd name="connsiteY0" fmla="*/ 749300 h 749300"/>
                  <a:gd name="connsiteX1" fmla="*/ 1151658 w 2896638"/>
                  <a:gd name="connsiteY1" fmla="*/ 7750 h 749300"/>
                  <a:gd name="connsiteX2" fmla="*/ 2896638 w 2896638"/>
                  <a:gd name="connsiteY2" fmla="*/ 0 h 749300"/>
                  <a:gd name="connsiteX3" fmla="*/ 0 w 2896638"/>
                  <a:gd name="connsiteY3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6638" h="749300">
                    <a:moveTo>
                      <a:pt x="0" y="749300"/>
                    </a:moveTo>
                    <a:lnTo>
                      <a:pt x="1151658" y="7750"/>
                    </a:lnTo>
                    <a:lnTo>
                      <a:pt x="2896638" y="0"/>
                    </a:lnTo>
                    <a:lnTo>
                      <a:pt x="0" y="749300"/>
                    </a:lnTo>
                    <a:close/>
                  </a:path>
                </a:pathLst>
              </a:custGeom>
              <a:solidFill>
                <a:srgbClr val="283B4C">
                  <a:alpha val="23137"/>
                </a:srgbClr>
              </a:solidFill>
              <a:ln w="28575">
                <a:solidFill>
                  <a:srgbClr val="39536B"/>
                </a:solidFill>
              </a:ln>
              <a:effectLst>
                <a:softEdge rad="63500"/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" name="Retângulo 7">
              <a:extLst>
                <a:ext uri="{FF2B5EF4-FFF2-40B4-BE49-F238E27FC236}">
                  <a16:creationId xmlns:a16="http://schemas.microsoft.com/office/drawing/2014/main" id="{4DD99B85-4DB4-3FFE-85C2-4C018002DCD9}"/>
                </a:ext>
              </a:extLst>
            </p:cNvPr>
            <p:cNvSpPr/>
            <p:nvPr/>
          </p:nvSpPr>
          <p:spPr>
            <a:xfrm>
              <a:off x="-2921" y="742951"/>
              <a:ext cx="2924660" cy="1183141"/>
            </a:xfrm>
            <a:custGeom>
              <a:avLst/>
              <a:gdLst>
                <a:gd name="connsiteX0" fmla="*/ 0 w 2893163"/>
                <a:gd name="connsiteY0" fmla="*/ 0 h 1535567"/>
                <a:gd name="connsiteX1" fmla="*/ 2893163 w 2893163"/>
                <a:gd name="connsiteY1" fmla="*/ 0 h 1535567"/>
                <a:gd name="connsiteX2" fmla="*/ 2893163 w 2893163"/>
                <a:gd name="connsiteY2" fmla="*/ 1535567 h 1535567"/>
                <a:gd name="connsiteX3" fmla="*/ 0 w 2893163"/>
                <a:gd name="connsiteY3" fmla="*/ 1535567 h 1535567"/>
                <a:gd name="connsiteX4" fmla="*/ 0 w 2893163"/>
                <a:gd name="connsiteY4" fmla="*/ 0 h 1535567"/>
                <a:gd name="connsiteX0" fmla="*/ 0 w 2893163"/>
                <a:gd name="connsiteY0" fmla="*/ 0 h 1549855"/>
                <a:gd name="connsiteX1" fmla="*/ 2893163 w 2893163"/>
                <a:gd name="connsiteY1" fmla="*/ 0 h 1549855"/>
                <a:gd name="connsiteX2" fmla="*/ 21376 w 2893163"/>
                <a:gd name="connsiteY2" fmla="*/ 1549855 h 1549855"/>
                <a:gd name="connsiteX3" fmla="*/ 0 w 2893163"/>
                <a:gd name="connsiteY3" fmla="*/ 1535567 h 1549855"/>
                <a:gd name="connsiteX4" fmla="*/ 0 w 2893163"/>
                <a:gd name="connsiteY4" fmla="*/ 0 h 1549855"/>
                <a:gd name="connsiteX0" fmla="*/ 0 w 2893163"/>
                <a:gd name="connsiteY0" fmla="*/ 0 h 1549855"/>
                <a:gd name="connsiteX1" fmla="*/ 2893163 w 2893163"/>
                <a:gd name="connsiteY1" fmla="*/ 0 h 1549855"/>
                <a:gd name="connsiteX2" fmla="*/ 21376 w 2893163"/>
                <a:gd name="connsiteY2" fmla="*/ 1549855 h 1549855"/>
                <a:gd name="connsiteX3" fmla="*/ 0 w 2893163"/>
                <a:gd name="connsiteY3" fmla="*/ 1535567 h 1549855"/>
                <a:gd name="connsiteX4" fmla="*/ 0 w 2893163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1535567 h 1549855"/>
                <a:gd name="connsiteX4" fmla="*/ 0 w 2921738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1535567 h 1549855"/>
                <a:gd name="connsiteX4" fmla="*/ 0 w 2921738"/>
                <a:gd name="connsiteY4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21376 w 2921738"/>
                <a:gd name="connsiteY2" fmla="*/ 1549855 h 1549855"/>
                <a:gd name="connsiteX3" fmla="*/ 0 w 2921738"/>
                <a:gd name="connsiteY3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7088 w 2921738"/>
                <a:gd name="connsiteY2" fmla="*/ 1549855 h 1549855"/>
                <a:gd name="connsiteX3" fmla="*/ 0 w 2921738"/>
                <a:gd name="connsiteY3" fmla="*/ 0 h 1549855"/>
                <a:gd name="connsiteX0" fmla="*/ 0 w 2921738"/>
                <a:gd name="connsiteY0" fmla="*/ 0 h 1549855"/>
                <a:gd name="connsiteX1" fmla="*/ 2921738 w 2921738"/>
                <a:gd name="connsiteY1" fmla="*/ 757238 h 1549855"/>
                <a:gd name="connsiteX2" fmla="*/ 7088 w 2921738"/>
                <a:gd name="connsiteY2" fmla="*/ 1549855 h 1549855"/>
                <a:gd name="connsiteX3" fmla="*/ 0 w 2921738"/>
                <a:gd name="connsiteY3" fmla="*/ 0 h 1549855"/>
                <a:gd name="connsiteX0" fmla="*/ 2922 w 2924660"/>
                <a:gd name="connsiteY0" fmla="*/ 0 h 1745117"/>
                <a:gd name="connsiteX1" fmla="*/ 2924660 w 2924660"/>
                <a:gd name="connsiteY1" fmla="*/ 757238 h 1745117"/>
                <a:gd name="connsiteX2" fmla="*/ 485 w 2924660"/>
                <a:gd name="connsiteY2" fmla="*/ 1745117 h 1745117"/>
                <a:gd name="connsiteX3" fmla="*/ 2922 w 2924660"/>
                <a:gd name="connsiteY3" fmla="*/ 0 h 1745117"/>
                <a:gd name="connsiteX0" fmla="*/ 2922 w 2924660"/>
                <a:gd name="connsiteY0" fmla="*/ 0 h 1745117"/>
                <a:gd name="connsiteX1" fmla="*/ 2924660 w 2924660"/>
                <a:gd name="connsiteY1" fmla="*/ 757238 h 1745117"/>
                <a:gd name="connsiteX2" fmla="*/ 485 w 2924660"/>
                <a:gd name="connsiteY2" fmla="*/ 1745117 h 1745117"/>
                <a:gd name="connsiteX3" fmla="*/ 2922 w 2924660"/>
                <a:gd name="connsiteY3" fmla="*/ 0 h 1745117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940379"/>
                <a:gd name="connsiteX1" fmla="*/ 2924660 w 2924660"/>
                <a:gd name="connsiteY1" fmla="*/ 757238 h 1940379"/>
                <a:gd name="connsiteX2" fmla="*/ 485 w 2924660"/>
                <a:gd name="connsiteY2" fmla="*/ 1940379 h 1940379"/>
                <a:gd name="connsiteX3" fmla="*/ 2922 w 2924660"/>
                <a:gd name="connsiteY3" fmla="*/ 0 h 1940379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  <a:gd name="connsiteX0" fmla="*/ 2922 w 2924660"/>
                <a:gd name="connsiteY0" fmla="*/ 0 h 1183141"/>
                <a:gd name="connsiteX1" fmla="*/ 2924660 w 2924660"/>
                <a:gd name="connsiteY1" fmla="*/ 0 h 1183141"/>
                <a:gd name="connsiteX2" fmla="*/ 485 w 2924660"/>
                <a:gd name="connsiteY2" fmla="*/ 1183141 h 1183141"/>
                <a:gd name="connsiteX3" fmla="*/ 2922 w 2924660"/>
                <a:gd name="connsiteY3" fmla="*/ 0 h 118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660" h="1183141">
                  <a:moveTo>
                    <a:pt x="2922" y="0"/>
                  </a:moveTo>
                  <a:lnTo>
                    <a:pt x="2924660" y="0"/>
                  </a:lnTo>
                  <a:cubicBezTo>
                    <a:pt x="1795949" y="316593"/>
                    <a:pt x="1153009" y="661761"/>
                    <a:pt x="485" y="1183141"/>
                  </a:cubicBezTo>
                  <a:cubicBezTo>
                    <a:pt x="-1878" y="666523"/>
                    <a:pt x="5285" y="516618"/>
                    <a:pt x="292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4" name="Imagem 13" descr="Uma imagem contendo desenho, texto&#10;&#10;Descrição gerada automaticamente">
            <a:extLst>
              <a:ext uri="{FF2B5EF4-FFF2-40B4-BE49-F238E27FC236}">
                <a16:creationId xmlns:a16="http://schemas.microsoft.com/office/drawing/2014/main" id="{31EDBA1B-3B57-81D4-B438-40AE773BD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9" y="103124"/>
            <a:ext cx="1633731" cy="53035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D5651016-E03B-A0C7-7566-FF55C2C73C6E}"/>
              </a:ext>
            </a:extLst>
          </p:cNvPr>
          <p:cNvSpPr txBox="1"/>
          <p:nvPr/>
        </p:nvSpPr>
        <p:spPr>
          <a:xfrm>
            <a:off x="-129734" y="6463250"/>
            <a:ext cx="2543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www.gov.br/antaq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1C65307-DA52-949E-A79B-E6E82DE82E7F}"/>
              </a:ext>
            </a:extLst>
          </p:cNvPr>
          <p:cNvSpPr txBox="1"/>
          <p:nvPr/>
        </p:nvSpPr>
        <p:spPr>
          <a:xfrm>
            <a:off x="7845236" y="6418724"/>
            <a:ext cx="44764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200" b="1" dirty="0">
                <a:solidFill>
                  <a:prstClr val="white"/>
                </a:solidFill>
                <a:latin typeface="Calibri" panose="020F0502020204030204"/>
              </a:rPr>
              <a:t>Hidrovia do Madeira</a:t>
            </a:r>
            <a:endParaRPr lang="pt-BR" sz="1200" dirty="0">
              <a:solidFill>
                <a:prstClr val="white"/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F10A2D5-7D2B-F96F-3EC3-6011244A14E8}"/>
              </a:ext>
            </a:extLst>
          </p:cNvPr>
          <p:cNvGrpSpPr/>
          <p:nvPr/>
        </p:nvGrpSpPr>
        <p:grpSpPr>
          <a:xfrm>
            <a:off x="2161857" y="2151372"/>
            <a:ext cx="2924660" cy="3271415"/>
            <a:chOff x="4751462" y="1574050"/>
            <a:chExt cx="4174136" cy="4208012"/>
          </a:xfrm>
        </p:grpSpPr>
        <p:pic>
          <p:nvPicPr>
            <p:cNvPr id="15" name="Imagem 14" descr="Mapa&#10;&#10;Descrição gerada automaticamente">
              <a:extLst>
                <a:ext uri="{FF2B5EF4-FFF2-40B4-BE49-F238E27FC236}">
                  <a16:creationId xmlns:a16="http://schemas.microsoft.com/office/drawing/2014/main" id="{B8245698-3D10-4D29-A96C-3AF22ED1C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888" t="2421" r="17686" b="1257"/>
            <a:stretch/>
          </p:blipFill>
          <p:spPr>
            <a:xfrm>
              <a:off x="4751462" y="1574050"/>
              <a:ext cx="4174136" cy="4057629"/>
            </a:xfrm>
            <a:prstGeom prst="rect">
              <a:avLst/>
            </a:prstGeom>
            <a:noFill/>
          </p:spPr>
        </p:pic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A79B968C-8B24-7A6F-D423-BD1751266DD9}"/>
                </a:ext>
              </a:extLst>
            </p:cNvPr>
            <p:cNvSpPr/>
            <p:nvPr/>
          </p:nvSpPr>
          <p:spPr>
            <a:xfrm>
              <a:off x="4751462" y="5024927"/>
              <a:ext cx="1025495" cy="6067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231BE39D-AC06-84B4-F6E2-DCC0931FE3F4}"/>
                </a:ext>
              </a:extLst>
            </p:cNvPr>
            <p:cNvSpPr/>
            <p:nvPr/>
          </p:nvSpPr>
          <p:spPr>
            <a:xfrm>
              <a:off x="7900103" y="4572000"/>
              <a:ext cx="1025495" cy="12100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5435438-DB7B-080B-55CF-904A1B5C823A}"/>
              </a:ext>
            </a:extLst>
          </p:cNvPr>
          <p:cNvSpPr txBox="1"/>
          <p:nvPr/>
        </p:nvSpPr>
        <p:spPr>
          <a:xfrm>
            <a:off x="2739115" y="1541138"/>
            <a:ext cx="3772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150" dirty="0">
                <a:solidFill>
                  <a:srgbClr val="000000"/>
                </a:solidFill>
                <a:latin typeface="Andalus"/>
                <a:ea typeface="SimSun" panose="02010600030101010101" pitchFamily="2" charset="-122"/>
                <a:cs typeface="Tahoma" panose="020B0604030504040204" pitchFamily="34" charset="0"/>
              </a:rPr>
              <a:t>VEN - 2024</a:t>
            </a:r>
            <a:endParaRPr lang="pt-BR" sz="2000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5185C287-2BF1-C5E7-6B27-C8EFD409D4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3029" y="3583678"/>
            <a:ext cx="2559511" cy="248786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6185EEA-D4AD-8F5D-219D-ADCC10F25A8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5343" y="1002285"/>
            <a:ext cx="2617331" cy="2426093"/>
          </a:xfrm>
          <a:prstGeom prst="rect">
            <a:avLst/>
          </a:prstGeom>
        </p:spPr>
      </p:pic>
      <p:cxnSp>
        <p:nvCxnSpPr>
          <p:cNvPr id="22" name="Conector: Curvo 21">
            <a:extLst>
              <a:ext uri="{FF2B5EF4-FFF2-40B4-BE49-F238E27FC236}">
                <a16:creationId xmlns:a16="http://schemas.microsoft.com/office/drawing/2014/main" id="{7807B0FF-0E6B-6FD0-1EB1-C4EE5B4C4E97}"/>
              </a:ext>
            </a:extLst>
          </p:cNvPr>
          <p:cNvCxnSpPr/>
          <p:nvPr/>
        </p:nvCxnSpPr>
        <p:spPr>
          <a:xfrm flipV="1">
            <a:off x="4862329" y="1824353"/>
            <a:ext cx="1042586" cy="76147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: Curvo 22">
            <a:extLst>
              <a:ext uri="{FF2B5EF4-FFF2-40B4-BE49-F238E27FC236}">
                <a16:creationId xmlns:a16="http://schemas.microsoft.com/office/drawing/2014/main" id="{94B9D02A-629A-078C-FF5F-272D76724512}"/>
              </a:ext>
            </a:extLst>
          </p:cNvPr>
          <p:cNvCxnSpPr/>
          <p:nvPr/>
        </p:nvCxnSpPr>
        <p:spPr>
          <a:xfrm>
            <a:off x="4930695" y="4012977"/>
            <a:ext cx="1402334" cy="58111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6F4E78C-CF00-5A9E-02B3-7769ECCEE691}"/>
              </a:ext>
            </a:extLst>
          </p:cNvPr>
          <p:cNvSpPr txBox="1"/>
          <p:nvPr/>
        </p:nvSpPr>
        <p:spPr>
          <a:xfrm>
            <a:off x="3086799" y="5331333"/>
            <a:ext cx="1640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50" dirty="0">
                <a:solidFill>
                  <a:srgbClr val="000000"/>
                </a:solidFill>
                <a:latin typeface="Andalus"/>
                <a:ea typeface="SimSun" panose="02010600030101010101" pitchFamily="2" charset="-122"/>
                <a:cs typeface="Tahoma" panose="020B0604030504040204" pitchFamily="34" charset="0"/>
              </a:rPr>
              <a:t>20.404 km* </a:t>
            </a: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FE8EC8D-30DC-9561-BD37-9B27A3787186}"/>
              </a:ext>
            </a:extLst>
          </p:cNvPr>
          <p:cNvSpPr txBox="1"/>
          <p:nvPr/>
        </p:nvSpPr>
        <p:spPr>
          <a:xfrm>
            <a:off x="7234" y="5999392"/>
            <a:ext cx="6204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150">
                <a:solidFill>
                  <a:srgbClr val="000000"/>
                </a:solidFill>
                <a:latin typeface="Andalus"/>
                <a:ea typeface="SimSun" panose="02010600030101010101" pitchFamily="2" charset="-122"/>
                <a:cs typeface="Tahoma" panose="020B0604030504040204" pitchFamily="34" charset="0"/>
              </a:rPr>
              <a:t>* Informações preliminares</a:t>
            </a:r>
            <a:endParaRPr lang="pt-BR" sz="1200"/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1582170F-61B0-DD63-D196-1AC1D62C6ECB}"/>
              </a:ext>
            </a:extLst>
          </p:cNvPr>
          <p:cNvSpPr txBox="1"/>
          <p:nvPr/>
        </p:nvSpPr>
        <p:spPr>
          <a:xfrm>
            <a:off x="2521120" y="487384"/>
            <a:ext cx="8924916" cy="54642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ts val="6305"/>
              </a:lnSpc>
              <a:spcBef>
                <a:spcPts val="1200"/>
              </a:spcBef>
              <a:spcAft>
                <a:spcPts val="1200"/>
              </a:spcAft>
              <a:defRPr sz="5000" b="1">
                <a:solidFill>
                  <a:srgbClr val="00508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pt-BR" sz="2700" dirty="0"/>
              <a:t>Rede de Vias Navegáveis (Efetiva e Potencial)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357EA99-0FF0-B4E6-923A-C97927A2BB17}"/>
              </a:ext>
            </a:extLst>
          </p:cNvPr>
          <p:cNvSpPr txBox="1"/>
          <p:nvPr/>
        </p:nvSpPr>
        <p:spPr>
          <a:xfrm>
            <a:off x="9238554" y="1529529"/>
            <a:ext cx="2617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/>
              <a:t>Plano Nacional de Viação (Lei nº 5.917/1973), que estabelece o Sistema Nacional de Viação (</a:t>
            </a:r>
            <a:r>
              <a:rPr lang="pt-BR" sz="1600" b="1" dirty="0"/>
              <a:t>SNV</a:t>
            </a:r>
            <a:r>
              <a:rPr lang="pt-BR" sz="1600" dirty="0"/>
              <a:t>), inclusive o subsistema aquaviário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224E619-80C1-3BE0-3C69-9DEF9334C1FA}"/>
              </a:ext>
            </a:extLst>
          </p:cNvPr>
          <p:cNvSpPr txBox="1"/>
          <p:nvPr/>
        </p:nvSpPr>
        <p:spPr>
          <a:xfrm>
            <a:off x="9238554" y="4016601"/>
            <a:ext cx="26173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/>
              <a:t>Revisão do SNV realizada por ANTAQ, DNIT e Ministério dos Transportes no sentido de subsidiar o antigo CONIT (Conselho Nacional de Integração de Políticas de Transportes)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D7E5B0D-F311-167D-9900-FAE3B4EF8F21}"/>
              </a:ext>
            </a:extLst>
          </p:cNvPr>
          <p:cNvSpPr txBox="1"/>
          <p:nvPr/>
        </p:nvSpPr>
        <p:spPr>
          <a:xfrm>
            <a:off x="83820" y="4113207"/>
            <a:ext cx="3145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/>
              <a:t>O </a:t>
            </a:r>
            <a:r>
              <a:rPr lang="pt-BR" sz="1400" b="1" dirty="0"/>
              <a:t>VEN</a:t>
            </a:r>
            <a:r>
              <a:rPr lang="pt-BR" sz="1400" dirty="0"/>
              <a:t> é o levantamento das Vias Economicamente Navegadas, estudo realizado pela ANTAQ, com intervalos de 2 anos.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1EA51CA-2832-3A2D-F6B9-3767AFE02DCD}"/>
              </a:ext>
            </a:extLst>
          </p:cNvPr>
          <p:cNvSpPr txBox="1"/>
          <p:nvPr/>
        </p:nvSpPr>
        <p:spPr>
          <a:xfrm>
            <a:off x="6473309" y="56196"/>
            <a:ext cx="553049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b="1" dirty="0">
                <a:solidFill>
                  <a:srgbClr val="31485D"/>
                </a:solidFill>
              </a:rPr>
              <a:t>Eduardo </a:t>
            </a:r>
            <a:r>
              <a:rPr lang="pt-BR" b="1" dirty="0" err="1">
                <a:solidFill>
                  <a:srgbClr val="31485D"/>
                </a:solidFill>
              </a:rPr>
              <a:t>Queriroz</a:t>
            </a:r>
            <a:endParaRPr lang="pt-BR" dirty="0"/>
          </a:p>
          <a:p>
            <a:pPr algn="r"/>
            <a:r>
              <a:rPr lang="pt-BR" sz="1400" b="1" dirty="0">
                <a:solidFill>
                  <a:srgbClr val="31485D"/>
                </a:solidFill>
              </a:rPr>
              <a:t>SEPH</a:t>
            </a:r>
          </a:p>
        </p:txBody>
      </p:sp>
      <p:sp>
        <p:nvSpPr>
          <p:cNvPr id="32" name="Semicírculo 31">
            <a:extLst>
              <a:ext uri="{FF2B5EF4-FFF2-40B4-BE49-F238E27FC236}">
                <a16:creationId xmlns:a16="http://schemas.microsoft.com/office/drawing/2014/main" id="{9D9D8C5C-0537-9061-0685-E094E7D326BF}"/>
              </a:ext>
            </a:extLst>
          </p:cNvPr>
          <p:cNvSpPr/>
          <p:nvPr/>
        </p:nvSpPr>
        <p:spPr>
          <a:xfrm>
            <a:off x="2834067" y="2541553"/>
            <a:ext cx="2028262" cy="1605741"/>
          </a:xfrm>
          <a:prstGeom prst="blockArc">
            <a:avLst>
              <a:gd name="adj1" fmla="val 10435232"/>
              <a:gd name="adj2" fmla="val 861230"/>
              <a:gd name="adj3" fmla="val 948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5" name="Semicírculo 34">
            <a:extLst>
              <a:ext uri="{FF2B5EF4-FFF2-40B4-BE49-F238E27FC236}">
                <a16:creationId xmlns:a16="http://schemas.microsoft.com/office/drawing/2014/main" id="{D3FF18AC-F110-5C2E-F293-3F9C1F36A61B}"/>
              </a:ext>
            </a:extLst>
          </p:cNvPr>
          <p:cNvSpPr/>
          <p:nvPr/>
        </p:nvSpPr>
        <p:spPr>
          <a:xfrm>
            <a:off x="2472269" y="5999392"/>
            <a:ext cx="266846" cy="294302"/>
          </a:xfrm>
          <a:prstGeom prst="blockArc">
            <a:avLst>
              <a:gd name="adj1" fmla="val 10435232"/>
              <a:gd name="adj2" fmla="val 861230"/>
              <a:gd name="adj3" fmla="val 948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ACBC655B-3456-651B-9CA1-D9FB736ADE97}"/>
              </a:ext>
            </a:extLst>
          </p:cNvPr>
          <p:cNvSpPr txBox="1"/>
          <p:nvPr/>
        </p:nvSpPr>
        <p:spPr>
          <a:xfrm>
            <a:off x="2808613" y="5908829"/>
            <a:ext cx="6225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Arco Norte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236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B1C3C-C923-9F4D-6196-78D12866B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Retângulo&#10;&#10;Descrição gerada automaticamente">
            <a:extLst>
              <a:ext uri="{FF2B5EF4-FFF2-40B4-BE49-F238E27FC236}">
                <a16:creationId xmlns:a16="http://schemas.microsoft.com/office/drawing/2014/main" id="{F74EE695-72F6-C0AB-7D39-6F8081ABF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0725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705F5E7-0F64-54E5-B218-1944E12DF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BDFEECB-5FF8-E59D-48B5-F9F5A45051F4}"/>
              </a:ext>
            </a:extLst>
          </p:cNvPr>
          <p:cNvSpPr txBox="1"/>
          <p:nvPr/>
        </p:nvSpPr>
        <p:spPr>
          <a:xfrm>
            <a:off x="3661683" y="1396068"/>
            <a:ext cx="118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Hidrovia 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8AD8E8E0-F50F-533E-756B-21B3F2BCE74C}"/>
              </a:ext>
            </a:extLst>
          </p:cNvPr>
          <p:cNvSpPr txBox="1"/>
          <p:nvPr/>
        </p:nvSpPr>
        <p:spPr>
          <a:xfrm>
            <a:off x="6183795" y="1396068"/>
            <a:ext cx="2339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Rio Navegável </a:t>
            </a:r>
          </a:p>
        </p:txBody>
      </p:sp>
      <p:sp>
        <p:nvSpPr>
          <p:cNvPr id="45" name="Diferente de 44">
            <a:extLst>
              <a:ext uri="{FF2B5EF4-FFF2-40B4-BE49-F238E27FC236}">
                <a16:creationId xmlns:a16="http://schemas.microsoft.com/office/drawing/2014/main" id="{FD5898FE-3847-9381-1ED0-CC8CEB8088C2}"/>
              </a:ext>
            </a:extLst>
          </p:cNvPr>
          <p:cNvSpPr/>
          <p:nvPr/>
        </p:nvSpPr>
        <p:spPr>
          <a:xfrm>
            <a:off x="5053234" y="1396068"/>
            <a:ext cx="779383" cy="369332"/>
          </a:xfrm>
          <a:prstGeom prst="mathNot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1F43CF7-CB2E-9A66-DCD1-68B5A3CF821C}"/>
              </a:ext>
            </a:extLst>
          </p:cNvPr>
          <p:cNvSpPr txBox="1"/>
          <p:nvPr/>
        </p:nvSpPr>
        <p:spPr>
          <a:xfrm>
            <a:off x="662609" y="2001058"/>
            <a:ext cx="455218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</a:t>
            </a:r>
            <a:r>
              <a:rPr lang="pt-BR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 </a:t>
            </a:r>
            <a:r>
              <a:rPr lang="pt-BR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rio navegável</a:t>
            </a:r>
            <a:r>
              <a:rPr lang="pt-BR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é uma via aquaviária natural. É possível encontrar rios navegáveis que sofreram poucas intervenções ou escassos elementos reguladores do seu fluxo, mas que </a:t>
            </a:r>
            <a:r>
              <a:rPr lang="pt-BR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permitem a navegação de embarcações de forma comercial</a:t>
            </a:r>
            <a:r>
              <a:rPr lang="pt-BR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As condições para que um rio seja navegável incluem </a:t>
            </a:r>
            <a:r>
              <a:rPr lang="pt-BR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profundidade</a:t>
            </a:r>
            <a:r>
              <a:rPr lang="pt-BR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pt-BR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largura</a:t>
            </a:r>
            <a:r>
              <a:rPr lang="pt-BR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pt-BR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regularidade do fluxo</a:t>
            </a:r>
            <a:r>
              <a:rPr lang="pt-BR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</a:t>
            </a:r>
            <a:r>
              <a:rPr lang="pt-BR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ausência de obstáculos</a:t>
            </a:r>
            <a:r>
              <a:rPr lang="pt-BR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como corredeiras ou rochas. Entretanto, essas características são intrinsecamente naturais e, muitas vezes, </a:t>
            </a:r>
            <a:r>
              <a:rPr lang="pt-BR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limitadas</a:t>
            </a:r>
            <a:r>
              <a:rPr lang="pt-BR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pelas condições climáticas e geográficas. </a:t>
            </a:r>
            <a:endParaRPr lang="pt-BR" dirty="0"/>
          </a:p>
        </p:txBody>
      </p:sp>
      <p:pic>
        <p:nvPicPr>
          <p:cNvPr id="15" name="Espaço Reservado para Conteúdo 3">
            <a:extLst>
              <a:ext uri="{FF2B5EF4-FFF2-40B4-BE49-F238E27FC236}">
                <a16:creationId xmlns:a16="http://schemas.microsoft.com/office/drawing/2014/main" id="{98910405-7D58-A0A4-2AF6-5C02200FB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46" y="2157340"/>
            <a:ext cx="5426156" cy="3052212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33FC802D-5E9B-83D4-E155-3C2254CEC2F0}"/>
              </a:ext>
            </a:extLst>
          </p:cNvPr>
          <p:cNvSpPr txBox="1"/>
          <p:nvPr/>
        </p:nvSpPr>
        <p:spPr>
          <a:xfrm>
            <a:off x="9690018" y="4767831"/>
            <a:ext cx="1839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</a:rPr>
              <a:t>Rio Tocantins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6844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1BB47-0D62-EB90-4337-47D6A1231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Retângulo&#10;&#10;Descrição gerada automaticamente">
            <a:extLst>
              <a:ext uri="{FF2B5EF4-FFF2-40B4-BE49-F238E27FC236}">
                <a16:creationId xmlns:a16="http://schemas.microsoft.com/office/drawing/2014/main" id="{4A40E5E7-A4D7-3B14-40D5-319429A44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0725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5142558-B48A-BAB6-B32D-A3A18A86E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A3A8C61-383E-CDB8-E710-E87A8F923CDC}"/>
              </a:ext>
            </a:extLst>
          </p:cNvPr>
          <p:cNvSpPr txBox="1"/>
          <p:nvPr/>
        </p:nvSpPr>
        <p:spPr>
          <a:xfrm>
            <a:off x="3661683" y="1396068"/>
            <a:ext cx="118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Hidrovia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0CCCB22-D6DC-9E54-1195-6302CD7C0BA6}"/>
              </a:ext>
            </a:extLst>
          </p:cNvPr>
          <p:cNvSpPr txBox="1"/>
          <p:nvPr/>
        </p:nvSpPr>
        <p:spPr>
          <a:xfrm>
            <a:off x="6183795" y="1396068"/>
            <a:ext cx="2339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Rio Navegável </a:t>
            </a:r>
          </a:p>
        </p:txBody>
      </p:sp>
      <p:sp>
        <p:nvSpPr>
          <p:cNvPr id="17" name="Diferente de 16">
            <a:extLst>
              <a:ext uri="{FF2B5EF4-FFF2-40B4-BE49-F238E27FC236}">
                <a16:creationId xmlns:a16="http://schemas.microsoft.com/office/drawing/2014/main" id="{9C0BFDFC-E7BA-5B44-E5F5-DEF6E2F22911}"/>
              </a:ext>
            </a:extLst>
          </p:cNvPr>
          <p:cNvSpPr/>
          <p:nvPr/>
        </p:nvSpPr>
        <p:spPr>
          <a:xfrm>
            <a:off x="5053234" y="1396068"/>
            <a:ext cx="779383" cy="369332"/>
          </a:xfrm>
          <a:prstGeom prst="mathNot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E1A8D04-7D5C-F2F2-5F51-4BDC2F7877F7}"/>
              </a:ext>
            </a:extLst>
          </p:cNvPr>
          <p:cNvSpPr txBox="1"/>
          <p:nvPr/>
        </p:nvSpPr>
        <p:spPr>
          <a:xfrm>
            <a:off x="758486" y="2280400"/>
            <a:ext cx="6275175" cy="3636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Uma </a:t>
            </a:r>
            <a:r>
              <a:rPr lang="pt-BR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hidrovia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é um sistema de transporte aquaviário planejado e desenvolvido para permitir o fluxo regular de cargas e passageiros, por embarcações apropriadas para cada uso. </a:t>
            </a:r>
            <a:r>
              <a:rPr lang="pt-B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concepção de hidrovias 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inclui </a:t>
            </a:r>
            <a:r>
              <a:rPr lang="pt-BR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intervenções estruturais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</a:t>
            </a:r>
            <a:r>
              <a:rPr lang="pt-BR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gestão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para </a:t>
            </a:r>
            <a:r>
              <a:rPr lang="pt-BR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maximizar sua eficiência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De acordo com a PIANC (2023), uma hidrovia é definida como uma infraestrutura que combina características naturais do rio com </a:t>
            </a:r>
            <a:r>
              <a:rPr lang="pt-BR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melhorias artificiais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como </a:t>
            </a:r>
            <a:r>
              <a:rPr lang="pt-BR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dragagens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pt-BR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sinalização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pt-BR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instalação de eclusas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</a:t>
            </a:r>
            <a:r>
              <a:rPr lang="pt-BR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canais artificiais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Tais intervenções são </a:t>
            </a:r>
            <a:r>
              <a:rPr lang="pt-BR" b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projetadas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para atender a requisitos específicos de transporte de cargas e passageiros, </a:t>
            </a:r>
            <a:r>
              <a:rPr lang="pt-BR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garantindo navegabilidade mesmo em condições adversas</a:t>
            </a:r>
            <a:r>
              <a:rPr lang="pt-BR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​​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Imagem 19" descr="Ponte sobre um rio&#10;&#10;O conteúdo gerado por IA pode estar incorreto.">
            <a:extLst>
              <a:ext uri="{FF2B5EF4-FFF2-40B4-BE49-F238E27FC236}">
                <a16:creationId xmlns:a16="http://schemas.microsoft.com/office/drawing/2014/main" id="{9699B081-26A5-F966-9A7D-32D5F42FB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135" y="999609"/>
            <a:ext cx="3153397" cy="2020165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CB334103-0A86-6A9C-DD9A-A3780A4ABA61}"/>
              </a:ext>
            </a:extLst>
          </p:cNvPr>
          <p:cNvSpPr txBox="1"/>
          <p:nvPr/>
        </p:nvSpPr>
        <p:spPr>
          <a:xfrm>
            <a:off x="10181397" y="2700558"/>
            <a:ext cx="14534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Zeekanaal</a:t>
            </a:r>
            <a:r>
              <a:rPr lang="pt-BR" sz="1100" dirty="0">
                <a:solidFill>
                  <a:schemeClr val="bg1"/>
                </a:solidFill>
                <a:latin typeface="Arial" panose="020B0604020202020204" pitchFamily="34" charset="0"/>
              </a:rPr>
              <a:t>/Bélgica</a:t>
            </a:r>
            <a:r>
              <a:rPr lang="pt-BR" sz="11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endParaRPr lang="pt-BR" sz="1100" dirty="0">
              <a:solidFill>
                <a:schemeClr val="bg1"/>
              </a:solidFill>
            </a:endParaRPr>
          </a:p>
        </p:txBody>
      </p:sp>
      <p:pic>
        <p:nvPicPr>
          <p:cNvPr id="5" name="Imagem 4" descr="Um navio sobre a água&#10;&#10;O conteúdo gerado por IA pode estar incorreto.">
            <a:extLst>
              <a:ext uri="{FF2B5EF4-FFF2-40B4-BE49-F238E27FC236}">
                <a16:creationId xmlns:a16="http://schemas.microsoft.com/office/drawing/2014/main" id="{F7FEFDFB-49C1-A92D-B5B4-45BD34C70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313" y="3242163"/>
            <a:ext cx="2403778" cy="3205037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A5A2642A-2D1E-07E3-A7FB-0AB0B59C8E22}"/>
              </a:ext>
            </a:extLst>
          </p:cNvPr>
          <p:cNvSpPr txBox="1"/>
          <p:nvPr/>
        </p:nvSpPr>
        <p:spPr>
          <a:xfrm>
            <a:off x="9978834" y="5871761"/>
            <a:ext cx="12830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rgbClr val="FFFFFF"/>
                </a:solidFill>
                <a:latin typeface="Arial" panose="020B0604020202020204" pitchFamily="34" charset="0"/>
              </a:rPr>
              <a:t>Rio Mississippi</a:t>
            </a:r>
            <a:endParaRPr lang="pt-BR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86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5BE09-D1E1-1567-843C-40E5FE460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Retângulo&#10;&#10;Descrição gerada automaticamente">
            <a:extLst>
              <a:ext uri="{FF2B5EF4-FFF2-40B4-BE49-F238E27FC236}">
                <a16:creationId xmlns:a16="http://schemas.microsoft.com/office/drawing/2014/main" id="{A2D38220-BA43-A9DE-DC18-93F29D649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0725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C5C5A42-8703-7C2C-6D89-523B45FE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6A6B3A-E9F7-02F0-DBD6-2F1B063D01FC}"/>
              </a:ext>
            </a:extLst>
          </p:cNvPr>
          <p:cNvSpPr txBox="1"/>
          <p:nvPr/>
        </p:nvSpPr>
        <p:spPr>
          <a:xfrm>
            <a:off x="4197526" y="1464174"/>
            <a:ext cx="3419226" cy="4333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hidrovias oferecem maior </a:t>
            </a:r>
            <a:r>
              <a:rPr lang="pt-BR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previsibilidade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</a:t>
            </a:r>
            <a:r>
              <a:rPr lang="pt-BR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segurança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operacional, devido à gestão ativa de seus recursos.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hidrovias, além de gerar movimentação de enormes volumes de carga (ganho de escala e redução de emissões), têm capacidade de incorporar </a:t>
            </a:r>
            <a:r>
              <a:rPr lang="pt-BR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tecnologias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</a:t>
            </a:r>
            <a:r>
              <a:rPr lang="pt-BR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práticas de baixo impacto ambiental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como sistemas de monitoramento digital de fluxo e qualidade da água.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5592A40A-6451-77E2-FBE4-2E86474CE1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98" t="30935" r="33396" b="14093"/>
          <a:stretch/>
        </p:blipFill>
        <p:spPr>
          <a:xfrm>
            <a:off x="7952346" y="2368155"/>
            <a:ext cx="4051454" cy="2471759"/>
          </a:xfrm>
          <a:prstGeom prst="rect">
            <a:avLst/>
          </a:prstGeom>
        </p:spPr>
      </p:pic>
      <p:pic>
        <p:nvPicPr>
          <p:cNvPr id="17" name="Imagem 16" descr="Diagrama&#10;&#10;Descrição gerada automaticamente">
            <a:extLst>
              <a:ext uri="{FF2B5EF4-FFF2-40B4-BE49-F238E27FC236}">
                <a16:creationId xmlns:a16="http://schemas.microsoft.com/office/drawing/2014/main" id="{DB40AD84-1570-98E5-B49F-D5B9C1019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37" y="1303229"/>
            <a:ext cx="3334395" cy="406306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4D118FC1-0A61-C795-D035-C863418B4B4E}"/>
              </a:ext>
            </a:extLst>
          </p:cNvPr>
          <p:cNvSpPr txBox="1"/>
          <p:nvPr/>
        </p:nvSpPr>
        <p:spPr>
          <a:xfrm>
            <a:off x="446111" y="5352498"/>
            <a:ext cx="62242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CNT (2019)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19240385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16375</TotalTime>
  <Words>2222</Words>
  <Application>Microsoft Office PowerPoint</Application>
  <PresentationFormat>Widescreen</PresentationFormat>
  <Paragraphs>340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5" baseType="lpstr">
      <vt:lpstr>ＭＳ Ｐゴシック</vt:lpstr>
      <vt:lpstr>Andalus</vt:lpstr>
      <vt:lpstr>Aptos</vt:lpstr>
      <vt:lpstr>Arial</vt:lpstr>
      <vt:lpstr>Calibri</vt:lpstr>
      <vt:lpstr>Calibri Light</vt:lpstr>
      <vt:lpstr>inherit</vt:lpstr>
      <vt:lpstr>Montserrat</vt:lpstr>
      <vt:lpstr>Montserrat Semi-Bold</vt:lpstr>
      <vt:lpstr>Open Sans</vt:lpstr>
      <vt:lpstr>Roboto Condensed</vt:lpstr>
      <vt:lpstr>Tahoma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Pessoa de Queiroz</dc:creator>
  <cp:lastModifiedBy>Eduardo Pessoa de Queiroz</cp:lastModifiedBy>
  <cp:revision>271</cp:revision>
  <cp:lastPrinted>2016-09-14T20:07:54Z</cp:lastPrinted>
  <dcterms:created xsi:type="dcterms:W3CDTF">2016-04-01T14:56:47Z</dcterms:created>
  <dcterms:modified xsi:type="dcterms:W3CDTF">2025-09-23T16:34:26Z</dcterms:modified>
</cp:coreProperties>
</file>