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1"/>
  </p:notesMasterIdLst>
  <p:handoutMasterIdLst>
    <p:handoutMasterId r:id="rId22"/>
  </p:handoutMasterIdLst>
  <p:sldIdLst>
    <p:sldId id="430" r:id="rId2"/>
    <p:sldId id="484" r:id="rId3"/>
    <p:sldId id="506" r:id="rId4"/>
    <p:sldId id="497" r:id="rId5"/>
    <p:sldId id="487" r:id="rId6"/>
    <p:sldId id="488" r:id="rId7"/>
    <p:sldId id="490" r:id="rId8"/>
    <p:sldId id="498" r:id="rId9"/>
    <p:sldId id="482" r:id="rId10"/>
    <p:sldId id="499" r:id="rId11"/>
    <p:sldId id="507" r:id="rId12"/>
    <p:sldId id="508" r:id="rId13"/>
    <p:sldId id="509" r:id="rId14"/>
    <p:sldId id="510" r:id="rId15"/>
    <p:sldId id="501" r:id="rId16"/>
    <p:sldId id="491" r:id="rId17"/>
    <p:sldId id="492" r:id="rId18"/>
    <p:sldId id="493" r:id="rId19"/>
    <p:sldId id="495" r:id="rId20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ulianocarneiro" initials="jc" lastIdx="2" clrIdx="0"/>
  <p:cmAuthor id="1" name="Carlos Marcel Ferreira Da Silva (SMA)" initials="CMFS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808000"/>
    <a:srgbClr val="FFFFFF"/>
    <a:srgbClr val="004764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87482" autoAdjust="0"/>
  </p:normalViewPr>
  <p:slideViewPr>
    <p:cSldViewPr>
      <p:cViewPr varScale="1">
        <p:scale>
          <a:sx n="77" d="100"/>
          <a:sy n="77" d="100"/>
        </p:scale>
        <p:origin x="166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CD6015-AB18-44F1-8AA5-EE5C883B36D3}" type="doc">
      <dgm:prSet loTypeId="urn:microsoft.com/office/officeart/2005/8/layout/process4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09690308-3D95-45F2-A1FD-2C8233DB5A0C}">
      <dgm:prSet phldrT="[Texto]"/>
      <dgm:spPr/>
      <dgm:t>
        <a:bodyPr/>
        <a:lstStyle/>
        <a:p>
          <a:r>
            <a:rPr lang="pt-BR" dirty="0" smtClean="0"/>
            <a:t>Lei nº 11.934/2009: limites de campo elétrico e magnético </a:t>
          </a:r>
        </a:p>
        <a:p>
          <a:r>
            <a:rPr lang="pt-BR" dirty="0" smtClean="0"/>
            <a:t>(OMS-ICNIRP)</a:t>
          </a:r>
          <a:endParaRPr lang="pt-BR" dirty="0"/>
        </a:p>
      </dgm:t>
    </dgm:pt>
    <dgm:pt modelId="{12E43A03-82BD-4917-9C46-1867C8F2D6E9}" type="parTrans" cxnId="{5B859D00-A8F4-469A-B41F-311C646C2838}">
      <dgm:prSet/>
      <dgm:spPr/>
      <dgm:t>
        <a:bodyPr/>
        <a:lstStyle/>
        <a:p>
          <a:endParaRPr lang="pt-BR"/>
        </a:p>
      </dgm:t>
    </dgm:pt>
    <dgm:pt modelId="{A9D1D3DB-CB8A-429B-A537-36CC06E1BC11}" type="sibTrans" cxnId="{5B859D00-A8F4-469A-B41F-311C646C2838}">
      <dgm:prSet/>
      <dgm:spPr/>
      <dgm:t>
        <a:bodyPr/>
        <a:lstStyle/>
        <a:p>
          <a:endParaRPr lang="pt-BR"/>
        </a:p>
      </dgm:t>
    </dgm:pt>
    <dgm:pt modelId="{D0BEAEBE-8341-474A-955B-F881999C91D1}">
      <dgm:prSet/>
      <dgm:spPr/>
      <dgm:t>
        <a:bodyPr/>
        <a:lstStyle/>
        <a:p>
          <a:r>
            <a:rPr lang="pt-BR" dirty="0" smtClean="0"/>
            <a:t>Audiência Pública ANEEL nº 047/2009</a:t>
          </a:r>
        </a:p>
      </dgm:t>
    </dgm:pt>
    <dgm:pt modelId="{7CE83A9C-79F6-45CC-9F2B-AF774B7CA2F6}" type="parTrans" cxnId="{42A87A76-EF53-40F4-9A00-E46C09C671FE}">
      <dgm:prSet/>
      <dgm:spPr/>
      <dgm:t>
        <a:bodyPr/>
        <a:lstStyle/>
        <a:p>
          <a:endParaRPr lang="pt-BR"/>
        </a:p>
      </dgm:t>
    </dgm:pt>
    <dgm:pt modelId="{75D76D24-D0AD-4211-B802-249B914D8905}" type="sibTrans" cxnId="{42A87A76-EF53-40F4-9A00-E46C09C671FE}">
      <dgm:prSet/>
      <dgm:spPr/>
      <dgm:t>
        <a:bodyPr/>
        <a:lstStyle/>
        <a:p>
          <a:endParaRPr lang="pt-BR"/>
        </a:p>
      </dgm:t>
    </dgm:pt>
    <dgm:pt modelId="{6D97C779-AFFE-4F01-BF02-30DE0C8B8CA9}">
      <dgm:prSet/>
      <dgm:spPr/>
      <dgm:t>
        <a:bodyPr/>
        <a:lstStyle/>
        <a:p>
          <a:r>
            <a:rPr lang="pt-BR" dirty="0" smtClean="0"/>
            <a:t>Resolução Normativa ANEEL nº 398/2010</a:t>
          </a:r>
          <a:r>
            <a:rPr lang="pt-BR" baseline="30000" dirty="0" smtClean="0"/>
            <a:t>*</a:t>
          </a:r>
          <a:endParaRPr lang="pt-BR" baseline="30000" dirty="0"/>
        </a:p>
      </dgm:t>
    </dgm:pt>
    <dgm:pt modelId="{FE9032AD-F8C8-4FC8-A999-F8FFE467149B}" type="parTrans" cxnId="{493E1A5F-7CBE-4D8B-9351-195053FF72CF}">
      <dgm:prSet/>
      <dgm:spPr/>
      <dgm:t>
        <a:bodyPr/>
        <a:lstStyle/>
        <a:p>
          <a:endParaRPr lang="pt-BR"/>
        </a:p>
      </dgm:t>
    </dgm:pt>
    <dgm:pt modelId="{452099FD-F9BC-4A7F-8FDD-C834DAFECEAD}" type="sibTrans" cxnId="{493E1A5F-7CBE-4D8B-9351-195053FF72CF}">
      <dgm:prSet/>
      <dgm:spPr/>
      <dgm:t>
        <a:bodyPr/>
        <a:lstStyle/>
        <a:p>
          <a:endParaRPr lang="pt-BR"/>
        </a:p>
      </dgm:t>
    </dgm:pt>
    <dgm:pt modelId="{DC1BADA9-4C75-4F9A-89C8-7ABD5E2353A5}" type="pres">
      <dgm:prSet presAssocID="{AACD6015-AB18-44F1-8AA5-EE5C883B36D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8314976D-504C-4528-BF9E-6155B3EBED9B}" type="pres">
      <dgm:prSet presAssocID="{6D97C779-AFFE-4F01-BF02-30DE0C8B8CA9}" presName="boxAndChildren" presStyleCnt="0"/>
      <dgm:spPr/>
      <dgm:t>
        <a:bodyPr/>
        <a:lstStyle/>
        <a:p>
          <a:endParaRPr lang="pt-BR"/>
        </a:p>
      </dgm:t>
    </dgm:pt>
    <dgm:pt modelId="{F8934705-B70D-409F-A175-F8CE6507B8DD}" type="pres">
      <dgm:prSet presAssocID="{6D97C779-AFFE-4F01-BF02-30DE0C8B8CA9}" presName="parentTextBox" presStyleLbl="node1" presStyleIdx="0" presStyleCnt="3"/>
      <dgm:spPr/>
      <dgm:t>
        <a:bodyPr/>
        <a:lstStyle/>
        <a:p>
          <a:endParaRPr lang="pt-BR"/>
        </a:p>
      </dgm:t>
    </dgm:pt>
    <dgm:pt modelId="{6F3E8D22-4DC9-4E00-AD6B-343DEB0AFD8D}" type="pres">
      <dgm:prSet presAssocID="{75D76D24-D0AD-4211-B802-249B914D8905}" presName="sp" presStyleCnt="0"/>
      <dgm:spPr/>
      <dgm:t>
        <a:bodyPr/>
        <a:lstStyle/>
        <a:p>
          <a:endParaRPr lang="pt-BR"/>
        </a:p>
      </dgm:t>
    </dgm:pt>
    <dgm:pt modelId="{D0D44757-D3F1-496B-8D65-33B8EF6CCFC5}" type="pres">
      <dgm:prSet presAssocID="{D0BEAEBE-8341-474A-955B-F881999C91D1}" presName="arrowAndChildren" presStyleCnt="0"/>
      <dgm:spPr/>
      <dgm:t>
        <a:bodyPr/>
        <a:lstStyle/>
        <a:p>
          <a:endParaRPr lang="pt-BR"/>
        </a:p>
      </dgm:t>
    </dgm:pt>
    <dgm:pt modelId="{618C551B-78A4-4EE3-AF97-D37D56DEAAD1}" type="pres">
      <dgm:prSet presAssocID="{D0BEAEBE-8341-474A-955B-F881999C91D1}" presName="parentTextArrow" presStyleLbl="node1" presStyleIdx="1" presStyleCnt="3"/>
      <dgm:spPr/>
      <dgm:t>
        <a:bodyPr/>
        <a:lstStyle/>
        <a:p>
          <a:endParaRPr lang="pt-BR"/>
        </a:p>
      </dgm:t>
    </dgm:pt>
    <dgm:pt modelId="{1823DAA6-64A0-41F8-B576-C059223EEEA0}" type="pres">
      <dgm:prSet presAssocID="{A9D1D3DB-CB8A-429B-A537-36CC06E1BC11}" presName="sp" presStyleCnt="0"/>
      <dgm:spPr/>
      <dgm:t>
        <a:bodyPr/>
        <a:lstStyle/>
        <a:p>
          <a:endParaRPr lang="pt-BR"/>
        </a:p>
      </dgm:t>
    </dgm:pt>
    <dgm:pt modelId="{1E0760FA-DE9E-4A82-AB92-B40E43D3A5CF}" type="pres">
      <dgm:prSet presAssocID="{09690308-3D95-45F2-A1FD-2C8233DB5A0C}" presName="arrowAndChildren" presStyleCnt="0"/>
      <dgm:spPr/>
      <dgm:t>
        <a:bodyPr/>
        <a:lstStyle/>
        <a:p>
          <a:endParaRPr lang="pt-BR"/>
        </a:p>
      </dgm:t>
    </dgm:pt>
    <dgm:pt modelId="{CB9BD4EC-7286-4F80-AA11-6886EC76858B}" type="pres">
      <dgm:prSet presAssocID="{09690308-3D95-45F2-A1FD-2C8233DB5A0C}" presName="parentTextArrow" presStyleLbl="node1" presStyleIdx="2" presStyleCnt="3"/>
      <dgm:spPr/>
      <dgm:t>
        <a:bodyPr/>
        <a:lstStyle/>
        <a:p>
          <a:endParaRPr lang="pt-BR"/>
        </a:p>
      </dgm:t>
    </dgm:pt>
  </dgm:ptLst>
  <dgm:cxnLst>
    <dgm:cxn modelId="{BE2F83B1-7F04-4B57-9668-91EC2AB4EC2D}" type="presOf" srcId="{D0BEAEBE-8341-474A-955B-F881999C91D1}" destId="{618C551B-78A4-4EE3-AF97-D37D56DEAAD1}" srcOrd="0" destOrd="0" presId="urn:microsoft.com/office/officeart/2005/8/layout/process4"/>
    <dgm:cxn modelId="{49DE2B71-3D76-43CD-85F9-8DE572FBC604}" type="presOf" srcId="{09690308-3D95-45F2-A1FD-2C8233DB5A0C}" destId="{CB9BD4EC-7286-4F80-AA11-6886EC76858B}" srcOrd="0" destOrd="0" presId="urn:microsoft.com/office/officeart/2005/8/layout/process4"/>
    <dgm:cxn modelId="{5B859D00-A8F4-469A-B41F-311C646C2838}" srcId="{AACD6015-AB18-44F1-8AA5-EE5C883B36D3}" destId="{09690308-3D95-45F2-A1FD-2C8233DB5A0C}" srcOrd="0" destOrd="0" parTransId="{12E43A03-82BD-4917-9C46-1867C8F2D6E9}" sibTransId="{A9D1D3DB-CB8A-429B-A537-36CC06E1BC11}"/>
    <dgm:cxn modelId="{42A87A76-EF53-40F4-9A00-E46C09C671FE}" srcId="{AACD6015-AB18-44F1-8AA5-EE5C883B36D3}" destId="{D0BEAEBE-8341-474A-955B-F881999C91D1}" srcOrd="1" destOrd="0" parTransId="{7CE83A9C-79F6-45CC-9F2B-AF774B7CA2F6}" sibTransId="{75D76D24-D0AD-4211-B802-249B914D8905}"/>
    <dgm:cxn modelId="{493E1A5F-7CBE-4D8B-9351-195053FF72CF}" srcId="{AACD6015-AB18-44F1-8AA5-EE5C883B36D3}" destId="{6D97C779-AFFE-4F01-BF02-30DE0C8B8CA9}" srcOrd="2" destOrd="0" parTransId="{FE9032AD-F8C8-4FC8-A999-F8FFE467149B}" sibTransId="{452099FD-F9BC-4A7F-8FDD-C834DAFECEAD}"/>
    <dgm:cxn modelId="{3838CB8B-E44A-4F1D-8308-130C69115273}" type="presOf" srcId="{AACD6015-AB18-44F1-8AA5-EE5C883B36D3}" destId="{DC1BADA9-4C75-4F9A-89C8-7ABD5E2353A5}" srcOrd="0" destOrd="0" presId="urn:microsoft.com/office/officeart/2005/8/layout/process4"/>
    <dgm:cxn modelId="{6D508118-86E0-47A6-AFD6-4A0B0A357996}" type="presOf" srcId="{6D97C779-AFFE-4F01-BF02-30DE0C8B8CA9}" destId="{F8934705-B70D-409F-A175-F8CE6507B8DD}" srcOrd="0" destOrd="0" presId="urn:microsoft.com/office/officeart/2005/8/layout/process4"/>
    <dgm:cxn modelId="{BF344AED-9266-4050-9881-6E96E2053811}" type="presParOf" srcId="{DC1BADA9-4C75-4F9A-89C8-7ABD5E2353A5}" destId="{8314976D-504C-4528-BF9E-6155B3EBED9B}" srcOrd="0" destOrd="0" presId="urn:microsoft.com/office/officeart/2005/8/layout/process4"/>
    <dgm:cxn modelId="{3C8EF692-D22A-4BCF-8660-C9E9751632BD}" type="presParOf" srcId="{8314976D-504C-4528-BF9E-6155B3EBED9B}" destId="{F8934705-B70D-409F-A175-F8CE6507B8DD}" srcOrd="0" destOrd="0" presId="urn:microsoft.com/office/officeart/2005/8/layout/process4"/>
    <dgm:cxn modelId="{43EF19DC-911E-433E-AC27-C63C0D5909CF}" type="presParOf" srcId="{DC1BADA9-4C75-4F9A-89C8-7ABD5E2353A5}" destId="{6F3E8D22-4DC9-4E00-AD6B-343DEB0AFD8D}" srcOrd="1" destOrd="0" presId="urn:microsoft.com/office/officeart/2005/8/layout/process4"/>
    <dgm:cxn modelId="{6445502F-D4E6-406C-A297-28EC5228D1E1}" type="presParOf" srcId="{DC1BADA9-4C75-4F9A-89C8-7ABD5E2353A5}" destId="{D0D44757-D3F1-496B-8D65-33B8EF6CCFC5}" srcOrd="2" destOrd="0" presId="urn:microsoft.com/office/officeart/2005/8/layout/process4"/>
    <dgm:cxn modelId="{9908D189-F3F4-4721-B360-42C818C0A680}" type="presParOf" srcId="{D0D44757-D3F1-496B-8D65-33B8EF6CCFC5}" destId="{618C551B-78A4-4EE3-AF97-D37D56DEAAD1}" srcOrd="0" destOrd="0" presId="urn:microsoft.com/office/officeart/2005/8/layout/process4"/>
    <dgm:cxn modelId="{F97C0915-90E3-4892-9E94-CE1D33D2E59E}" type="presParOf" srcId="{DC1BADA9-4C75-4F9A-89C8-7ABD5E2353A5}" destId="{1823DAA6-64A0-41F8-B576-C059223EEEA0}" srcOrd="3" destOrd="0" presId="urn:microsoft.com/office/officeart/2005/8/layout/process4"/>
    <dgm:cxn modelId="{C5EB11B9-E78B-4883-8520-0BEBA34D5710}" type="presParOf" srcId="{DC1BADA9-4C75-4F9A-89C8-7ABD5E2353A5}" destId="{1E0760FA-DE9E-4A82-AB92-B40E43D3A5CF}" srcOrd="4" destOrd="0" presId="urn:microsoft.com/office/officeart/2005/8/layout/process4"/>
    <dgm:cxn modelId="{63F6282F-C983-45ED-B5CC-D18336ABE0EA}" type="presParOf" srcId="{1E0760FA-DE9E-4A82-AB92-B40E43D3A5CF}" destId="{CB9BD4EC-7286-4F80-AA11-6886EC76858B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0C1FFE-5FAC-49C1-A368-B5159F6C10BA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F7D0A4E4-32F1-4323-A2CF-EB7F710E6B5E}">
      <dgm:prSet phldrT="[Texto]"/>
      <dgm:spPr/>
      <dgm:t>
        <a:bodyPr/>
        <a:lstStyle/>
        <a:p>
          <a:pPr algn="ctr"/>
          <a:r>
            <a:rPr lang="pt-BR" b="1" dirty="0" smtClean="0"/>
            <a:t>Medição ou cálculo para todas instalações ≥ 138 </a:t>
          </a:r>
          <a:r>
            <a:rPr lang="pt-BR" dirty="0" smtClean="0"/>
            <a:t>kV</a:t>
          </a:r>
          <a:endParaRPr lang="pt-BR" dirty="0"/>
        </a:p>
      </dgm:t>
    </dgm:pt>
    <dgm:pt modelId="{39FFCC27-B75A-4677-BC60-536D6A8C1629}" type="parTrans" cxnId="{EB2FB3B7-FE6C-4A21-A88D-7E18D51F08EA}">
      <dgm:prSet/>
      <dgm:spPr/>
      <dgm:t>
        <a:bodyPr/>
        <a:lstStyle/>
        <a:p>
          <a:endParaRPr lang="pt-BR"/>
        </a:p>
      </dgm:t>
    </dgm:pt>
    <dgm:pt modelId="{EDCD9945-69F1-467B-BE93-13DD21918CFE}" type="sibTrans" cxnId="{EB2FB3B7-FE6C-4A21-A88D-7E18D51F08EA}">
      <dgm:prSet/>
      <dgm:spPr/>
      <dgm:t>
        <a:bodyPr/>
        <a:lstStyle/>
        <a:p>
          <a:endParaRPr lang="pt-BR"/>
        </a:p>
      </dgm:t>
    </dgm:pt>
    <dgm:pt modelId="{F6AC3B4C-BA82-468C-BC0B-98C5447184A7}">
      <dgm:prSet phldrT="[Texto]"/>
      <dgm:spPr/>
      <dgm:t>
        <a:bodyPr/>
        <a:lstStyle/>
        <a:p>
          <a:pPr algn="ctr"/>
          <a:r>
            <a:rPr lang="pt-BR" b="1" dirty="0" smtClean="0"/>
            <a:t>Agente responsável por garantir que instalações &lt; 138 kV obedecem aos limites da OMS</a:t>
          </a:r>
          <a:endParaRPr lang="pt-BR" b="1" dirty="0"/>
        </a:p>
      </dgm:t>
    </dgm:pt>
    <dgm:pt modelId="{44DFA386-966D-416A-8C24-FA3BD9758DE0}" type="parTrans" cxnId="{5F2AAC05-BAF0-436F-A932-6E75550CF324}">
      <dgm:prSet/>
      <dgm:spPr/>
      <dgm:t>
        <a:bodyPr/>
        <a:lstStyle/>
        <a:p>
          <a:endParaRPr lang="pt-BR"/>
        </a:p>
      </dgm:t>
    </dgm:pt>
    <dgm:pt modelId="{9E201CCC-BC70-4018-A49A-F45982AC0395}" type="sibTrans" cxnId="{5F2AAC05-BAF0-436F-A932-6E75550CF324}">
      <dgm:prSet/>
      <dgm:spPr/>
      <dgm:t>
        <a:bodyPr/>
        <a:lstStyle/>
        <a:p>
          <a:endParaRPr lang="pt-BR"/>
        </a:p>
      </dgm:t>
    </dgm:pt>
    <dgm:pt modelId="{0F91A2E7-666C-42EA-855F-4F4F3ED39635}">
      <dgm:prSet phldrT="[Texto]"/>
      <dgm:spPr/>
      <dgm:t>
        <a:bodyPr/>
        <a:lstStyle/>
        <a:p>
          <a:pPr algn="ctr"/>
          <a:r>
            <a:rPr lang="pt-BR" b="1" dirty="0" smtClean="0"/>
            <a:t>Dados disponibilizados na internet</a:t>
          </a:r>
          <a:endParaRPr lang="pt-BR" b="1" dirty="0"/>
        </a:p>
      </dgm:t>
    </dgm:pt>
    <dgm:pt modelId="{5041631B-3B18-42EF-BCBF-85ADA8149CB4}" type="parTrans" cxnId="{B15BB0B5-7F66-4527-B329-F31E89D3523C}">
      <dgm:prSet/>
      <dgm:spPr/>
      <dgm:t>
        <a:bodyPr/>
        <a:lstStyle/>
        <a:p>
          <a:endParaRPr lang="pt-BR"/>
        </a:p>
      </dgm:t>
    </dgm:pt>
    <dgm:pt modelId="{CA8E4D57-B8AE-4D87-A91C-91387214C606}" type="sibTrans" cxnId="{B15BB0B5-7F66-4527-B329-F31E89D3523C}">
      <dgm:prSet/>
      <dgm:spPr/>
      <dgm:t>
        <a:bodyPr/>
        <a:lstStyle/>
        <a:p>
          <a:endParaRPr lang="pt-BR"/>
        </a:p>
      </dgm:t>
    </dgm:pt>
    <dgm:pt modelId="{7F64C20C-9E25-4A8B-A39C-3855F63C56FE}">
      <dgm:prSet phldrT="[Texto]"/>
      <dgm:spPr/>
      <dgm:t>
        <a:bodyPr/>
        <a:lstStyle/>
        <a:p>
          <a:pPr algn="ctr"/>
          <a:r>
            <a:rPr lang="pt-BR" b="1" dirty="0" smtClean="0"/>
            <a:t>Qualquer consumidor pode solicitar medição em instalações  ≥ 2,3 kV</a:t>
          </a:r>
          <a:endParaRPr lang="pt-BR" b="1" dirty="0"/>
        </a:p>
      </dgm:t>
    </dgm:pt>
    <dgm:pt modelId="{EF5BB507-A497-446B-89EC-BF425F4BB980}" type="parTrans" cxnId="{ADA39DCA-2616-4BEF-8500-B8038FC7F6EE}">
      <dgm:prSet/>
      <dgm:spPr/>
      <dgm:t>
        <a:bodyPr/>
        <a:lstStyle/>
        <a:p>
          <a:endParaRPr lang="pt-BR"/>
        </a:p>
      </dgm:t>
    </dgm:pt>
    <dgm:pt modelId="{9087D6A6-D39C-4AB6-BE5A-34033C18FC34}" type="sibTrans" cxnId="{ADA39DCA-2616-4BEF-8500-B8038FC7F6EE}">
      <dgm:prSet/>
      <dgm:spPr/>
      <dgm:t>
        <a:bodyPr/>
        <a:lstStyle/>
        <a:p>
          <a:endParaRPr lang="pt-BR"/>
        </a:p>
      </dgm:t>
    </dgm:pt>
    <dgm:pt modelId="{6D994A4B-0FAF-448F-BF81-D00257AD1EC2}" type="pres">
      <dgm:prSet presAssocID="{7B0C1FFE-5FAC-49C1-A368-B5159F6C10B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DC001BCF-FF30-4C02-9366-CEEFA4E9EC64}" type="pres">
      <dgm:prSet presAssocID="{F7D0A4E4-32F1-4323-A2CF-EB7F710E6B5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BBE388F-1499-4E84-BC1E-1F96B2ED1EBE}" type="pres">
      <dgm:prSet presAssocID="{EDCD9945-69F1-467B-BE93-13DD21918CFE}" presName="spacer" presStyleCnt="0"/>
      <dgm:spPr/>
      <dgm:t>
        <a:bodyPr/>
        <a:lstStyle/>
        <a:p>
          <a:endParaRPr lang="pt-BR"/>
        </a:p>
      </dgm:t>
    </dgm:pt>
    <dgm:pt modelId="{DB9DC5E7-9F6C-4A4C-80A7-6D881769C91B}" type="pres">
      <dgm:prSet presAssocID="{F6AC3B4C-BA82-468C-BC0B-98C5447184A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1B71884-3683-40B4-A4F8-943655E23CD6}" type="pres">
      <dgm:prSet presAssocID="{9E201CCC-BC70-4018-A49A-F45982AC0395}" presName="spacer" presStyleCnt="0"/>
      <dgm:spPr/>
      <dgm:t>
        <a:bodyPr/>
        <a:lstStyle/>
        <a:p>
          <a:endParaRPr lang="pt-BR"/>
        </a:p>
      </dgm:t>
    </dgm:pt>
    <dgm:pt modelId="{382B39BB-BE13-4DA2-BDC6-F39FD6626A31}" type="pres">
      <dgm:prSet presAssocID="{0F91A2E7-666C-42EA-855F-4F4F3ED39635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5ECE01B-4FDE-48C7-B732-EA14C7DE46AC}" type="pres">
      <dgm:prSet presAssocID="{CA8E4D57-B8AE-4D87-A91C-91387214C606}" presName="spacer" presStyleCnt="0"/>
      <dgm:spPr/>
      <dgm:t>
        <a:bodyPr/>
        <a:lstStyle/>
        <a:p>
          <a:endParaRPr lang="pt-BR"/>
        </a:p>
      </dgm:t>
    </dgm:pt>
    <dgm:pt modelId="{A0468ACD-5520-43F8-AA6D-2BB22CEBAFB1}" type="pres">
      <dgm:prSet presAssocID="{7F64C20C-9E25-4A8B-A39C-3855F63C56FE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B2FB3B7-FE6C-4A21-A88D-7E18D51F08EA}" srcId="{7B0C1FFE-5FAC-49C1-A368-B5159F6C10BA}" destId="{F7D0A4E4-32F1-4323-A2CF-EB7F710E6B5E}" srcOrd="0" destOrd="0" parTransId="{39FFCC27-B75A-4677-BC60-536D6A8C1629}" sibTransId="{EDCD9945-69F1-467B-BE93-13DD21918CFE}"/>
    <dgm:cxn modelId="{452C2EBB-14C5-46E2-85EA-50B28ADABD64}" type="presOf" srcId="{F7D0A4E4-32F1-4323-A2CF-EB7F710E6B5E}" destId="{DC001BCF-FF30-4C02-9366-CEEFA4E9EC64}" srcOrd="0" destOrd="0" presId="urn:microsoft.com/office/officeart/2005/8/layout/vList2"/>
    <dgm:cxn modelId="{5F2AAC05-BAF0-436F-A932-6E75550CF324}" srcId="{7B0C1FFE-5FAC-49C1-A368-B5159F6C10BA}" destId="{F6AC3B4C-BA82-468C-BC0B-98C5447184A7}" srcOrd="1" destOrd="0" parTransId="{44DFA386-966D-416A-8C24-FA3BD9758DE0}" sibTransId="{9E201CCC-BC70-4018-A49A-F45982AC0395}"/>
    <dgm:cxn modelId="{EF211CC6-6713-4088-856C-B30664341382}" type="presOf" srcId="{F6AC3B4C-BA82-468C-BC0B-98C5447184A7}" destId="{DB9DC5E7-9F6C-4A4C-80A7-6D881769C91B}" srcOrd="0" destOrd="0" presId="urn:microsoft.com/office/officeart/2005/8/layout/vList2"/>
    <dgm:cxn modelId="{B15BB0B5-7F66-4527-B329-F31E89D3523C}" srcId="{7B0C1FFE-5FAC-49C1-A368-B5159F6C10BA}" destId="{0F91A2E7-666C-42EA-855F-4F4F3ED39635}" srcOrd="2" destOrd="0" parTransId="{5041631B-3B18-42EF-BCBF-85ADA8149CB4}" sibTransId="{CA8E4D57-B8AE-4D87-A91C-91387214C606}"/>
    <dgm:cxn modelId="{30017B14-A6EB-4F3C-BAE7-C0E5248A9C77}" type="presOf" srcId="{0F91A2E7-666C-42EA-855F-4F4F3ED39635}" destId="{382B39BB-BE13-4DA2-BDC6-F39FD6626A31}" srcOrd="0" destOrd="0" presId="urn:microsoft.com/office/officeart/2005/8/layout/vList2"/>
    <dgm:cxn modelId="{67D657AD-F6E2-4F7F-9C31-B70001BA9242}" type="presOf" srcId="{7F64C20C-9E25-4A8B-A39C-3855F63C56FE}" destId="{A0468ACD-5520-43F8-AA6D-2BB22CEBAFB1}" srcOrd="0" destOrd="0" presId="urn:microsoft.com/office/officeart/2005/8/layout/vList2"/>
    <dgm:cxn modelId="{51357235-889F-4FAD-817B-3E5E484025ED}" type="presOf" srcId="{7B0C1FFE-5FAC-49C1-A368-B5159F6C10BA}" destId="{6D994A4B-0FAF-448F-BF81-D00257AD1EC2}" srcOrd="0" destOrd="0" presId="urn:microsoft.com/office/officeart/2005/8/layout/vList2"/>
    <dgm:cxn modelId="{ADA39DCA-2616-4BEF-8500-B8038FC7F6EE}" srcId="{7B0C1FFE-5FAC-49C1-A368-B5159F6C10BA}" destId="{7F64C20C-9E25-4A8B-A39C-3855F63C56FE}" srcOrd="3" destOrd="0" parTransId="{EF5BB507-A497-446B-89EC-BF425F4BB980}" sibTransId="{9087D6A6-D39C-4AB6-BE5A-34033C18FC34}"/>
    <dgm:cxn modelId="{ED9E302D-6E6C-4E59-9FA4-8029D71A4E64}" type="presParOf" srcId="{6D994A4B-0FAF-448F-BF81-D00257AD1EC2}" destId="{DC001BCF-FF30-4C02-9366-CEEFA4E9EC64}" srcOrd="0" destOrd="0" presId="urn:microsoft.com/office/officeart/2005/8/layout/vList2"/>
    <dgm:cxn modelId="{1849EDF5-202C-4012-BF1B-BC01FE8FD97C}" type="presParOf" srcId="{6D994A4B-0FAF-448F-BF81-D00257AD1EC2}" destId="{9BBE388F-1499-4E84-BC1E-1F96B2ED1EBE}" srcOrd="1" destOrd="0" presId="urn:microsoft.com/office/officeart/2005/8/layout/vList2"/>
    <dgm:cxn modelId="{6AC0A317-BA7F-4AC6-9804-33DA61B2F7DC}" type="presParOf" srcId="{6D994A4B-0FAF-448F-BF81-D00257AD1EC2}" destId="{DB9DC5E7-9F6C-4A4C-80A7-6D881769C91B}" srcOrd="2" destOrd="0" presId="urn:microsoft.com/office/officeart/2005/8/layout/vList2"/>
    <dgm:cxn modelId="{8E561233-C387-46FF-A04A-0F6CE4CD0B81}" type="presParOf" srcId="{6D994A4B-0FAF-448F-BF81-D00257AD1EC2}" destId="{41B71884-3683-40B4-A4F8-943655E23CD6}" srcOrd="3" destOrd="0" presId="urn:microsoft.com/office/officeart/2005/8/layout/vList2"/>
    <dgm:cxn modelId="{1E0FB51B-DAF4-45F5-B17B-D0EFC7D08F4C}" type="presParOf" srcId="{6D994A4B-0FAF-448F-BF81-D00257AD1EC2}" destId="{382B39BB-BE13-4DA2-BDC6-F39FD6626A31}" srcOrd="4" destOrd="0" presId="urn:microsoft.com/office/officeart/2005/8/layout/vList2"/>
    <dgm:cxn modelId="{C57D40AC-FE74-4361-8EE0-723BE1E2AC27}" type="presParOf" srcId="{6D994A4B-0FAF-448F-BF81-D00257AD1EC2}" destId="{C5ECE01B-4FDE-48C7-B732-EA14C7DE46AC}" srcOrd="5" destOrd="0" presId="urn:microsoft.com/office/officeart/2005/8/layout/vList2"/>
    <dgm:cxn modelId="{E4A157FA-35B3-459A-9BE1-62ADB5075B28}" type="presParOf" srcId="{6D994A4B-0FAF-448F-BF81-D00257AD1EC2}" destId="{A0468ACD-5520-43F8-AA6D-2BB22CEBAFB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6E84AB4-2B9B-4CC5-B78A-89AACAFE1B86}" type="doc">
      <dgm:prSet loTypeId="urn:microsoft.com/office/officeart/2005/8/layout/vList4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AB6385C-6469-47BD-9F88-FD213FE14E48}">
      <dgm:prSet phldrT="[Texto]"/>
      <dgm:spPr/>
      <dgm:t>
        <a:bodyPr/>
        <a:lstStyle/>
        <a:p>
          <a:r>
            <a:rPr lang="pt-BR" dirty="0" smtClean="0"/>
            <a:t>CELG deverá enviar dados</a:t>
          </a:r>
        </a:p>
        <a:p>
          <a:r>
            <a:rPr lang="pt-BR" dirty="0" smtClean="0"/>
            <a:t>(art. 5º)</a:t>
          </a:r>
          <a:endParaRPr lang="pt-BR" dirty="0"/>
        </a:p>
      </dgm:t>
    </dgm:pt>
    <dgm:pt modelId="{33490F15-8A65-4934-99A4-8CA71DE8B3E0}" type="parTrans" cxnId="{854037A3-5913-40D1-BAD0-227D64E53BB7}">
      <dgm:prSet/>
      <dgm:spPr/>
      <dgm:t>
        <a:bodyPr/>
        <a:lstStyle/>
        <a:p>
          <a:endParaRPr lang="pt-BR"/>
        </a:p>
      </dgm:t>
    </dgm:pt>
    <dgm:pt modelId="{88F771A8-208F-4935-A60E-7EE7F20D7686}" type="sibTrans" cxnId="{854037A3-5913-40D1-BAD0-227D64E53BB7}">
      <dgm:prSet/>
      <dgm:spPr/>
      <dgm:t>
        <a:bodyPr/>
        <a:lstStyle/>
        <a:p>
          <a:endParaRPr lang="pt-BR"/>
        </a:p>
      </dgm:t>
    </dgm:pt>
    <dgm:pt modelId="{0A0B51CB-8D6D-447C-9D44-8509071C3843}">
      <dgm:prSet phldrT="[Texto]"/>
      <dgm:spPr/>
      <dgm:t>
        <a:bodyPr/>
        <a:lstStyle/>
        <a:p>
          <a:r>
            <a:rPr lang="pt-BR" dirty="0" smtClean="0"/>
            <a:t>Consumidores podem solicitar medição</a:t>
          </a:r>
        </a:p>
        <a:p>
          <a:r>
            <a:rPr lang="pt-BR" dirty="0" smtClean="0"/>
            <a:t>(art. 9º)</a:t>
          </a:r>
          <a:endParaRPr lang="pt-BR" dirty="0"/>
        </a:p>
      </dgm:t>
    </dgm:pt>
    <dgm:pt modelId="{B7068CED-7A6F-4368-B13C-BBE0CE2EB6FB}" type="parTrans" cxnId="{2868E6A5-773E-4201-84D5-6E896BAC99B6}">
      <dgm:prSet/>
      <dgm:spPr/>
      <dgm:t>
        <a:bodyPr/>
        <a:lstStyle/>
        <a:p>
          <a:endParaRPr lang="pt-BR"/>
        </a:p>
      </dgm:t>
    </dgm:pt>
    <dgm:pt modelId="{488B600B-089C-4089-8F9F-BFC1EA77F124}" type="sibTrans" cxnId="{2868E6A5-773E-4201-84D5-6E896BAC99B6}">
      <dgm:prSet/>
      <dgm:spPr/>
      <dgm:t>
        <a:bodyPr/>
        <a:lstStyle/>
        <a:p>
          <a:endParaRPr lang="pt-BR"/>
        </a:p>
      </dgm:t>
    </dgm:pt>
    <dgm:pt modelId="{ADA5C753-958C-46FA-A02A-6EE2301DDEEB}">
      <dgm:prSet phldrT="[Texto]"/>
      <dgm:spPr/>
      <dgm:t>
        <a:bodyPr/>
        <a:lstStyle/>
        <a:p>
          <a:r>
            <a:rPr lang="pt-BR" dirty="0" smtClean="0"/>
            <a:t>Cálculo ou medição dos campos</a:t>
          </a:r>
          <a:endParaRPr lang="pt-BR" dirty="0"/>
        </a:p>
      </dgm:t>
    </dgm:pt>
    <dgm:pt modelId="{609E7024-2794-4BA9-8015-EEFD49AF34A5}" type="parTrans" cxnId="{9EC1E8CC-DA53-49B9-ACBC-71F624A8C7D5}">
      <dgm:prSet/>
      <dgm:spPr/>
      <dgm:t>
        <a:bodyPr/>
        <a:lstStyle/>
        <a:p>
          <a:endParaRPr lang="pt-BR"/>
        </a:p>
      </dgm:t>
    </dgm:pt>
    <dgm:pt modelId="{DA736005-FAF4-46DE-B61E-1FF11CAD49FD}" type="sibTrans" cxnId="{9EC1E8CC-DA53-49B9-ACBC-71F624A8C7D5}">
      <dgm:prSet/>
      <dgm:spPr/>
      <dgm:t>
        <a:bodyPr/>
        <a:lstStyle/>
        <a:p>
          <a:endParaRPr lang="pt-BR"/>
        </a:p>
      </dgm:t>
    </dgm:pt>
    <dgm:pt modelId="{9114B153-02E1-4506-AB10-9A4620A59F6D}">
      <dgm:prSet phldrT="[Texto]"/>
      <dgm:spPr/>
      <dgm:t>
        <a:bodyPr/>
        <a:lstStyle/>
        <a:p>
          <a:r>
            <a:rPr lang="pt-BR" dirty="0" smtClean="0"/>
            <a:t>Em até 90 dias após entrada em operação da linha</a:t>
          </a:r>
          <a:endParaRPr lang="pt-BR" dirty="0"/>
        </a:p>
      </dgm:t>
    </dgm:pt>
    <dgm:pt modelId="{CC5D2F46-1AEF-4196-816B-277445881545}" type="parTrans" cxnId="{DB66A97D-829B-4021-A33C-479FBEDC1D7A}">
      <dgm:prSet/>
      <dgm:spPr/>
      <dgm:t>
        <a:bodyPr/>
        <a:lstStyle/>
        <a:p>
          <a:endParaRPr lang="pt-BR"/>
        </a:p>
      </dgm:t>
    </dgm:pt>
    <dgm:pt modelId="{EFAC1B5E-28DC-4F30-8D9E-9B4555617112}" type="sibTrans" cxnId="{DB66A97D-829B-4021-A33C-479FBEDC1D7A}">
      <dgm:prSet/>
      <dgm:spPr/>
      <dgm:t>
        <a:bodyPr/>
        <a:lstStyle/>
        <a:p>
          <a:endParaRPr lang="pt-BR"/>
        </a:p>
      </dgm:t>
    </dgm:pt>
    <dgm:pt modelId="{67018C1E-737F-4E47-8ED4-7CFD3F9229EA}">
      <dgm:prSet phldrT="[Texto]"/>
      <dgm:spPr/>
      <dgm:t>
        <a:bodyPr/>
        <a:lstStyle/>
        <a:p>
          <a:r>
            <a:rPr lang="pt-BR" dirty="0" smtClean="0"/>
            <a:t>Distribuidora deverá medir os campos e encaminhar relatório ao consumidor e à ANEEL</a:t>
          </a:r>
          <a:endParaRPr lang="pt-BR" dirty="0"/>
        </a:p>
      </dgm:t>
    </dgm:pt>
    <dgm:pt modelId="{BC593A39-DA97-4904-AA33-0EC21CC5092B}" type="parTrans" cxnId="{C4134D90-87D7-4A7A-836A-C465356C6B86}">
      <dgm:prSet/>
      <dgm:spPr/>
      <dgm:t>
        <a:bodyPr/>
        <a:lstStyle/>
        <a:p>
          <a:endParaRPr lang="pt-BR"/>
        </a:p>
      </dgm:t>
    </dgm:pt>
    <dgm:pt modelId="{3C27C27D-0DF7-4231-B490-4D088D65E6BB}" type="sibTrans" cxnId="{C4134D90-87D7-4A7A-836A-C465356C6B86}">
      <dgm:prSet/>
      <dgm:spPr/>
      <dgm:t>
        <a:bodyPr/>
        <a:lstStyle/>
        <a:p>
          <a:endParaRPr lang="pt-BR"/>
        </a:p>
      </dgm:t>
    </dgm:pt>
    <dgm:pt modelId="{10F1CE6F-00EE-4A58-AEDB-1C624C03FBBD}">
      <dgm:prSet phldrT="[Texto]"/>
      <dgm:spPr/>
      <dgm:t>
        <a:bodyPr/>
        <a:lstStyle/>
        <a:p>
          <a:r>
            <a:rPr lang="pt-BR" dirty="0" smtClean="0"/>
            <a:t>Consumidor arca com custos caso os níveis de referência estejam sendo respeitados</a:t>
          </a:r>
          <a:endParaRPr lang="pt-BR" dirty="0"/>
        </a:p>
      </dgm:t>
    </dgm:pt>
    <dgm:pt modelId="{A6402ECA-9F86-462A-8AB1-92F27B4CA076}" type="parTrans" cxnId="{5CA3D4F3-09F3-40CA-B167-97DDEECF43E2}">
      <dgm:prSet/>
      <dgm:spPr/>
      <dgm:t>
        <a:bodyPr/>
        <a:lstStyle/>
        <a:p>
          <a:endParaRPr lang="pt-BR"/>
        </a:p>
      </dgm:t>
    </dgm:pt>
    <dgm:pt modelId="{9E0859FA-D161-4026-9A48-6782E06217BA}" type="sibTrans" cxnId="{5CA3D4F3-09F3-40CA-B167-97DDEECF43E2}">
      <dgm:prSet/>
      <dgm:spPr/>
      <dgm:t>
        <a:bodyPr/>
        <a:lstStyle/>
        <a:p>
          <a:endParaRPr lang="pt-BR"/>
        </a:p>
      </dgm:t>
    </dgm:pt>
    <dgm:pt modelId="{86B0A508-43A1-4928-872F-9135CB9D0502}" type="pres">
      <dgm:prSet presAssocID="{46E84AB4-2B9B-4CC5-B78A-89AACAFE1B86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0412030D-2E2C-448E-B247-D32AFF4739E1}" type="pres">
      <dgm:prSet presAssocID="{BAB6385C-6469-47BD-9F88-FD213FE14E48}" presName="comp" presStyleCnt="0"/>
      <dgm:spPr/>
    </dgm:pt>
    <dgm:pt modelId="{A4B46642-CECE-4F16-967D-7C15B9216835}" type="pres">
      <dgm:prSet presAssocID="{BAB6385C-6469-47BD-9F88-FD213FE14E48}" presName="box" presStyleLbl="node1" presStyleIdx="0" presStyleCnt="2"/>
      <dgm:spPr/>
      <dgm:t>
        <a:bodyPr/>
        <a:lstStyle/>
        <a:p>
          <a:endParaRPr lang="pt-BR"/>
        </a:p>
      </dgm:t>
    </dgm:pt>
    <dgm:pt modelId="{7EC76693-B6F0-428E-9B5D-C5E658297F8B}" type="pres">
      <dgm:prSet presAssocID="{BAB6385C-6469-47BD-9F88-FD213FE14E48}" presName="img" presStyleLbl="fgImgPlace1" presStyleIdx="0" presStyleCnt="2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pt-BR"/>
        </a:p>
      </dgm:t>
    </dgm:pt>
    <dgm:pt modelId="{A64013B8-C161-47D7-9C12-4D1601339401}" type="pres">
      <dgm:prSet presAssocID="{BAB6385C-6469-47BD-9F88-FD213FE14E48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F95CBA8-FD12-41D8-9DBA-E675617C8860}" type="pres">
      <dgm:prSet presAssocID="{88F771A8-208F-4935-A60E-7EE7F20D7686}" presName="spacer" presStyleCnt="0"/>
      <dgm:spPr/>
    </dgm:pt>
    <dgm:pt modelId="{B6A7F88B-0197-428E-B45F-087469D67294}" type="pres">
      <dgm:prSet presAssocID="{0A0B51CB-8D6D-447C-9D44-8509071C3843}" presName="comp" presStyleCnt="0"/>
      <dgm:spPr/>
    </dgm:pt>
    <dgm:pt modelId="{E2A0E45C-2AA4-4192-B161-3FCDB39F523E}" type="pres">
      <dgm:prSet presAssocID="{0A0B51CB-8D6D-447C-9D44-8509071C3843}" presName="box" presStyleLbl="node1" presStyleIdx="1" presStyleCnt="2"/>
      <dgm:spPr/>
      <dgm:t>
        <a:bodyPr/>
        <a:lstStyle/>
        <a:p>
          <a:endParaRPr lang="pt-BR"/>
        </a:p>
      </dgm:t>
    </dgm:pt>
    <dgm:pt modelId="{62B7EC65-D261-4932-A019-122391839D88}" type="pres">
      <dgm:prSet presAssocID="{0A0B51CB-8D6D-447C-9D44-8509071C3843}" presName="img" presStyleLbl="fgImgPlace1" presStyleIdx="1" presStyleCnt="2"/>
      <dgm:spPr>
        <a:blipFill rotWithShape="1">
          <a:blip xmlns:r="http://schemas.openxmlformats.org/officeDocument/2006/relationships"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a:blipFill>
      </dgm:spPr>
      <dgm:t>
        <a:bodyPr/>
        <a:lstStyle/>
        <a:p>
          <a:endParaRPr lang="pt-BR"/>
        </a:p>
      </dgm:t>
    </dgm:pt>
    <dgm:pt modelId="{0EF70673-C18C-4CFE-889D-7183148D5F4F}" type="pres">
      <dgm:prSet presAssocID="{0A0B51CB-8D6D-447C-9D44-8509071C3843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4134D90-87D7-4A7A-836A-C465356C6B86}" srcId="{0A0B51CB-8D6D-447C-9D44-8509071C3843}" destId="{67018C1E-737F-4E47-8ED4-7CFD3F9229EA}" srcOrd="0" destOrd="0" parTransId="{BC593A39-DA97-4904-AA33-0EC21CC5092B}" sibTransId="{3C27C27D-0DF7-4231-B490-4D088D65E6BB}"/>
    <dgm:cxn modelId="{69F569CF-6B1B-4720-B6F7-60D8A343F1B8}" type="presOf" srcId="{46E84AB4-2B9B-4CC5-B78A-89AACAFE1B86}" destId="{86B0A508-43A1-4928-872F-9135CB9D0502}" srcOrd="0" destOrd="0" presId="urn:microsoft.com/office/officeart/2005/8/layout/vList4"/>
    <dgm:cxn modelId="{A498EF1E-1D9E-4261-A2EE-EFBD0F4C3DB3}" type="presOf" srcId="{10F1CE6F-00EE-4A58-AEDB-1C624C03FBBD}" destId="{E2A0E45C-2AA4-4192-B161-3FCDB39F523E}" srcOrd="0" destOrd="2" presId="urn:microsoft.com/office/officeart/2005/8/layout/vList4"/>
    <dgm:cxn modelId="{EF29CE6B-0D50-48FA-907E-193AB9915737}" type="presOf" srcId="{67018C1E-737F-4E47-8ED4-7CFD3F9229EA}" destId="{0EF70673-C18C-4CFE-889D-7183148D5F4F}" srcOrd="1" destOrd="1" presId="urn:microsoft.com/office/officeart/2005/8/layout/vList4"/>
    <dgm:cxn modelId="{4C62AC8E-9E88-4CB3-BB55-FCE5CBF5DB24}" type="presOf" srcId="{10F1CE6F-00EE-4A58-AEDB-1C624C03FBBD}" destId="{0EF70673-C18C-4CFE-889D-7183148D5F4F}" srcOrd="1" destOrd="2" presId="urn:microsoft.com/office/officeart/2005/8/layout/vList4"/>
    <dgm:cxn modelId="{9741BBAD-0D49-448A-A105-F2936268A436}" type="presOf" srcId="{0A0B51CB-8D6D-447C-9D44-8509071C3843}" destId="{E2A0E45C-2AA4-4192-B161-3FCDB39F523E}" srcOrd="0" destOrd="0" presId="urn:microsoft.com/office/officeart/2005/8/layout/vList4"/>
    <dgm:cxn modelId="{C3D59B81-7165-47F8-9586-2B56C5A2562A}" type="presOf" srcId="{9114B153-02E1-4506-AB10-9A4620A59F6D}" destId="{A64013B8-C161-47D7-9C12-4D1601339401}" srcOrd="1" destOrd="2" presId="urn:microsoft.com/office/officeart/2005/8/layout/vList4"/>
    <dgm:cxn modelId="{5741128F-18B3-4319-850D-4B55A45543E7}" type="presOf" srcId="{67018C1E-737F-4E47-8ED4-7CFD3F9229EA}" destId="{E2A0E45C-2AA4-4192-B161-3FCDB39F523E}" srcOrd="0" destOrd="1" presId="urn:microsoft.com/office/officeart/2005/8/layout/vList4"/>
    <dgm:cxn modelId="{3435234B-D918-4603-898A-E2BE0A1EA6D0}" type="presOf" srcId="{ADA5C753-958C-46FA-A02A-6EE2301DDEEB}" destId="{A64013B8-C161-47D7-9C12-4D1601339401}" srcOrd="1" destOrd="1" presId="urn:microsoft.com/office/officeart/2005/8/layout/vList4"/>
    <dgm:cxn modelId="{2868E6A5-773E-4201-84D5-6E896BAC99B6}" srcId="{46E84AB4-2B9B-4CC5-B78A-89AACAFE1B86}" destId="{0A0B51CB-8D6D-447C-9D44-8509071C3843}" srcOrd="1" destOrd="0" parTransId="{B7068CED-7A6F-4368-B13C-BBE0CE2EB6FB}" sibTransId="{488B600B-089C-4089-8F9F-BFC1EA77F124}"/>
    <dgm:cxn modelId="{854037A3-5913-40D1-BAD0-227D64E53BB7}" srcId="{46E84AB4-2B9B-4CC5-B78A-89AACAFE1B86}" destId="{BAB6385C-6469-47BD-9F88-FD213FE14E48}" srcOrd="0" destOrd="0" parTransId="{33490F15-8A65-4934-99A4-8CA71DE8B3E0}" sibTransId="{88F771A8-208F-4935-A60E-7EE7F20D7686}"/>
    <dgm:cxn modelId="{B522BC4B-F66D-4B59-8C31-4E1A106E0ED7}" type="presOf" srcId="{BAB6385C-6469-47BD-9F88-FD213FE14E48}" destId="{A4B46642-CECE-4F16-967D-7C15B9216835}" srcOrd="0" destOrd="0" presId="urn:microsoft.com/office/officeart/2005/8/layout/vList4"/>
    <dgm:cxn modelId="{9EC1E8CC-DA53-49B9-ACBC-71F624A8C7D5}" srcId="{BAB6385C-6469-47BD-9F88-FD213FE14E48}" destId="{ADA5C753-958C-46FA-A02A-6EE2301DDEEB}" srcOrd="0" destOrd="0" parTransId="{609E7024-2794-4BA9-8015-EEFD49AF34A5}" sibTransId="{DA736005-FAF4-46DE-B61E-1FF11CAD49FD}"/>
    <dgm:cxn modelId="{239D036E-FD19-4972-B538-7150788E3C74}" type="presOf" srcId="{9114B153-02E1-4506-AB10-9A4620A59F6D}" destId="{A4B46642-CECE-4F16-967D-7C15B9216835}" srcOrd="0" destOrd="2" presId="urn:microsoft.com/office/officeart/2005/8/layout/vList4"/>
    <dgm:cxn modelId="{8DF886D5-9426-4C83-BE35-81DF399C9C65}" type="presOf" srcId="{BAB6385C-6469-47BD-9F88-FD213FE14E48}" destId="{A64013B8-C161-47D7-9C12-4D1601339401}" srcOrd="1" destOrd="0" presId="urn:microsoft.com/office/officeart/2005/8/layout/vList4"/>
    <dgm:cxn modelId="{F21EC428-2846-4211-A617-161444EA6576}" type="presOf" srcId="{ADA5C753-958C-46FA-A02A-6EE2301DDEEB}" destId="{A4B46642-CECE-4F16-967D-7C15B9216835}" srcOrd="0" destOrd="1" presId="urn:microsoft.com/office/officeart/2005/8/layout/vList4"/>
    <dgm:cxn modelId="{DB66A97D-829B-4021-A33C-479FBEDC1D7A}" srcId="{BAB6385C-6469-47BD-9F88-FD213FE14E48}" destId="{9114B153-02E1-4506-AB10-9A4620A59F6D}" srcOrd="1" destOrd="0" parTransId="{CC5D2F46-1AEF-4196-816B-277445881545}" sibTransId="{EFAC1B5E-28DC-4F30-8D9E-9B4555617112}"/>
    <dgm:cxn modelId="{983874B8-9DFD-41FD-8821-04CEDF041926}" type="presOf" srcId="{0A0B51CB-8D6D-447C-9D44-8509071C3843}" destId="{0EF70673-C18C-4CFE-889D-7183148D5F4F}" srcOrd="1" destOrd="0" presId="urn:microsoft.com/office/officeart/2005/8/layout/vList4"/>
    <dgm:cxn modelId="{5CA3D4F3-09F3-40CA-B167-97DDEECF43E2}" srcId="{0A0B51CB-8D6D-447C-9D44-8509071C3843}" destId="{10F1CE6F-00EE-4A58-AEDB-1C624C03FBBD}" srcOrd="1" destOrd="0" parTransId="{A6402ECA-9F86-462A-8AB1-92F27B4CA076}" sibTransId="{9E0859FA-D161-4026-9A48-6782E06217BA}"/>
    <dgm:cxn modelId="{A42B47AE-00B6-4466-B1B9-D5752D4BF77F}" type="presParOf" srcId="{86B0A508-43A1-4928-872F-9135CB9D0502}" destId="{0412030D-2E2C-448E-B247-D32AFF4739E1}" srcOrd="0" destOrd="0" presId="urn:microsoft.com/office/officeart/2005/8/layout/vList4"/>
    <dgm:cxn modelId="{69DE425A-B8A7-4CEF-9B9F-BEFF001AE954}" type="presParOf" srcId="{0412030D-2E2C-448E-B247-D32AFF4739E1}" destId="{A4B46642-CECE-4F16-967D-7C15B9216835}" srcOrd="0" destOrd="0" presId="urn:microsoft.com/office/officeart/2005/8/layout/vList4"/>
    <dgm:cxn modelId="{AF0BB292-8B03-45FA-9574-1CD7CEE3D689}" type="presParOf" srcId="{0412030D-2E2C-448E-B247-D32AFF4739E1}" destId="{7EC76693-B6F0-428E-9B5D-C5E658297F8B}" srcOrd="1" destOrd="0" presId="urn:microsoft.com/office/officeart/2005/8/layout/vList4"/>
    <dgm:cxn modelId="{052A89AF-C7E9-4405-A00D-35BCE8AF2BF8}" type="presParOf" srcId="{0412030D-2E2C-448E-B247-D32AFF4739E1}" destId="{A64013B8-C161-47D7-9C12-4D1601339401}" srcOrd="2" destOrd="0" presId="urn:microsoft.com/office/officeart/2005/8/layout/vList4"/>
    <dgm:cxn modelId="{8BB56A7C-6503-40F5-A322-F93CF1B2577C}" type="presParOf" srcId="{86B0A508-43A1-4928-872F-9135CB9D0502}" destId="{FF95CBA8-FD12-41D8-9DBA-E675617C8860}" srcOrd="1" destOrd="0" presId="urn:microsoft.com/office/officeart/2005/8/layout/vList4"/>
    <dgm:cxn modelId="{2D26805F-BA69-495E-9960-CEE4B7475551}" type="presParOf" srcId="{86B0A508-43A1-4928-872F-9135CB9D0502}" destId="{B6A7F88B-0197-428E-B45F-087469D67294}" srcOrd="2" destOrd="0" presId="urn:microsoft.com/office/officeart/2005/8/layout/vList4"/>
    <dgm:cxn modelId="{C15A2E04-4A82-452D-8F48-0188A12C2B6E}" type="presParOf" srcId="{B6A7F88B-0197-428E-B45F-087469D67294}" destId="{E2A0E45C-2AA4-4192-B161-3FCDB39F523E}" srcOrd="0" destOrd="0" presId="urn:microsoft.com/office/officeart/2005/8/layout/vList4"/>
    <dgm:cxn modelId="{6AB752CD-FBB8-4774-A2F5-481C4C36E83C}" type="presParOf" srcId="{B6A7F88B-0197-428E-B45F-087469D67294}" destId="{62B7EC65-D261-4932-A019-122391839D88}" srcOrd="1" destOrd="0" presId="urn:microsoft.com/office/officeart/2005/8/layout/vList4"/>
    <dgm:cxn modelId="{180D501C-72A0-4FE9-B858-76E2CA6437E6}" type="presParOf" srcId="{B6A7F88B-0197-428E-B45F-087469D67294}" destId="{0EF70673-C18C-4CFE-889D-7183148D5F4F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2B639F9-F576-4F4B-8593-90AA09A72EE6}" type="doc">
      <dgm:prSet loTypeId="urn:microsoft.com/office/officeart/2005/8/layout/process4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6404F33-D47F-4EBB-9F06-44B710126078}">
      <dgm:prSet/>
      <dgm:spPr/>
      <dgm:t>
        <a:bodyPr/>
        <a:lstStyle/>
        <a:p>
          <a:r>
            <a:rPr lang="pt-BR" dirty="0" smtClean="0"/>
            <a:t>limites atualmente estabelecidos</a:t>
          </a:r>
          <a:endParaRPr lang="pt-BR" dirty="0"/>
        </a:p>
      </dgm:t>
    </dgm:pt>
    <dgm:pt modelId="{72EAA6AB-6417-4810-891D-1C5807B70544}" type="parTrans" cxnId="{FA58B262-9BDC-428D-A8FA-D0FD260F7BF5}">
      <dgm:prSet/>
      <dgm:spPr/>
      <dgm:t>
        <a:bodyPr/>
        <a:lstStyle/>
        <a:p>
          <a:endParaRPr lang="pt-BR"/>
        </a:p>
      </dgm:t>
    </dgm:pt>
    <dgm:pt modelId="{69938448-D17D-4135-971F-70E03E53B6DF}" type="sibTrans" cxnId="{FA58B262-9BDC-428D-A8FA-D0FD260F7BF5}">
      <dgm:prSet/>
      <dgm:spPr/>
      <dgm:t>
        <a:bodyPr/>
        <a:lstStyle/>
        <a:p>
          <a:endParaRPr lang="pt-BR"/>
        </a:p>
      </dgm:t>
    </dgm:pt>
    <dgm:pt modelId="{9B66C2FF-DA9B-43A1-9387-CFC9562897DD}">
      <dgm:prSet/>
      <dgm:spPr/>
      <dgm:t>
        <a:bodyPr/>
        <a:lstStyle/>
        <a:p>
          <a:r>
            <a:rPr lang="pt-BR" dirty="0" smtClean="0"/>
            <a:t>maioria das obras sem impactos tarifários</a:t>
          </a:r>
          <a:endParaRPr lang="pt-BR" dirty="0"/>
        </a:p>
      </dgm:t>
    </dgm:pt>
    <dgm:pt modelId="{2313AB25-21D3-4DCE-AF44-B93D527BC37D}" type="parTrans" cxnId="{EE45DC1B-582C-47D5-B4B3-12440EF3904B}">
      <dgm:prSet/>
      <dgm:spPr/>
      <dgm:t>
        <a:bodyPr/>
        <a:lstStyle/>
        <a:p>
          <a:endParaRPr lang="pt-BR"/>
        </a:p>
      </dgm:t>
    </dgm:pt>
    <dgm:pt modelId="{EDB1178C-79A9-45A3-85D3-B7E6D0DFB06D}" type="sibTrans" cxnId="{EE45DC1B-582C-47D5-B4B3-12440EF3904B}">
      <dgm:prSet/>
      <dgm:spPr/>
      <dgm:t>
        <a:bodyPr/>
        <a:lstStyle/>
        <a:p>
          <a:endParaRPr lang="pt-BR"/>
        </a:p>
      </dgm:t>
    </dgm:pt>
    <dgm:pt modelId="{C7932349-05BD-4AE1-B30B-8D760170253A}" type="pres">
      <dgm:prSet presAssocID="{02B639F9-F576-4F4B-8593-90AA09A72EE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DE762157-3616-4487-AC41-59846B1673FF}" type="pres">
      <dgm:prSet presAssocID="{9B66C2FF-DA9B-43A1-9387-CFC9562897DD}" presName="boxAndChildren" presStyleCnt="0"/>
      <dgm:spPr/>
      <dgm:t>
        <a:bodyPr/>
        <a:lstStyle/>
        <a:p>
          <a:endParaRPr lang="pt-BR"/>
        </a:p>
      </dgm:t>
    </dgm:pt>
    <dgm:pt modelId="{693E0EBC-42C4-4B33-AF81-BD291A6BB381}" type="pres">
      <dgm:prSet presAssocID="{9B66C2FF-DA9B-43A1-9387-CFC9562897DD}" presName="parentTextBox" presStyleLbl="node1" presStyleIdx="0" presStyleCnt="2"/>
      <dgm:spPr/>
      <dgm:t>
        <a:bodyPr/>
        <a:lstStyle/>
        <a:p>
          <a:endParaRPr lang="pt-BR"/>
        </a:p>
      </dgm:t>
    </dgm:pt>
    <dgm:pt modelId="{E10A192E-5888-4993-AE73-659FE873B0BD}" type="pres">
      <dgm:prSet presAssocID="{69938448-D17D-4135-971F-70E03E53B6DF}" presName="sp" presStyleCnt="0"/>
      <dgm:spPr/>
      <dgm:t>
        <a:bodyPr/>
        <a:lstStyle/>
        <a:p>
          <a:endParaRPr lang="pt-BR"/>
        </a:p>
      </dgm:t>
    </dgm:pt>
    <dgm:pt modelId="{22C441D6-8C04-4547-9C0A-AE09A11CD4CA}" type="pres">
      <dgm:prSet presAssocID="{B6404F33-D47F-4EBB-9F06-44B710126078}" presName="arrowAndChildren" presStyleCnt="0"/>
      <dgm:spPr/>
      <dgm:t>
        <a:bodyPr/>
        <a:lstStyle/>
        <a:p>
          <a:endParaRPr lang="pt-BR"/>
        </a:p>
      </dgm:t>
    </dgm:pt>
    <dgm:pt modelId="{01EAE995-663C-46E2-A911-D8AEFF31B68B}" type="pres">
      <dgm:prSet presAssocID="{B6404F33-D47F-4EBB-9F06-44B710126078}" presName="parentTextArrow" presStyleLbl="node1" presStyleIdx="1" presStyleCnt="2"/>
      <dgm:spPr/>
      <dgm:t>
        <a:bodyPr/>
        <a:lstStyle/>
        <a:p>
          <a:endParaRPr lang="pt-BR"/>
        </a:p>
      </dgm:t>
    </dgm:pt>
  </dgm:ptLst>
  <dgm:cxnLst>
    <dgm:cxn modelId="{8891C9DB-BE06-4D3A-B437-D88EBEA2A08F}" type="presOf" srcId="{B6404F33-D47F-4EBB-9F06-44B710126078}" destId="{01EAE995-663C-46E2-A911-D8AEFF31B68B}" srcOrd="0" destOrd="0" presId="urn:microsoft.com/office/officeart/2005/8/layout/process4"/>
    <dgm:cxn modelId="{EE45DC1B-582C-47D5-B4B3-12440EF3904B}" srcId="{02B639F9-F576-4F4B-8593-90AA09A72EE6}" destId="{9B66C2FF-DA9B-43A1-9387-CFC9562897DD}" srcOrd="1" destOrd="0" parTransId="{2313AB25-21D3-4DCE-AF44-B93D527BC37D}" sibTransId="{EDB1178C-79A9-45A3-85D3-B7E6D0DFB06D}"/>
    <dgm:cxn modelId="{F34AE49B-E3FF-4FC4-9ED0-53A80EEB4F96}" type="presOf" srcId="{9B66C2FF-DA9B-43A1-9387-CFC9562897DD}" destId="{693E0EBC-42C4-4B33-AF81-BD291A6BB381}" srcOrd="0" destOrd="0" presId="urn:microsoft.com/office/officeart/2005/8/layout/process4"/>
    <dgm:cxn modelId="{FA58B262-9BDC-428D-A8FA-D0FD260F7BF5}" srcId="{02B639F9-F576-4F4B-8593-90AA09A72EE6}" destId="{B6404F33-D47F-4EBB-9F06-44B710126078}" srcOrd="0" destOrd="0" parTransId="{72EAA6AB-6417-4810-891D-1C5807B70544}" sibTransId="{69938448-D17D-4135-971F-70E03E53B6DF}"/>
    <dgm:cxn modelId="{AFC1BF5E-EFC4-4721-B46D-7BC7ED35219F}" type="presOf" srcId="{02B639F9-F576-4F4B-8593-90AA09A72EE6}" destId="{C7932349-05BD-4AE1-B30B-8D760170253A}" srcOrd="0" destOrd="0" presId="urn:microsoft.com/office/officeart/2005/8/layout/process4"/>
    <dgm:cxn modelId="{5041EF32-30F4-4302-B54E-3E039154AEB1}" type="presParOf" srcId="{C7932349-05BD-4AE1-B30B-8D760170253A}" destId="{DE762157-3616-4487-AC41-59846B1673FF}" srcOrd="0" destOrd="0" presId="urn:microsoft.com/office/officeart/2005/8/layout/process4"/>
    <dgm:cxn modelId="{635DE424-2A0B-403B-82C5-2351E73F160C}" type="presParOf" srcId="{DE762157-3616-4487-AC41-59846B1673FF}" destId="{693E0EBC-42C4-4B33-AF81-BD291A6BB381}" srcOrd="0" destOrd="0" presId="urn:microsoft.com/office/officeart/2005/8/layout/process4"/>
    <dgm:cxn modelId="{99151265-D535-48BF-8F3D-7C6D42AB92A7}" type="presParOf" srcId="{C7932349-05BD-4AE1-B30B-8D760170253A}" destId="{E10A192E-5888-4993-AE73-659FE873B0BD}" srcOrd="1" destOrd="0" presId="urn:microsoft.com/office/officeart/2005/8/layout/process4"/>
    <dgm:cxn modelId="{EC9C4A17-0737-4BC7-817C-069BA913D467}" type="presParOf" srcId="{C7932349-05BD-4AE1-B30B-8D760170253A}" destId="{22C441D6-8C04-4547-9C0A-AE09A11CD4CA}" srcOrd="2" destOrd="0" presId="urn:microsoft.com/office/officeart/2005/8/layout/process4"/>
    <dgm:cxn modelId="{643B21A7-49DE-48D8-BA36-9A75F02DA891}" type="presParOf" srcId="{22C441D6-8C04-4547-9C0A-AE09A11CD4CA}" destId="{01EAE995-663C-46E2-A911-D8AEFF31B68B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669E26-711B-46BA-BEDB-BDC84E2F9260}" type="doc">
      <dgm:prSet loTypeId="urn:microsoft.com/office/officeart/2011/layout/CircleProcess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D420CEC4-833B-4898-A165-E70F65676741}">
      <dgm:prSet phldrT="[Texto]"/>
      <dgm:spPr/>
      <dgm:t>
        <a:bodyPr/>
        <a:lstStyle/>
        <a:p>
          <a:r>
            <a:rPr lang="pt-BR" dirty="0" smtClean="0"/>
            <a:t>Podem requerer obras com impactos financeiros</a:t>
          </a:r>
          <a:endParaRPr lang="pt-BR" dirty="0"/>
        </a:p>
      </dgm:t>
    </dgm:pt>
    <dgm:pt modelId="{850610A7-A1CD-4F52-88F5-4418E70681C0}" type="parTrans" cxnId="{5A43A2AB-0A41-47A7-A6BB-F6606BD1CE5D}">
      <dgm:prSet/>
      <dgm:spPr/>
      <dgm:t>
        <a:bodyPr/>
        <a:lstStyle/>
        <a:p>
          <a:endParaRPr lang="pt-BR"/>
        </a:p>
      </dgm:t>
    </dgm:pt>
    <dgm:pt modelId="{D9654CF6-ADCC-469D-8D33-5B9705D55D68}" type="sibTrans" cxnId="{5A43A2AB-0A41-47A7-A6BB-F6606BD1CE5D}">
      <dgm:prSet/>
      <dgm:spPr/>
      <dgm:t>
        <a:bodyPr/>
        <a:lstStyle/>
        <a:p>
          <a:endParaRPr lang="pt-BR"/>
        </a:p>
      </dgm:t>
    </dgm:pt>
    <dgm:pt modelId="{C0887B86-7F32-427E-9BB3-E9B7B58349C1}" type="pres">
      <dgm:prSet presAssocID="{50669E26-711B-46BA-BEDB-BDC84E2F9260}" presName="Name0" presStyleCnt="0">
        <dgm:presLayoutVars>
          <dgm:chMax val="11"/>
          <dgm:chPref val="11"/>
          <dgm:dir/>
          <dgm:resizeHandles/>
        </dgm:presLayoutVars>
      </dgm:prSet>
      <dgm:spPr/>
      <dgm:t>
        <a:bodyPr/>
        <a:lstStyle/>
        <a:p>
          <a:endParaRPr lang="pt-BR"/>
        </a:p>
      </dgm:t>
    </dgm:pt>
    <dgm:pt modelId="{4A7778A6-AF31-4F17-B593-AF4A44DF9509}" type="pres">
      <dgm:prSet presAssocID="{D420CEC4-833B-4898-A165-E70F65676741}" presName="Accent1" presStyleCnt="0"/>
      <dgm:spPr/>
      <dgm:t>
        <a:bodyPr/>
        <a:lstStyle/>
        <a:p>
          <a:endParaRPr lang="pt-BR"/>
        </a:p>
      </dgm:t>
    </dgm:pt>
    <dgm:pt modelId="{F64FA034-C00F-4E86-BA54-6C6CA6C71588}" type="pres">
      <dgm:prSet presAssocID="{D420CEC4-833B-4898-A165-E70F65676741}" presName="Accent" presStyleLbl="node1" presStyleIdx="0" presStyleCnt="1" custScaleX="178446" custScaleY="84586"/>
      <dgm:spPr/>
      <dgm:t>
        <a:bodyPr/>
        <a:lstStyle/>
        <a:p>
          <a:endParaRPr lang="pt-BR"/>
        </a:p>
      </dgm:t>
    </dgm:pt>
    <dgm:pt modelId="{318C0C76-FC0D-4DC7-9E97-E64472CE7C38}" type="pres">
      <dgm:prSet presAssocID="{D420CEC4-833B-4898-A165-E70F65676741}" presName="ParentBackground1" presStyleCnt="0"/>
      <dgm:spPr/>
      <dgm:t>
        <a:bodyPr/>
        <a:lstStyle/>
        <a:p>
          <a:endParaRPr lang="pt-BR"/>
        </a:p>
      </dgm:t>
    </dgm:pt>
    <dgm:pt modelId="{CB1C90D9-6989-4E00-A160-B9ED1FE47ED3}" type="pres">
      <dgm:prSet presAssocID="{D420CEC4-833B-4898-A165-E70F65676741}" presName="ParentBackground" presStyleLbl="fgAcc1" presStyleIdx="0" presStyleCnt="1" custScaleX="178446" custScaleY="84586"/>
      <dgm:spPr/>
      <dgm:t>
        <a:bodyPr/>
        <a:lstStyle/>
        <a:p>
          <a:endParaRPr lang="pt-BR"/>
        </a:p>
      </dgm:t>
    </dgm:pt>
    <dgm:pt modelId="{EF40EC01-0B0F-4A8C-A167-96A743E73FF2}" type="pres">
      <dgm:prSet presAssocID="{D420CEC4-833B-4898-A165-E70F65676741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A43A2AB-0A41-47A7-A6BB-F6606BD1CE5D}" srcId="{50669E26-711B-46BA-BEDB-BDC84E2F9260}" destId="{D420CEC4-833B-4898-A165-E70F65676741}" srcOrd="0" destOrd="0" parTransId="{850610A7-A1CD-4F52-88F5-4418E70681C0}" sibTransId="{D9654CF6-ADCC-469D-8D33-5B9705D55D68}"/>
    <dgm:cxn modelId="{25545356-6E5A-48E3-943F-C01D193D8451}" type="presOf" srcId="{D420CEC4-833B-4898-A165-E70F65676741}" destId="{CB1C90D9-6989-4E00-A160-B9ED1FE47ED3}" srcOrd="0" destOrd="0" presId="urn:microsoft.com/office/officeart/2011/layout/CircleProcess"/>
    <dgm:cxn modelId="{1D740553-CB9B-4142-B7C0-E472FE45E9AC}" type="presOf" srcId="{50669E26-711B-46BA-BEDB-BDC84E2F9260}" destId="{C0887B86-7F32-427E-9BB3-E9B7B58349C1}" srcOrd="0" destOrd="0" presId="urn:microsoft.com/office/officeart/2011/layout/CircleProcess"/>
    <dgm:cxn modelId="{5AE22F4C-E294-4EE9-81CF-9D8131EB119C}" type="presOf" srcId="{D420CEC4-833B-4898-A165-E70F65676741}" destId="{EF40EC01-0B0F-4A8C-A167-96A743E73FF2}" srcOrd="1" destOrd="0" presId="urn:microsoft.com/office/officeart/2011/layout/CircleProcess"/>
    <dgm:cxn modelId="{787FC9A4-66E1-4D0D-A7D7-5313DE93BE15}" type="presParOf" srcId="{C0887B86-7F32-427E-9BB3-E9B7B58349C1}" destId="{4A7778A6-AF31-4F17-B593-AF4A44DF9509}" srcOrd="0" destOrd="0" presId="urn:microsoft.com/office/officeart/2011/layout/CircleProcess"/>
    <dgm:cxn modelId="{4E329475-AD11-4B6B-8B65-EA1A0D898A8C}" type="presParOf" srcId="{4A7778A6-AF31-4F17-B593-AF4A44DF9509}" destId="{F64FA034-C00F-4E86-BA54-6C6CA6C71588}" srcOrd="0" destOrd="0" presId="urn:microsoft.com/office/officeart/2011/layout/CircleProcess"/>
    <dgm:cxn modelId="{F50F8AA6-1D99-40F7-A7D7-F7F40DE35532}" type="presParOf" srcId="{C0887B86-7F32-427E-9BB3-E9B7B58349C1}" destId="{318C0C76-FC0D-4DC7-9E97-E64472CE7C38}" srcOrd="1" destOrd="0" presId="urn:microsoft.com/office/officeart/2011/layout/CircleProcess"/>
    <dgm:cxn modelId="{21E80919-DFEF-48BE-B7F0-598430436A82}" type="presParOf" srcId="{318C0C76-FC0D-4DC7-9E97-E64472CE7C38}" destId="{CB1C90D9-6989-4E00-A160-B9ED1FE47ED3}" srcOrd="0" destOrd="0" presId="urn:microsoft.com/office/officeart/2011/layout/CircleProcess"/>
    <dgm:cxn modelId="{5E90106B-8BB5-4756-B6B7-7384FC21D993}" type="presParOf" srcId="{C0887B86-7F32-427E-9BB3-E9B7B58349C1}" destId="{EF40EC01-0B0F-4A8C-A167-96A743E73FF2}" srcOrd="2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6E84AB4-2B9B-4CC5-B78A-89AACAFE1B86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AB6385C-6469-47BD-9F88-FD213FE14E48}">
      <dgm:prSet phldrT="[Texto]"/>
      <dgm:spPr/>
      <dgm:t>
        <a:bodyPr/>
        <a:lstStyle/>
        <a:p>
          <a:r>
            <a:rPr lang="pt-BR" dirty="0" smtClean="0"/>
            <a:t>Os impactos tarifários dependem de diversos fatores</a:t>
          </a:r>
          <a:endParaRPr lang="pt-BR" dirty="0"/>
        </a:p>
      </dgm:t>
    </dgm:pt>
    <dgm:pt modelId="{33490F15-8A65-4934-99A4-8CA71DE8B3E0}" type="parTrans" cxnId="{854037A3-5913-40D1-BAD0-227D64E53BB7}">
      <dgm:prSet/>
      <dgm:spPr/>
      <dgm:t>
        <a:bodyPr/>
        <a:lstStyle/>
        <a:p>
          <a:endParaRPr lang="pt-BR"/>
        </a:p>
      </dgm:t>
    </dgm:pt>
    <dgm:pt modelId="{88F771A8-208F-4935-A60E-7EE7F20D7686}" type="sibTrans" cxnId="{854037A3-5913-40D1-BAD0-227D64E53BB7}">
      <dgm:prSet/>
      <dgm:spPr/>
      <dgm:t>
        <a:bodyPr/>
        <a:lstStyle/>
        <a:p>
          <a:endParaRPr lang="pt-BR"/>
        </a:p>
      </dgm:t>
    </dgm:pt>
    <dgm:pt modelId="{970263F4-5696-4510-86F8-6A730C3FDEE1}">
      <dgm:prSet phldrT="[Texto]"/>
      <dgm:spPr/>
      <dgm:t>
        <a:bodyPr/>
        <a:lstStyle/>
        <a:p>
          <a:r>
            <a:rPr lang="pt-BR" dirty="0" smtClean="0"/>
            <a:t>Nível de campo máximo permitido (definição das instalações afetadas)</a:t>
          </a:r>
          <a:endParaRPr lang="pt-BR" dirty="0"/>
        </a:p>
      </dgm:t>
    </dgm:pt>
    <dgm:pt modelId="{96AD600E-4FE9-4119-BD7D-B4AE83CD7BBB}" type="parTrans" cxnId="{AAB8EBE3-5BB6-4A38-B506-B3815204D6B8}">
      <dgm:prSet/>
      <dgm:spPr/>
      <dgm:t>
        <a:bodyPr/>
        <a:lstStyle/>
        <a:p>
          <a:endParaRPr lang="pt-BR"/>
        </a:p>
      </dgm:t>
    </dgm:pt>
    <dgm:pt modelId="{7FF127BD-F18F-4DA3-9C06-97F30DD5A2A2}" type="sibTrans" cxnId="{AAB8EBE3-5BB6-4A38-B506-B3815204D6B8}">
      <dgm:prSet/>
      <dgm:spPr/>
      <dgm:t>
        <a:bodyPr/>
        <a:lstStyle/>
        <a:p>
          <a:endParaRPr lang="pt-BR"/>
        </a:p>
      </dgm:t>
    </dgm:pt>
    <dgm:pt modelId="{AD7A4772-627C-4852-B9BA-C436EC750CB2}">
      <dgm:prSet/>
      <dgm:spPr/>
      <dgm:t>
        <a:bodyPr/>
        <a:lstStyle/>
        <a:p>
          <a:r>
            <a:rPr lang="pt-BR" dirty="0" smtClean="0"/>
            <a:t>Instalação da transmissão: consumidores do Sistema Interligado Nacional</a:t>
          </a:r>
        </a:p>
      </dgm:t>
    </dgm:pt>
    <dgm:pt modelId="{667CFF3E-492A-4E7D-86E5-5FD25EEE7F08}">
      <dgm:prSet/>
      <dgm:spPr/>
      <dgm:t>
        <a:bodyPr/>
        <a:lstStyle/>
        <a:p>
          <a:r>
            <a:rPr lang="pt-BR" dirty="0" smtClean="0"/>
            <a:t>Instalação de distribuição: consumidores da área de concessão</a:t>
          </a:r>
        </a:p>
      </dgm:t>
    </dgm:pt>
    <dgm:pt modelId="{58C67E8E-8510-4FA5-B898-27362599BC54}">
      <dgm:prSet/>
      <dgm:spPr/>
      <dgm:t>
        <a:bodyPr/>
        <a:lstStyle/>
        <a:p>
          <a:r>
            <a:rPr lang="pt-BR" dirty="0" smtClean="0"/>
            <a:t>O aumento das tarifas não é arcado somente pelos moradores da região solicitante</a:t>
          </a:r>
        </a:p>
      </dgm:t>
    </dgm:pt>
    <dgm:pt modelId="{AC71CD7E-2EB9-4C9F-AC72-0293DA27773C}" type="sibTrans" cxnId="{495FD040-937D-4C78-8BFA-7F74E5C23F7A}">
      <dgm:prSet/>
      <dgm:spPr/>
      <dgm:t>
        <a:bodyPr/>
        <a:lstStyle/>
        <a:p>
          <a:endParaRPr lang="pt-BR"/>
        </a:p>
      </dgm:t>
    </dgm:pt>
    <dgm:pt modelId="{8C2D9BA3-22F8-40A2-8FEE-49B1D18EDBDC}" type="parTrans" cxnId="{495FD040-937D-4C78-8BFA-7F74E5C23F7A}">
      <dgm:prSet/>
      <dgm:spPr/>
      <dgm:t>
        <a:bodyPr/>
        <a:lstStyle/>
        <a:p>
          <a:endParaRPr lang="pt-BR"/>
        </a:p>
      </dgm:t>
    </dgm:pt>
    <dgm:pt modelId="{53049E11-19C2-4679-A9EE-789D321E69D2}" type="sibTrans" cxnId="{6E42897D-487B-4327-BC05-3FC6ADED7D5C}">
      <dgm:prSet/>
      <dgm:spPr/>
      <dgm:t>
        <a:bodyPr/>
        <a:lstStyle/>
        <a:p>
          <a:endParaRPr lang="pt-BR"/>
        </a:p>
      </dgm:t>
    </dgm:pt>
    <dgm:pt modelId="{EDE219B6-1855-4B80-85D1-CEEC8C531219}" type="parTrans" cxnId="{6E42897D-487B-4327-BC05-3FC6ADED7D5C}">
      <dgm:prSet/>
      <dgm:spPr/>
      <dgm:t>
        <a:bodyPr/>
        <a:lstStyle/>
        <a:p>
          <a:endParaRPr lang="pt-BR"/>
        </a:p>
      </dgm:t>
    </dgm:pt>
    <dgm:pt modelId="{905B11D9-F7A8-4C21-B208-F62D8CA14E49}" type="sibTrans" cxnId="{821B6796-076C-42FC-B063-4F4542F0880C}">
      <dgm:prSet/>
      <dgm:spPr/>
      <dgm:t>
        <a:bodyPr/>
        <a:lstStyle/>
        <a:p>
          <a:endParaRPr lang="pt-BR"/>
        </a:p>
      </dgm:t>
    </dgm:pt>
    <dgm:pt modelId="{A0042E8D-85A3-4C30-A02E-79D4AB05CB61}" type="parTrans" cxnId="{821B6796-076C-42FC-B063-4F4542F0880C}">
      <dgm:prSet/>
      <dgm:spPr/>
      <dgm:t>
        <a:bodyPr/>
        <a:lstStyle/>
        <a:p>
          <a:endParaRPr lang="pt-BR"/>
        </a:p>
      </dgm:t>
    </dgm:pt>
    <dgm:pt modelId="{C197AFB8-DA01-4ACB-A1D8-B1527C50D86A}">
      <dgm:prSet phldrT="[Texto]"/>
      <dgm:spPr/>
      <dgm:t>
        <a:bodyPr/>
        <a:lstStyle/>
        <a:p>
          <a:r>
            <a:rPr lang="pt-BR" dirty="0" smtClean="0"/>
            <a:t>Técnica de correção utilizada</a:t>
          </a:r>
          <a:endParaRPr lang="pt-BR" dirty="0"/>
        </a:p>
      </dgm:t>
    </dgm:pt>
    <dgm:pt modelId="{2C082E6E-9F14-490D-9E6E-BAA5161DC1F0}" type="parTrans" cxnId="{25C0F3F5-28AF-41A7-A5EC-C53C91B0F9D0}">
      <dgm:prSet/>
      <dgm:spPr/>
      <dgm:t>
        <a:bodyPr/>
        <a:lstStyle/>
        <a:p>
          <a:endParaRPr lang="pt-BR"/>
        </a:p>
      </dgm:t>
    </dgm:pt>
    <dgm:pt modelId="{BEBDDB16-BE23-4164-8B35-1B5C0685BD41}" type="sibTrans" cxnId="{25C0F3F5-28AF-41A7-A5EC-C53C91B0F9D0}">
      <dgm:prSet/>
      <dgm:spPr/>
      <dgm:t>
        <a:bodyPr/>
        <a:lstStyle/>
        <a:p>
          <a:endParaRPr lang="pt-BR"/>
        </a:p>
      </dgm:t>
    </dgm:pt>
    <dgm:pt modelId="{6A7642FB-5657-46C0-AD1A-3B1BDE402EF3}" type="pres">
      <dgm:prSet presAssocID="{46E84AB4-2B9B-4CC5-B78A-89AACAFE1B8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9A7FE27F-73B3-432C-AA73-69A024A6CBCA}" type="pres">
      <dgm:prSet presAssocID="{BAB6385C-6469-47BD-9F88-FD213FE14E48}" presName="linNode" presStyleCnt="0"/>
      <dgm:spPr/>
      <dgm:t>
        <a:bodyPr/>
        <a:lstStyle/>
        <a:p>
          <a:endParaRPr lang="pt-BR"/>
        </a:p>
      </dgm:t>
    </dgm:pt>
    <dgm:pt modelId="{4390416B-6D01-43A8-BEBD-A4261382D673}" type="pres">
      <dgm:prSet presAssocID="{BAB6385C-6469-47BD-9F88-FD213FE14E48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49FAC24-34F7-4AB7-9245-85B1C7C8A04A}" type="pres">
      <dgm:prSet presAssocID="{BAB6385C-6469-47BD-9F88-FD213FE14E48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BAE3067-9765-430C-995B-27B9483E1A5D}" type="pres">
      <dgm:prSet presAssocID="{88F771A8-208F-4935-A60E-7EE7F20D7686}" presName="sp" presStyleCnt="0"/>
      <dgm:spPr/>
      <dgm:t>
        <a:bodyPr/>
        <a:lstStyle/>
        <a:p>
          <a:endParaRPr lang="pt-BR"/>
        </a:p>
      </dgm:t>
    </dgm:pt>
    <dgm:pt modelId="{60CB0BEE-2968-4482-92CB-B8E960D1933F}" type="pres">
      <dgm:prSet presAssocID="{58C67E8E-8510-4FA5-B898-27362599BC54}" presName="linNode" presStyleCnt="0"/>
      <dgm:spPr/>
      <dgm:t>
        <a:bodyPr/>
        <a:lstStyle/>
        <a:p>
          <a:endParaRPr lang="pt-BR"/>
        </a:p>
      </dgm:t>
    </dgm:pt>
    <dgm:pt modelId="{6C2B8DA8-83B2-482C-9BE1-20D98B6327EC}" type="pres">
      <dgm:prSet presAssocID="{58C67E8E-8510-4FA5-B898-27362599BC54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F2CD3EB-BD4C-4791-8C78-03FDD4EC8D68}" type="pres">
      <dgm:prSet presAssocID="{58C67E8E-8510-4FA5-B898-27362599BC54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821B6796-076C-42FC-B063-4F4542F0880C}" srcId="{58C67E8E-8510-4FA5-B898-27362599BC54}" destId="{667CFF3E-492A-4E7D-86E5-5FD25EEE7F08}" srcOrd="0" destOrd="0" parTransId="{A0042E8D-85A3-4C30-A02E-79D4AB05CB61}" sibTransId="{905B11D9-F7A8-4C21-B208-F62D8CA14E49}"/>
    <dgm:cxn modelId="{495FD040-937D-4C78-8BFA-7F74E5C23F7A}" srcId="{46E84AB4-2B9B-4CC5-B78A-89AACAFE1B86}" destId="{58C67E8E-8510-4FA5-B898-27362599BC54}" srcOrd="1" destOrd="0" parTransId="{8C2D9BA3-22F8-40A2-8FEE-49B1D18EDBDC}" sibTransId="{AC71CD7E-2EB9-4C9F-AC72-0293DA27773C}"/>
    <dgm:cxn modelId="{65B4099A-FF56-461F-89DF-BFB04DC71CCB}" type="presOf" srcId="{AD7A4772-627C-4852-B9BA-C436EC750CB2}" destId="{BF2CD3EB-BD4C-4791-8C78-03FDD4EC8D68}" srcOrd="0" destOrd="1" presId="urn:microsoft.com/office/officeart/2005/8/layout/vList5"/>
    <dgm:cxn modelId="{6E42897D-487B-4327-BC05-3FC6ADED7D5C}" srcId="{58C67E8E-8510-4FA5-B898-27362599BC54}" destId="{AD7A4772-627C-4852-B9BA-C436EC750CB2}" srcOrd="1" destOrd="0" parTransId="{EDE219B6-1855-4B80-85D1-CEEC8C531219}" sibTransId="{53049E11-19C2-4679-A9EE-789D321E69D2}"/>
    <dgm:cxn modelId="{C2761A6F-0543-4211-B5CA-805969555761}" type="presOf" srcId="{C197AFB8-DA01-4ACB-A1D8-B1527C50D86A}" destId="{549FAC24-34F7-4AB7-9245-85B1C7C8A04A}" srcOrd="0" destOrd="1" presId="urn:microsoft.com/office/officeart/2005/8/layout/vList5"/>
    <dgm:cxn modelId="{3AD3A3DA-AF5A-4994-A1C6-2D1C043256AA}" type="presOf" srcId="{BAB6385C-6469-47BD-9F88-FD213FE14E48}" destId="{4390416B-6D01-43A8-BEBD-A4261382D673}" srcOrd="0" destOrd="0" presId="urn:microsoft.com/office/officeart/2005/8/layout/vList5"/>
    <dgm:cxn modelId="{25C0F3F5-28AF-41A7-A5EC-C53C91B0F9D0}" srcId="{BAB6385C-6469-47BD-9F88-FD213FE14E48}" destId="{C197AFB8-DA01-4ACB-A1D8-B1527C50D86A}" srcOrd="1" destOrd="0" parTransId="{2C082E6E-9F14-490D-9E6E-BAA5161DC1F0}" sibTransId="{BEBDDB16-BE23-4164-8B35-1B5C0685BD41}"/>
    <dgm:cxn modelId="{854037A3-5913-40D1-BAD0-227D64E53BB7}" srcId="{46E84AB4-2B9B-4CC5-B78A-89AACAFE1B86}" destId="{BAB6385C-6469-47BD-9F88-FD213FE14E48}" srcOrd="0" destOrd="0" parTransId="{33490F15-8A65-4934-99A4-8CA71DE8B3E0}" sibTransId="{88F771A8-208F-4935-A60E-7EE7F20D7686}"/>
    <dgm:cxn modelId="{B98AB67A-0C44-4526-B14B-2187758877A3}" type="presOf" srcId="{970263F4-5696-4510-86F8-6A730C3FDEE1}" destId="{549FAC24-34F7-4AB7-9245-85B1C7C8A04A}" srcOrd="0" destOrd="0" presId="urn:microsoft.com/office/officeart/2005/8/layout/vList5"/>
    <dgm:cxn modelId="{AAB8EBE3-5BB6-4A38-B506-B3815204D6B8}" srcId="{BAB6385C-6469-47BD-9F88-FD213FE14E48}" destId="{970263F4-5696-4510-86F8-6A730C3FDEE1}" srcOrd="0" destOrd="0" parTransId="{96AD600E-4FE9-4119-BD7D-B4AE83CD7BBB}" sibTransId="{7FF127BD-F18F-4DA3-9C06-97F30DD5A2A2}"/>
    <dgm:cxn modelId="{B5A58593-543C-40DC-9549-E919FF8849AE}" type="presOf" srcId="{667CFF3E-492A-4E7D-86E5-5FD25EEE7F08}" destId="{BF2CD3EB-BD4C-4791-8C78-03FDD4EC8D68}" srcOrd="0" destOrd="0" presId="urn:microsoft.com/office/officeart/2005/8/layout/vList5"/>
    <dgm:cxn modelId="{6C3A72A9-C891-461C-B26D-E84936F1DEEC}" type="presOf" srcId="{46E84AB4-2B9B-4CC5-B78A-89AACAFE1B86}" destId="{6A7642FB-5657-46C0-AD1A-3B1BDE402EF3}" srcOrd="0" destOrd="0" presId="urn:microsoft.com/office/officeart/2005/8/layout/vList5"/>
    <dgm:cxn modelId="{50F8B0AB-3B4C-4FB3-8D0E-383BF4F94AD0}" type="presOf" srcId="{58C67E8E-8510-4FA5-B898-27362599BC54}" destId="{6C2B8DA8-83B2-482C-9BE1-20D98B6327EC}" srcOrd="0" destOrd="0" presId="urn:microsoft.com/office/officeart/2005/8/layout/vList5"/>
    <dgm:cxn modelId="{F180ADB7-2692-4614-BAB4-D8773C38CB41}" type="presParOf" srcId="{6A7642FB-5657-46C0-AD1A-3B1BDE402EF3}" destId="{9A7FE27F-73B3-432C-AA73-69A024A6CBCA}" srcOrd="0" destOrd="0" presId="urn:microsoft.com/office/officeart/2005/8/layout/vList5"/>
    <dgm:cxn modelId="{DD561316-8735-498C-82FB-C410E628BBB0}" type="presParOf" srcId="{9A7FE27F-73B3-432C-AA73-69A024A6CBCA}" destId="{4390416B-6D01-43A8-BEBD-A4261382D673}" srcOrd="0" destOrd="0" presId="urn:microsoft.com/office/officeart/2005/8/layout/vList5"/>
    <dgm:cxn modelId="{D2885BA9-30F5-4B96-B23B-26BD57A87EC3}" type="presParOf" srcId="{9A7FE27F-73B3-432C-AA73-69A024A6CBCA}" destId="{549FAC24-34F7-4AB7-9245-85B1C7C8A04A}" srcOrd="1" destOrd="0" presId="urn:microsoft.com/office/officeart/2005/8/layout/vList5"/>
    <dgm:cxn modelId="{AA274F28-0D41-4031-B57A-F7C91F2095B2}" type="presParOf" srcId="{6A7642FB-5657-46C0-AD1A-3B1BDE402EF3}" destId="{DBAE3067-9765-430C-995B-27B9483E1A5D}" srcOrd="1" destOrd="0" presId="urn:microsoft.com/office/officeart/2005/8/layout/vList5"/>
    <dgm:cxn modelId="{FBC0A6A3-F823-4928-B060-F742C80AD392}" type="presParOf" srcId="{6A7642FB-5657-46C0-AD1A-3B1BDE402EF3}" destId="{60CB0BEE-2968-4482-92CB-B8E960D1933F}" srcOrd="2" destOrd="0" presId="urn:microsoft.com/office/officeart/2005/8/layout/vList5"/>
    <dgm:cxn modelId="{C6079175-FB4D-4C08-B254-8F5BED95C93D}" type="presParOf" srcId="{60CB0BEE-2968-4482-92CB-B8E960D1933F}" destId="{6C2B8DA8-83B2-482C-9BE1-20D98B6327EC}" srcOrd="0" destOrd="0" presId="urn:microsoft.com/office/officeart/2005/8/layout/vList5"/>
    <dgm:cxn modelId="{92D6A3F6-EE53-442B-B245-E655903D44D3}" type="presParOf" srcId="{60CB0BEE-2968-4482-92CB-B8E960D1933F}" destId="{BF2CD3EB-BD4C-4791-8C78-03FDD4EC8D6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934705-B70D-409F-A175-F8CE6507B8DD}">
      <dsp:nvSpPr>
        <dsp:cNvPr id="0" name=""/>
        <dsp:cNvSpPr/>
      </dsp:nvSpPr>
      <dsp:spPr>
        <a:xfrm>
          <a:off x="0" y="3631683"/>
          <a:ext cx="7920880" cy="11919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Resolução Normativa ANEEL nº 398/2010</a:t>
          </a:r>
          <a:r>
            <a:rPr lang="pt-BR" sz="2500" kern="1200" baseline="30000" dirty="0" smtClean="0"/>
            <a:t>*</a:t>
          </a:r>
          <a:endParaRPr lang="pt-BR" sz="2500" kern="1200" baseline="30000" dirty="0"/>
        </a:p>
      </dsp:txBody>
      <dsp:txXfrm>
        <a:off x="0" y="3631683"/>
        <a:ext cx="7920880" cy="1191999"/>
      </dsp:txXfrm>
    </dsp:sp>
    <dsp:sp modelId="{618C551B-78A4-4EE3-AF97-D37D56DEAAD1}">
      <dsp:nvSpPr>
        <dsp:cNvPr id="0" name=""/>
        <dsp:cNvSpPr/>
      </dsp:nvSpPr>
      <dsp:spPr>
        <a:xfrm rot="10800000">
          <a:off x="0" y="1816268"/>
          <a:ext cx="7920880" cy="1833295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Audiência Pública ANEEL nº 047/2009</a:t>
          </a:r>
        </a:p>
      </dsp:txBody>
      <dsp:txXfrm rot="10800000">
        <a:off x="0" y="1816268"/>
        <a:ext cx="7920880" cy="1191220"/>
      </dsp:txXfrm>
    </dsp:sp>
    <dsp:sp modelId="{CB9BD4EC-7286-4F80-AA11-6886EC76858B}">
      <dsp:nvSpPr>
        <dsp:cNvPr id="0" name=""/>
        <dsp:cNvSpPr/>
      </dsp:nvSpPr>
      <dsp:spPr>
        <a:xfrm rot="10800000">
          <a:off x="0" y="852"/>
          <a:ext cx="7920880" cy="1833295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Lei nº 11.934/2009: limites de campo elétrico e magnético 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(OMS-ICNIRP)</a:t>
          </a:r>
          <a:endParaRPr lang="pt-BR" sz="2500" kern="1200" dirty="0"/>
        </a:p>
      </dsp:txBody>
      <dsp:txXfrm rot="10800000">
        <a:off x="0" y="852"/>
        <a:ext cx="7920880" cy="11912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001BCF-FF30-4C02-9366-CEEFA4E9EC64}">
      <dsp:nvSpPr>
        <dsp:cNvPr id="0" name=""/>
        <dsp:cNvSpPr/>
      </dsp:nvSpPr>
      <dsp:spPr>
        <a:xfrm>
          <a:off x="0" y="5737"/>
          <a:ext cx="8003232" cy="9534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smtClean="0"/>
            <a:t>Medição ou cálculo para todas instalações ≥ 138 </a:t>
          </a:r>
          <a:r>
            <a:rPr lang="pt-BR" sz="2400" kern="1200" dirty="0" smtClean="0"/>
            <a:t>kV</a:t>
          </a:r>
          <a:endParaRPr lang="pt-BR" sz="2400" kern="1200" dirty="0"/>
        </a:p>
      </dsp:txBody>
      <dsp:txXfrm>
        <a:off x="46541" y="52278"/>
        <a:ext cx="7910150" cy="860321"/>
      </dsp:txXfrm>
    </dsp:sp>
    <dsp:sp modelId="{DB9DC5E7-9F6C-4A4C-80A7-6D881769C91B}">
      <dsp:nvSpPr>
        <dsp:cNvPr id="0" name=""/>
        <dsp:cNvSpPr/>
      </dsp:nvSpPr>
      <dsp:spPr>
        <a:xfrm>
          <a:off x="0" y="1028260"/>
          <a:ext cx="8003232" cy="9534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smtClean="0"/>
            <a:t>Agente responsável por garantir que instalações &lt; 138 kV obedecem aos limites da OMS</a:t>
          </a:r>
          <a:endParaRPr lang="pt-BR" sz="2400" b="1" kern="1200" dirty="0"/>
        </a:p>
      </dsp:txBody>
      <dsp:txXfrm>
        <a:off x="46541" y="1074801"/>
        <a:ext cx="7910150" cy="860321"/>
      </dsp:txXfrm>
    </dsp:sp>
    <dsp:sp modelId="{382B39BB-BE13-4DA2-BDC6-F39FD6626A31}">
      <dsp:nvSpPr>
        <dsp:cNvPr id="0" name=""/>
        <dsp:cNvSpPr/>
      </dsp:nvSpPr>
      <dsp:spPr>
        <a:xfrm>
          <a:off x="0" y="2050784"/>
          <a:ext cx="8003232" cy="9534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smtClean="0"/>
            <a:t>Dados disponibilizados na internet</a:t>
          </a:r>
          <a:endParaRPr lang="pt-BR" sz="2400" b="1" kern="1200" dirty="0"/>
        </a:p>
      </dsp:txBody>
      <dsp:txXfrm>
        <a:off x="46541" y="2097325"/>
        <a:ext cx="7910150" cy="860321"/>
      </dsp:txXfrm>
    </dsp:sp>
    <dsp:sp modelId="{A0468ACD-5520-43F8-AA6D-2BB22CEBAFB1}">
      <dsp:nvSpPr>
        <dsp:cNvPr id="0" name=""/>
        <dsp:cNvSpPr/>
      </dsp:nvSpPr>
      <dsp:spPr>
        <a:xfrm>
          <a:off x="0" y="3073308"/>
          <a:ext cx="8003232" cy="9534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smtClean="0"/>
            <a:t>Qualquer consumidor pode solicitar medição em instalações  ≥ 2,3 kV</a:t>
          </a:r>
          <a:endParaRPr lang="pt-BR" sz="2400" b="1" kern="1200" dirty="0"/>
        </a:p>
      </dsp:txBody>
      <dsp:txXfrm>
        <a:off x="46541" y="3119849"/>
        <a:ext cx="7910150" cy="8603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B46642-CECE-4F16-967D-7C15B9216835}">
      <dsp:nvSpPr>
        <dsp:cNvPr id="0" name=""/>
        <dsp:cNvSpPr/>
      </dsp:nvSpPr>
      <dsp:spPr>
        <a:xfrm>
          <a:off x="0" y="0"/>
          <a:ext cx="7992888" cy="23653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CELG deverá enviar dados</a:t>
          </a:r>
        </a:p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(art. 5º)</a:t>
          </a:r>
          <a:endParaRPr lang="pt-BR" sz="25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kern="1200" dirty="0" smtClean="0"/>
            <a:t>Cálculo ou medição dos campos</a:t>
          </a:r>
          <a:endParaRPr lang="pt-B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kern="1200" dirty="0" smtClean="0"/>
            <a:t>Em até 90 dias após entrada em operação da linha</a:t>
          </a:r>
          <a:endParaRPr lang="pt-BR" sz="2000" kern="1200" dirty="0"/>
        </a:p>
      </dsp:txBody>
      <dsp:txXfrm>
        <a:off x="1835117" y="0"/>
        <a:ext cx="6157770" cy="2365399"/>
      </dsp:txXfrm>
    </dsp:sp>
    <dsp:sp modelId="{7EC76693-B6F0-428E-9B5D-C5E658297F8B}">
      <dsp:nvSpPr>
        <dsp:cNvPr id="0" name=""/>
        <dsp:cNvSpPr/>
      </dsp:nvSpPr>
      <dsp:spPr>
        <a:xfrm>
          <a:off x="236539" y="236539"/>
          <a:ext cx="1598577" cy="1892319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E2A0E45C-2AA4-4192-B161-3FCDB39F523E}">
      <dsp:nvSpPr>
        <dsp:cNvPr id="0" name=""/>
        <dsp:cNvSpPr/>
      </dsp:nvSpPr>
      <dsp:spPr>
        <a:xfrm>
          <a:off x="0" y="2601939"/>
          <a:ext cx="7992888" cy="23653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Consumidores podem solicitar medição</a:t>
          </a:r>
        </a:p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(art. 9º)</a:t>
          </a:r>
          <a:endParaRPr lang="pt-BR" sz="25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kern="1200" dirty="0" smtClean="0"/>
            <a:t>Distribuidora deverá medir os campos e encaminhar relatório ao consumidor e à ANEEL</a:t>
          </a:r>
          <a:endParaRPr lang="pt-B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kern="1200" dirty="0" smtClean="0"/>
            <a:t>Consumidor arca com custos caso os níveis de referência estejam sendo respeitados</a:t>
          </a:r>
          <a:endParaRPr lang="pt-BR" sz="2000" kern="1200" dirty="0"/>
        </a:p>
      </dsp:txBody>
      <dsp:txXfrm>
        <a:off x="1835117" y="2601939"/>
        <a:ext cx="6157770" cy="2365399"/>
      </dsp:txXfrm>
    </dsp:sp>
    <dsp:sp modelId="{62B7EC65-D261-4932-A019-122391839D88}">
      <dsp:nvSpPr>
        <dsp:cNvPr id="0" name=""/>
        <dsp:cNvSpPr/>
      </dsp:nvSpPr>
      <dsp:spPr>
        <a:xfrm>
          <a:off x="236539" y="2838479"/>
          <a:ext cx="1598577" cy="1892319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Processo em Círculo"/>
  <dgm:desc val="Use para mostrar etapas sequenciais de um processo. Limitado a 11 formas de Nível 1 com número ilimitado de formas de Nível 2. Funciona melhor com pequenas quantidades de texto. O texto não utilizado não aparece, mas permanecerá disponível se você alternar os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930A00-FB39-4D33-96A0-FCB59761DF7F}" type="datetimeFigureOut">
              <a:rPr lang="pt-BR" smtClean="0"/>
              <a:t>08/12/2015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5E751-76DC-4B6A-A6B6-2A1E49533B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3155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FC5A7F-899B-401A-968D-CA3B0EA81017}" type="datetimeFigureOut">
              <a:rPr lang="pt-BR" smtClean="0"/>
              <a:pPr/>
              <a:t>08/12/2015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F5420-DF74-4206-873B-B4E3B4B561B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1558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F5420-DF74-4206-873B-B4E3B4B561BC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86954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F5420-DF74-4206-873B-B4E3B4B561BC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27938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F5420-DF74-4206-873B-B4E3B4B561BC}" type="slidenum">
              <a:rPr lang="pt-BR" smtClean="0"/>
              <a:pPr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3992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F5420-DF74-4206-873B-B4E3B4B561BC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5431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F5420-DF74-4206-873B-B4E3B4B561BC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5829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F5420-DF74-4206-873B-B4E3B4B561BC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62087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F5420-DF74-4206-873B-B4E3B4B561BC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86844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F5420-DF74-4206-873B-B4E3B4B561BC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2899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F5420-DF74-4206-873B-B4E3B4B561BC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9365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F5420-DF74-4206-873B-B4E3B4B561BC}" type="slidenum">
              <a:rPr lang="pt-BR" smtClean="0"/>
              <a:pPr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45768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F5420-DF74-4206-873B-B4E3B4B561BC}" type="slidenum">
              <a:rPr lang="pt-BR" smtClean="0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039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yout Primeiro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323528" y="2204864"/>
            <a:ext cx="8496943" cy="1362075"/>
          </a:xfrm>
        </p:spPr>
        <p:txBody>
          <a:bodyPr anchor="t">
            <a:normAutofit/>
          </a:bodyPr>
          <a:lstStyle>
            <a:lvl1pPr algn="ctr">
              <a:defRPr sz="3000" b="1" cap="none" baseline="0">
                <a:solidFill>
                  <a:srgbClr val="00476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 smtClean="0"/>
              <a:t>Título</a:t>
            </a:r>
            <a:endParaRPr lang="pt-BR" dirty="0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23529" y="5661249"/>
            <a:ext cx="1080119" cy="3600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>
              <a:defRPr sz="3000" b="1" cap="none" baseline="0">
                <a:solidFill>
                  <a:srgbClr val="00476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1" u="none" strike="noStrike" kern="1200" cap="none" spc="0" normalizeH="0" baseline="0" noProof="0" dirty="0">
              <a:ln>
                <a:noFill/>
              </a:ln>
              <a:solidFill>
                <a:srgbClr val="004764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252597"/>
            <a:ext cx="1304195" cy="1304195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323529" y="5661249"/>
            <a:ext cx="1080119" cy="3600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>
              <a:defRPr sz="3000" b="1" cap="none" baseline="0">
                <a:solidFill>
                  <a:srgbClr val="00476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1" u="none" strike="noStrike" kern="1200" cap="none" spc="0" normalizeH="0" baseline="0" noProof="0" dirty="0">
              <a:ln>
                <a:noFill/>
              </a:ln>
              <a:solidFill>
                <a:srgbClr val="004764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 userDrawn="1"/>
        </p:nvSpPr>
        <p:spPr>
          <a:xfrm>
            <a:off x="323529" y="5661249"/>
            <a:ext cx="1080119" cy="3600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>
              <a:defRPr sz="3000" b="1" cap="none" baseline="0">
                <a:solidFill>
                  <a:srgbClr val="00476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1" u="none" strike="noStrike" kern="1200" cap="none" spc="0" normalizeH="0" baseline="0" noProof="0" dirty="0">
              <a:ln>
                <a:noFill/>
              </a:ln>
              <a:solidFill>
                <a:srgbClr val="004764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6604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37EA6-A2C3-4EC7-BCF1-D36E16DD622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684" y="116632"/>
            <a:ext cx="570560" cy="57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801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37EA6-A2C3-4EC7-BCF1-D36E16DD622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684" y="116632"/>
            <a:ext cx="570560" cy="57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803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37EA6-A2C3-4EC7-BCF1-D36E16DD622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684" y="116632"/>
            <a:ext cx="570560" cy="57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1173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Layout Primeiro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323528" y="2204864"/>
            <a:ext cx="8496943" cy="1362075"/>
          </a:xfrm>
        </p:spPr>
        <p:txBody>
          <a:bodyPr anchor="t">
            <a:normAutofit/>
          </a:bodyPr>
          <a:lstStyle>
            <a:lvl1pPr algn="ctr">
              <a:defRPr sz="3000" b="1" cap="none" baseline="0">
                <a:solidFill>
                  <a:srgbClr val="00476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 smtClean="0"/>
              <a:t>Título</a:t>
            </a:r>
            <a:endParaRPr lang="pt-BR" dirty="0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23529" y="5661249"/>
            <a:ext cx="1080119" cy="3600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>
              <a:defRPr sz="3000" b="1" cap="none" baseline="0">
                <a:solidFill>
                  <a:srgbClr val="00476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1" u="none" strike="noStrike" kern="1200" cap="none" spc="0" normalizeH="0" baseline="0" noProof="0" dirty="0">
              <a:ln>
                <a:noFill/>
              </a:ln>
              <a:solidFill>
                <a:srgbClr val="004764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Layout Cor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259632" y="548680"/>
            <a:ext cx="5435928" cy="432000"/>
          </a:xfrm>
        </p:spPr>
        <p:txBody>
          <a:bodyPr/>
          <a:lstStyle>
            <a:lvl1pPr algn="l">
              <a:defRPr lang="pt-BR" smtClean="0">
                <a:solidFill>
                  <a:srgbClr val="004764"/>
                </a:solidFill>
              </a:defRPr>
            </a:lvl1pPr>
          </a:lstStyle>
          <a:p>
            <a:r>
              <a:rPr lang="pt-BR" dirty="0" smtClean="0"/>
              <a:t>Título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8749480" y="6165304"/>
            <a:ext cx="4310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66CFDB0-EE44-4338-BC6D-BA08F3ACF8D6}" type="slidenum">
              <a:rPr lang="pt-BR" sz="1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/>
              <a:t>‹nº›</a:t>
            </a:fld>
            <a:endParaRPr lang="pt-B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259632" y="1255986"/>
            <a:ext cx="5486400" cy="3973214"/>
          </a:xfrm>
        </p:spPr>
        <p:txBody>
          <a:bodyPr/>
          <a:lstStyle>
            <a:lvl1pPr marL="0" indent="0">
              <a:buNone/>
              <a:defRPr sz="1400">
                <a:solidFill>
                  <a:srgbClr val="004764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 smtClean="0"/>
              <a:t>Texto</a:t>
            </a:r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ão funfa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3429000"/>
            <a:ext cx="82296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rimeiro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323528" y="2204864"/>
            <a:ext cx="8496943" cy="1362075"/>
          </a:xfrm>
        </p:spPr>
        <p:txBody>
          <a:bodyPr anchor="t">
            <a:normAutofit/>
          </a:bodyPr>
          <a:lstStyle>
            <a:lvl1pPr algn="ctr">
              <a:defRPr sz="3000" b="1" cap="none" baseline="0">
                <a:solidFill>
                  <a:srgbClr val="00476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 smtClean="0"/>
              <a:t>Título</a:t>
            </a:r>
            <a:endParaRPr lang="pt-BR" dirty="0"/>
          </a:p>
        </p:txBody>
      </p:sp>
      <p:sp>
        <p:nvSpPr>
          <p:cNvPr id="7" name="Título 1"/>
          <p:cNvSpPr txBox="1">
            <a:spLocks/>
          </p:cNvSpPr>
          <p:nvPr userDrawn="1"/>
        </p:nvSpPr>
        <p:spPr>
          <a:xfrm>
            <a:off x="323529" y="5661249"/>
            <a:ext cx="1080119" cy="3600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>
              <a:defRPr sz="3000" b="1" cap="none" baseline="0">
                <a:solidFill>
                  <a:srgbClr val="00476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1" u="none" strike="noStrike" kern="1200" cap="none" spc="0" normalizeH="0" baseline="0" noProof="0" dirty="0">
              <a:ln>
                <a:noFill/>
              </a:ln>
              <a:solidFill>
                <a:srgbClr val="004764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Cor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259632" y="548680"/>
            <a:ext cx="5435928" cy="432000"/>
          </a:xfrm>
        </p:spPr>
        <p:txBody>
          <a:bodyPr/>
          <a:lstStyle>
            <a:lvl1pPr algn="l">
              <a:defRPr lang="pt-BR" smtClean="0">
                <a:solidFill>
                  <a:srgbClr val="004764"/>
                </a:solidFill>
              </a:defRPr>
            </a:lvl1pPr>
          </a:lstStyle>
          <a:p>
            <a:r>
              <a:rPr lang="pt-BR" dirty="0" smtClean="0"/>
              <a:t>Título</a:t>
            </a:r>
            <a:endParaRPr lang="pt-BR" dirty="0"/>
          </a:p>
        </p:txBody>
      </p:sp>
      <p:sp>
        <p:nvSpPr>
          <p:cNvPr id="7" name="CaixaDeTexto 6"/>
          <p:cNvSpPr txBox="1"/>
          <p:nvPr userDrawn="1"/>
        </p:nvSpPr>
        <p:spPr>
          <a:xfrm>
            <a:off x="8749480" y="6165304"/>
            <a:ext cx="4310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66CFDB0-EE44-4338-BC6D-BA08F3ACF8D6}" type="slidenum">
              <a:rPr lang="pt-BR" sz="1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/>
              <a:t>‹nº›</a:t>
            </a:fld>
            <a:endParaRPr lang="pt-B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259632" y="1255986"/>
            <a:ext cx="5486400" cy="3973214"/>
          </a:xfrm>
        </p:spPr>
        <p:txBody>
          <a:bodyPr/>
          <a:lstStyle>
            <a:lvl1pPr marL="0" indent="0">
              <a:buNone/>
              <a:defRPr sz="1400">
                <a:solidFill>
                  <a:srgbClr val="004764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 smtClean="0"/>
              <a:t>Texto</a:t>
            </a:r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8" y="6093296"/>
            <a:ext cx="1748780" cy="715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ão funfa"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3429000"/>
            <a:ext cx="8229600" cy="1143000"/>
          </a:xfrm>
        </p:spPr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yout Cor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259632" y="548680"/>
            <a:ext cx="5435928" cy="432000"/>
          </a:xfrm>
        </p:spPr>
        <p:txBody>
          <a:bodyPr/>
          <a:lstStyle>
            <a:lvl1pPr algn="l">
              <a:defRPr lang="pt-BR" smtClean="0">
                <a:solidFill>
                  <a:srgbClr val="004764"/>
                </a:solidFill>
              </a:defRPr>
            </a:lvl1pPr>
          </a:lstStyle>
          <a:p>
            <a:r>
              <a:rPr lang="pt-BR" dirty="0" smtClean="0"/>
              <a:t>Título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8749480" y="6165304"/>
            <a:ext cx="4310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66CFDB0-EE44-4338-BC6D-BA08F3ACF8D6}" type="slidenum">
              <a:rPr lang="pt-BR" sz="1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/>
              <a:t>‹nº›</a:t>
            </a:fld>
            <a:endParaRPr lang="pt-B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259632" y="1255986"/>
            <a:ext cx="5486400" cy="3973214"/>
          </a:xfrm>
        </p:spPr>
        <p:txBody>
          <a:bodyPr/>
          <a:lstStyle>
            <a:lvl1pPr marL="0" indent="0">
              <a:buNone/>
              <a:defRPr sz="1400">
                <a:solidFill>
                  <a:srgbClr val="004764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 smtClean="0"/>
              <a:t>Texto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684" y="116632"/>
            <a:ext cx="570560" cy="570560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8749480" y="6165304"/>
            <a:ext cx="4310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66CFDB0-EE44-4338-BC6D-BA08F3ACF8D6}" type="slidenum">
              <a:rPr lang="pt-BR" sz="1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/>
              <a:t>‹nº›</a:t>
            </a:fld>
            <a:endParaRPr lang="pt-B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aixaDeTexto 7"/>
          <p:cNvSpPr txBox="1"/>
          <p:nvPr userDrawn="1"/>
        </p:nvSpPr>
        <p:spPr>
          <a:xfrm>
            <a:off x="8749480" y="6165304"/>
            <a:ext cx="4310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66CFDB0-EE44-4338-BC6D-BA08F3ACF8D6}" type="slidenum">
              <a:rPr lang="pt-BR" sz="1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/>
              <a:t>‹nº›</a:t>
            </a:fld>
            <a:endParaRPr lang="pt-B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224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76456" y="6088211"/>
            <a:ext cx="47741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D37EA6-A2C3-4EC7-BCF1-D36E16DD622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684" y="116632"/>
            <a:ext cx="570560" cy="57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108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37EA6-A2C3-4EC7-BCF1-D36E16DD622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684" y="116632"/>
            <a:ext cx="570560" cy="57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3132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37EA6-A2C3-4EC7-BCF1-D36E16DD622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684" y="116632"/>
            <a:ext cx="570560" cy="57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806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37EA6-A2C3-4EC7-BCF1-D36E16DD622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684" y="116632"/>
            <a:ext cx="570560" cy="57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483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37EA6-A2C3-4EC7-BCF1-D36E16DD622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684" y="116632"/>
            <a:ext cx="570560" cy="57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8551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37EA6-A2C3-4EC7-BCF1-D36E16DD622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684" y="116632"/>
            <a:ext cx="570560" cy="57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685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37EA6-A2C3-4EC7-BCF1-D36E16DD622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684" y="116632"/>
            <a:ext cx="570560" cy="57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823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0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37EA6-A2C3-4EC7-BCF1-D36E16DD622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4167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51" r:id="rId16"/>
    <p:sldLayoutId id="2147483660" r:id="rId17"/>
    <p:sldLayoutId id="2147483661" r:id="rId18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ho.int/peh-emf/publications/facts/fs322_ELF_fields_portuguese.pdf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neel.gov.br/" TargetMode="External"/><Relationship Id="rId2" Type="http://schemas.openxmlformats.org/officeDocument/2006/relationships/hyperlink" Target="mailto:master.srd@aneel.gov.br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neel.gov.br/area.cfm?idArea=752&amp;idPerfil=2&amp;idiomaAtual=0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hyperlink" Target="http://www.who.int/peh-emf/publications/facts/fs322_ELF_fields_portuguese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47664" y="620688"/>
            <a:ext cx="6552728" cy="2448272"/>
          </a:xfrm>
        </p:spPr>
        <p:txBody>
          <a:bodyPr>
            <a:noAutofit/>
          </a:bodyPr>
          <a:lstStyle/>
          <a:p>
            <a:r>
              <a:rPr lang="pt-BR" sz="44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LD CELG 138 </a:t>
            </a:r>
            <a:r>
              <a:rPr lang="pt-BR" sz="44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kV Carajás </a:t>
            </a:r>
            <a:r>
              <a:rPr lang="pt-BR" sz="44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- Atlântico/Campinas</a:t>
            </a:r>
            <a:endParaRPr lang="pt-BR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115616" y="6237313"/>
            <a:ext cx="2016224" cy="36003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>
              <a:defRPr sz="3000" b="1" cap="none" baseline="0">
                <a:solidFill>
                  <a:srgbClr val="00476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spcBef>
                <a:spcPct val="0"/>
              </a:spcBef>
              <a:defRPr/>
            </a:pPr>
            <a:r>
              <a:rPr lang="pt-BR" sz="1500" dirty="0" smtClean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Brasília - DF</a:t>
            </a:r>
            <a:endParaRPr lang="pt-BR" sz="1500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755576" y="6453337"/>
            <a:ext cx="4176464" cy="3600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>
              <a:defRPr sz="3000" b="1" cap="none" baseline="0">
                <a:solidFill>
                  <a:srgbClr val="00476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 de dezembro de 2015</a:t>
            </a:r>
            <a:endParaRPr kumimoji="0" lang="pt-BR" sz="1600" b="1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1115616" y="4365104"/>
            <a:ext cx="2368213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>
              <a:defRPr sz="3000" b="1" cap="none" baseline="0">
                <a:solidFill>
                  <a:srgbClr val="00476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dirty="0" smtClean="0">
                <a:solidFill>
                  <a:schemeClr val="bg1"/>
                </a:solidFill>
                <a:ea typeface="+mj-ea"/>
              </a:rPr>
              <a:t>Hugo </a:t>
            </a:r>
            <a:r>
              <a:rPr lang="pt-BR" sz="2800" dirty="0" err="1" smtClean="0">
                <a:solidFill>
                  <a:schemeClr val="bg1"/>
                </a:solidFill>
                <a:ea typeface="+mj-ea"/>
              </a:rPr>
              <a:t>Lamin</a:t>
            </a:r>
            <a:endParaRPr kumimoji="0" lang="pt-BR" sz="28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ea typeface="+mj-ea"/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323528" y="5013177"/>
            <a:ext cx="4032448" cy="8640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>
              <a:defRPr sz="3000" b="1" cap="none" baseline="0">
                <a:solidFill>
                  <a:srgbClr val="00476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j-ea"/>
              </a:rPr>
              <a:t>Superintendência </a:t>
            </a:r>
            <a:r>
              <a:rPr lang="pt-BR" sz="1800" dirty="0" smtClean="0">
                <a:solidFill>
                  <a:schemeClr val="bg1"/>
                </a:solidFill>
                <a:ea typeface="+mj-ea"/>
              </a:rPr>
              <a:t>de Regulação dos Serviços de Distribuição </a:t>
            </a:r>
            <a:endParaRPr kumimoji="0" lang="pt-BR" sz="18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92080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4283968" y="2621811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pt-BR" i="1" dirty="0" smtClean="0"/>
              <a:t>“</a:t>
            </a:r>
            <a:r>
              <a:rPr lang="pt-BR" b="1" i="1" dirty="0" smtClean="0"/>
              <a:t>se </a:t>
            </a:r>
            <a:r>
              <a:rPr lang="pt-BR" b="1" i="1" dirty="0"/>
              <a:t>há algum efeito </a:t>
            </a:r>
            <a:r>
              <a:rPr lang="pt-BR" i="1" dirty="0"/>
              <a:t>da exposição a estes campos de baixa intensidade, </a:t>
            </a:r>
            <a:r>
              <a:rPr lang="pt-BR" b="1" i="1" dirty="0"/>
              <a:t>seria através de um mecanismo biológico ainda desconhecido</a:t>
            </a:r>
            <a:r>
              <a:rPr lang="pt-BR" i="1" dirty="0"/>
              <a:t>. Além disto, </a:t>
            </a:r>
            <a:r>
              <a:rPr lang="pt-BR" b="1" i="1" dirty="0"/>
              <a:t>estudos com animais tem sido largamente negativos</a:t>
            </a:r>
            <a:r>
              <a:rPr lang="pt-BR" i="1" dirty="0"/>
              <a:t>. Em suma, a evidência relacionada com leucemia infantil </a:t>
            </a:r>
            <a:r>
              <a:rPr lang="pt-BR" b="1" i="1" dirty="0"/>
              <a:t>não é forte o suficiente para ser considerada </a:t>
            </a:r>
            <a:r>
              <a:rPr lang="pt-BR" b="1" i="1" dirty="0" smtClean="0"/>
              <a:t>causal</a:t>
            </a:r>
            <a:r>
              <a:rPr lang="pt-BR" i="1" dirty="0" smtClean="0"/>
              <a:t>”</a:t>
            </a:r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514377"/>
            <a:ext cx="3743325" cy="1866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2879812" y="116632"/>
            <a:ext cx="45005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bg1"/>
                </a:solidFill>
              </a:rPr>
              <a:t>Campo Magnético e Leucemia Infantil</a:t>
            </a:r>
            <a:endParaRPr lang="pt-BR" sz="2800" b="1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547664" y="6334287"/>
            <a:ext cx="633670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dirty="0" smtClean="0">
                <a:latin typeface="Arial Narrow" panose="020B0606020202030204" pitchFamily="34" charset="0"/>
              </a:rPr>
              <a:t>Fonte: </a:t>
            </a:r>
            <a:r>
              <a:rPr lang="pt-BR" sz="1400" dirty="0" smtClean="0">
                <a:latin typeface="Arial Narrow" panose="020B0606020202030204" pitchFamily="34" charset="0"/>
                <a:hlinkClick r:id="rId3"/>
              </a:rPr>
              <a:t>http</a:t>
            </a:r>
            <a:r>
              <a:rPr lang="pt-BR" sz="1400" dirty="0">
                <a:latin typeface="Arial Narrow" panose="020B0606020202030204" pitchFamily="34" charset="0"/>
                <a:hlinkClick r:id="rId3"/>
              </a:rPr>
              <a:t>://</a:t>
            </a:r>
            <a:r>
              <a:rPr lang="pt-BR" sz="1400" dirty="0" smtClean="0">
                <a:latin typeface="Arial Narrow" panose="020B0606020202030204" pitchFamily="34" charset="0"/>
                <a:hlinkClick r:id="rId3"/>
              </a:rPr>
              <a:t>www.who.int/peh-emf/publications/facts/fs322_ELF_fields_portuguese.pdf</a:t>
            </a:r>
            <a:r>
              <a:rPr lang="pt-BR" sz="1400" dirty="0" smtClean="0">
                <a:latin typeface="Arial Narrow" panose="020B0606020202030204" pitchFamily="34" charset="0"/>
              </a:rPr>
              <a:t> </a:t>
            </a:r>
            <a:endParaRPr lang="pt-BR" sz="1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50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684" y="116632"/>
            <a:ext cx="570560" cy="570560"/>
          </a:xfrm>
          <a:prstGeom prst="rect">
            <a:avLst/>
          </a:prstGeom>
        </p:spPr>
      </p:pic>
      <p:sp>
        <p:nvSpPr>
          <p:cNvPr id="26" name="Retângulo 25"/>
          <p:cNvSpPr/>
          <p:nvPr/>
        </p:nvSpPr>
        <p:spPr>
          <a:xfrm>
            <a:off x="864000" y="431999"/>
            <a:ext cx="6228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Histórico na ANEEL</a:t>
            </a: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3347864" y="2636912"/>
            <a:ext cx="5131609" cy="3693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3292819" y="1630541"/>
            <a:ext cx="5239620" cy="3693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5076055" y="3607856"/>
            <a:ext cx="3960441" cy="3693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5076054" y="5397023"/>
            <a:ext cx="3960441" cy="3693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51520" y="1253365"/>
            <a:ext cx="8444882" cy="53245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700" b="1" dirty="0" smtClean="0"/>
              <a:t>12/2014</a:t>
            </a:r>
            <a:r>
              <a:rPr lang="pt-BR" sz="1700" dirty="0" smtClean="0"/>
              <a:t> – ANEEL recebe denúncia de moradores acerca de implantação da LT. Os principais questionamentos são: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700" dirty="0" smtClean="0"/>
              <a:t>licenciamento ambiental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pt-BR" sz="1700" dirty="0"/>
              <a:t>emissão de campos elétricos e magnéticos a serem emitidos pela </a:t>
            </a:r>
            <a:r>
              <a:rPr lang="pt-BR" sz="1700" dirty="0" smtClean="0"/>
              <a:t>LT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pt-BR" sz="1700" dirty="0" smtClean="0"/>
              <a:t>faixa de servidão</a:t>
            </a:r>
            <a:endParaRPr lang="pt-BR" sz="1700" dirty="0"/>
          </a:p>
          <a:p>
            <a:endParaRPr lang="pt-BR" sz="1700" dirty="0"/>
          </a:p>
          <a:p>
            <a:r>
              <a:rPr lang="pt-BR" sz="1700" b="1" dirty="0" smtClean="0"/>
              <a:t>26/12/2014</a:t>
            </a:r>
            <a:r>
              <a:rPr lang="pt-BR" sz="1700" dirty="0" smtClean="0"/>
              <a:t> – ANEEL/SRD solicita à CELG informações relativas à reclamação dos moradores</a:t>
            </a:r>
          </a:p>
          <a:p>
            <a:endParaRPr lang="pt-BR" sz="1700" dirty="0"/>
          </a:p>
          <a:p>
            <a:r>
              <a:rPr lang="pt-BR" sz="1700" b="1" dirty="0" smtClean="0"/>
              <a:t>08/01/2015 </a:t>
            </a:r>
            <a:r>
              <a:rPr lang="pt-BR" sz="1700" dirty="0" smtClean="0"/>
              <a:t>– CELG responde ao questionamento da SRD</a:t>
            </a:r>
          </a:p>
          <a:p>
            <a:endParaRPr lang="pt-BR" sz="1700" dirty="0"/>
          </a:p>
          <a:p>
            <a:pPr algn="just"/>
            <a:r>
              <a:rPr lang="pt-BR" sz="1700" b="1" dirty="0" smtClean="0"/>
              <a:t>06/03/2015</a:t>
            </a:r>
            <a:r>
              <a:rPr lang="pt-BR" sz="1700" dirty="0" smtClean="0"/>
              <a:t> – Nota Técnica nº 0008/2015-SRD/ANEEL - </a:t>
            </a:r>
            <a:r>
              <a:rPr lang="pt-BR" sz="1700" u="sng" dirty="0" smtClean="0"/>
              <a:t>CONCLUSÃO</a:t>
            </a:r>
            <a:r>
              <a:rPr lang="pt-BR" sz="1700" dirty="0" smtClean="0"/>
              <a:t>:</a:t>
            </a:r>
          </a:p>
          <a:p>
            <a:pPr marL="1714500" lvl="3" indent="-342900" algn="just">
              <a:buFont typeface="+mj-lt"/>
              <a:buAutoNum type="arabicPeriod"/>
            </a:pPr>
            <a:r>
              <a:rPr lang="pt-BR" sz="1700" dirty="0" smtClean="0"/>
              <a:t>CELG apresentou Licença Ambiental nº 033/2014 emitida pela Prefeitura de Goiânia/AMMA válida até 27/01/2016</a:t>
            </a:r>
          </a:p>
          <a:p>
            <a:pPr marL="1714500" lvl="3" indent="-342900" algn="just">
              <a:buFont typeface="+mj-lt"/>
              <a:buAutoNum type="arabicPeriod"/>
            </a:pPr>
            <a:r>
              <a:rPr lang="pt-BR" sz="1700" dirty="0" smtClean="0"/>
              <a:t>CELG apresentou estudos que atestam o atendimento aos requisitos de exposição humana a campo elétrico e magnético de acordo com a Lei 11.934 e ABNT NBR 5422</a:t>
            </a:r>
          </a:p>
          <a:p>
            <a:pPr marL="1714500" lvl="3" indent="-342900" algn="just">
              <a:buFont typeface="+mj-lt"/>
              <a:buAutoNum type="arabicPeriod"/>
            </a:pPr>
            <a:r>
              <a:rPr lang="pt-BR" sz="1700" dirty="0" smtClean="0"/>
              <a:t> REA nº 2.155/2009 declarou utilidade pública fixa de sete a onze metros de largura</a:t>
            </a:r>
          </a:p>
          <a:p>
            <a:pPr lvl="3" algn="just"/>
            <a:r>
              <a:rPr lang="pt-BR" sz="1700" u="sng" dirty="0" smtClean="0"/>
              <a:t>RECOMENDAÇÃO</a:t>
            </a:r>
            <a:r>
              <a:rPr lang="pt-BR" sz="1700" dirty="0" smtClean="0"/>
              <a:t>: fiscalização de modo a verificar cumprimento de Normas Técnicas, distanciamentos mínimos e requisitos de proteção e segurança.</a:t>
            </a:r>
            <a:endParaRPr lang="pt-BR" sz="1700" dirty="0"/>
          </a:p>
        </p:txBody>
      </p:sp>
    </p:spTree>
    <p:extLst>
      <p:ext uri="{BB962C8B-B14F-4D97-AF65-F5344CB8AC3E}">
        <p14:creationId xmlns:p14="http://schemas.microsoft.com/office/powerpoint/2010/main" val="1943040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684" y="116632"/>
            <a:ext cx="570560" cy="570560"/>
          </a:xfrm>
          <a:prstGeom prst="rect">
            <a:avLst/>
          </a:prstGeom>
        </p:spPr>
      </p:pic>
      <p:sp>
        <p:nvSpPr>
          <p:cNvPr id="26" name="Retângulo 25"/>
          <p:cNvSpPr/>
          <p:nvPr/>
        </p:nvSpPr>
        <p:spPr>
          <a:xfrm>
            <a:off x="864000" y="432000"/>
            <a:ext cx="6228000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3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Fiscalização 005/2015-AGR-SFE</a:t>
            </a:r>
            <a:endParaRPr lang="pt-BR" sz="3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23684" y="1340768"/>
            <a:ext cx="8840804" cy="507831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dirty="0" smtClean="0"/>
              <a:t>A fiscalização foi realizada pela Agência Estadual Conveniada nos dias 25 e 28 de setembro de 2015, e constatou que:</a:t>
            </a:r>
          </a:p>
          <a:p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 smtClean="0"/>
              <a:t> com base em Relatório Técnico do CEPEL, </a:t>
            </a:r>
            <a:r>
              <a:rPr lang="pt-BR" b="1" dirty="0" smtClean="0"/>
              <a:t>a LT </a:t>
            </a:r>
            <a:r>
              <a:rPr lang="pt-BR" b="1" u="sng" dirty="0" smtClean="0"/>
              <a:t>atende</a:t>
            </a:r>
            <a:r>
              <a:rPr lang="pt-BR" b="1" dirty="0" smtClean="0"/>
              <a:t> aos requisitos de </a:t>
            </a:r>
            <a:r>
              <a:rPr lang="pt-BR" b="1" dirty="0"/>
              <a:t>exposição humana a campo elétrico e campo </a:t>
            </a:r>
            <a:r>
              <a:rPr lang="pt-BR" b="1" dirty="0" smtClean="0"/>
              <a:t>magnético</a:t>
            </a:r>
          </a:p>
          <a:p>
            <a:pPr algn="just"/>
            <a:endParaRPr lang="pt-BR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 smtClean="0"/>
              <a:t>o trecho entre as estruturas 05 e 06 foi invadido por moradores. Todos já foram notificados pela CELG. </a:t>
            </a:r>
            <a:r>
              <a:rPr lang="pt-BR" dirty="0"/>
              <a:t>A AGR recomendou medidas por parte da concessionária para desocupação da </a:t>
            </a:r>
            <a:r>
              <a:rPr lang="pt-BR" dirty="0" smtClean="0"/>
              <a:t>faixa.</a:t>
            </a: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 smtClean="0"/>
              <a:t>nas </a:t>
            </a:r>
            <a:r>
              <a:rPr lang="pt-BR" b="1" dirty="0" smtClean="0"/>
              <a:t>estrutura 78 e 86</a:t>
            </a:r>
            <a:r>
              <a:rPr lang="pt-BR" dirty="0" smtClean="0"/>
              <a:t>, localizadas em frente à postos de combustíveis, </a:t>
            </a:r>
            <a:r>
              <a:rPr lang="pt-BR" b="1" dirty="0" smtClean="0"/>
              <a:t>não há riscos de combustão</a:t>
            </a:r>
            <a:r>
              <a:rPr lang="pt-BR" dirty="0" smtClean="0"/>
              <a:t> pois o perfil de campo elétrico no eixo da linha é inferior ao limite de 1,6 kV/m.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b="1" dirty="0" smtClean="0"/>
              <a:t>as estruturas</a:t>
            </a:r>
            <a:r>
              <a:rPr lang="pt-BR" dirty="0" smtClean="0"/>
              <a:t>, inclusive as localizadas na Avenida Contorno, estão de acordo com o projeto executivo apresentado à ANEEL e </a:t>
            </a:r>
            <a:r>
              <a:rPr lang="pt-BR" b="1" dirty="0" smtClean="0"/>
              <a:t>estão respeitando o distanciamento mínimo exigido pela legislação</a:t>
            </a:r>
            <a:r>
              <a:rPr lang="pt-BR" dirty="0" smtClean="0"/>
              <a:t>, </a:t>
            </a:r>
            <a:r>
              <a:rPr lang="pt-BR" b="1" dirty="0" smtClean="0"/>
              <a:t>com exceção do trecho compreendido entre as estruturas 25 e 27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70501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684" y="116632"/>
            <a:ext cx="570560" cy="570560"/>
          </a:xfrm>
          <a:prstGeom prst="rect">
            <a:avLst/>
          </a:prstGeom>
        </p:spPr>
      </p:pic>
      <p:sp>
        <p:nvSpPr>
          <p:cNvPr id="45" name="Retângulo 44"/>
          <p:cNvSpPr/>
          <p:nvPr/>
        </p:nvSpPr>
        <p:spPr>
          <a:xfrm>
            <a:off x="827584" y="424723"/>
            <a:ext cx="62282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Conclusões</a:t>
            </a:r>
            <a:endParaRPr lang="pt-BR" sz="32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23528" y="1484784"/>
            <a:ext cx="8340049" cy="49398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 smtClean="0"/>
              <a:t>A Linha </a:t>
            </a:r>
            <a:r>
              <a:rPr lang="pt-BR" dirty="0"/>
              <a:t>de Transmissão Carajás – </a:t>
            </a:r>
            <a:r>
              <a:rPr lang="pt-BR" dirty="0" smtClean="0"/>
              <a:t>Atlântico/Campinas atende aos requisitos  estabelecidos na legislação vigente quanto à segurança e estão em conformidade com o projeto executivo.</a:t>
            </a:r>
          </a:p>
          <a:p>
            <a:pPr algn="just">
              <a:lnSpc>
                <a:spcPct val="150000"/>
              </a:lnSpc>
            </a:pPr>
            <a:endParaRPr lang="pt-BR" dirty="0"/>
          </a:p>
          <a:p>
            <a:pPr algn="just">
              <a:lnSpc>
                <a:spcPct val="150000"/>
              </a:lnSpc>
            </a:pPr>
            <a:r>
              <a:rPr lang="pt-BR" b="1" dirty="0" smtClean="0"/>
              <a:t>	Exceção</a:t>
            </a:r>
            <a:r>
              <a:rPr lang="pt-BR" dirty="0" smtClean="0"/>
              <a:t>: </a:t>
            </a:r>
            <a:r>
              <a:rPr lang="pt-BR" dirty="0"/>
              <a:t>no trecho compreendido entre as estruturas de 25 a 27, na Rua </a:t>
            </a:r>
            <a:r>
              <a:rPr lang="pt-BR" dirty="0" smtClean="0"/>
              <a:t>	Francisco </a:t>
            </a:r>
            <a:r>
              <a:rPr lang="pt-BR" dirty="0"/>
              <a:t>Faria, </a:t>
            </a:r>
            <a:r>
              <a:rPr lang="pt-BR" dirty="0" smtClean="0"/>
              <a:t>a CELG não </a:t>
            </a:r>
            <a:r>
              <a:rPr lang="pt-BR" dirty="0"/>
              <a:t>respeitou a distância mínima estabelecida em </a:t>
            </a:r>
            <a:r>
              <a:rPr lang="pt-BR" dirty="0" smtClean="0"/>
              <a:t>	projeto </a:t>
            </a:r>
            <a:r>
              <a:rPr lang="pt-BR" dirty="0"/>
              <a:t>para a faixa de segurança da </a:t>
            </a:r>
            <a:r>
              <a:rPr lang="pt-BR" dirty="0" smtClean="0"/>
              <a:t>LT, </a:t>
            </a:r>
            <a:r>
              <a:rPr lang="pt-BR" dirty="0"/>
              <a:t>descumprindo o que estabelece a </a:t>
            </a:r>
            <a:r>
              <a:rPr lang="pt-BR" dirty="0" smtClean="0"/>
              <a:t>	declaração </a:t>
            </a:r>
            <a:r>
              <a:rPr lang="pt-BR" dirty="0"/>
              <a:t>de utilidade pública fornecida pela ANEEL por meio da Resolução </a:t>
            </a:r>
            <a:r>
              <a:rPr lang="pt-BR" dirty="0" smtClean="0"/>
              <a:t>	Autorizativa </a:t>
            </a:r>
            <a:r>
              <a:rPr lang="pt-BR" dirty="0"/>
              <a:t>nº 2.155, de 4 de novembro de  </a:t>
            </a:r>
            <a:r>
              <a:rPr lang="pt-BR" dirty="0" smtClean="0"/>
              <a:t>2009</a:t>
            </a:r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1792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2"/>
          <p:cNvSpPr>
            <a:spLocks noGrp="1"/>
          </p:cNvSpPr>
          <p:nvPr>
            <p:ph type="title"/>
          </p:nvPr>
        </p:nvSpPr>
        <p:spPr>
          <a:xfrm>
            <a:off x="323528" y="5091261"/>
            <a:ext cx="8496943" cy="1362075"/>
          </a:xfrm>
        </p:spPr>
        <p:txBody>
          <a:bodyPr>
            <a:normAutofit fontScale="90000"/>
          </a:bodyPr>
          <a:lstStyle/>
          <a:p>
            <a:pPr lvl="0" algn="ctr"/>
            <a:r>
              <a:rPr lang="pt-BR" sz="6000" b="1" dirty="0" smtClean="0">
                <a:solidFill>
                  <a:srgbClr val="003F54"/>
                </a:solidFill>
                <a:latin typeface="Tahoma" pitchFamily="34" charset="0"/>
              </a:rPr>
              <a:t>Muito Obrigado!</a:t>
            </a:r>
            <a:br>
              <a:rPr lang="pt-BR" sz="6000" b="1" dirty="0" smtClean="0">
                <a:solidFill>
                  <a:srgbClr val="003F54"/>
                </a:solidFill>
                <a:latin typeface="Tahoma" pitchFamily="34" charset="0"/>
              </a:rPr>
            </a:br>
            <a:r>
              <a:rPr lang="pt-BR" sz="6000" b="1" dirty="0">
                <a:solidFill>
                  <a:srgbClr val="003F54"/>
                </a:solidFill>
                <a:latin typeface="Tahoma" pitchFamily="34" charset="0"/>
              </a:rPr>
              <a:t/>
            </a:r>
            <a:br>
              <a:rPr lang="pt-BR" sz="6000" b="1" dirty="0">
                <a:solidFill>
                  <a:srgbClr val="003F54"/>
                </a:solidFill>
                <a:latin typeface="Tahoma" pitchFamily="34" charset="0"/>
              </a:rPr>
            </a:br>
            <a:r>
              <a:rPr lang="pt-BR" sz="3600" dirty="0">
                <a:solidFill>
                  <a:srgbClr val="00B050"/>
                </a:solidFill>
                <a:latin typeface="Tahoma" pitchFamily="34" charset="0"/>
              </a:rPr>
              <a:t>Hugo Lamin</a:t>
            </a:r>
            <a:br>
              <a:rPr lang="pt-BR" sz="3600" dirty="0">
                <a:solidFill>
                  <a:srgbClr val="00B050"/>
                </a:solidFill>
                <a:latin typeface="Tahoma" pitchFamily="34" charset="0"/>
              </a:rPr>
            </a:br>
            <a:r>
              <a:rPr lang="pt-BR" sz="3600" dirty="0">
                <a:solidFill>
                  <a:srgbClr val="00B050"/>
                </a:solidFill>
                <a:latin typeface="Tahoma" pitchFamily="34" charset="0"/>
              </a:rPr>
              <a:t>SRD – ANEEL</a:t>
            </a:r>
            <a:br>
              <a:rPr lang="pt-BR" sz="3600" dirty="0">
                <a:solidFill>
                  <a:srgbClr val="00B050"/>
                </a:solidFill>
                <a:latin typeface="Tahoma" pitchFamily="34" charset="0"/>
              </a:rPr>
            </a:br>
            <a:r>
              <a:rPr lang="pt-BR" sz="2700" dirty="0" smtClean="0">
                <a:solidFill>
                  <a:srgbClr val="003F54"/>
                </a:solidFill>
                <a:latin typeface="Tahoma" pitchFamily="34" charset="0"/>
                <a:hlinkClick r:id="rId2"/>
              </a:rPr>
              <a:t>master.srd@aneel.gov.br</a:t>
            </a:r>
            <a:r>
              <a:rPr lang="pt-BR" sz="2700" dirty="0" smtClean="0">
                <a:solidFill>
                  <a:srgbClr val="003F54"/>
                </a:solidFill>
                <a:latin typeface="Tahoma" pitchFamily="34" charset="0"/>
              </a:rPr>
              <a:t/>
            </a:r>
            <a:br>
              <a:rPr lang="pt-BR" sz="2700" dirty="0" smtClean="0">
                <a:solidFill>
                  <a:srgbClr val="003F54"/>
                </a:solidFill>
                <a:latin typeface="Tahoma" pitchFamily="34" charset="0"/>
              </a:rPr>
            </a:br>
            <a:r>
              <a:rPr lang="pt-BR" sz="2700" dirty="0" smtClean="0">
                <a:solidFill>
                  <a:srgbClr val="003F54"/>
                </a:solidFill>
                <a:latin typeface="Tahoma" pitchFamily="34" charset="0"/>
                <a:hlinkClick r:id="rId3"/>
              </a:rPr>
              <a:t>www.aneel.gov.br</a:t>
            </a:r>
            <a:r>
              <a:rPr lang="pt-BR" sz="2700" dirty="0">
                <a:solidFill>
                  <a:srgbClr val="003F54"/>
                </a:solidFill>
                <a:latin typeface="Tahoma" pitchFamily="34" charset="0"/>
              </a:rPr>
              <a:t> </a:t>
            </a:r>
            <a:r>
              <a:rPr lang="pt-BR" sz="6600" dirty="0" smtClean="0">
                <a:solidFill>
                  <a:srgbClr val="004454"/>
                </a:solidFill>
              </a:rPr>
              <a:t/>
            </a:r>
            <a:br>
              <a:rPr lang="pt-BR" sz="6600" dirty="0" smtClean="0">
                <a:solidFill>
                  <a:srgbClr val="004454"/>
                </a:solidFill>
              </a:rPr>
            </a:br>
            <a:r>
              <a:rPr lang="pt-BR" sz="7200" dirty="0" smtClean="0">
                <a:solidFill>
                  <a:srgbClr val="003F54"/>
                </a:solidFill>
                <a:latin typeface="Tahoma" pitchFamily="34" charset="0"/>
              </a:rPr>
              <a:t/>
            </a:r>
            <a:br>
              <a:rPr lang="pt-BR" sz="7200" dirty="0" smtClean="0">
                <a:solidFill>
                  <a:srgbClr val="003F54"/>
                </a:solidFill>
                <a:latin typeface="Tahoma" pitchFamily="34" charset="0"/>
              </a:rPr>
            </a:br>
            <a:r>
              <a:rPr lang="pt-BR" sz="7200" dirty="0" smtClean="0">
                <a:solidFill>
                  <a:srgbClr val="003F54"/>
                </a:solidFill>
                <a:latin typeface="Tahoma" pitchFamily="34" charset="0"/>
              </a:rPr>
              <a:t/>
            </a:r>
            <a:br>
              <a:rPr lang="pt-BR" sz="7200" dirty="0" smtClean="0">
                <a:solidFill>
                  <a:srgbClr val="003F54"/>
                </a:solidFill>
                <a:latin typeface="Tahoma" pitchFamily="34" charset="0"/>
              </a:rPr>
            </a:br>
            <a:r>
              <a:rPr lang="pt-BR" sz="7200" dirty="0" smtClean="0">
                <a:solidFill>
                  <a:srgbClr val="003F54"/>
                </a:solidFill>
                <a:latin typeface="Tahoma" pitchFamily="34" charset="0"/>
              </a:rPr>
              <a:t/>
            </a:r>
            <a:br>
              <a:rPr lang="pt-BR" sz="7200" dirty="0" smtClean="0">
                <a:solidFill>
                  <a:srgbClr val="003F54"/>
                </a:solidFill>
                <a:latin typeface="Tahoma" pitchFamily="34" charset="0"/>
              </a:rPr>
            </a:br>
            <a:endParaRPr lang="pt-BR" sz="7200" dirty="0">
              <a:solidFill>
                <a:srgbClr val="003F54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20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499" y="2074863"/>
            <a:ext cx="7204917" cy="4090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2627784" y="116632"/>
            <a:ext cx="4500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bg1"/>
                </a:solidFill>
              </a:rPr>
              <a:t>Linhas aéreas x subterrâneas</a:t>
            </a:r>
            <a:endParaRPr lang="pt-B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37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4130968795"/>
              </p:ext>
            </p:extLst>
          </p:nvPr>
        </p:nvGraphicFramePr>
        <p:xfrm>
          <a:off x="1259632" y="3933056"/>
          <a:ext cx="6552728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2374393151"/>
              </p:ext>
            </p:extLst>
          </p:nvPr>
        </p:nvGraphicFramePr>
        <p:xfrm>
          <a:off x="827584" y="373112"/>
          <a:ext cx="748883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2483768" y="241484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</a:rPr>
              <a:t>Adequação aos limites da OMS</a:t>
            </a:r>
            <a:endParaRPr lang="pt-B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34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3268960"/>
          </a:xfrm>
        </p:spPr>
        <p:txBody>
          <a:bodyPr/>
          <a:lstStyle/>
          <a:p>
            <a:r>
              <a:rPr lang="pt-BR" dirty="0" smtClean="0">
                <a:solidFill>
                  <a:schemeClr val="tx2">
                    <a:lumMod val="75000"/>
                  </a:schemeClr>
                </a:solidFill>
              </a:rPr>
              <a:t>Restrição do acesso quando energizado</a:t>
            </a:r>
          </a:p>
          <a:p>
            <a:r>
              <a:rPr lang="pt-BR" dirty="0" smtClean="0">
                <a:solidFill>
                  <a:schemeClr val="tx2">
                    <a:lumMod val="75000"/>
                  </a:schemeClr>
                </a:solidFill>
              </a:rPr>
              <a:t>Permitir acesso somente em carga leve</a:t>
            </a:r>
          </a:p>
          <a:p>
            <a:r>
              <a:rPr lang="pt-BR" dirty="0" smtClean="0">
                <a:solidFill>
                  <a:schemeClr val="tx2">
                    <a:lumMod val="75000"/>
                  </a:schemeClr>
                </a:solidFill>
              </a:rPr>
              <a:t>Treinamento de pessoal</a:t>
            </a:r>
          </a:p>
          <a:p>
            <a:r>
              <a:rPr lang="pt-BR" dirty="0" smtClean="0">
                <a:solidFill>
                  <a:schemeClr val="tx2">
                    <a:lumMod val="75000"/>
                  </a:schemeClr>
                </a:solidFill>
              </a:rPr>
              <a:t>Manutenção com rede desligada</a:t>
            </a:r>
          </a:p>
          <a:p>
            <a:r>
              <a:rPr lang="pt-BR" dirty="0" smtClean="0">
                <a:solidFill>
                  <a:schemeClr val="tx2">
                    <a:lumMod val="75000"/>
                  </a:schemeClr>
                </a:solidFill>
              </a:rPr>
              <a:t>Outros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483768" y="241484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</a:rPr>
              <a:t> Planos de Adequação</a:t>
            </a:r>
            <a:endParaRPr lang="pt-B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70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634" name="Picture 2" descr="102TRF001 - foto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9266" y="1340768"/>
            <a:ext cx="6732240" cy="506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2627784" y="170637"/>
            <a:ext cx="4608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bg1"/>
                </a:solidFill>
              </a:rPr>
              <a:t>Planos de Adequação</a:t>
            </a:r>
          </a:p>
          <a:p>
            <a:pPr algn="ctr"/>
            <a:r>
              <a:rPr lang="pt-BR" sz="2800" b="1" dirty="0" smtClean="0">
                <a:solidFill>
                  <a:schemeClr val="bg1"/>
                </a:solidFill>
              </a:rPr>
              <a:t>Exemplo </a:t>
            </a:r>
            <a:endParaRPr lang="pt-B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24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852938984"/>
              </p:ext>
            </p:extLst>
          </p:nvPr>
        </p:nvGraphicFramePr>
        <p:xfrm>
          <a:off x="611560" y="1340768"/>
          <a:ext cx="7992888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2771800" y="116632"/>
            <a:ext cx="43924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bg1"/>
                </a:solidFill>
              </a:rPr>
              <a:t> Impactos de adequações </a:t>
            </a:r>
          </a:p>
          <a:p>
            <a:pPr algn="ctr"/>
            <a:r>
              <a:rPr lang="pt-BR" sz="2800" b="1" dirty="0" smtClean="0">
                <a:solidFill>
                  <a:schemeClr val="bg1"/>
                </a:solidFill>
              </a:rPr>
              <a:t>nas instalações</a:t>
            </a:r>
            <a:endParaRPr lang="pt-B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82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052281058"/>
              </p:ext>
            </p:extLst>
          </p:nvPr>
        </p:nvGraphicFramePr>
        <p:xfrm>
          <a:off x="611560" y="1268760"/>
          <a:ext cx="792088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2555776" y="241484"/>
            <a:ext cx="4500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</a:rPr>
              <a:t>Processo de Regulamentação</a:t>
            </a:r>
            <a:endParaRPr lang="pt-BR" sz="2800" b="1" dirty="0">
              <a:solidFill>
                <a:schemeClr val="bg1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79512" y="6381328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baseline="30000" dirty="0" smtClean="0"/>
              <a:t>*</a:t>
            </a:r>
            <a:r>
              <a:rPr lang="pt-BR" dirty="0" smtClean="0"/>
              <a:t>Atualizada pela Resolução Normativa nº 616/2014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1863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B9BD4EC-7286-4F80-AA11-6886EC7685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18C551B-78A4-4EE3-AF97-D37D56DEAA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8934705-B70D-409F-A175-F8CE6507B8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Dgm bld="one"/>
        </p:bldSub>
      </p:bldGraphic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2879812" y="241484"/>
            <a:ext cx="4500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</a:rPr>
              <a:t>Níveis de Referência</a:t>
            </a:r>
            <a:endParaRPr lang="pt-BR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33893"/>
              </p:ext>
            </p:extLst>
          </p:nvPr>
        </p:nvGraphicFramePr>
        <p:xfrm>
          <a:off x="611560" y="2386176"/>
          <a:ext cx="5400599" cy="3275072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2088231"/>
                <a:gridCol w="1584176"/>
                <a:gridCol w="1728192"/>
              </a:tblGrid>
              <a:tr h="9974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dirty="0" smtClean="0">
                          <a:effectLst/>
                        </a:rPr>
                        <a:t>Níveis de Referência</a:t>
                      </a:r>
                      <a:endParaRPr lang="pt-BR" sz="2800" dirty="0">
                        <a:effectLst/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Campo Elétrico (kV/m) </a:t>
                      </a:r>
                      <a:endParaRPr lang="pt-BR" sz="2800" dirty="0">
                        <a:effectLst/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</a:rPr>
                        <a:t>Campo Magnético (µT)</a:t>
                      </a:r>
                      <a:endParaRPr lang="pt-BR" sz="2800" dirty="0">
                        <a:effectLst/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  <a:tr h="9974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baseline="0" dirty="0" smtClean="0">
                          <a:effectLst/>
                        </a:rPr>
                        <a:t>Público em Geral</a:t>
                      </a:r>
                      <a:endParaRPr lang="pt-BR" sz="2800" dirty="0">
                        <a:effectLst/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b="1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4,17</a:t>
                      </a:r>
                      <a:endParaRPr lang="pt-BR" sz="2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b="1" dirty="0" smtClean="0">
                          <a:effectLst/>
                          <a:latin typeface="+mj-lt"/>
                        </a:rPr>
                        <a:t>200</a:t>
                      </a:r>
                      <a:endParaRPr lang="pt-BR" sz="2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9974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dirty="0" smtClean="0">
                          <a:effectLst/>
                        </a:rPr>
                        <a:t>População Ocupacional</a:t>
                      </a:r>
                      <a:endParaRPr lang="pt-BR" sz="2800" dirty="0">
                        <a:effectLst/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b="1" i="0" u="none" strike="noStrike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8,33</a:t>
                      </a: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800" b="1" dirty="0" smtClean="0">
                          <a:effectLst/>
                          <a:latin typeface="+mj-lt"/>
                        </a:rPr>
                        <a:t>1000</a:t>
                      </a:r>
                      <a:endParaRPr lang="pt-BR" sz="28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7" name="Grupo 6"/>
          <p:cNvGrpSpPr/>
          <p:nvPr/>
        </p:nvGrpSpPr>
        <p:grpSpPr>
          <a:xfrm>
            <a:off x="6561379" y="2924944"/>
            <a:ext cx="2331101" cy="2426216"/>
            <a:chOff x="6417673" y="1397400"/>
            <a:chExt cx="2331101" cy="2426216"/>
          </a:xfrm>
        </p:grpSpPr>
        <p:sp>
          <p:nvSpPr>
            <p:cNvPr id="8" name="Retângulo de cantos arredondados 7"/>
            <p:cNvSpPr/>
            <p:nvPr/>
          </p:nvSpPr>
          <p:spPr>
            <a:xfrm>
              <a:off x="6417673" y="1397400"/>
              <a:ext cx="2331101" cy="242621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Retângulo 8"/>
            <p:cNvSpPr/>
            <p:nvPr/>
          </p:nvSpPr>
          <p:spPr>
            <a:xfrm>
              <a:off x="6485949" y="1465676"/>
              <a:ext cx="2194549" cy="22896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3500" kern="1200" dirty="0" smtClean="0"/>
                <a:t>OMS e Resolução Normativa ANEEL nº 398/2010</a:t>
              </a:r>
              <a:endParaRPr lang="pt-BR" sz="35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72064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031890"/>
              </p:ext>
            </p:extLst>
          </p:nvPr>
        </p:nvGraphicFramePr>
        <p:xfrm>
          <a:off x="4788024" y="2420888"/>
          <a:ext cx="3888432" cy="40324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7040"/>
                <a:gridCol w="1901392"/>
              </a:tblGrid>
              <a:tr h="2929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</a:rPr>
                        <a:t>Aparelho*</a:t>
                      </a:r>
                      <a:endParaRPr lang="pt-BR" sz="1400" dirty="0">
                        <a:effectLst/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Campo Magnético (µT)</a:t>
                      </a:r>
                      <a:endParaRPr lang="pt-BR" sz="1400" dirty="0">
                        <a:effectLst/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  <a:tr h="26710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lava louça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134,90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6710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faca elétrica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121,80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6710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secador de cabelo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119,20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6710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barbeador elétrico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111,40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6710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micro-ondas ligado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59,04</a:t>
                      </a:r>
                    </a:p>
                  </a:txBody>
                  <a:tcPr marL="9525" marR="9525" marT="9525" marB="0" anchor="ctr"/>
                </a:tc>
              </a:tr>
              <a:tr h="26710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Batedeira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56,80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6710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aspirador de pó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54,00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6710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Liquidificador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53,60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6710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decodificador TV ligado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44,96</a:t>
                      </a:r>
                    </a:p>
                  </a:txBody>
                  <a:tcPr marL="9525" marR="9525" marT="9525" marB="0" anchor="ctr"/>
                </a:tc>
              </a:tr>
              <a:tr h="26710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Ventilador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39,52</a:t>
                      </a:r>
                    </a:p>
                  </a:txBody>
                  <a:tcPr marL="9525" marR="9525" marT="9525" marB="0" anchor="ctr"/>
                </a:tc>
              </a:tr>
              <a:tr h="26710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ar condicionado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4,51</a:t>
                      </a:r>
                    </a:p>
                  </a:txBody>
                  <a:tcPr marL="9525" marR="9525" marT="9525" marB="0" anchor="ctr"/>
                </a:tc>
              </a:tr>
              <a:tr h="26710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televisão (25 ")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3,83</a:t>
                      </a:r>
                    </a:p>
                  </a:txBody>
                  <a:tcPr marL="9525" marR="9525" marT="9525" marB="0" anchor="ctr"/>
                </a:tc>
              </a:tr>
              <a:tr h="26710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computador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1,27</a:t>
                      </a:r>
                    </a:p>
                  </a:txBody>
                  <a:tcPr marL="9525" marR="9525" marT="9525" marB="0" anchor="ctr"/>
                </a:tc>
              </a:tr>
              <a:tr h="26710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televisão (20 ")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0,88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2103121"/>
              </p:ext>
            </p:extLst>
          </p:nvPr>
        </p:nvGraphicFramePr>
        <p:xfrm>
          <a:off x="2483768" y="1196752"/>
          <a:ext cx="4392488" cy="1030269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2088232"/>
                <a:gridCol w="2304256"/>
              </a:tblGrid>
              <a:tr h="4578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Níveis de Referência</a:t>
                      </a:r>
                      <a:endParaRPr lang="pt-BR" sz="1800" dirty="0">
                        <a:effectLst/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Campo Magnético (µT)</a:t>
                      </a:r>
                      <a:endParaRPr lang="pt-BR" sz="1800" dirty="0">
                        <a:effectLst/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  <a:tr h="2861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baseline="0" dirty="0" smtClean="0">
                          <a:effectLst/>
                        </a:rPr>
                        <a:t>Geral</a:t>
                      </a:r>
                      <a:endParaRPr lang="pt-BR" sz="1800" dirty="0">
                        <a:effectLst/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</a:rPr>
                        <a:t>200</a:t>
                      </a:r>
                      <a:endParaRPr lang="pt-BR" sz="1800" b="1" dirty="0">
                        <a:effectLst/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61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Ocupacional</a:t>
                      </a:r>
                      <a:endParaRPr lang="pt-BR" sz="1800" dirty="0">
                        <a:effectLst/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</a:rPr>
                        <a:t>1000</a:t>
                      </a:r>
                      <a:endParaRPr lang="pt-BR" sz="1800" b="1" dirty="0">
                        <a:effectLst/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883796"/>
              </p:ext>
            </p:extLst>
          </p:nvPr>
        </p:nvGraphicFramePr>
        <p:xfrm>
          <a:off x="467544" y="2420888"/>
          <a:ext cx="3888432" cy="40324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7040"/>
                <a:gridCol w="1901392"/>
              </a:tblGrid>
              <a:tr h="2929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</a:rPr>
                        <a:t>Linha</a:t>
                      </a:r>
                      <a:endParaRPr lang="pt-BR" sz="1400" dirty="0">
                        <a:effectLst/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Campo Magnético (µT)</a:t>
                      </a:r>
                      <a:endParaRPr lang="pt-BR" sz="1400" dirty="0">
                        <a:effectLst/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  <a:tr h="267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b="1" baseline="0" dirty="0" smtClean="0">
                          <a:effectLst/>
                        </a:rPr>
                        <a:t>CELG Carajás-Atlântico</a:t>
                      </a:r>
                      <a:endParaRPr lang="pt-BR" sz="1600" b="1" dirty="0">
                        <a:effectLst/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effectLst/>
                        </a:rPr>
                        <a:t>19</a:t>
                      </a:r>
                      <a:endParaRPr lang="pt-BR" sz="1600" b="1" dirty="0">
                        <a:effectLst/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7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1" kern="1200" baseline="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SFA</a:t>
                      </a:r>
                      <a:r>
                        <a:rPr lang="pt-BR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CAT 138 kV</a:t>
                      </a:r>
                      <a:endParaRPr lang="pt-BR" sz="1400" b="1" kern="1200" baseline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2,18</a:t>
                      </a:r>
                      <a:endParaRPr lang="pt-B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</a:tr>
              <a:tr h="267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BP Bioenergia 138 kV</a:t>
                      </a:r>
                      <a:endParaRPr lang="pt-BR" sz="1400" b="1" kern="1200" baseline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2,84</a:t>
                      </a:r>
                      <a:endParaRPr lang="pt-B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</a:tr>
              <a:tr h="267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1" kern="1200" baseline="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Eletrosul</a:t>
                      </a:r>
                      <a:r>
                        <a:rPr lang="pt-BR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400" b="1" kern="1200" baseline="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ELD</a:t>
                      </a:r>
                      <a:r>
                        <a:rPr lang="pt-BR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-GUI 138kV</a:t>
                      </a:r>
                      <a:endParaRPr lang="pt-BR" sz="1400" b="1" kern="1200" baseline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11,00</a:t>
                      </a:r>
                      <a:endParaRPr lang="pt-B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</a:tr>
              <a:tr h="267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Furnas </a:t>
                      </a:r>
                      <a:r>
                        <a:rPr lang="pt-BR" sz="1400" b="1" kern="1200" baseline="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LTRVCT</a:t>
                      </a:r>
                      <a:r>
                        <a:rPr lang="pt-BR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138kV</a:t>
                      </a:r>
                      <a:endParaRPr lang="pt-BR" sz="1400" b="1" kern="1200" baseline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11,17</a:t>
                      </a:r>
                      <a:endParaRPr lang="pt-B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</a:tr>
              <a:tr h="267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Furnas </a:t>
                      </a:r>
                      <a:r>
                        <a:rPr lang="pt-BR" sz="1400" b="1" kern="1200" baseline="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LTRVCC</a:t>
                      </a:r>
                      <a:r>
                        <a:rPr lang="pt-BR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138kV</a:t>
                      </a:r>
                      <a:endParaRPr lang="pt-BR" sz="1400" b="1" kern="1200" baseline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16,56</a:t>
                      </a:r>
                      <a:endParaRPr lang="pt-B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</a:tr>
              <a:tr h="267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Furnas </a:t>
                      </a:r>
                      <a:r>
                        <a:rPr lang="pt-BR" sz="1400" b="1" kern="1200" baseline="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LTRVCT</a:t>
                      </a:r>
                      <a:r>
                        <a:rPr lang="pt-BR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138kV</a:t>
                      </a:r>
                      <a:endParaRPr lang="pt-BR" sz="1400" b="1" kern="1200" baseline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11,17</a:t>
                      </a:r>
                      <a:endParaRPr lang="pt-B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</a:tr>
              <a:tr h="267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Corumbá CEC3-M 138kV</a:t>
                      </a:r>
                      <a:endParaRPr lang="pt-BR" sz="1400" b="1" kern="1200" baseline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5,27</a:t>
                      </a:r>
                      <a:endParaRPr lang="pt-B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</a:tr>
              <a:tr h="267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Eletronorte 016 230 KV</a:t>
                      </a:r>
                      <a:endParaRPr lang="pt-BR" sz="1400" b="1" kern="1200" baseline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20,34</a:t>
                      </a:r>
                      <a:endParaRPr lang="pt-B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</a:tr>
              <a:tr h="267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Furnas </a:t>
                      </a:r>
                      <a:r>
                        <a:rPr lang="pt-BR" sz="1400" b="1" kern="1200" baseline="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LTSMNI</a:t>
                      </a:r>
                      <a:r>
                        <a:rPr lang="pt-BR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230kV</a:t>
                      </a:r>
                      <a:endParaRPr lang="pt-BR" sz="1400" b="1" kern="1200" baseline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33,72</a:t>
                      </a:r>
                      <a:endParaRPr lang="pt-B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</a:tr>
              <a:tr h="267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Furnas </a:t>
                      </a:r>
                      <a:r>
                        <a:rPr lang="pt-BR" sz="1400" b="1" kern="1200" baseline="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LTBTBS</a:t>
                      </a:r>
                      <a:r>
                        <a:rPr lang="pt-BR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230 kV</a:t>
                      </a:r>
                      <a:endParaRPr lang="pt-BR" sz="1400" b="1" kern="1200" baseline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20,18</a:t>
                      </a:r>
                      <a:endParaRPr lang="pt-B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</a:tr>
              <a:tr h="267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Furnas </a:t>
                      </a:r>
                      <a:r>
                        <a:rPr lang="pt-BR" sz="1400" b="1" kern="1200" baseline="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LTCBIM</a:t>
                      </a:r>
                      <a:r>
                        <a:rPr lang="pt-BR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345kV</a:t>
                      </a:r>
                      <a:endParaRPr lang="pt-BR" sz="1400" b="1" kern="1200" baseline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57,32</a:t>
                      </a:r>
                      <a:endParaRPr lang="pt-B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</a:tr>
              <a:tr h="267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Furnas LTSMSB2 500kV</a:t>
                      </a:r>
                      <a:endParaRPr lang="pt-BR" sz="1400" b="1" kern="1200" baseline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29,23</a:t>
                      </a:r>
                      <a:endParaRPr lang="pt-B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</a:tr>
              <a:tr h="267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Furnas LTSMSB1 500 kV</a:t>
                      </a:r>
                      <a:endParaRPr lang="pt-BR" sz="1400" b="1" kern="1200" baseline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63,25</a:t>
                      </a:r>
                      <a:endParaRPr lang="pt-B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2879812" y="241484"/>
            <a:ext cx="4500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</a:rPr>
              <a:t>Exemplos</a:t>
            </a:r>
            <a:endParaRPr lang="pt-BR" sz="2800" b="1" dirty="0">
              <a:solidFill>
                <a:schemeClr val="bg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79512" y="6536377"/>
            <a:ext cx="89644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dirty="0" smtClean="0"/>
              <a:t>*Fonte: “Domingues et al. Caracterização </a:t>
            </a:r>
            <a:r>
              <a:rPr lang="pt-BR" sz="1200" dirty="0"/>
              <a:t>de Campos Magnéticos em Ambientes Industriais, Urbanos e Residenciais. In: XVIII -SNPTEE, </a:t>
            </a:r>
            <a:r>
              <a:rPr lang="pt-BR" sz="1200" dirty="0" smtClean="0"/>
              <a:t>2005”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500862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1477964"/>
              </p:ext>
            </p:extLst>
          </p:nvPr>
        </p:nvGraphicFramePr>
        <p:xfrm>
          <a:off x="683568" y="1772816"/>
          <a:ext cx="8003232" cy="4032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2627784" y="241484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</a:rPr>
              <a:t>REN nº 398/2010</a:t>
            </a:r>
            <a:endParaRPr lang="pt-B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17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ector reto 10"/>
          <p:cNvCxnSpPr/>
          <p:nvPr/>
        </p:nvCxnSpPr>
        <p:spPr>
          <a:xfrm flipH="1">
            <a:off x="827584" y="2339588"/>
            <a:ext cx="2556000" cy="0"/>
          </a:xfrm>
          <a:prstGeom prst="line">
            <a:avLst/>
          </a:prstGeom>
          <a:ln w="88900">
            <a:solidFill>
              <a:srgbClr val="00B050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de seta reta 6"/>
          <p:cNvCxnSpPr/>
          <p:nvPr/>
        </p:nvCxnSpPr>
        <p:spPr>
          <a:xfrm>
            <a:off x="3383584" y="2339588"/>
            <a:ext cx="2592288" cy="0"/>
          </a:xfrm>
          <a:prstGeom prst="straightConnector1">
            <a:avLst/>
          </a:prstGeom>
          <a:ln w="88900">
            <a:solidFill>
              <a:srgbClr val="FFC000"/>
            </a:solidFill>
            <a:tailEnd type="arrow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eta para baixo 13"/>
          <p:cNvSpPr/>
          <p:nvPr/>
        </p:nvSpPr>
        <p:spPr>
          <a:xfrm>
            <a:off x="4211960" y="3284984"/>
            <a:ext cx="1008112" cy="1080120"/>
          </a:xfrm>
          <a:prstGeom prst="downArrow">
            <a:avLst/>
          </a:prstGeom>
          <a:solidFill>
            <a:srgbClr val="FFFF00">
              <a:alpha val="30000"/>
            </a:srgbClr>
          </a:solidFill>
          <a:ln>
            <a:solidFill>
              <a:srgbClr val="FFFF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dk1"/>
              </a:solidFill>
            </a:endParaRPr>
          </a:p>
        </p:txBody>
      </p:sp>
      <p:cxnSp>
        <p:nvCxnSpPr>
          <p:cNvPr id="35" name="Conector reto 34"/>
          <p:cNvCxnSpPr/>
          <p:nvPr/>
        </p:nvCxnSpPr>
        <p:spPr>
          <a:xfrm flipH="1">
            <a:off x="2195736" y="4715852"/>
            <a:ext cx="2556000" cy="0"/>
          </a:xfrm>
          <a:prstGeom prst="line">
            <a:avLst/>
          </a:prstGeom>
          <a:ln w="88900">
            <a:solidFill>
              <a:srgbClr val="00B050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de seta reta 35"/>
          <p:cNvCxnSpPr/>
          <p:nvPr/>
        </p:nvCxnSpPr>
        <p:spPr>
          <a:xfrm>
            <a:off x="4751736" y="4715852"/>
            <a:ext cx="2628576" cy="0"/>
          </a:xfrm>
          <a:prstGeom prst="straightConnector1">
            <a:avLst/>
          </a:prstGeom>
          <a:ln w="88900">
            <a:solidFill>
              <a:schemeClr val="accent2"/>
            </a:solidFill>
            <a:tailEnd type="arrow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ixaDeTexto 21"/>
          <p:cNvSpPr txBox="1"/>
          <p:nvPr/>
        </p:nvSpPr>
        <p:spPr>
          <a:xfrm>
            <a:off x="683568" y="2708920"/>
            <a:ext cx="35283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t-BR" sz="1800" b="1" dirty="0" smtClean="0"/>
              <a:t>Nível de Referência (</a:t>
            </a:r>
            <a:r>
              <a:rPr lang="pt-BR" b="1" dirty="0" err="1" smtClean="0"/>
              <a:t>µT</a:t>
            </a:r>
            <a:r>
              <a:rPr lang="pt-BR" sz="1800" b="1" dirty="0" smtClean="0"/>
              <a:t>)</a:t>
            </a:r>
          </a:p>
          <a:p>
            <a:pPr algn="ctr"/>
            <a:r>
              <a:rPr lang="pt-BR" dirty="0" smtClean="0"/>
              <a:t>nível de campo magnético para avaliação prática e expedita da exposição humana a partir das Restrições Básicas considerando fatores de segurança</a:t>
            </a:r>
            <a:endParaRPr lang="pt-BR" sz="1800" dirty="0"/>
          </a:p>
        </p:txBody>
      </p:sp>
      <p:cxnSp>
        <p:nvCxnSpPr>
          <p:cNvPr id="24" name="Conector de seta reta 23"/>
          <p:cNvCxnSpPr>
            <a:stCxn id="22" idx="0"/>
            <a:endCxn id="13" idx="2"/>
          </p:cNvCxnSpPr>
          <p:nvPr/>
        </p:nvCxnSpPr>
        <p:spPr>
          <a:xfrm flipV="1">
            <a:off x="2447764" y="2339588"/>
            <a:ext cx="936388" cy="3693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aixaDeTexto 48"/>
          <p:cNvSpPr txBox="1"/>
          <p:nvPr/>
        </p:nvSpPr>
        <p:spPr>
          <a:xfrm>
            <a:off x="3203848" y="5085184"/>
            <a:ext cx="55803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b="1" dirty="0" smtClean="0"/>
              <a:t>Restrição Básica (mA/m</a:t>
            </a:r>
            <a:r>
              <a:rPr lang="pt-BR" sz="1800" b="1" baseline="30000" dirty="0" smtClean="0"/>
              <a:t>2</a:t>
            </a:r>
            <a:r>
              <a:rPr lang="pt-BR" sz="1800" b="1" dirty="0" smtClean="0"/>
              <a:t>)</a:t>
            </a:r>
          </a:p>
          <a:p>
            <a:pPr algn="ctr"/>
            <a:r>
              <a:rPr lang="pt-BR" dirty="0" smtClean="0"/>
              <a:t>limite máximo de exposição humana a campos magnéticos para garantir que não ultrapassem os limiares mínimos de interação com tecidos vivos, de modo a não causar danos à saúde</a:t>
            </a:r>
            <a:endParaRPr lang="pt-BR" sz="1800" dirty="0"/>
          </a:p>
        </p:txBody>
      </p:sp>
      <p:cxnSp>
        <p:nvCxnSpPr>
          <p:cNvPr id="50" name="Conector de seta reta 49"/>
          <p:cNvCxnSpPr/>
          <p:nvPr/>
        </p:nvCxnSpPr>
        <p:spPr>
          <a:xfrm flipH="1" flipV="1">
            <a:off x="4734408" y="4771700"/>
            <a:ext cx="341648" cy="385492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aixaDeTexto 52"/>
          <p:cNvSpPr txBox="1"/>
          <p:nvPr/>
        </p:nvSpPr>
        <p:spPr>
          <a:xfrm>
            <a:off x="5364088" y="3214717"/>
            <a:ext cx="2952328" cy="646331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800" dirty="0">
                <a:solidFill>
                  <a:schemeClr val="accent5">
                    <a:lumMod val="75000"/>
                  </a:schemeClr>
                </a:solidFill>
              </a:rPr>
              <a:t>Relatório de </a:t>
            </a:r>
            <a:r>
              <a:rPr lang="pt-BR" sz="1800" dirty="0" smtClean="0">
                <a:solidFill>
                  <a:schemeClr val="accent5">
                    <a:lumMod val="75000"/>
                  </a:schemeClr>
                </a:solidFill>
              </a:rPr>
              <a:t>Conformidade</a:t>
            </a:r>
          </a:p>
          <a:p>
            <a:pPr algn="ctr"/>
            <a:r>
              <a:rPr lang="pt-BR" sz="1800" dirty="0" smtClean="0">
                <a:solidFill>
                  <a:schemeClr val="accent5">
                    <a:lumMod val="75000"/>
                  </a:schemeClr>
                </a:solidFill>
              </a:rPr>
              <a:t>(estudo detalhado)</a:t>
            </a:r>
            <a:endParaRPr lang="pt-BR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4" name="CaixaDeTexto 53"/>
          <p:cNvSpPr txBox="1"/>
          <p:nvPr/>
        </p:nvSpPr>
        <p:spPr>
          <a:xfrm>
            <a:off x="611560" y="1486525"/>
            <a:ext cx="2736304" cy="646331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800" dirty="0" smtClean="0">
                <a:solidFill>
                  <a:schemeClr val="accent5">
                    <a:lumMod val="75000"/>
                  </a:schemeClr>
                </a:solidFill>
              </a:rPr>
              <a:t>Medição ou cálculos</a:t>
            </a:r>
          </a:p>
          <a:p>
            <a:pPr algn="ctr"/>
            <a:r>
              <a:rPr lang="pt-BR" sz="1800" dirty="0" smtClean="0">
                <a:solidFill>
                  <a:schemeClr val="accent5">
                    <a:lumMod val="75000"/>
                  </a:schemeClr>
                </a:solidFill>
              </a:rPr>
              <a:t>(equipamentos simples)</a:t>
            </a:r>
            <a:endParaRPr lang="pt-BR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3" name="Elipse 12"/>
          <p:cNvSpPr/>
          <p:nvPr/>
        </p:nvSpPr>
        <p:spPr>
          <a:xfrm>
            <a:off x="3384152" y="1691516"/>
            <a:ext cx="2700016" cy="1296144"/>
          </a:xfrm>
          <a:prstGeom prst="ellipse">
            <a:avLst/>
          </a:prstGeom>
          <a:solidFill>
            <a:srgbClr val="FFFF00">
              <a:alpha val="30000"/>
            </a:srgbClr>
          </a:solidFill>
          <a:ln>
            <a:solidFill>
              <a:srgbClr val="FFFF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2627784" y="241484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</a:rPr>
              <a:t>REN nº 398/2010</a:t>
            </a:r>
            <a:endParaRPr lang="pt-B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3814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49" grpId="0"/>
      <p:bldP spid="53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903" y="1377296"/>
            <a:ext cx="6274449" cy="47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2627784" y="241484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</a:rPr>
              <a:t>Dados disponibilizados</a:t>
            </a:r>
            <a:endParaRPr lang="pt-BR" sz="2800" b="1" dirty="0">
              <a:solidFill>
                <a:schemeClr val="bg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0" y="6341835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hlinkClick r:id="rId3"/>
              </a:rPr>
              <a:t>www.aneel.gov.br &gt;&gt; Página </a:t>
            </a:r>
            <a:r>
              <a:rPr lang="pt-BR" b="1" dirty="0">
                <a:hlinkClick r:id="rId3"/>
              </a:rPr>
              <a:t>Inicial &gt;&gt; Informações Técnicas &gt;&gt; Campos Elétricos e Magnéticos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66982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771800" y="116632"/>
            <a:ext cx="43924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bg1"/>
                </a:solidFill>
              </a:rPr>
              <a:t>Demais aspectos aplicáveis ao caso específico</a:t>
            </a:r>
            <a:endParaRPr lang="pt-BR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548624925"/>
              </p:ext>
            </p:extLst>
          </p:nvPr>
        </p:nvGraphicFramePr>
        <p:xfrm>
          <a:off x="611560" y="1340768"/>
          <a:ext cx="7992888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267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http://cafe2dejulho.com.br/wp-content/uploads/2015/05/cafe_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5161698"/>
            <a:ext cx="2459638" cy="1696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043608" y="1340768"/>
            <a:ext cx="7128792" cy="147732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pt-BR" dirty="0"/>
              <a:t> </a:t>
            </a:r>
            <a:r>
              <a:rPr lang="pt-BR" dirty="0">
                <a:solidFill>
                  <a:schemeClr val="bg1"/>
                </a:solidFill>
              </a:rPr>
              <a:t>Grupo 1: Cancerígenos para </a:t>
            </a:r>
            <a:r>
              <a:rPr lang="pt-BR" dirty="0" smtClean="0">
                <a:solidFill>
                  <a:schemeClr val="bg1"/>
                </a:solidFill>
              </a:rPr>
              <a:t>humanos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Grupo </a:t>
            </a:r>
            <a:r>
              <a:rPr lang="pt-BR" dirty="0">
                <a:solidFill>
                  <a:schemeClr val="bg1"/>
                </a:solidFill>
              </a:rPr>
              <a:t>2A:  Provavelmente Cancerígenos para </a:t>
            </a:r>
            <a:r>
              <a:rPr lang="pt-BR" dirty="0" smtClean="0">
                <a:solidFill>
                  <a:schemeClr val="bg1"/>
                </a:solidFill>
              </a:rPr>
              <a:t>humanos</a:t>
            </a:r>
          </a:p>
          <a:p>
            <a:r>
              <a:rPr lang="pt-BR" b="1" dirty="0" smtClean="0">
                <a:solidFill>
                  <a:schemeClr val="bg1"/>
                </a:solidFill>
              </a:rPr>
              <a:t>Grupo </a:t>
            </a:r>
            <a:r>
              <a:rPr lang="pt-BR" b="1" dirty="0">
                <a:solidFill>
                  <a:schemeClr val="bg1"/>
                </a:solidFill>
              </a:rPr>
              <a:t>2B:  Possivelmente Cancerígenos para </a:t>
            </a:r>
            <a:r>
              <a:rPr lang="pt-BR" b="1" dirty="0" smtClean="0">
                <a:solidFill>
                  <a:schemeClr val="bg1"/>
                </a:solidFill>
              </a:rPr>
              <a:t>humanos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Grupo </a:t>
            </a:r>
            <a:r>
              <a:rPr lang="pt-BR" dirty="0">
                <a:solidFill>
                  <a:schemeClr val="bg1"/>
                </a:solidFill>
              </a:rPr>
              <a:t>3:  Não classificado como Cancerígeno para </a:t>
            </a:r>
            <a:r>
              <a:rPr lang="pt-BR" dirty="0" smtClean="0">
                <a:solidFill>
                  <a:schemeClr val="bg1"/>
                </a:solidFill>
              </a:rPr>
              <a:t>humanos</a:t>
            </a:r>
            <a:endParaRPr lang="pt-BR" dirty="0">
              <a:solidFill>
                <a:schemeClr val="bg1"/>
              </a:solidFill>
            </a:endParaRPr>
          </a:p>
          <a:p>
            <a:r>
              <a:rPr lang="pt-BR" dirty="0">
                <a:solidFill>
                  <a:schemeClr val="bg1"/>
                </a:solidFill>
              </a:rPr>
              <a:t>Grupo 4: Provavelmente não Cancerígeno para </a:t>
            </a:r>
            <a:r>
              <a:rPr lang="pt-BR" dirty="0" smtClean="0">
                <a:solidFill>
                  <a:schemeClr val="bg1"/>
                </a:solidFill>
              </a:rPr>
              <a:t>humanos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627784" y="116632"/>
            <a:ext cx="45005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bg1"/>
                </a:solidFill>
              </a:rPr>
              <a:t>Classificação Campos Magnéticos </a:t>
            </a:r>
            <a:r>
              <a:rPr lang="pt-BR" sz="2800" b="1" dirty="0" err="1" smtClean="0">
                <a:solidFill>
                  <a:schemeClr val="bg1"/>
                </a:solidFill>
              </a:rPr>
              <a:t>IARC</a:t>
            </a:r>
            <a:r>
              <a:rPr lang="pt-BR" sz="2800" b="1" dirty="0" smtClean="0">
                <a:solidFill>
                  <a:schemeClr val="bg1"/>
                </a:solidFill>
              </a:rPr>
              <a:t> – OMS </a:t>
            </a:r>
            <a:endParaRPr lang="pt-BR" sz="2800" b="1" dirty="0">
              <a:solidFill>
                <a:schemeClr val="bg1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958841" y="3086958"/>
            <a:ext cx="486163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i="1" dirty="0"/>
              <a:t>“a </a:t>
            </a:r>
            <a:r>
              <a:rPr lang="pt-BR" i="1" dirty="0" err="1"/>
              <a:t>IARC</a:t>
            </a:r>
            <a:r>
              <a:rPr lang="pt-BR" i="1" dirty="0"/>
              <a:t> publicou uma monografia classificando campos magnéticos </a:t>
            </a:r>
            <a:r>
              <a:rPr lang="pt-BR" i="1" dirty="0" err="1"/>
              <a:t>ELF</a:t>
            </a:r>
            <a:r>
              <a:rPr lang="pt-BR" i="1" dirty="0"/>
              <a:t> como </a:t>
            </a:r>
            <a:r>
              <a:rPr lang="pt-BR" i="1" dirty="0" smtClean="0"/>
              <a:t>‘possível carcinogênico’ </a:t>
            </a:r>
            <a:r>
              <a:rPr lang="pt-BR" i="1" dirty="0"/>
              <a:t>para humanos. Esta classificação é usada para denotar um agente para o qual existe uma limitada evidência de </a:t>
            </a:r>
            <a:r>
              <a:rPr lang="pt-BR" i="1" dirty="0" err="1"/>
              <a:t>carcinogênese</a:t>
            </a:r>
            <a:r>
              <a:rPr lang="pt-BR" i="1" dirty="0"/>
              <a:t> em humanos e uma menos que suficiente evidência para </a:t>
            </a:r>
            <a:r>
              <a:rPr lang="pt-BR" i="1" dirty="0" err="1"/>
              <a:t>carcinogênese</a:t>
            </a:r>
            <a:r>
              <a:rPr lang="pt-BR" i="1" dirty="0"/>
              <a:t> em experimentos com animais (</a:t>
            </a:r>
            <a:r>
              <a:rPr lang="pt-BR" b="1" i="1" dirty="0"/>
              <a:t>outros exemplos incluem café e emissões em processos de soldagem</a:t>
            </a:r>
            <a:r>
              <a:rPr lang="pt-BR" i="1" dirty="0"/>
              <a:t>)”. </a:t>
            </a:r>
            <a:endParaRPr lang="pt-BR" i="1" dirty="0" smtClean="0"/>
          </a:p>
          <a:p>
            <a:pPr lvl="0"/>
            <a:endParaRPr lang="pt-BR" i="1" dirty="0"/>
          </a:p>
        </p:txBody>
      </p:sp>
      <p:pic>
        <p:nvPicPr>
          <p:cNvPr id="11" name="Picture 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356992"/>
            <a:ext cx="3743325" cy="1866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467544" y="6334287"/>
            <a:ext cx="633670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dirty="0" smtClean="0">
                <a:latin typeface="Arial Narrow" panose="020B0606020202030204" pitchFamily="34" charset="0"/>
              </a:rPr>
              <a:t>Fonte: </a:t>
            </a:r>
            <a:r>
              <a:rPr lang="pt-BR" sz="1400" dirty="0" smtClean="0">
                <a:latin typeface="Arial Narrow" panose="020B0606020202030204" pitchFamily="34" charset="0"/>
                <a:hlinkClick r:id="rId4"/>
              </a:rPr>
              <a:t>http</a:t>
            </a:r>
            <a:r>
              <a:rPr lang="pt-BR" sz="1400" dirty="0">
                <a:latin typeface="Arial Narrow" panose="020B0606020202030204" pitchFamily="34" charset="0"/>
                <a:hlinkClick r:id="rId4"/>
              </a:rPr>
              <a:t>://</a:t>
            </a:r>
            <a:r>
              <a:rPr lang="pt-BR" sz="1400" dirty="0" smtClean="0">
                <a:latin typeface="Arial Narrow" panose="020B0606020202030204" pitchFamily="34" charset="0"/>
                <a:hlinkClick r:id="rId4"/>
              </a:rPr>
              <a:t>www.who.int/peh-emf/publications/facts/fs322_ELF_fields_portuguese.pdf</a:t>
            </a:r>
            <a:r>
              <a:rPr lang="pt-BR" sz="1400" dirty="0" smtClean="0">
                <a:latin typeface="Arial Narrow" panose="020B0606020202030204" pitchFamily="34" charset="0"/>
              </a:rPr>
              <a:t> </a:t>
            </a:r>
            <a:endParaRPr lang="pt-BR" sz="1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729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Tema Aneel 10 anos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Aneel 10 anos</Template>
  <TotalTime>15603</TotalTime>
  <Words>1035</Words>
  <Application>Microsoft Office PowerPoint</Application>
  <PresentationFormat>Apresentação na tela (4:3)</PresentationFormat>
  <Paragraphs>191</Paragraphs>
  <Slides>19</Slides>
  <Notes>11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6" baseType="lpstr">
      <vt:lpstr>Arial</vt:lpstr>
      <vt:lpstr>Arial Narrow</vt:lpstr>
      <vt:lpstr>Calibri</vt:lpstr>
      <vt:lpstr>Tahoma</vt:lpstr>
      <vt:lpstr>Times New Roman</vt:lpstr>
      <vt:lpstr>Wingdings</vt:lpstr>
      <vt:lpstr>Tema Aneel 10 anos</vt:lpstr>
      <vt:lpstr>LD CELG 138 kV Carajás - Atlântico/Campinas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Muito Obrigado!  Hugo Lamin SRD – ANEEL master.srd@aneel.gov.br www.aneel.gov.br  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nepomuceno</dc:creator>
  <cp:lastModifiedBy>Hugo Lamin</cp:lastModifiedBy>
  <cp:revision>472</cp:revision>
  <cp:lastPrinted>2015-09-08T21:41:25Z</cp:lastPrinted>
  <dcterms:created xsi:type="dcterms:W3CDTF">2012-01-25T18:32:10Z</dcterms:created>
  <dcterms:modified xsi:type="dcterms:W3CDTF">2015-12-08T13:49:55Z</dcterms:modified>
</cp:coreProperties>
</file>