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14" r:id="rId2"/>
    <p:sldId id="2085" r:id="rId3"/>
    <p:sldId id="2086" r:id="rId4"/>
    <p:sldId id="2079" r:id="rId5"/>
    <p:sldId id="2080" r:id="rId6"/>
    <p:sldId id="2074" r:id="rId7"/>
    <p:sldId id="357" r:id="rId8"/>
    <p:sldId id="2075" r:id="rId9"/>
    <p:sldId id="2081" r:id="rId10"/>
    <p:sldId id="2083" r:id="rId11"/>
    <p:sldId id="2084" r:id="rId12"/>
    <p:sldId id="311" r:id="rId13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 Fernandes Fioravante da Silva" initials="MFFdS" lastIdx="1" clrIdx="0">
    <p:extLst>
      <p:ext uri="{19B8F6BF-5375-455C-9EA6-DF929625EA0E}">
        <p15:presenceInfo xmlns:p15="http://schemas.microsoft.com/office/powerpoint/2012/main" userId="S-1-5-21-2994637511-790031978-1797744665-20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9AE"/>
    <a:srgbClr val="0764B3"/>
    <a:srgbClr val="93CA5C"/>
    <a:srgbClr val="8DC963"/>
    <a:srgbClr val="F5A439"/>
    <a:srgbClr val="EA8B00"/>
    <a:srgbClr val="0AAEA6"/>
    <a:srgbClr val="15170F"/>
    <a:srgbClr val="F9C887"/>
    <a:srgbClr val="F7B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074" autoAdjust="0"/>
  </p:normalViewPr>
  <p:slideViewPr>
    <p:cSldViewPr snapToGrid="0">
      <p:cViewPr varScale="1">
        <p:scale>
          <a:sx n="87" d="100"/>
          <a:sy n="87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4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092774\Desktop\Apresenta&#231;&#227;o%20PPP\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0500179215891"/>
          <c:y val="0.13898165140411689"/>
          <c:w val="0.57632404567023376"/>
          <c:h val="0.85947083825590875"/>
        </c:manualLayout>
      </c:layout>
      <c:doughnutChart>
        <c:varyColors val="1"/>
        <c:ser>
          <c:idx val="0"/>
          <c:order val="0"/>
          <c:spPr>
            <a:gradFill>
              <a:gsLst>
                <a:gs pos="0">
                  <a:srgbClr val="0560B3"/>
                </a:gs>
                <a:gs pos="95575">
                  <a:srgbClr val="93CA5C"/>
                </a:gs>
                <a:gs pos="51000">
                  <a:srgbClr val="45BEAE"/>
                </a:gs>
              </a:gsLst>
              <a:lin ang="66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2000">
                    <a:srgbClr val="45BEAE"/>
                  </a:gs>
                </a:gsLst>
                <a:lin ang="6600000" scaled="0"/>
              </a:gradFill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C4-443B-BDEE-003B058A6375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4000">
                    <a:srgbClr val="93CA5C"/>
                  </a:gs>
                </a:gsLst>
                <a:lin ang="6600000" scaled="0"/>
              </a:gradFill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C4-443B-BDEE-003B058A6375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9C887"/>
                  </a:gs>
                  <a:gs pos="95575">
                    <a:srgbClr val="F5A439"/>
                  </a:gs>
                </a:gsLst>
                <a:lin ang="6600000" scaled="0"/>
              </a:gradFill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C4-443B-BDEE-003B058A6375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02060"/>
                  </a:gs>
                  <a:gs pos="100000">
                    <a:schemeClr val="accent1">
                      <a:lumMod val="50000"/>
                    </a:schemeClr>
                  </a:gs>
                </a:gsLst>
                <a:lin ang="6600000" scaled="0"/>
              </a:gradFill>
              <a:ln w="19050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C4-443B-BDEE-003B058A6375}"/>
              </c:ext>
            </c:extLst>
          </c:dPt>
          <c:dLbls>
            <c:dLbl>
              <c:idx val="0"/>
              <c:layout>
                <c:manualLayout>
                  <c:x val="0.13377602802443142"/>
                  <c:y val="-9.1541941658878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Privada</a:t>
                    </a:r>
                    <a:endParaRPr lang="en-US" dirty="0"/>
                  </a:p>
                  <a:p>
                    <a:fld id="{F5B68A0B-3A1C-41C6-A86D-2A3054F93E6F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C4-443B-BDEE-003B058A637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.19107911184377599"/>
                  <c:y val="6.9895680952183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Estado</a:t>
                    </a:r>
                  </a:p>
                  <a:p>
                    <a:fld id="{6070885C-7E92-4849-8201-C6DD9CDDC46B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C4-443B-BDEE-003B058A637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4588681391876224"/>
                  <c:y val="0.2059207681686750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Município</a:t>
                    </a:r>
                    <a:endParaRPr lang="en-US" dirty="0"/>
                  </a:p>
                  <a:p>
                    <a:fld id="{101C27A9-B946-46A5-AE88-FB8BC45076D1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C4-443B-BDEE-003B058A637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6239310533976287"/>
                  <c:y val="-7.18709082943228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Federal</a:t>
                    </a:r>
                  </a:p>
                  <a:p>
                    <a:fld id="{1D4E6DA9-A401-4FE8-9589-77420DE9BFBF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C4-443B-BDEE-003B058A6375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Plan1!$A$1:$A$4</c:f>
              <c:strCache>
                <c:ptCount val="4"/>
                <c:pt idx="0">
                  <c:v>Privada</c:v>
                </c:pt>
                <c:pt idx="1">
                  <c:v>Estado</c:v>
                </c:pt>
                <c:pt idx="2">
                  <c:v>Município</c:v>
                </c:pt>
                <c:pt idx="3">
                  <c:v>Federal</c:v>
                </c:pt>
              </c:strCache>
            </c:strRef>
          </c:cat>
          <c:val>
            <c:numRef>
              <c:f>Plan1!$B$1:$B$4</c:f>
              <c:numCache>
                <c:formatCode>General</c:formatCode>
                <c:ptCount val="4"/>
                <c:pt idx="0">
                  <c:v>28</c:v>
                </c:pt>
                <c:pt idx="1">
                  <c:v>38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C4-443B-BDEE-003B058A6375}"/>
            </c:ext>
            <c:ext xmlns:c15="http://schemas.microsoft.com/office/drawing/2012/chart" uri="{02D57815-91ED-43cb-92C2-25804820EDAC}">
              <c15:datalabelsRange>
                <c15:f>Plan1!$A$1:$A$4</c15:f>
                <c15:dlblRangeCache>
                  <c:ptCount val="4"/>
                  <c:pt idx="0">
                    <c:v>Privada</c:v>
                  </c:pt>
                  <c:pt idx="1">
                    <c:v>Estado</c:v>
                  </c:pt>
                  <c:pt idx="2">
                    <c:v>Município</c:v>
                  </c:pt>
                  <c:pt idx="3">
                    <c:v>Federal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B5A75-E478-4887-B086-C107B3FF0F05}" type="doc">
      <dgm:prSet loTypeId="urn:microsoft.com/office/officeart/2008/layout/AlternatingHexagons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2F42519-C0AB-4889-A410-4A6765884CDE}">
      <dgm:prSet phldrT="[Texto]" custT="1"/>
      <dgm:spPr>
        <a:solidFill>
          <a:srgbClr val="F57B17"/>
        </a:solidFill>
      </dgm:spPr>
      <dgm:t>
        <a:bodyPr/>
        <a:lstStyle/>
        <a:p>
          <a:r>
            <a:rPr lang="pt-BR" sz="5400" b="1" dirty="0"/>
            <a:t>4,99 BI</a:t>
          </a:r>
        </a:p>
      </dgm:t>
    </dgm:pt>
    <dgm:pt modelId="{8772330D-48C7-4B32-826C-4374E993A604}" type="sibTrans" cxnId="{78EDD113-713A-4F98-9889-7CB71EAC92CC}">
      <dgm:prSet custT="1"/>
      <dgm:spPr/>
      <dgm:t>
        <a:bodyPr/>
        <a:lstStyle/>
        <a:p>
          <a:r>
            <a:rPr lang="pt-BR" sz="5400" b="1" dirty="0"/>
            <a:t>9.889</a:t>
          </a:r>
          <a:endParaRPr lang="pt-BR" sz="3600" b="1" dirty="0"/>
        </a:p>
      </dgm:t>
    </dgm:pt>
    <dgm:pt modelId="{D24E0B03-5AC4-4592-8323-820BE697E7A2}" type="parTrans" cxnId="{78EDD113-713A-4F98-9889-7CB71EAC92CC}">
      <dgm:prSet/>
      <dgm:spPr/>
      <dgm:t>
        <a:bodyPr/>
        <a:lstStyle/>
        <a:p>
          <a:endParaRPr lang="pt-BR"/>
        </a:p>
      </dgm:t>
    </dgm:pt>
    <dgm:pt modelId="{CF3367C5-81F6-42F8-9E57-659ABE8EFB79}" type="pres">
      <dgm:prSet presAssocID="{C57B5A75-E478-4887-B086-C107B3FF0F0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F7AC0D3-9D0B-43B3-BE82-11A9C0A408FD}" type="pres">
      <dgm:prSet presAssocID="{B2F42519-C0AB-4889-A410-4A6765884CDE}" presName="composite" presStyleCnt="0"/>
      <dgm:spPr/>
    </dgm:pt>
    <dgm:pt modelId="{641B4953-DBDA-4492-9B39-2B33C84C4B5C}" type="pres">
      <dgm:prSet presAssocID="{B2F42519-C0AB-4889-A410-4A6765884CDE}" presName="Parent1" presStyleLbl="node1" presStyleIdx="0" presStyleCnt="2" custScaleX="116104" custScaleY="104640" custLinFactX="9916" custLinFactNeighborX="100000" custLinFactNeighborY="-68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B9DCC-7804-4472-A165-2CD0630FFC69}" type="pres">
      <dgm:prSet presAssocID="{B2F42519-C0AB-4889-A410-4A6765884CD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2CE83A3-EBF4-46C4-8E10-AEB0DB860989}" type="pres">
      <dgm:prSet presAssocID="{B2F42519-C0AB-4889-A410-4A6765884CDE}" presName="BalanceSpacing" presStyleCnt="0"/>
      <dgm:spPr/>
    </dgm:pt>
    <dgm:pt modelId="{2AFEF1DA-90BD-402F-821F-9DF573DF948E}" type="pres">
      <dgm:prSet presAssocID="{B2F42519-C0AB-4889-A410-4A6765884CDE}" presName="BalanceSpacing1" presStyleCnt="0"/>
      <dgm:spPr/>
    </dgm:pt>
    <dgm:pt modelId="{2531DABC-7E9D-4D3E-9B62-2C9952086E08}" type="pres">
      <dgm:prSet presAssocID="{8772330D-48C7-4B32-826C-4374E993A604}" presName="Accent1Text" presStyleLbl="node1" presStyleIdx="1" presStyleCnt="2" custScaleX="116104" custScaleY="104640" custLinFactNeighborX="-46836" custLinFactNeighborY="-8332"/>
      <dgm:spPr/>
      <dgm:t>
        <a:bodyPr/>
        <a:lstStyle/>
        <a:p>
          <a:endParaRPr lang="pt-BR"/>
        </a:p>
      </dgm:t>
    </dgm:pt>
  </dgm:ptLst>
  <dgm:cxnLst>
    <dgm:cxn modelId="{78EDD113-713A-4F98-9889-7CB71EAC92CC}" srcId="{C57B5A75-E478-4887-B086-C107B3FF0F05}" destId="{B2F42519-C0AB-4889-A410-4A6765884CDE}" srcOrd="0" destOrd="0" parTransId="{D24E0B03-5AC4-4592-8323-820BE697E7A2}" sibTransId="{8772330D-48C7-4B32-826C-4374E993A604}"/>
    <dgm:cxn modelId="{522C7CCB-75D1-458B-B3BA-547DCBB64871}" type="presOf" srcId="{B2F42519-C0AB-4889-A410-4A6765884CDE}" destId="{641B4953-DBDA-4492-9B39-2B33C84C4B5C}" srcOrd="0" destOrd="0" presId="urn:microsoft.com/office/officeart/2008/layout/AlternatingHexagons"/>
    <dgm:cxn modelId="{07582F20-613D-47E8-9D76-739708A7EBCD}" type="presOf" srcId="{8772330D-48C7-4B32-826C-4374E993A604}" destId="{2531DABC-7E9D-4D3E-9B62-2C9952086E08}" srcOrd="0" destOrd="0" presId="urn:microsoft.com/office/officeart/2008/layout/AlternatingHexagons"/>
    <dgm:cxn modelId="{69836DE0-FDC8-46B2-9AD6-F97B06333634}" type="presOf" srcId="{C57B5A75-E478-4887-B086-C107B3FF0F05}" destId="{CF3367C5-81F6-42F8-9E57-659ABE8EFB79}" srcOrd="0" destOrd="0" presId="urn:microsoft.com/office/officeart/2008/layout/AlternatingHexagons"/>
    <dgm:cxn modelId="{B13C02E7-8291-499A-955A-3003EA17F309}" type="presParOf" srcId="{CF3367C5-81F6-42F8-9E57-659ABE8EFB79}" destId="{8F7AC0D3-9D0B-43B3-BE82-11A9C0A408FD}" srcOrd="0" destOrd="0" presId="urn:microsoft.com/office/officeart/2008/layout/AlternatingHexagons"/>
    <dgm:cxn modelId="{04E88559-640E-4D1C-9D8E-28777759211E}" type="presParOf" srcId="{8F7AC0D3-9D0B-43B3-BE82-11A9C0A408FD}" destId="{641B4953-DBDA-4492-9B39-2B33C84C4B5C}" srcOrd="0" destOrd="0" presId="urn:microsoft.com/office/officeart/2008/layout/AlternatingHexagons"/>
    <dgm:cxn modelId="{630827D3-135F-4624-8781-080352F5CAE4}" type="presParOf" srcId="{8F7AC0D3-9D0B-43B3-BE82-11A9C0A408FD}" destId="{B30B9DCC-7804-4472-A165-2CD0630FFC69}" srcOrd="1" destOrd="0" presId="urn:microsoft.com/office/officeart/2008/layout/AlternatingHexagons"/>
    <dgm:cxn modelId="{0E971FFB-148E-4BB7-B217-5A47852C7C15}" type="presParOf" srcId="{8F7AC0D3-9D0B-43B3-BE82-11A9C0A408FD}" destId="{22CE83A3-EBF4-46C4-8E10-AEB0DB860989}" srcOrd="2" destOrd="0" presId="urn:microsoft.com/office/officeart/2008/layout/AlternatingHexagons"/>
    <dgm:cxn modelId="{11FBD508-10A0-4D3D-B9BF-433FC2C52320}" type="presParOf" srcId="{8F7AC0D3-9D0B-43B3-BE82-11A9C0A408FD}" destId="{2AFEF1DA-90BD-402F-821F-9DF573DF948E}" srcOrd="3" destOrd="0" presId="urn:microsoft.com/office/officeart/2008/layout/AlternatingHexagons"/>
    <dgm:cxn modelId="{BA89B084-466D-46BB-9533-08F299C4D8EB}" type="presParOf" srcId="{8F7AC0D3-9D0B-43B3-BE82-11A9C0A408FD}" destId="{2531DABC-7E9D-4D3E-9B62-2C9952086E0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70CAD3-FE61-4D2B-BB2D-3F628C18E42C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A8C901-1963-40AC-B141-5310104A6A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61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E45FB9-E6C8-4809-86F0-D56C3F194889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9181AA-05BA-4982-A2EA-39AB7EF9F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4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D887088-58D7-4B8F-B6FB-3AD26A71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 b="8438"/>
          <a:stretch/>
        </p:blipFill>
        <p:spPr>
          <a:xfrm>
            <a:off x="0" y="1"/>
            <a:ext cx="12191999" cy="69088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75416EE-89B3-4BD4-B49D-EAE0B5828C42}"/>
              </a:ext>
            </a:extLst>
          </p:cNvPr>
          <p:cNvSpPr/>
          <p:nvPr userDrawn="1"/>
        </p:nvSpPr>
        <p:spPr>
          <a:xfrm>
            <a:off x="7230" y="-38100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0" y="-38100"/>
            <a:ext cx="12192000" cy="69469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 userDrawn="1"/>
        </p:nvSpPr>
        <p:spPr>
          <a:xfrm>
            <a:off x="330200" y="0"/>
            <a:ext cx="3390900" cy="3263900"/>
          </a:xfrm>
          <a:custGeom>
            <a:avLst/>
            <a:gdLst>
              <a:gd name="connsiteX0" fmla="*/ 1092200 w 3390900"/>
              <a:gd name="connsiteY0" fmla="*/ 3263900 h 3263900"/>
              <a:gd name="connsiteX1" fmla="*/ 3390900 w 3390900"/>
              <a:gd name="connsiteY1" fmla="*/ 0 h 3263900"/>
              <a:gd name="connsiteX2" fmla="*/ 0 w 3390900"/>
              <a:gd name="connsiteY2" fmla="*/ 0 h 3263900"/>
              <a:gd name="connsiteX3" fmla="*/ 1092200 w 3390900"/>
              <a:gd name="connsiteY3" fmla="*/ 326390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3263900">
                <a:moveTo>
                  <a:pt x="1092200" y="3263900"/>
                </a:moveTo>
                <a:lnTo>
                  <a:pt x="3390900" y="0"/>
                </a:lnTo>
                <a:lnTo>
                  <a:pt x="0" y="0"/>
                </a:lnTo>
                <a:lnTo>
                  <a:pt x="1092200" y="326390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12" name="Forma livre 11"/>
          <p:cNvSpPr/>
          <p:nvPr userDrawn="1"/>
        </p:nvSpPr>
        <p:spPr>
          <a:xfrm>
            <a:off x="-1155700" y="3530600"/>
            <a:ext cx="3962400" cy="3378200"/>
          </a:xfrm>
          <a:custGeom>
            <a:avLst/>
            <a:gdLst>
              <a:gd name="connsiteX0" fmla="*/ 2476500 w 3962400"/>
              <a:gd name="connsiteY0" fmla="*/ 0 h 3352800"/>
              <a:gd name="connsiteX1" fmla="*/ 0 w 3962400"/>
              <a:gd name="connsiteY1" fmla="*/ 3352800 h 3352800"/>
              <a:gd name="connsiteX2" fmla="*/ 3962400 w 3962400"/>
              <a:gd name="connsiteY2" fmla="*/ 3352800 h 3352800"/>
              <a:gd name="connsiteX3" fmla="*/ 2476500 w 3962400"/>
              <a:gd name="connsiteY3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352800">
                <a:moveTo>
                  <a:pt x="2476500" y="0"/>
                </a:moveTo>
                <a:lnTo>
                  <a:pt x="0" y="3352800"/>
                </a:lnTo>
                <a:lnTo>
                  <a:pt x="3962400" y="3352800"/>
                </a:lnTo>
                <a:lnTo>
                  <a:pt x="2476500" y="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-87605" y="0"/>
            <a:ext cx="3516605" cy="7861300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0" y="3079711"/>
            <a:ext cx="914390" cy="63507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6D6FF91-7F92-409B-952F-67433ACEB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2" t="46476" r="24464" b="33905"/>
          <a:stretch/>
        </p:blipFill>
        <p:spPr>
          <a:xfrm>
            <a:off x="9748324" y="5811922"/>
            <a:ext cx="2531281" cy="88140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34CED68-2F8B-4808-B11F-D9EB8FE3A9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6" y="6021761"/>
            <a:ext cx="2005885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79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10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24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60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88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8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165590-61A2-4E69-B04B-0721C93C7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 flipH="1">
            <a:off x="0" y="0"/>
            <a:ext cx="12192000" cy="6908800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 userDrawn="1"/>
        </p:nvSpPr>
        <p:spPr>
          <a:xfrm>
            <a:off x="330200" y="0"/>
            <a:ext cx="3390900" cy="3263900"/>
          </a:xfrm>
          <a:custGeom>
            <a:avLst/>
            <a:gdLst>
              <a:gd name="connsiteX0" fmla="*/ 1092200 w 3390900"/>
              <a:gd name="connsiteY0" fmla="*/ 3263900 h 3263900"/>
              <a:gd name="connsiteX1" fmla="*/ 3390900 w 3390900"/>
              <a:gd name="connsiteY1" fmla="*/ 0 h 3263900"/>
              <a:gd name="connsiteX2" fmla="*/ 0 w 3390900"/>
              <a:gd name="connsiteY2" fmla="*/ 0 h 3263900"/>
              <a:gd name="connsiteX3" fmla="*/ 1092200 w 3390900"/>
              <a:gd name="connsiteY3" fmla="*/ 326390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3263900">
                <a:moveTo>
                  <a:pt x="1092200" y="3263900"/>
                </a:moveTo>
                <a:lnTo>
                  <a:pt x="3390900" y="0"/>
                </a:lnTo>
                <a:lnTo>
                  <a:pt x="0" y="0"/>
                </a:lnTo>
                <a:lnTo>
                  <a:pt x="1092200" y="326390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12" name="Forma livre 11"/>
          <p:cNvSpPr/>
          <p:nvPr userDrawn="1"/>
        </p:nvSpPr>
        <p:spPr>
          <a:xfrm>
            <a:off x="-1155700" y="3530600"/>
            <a:ext cx="3962400" cy="3378200"/>
          </a:xfrm>
          <a:custGeom>
            <a:avLst/>
            <a:gdLst>
              <a:gd name="connsiteX0" fmla="*/ 2476500 w 3962400"/>
              <a:gd name="connsiteY0" fmla="*/ 0 h 3352800"/>
              <a:gd name="connsiteX1" fmla="*/ 0 w 3962400"/>
              <a:gd name="connsiteY1" fmla="*/ 3352800 h 3352800"/>
              <a:gd name="connsiteX2" fmla="*/ 3962400 w 3962400"/>
              <a:gd name="connsiteY2" fmla="*/ 3352800 h 3352800"/>
              <a:gd name="connsiteX3" fmla="*/ 2476500 w 3962400"/>
              <a:gd name="connsiteY3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352800">
                <a:moveTo>
                  <a:pt x="2476500" y="0"/>
                </a:moveTo>
                <a:lnTo>
                  <a:pt x="0" y="3352800"/>
                </a:lnTo>
                <a:lnTo>
                  <a:pt x="3962400" y="3352800"/>
                </a:lnTo>
                <a:lnTo>
                  <a:pt x="2476500" y="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-87605" y="0"/>
            <a:ext cx="3516605" cy="7861300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0" y="3079711"/>
            <a:ext cx="914390" cy="63507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C09287C-E0EC-441B-A34F-AB64B71ED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2" t="46476" r="24464" b="33905"/>
          <a:stretch/>
        </p:blipFill>
        <p:spPr>
          <a:xfrm>
            <a:off x="9748324" y="5811922"/>
            <a:ext cx="2531281" cy="88140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7ADDA31-F95E-4DD3-AB82-10571BF4ED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6" y="6021761"/>
            <a:ext cx="2005885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DCD0E04-8FC0-4830-B764-93ED8F386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11395"/>
          <a:stretch/>
        </p:blipFill>
        <p:spPr>
          <a:xfrm>
            <a:off x="7230" y="-38100"/>
            <a:ext cx="12191999" cy="6934199"/>
          </a:xfrm>
          <a:prstGeom prst="rect">
            <a:avLst/>
          </a:prstGeom>
        </p:spPr>
      </p:pic>
      <p:sp>
        <p:nvSpPr>
          <p:cNvPr id="29" name="Retângulo 28"/>
          <p:cNvSpPr/>
          <p:nvPr userDrawn="1"/>
        </p:nvSpPr>
        <p:spPr>
          <a:xfrm>
            <a:off x="-15832" y="-22212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riângulo isósceles 9"/>
          <p:cNvSpPr/>
          <p:nvPr userDrawn="1"/>
        </p:nvSpPr>
        <p:spPr>
          <a:xfrm rot="10800000">
            <a:off x="-15832" y="-22213"/>
            <a:ext cx="12238121" cy="501183"/>
          </a:xfrm>
          <a:custGeom>
            <a:avLst/>
            <a:gdLst>
              <a:gd name="connsiteX0" fmla="*/ 0 w 12192000"/>
              <a:gd name="connsiteY0" fmla="*/ 1139031 h 1139031"/>
              <a:gd name="connsiteX1" fmla="*/ 11846235 w 12192000"/>
              <a:gd name="connsiteY1" fmla="*/ 0 h 1139031"/>
              <a:gd name="connsiteX2" fmla="*/ 12192000 w 12192000"/>
              <a:gd name="connsiteY2" fmla="*/ 1139031 h 1139031"/>
              <a:gd name="connsiteX3" fmla="*/ 0 w 12192000"/>
              <a:gd name="connsiteY3" fmla="*/ 1139031 h 1139031"/>
              <a:gd name="connsiteX0" fmla="*/ 0 w 12192000"/>
              <a:gd name="connsiteY0" fmla="*/ 1139031 h 1139031"/>
              <a:gd name="connsiteX1" fmla="*/ 1901371 w 12192000"/>
              <a:gd name="connsiteY1" fmla="*/ 970415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1139031 h 1139031"/>
              <a:gd name="connsiteX1" fmla="*/ 624114 w 12192000"/>
              <a:gd name="connsiteY1" fmla="*/ 636586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863260 h 863260"/>
              <a:gd name="connsiteX1" fmla="*/ 624114 w 12192000"/>
              <a:gd name="connsiteY1" fmla="*/ 360815 h 863260"/>
              <a:gd name="connsiteX2" fmla="*/ 11875264 w 12192000"/>
              <a:gd name="connsiteY2" fmla="*/ 0 h 863260"/>
              <a:gd name="connsiteX3" fmla="*/ 12192000 w 12192000"/>
              <a:gd name="connsiteY3" fmla="*/ 863260 h 863260"/>
              <a:gd name="connsiteX4" fmla="*/ 0 w 12192000"/>
              <a:gd name="connsiteY4" fmla="*/ 863260 h 863260"/>
              <a:gd name="connsiteX0" fmla="*/ 0 w 12194578"/>
              <a:gd name="connsiteY0" fmla="*/ 906803 h 906803"/>
              <a:gd name="connsiteX1" fmla="*/ 624114 w 12194578"/>
              <a:gd name="connsiteY1" fmla="*/ 404358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0 w 12194578"/>
              <a:gd name="connsiteY0" fmla="*/ 906803 h 906803"/>
              <a:gd name="connsiteX1" fmla="*/ 435429 w 12194578"/>
              <a:gd name="connsiteY1" fmla="*/ 491444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43543 w 12238121"/>
              <a:gd name="connsiteY0" fmla="*/ 906803 h 906803"/>
              <a:gd name="connsiteX1" fmla="*/ 0 w 12238121"/>
              <a:gd name="connsiteY1" fmla="*/ 534987 h 906803"/>
              <a:gd name="connsiteX2" fmla="*/ 12238121 w 12238121"/>
              <a:gd name="connsiteY2" fmla="*/ 0 h 906803"/>
              <a:gd name="connsiteX3" fmla="*/ 12235543 w 12238121"/>
              <a:gd name="connsiteY3" fmla="*/ 906803 h 906803"/>
              <a:gd name="connsiteX4" fmla="*/ 43543 w 12238121"/>
              <a:gd name="connsiteY4" fmla="*/ 906803 h 9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21" h="906803">
                <a:moveTo>
                  <a:pt x="43543" y="906803"/>
                </a:moveTo>
                <a:lnTo>
                  <a:pt x="0" y="534987"/>
                </a:lnTo>
                <a:lnTo>
                  <a:pt x="12238121" y="0"/>
                </a:lnTo>
                <a:cubicBezTo>
                  <a:pt x="12237262" y="302268"/>
                  <a:pt x="12236402" y="604535"/>
                  <a:pt x="12235543" y="906803"/>
                </a:cubicBezTo>
                <a:lnTo>
                  <a:pt x="43543" y="906803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-130629" y="6176963"/>
            <a:ext cx="12378782" cy="7191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90" y="6345114"/>
            <a:ext cx="1872752" cy="427120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 flipV="1">
            <a:off x="-130629" y="6052457"/>
            <a:ext cx="12670972" cy="719777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DCD0E04-8FC0-4830-B764-93ED8F386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11395"/>
          <a:stretch/>
        </p:blipFill>
        <p:spPr>
          <a:xfrm>
            <a:off x="7230" y="-38100"/>
            <a:ext cx="12191999" cy="6934199"/>
          </a:xfrm>
          <a:prstGeom prst="rect">
            <a:avLst/>
          </a:prstGeom>
        </p:spPr>
      </p:pic>
      <p:sp>
        <p:nvSpPr>
          <p:cNvPr id="29" name="Retângulo 28"/>
          <p:cNvSpPr/>
          <p:nvPr userDrawn="1"/>
        </p:nvSpPr>
        <p:spPr>
          <a:xfrm>
            <a:off x="7230" y="-38100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E9D2643-FEBE-4D25-8D8D-08990478DB5C}"/>
              </a:ext>
            </a:extLst>
          </p:cNvPr>
          <p:cNvSpPr/>
          <p:nvPr userDrawn="1"/>
        </p:nvSpPr>
        <p:spPr>
          <a:xfrm>
            <a:off x="0" y="-33565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-130629" y="6176963"/>
            <a:ext cx="12378782" cy="7191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90" y="6345114"/>
            <a:ext cx="1872752" cy="427120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 flipV="1">
            <a:off x="-130629" y="6052457"/>
            <a:ext cx="12670972" cy="719777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6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DCD0E04-8FC0-4830-B764-93ED8F386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11395"/>
          <a:stretch/>
        </p:blipFill>
        <p:spPr>
          <a:xfrm>
            <a:off x="7230" y="-38100"/>
            <a:ext cx="12191999" cy="6934199"/>
          </a:xfrm>
          <a:prstGeom prst="rect">
            <a:avLst/>
          </a:prstGeom>
        </p:spPr>
      </p:pic>
      <p:sp>
        <p:nvSpPr>
          <p:cNvPr id="29" name="Retângulo 28"/>
          <p:cNvSpPr/>
          <p:nvPr userDrawn="1"/>
        </p:nvSpPr>
        <p:spPr>
          <a:xfrm>
            <a:off x="7230" y="-38100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E9D2643-FEBE-4D25-8D8D-08990478DB5C}"/>
              </a:ext>
            </a:extLst>
          </p:cNvPr>
          <p:cNvSpPr/>
          <p:nvPr userDrawn="1"/>
        </p:nvSpPr>
        <p:spPr>
          <a:xfrm>
            <a:off x="7228" y="-38100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-130629" y="6176963"/>
            <a:ext cx="12378782" cy="7191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90" y="6345114"/>
            <a:ext cx="1872752" cy="427120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 flipV="1">
            <a:off x="-130629" y="6052457"/>
            <a:ext cx="12670972" cy="719777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ângulo isósceles 9">
            <a:extLst>
              <a:ext uri="{FF2B5EF4-FFF2-40B4-BE49-F238E27FC236}">
                <a16:creationId xmlns:a16="http://schemas.microsoft.com/office/drawing/2014/main" xmlns="" id="{628A0929-4390-468E-A577-4F219B567870}"/>
              </a:ext>
            </a:extLst>
          </p:cNvPr>
          <p:cNvSpPr/>
          <p:nvPr userDrawn="1"/>
        </p:nvSpPr>
        <p:spPr>
          <a:xfrm rot="10800000">
            <a:off x="-15832" y="-22213"/>
            <a:ext cx="12238121" cy="501183"/>
          </a:xfrm>
          <a:custGeom>
            <a:avLst/>
            <a:gdLst>
              <a:gd name="connsiteX0" fmla="*/ 0 w 12192000"/>
              <a:gd name="connsiteY0" fmla="*/ 1139031 h 1139031"/>
              <a:gd name="connsiteX1" fmla="*/ 11846235 w 12192000"/>
              <a:gd name="connsiteY1" fmla="*/ 0 h 1139031"/>
              <a:gd name="connsiteX2" fmla="*/ 12192000 w 12192000"/>
              <a:gd name="connsiteY2" fmla="*/ 1139031 h 1139031"/>
              <a:gd name="connsiteX3" fmla="*/ 0 w 12192000"/>
              <a:gd name="connsiteY3" fmla="*/ 1139031 h 1139031"/>
              <a:gd name="connsiteX0" fmla="*/ 0 w 12192000"/>
              <a:gd name="connsiteY0" fmla="*/ 1139031 h 1139031"/>
              <a:gd name="connsiteX1" fmla="*/ 1901371 w 12192000"/>
              <a:gd name="connsiteY1" fmla="*/ 970415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1139031 h 1139031"/>
              <a:gd name="connsiteX1" fmla="*/ 624114 w 12192000"/>
              <a:gd name="connsiteY1" fmla="*/ 636586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863260 h 863260"/>
              <a:gd name="connsiteX1" fmla="*/ 624114 w 12192000"/>
              <a:gd name="connsiteY1" fmla="*/ 360815 h 863260"/>
              <a:gd name="connsiteX2" fmla="*/ 11875264 w 12192000"/>
              <a:gd name="connsiteY2" fmla="*/ 0 h 863260"/>
              <a:gd name="connsiteX3" fmla="*/ 12192000 w 12192000"/>
              <a:gd name="connsiteY3" fmla="*/ 863260 h 863260"/>
              <a:gd name="connsiteX4" fmla="*/ 0 w 12192000"/>
              <a:gd name="connsiteY4" fmla="*/ 863260 h 863260"/>
              <a:gd name="connsiteX0" fmla="*/ 0 w 12194578"/>
              <a:gd name="connsiteY0" fmla="*/ 906803 h 906803"/>
              <a:gd name="connsiteX1" fmla="*/ 624114 w 12194578"/>
              <a:gd name="connsiteY1" fmla="*/ 404358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0 w 12194578"/>
              <a:gd name="connsiteY0" fmla="*/ 906803 h 906803"/>
              <a:gd name="connsiteX1" fmla="*/ 435429 w 12194578"/>
              <a:gd name="connsiteY1" fmla="*/ 491444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43543 w 12238121"/>
              <a:gd name="connsiteY0" fmla="*/ 906803 h 906803"/>
              <a:gd name="connsiteX1" fmla="*/ 0 w 12238121"/>
              <a:gd name="connsiteY1" fmla="*/ 534987 h 906803"/>
              <a:gd name="connsiteX2" fmla="*/ 12238121 w 12238121"/>
              <a:gd name="connsiteY2" fmla="*/ 0 h 906803"/>
              <a:gd name="connsiteX3" fmla="*/ 12235543 w 12238121"/>
              <a:gd name="connsiteY3" fmla="*/ 906803 h 906803"/>
              <a:gd name="connsiteX4" fmla="*/ 43543 w 12238121"/>
              <a:gd name="connsiteY4" fmla="*/ 906803 h 9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21" h="906803">
                <a:moveTo>
                  <a:pt x="43543" y="906803"/>
                </a:moveTo>
                <a:lnTo>
                  <a:pt x="0" y="534987"/>
                </a:lnTo>
                <a:lnTo>
                  <a:pt x="12238121" y="0"/>
                </a:lnTo>
                <a:cubicBezTo>
                  <a:pt x="12237262" y="302268"/>
                  <a:pt x="12236402" y="604535"/>
                  <a:pt x="12235543" y="906803"/>
                </a:cubicBezTo>
                <a:lnTo>
                  <a:pt x="43543" y="906803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5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10D276B-8968-47E1-B826-CFAA6E04F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" r="4148" b="3305"/>
          <a:stretch/>
        </p:blipFill>
        <p:spPr>
          <a:xfrm>
            <a:off x="-15832" y="122409"/>
            <a:ext cx="12207832" cy="673559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699CE11-9F25-4819-B779-CD6CCF6CE1DB}"/>
              </a:ext>
            </a:extLst>
          </p:cNvPr>
          <p:cNvSpPr/>
          <p:nvPr userDrawn="1"/>
        </p:nvSpPr>
        <p:spPr>
          <a:xfrm>
            <a:off x="7230" y="-38100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8B3450E-C97A-4D7E-8621-698FDE7C9833}"/>
              </a:ext>
            </a:extLst>
          </p:cNvPr>
          <p:cNvSpPr/>
          <p:nvPr userDrawn="1"/>
        </p:nvSpPr>
        <p:spPr>
          <a:xfrm>
            <a:off x="-23062" y="-22214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xmlns="" id="{3553B777-5550-4062-B617-C4EE7991D0EE}"/>
              </a:ext>
            </a:extLst>
          </p:cNvPr>
          <p:cNvSpPr/>
          <p:nvPr userDrawn="1"/>
        </p:nvSpPr>
        <p:spPr>
          <a:xfrm>
            <a:off x="-130629" y="6176963"/>
            <a:ext cx="12378782" cy="7191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90" y="6345114"/>
            <a:ext cx="1872752" cy="427120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 flipV="1">
            <a:off x="-130629" y="6052457"/>
            <a:ext cx="12670972" cy="719777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a Livre: Forma 4">
            <a:extLst>
              <a:ext uri="{FF2B5EF4-FFF2-40B4-BE49-F238E27FC236}">
                <a16:creationId xmlns:a16="http://schemas.microsoft.com/office/drawing/2014/main" xmlns="" id="{E51FEC7F-54B1-4793-966D-326A1BB70BFA}"/>
              </a:ext>
            </a:extLst>
          </p:cNvPr>
          <p:cNvSpPr/>
          <p:nvPr userDrawn="1"/>
        </p:nvSpPr>
        <p:spPr>
          <a:xfrm>
            <a:off x="-13114" y="1088570"/>
            <a:ext cx="7432358" cy="5596515"/>
          </a:xfrm>
          <a:custGeom>
            <a:avLst/>
            <a:gdLst>
              <a:gd name="connsiteX0" fmla="*/ 38100 w 7734300"/>
              <a:gd name="connsiteY0" fmla="*/ 165100 h 6210300"/>
              <a:gd name="connsiteX1" fmla="*/ 5029200 w 7734300"/>
              <a:gd name="connsiteY1" fmla="*/ 0 h 6210300"/>
              <a:gd name="connsiteX2" fmla="*/ 7734300 w 7734300"/>
              <a:gd name="connsiteY2" fmla="*/ 5765800 h 6210300"/>
              <a:gd name="connsiteX3" fmla="*/ 0 w 7734300"/>
              <a:gd name="connsiteY3" fmla="*/ 6210300 h 6210300"/>
              <a:gd name="connsiteX4" fmla="*/ 38100 w 7734300"/>
              <a:gd name="connsiteY4" fmla="*/ 165100 h 6210300"/>
              <a:gd name="connsiteX0" fmla="*/ 38100 w 7734300"/>
              <a:gd name="connsiteY0" fmla="*/ 0 h 6045200"/>
              <a:gd name="connsiteX1" fmla="*/ 3721100 w 7734300"/>
              <a:gd name="connsiteY1" fmla="*/ 25400 h 6045200"/>
              <a:gd name="connsiteX2" fmla="*/ 7734300 w 7734300"/>
              <a:gd name="connsiteY2" fmla="*/ 5600700 h 6045200"/>
              <a:gd name="connsiteX3" fmla="*/ 0 w 7734300"/>
              <a:gd name="connsiteY3" fmla="*/ 6045200 h 6045200"/>
              <a:gd name="connsiteX4" fmla="*/ 38100 w 7734300"/>
              <a:gd name="connsiteY4" fmla="*/ 0 h 6045200"/>
              <a:gd name="connsiteX0" fmla="*/ 38100 w 7734300"/>
              <a:gd name="connsiteY0" fmla="*/ 0 h 6045200"/>
              <a:gd name="connsiteX1" fmla="*/ 3721100 w 7734300"/>
              <a:gd name="connsiteY1" fmla="*/ 88900 h 6045200"/>
              <a:gd name="connsiteX2" fmla="*/ 7734300 w 7734300"/>
              <a:gd name="connsiteY2" fmla="*/ 5600700 h 6045200"/>
              <a:gd name="connsiteX3" fmla="*/ 0 w 7734300"/>
              <a:gd name="connsiteY3" fmla="*/ 6045200 h 6045200"/>
              <a:gd name="connsiteX4" fmla="*/ 38100 w 7734300"/>
              <a:gd name="connsiteY4" fmla="*/ 0 h 6045200"/>
              <a:gd name="connsiteX0" fmla="*/ 38100 w 7505700"/>
              <a:gd name="connsiteY0" fmla="*/ 0 h 6057900"/>
              <a:gd name="connsiteX1" fmla="*/ 3721100 w 7505700"/>
              <a:gd name="connsiteY1" fmla="*/ 88900 h 6057900"/>
              <a:gd name="connsiteX2" fmla="*/ 7505700 w 7505700"/>
              <a:gd name="connsiteY2" fmla="*/ 6057900 h 6057900"/>
              <a:gd name="connsiteX3" fmla="*/ 0 w 7505700"/>
              <a:gd name="connsiteY3" fmla="*/ 6045200 h 6057900"/>
              <a:gd name="connsiteX4" fmla="*/ 38100 w 7505700"/>
              <a:gd name="connsiteY4" fmla="*/ 0 h 6057900"/>
              <a:gd name="connsiteX0" fmla="*/ 12700 w 7480300"/>
              <a:gd name="connsiteY0" fmla="*/ 0 h 6057900"/>
              <a:gd name="connsiteX1" fmla="*/ 3695700 w 7480300"/>
              <a:gd name="connsiteY1" fmla="*/ 88900 h 6057900"/>
              <a:gd name="connsiteX2" fmla="*/ 7480300 w 7480300"/>
              <a:gd name="connsiteY2" fmla="*/ 6057900 h 6057900"/>
              <a:gd name="connsiteX3" fmla="*/ 0 w 7480300"/>
              <a:gd name="connsiteY3" fmla="*/ 5626100 h 6057900"/>
              <a:gd name="connsiteX4" fmla="*/ 12700 w 7480300"/>
              <a:gd name="connsiteY4" fmla="*/ 0 h 6057900"/>
              <a:gd name="connsiteX0" fmla="*/ 38100 w 7505700"/>
              <a:gd name="connsiteY0" fmla="*/ 0 h 6184900"/>
              <a:gd name="connsiteX1" fmla="*/ 3721100 w 7505700"/>
              <a:gd name="connsiteY1" fmla="*/ 88900 h 6184900"/>
              <a:gd name="connsiteX2" fmla="*/ 7505700 w 7505700"/>
              <a:gd name="connsiteY2" fmla="*/ 6057900 h 6184900"/>
              <a:gd name="connsiteX3" fmla="*/ 0 w 7505700"/>
              <a:gd name="connsiteY3" fmla="*/ 6184900 h 6184900"/>
              <a:gd name="connsiteX4" fmla="*/ 38100 w 7505700"/>
              <a:gd name="connsiteY4" fmla="*/ 0 h 6184900"/>
              <a:gd name="connsiteX0" fmla="*/ 38100 w 7429500"/>
              <a:gd name="connsiteY0" fmla="*/ 0 h 6184900"/>
              <a:gd name="connsiteX1" fmla="*/ 3721100 w 7429500"/>
              <a:gd name="connsiteY1" fmla="*/ 88900 h 6184900"/>
              <a:gd name="connsiteX2" fmla="*/ 7429500 w 7429500"/>
              <a:gd name="connsiteY2" fmla="*/ 5740400 h 6184900"/>
              <a:gd name="connsiteX3" fmla="*/ 0 w 7429500"/>
              <a:gd name="connsiteY3" fmla="*/ 6184900 h 6184900"/>
              <a:gd name="connsiteX4" fmla="*/ 38100 w 7429500"/>
              <a:gd name="connsiteY4" fmla="*/ 0 h 6184900"/>
              <a:gd name="connsiteX0" fmla="*/ 38100 w 7429500"/>
              <a:gd name="connsiteY0" fmla="*/ 0 h 6184900"/>
              <a:gd name="connsiteX1" fmla="*/ 3225800 w 7429500"/>
              <a:gd name="connsiteY1" fmla="*/ 25400 h 6184900"/>
              <a:gd name="connsiteX2" fmla="*/ 7429500 w 7429500"/>
              <a:gd name="connsiteY2" fmla="*/ 5740400 h 6184900"/>
              <a:gd name="connsiteX3" fmla="*/ 0 w 7429500"/>
              <a:gd name="connsiteY3" fmla="*/ 6184900 h 6184900"/>
              <a:gd name="connsiteX4" fmla="*/ 38100 w 7429500"/>
              <a:gd name="connsiteY4" fmla="*/ 0 h 6184900"/>
              <a:gd name="connsiteX0" fmla="*/ 12700 w 7429500"/>
              <a:gd name="connsiteY0" fmla="*/ 101600 h 6159500"/>
              <a:gd name="connsiteX1" fmla="*/ 3225800 w 7429500"/>
              <a:gd name="connsiteY1" fmla="*/ 0 h 6159500"/>
              <a:gd name="connsiteX2" fmla="*/ 7429500 w 7429500"/>
              <a:gd name="connsiteY2" fmla="*/ 5715000 h 6159500"/>
              <a:gd name="connsiteX3" fmla="*/ 0 w 7429500"/>
              <a:gd name="connsiteY3" fmla="*/ 6159500 h 6159500"/>
              <a:gd name="connsiteX4" fmla="*/ 12700 w 7429500"/>
              <a:gd name="connsiteY4" fmla="*/ 101600 h 6159500"/>
              <a:gd name="connsiteX0" fmla="*/ 12700 w 7429500"/>
              <a:gd name="connsiteY0" fmla="*/ 0 h 6057900"/>
              <a:gd name="connsiteX1" fmla="*/ 3980543 w 7429500"/>
              <a:gd name="connsiteY1" fmla="*/ 914400 h 6057900"/>
              <a:gd name="connsiteX2" fmla="*/ 7429500 w 7429500"/>
              <a:gd name="connsiteY2" fmla="*/ 5613400 h 6057900"/>
              <a:gd name="connsiteX3" fmla="*/ 0 w 7429500"/>
              <a:gd name="connsiteY3" fmla="*/ 6057900 h 6057900"/>
              <a:gd name="connsiteX4" fmla="*/ 12700 w 7429500"/>
              <a:gd name="connsiteY4" fmla="*/ 0 h 6057900"/>
              <a:gd name="connsiteX0" fmla="*/ 12700 w 7429500"/>
              <a:gd name="connsiteY0" fmla="*/ 740229 h 5143500"/>
              <a:gd name="connsiteX1" fmla="*/ 3980543 w 7429500"/>
              <a:gd name="connsiteY1" fmla="*/ 0 h 5143500"/>
              <a:gd name="connsiteX2" fmla="*/ 7429500 w 7429500"/>
              <a:gd name="connsiteY2" fmla="*/ 4699000 h 5143500"/>
              <a:gd name="connsiteX3" fmla="*/ 0 w 7429500"/>
              <a:gd name="connsiteY3" fmla="*/ 5143500 h 5143500"/>
              <a:gd name="connsiteX4" fmla="*/ 12700 w 7429500"/>
              <a:gd name="connsiteY4" fmla="*/ 740229 h 5143500"/>
              <a:gd name="connsiteX0" fmla="*/ 12700 w 7429500"/>
              <a:gd name="connsiteY0" fmla="*/ 6541 h 4409812"/>
              <a:gd name="connsiteX1" fmla="*/ 4517572 w 7429500"/>
              <a:gd name="connsiteY1" fmla="*/ 0 h 4409812"/>
              <a:gd name="connsiteX2" fmla="*/ 7429500 w 7429500"/>
              <a:gd name="connsiteY2" fmla="*/ 3965312 h 4409812"/>
              <a:gd name="connsiteX3" fmla="*/ 0 w 7429500"/>
              <a:gd name="connsiteY3" fmla="*/ 4409812 h 4409812"/>
              <a:gd name="connsiteX4" fmla="*/ 12700 w 7429500"/>
              <a:gd name="connsiteY4" fmla="*/ 6541 h 4409812"/>
              <a:gd name="connsiteX0" fmla="*/ 12700 w 7429500"/>
              <a:gd name="connsiteY0" fmla="*/ 229268 h 4632539"/>
              <a:gd name="connsiteX1" fmla="*/ 4415972 w 7429500"/>
              <a:gd name="connsiteY1" fmla="*/ 0 h 4632539"/>
              <a:gd name="connsiteX2" fmla="*/ 7429500 w 7429500"/>
              <a:gd name="connsiteY2" fmla="*/ 4188039 h 4632539"/>
              <a:gd name="connsiteX3" fmla="*/ 0 w 7429500"/>
              <a:gd name="connsiteY3" fmla="*/ 4632539 h 4632539"/>
              <a:gd name="connsiteX4" fmla="*/ 12700 w 7429500"/>
              <a:gd name="connsiteY4" fmla="*/ 229268 h 4632539"/>
              <a:gd name="connsiteX0" fmla="*/ 12700 w 7429500"/>
              <a:gd name="connsiteY0" fmla="*/ 203064 h 4606335"/>
              <a:gd name="connsiteX1" fmla="*/ 3937001 w 7429500"/>
              <a:gd name="connsiteY1" fmla="*/ 0 h 4606335"/>
              <a:gd name="connsiteX2" fmla="*/ 7429500 w 7429500"/>
              <a:gd name="connsiteY2" fmla="*/ 4161835 h 4606335"/>
              <a:gd name="connsiteX3" fmla="*/ 0 w 7429500"/>
              <a:gd name="connsiteY3" fmla="*/ 4606335 h 4606335"/>
              <a:gd name="connsiteX4" fmla="*/ 12700 w 7429500"/>
              <a:gd name="connsiteY4" fmla="*/ 203064 h 4606335"/>
              <a:gd name="connsiteX0" fmla="*/ 1044 w 7432358"/>
              <a:gd name="connsiteY0" fmla="*/ 687822 h 4606335"/>
              <a:gd name="connsiteX1" fmla="*/ 3939859 w 7432358"/>
              <a:gd name="connsiteY1" fmla="*/ 0 h 4606335"/>
              <a:gd name="connsiteX2" fmla="*/ 7432358 w 7432358"/>
              <a:gd name="connsiteY2" fmla="*/ 4161835 h 4606335"/>
              <a:gd name="connsiteX3" fmla="*/ 2858 w 7432358"/>
              <a:gd name="connsiteY3" fmla="*/ 4606335 h 4606335"/>
              <a:gd name="connsiteX4" fmla="*/ 1044 w 7432358"/>
              <a:gd name="connsiteY4" fmla="*/ 687822 h 4606335"/>
              <a:gd name="connsiteX0" fmla="*/ 1044 w 7432358"/>
              <a:gd name="connsiteY0" fmla="*/ 609213 h 4606335"/>
              <a:gd name="connsiteX1" fmla="*/ 3939859 w 7432358"/>
              <a:gd name="connsiteY1" fmla="*/ 0 h 4606335"/>
              <a:gd name="connsiteX2" fmla="*/ 7432358 w 7432358"/>
              <a:gd name="connsiteY2" fmla="*/ 4161835 h 4606335"/>
              <a:gd name="connsiteX3" fmla="*/ 2858 w 7432358"/>
              <a:gd name="connsiteY3" fmla="*/ 4606335 h 4606335"/>
              <a:gd name="connsiteX4" fmla="*/ 1044 w 7432358"/>
              <a:gd name="connsiteY4" fmla="*/ 609213 h 4606335"/>
              <a:gd name="connsiteX0" fmla="*/ 1044 w 7432358"/>
              <a:gd name="connsiteY0" fmla="*/ 1749049 h 5746171"/>
              <a:gd name="connsiteX1" fmla="*/ 64545 w 7432358"/>
              <a:gd name="connsiteY1" fmla="*/ 0 h 5746171"/>
              <a:gd name="connsiteX2" fmla="*/ 7432358 w 7432358"/>
              <a:gd name="connsiteY2" fmla="*/ 5301671 h 5746171"/>
              <a:gd name="connsiteX3" fmla="*/ 2858 w 7432358"/>
              <a:gd name="connsiteY3" fmla="*/ 5746171 h 5746171"/>
              <a:gd name="connsiteX4" fmla="*/ 1044 w 7432358"/>
              <a:gd name="connsiteY4" fmla="*/ 1749049 h 5746171"/>
              <a:gd name="connsiteX0" fmla="*/ 1044 w 7432358"/>
              <a:gd name="connsiteY0" fmla="*/ 1775253 h 5772375"/>
              <a:gd name="connsiteX1" fmla="*/ 6488 w 7432358"/>
              <a:gd name="connsiteY1" fmla="*/ 0 h 5772375"/>
              <a:gd name="connsiteX2" fmla="*/ 7432358 w 7432358"/>
              <a:gd name="connsiteY2" fmla="*/ 5327875 h 5772375"/>
              <a:gd name="connsiteX3" fmla="*/ 2858 w 7432358"/>
              <a:gd name="connsiteY3" fmla="*/ 5772375 h 5772375"/>
              <a:gd name="connsiteX4" fmla="*/ 1044 w 7432358"/>
              <a:gd name="connsiteY4" fmla="*/ 1775253 h 5772375"/>
              <a:gd name="connsiteX0" fmla="*/ 1044 w 7432358"/>
              <a:gd name="connsiteY0" fmla="*/ 1054667 h 5051789"/>
              <a:gd name="connsiteX1" fmla="*/ 6488 w 7432358"/>
              <a:gd name="connsiteY1" fmla="*/ 0 h 5051789"/>
              <a:gd name="connsiteX2" fmla="*/ 7432358 w 7432358"/>
              <a:gd name="connsiteY2" fmla="*/ 4607289 h 5051789"/>
              <a:gd name="connsiteX3" fmla="*/ 2858 w 7432358"/>
              <a:gd name="connsiteY3" fmla="*/ 5051789 h 5051789"/>
              <a:gd name="connsiteX4" fmla="*/ 1044 w 7432358"/>
              <a:gd name="connsiteY4" fmla="*/ 1054667 h 5051789"/>
              <a:gd name="connsiteX0" fmla="*/ 1044 w 7432358"/>
              <a:gd name="connsiteY0" fmla="*/ 1054667 h 5051789"/>
              <a:gd name="connsiteX1" fmla="*/ 6488 w 7432358"/>
              <a:gd name="connsiteY1" fmla="*/ 0 h 5051789"/>
              <a:gd name="connsiteX2" fmla="*/ 2669228 w 7432358"/>
              <a:gd name="connsiteY2" fmla="*/ 1637697 h 5051789"/>
              <a:gd name="connsiteX3" fmla="*/ 7432358 w 7432358"/>
              <a:gd name="connsiteY3" fmla="*/ 4607289 h 5051789"/>
              <a:gd name="connsiteX4" fmla="*/ 2858 w 7432358"/>
              <a:gd name="connsiteY4" fmla="*/ 5051789 h 5051789"/>
              <a:gd name="connsiteX5" fmla="*/ 1044 w 7432358"/>
              <a:gd name="connsiteY5" fmla="*/ 1054667 h 505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2358" h="5051789">
                <a:moveTo>
                  <a:pt x="1044" y="1054667"/>
                </a:moveTo>
                <a:cubicBezTo>
                  <a:pt x="2859" y="462916"/>
                  <a:pt x="4673" y="591751"/>
                  <a:pt x="6488" y="0"/>
                </a:cubicBezTo>
                <a:lnTo>
                  <a:pt x="2669228" y="1637697"/>
                </a:lnTo>
                <a:lnTo>
                  <a:pt x="7432358" y="4607289"/>
                </a:lnTo>
                <a:lnTo>
                  <a:pt x="2858" y="5051789"/>
                </a:lnTo>
                <a:cubicBezTo>
                  <a:pt x="7091" y="3176422"/>
                  <a:pt x="-3189" y="2930034"/>
                  <a:pt x="1044" y="1054667"/>
                </a:cubicBezTo>
                <a:close/>
              </a:path>
            </a:pathLst>
          </a:custGeom>
          <a:blipFill dpi="0" rotWithShape="1">
            <a:blip r:embed="rId5"/>
            <a:srcRect/>
            <a:tile tx="63500" ty="-40005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xmlns="" id="{E468DC80-B1BA-4AC2-B523-9FCE6E8655C9}"/>
              </a:ext>
            </a:extLst>
          </p:cNvPr>
          <p:cNvSpPr/>
          <p:nvPr userDrawn="1"/>
        </p:nvSpPr>
        <p:spPr>
          <a:xfrm rot="10800000">
            <a:off x="-15832" y="-22213"/>
            <a:ext cx="12238121" cy="501183"/>
          </a:xfrm>
          <a:custGeom>
            <a:avLst/>
            <a:gdLst>
              <a:gd name="connsiteX0" fmla="*/ 0 w 12192000"/>
              <a:gd name="connsiteY0" fmla="*/ 1139031 h 1139031"/>
              <a:gd name="connsiteX1" fmla="*/ 11846235 w 12192000"/>
              <a:gd name="connsiteY1" fmla="*/ 0 h 1139031"/>
              <a:gd name="connsiteX2" fmla="*/ 12192000 w 12192000"/>
              <a:gd name="connsiteY2" fmla="*/ 1139031 h 1139031"/>
              <a:gd name="connsiteX3" fmla="*/ 0 w 12192000"/>
              <a:gd name="connsiteY3" fmla="*/ 1139031 h 1139031"/>
              <a:gd name="connsiteX0" fmla="*/ 0 w 12192000"/>
              <a:gd name="connsiteY0" fmla="*/ 1139031 h 1139031"/>
              <a:gd name="connsiteX1" fmla="*/ 1901371 w 12192000"/>
              <a:gd name="connsiteY1" fmla="*/ 970415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1139031 h 1139031"/>
              <a:gd name="connsiteX1" fmla="*/ 624114 w 12192000"/>
              <a:gd name="connsiteY1" fmla="*/ 636586 h 1139031"/>
              <a:gd name="connsiteX2" fmla="*/ 11846235 w 12192000"/>
              <a:gd name="connsiteY2" fmla="*/ 0 h 1139031"/>
              <a:gd name="connsiteX3" fmla="*/ 12192000 w 12192000"/>
              <a:gd name="connsiteY3" fmla="*/ 1139031 h 1139031"/>
              <a:gd name="connsiteX4" fmla="*/ 0 w 12192000"/>
              <a:gd name="connsiteY4" fmla="*/ 1139031 h 1139031"/>
              <a:gd name="connsiteX0" fmla="*/ 0 w 12192000"/>
              <a:gd name="connsiteY0" fmla="*/ 863260 h 863260"/>
              <a:gd name="connsiteX1" fmla="*/ 624114 w 12192000"/>
              <a:gd name="connsiteY1" fmla="*/ 360815 h 863260"/>
              <a:gd name="connsiteX2" fmla="*/ 11875264 w 12192000"/>
              <a:gd name="connsiteY2" fmla="*/ 0 h 863260"/>
              <a:gd name="connsiteX3" fmla="*/ 12192000 w 12192000"/>
              <a:gd name="connsiteY3" fmla="*/ 863260 h 863260"/>
              <a:gd name="connsiteX4" fmla="*/ 0 w 12192000"/>
              <a:gd name="connsiteY4" fmla="*/ 863260 h 863260"/>
              <a:gd name="connsiteX0" fmla="*/ 0 w 12194578"/>
              <a:gd name="connsiteY0" fmla="*/ 906803 h 906803"/>
              <a:gd name="connsiteX1" fmla="*/ 624114 w 12194578"/>
              <a:gd name="connsiteY1" fmla="*/ 404358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0 w 12194578"/>
              <a:gd name="connsiteY0" fmla="*/ 906803 h 906803"/>
              <a:gd name="connsiteX1" fmla="*/ 435429 w 12194578"/>
              <a:gd name="connsiteY1" fmla="*/ 491444 h 906803"/>
              <a:gd name="connsiteX2" fmla="*/ 12194578 w 12194578"/>
              <a:gd name="connsiteY2" fmla="*/ 0 h 906803"/>
              <a:gd name="connsiteX3" fmla="*/ 12192000 w 12194578"/>
              <a:gd name="connsiteY3" fmla="*/ 906803 h 906803"/>
              <a:gd name="connsiteX4" fmla="*/ 0 w 12194578"/>
              <a:gd name="connsiteY4" fmla="*/ 906803 h 906803"/>
              <a:gd name="connsiteX0" fmla="*/ 43543 w 12238121"/>
              <a:gd name="connsiteY0" fmla="*/ 906803 h 906803"/>
              <a:gd name="connsiteX1" fmla="*/ 0 w 12238121"/>
              <a:gd name="connsiteY1" fmla="*/ 534987 h 906803"/>
              <a:gd name="connsiteX2" fmla="*/ 12238121 w 12238121"/>
              <a:gd name="connsiteY2" fmla="*/ 0 h 906803"/>
              <a:gd name="connsiteX3" fmla="*/ 12235543 w 12238121"/>
              <a:gd name="connsiteY3" fmla="*/ 906803 h 906803"/>
              <a:gd name="connsiteX4" fmla="*/ 43543 w 12238121"/>
              <a:gd name="connsiteY4" fmla="*/ 906803 h 9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21" h="906803">
                <a:moveTo>
                  <a:pt x="43543" y="906803"/>
                </a:moveTo>
                <a:lnTo>
                  <a:pt x="0" y="534987"/>
                </a:lnTo>
                <a:lnTo>
                  <a:pt x="12238121" y="0"/>
                </a:lnTo>
                <a:cubicBezTo>
                  <a:pt x="12237262" y="302268"/>
                  <a:pt x="12236402" y="604535"/>
                  <a:pt x="12235543" y="906803"/>
                </a:cubicBezTo>
                <a:lnTo>
                  <a:pt x="43543" y="906803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xmlns="" id="{08ED8244-F49F-4523-8BBA-54C54BD7D326}"/>
              </a:ext>
            </a:extLst>
          </p:cNvPr>
          <p:cNvSpPr/>
          <p:nvPr userDrawn="1"/>
        </p:nvSpPr>
        <p:spPr>
          <a:xfrm>
            <a:off x="-25497" y="0"/>
            <a:ext cx="12218670" cy="6915150"/>
          </a:xfrm>
          <a:custGeom>
            <a:avLst/>
            <a:gdLst>
              <a:gd name="connsiteX0" fmla="*/ 0 w 12218670"/>
              <a:gd name="connsiteY0" fmla="*/ 0 h 6915150"/>
              <a:gd name="connsiteX1" fmla="*/ 12218670 w 12218670"/>
              <a:gd name="connsiteY1" fmla="*/ 0 h 6915150"/>
              <a:gd name="connsiteX2" fmla="*/ 12218670 w 12218670"/>
              <a:gd name="connsiteY2" fmla="*/ 6915150 h 6915150"/>
              <a:gd name="connsiteX3" fmla="*/ 4354830 w 12218670"/>
              <a:gd name="connsiteY3" fmla="*/ 6915150 h 6915150"/>
              <a:gd name="connsiteX4" fmla="*/ 0 w 12218670"/>
              <a:gd name="connsiteY4" fmla="*/ 0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670" h="6915150">
                <a:moveTo>
                  <a:pt x="0" y="0"/>
                </a:moveTo>
                <a:lnTo>
                  <a:pt x="12218670" y="0"/>
                </a:lnTo>
                <a:lnTo>
                  <a:pt x="12218670" y="6915150"/>
                </a:lnTo>
                <a:lnTo>
                  <a:pt x="4354830" y="69151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BCA3E00-998E-4AEC-8A39-49C655D74AF3}"/>
              </a:ext>
            </a:extLst>
          </p:cNvPr>
          <p:cNvSpPr/>
          <p:nvPr userDrawn="1"/>
        </p:nvSpPr>
        <p:spPr>
          <a:xfrm>
            <a:off x="11978" y="-1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27C4304-BB21-4E30-978E-5631BBD1CA78}"/>
              </a:ext>
            </a:extLst>
          </p:cNvPr>
          <p:cNvSpPr/>
          <p:nvPr userDrawn="1"/>
        </p:nvSpPr>
        <p:spPr>
          <a:xfrm>
            <a:off x="-5893" y="0"/>
            <a:ext cx="12226556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xmlns="" id="{3553B777-5550-4062-B617-C4EE7991D0EE}"/>
              </a:ext>
            </a:extLst>
          </p:cNvPr>
          <p:cNvSpPr/>
          <p:nvPr userDrawn="1"/>
        </p:nvSpPr>
        <p:spPr>
          <a:xfrm>
            <a:off x="-130629" y="6176963"/>
            <a:ext cx="12378782" cy="7191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90" y="6345114"/>
            <a:ext cx="1872752" cy="427120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 flipV="1">
            <a:off x="-130629" y="6052457"/>
            <a:ext cx="12670972" cy="719777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a livre 11">
            <a:extLst>
              <a:ext uri="{FF2B5EF4-FFF2-40B4-BE49-F238E27FC236}">
                <a16:creationId xmlns:a16="http://schemas.microsoft.com/office/drawing/2014/main" xmlns="" id="{6C5B6E1D-2569-47A7-8C80-38080097CCBC}"/>
              </a:ext>
            </a:extLst>
          </p:cNvPr>
          <p:cNvSpPr/>
          <p:nvPr userDrawn="1"/>
        </p:nvSpPr>
        <p:spPr>
          <a:xfrm>
            <a:off x="-14692" y="0"/>
            <a:ext cx="4122233" cy="6640285"/>
          </a:xfrm>
          <a:custGeom>
            <a:avLst/>
            <a:gdLst>
              <a:gd name="connsiteX0" fmla="*/ 2476500 w 3962400"/>
              <a:gd name="connsiteY0" fmla="*/ 0 h 3352800"/>
              <a:gd name="connsiteX1" fmla="*/ 0 w 3962400"/>
              <a:gd name="connsiteY1" fmla="*/ 3352800 h 3352800"/>
              <a:gd name="connsiteX2" fmla="*/ 3962400 w 3962400"/>
              <a:gd name="connsiteY2" fmla="*/ 3352800 h 3352800"/>
              <a:gd name="connsiteX3" fmla="*/ 2476500 w 3962400"/>
              <a:gd name="connsiteY3" fmla="*/ 0 h 3352800"/>
              <a:gd name="connsiteX0" fmla="*/ 0 w 3967843"/>
              <a:gd name="connsiteY0" fmla="*/ 0 h 6925279"/>
              <a:gd name="connsiteX1" fmla="*/ 5443 w 3967843"/>
              <a:gd name="connsiteY1" fmla="*/ 6925279 h 6925279"/>
              <a:gd name="connsiteX2" fmla="*/ 3967843 w 3967843"/>
              <a:gd name="connsiteY2" fmla="*/ 6925279 h 6925279"/>
              <a:gd name="connsiteX3" fmla="*/ 0 w 3967843"/>
              <a:gd name="connsiteY3" fmla="*/ 0 h 6925279"/>
              <a:gd name="connsiteX0" fmla="*/ 0 w 12255500"/>
              <a:gd name="connsiteY0" fmla="*/ 0 h 6925279"/>
              <a:gd name="connsiteX1" fmla="*/ 5443 w 12255500"/>
              <a:gd name="connsiteY1" fmla="*/ 6925279 h 6925279"/>
              <a:gd name="connsiteX2" fmla="*/ 12255500 w 12255500"/>
              <a:gd name="connsiteY2" fmla="*/ 6867659 h 6925279"/>
              <a:gd name="connsiteX3" fmla="*/ 0 w 12255500"/>
              <a:gd name="connsiteY3" fmla="*/ 0 h 6925279"/>
              <a:gd name="connsiteX0" fmla="*/ 0 w 7393214"/>
              <a:gd name="connsiteY0" fmla="*/ 0 h 6925279"/>
              <a:gd name="connsiteX1" fmla="*/ 5443 w 7393214"/>
              <a:gd name="connsiteY1" fmla="*/ 6925279 h 6925279"/>
              <a:gd name="connsiteX2" fmla="*/ 7393214 w 7393214"/>
              <a:gd name="connsiteY2" fmla="*/ 6291453 h 6925279"/>
              <a:gd name="connsiteX3" fmla="*/ 0 w 7393214"/>
              <a:gd name="connsiteY3" fmla="*/ 0 h 6925279"/>
              <a:gd name="connsiteX0" fmla="*/ 9248 w 7402462"/>
              <a:gd name="connsiteY0" fmla="*/ 0 h 6709202"/>
              <a:gd name="connsiteX1" fmla="*/ 177 w 7402462"/>
              <a:gd name="connsiteY1" fmla="*/ 6709202 h 6709202"/>
              <a:gd name="connsiteX2" fmla="*/ 7402462 w 7402462"/>
              <a:gd name="connsiteY2" fmla="*/ 6291453 h 6709202"/>
              <a:gd name="connsiteX3" fmla="*/ 9248 w 7402462"/>
              <a:gd name="connsiteY3" fmla="*/ 0 h 6709202"/>
              <a:gd name="connsiteX0" fmla="*/ 9248 w 4122233"/>
              <a:gd name="connsiteY0" fmla="*/ 0 h 6709202"/>
              <a:gd name="connsiteX1" fmla="*/ 177 w 4122233"/>
              <a:gd name="connsiteY1" fmla="*/ 6709202 h 6709202"/>
              <a:gd name="connsiteX2" fmla="*/ 4122233 w 4122233"/>
              <a:gd name="connsiteY2" fmla="*/ 6493126 h 6709202"/>
              <a:gd name="connsiteX3" fmla="*/ 9248 w 4122233"/>
              <a:gd name="connsiteY3" fmla="*/ 0 h 670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233" h="6709202">
                <a:moveTo>
                  <a:pt x="9248" y="0"/>
                </a:moveTo>
                <a:cubicBezTo>
                  <a:pt x="11062" y="2308426"/>
                  <a:pt x="-1637" y="4400776"/>
                  <a:pt x="177" y="6709202"/>
                </a:cubicBezTo>
                <a:lnTo>
                  <a:pt x="4122233" y="6493126"/>
                </a:lnTo>
                <a:lnTo>
                  <a:pt x="9248" y="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80000"/>
                </a:srgbClr>
              </a:gs>
              <a:gs pos="100000">
                <a:srgbClr val="93CA5C">
                  <a:alpha val="80000"/>
                </a:srgbClr>
              </a:gs>
              <a:gs pos="51000">
                <a:srgbClr val="45BEAE">
                  <a:alpha val="8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205791-A15F-4619-8315-B0F99B29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96DABC6-FF18-41BC-BA28-DD1666DE1C4C}"/>
              </a:ext>
            </a:extLst>
          </p:cNvPr>
          <p:cNvSpPr/>
          <p:nvPr userDrawn="1"/>
        </p:nvSpPr>
        <p:spPr>
          <a:xfrm>
            <a:off x="14460" y="0"/>
            <a:ext cx="12192000" cy="6896100"/>
          </a:xfrm>
          <a:prstGeom prst="rect">
            <a:avLst/>
          </a:prstGeom>
          <a:gradFill>
            <a:gsLst>
              <a:gs pos="0">
                <a:srgbClr val="0560B3"/>
              </a:gs>
              <a:gs pos="97000">
                <a:srgbClr val="93CA5C">
                  <a:alpha val="60000"/>
                </a:srgbClr>
              </a:gs>
              <a:gs pos="53000">
                <a:srgbClr val="45BEAE">
                  <a:alpha val="5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1251FC6-AC96-46CE-A00D-F7F9C8E87966}"/>
              </a:ext>
            </a:extLst>
          </p:cNvPr>
          <p:cNvSpPr/>
          <p:nvPr userDrawn="1"/>
        </p:nvSpPr>
        <p:spPr>
          <a:xfrm>
            <a:off x="-14460" y="0"/>
            <a:ext cx="12192000" cy="68961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orma livre 9"/>
          <p:cNvSpPr/>
          <p:nvPr userDrawn="1"/>
        </p:nvSpPr>
        <p:spPr>
          <a:xfrm>
            <a:off x="10322339" y="-1470992"/>
            <a:ext cx="3390900" cy="3263900"/>
          </a:xfrm>
          <a:custGeom>
            <a:avLst/>
            <a:gdLst>
              <a:gd name="connsiteX0" fmla="*/ 1092200 w 3390900"/>
              <a:gd name="connsiteY0" fmla="*/ 3263900 h 3263900"/>
              <a:gd name="connsiteX1" fmla="*/ 3390900 w 3390900"/>
              <a:gd name="connsiteY1" fmla="*/ 0 h 3263900"/>
              <a:gd name="connsiteX2" fmla="*/ 0 w 3390900"/>
              <a:gd name="connsiteY2" fmla="*/ 0 h 3263900"/>
              <a:gd name="connsiteX3" fmla="*/ 1092200 w 3390900"/>
              <a:gd name="connsiteY3" fmla="*/ 326390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3263900">
                <a:moveTo>
                  <a:pt x="1092200" y="3263900"/>
                </a:moveTo>
                <a:lnTo>
                  <a:pt x="3390900" y="0"/>
                </a:lnTo>
                <a:lnTo>
                  <a:pt x="0" y="0"/>
                </a:lnTo>
                <a:lnTo>
                  <a:pt x="1092200" y="326390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sp>
        <p:nvSpPr>
          <p:cNvPr id="12" name="Forma livre 11"/>
          <p:cNvSpPr/>
          <p:nvPr userDrawn="1"/>
        </p:nvSpPr>
        <p:spPr>
          <a:xfrm>
            <a:off x="7724893" y="2066982"/>
            <a:ext cx="5723303" cy="4879483"/>
          </a:xfrm>
          <a:custGeom>
            <a:avLst/>
            <a:gdLst>
              <a:gd name="connsiteX0" fmla="*/ 2476500 w 3962400"/>
              <a:gd name="connsiteY0" fmla="*/ 0 h 3352800"/>
              <a:gd name="connsiteX1" fmla="*/ 0 w 3962400"/>
              <a:gd name="connsiteY1" fmla="*/ 3352800 h 3352800"/>
              <a:gd name="connsiteX2" fmla="*/ 3962400 w 3962400"/>
              <a:gd name="connsiteY2" fmla="*/ 3352800 h 3352800"/>
              <a:gd name="connsiteX3" fmla="*/ 2476500 w 3962400"/>
              <a:gd name="connsiteY3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352800">
                <a:moveTo>
                  <a:pt x="2476500" y="0"/>
                </a:moveTo>
                <a:lnTo>
                  <a:pt x="0" y="3352800"/>
                </a:lnTo>
                <a:lnTo>
                  <a:pt x="3962400" y="3352800"/>
                </a:lnTo>
                <a:lnTo>
                  <a:pt x="2476500" y="0"/>
                </a:lnTo>
                <a:close/>
              </a:path>
            </a:pathLst>
          </a:custGeom>
          <a:gradFill flip="none" rotWithShape="1">
            <a:gsLst>
              <a:gs pos="0">
                <a:srgbClr val="0560B3">
                  <a:alpha val="60000"/>
                </a:srgbClr>
              </a:gs>
              <a:gs pos="95575">
                <a:srgbClr val="93CA5C">
                  <a:alpha val="60000"/>
                </a:srgbClr>
              </a:gs>
              <a:gs pos="51000">
                <a:srgbClr val="45BEAE">
                  <a:alpha val="60000"/>
                </a:srgbClr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4353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" panose="020B0402020204020303" pitchFamily="34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 flipH="1">
            <a:off x="6944139" y="673337"/>
            <a:ext cx="5425385" cy="6975493"/>
          </a:xfrm>
          <a:prstGeom prst="line">
            <a:avLst/>
          </a:prstGeom>
          <a:ln w="57150">
            <a:solidFill>
              <a:srgbClr val="F5A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49" y="1608719"/>
            <a:ext cx="914390" cy="6350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1D8F003-607C-4D2C-A6C9-CF7EBC0F1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2" t="46476" r="24464" b="33905"/>
          <a:stretch/>
        </p:blipFill>
        <p:spPr>
          <a:xfrm>
            <a:off x="4412858" y="5931314"/>
            <a:ext cx="2531281" cy="881401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15FF0D2-606A-44B2-97B8-3A3B4F6361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60" y="6141153"/>
            <a:ext cx="2005885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24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D076-F56E-445A-BF71-C0F9BCE64614}" type="datetimeFigureOut">
              <a:rPr lang="pt-BR" smtClean="0"/>
              <a:t>11/07/2019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1105-949E-45C8-893B-42FA89DFF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3" r:id="rId4"/>
    <p:sldLayoutId id="2147483695" r:id="rId5"/>
    <p:sldLayoutId id="2147483694" r:id="rId6"/>
    <p:sldLayoutId id="2147483690" r:id="rId7"/>
    <p:sldLayoutId id="2147483685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627481B-875D-415B-A9E1-8FC0C4C4809C}"/>
              </a:ext>
            </a:extLst>
          </p:cNvPr>
          <p:cNvSpPr/>
          <p:nvPr/>
        </p:nvSpPr>
        <p:spPr>
          <a:xfrm>
            <a:off x="1729108" y="3196444"/>
            <a:ext cx="4565507" cy="2122715"/>
          </a:xfrm>
          <a:prstGeom prst="rect">
            <a:avLst/>
          </a:prstGeom>
        </p:spPr>
        <p:txBody>
          <a:bodyPr anchor="t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Análise da </a:t>
            </a: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 Provisória nº 882 e suas suas Emendas</a:t>
            </a:r>
            <a:endParaRPr lang="pt-BR" sz="3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4518" y="299804"/>
            <a:ext cx="10658006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000" b="1" u="sng" dirty="0" smtClean="0">
                <a:solidFill>
                  <a:schemeClr val="bg1"/>
                </a:solidFill>
              </a:rPr>
              <a:t>Emenda 36 – Posição Contrária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u="sng" dirty="0" smtClean="0">
                <a:solidFill>
                  <a:schemeClr val="bg1"/>
                </a:solidFill>
              </a:rPr>
              <a:t>R</a:t>
            </a:r>
            <a:r>
              <a:rPr lang="pt-BR" sz="2500" b="1" u="sng" dirty="0" smtClean="0">
                <a:solidFill>
                  <a:schemeClr val="bg1"/>
                </a:solidFill>
              </a:rPr>
              <a:t>esumo:</a:t>
            </a:r>
            <a:r>
              <a:rPr lang="pt-BR" sz="2500" b="1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Veda </a:t>
            </a:r>
            <a:r>
              <a:rPr lang="pt-BR" sz="2800" dirty="0">
                <a:solidFill>
                  <a:schemeClr val="bg1"/>
                </a:solidFill>
              </a:rPr>
              <a:t>a possibilidade de </a:t>
            </a:r>
            <a:r>
              <a:rPr lang="pt-BR" sz="2800" smtClean="0">
                <a:solidFill>
                  <a:schemeClr val="bg1"/>
                </a:solidFill>
              </a:rPr>
              <a:t>colação nas contratações </a:t>
            </a:r>
            <a:r>
              <a:rPr lang="pt-BR" sz="2800" dirty="0">
                <a:solidFill>
                  <a:schemeClr val="bg1"/>
                </a:solidFill>
              </a:rPr>
              <a:t>de suporte técnico externo para execução de suporte técnico na consecução de projetos de </a:t>
            </a:r>
            <a:r>
              <a:rPr lang="pt-BR" sz="2800" dirty="0" smtClean="0">
                <a:solidFill>
                  <a:schemeClr val="bg1"/>
                </a:solidFill>
              </a:rPr>
              <a:t>desestatização.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500" dirty="0" smtClean="0">
              <a:solidFill>
                <a:schemeClr val="bg1"/>
              </a:solidFill>
            </a:endParaRPr>
          </a:p>
          <a:p>
            <a:pPr algn="just"/>
            <a:r>
              <a:rPr lang="pt-BR" sz="2500" b="1" u="sng" dirty="0" smtClean="0">
                <a:solidFill>
                  <a:schemeClr val="bg1"/>
                </a:solidFill>
              </a:rPr>
              <a:t>Justificativa</a:t>
            </a:r>
            <a:r>
              <a:rPr lang="pt-BR" sz="2500" b="1" dirty="0" smtClean="0">
                <a:solidFill>
                  <a:schemeClr val="bg1"/>
                </a:solidFill>
              </a:rPr>
              <a:t>: 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Impede meios céleres de contratação;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Limita a qualidade dos contratados;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Melhor resposta à complexidade dos assuntos;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09469" y="449704"/>
            <a:ext cx="10658006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000" b="1" u="sng" dirty="0" smtClean="0">
                <a:solidFill>
                  <a:schemeClr val="bg1"/>
                </a:solidFill>
              </a:rPr>
              <a:t>Emenda 19 e 27 – Posição Favorável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u="sng" dirty="0" smtClean="0">
                <a:solidFill>
                  <a:schemeClr val="bg1"/>
                </a:solidFill>
              </a:rPr>
              <a:t>R</a:t>
            </a:r>
            <a:r>
              <a:rPr lang="pt-BR" sz="2500" b="1" u="sng" dirty="0" smtClean="0">
                <a:solidFill>
                  <a:schemeClr val="bg1"/>
                </a:solidFill>
              </a:rPr>
              <a:t>esumo:</a:t>
            </a:r>
            <a:r>
              <a:rPr lang="pt-BR" sz="2500" b="1" dirty="0" smtClean="0">
                <a:solidFill>
                  <a:schemeClr val="bg1"/>
                </a:solidFill>
              </a:rPr>
              <a:t> </a:t>
            </a:r>
            <a:r>
              <a:rPr lang="pt-BR" sz="2500" dirty="0" smtClean="0">
                <a:solidFill>
                  <a:schemeClr val="bg1"/>
                </a:solidFill>
              </a:rPr>
              <a:t>Proporciona instrumentos </a:t>
            </a:r>
            <a:r>
              <a:rPr lang="pt-BR" sz="2500" dirty="0">
                <a:solidFill>
                  <a:schemeClr val="bg1"/>
                </a:solidFill>
              </a:rPr>
              <a:t>que </a:t>
            </a:r>
            <a:r>
              <a:rPr lang="pt-BR" sz="2500" dirty="0" smtClean="0">
                <a:solidFill>
                  <a:schemeClr val="bg1"/>
                </a:solidFill>
              </a:rPr>
              <a:t>facilitam a </a:t>
            </a:r>
            <a:r>
              <a:rPr lang="pt-BR" sz="2500" dirty="0">
                <a:solidFill>
                  <a:schemeClr val="bg1"/>
                </a:solidFill>
              </a:rPr>
              <a:t>estruturação </a:t>
            </a:r>
            <a:r>
              <a:rPr lang="pt-BR" sz="2500" dirty="0" smtClean="0">
                <a:solidFill>
                  <a:schemeClr val="bg1"/>
                </a:solidFill>
              </a:rPr>
              <a:t>de PPP: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500" dirty="0" smtClean="0">
                <a:solidFill>
                  <a:schemeClr val="bg1"/>
                </a:solidFill>
              </a:rPr>
              <a:t> -  constituir </a:t>
            </a:r>
            <a:r>
              <a:rPr lang="pt-BR" sz="2500" dirty="0">
                <a:solidFill>
                  <a:schemeClr val="bg1"/>
                </a:solidFill>
              </a:rPr>
              <a:t>e participar do FAEP e outros </a:t>
            </a:r>
            <a:r>
              <a:rPr lang="pt-BR" sz="2500" dirty="0" smtClean="0">
                <a:solidFill>
                  <a:schemeClr val="bg1"/>
                </a:solidFill>
              </a:rPr>
              <a:t>fundos; 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pt-BR" sz="2500" u="sng" dirty="0" smtClean="0">
                <a:solidFill>
                  <a:schemeClr val="bg1"/>
                </a:solidFill>
              </a:rPr>
              <a:t>contratação direta </a:t>
            </a:r>
            <a:r>
              <a:rPr lang="pt-BR" sz="2500" u="sng" dirty="0">
                <a:solidFill>
                  <a:schemeClr val="bg1"/>
                </a:solidFill>
              </a:rPr>
              <a:t>por órgãos e entidades da Administração </a:t>
            </a:r>
            <a:r>
              <a:rPr lang="pt-BR" sz="2500" u="sng" dirty="0" smtClean="0">
                <a:solidFill>
                  <a:schemeClr val="bg1"/>
                </a:solidFill>
              </a:rPr>
              <a:t>Pública</a:t>
            </a:r>
            <a:r>
              <a:rPr lang="pt-BR" sz="2500" dirty="0" smtClean="0">
                <a:solidFill>
                  <a:schemeClr val="bg1"/>
                </a:solidFill>
              </a:rPr>
              <a:t>; 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pt-BR" sz="2500" dirty="0" smtClean="0">
                <a:solidFill>
                  <a:schemeClr val="bg1"/>
                </a:solidFill>
              </a:rPr>
              <a:t>utilização do </a:t>
            </a:r>
            <a:r>
              <a:rPr lang="pt-BR" sz="2500" dirty="0">
                <a:solidFill>
                  <a:schemeClr val="bg1"/>
                </a:solidFill>
              </a:rPr>
              <a:t>processo de </a:t>
            </a:r>
            <a:r>
              <a:rPr lang="pt-BR" sz="2500" dirty="0" smtClean="0">
                <a:solidFill>
                  <a:schemeClr val="bg1"/>
                </a:solidFill>
              </a:rPr>
              <a:t>colação.</a:t>
            </a:r>
            <a:endParaRPr lang="pt-BR" sz="2500" dirty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500" dirty="0" smtClean="0">
              <a:solidFill>
                <a:schemeClr val="bg1"/>
              </a:solidFill>
            </a:endParaRPr>
          </a:p>
          <a:p>
            <a:pPr algn="just"/>
            <a:r>
              <a:rPr lang="pt-BR" sz="2500" b="1" u="sng" dirty="0" smtClean="0">
                <a:solidFill>
                  <a:schemeClr val="bg1"/>
                </a:solidFill>
              </a:rPr>
              <a:t>Justificativa</a:t>
            </a:r>
            <a:r>
              <a:rPr lang="pt-BR" sz="2500" b="1" dirty="0" smtClean="0">
                <a:solidFill>
                  <a:schemeClr val="bg1"/>
                </a:solidFill>
              </a:rPr>
              <a:t>: </a:t>
            </a:r>
            <a:endParaRPr lang="pt-BR" sz="25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bg1"/>
                </a:solidFill>
              </a:rPr>
              <a:t>Maiores </a:t>
            </a:r>
            <a:r>
              <a:rPr lang="pt-BR" sz="2500" dirty="0">
                <a:solidFill>
                  <a:schemeClr val="bg1"/>
                </a:solidFill>
              </a:rPr>
              <a:t>possibilidades </a:t>
            </a:r>
            <a:r>
              <a:rPr lang="pt-BR" sz="2500" dirty="0" smtClean="0">
                <a:solidFill>
                  <a:schemeClr val="bg1"/>
                </a:solidFill>
              </a:rPr>
              <a:t>jurídico-legais de atuação;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bg1"/>
                </a:solidFill>
              </a:rPr>
              <a:t>Maior celeridade nos processos de estruturação de PPP;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bg1"/>
                </a:solidFill>
              </a:rPr>
              <a:t>Maior eficiência dos Entes Públicos na execução da política.</a:t>
            </a:r>
            <a:endParaRPr lang="pt-BR" sz="28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40167" y="3308929"/>
            <a:ext cx="51020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Arial" panose="020B0604020202020204" pitchFamily="34" charset="0"/>
              </a:rPr>
              <a:t>Agradecemos pela atenção</a:t>
            </a:r>
            <a:endParaRPr lang="pt-BR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627481B-875D-415B-A9E1-8FC0C4C4809C}"/>
              </a:ext>
            </a:extLst>
          </p:cNvPr>
          <p:cNvSpPr/>
          <p:nvPr/>
        </p:nvSpPr>
        <p:spPr>
          <a:xfrm>
            <a:off x="2508596" y="1499017"/>
            <a:ext cx="9228702" cy="2983043"/>
          </a:xfrm>
          <a:prstGeom prst="rect">
            <a:avLst/>
          </a:prstGeom>
        </p:spPr>
        <p:txBody>
          <a:bodyPr anchor="t"/>
          <a:lstStyle/>
          <a:p>
            <a:r>
              <a:rPr lang="pt-BR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Missão</a:t>
            </a:r>
          </a:p>
          <a:p>
            <a:pPr algn="just"/>
            <a:r>
              <a:rPr lang="pt-BR" sz="4000" i="1" dirty="0">
                <a:solidFill>
                  <a:schemeClr val="bg1"/>
                </a:solidFill>
              </a:rPr>
              <a:t>Promover o desenvolvimento sustentável do Brasil, gerando valor aos clientes e à sociedade como instituição financeira pública e agente de políticas de Estado.</a:t>
            </a:r>
          </a:p>
        </p:txBody>
      </p:sp>
    </p:spTree>
    <p:extLst>
      <p:ext uri="{BB962C8B-B14F-4D97-AF65-F5344CB8AC3E}">
        <p14:creationId xmlns:p14="http://schemas.microsoft.com/office/powerpoint/2010/main" val="4179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627481B-875D-415B-A9E1-8FC0C4C4809C}"/>
              </a:ext>
            </a:extLst>
          </p:cNvPr>
          <p:cNvSpPr/>
          <p:nvPr/>
        </p:nvSpPr>
        <p:spPr>
          <a:xfrm>
            <a:off x="2538576" y="1199213"/>
            <a:ext cx="9228702" cy="298304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pt-BR" sz="5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Objetivos</a:t>
            </a:r>
          </a:p>
          <a:p>
            <a:pPr algn="just">
              <a:spcAft>
                <a:spcPts val="1200"/>
              </a:spcAft>
            </a:pPr>
            <a:r>
              <a:rPr lang="pt-BR" sz="4000" i="1" dirty="0" smtClean="0">
                <a:solidFill>
                  <a:schemeClr val="bg1"/>
                </a:solidFill>
              </a:rPr>
              <a:t>Agir em prol do desenvolvimento econômico e social do Brasil.</a:t>
            </a:r>
            <a:endParaRPr lang="pt-BR" sz="4000" i="1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627481B-875D-415B-A9E1-8FC0C4C4809C}"/>
              </a:ext>
            </a:extLst>
          </p:cNvPr>
          <p:cNvSpPr/>
          <p:nvPr/>
        </p:nvSpPr>
        <p:spPr>
          <a:xfrm>
            <a:off x="2538576" y="2805661"/>
            <a:ext cx="9228702" cy="2983043"/>
          </a:xfrm>
          <a:prstGeom prst="rect">
            <a:avLst/>
          </a:prstGeom>
        </p:spPr>
        <p:txBody>
          <a:bodyPr anchor="t"/>
          <a:lstStyle/>
          <a:p>
            <a:endParaRPr lang="pt-BR" sz="5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sz="4000" i="1" dirty="0" smtClean="0">
                <a:solidFill>
                  <a:schemeClr val="bg1"/>
                </a:solidFill>
              </a:rPr>
              <a:t>Ser viabilizador da expansão e modernização da infraestrutura do país.</a:t>
            </a:r>
            <a:endParaRPr lang="pt-B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DB1A8AFE-ECCA-4463-B059-1E30AD5AD19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7803" y="638586"/>
          <a:ext cx="6891130" cy="557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5796FC1-D04D-4283-9165-AC222352137F}"/>
              </a:ext>
            </a:extLst>
          </p:cNvPr>
          <p:cNvSpPr/>
          <p:nvPr/>
        </p:nvSpPr>
        <p:spPr>
          <a:xfrm>
            <a:off x="0" y="429743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pt-BR" sz="5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Carteira de Crédito CAIXA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87B1662-A64F-4D5E-9E75-A3287585D794}"/>
              </a:ext>
            </a:extLst>
          </p:cNvPr>
          <p:cNvSpPr/>
          <p:nvPr/>
        </p:nvSpPr>
        <p:spPr>
          <a:xfrm>
            <a:off x="2487287" y="3751080"/>
            <a:ext cx="2459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881">
              <a:defRPr/>
            </a:pPr>
            <a:r>
              <a:rPr lang="pt-BR" sz="2400" b="1" dirty="0">
                <a:solidFill>
                  <a:prstClr val="white"/>
                </a:solidFill>
                <a:latin typeface="Tw Cen MT" panose="020B0602020104020603" pitchFamily="34" charset="0"/>
              </a:rPr>
              <a:t>Operações Contratadas</a:t>
            </a:r>
          </a:p>
          <a:p>
            <a:pPr algn="ctr" defTabSz="162881">
              <a:defRPr/>
            </a:pPr>
            <a:r>
              <a:rPr lang="pt-BR" sz="2000" dirty="0">
                <a:solidFill>
                  <a:prstClr val="white"/>
                </a:solidFill>
                <a:latin typeface="Tw Cen MT" panose="020B0602020104020603" pitchFamily="34" charset="0"/>
              </a:rPr>
              <a:t>(Saneamento e Infraestrutura)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5D50AE91-DB33-4899-9281-1481C3B2CE6A}"/>
              </a:ext>
            </a:extLst>
          </p:cNvPr>
          <p:cNvGrpSpPr/>
          <p:nvPr/>
        </p:nvGrpSpPr>
        <p:grpSpPr>
          <a:xfrm>
            <a:off x="7695814" y="1770788"/>
            <a:ext cx="3561319" cy="4215180"/>
            <a:chOff x="7749411" y="2677328"/>
            <a:chExt cx="6440399" cy="7622865"/>
          </a:xfrm>
        </p:grpSpPr>
        <p:sp>
          <p:nvSpPr>
            <p:cNvPr id="6" name="Rectangle 47">
              <a:extLst>
                <a:ext uri="{FF2B5EF4-FFF2-40B4-BE49-F238E27FC236}">
                  <a16:creationId xmlns:a16="http://schemas.microsoft.com/office/drawing/2014/main" xmlns="" id="{BB7B1392-35FA-4589-9CC2-56663748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094" y="9641078"/>
              <a:ext cx="4159221" cy="44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9000"/>
                </a:lnSpc>
                <a:defRPr/>
              </a:pPr>
              <a:r>
                <a:rPr lang="fr-FR" alt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Construção Naval 3%</a:t>
              </a:r>
              <a:endParaRPr lang="en-US" altLang="pt-BR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Rectangle 47">
              <a:extLst>
                <a:ext uri="{FF2B5EF4-FFF2-40B4-BE49-F238E27FC236}">
                  <a16:creationId xmlns:a16="http://schemas.microsoft.com/office/drawing/2014/main" xmlns="" id="{EBC22586-FE6C-4D6F-9BE8-D5E05B2C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239" y="8601416"/>
              <a:ext cx="2977994" cy="44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9000"/>
                </a:lnSpc>
                <a:defRPr/>
              </a:pPr>
              <a:r>
                <a:rPr lang="fr-FR" alt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Logística 4%</a:t>
              </a:r>
              <a:endParaRPr lang="en-US" altLang="pt-BR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" name="Rectangle 43">
              <a:extLst>
                <a:ext uri="{FF2B5EF4-FFF2-40B4-BE49-F238E27FC236}">
                  <a16:creationId xmlns:a16="http://schemas.microsoft.com/office/drawing/2014/main" xmlns="" id="{1B7A8384-FBED-4340-999F-ED520808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094" y="4842466"/>
              <a:ext cx="3010139" cy="89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9000"/>
                </a:lnSpc>
                <a:defRPr/>
              </a:pPr>
              <a:endParaRPr lang="fr-FR" altLang="pt-BR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  <a:p>
              <a:pPr>
                <a:lnSpc>
                  <a:spcPct val="89000"/>
                </a:lnSpc>
                <a:defRPr/>
              </a:pPr>
              <a:r>
                <a:rPr lang="fr-FR" alt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Infra Urbana 9%</a:t>
              </a:r>
              <a:endParaRPr lang="en-US" altLang="pt-BR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Rectangle 43">
              <a:extLst>
                <a:ext uri="{FF2B5EF4-FFF2-40B4-BE49-F238E27FC236}">
                  <a16:creationId xmlns:a16="http://schemas.microsoft.com/office/drawing/2014/main" xmlns="" id="{3245BBE6-0852-4FCF-BE70-20C3DFCD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094" y="7707651"/>
              <a:ext cx="3321256" cy="44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9000"/>
                </a:lnSpc>
                <a:defRPr/>
              </a:pPr>
              <a:r>
                <a:rPr lang="fr-FR" alt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Multi setores 9%</a:t>
              </a:r>
              <a:endParaRPr lang="en-US" altLang="pt-BR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8383178E-803E-46A8-A25D-FC214669A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66213" y="2677328"/>
              <a:ext cx="1450246" cy="1159954"/>
            </a:xfrm>
            <a:prstGeom prst="rect">
              <a:avLst/>
            </a:prstGeom>
          </p:spPr>
        </p:pic>
        <p:pic>
          <p:nvPicPr>
            <p:cNvPr id="11" name="Picture 2" descr="Resultado de imagem para +icon ship">
              <a:extLst>
                <a:ext uri="{FF2B5EF4-FFF2-40B4-BE49-F238E27FC236}">
                  <a16:creationId xmlns:a16="http://schemas.microsoft.com/office/drawing/2014/main" xmlns="" id="{1C6E555B-ACDA-4CCF-9B10-B535C1471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538" y="9522048"/>
              <a:ext cx="972886" cy="77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AF2733B2-E77D-4C8C-B31D-ECF9B663F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411" y="4842464"/>
              <a:ext cx="1513116" cy="1416087"/>
            </a:xfrm>
            <a:prstGeom prst="rect">
              <a:avLst/>
            </a:prstGeom>
          </p:spPr>
        </p:pic>
        <p:pic>
          <p:nvPicPr>
            <p:cNvPr id="13" name="Picture 4" descr="Resultado de imagem para ícone turbine">
              <a:extLst>
                <a:ext uri="{FF2B5EF4-FFF2-40B4-BE49-F238E27FC236}">
                  <a16:creationId xmlns:a16="http://schemas.microsoft.com/office/drawing/2014/main" xmlns="" id="{A5888DB7-9991-4175-B633-77058CE1B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664" y="3865541"/>
              <a:ext cx="1049762" cy="839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6266494F-5312-46FD-BBA9-03CC3101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180" y="6258553"/>
              <a:ext cx="1162370" cy="9297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xmlns="" id="{98818191-3A2A-4764-9106-076A816FF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8" t="20264" r="15842" b="20866"/>
            <a:stretch/>
          </p:blipFill>
          <p:spPr>
            <a:xfrm>
              <a:off x="8109689" y="8441682"/>
              <a:ext cx="949570" cy="729062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xmlns="" id="{1EB5D2EE-71BF-470D-B9D8-9DC3CBBCE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flipH="1">
              <a:off x="8164007" y="7507214"/>
              <a:ext cx="817584" cy="653929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4E140DA6-589C-48CB-A73A-D688A32F67B8}"/>
                </a:ext>
              </a:extLst>
            </p:cNvPr>
            <p:cNvSpPr txBox="1"/>
            <p:nvPr/>
          </p:nvSpPr>
          <p:spPr>
            <a:xfrm>
              <a:off x="9516459" y="2840161"/>
              <a:ext cx="3477480" cy="667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Saneamento 29%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37E084F5-540F-4FC9-9EDE-4BE40AACF9B1}"/>
                </a:ext>
              </a:extLst>
            </p:cNvPr>
            <p:cNvSpPr txBox="1"/>
            <p:nvPr/>
          </p:nvSpPr>
          <p:spPr>
            <a:xfrm>
              <a:off x="9556080" y="3950337"/>
              <a:ext cx="2802352" cy="667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Energia 26%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43C091C4-7EE8-44FA-9D94-C480AADE3197}"/>
                </a:ext>
              </a:extLst>
            </p:cNvPr>
            <p:cNvSpPr txBox="1"/>
            <p:nvPr/>
          </p:nvSpPr>
          <p:spPr>
            <a:xfrm>
              <a:off x="9550060" y="6380940"/>
              <a:ext cx="4639750" cy="667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prstClr val="white"/>
                  </a:solidFill>
                  <a:latin typeface="Tw Cen MT" panose="020B0602020104020603" pitchFamily="34" charset="0"/>
                </a:rPr>
                <a:t>Mobilidade Urbana 20%</a:t>
              </a: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3DDF139B-5413-4A8A-B521-FBB15DFB5779}"/>
              </a:ext>
            </a:extLst>
          </p:cNvPr>
          <p:cNvSpPr/>
          <p:nvPr/>
        </p:nvSpPr>
        <p:spPr>
          <a:xfrm>
            <a:off x="2595657" y="2756144"/>
            <a:ext cx="2242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i="1" dirty="0">
                <a:solidFill>
                  <a:srgbClr val="EA8B00"/>
                </a:solidFill>
                <a:latin typeface="Tw Cen MT" panose="020B0602020104020603" pitchFamily="34" charset="0"/>
              </a:rPr>
              <a:t>R$ 130 bi</a:t>
            </a:r>
            <a:r>
              <a:rPr lang="pt-BR" sz="2800" b="1" i="1" dirty="0">
                <a:solidFill>
                  <a:srgbClr val="EA8B00"/>
                </a:solidFill>
                <a:latin typeface="Tw Cen MT" panose="020B0602020104020603" pitchFamily="34" charset="0"/>
              </a:rPr>
              <a:t> </a:t>
            </a:r>
            <a:r>
              <a:rPr lang="pt-BR" sz="2400" i="1" dirty="0">
                <a:solidFill>
                  <a:srgbClr val="EA8B00"/>
                </a:solidFill>
                <a:latin typeface="Tw Cen MT" panose="020B0602020104020603" pitchFamily="34" charset="0"/>
              </a:rPr>
              <a:t>3.528 operações</a:t>
            </a:r>
            <a:endParaRPr lang="pt-BR" i="1" dirty="0">
              <a:solidFill>
                <a:srgbClr val="EA8B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5796FC1-D04D-4283-9165-AC222352137F}"/>
              </a:ext>
            </a:extLst>
          </p:cNvPr>
          <p:cNvSpPr/>
          <p:nvPr/>
        </p:nvSpPr>
        <p:spPr>
          <a:xfrm>
            <a:off x="0" y="429743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</a:rPr>
              <a:t>Carteira de Repasse CAIXA</a:t>
            </a:r>
          </a:p>
        </p:txBody>
      </p:sp>
      <p:graphicFrame>
        <p:nvGraphicFramePr>
          <p:cNvPr id="23" name="Diagrama 22"/>
          <p:cNvGraphicFramePr/>
          <p:nvPr>
            <p:extLst/>
          </p:nvPr>
        </p:nvGraphicFramePr>
        <p:xfrm>
          <a:off x="0" y="9225784"/>
          <a:ext cx="8740205" cy="554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3D030AC4-49E3-4BE7-A3D4-008AF12156E6}"/>
              </a:ext>
            </a:extLst>
          </p:cNvPr>
          <p:cNvSpPr/>
          <p:nvPr/>
        </p:nvSpPr>
        <p:spPr>
          <a:xfrm>
            <a:off x="2066030" y="1833124"/>
            <a:ext cx="4964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>
                <a:solidFill>
                  <a:srgbClr val="EA8B00"/>
                </a:solidFill>
                <a:latin typeface="Tw Cen MT" panose="020B0602020104020603" pitchFamily="34" charset="0"/>
              </a:rPr>
              <a:t>R$ 78.6 bi</a:t>
            </a:r>
            <a:r>
              <a:rPr lang="pt-BR" sz="4000" b="1" i="1" dirty="0">
                <a:solidFill>
                  <a:srgbClr val="EA8B00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pt-BR" sz="3600" i="1" dirty="0">
                <a:solidFill>
                  <a:srgbClr val="EA8B00"/>
                </a:solidFill>
                <a:latin typeface="Tw Cen MT" panose="020B0602020104020603" pitchFamily="34" charset="0"/>
              </a:rPr>
              <a:t>Carteira Ativa</a:t>
            </a:r>
            <a:endParaRPr lang="pt-BR" sz="2800" i="1" dirty="0">
              <a:solidFill>
                <a:srgbClr val="EA8B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E896110C-5999-4942-B448-29C82DC93C6D}"/>
              </a:ext>
            </a:extLst>
          </p:cNvPr>
          <p:cNvSpPr/>
          <p:nvPr/>
        </p:nvSpPr>
        <p:spPr>
          <a:xfrm>
            <a:off x="2107068" y="4018361"/>
            <a:ext cx="4964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>
                <a:solidFill>
                  <a:srgbClr val="EA8B00"/>
                </a:solidFill>
                <a:latin typeface="Tw Cen MT" panose="020B0602020104020603" pitchFamily="34" charset="0"/>
              </a:rPr>
              <a:t>40.486</a:t>
            </a:r>
            <a:endParaRPr lang="pt-BR" sz="4000" b="1" i="1" dirty="0">
              <a:solidFill>
                <a:srgbClr val="EA8B00"/>
              </a:solidFill>
              <a:latin typeface="Tw Cen MT" panose="020B0602020104020603" pitchFamily="34" charset="0"/>
            </a:endParaRPr>
          </a:p>
          <a:p>
            <a:pPr algn="ctr"/>
            <a:r>
              <a:rPr lang="pt-BR" sz="3600" i="1" dirty="0">
                <a:solidFill>
                  <a:srgbClr val="EA8B00"/>
                </a:solidFill>
                <a:latin typeface="Tw Cen MT" panose="020B0602020104020603" pitchFamily="34" charset="0"/>
              </a:rPr>
              <a:t>Contratos</a:t>
            </a:r>
            <a:endParaRPr lang="pt-BR" sz="2800" i="1" dirty="0">
              <a:solidFill>
                <a:srgbClr val="EA8B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33AFC48A-3665-4133-8087-E73D318912CA}"/>
              </a:ext>
            </a:extLst>
          </p:cNvPr>
          <p:cNvGrpSpPr/>
          <p:nvPr/>
        </p:nvGrpSpPr>
        <p:grpSpPr>
          <a:xfrm>
            <a:off x="8016723" y="1833124"/>
            <a:ext cx="2849483" cy="3816063"/>
            <a:chOff x="4717563" y="3887963"/>
            <a:chExt cx="3349321" cy="4692997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xmlns="" id="{2CEEDC37-11C6-443F-AC1C-C4D446374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0951" y="3887963"/>
              <a:ext cx="1450245" cy="1159954"/>
            </a:xfrm>
            <a:prstGeom prst="rect">
              <a:avLst/>
            </a:prstGeom>
          </p:spPr>
        </p:pic>
        <p:pic>
          <p:nvPicPr>
            <p:cNvPr id="35" name="Picture 2" descr="Resultado de imagem para +icon ship">
              <a:extLst>
                <a:ext uri="{FF2B5EF4-FFF2-40B4-BE49-F238E27FC236}">
                  <a16:creationId xmlns:a16="http://schemas.microsoft.com/office/drawing/2014/main" xmlns="" id="{C0C351BE-4D31-418C-B7A0-C2AC14510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972" y="5779986"/>
              <a:ext cx="1144706" cy="91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xmlns="" id="{B9796748-BD4F-4C8D-96CD-3670FB89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563" y="5585145"/>
              <a:ext cx="1513115" cy="1416088"/>
            </a:xfrm>
            <a:prstGeom prst="rect">
              <a:avLst/>
            </a:prstGeom>
          </p:spPr>
        </p:pic>
        <p:pic>
          <p:nvPicPr>
            <p:cNvPr id="37" name="Picture 4" descr="Resultado de imagem para ícone turbine">
              <a:extLst>
                <a:ext uri="{FF2B5EF4-FFF2-40B4-BE49-F238E27FC236}">
                  <a16:creationId xmlns:a16="http://schemas.microsoft.com/office/drawing/2014/main" xmlns="" id="{2B6D198D-A3BE-4097-9198-4DBF63C48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100" y="7741326"/>
              <a:ext cx="1049761" cy="83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xmlns="" id="{F75AE958-153A-4482-9E7D-36F34D78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513" y="4110209"/>
              <a:ext cx="1162371" cy="929701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xmlns="" id="{E563BAEC-9205-44E4-A139-F1D60C0FA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8" t="20264" r="15842" b="20866"/>
            <a:stretch/>
          </p:blipFill>
          <p:spPr>
            <a:xfrm>
              <a:off x="6801972" y="7803901"/>
              <a:ext cx="949569" cy="729062"/>
            </a:xfrm>
            <a:prstGeom prst="rect">
              <a:avLst/>
            </a:prstGeom>
          </p:spPr>
        </p:pic>
      </p:grpSp>
      <p:sp>
        <p:nvSpPr>
          <p:cNvPr id="44" name="Retângulo: Cantos Diagonais Arredondados 43">
            <a:extLst>
              <a:ext uri="{FF2B5EF4-FFF2-40B4-BE49-F238E27FC236}">
                <a16:creationId xmlns:a16="http://schemas.microsoft.com/office/drawing/2014/main" xmlns="" id="{A55EEED9-4B9E-4F85-9440-8C94B06DD111}"/>
              </a:ext>
            </a:extLst>
          </p:cNvPr>
          <p:cNvSpPr/>
          <p:nvPr/>
        </p:nvSpPr>
        <p:spPr>
          <a:xfrm flipV="1">
            <a:off x="1313125" y="1856854"/>
            <a:ext cx="1381307" cy="1443107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5" name="Imagem 44" descr="Dinheiro">
            <a:extLst>
              <a:ext uri="{FF2B5EF4-FFF2-40B4-BE49-F238E27FC236}">
                <a16:creationId xmlns:a16="http://schemas.microsoft.com/office/drawing/2014/main" xmlns="" id="{27E9FCEC-63AD-45BA-8461-1606026A1A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98472" y="2075567"/>
            <a:ext cx="1053694" cy="1053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Retângulo: Cantos Diagonais Arredondados 45">
            <a:extLst>
              <a:ext uri="{FF2B5EF4-FFF2-40B4-BE49-F238E27FC236}">
                <a16:creationId xmlns:a16="http://schemas.microsoft.com/office/drawing/2014/main" xmlns="" id="{D0247583-63D6-4B9D-9858-07B48C61B200}"/>
              </a:ext>
            </a:extLst>
          </p:cNvPr>
          <p:cNvSpPr/>
          <p:nvPr/>
        </p:nvSpPr>
        <p:spPr>
          <a:xfrm flipV="1">
            <a:off x="1325794" y="4018364"/>
            <a:ext cx="1381307" cy="1443107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FA4F506F-D815-480F-8D9E-2A67A8BE1CD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41" y="4237077"/>
            <a:ext cx="1053694" cy="1053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8" name="Retângulo: Cantos Diagonais Arredondados 47">
            <a:extLst>
              <a:ext uri="{FF2B5EF4-FFF2-40B4-BE49-F238E27FC236}">
                <a16:creationId xmlns:a16="http://schemas.microsoft.com/office/drawing/2014/main" xmlns="" id="{6EFB7D15-8582-41C9-97C2-FA50307E0E94}"/>
              </a:ext>
            </a:extLst>
          </p:cNvPr>
          <p:cNvSpPr/>
          <p:nvPr/>
        </p:nvSpPr>
        <p:spPr>
          <a:xfrm rot="10800000" flipV="1">
            <a:off x="1313122" y="1856855"/>
            <a:ext cx="5244631" cy="1443108"/>
          </a:xfrm>
          <a:prstGeom prst="round2DiagRect">
            <a:avLst/>
          </a:prstGeom>
          <a:noFill/>
          <a:ln>
            <a:solidFill>
              <a:srgbClr val="EA8B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Retângulo: Cantos Diagonais Arredondados 48">
            <a:extLst>
              <a:ext uri="{FF2B5EF4-FFF2-40B4-BE49-F238E27FC236}">
                <a16:creationId xmlns:a16="http://schemas.microsoft.com/office/drawing/2014/main" xmlns="" id="{13892EB1-ABEC-45E7-B47B-93C0CB500228}"/>
              </a:ext>
            </a:extLst>
          </p:cNvPr>
          <p:cNvSpPr/>
          <p:nvPr/>
        </p:nvSpPr>
        <p:spPr>
          <a:xfrm rot="10800000" flipV="1">
            <a:off x="1313121" y="4032476"/>
            <a:ext cx="5244630" cy="1428996"/>
          </a:xfrm>
          <a:prstGeom prst="round2DiagRect">
            <a:avLst/>
          </a:prstGeom>
          <a:noFill/>
          <a:ln>
            <a:solidFill>
              <a:srgbClr val="EA8B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: Cantos Diagonais Arredondados 16">
            <a:extLst>
              <a:ext uri="{FF2B5EF4-FFF2-40B4-BE49-F238E27FC236}">
                <a16:creationId xmlns:a16="http://schemas.microsoft.com/office/drawing/2014/main" xmlns="" id="{97934F00-1A77-4C31-A769-58B2306BCB47}"/>
              </a:ext>
            </a:extLst>
          </p:cNvPr>
          <p:cNvSpPr/>
          <p:nvPr/>
        </p:nvSpPr>
        <p:spPr>
          <a:xfrm flipV="1">
            <a:off x="3662895" y="3211238"/>
            <a:ext cx="1304697" cy="1304697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2" name="Retângulo: Cantos Diagonais Arredondados 31">
            <a:extLst>
              <a:ext uri="{FF2B5EF4-FFF2-40B4-BE49-F238E27FC236}">
                <a16:creationId xmlns:a16="http://schemas.microsoft.com/office/drawing/2014/main" xmlns="" id="{3FF146B9-798B-4049-AA07-189A8D223C7E}"/>
              </a:ext>
            </a:extLst>
          </p:cNvPr>
          <p:cNvSpPr/>
          <p:nvPr/>
        </p:nvSpPr>
        <p:spPr>
          <a:xfrm flipV="1">
            <a:off x="3796672" y="3342934"/>
            <a:ext cx="1039699" cy="1039699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9" name="Retângulo: Cantos Diagonais Arredondados 18">
            <a:extLst>
              <a:ext uri="{FF2B5EF4-FFF2-40B4-BE49-F238E27FC236}">
                <a16:creationId xmlns:a16="http://schemas.microsoft.com/office/drawing/2014/main" xmlns="" id="{44E83401-EB6D-4C59-8253-C64B6A05CCBF}"/>
              </a:ext>
            </a:extLst>
          </p:cNvPr>
          <p:cNvSpPr/>
          <p:nvPr/>
        </p:nvSpPr>
        <p:spPr>
          <a:xfrm flipV="1">
            <a:off x="1998408" y="3169527"/>
            <a:ext cx="1304697" cy="1304697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1" name="Retângulo: Cantos Diagonais Arredondados 30">
            <a:extLst>
              <a:ext uri="{FF2B5EF4-FFF2-40B4-BE49-F238E27FC236}">
                <a16:creationId xmlns:a16="http://schemas.microsoft.com/office/drawing/2014/main" xmlns="" id="{004266E5-767F-4DAD-84D1-CE01877216C6}"/>
              </a:ext>
            </a:extLst>
          </p:cNvPr>
          <p:cNvSpPr/>
          <p:nvPr/>
        </p:nvSpPr>
        <p:spPr>
          <a:xfrm flipV="1">
            <a:off x="2139425" y="3308441"/>
            <a:ext cx="1039699" cy="1039699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1" name="Retângulo: Cantos Diagonais Arredondados 20">
            <a:extLst>
              <a:ext uri="{FF2B5EF4-FFF2-40B4-BE49-F238E27FC236}">
                <a16:creationId xmlns:a16="http://schemas.microsoft.com/office/drawing/2014/main" xmlns="" id="{6ADA7485-93B5-4091-BE16-08E2891ACD32}"/>
              </a:ext>
            </a:extLst>
          </p:cNvPr>
          <p:cNvSpPr/>
          <p:nvPr/>
        </p:nvSpPr>
        <p:spPr>
          <a:xfrm flipV="1">
            <a:off x="356279" y="3168291"/>
            <a:ext cx="1304697" cy="1304697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0" name="Retângulo: Cantos Diagonais Arredondados 29">
            <a:extLst>
              <a:ext uri="{FF2B5EF4-FFF2-40B4-BE49-F238E27FC236}">
                <a16:creationId xmlns:a16="http://schemas.microsoft.com/office/drawing/2014/main" xmlns="" id="{B9865A3D-F35D-46A0-8931-404E6B70BECA}"/>
              </a:ext>
            </a:extLst>
          </p:cNvPr>
          <p:cNvSpPr/>
          <p:nvPr/>
        </p:nvSpPr>
        <p:spPr>
          <a:xfrm flipV="1">
            <a:off x="498094" y="3308441"/>
            <a:ext cx="1039699" cy="1039699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5F0C4C7-78FF-458E-B7D1-60418E04BADA}"/>
              </a:ext>
            </a:extLst>
          </p:cNvPr>
          <p:cNvSpPr/>
          <p:nvPr/>
        </p:nvSpPr>
        <p:spPr>
          <a:xfrm>
            <a:off x="4972150" y="1305531"/>
            <a:ext cx="70199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Corpo técnico dedicado exclusivamente a </a:t>
            </a:r>
            <a:r>
              <a:rPr lang="pt-BR" sz="3200" b="1" dirty="0" smtClean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estruturação de parcerias de investimentos</a:t>
            </a:r>
            <a:endParaRPr lang="pt-BR" sz="3200" b="1" dirty="0">
              <a:ln w="0"/>
              <a:gradFill>
                <a:gsLst>
                  <a:gs pos="0">
                    <a:srgbClr val="0560B3"/>
                  </a:gs>
                  <a:gs pos="95575">
                    <a:srgbClr val="93CA5C"/>
                  </a:gs>
                  <a:gs pos="51000">
                    <a:srgbClr val="45BEAE"/>
                  </a:gs>
                </a:gsLst>
                <a:lin ang="6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xmlns="" id="{2F305AE1-CC94-4049-888A-B8DBC60E4010}"/>
              </a:ext>
            </a:extLst>
          </p:cNvPr>
          <p:cNvSpPr/>
          <p:nvPr/>
        </p:nvSpPr>
        <p:spPr>
          <a:xfrm rot="10800000" flipV="1">
            <a:off x="6534962" y="2767221"/>
            <a:ext cx="5242656" cy="769189"/>
          </a:xfrm>
          <a:prstGeom prst="round2DiagRect">
            <a:avLst/>
          </a:prstGeom>
          <a:noFill/>
          <a:ln>
            <a:solidFill>
              <a:srgbClr val="EA8B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latin typeface="Tw Cen MT" panose="020B0602020104020603" pitchFamily="34" charset="0"/>
            </a:endParaRPr>
          </a:p>
          <a:p>
            <a:r>
              <a:rPr lang="pt-BR" sz="1600" dirty="0">
                <a:latin typeface="Tw Cen MT" panose="020B0602020104020603" pitchFamily="34" charset="0"/>
              </a:rPr>
              <a:t>    </a:t>
            </a:r>
            <a:r>
              <a:rPr lang="pt-BR" b="1" dirty="0">
                <a:latin typeface="Tw Cen MT" panose="020B0602020104020603" pitchFamily="34" charset="0"/>
              </a:rPr>
              <a:t>Profissionais</a:t>
            </a:r>
            <a:r>
              <a:rPr lang="pt-BR" sz="1600" dirty="0">
                <a:latin typeface="Tw Cen MT" panose="020B0602020104020603" pitchFamily="34" charset="0"/>
              </a:rPr>
              <a:t>: 11 especialistas, 6 mestres, 2 mestrandos, 1doutor, 1 doutorando, certificados CP3P-F</a:t>
            </a:r>
          </a:p>
          <a:p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xmlns="" id="{0AB5A137-A495-425D-A301-800DCF09012B}"/>
              </a:ext>
            </a:extLst>
          </p:cNvPr>
          <p:cNvSpPr/>
          <p:nvPr/>
        </p:nvSpPr>
        <p:spPr>
          <a:xfrm rot="10800000" flipV="1">
            <a:off x="6534962" y="3805834"/>
            <a:ext cx="5242656" cy="769189"/>
          </a:xfrm>
          <a:prstGeom prst="round2DiagRect">
            <a:avLst/>
          </a:prstGeom>
          <a:noFill/>
          <a:ln>
            <a:solidFill>
              <a:srgbClr val="EA8B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latin typeface="Tw Cen MT" panose="020B0602020104020603" pitchFamily="34" charset="0"/>
            </a:endParaRPr>
          </a:p>
          <a:p>
            <a:r>
              <a:rPr lang="pt-BR" sz="1600" dirty="0">
                <a:latin typeface="Tw Cen MT" panose="020B0602020104020603" pitchFamily="34" charset="0"/>
              </a:rPr>
              <a:t>   </a:t>
            </a:r>
            <a:r>
              <a:rPr lang="pt-BR" b="1" dirty="0">
                <a:latin typeface="Tw Cen MT" panose="020B0602020104020603" pitchFamily="34" charset="0"/>
              </a:rPr>
              <a:t>Formação</a:t>
            </a:r>
            <a:r>
              <a:rPr lang="pt-BR" sz="1600" dirty="0">
                <a:latin typeface="Tw Cen MT" panose="020B0602020104020603" pitchFamily="34" charset="0"/>
              </a:rPr>
              <a:t>: advogados, administradores, economistas,  engenheiros, cientistas sociais, arquitetos e urbanistas</a:t>
            </a:r>
          </a:p>
          <a:p>
            <a:pPr algn="ctr"/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xmlns="" id="{E6290F5C-2A1A-413F-AB0E-16ABD5E97634}"/>
              </a:ext>
            </a:extLst>
          </p:cNvPr>
          <p:cNvSpPr/>
          <p:nvPr/>
        </p:nvSpPr>
        <p:spPr>
          <a:xfrm rot="10800000" flipV="1">
            <a:off x="6572900" y="4841537"/>
            <a:ext cx="5219050" cy="1035557"/>
          </a:xfrm>
          <a:prstGeom prst="round2DiagRect">
            <a:avLst/>
          </a:prstGeom>
          <a:noFill/>
          <a:ln>
            <a:solidFill>
              <a:srgbClr val="EA8B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>
              <a:latin typeface="Tw Cen MT" panose="020B0602020104020603" pitchFamily="34" charset="0"/>
            </a:endParaRPr>
          </a:p>
          <a:p>
            <a:r>
              <a:rPr lang="pt-BR" b="1" dirty="0">
                <a:latin typeface="Tw Cen MT" panose="020B0602020104020603" pitchFamily="34" charset="0"/>
              </a:rPr>
              <a:t>    Expertise</a:t>
            </a:r>
            <a:r>
              <a:rPr lang="pt-BR" sz="1600" dirty="0">
                <a:latin typeface="Tw Cen MT" panose="020B0602020104020603" pitchFamily="34" charset="0"/>
              </a:rPr>
              <a:t>: operações estruturadas, estudos de viabilidade econômica, concessões e parcerias público-privada, infraestrutura de transportes, gerenciamento de projetos</a:t>
            </a:r>
          </a:p>
          <a:p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xmlns="" id="{282DBA42-2DEE-45E8-9F4E-AA8B08CF04D5}"/>
              </a:ext>
            </a:extLst>
          </p:cNvPr>
          <p:cNvSpPr/>
          <p:nvPr/>
        </p:nvSpPr>
        <p:spPr>
          <a:xfrm flipV="1">
            <a:off x="5838340" y="3699743"/>
            <a:ext cx="784800" cy="784800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7CDD0868-2D3B-449B-B541-679027D8FA5A}"/>
              </a:ext>
            </a:extLst>
          </p:cNvPr>
          <p:cNvSpPr/>
          <p:nvPr/>
        </p:nvSpPr>
        <p:spPr>
          <a:xfrm flipV="1">
            <a:off x="5908765" y="3760075"/>
            <a:ext cx="664135" cy="664135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xmlns="" id="{D66F81FC-3328-4280-A778-E631837D9ABD}"/>
              </a:ext>
            </a:extLst>
          </p:cNvPr>
          <p:cNvSpPr/>
          <p:nvPr/>
        </p:nvSpPr>
        <p:spPr>
          <a:xfrm flipV="1">
            <a:off x="5820102" y="2598804"/>
            <a:ext cx="784800" cy="784800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xmlns="" id="{EBF7E729-B59F-476E-82B2-697066E1DDCB}"/>
              </a:ext>
            </a:extLst>
          </p:cNvPr>
          <p:cNvSpPr/>
          <p:nvPr/>
        </p:nvSpPr>
        <p:spPr>
          <a:xfrm flipV="1">
            <a:off x="5890527" y="2659136"/>
            <a:ext cx="664135" cy="664135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xmlns="" id="{9CCB4054-E6CF-4DD8-9B4B-BA55331FC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251" y="2776775"/>
            <a:ext cx="474686" cy="417153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tângulo: Cantos Diagonais Arredondados 11">
            <a:extLst>
              <a:ext uri="{FF2B5EF4-FFF2-40B4-BE49-F238E27FC236}">
                <a16:creationId xmlns:a16="http://schemas.microsoft.com/office/drawing/2014/main" xmlns="" id="{61939116-52E7-440D-835B-9294688B9B9F}"/>
              </a:ext>
            </a:extLst>
          </p:cNvPr>
          <p:cNvSpPr/>
          <p:nvPr/>
        </p:nvSpPr>
        <p:spPr>
          <a:xfrm flipV="1">
            <a:off x="5853839" y="4737662"/>
            <a:ext cx="784800" cy="784800"/>
          </a:xfrm>
          <a:prstGeom prst="round2DiagRect">
            <a:avLst/>
          </a:prstGeom>
          <a:gradFill flip="none" rotWithShape="1">
            <a:gsLst>
              <a:gs pos="0">
                <a:srgbClr val="0560B3"/>
              </a:gs>
              <a:gs pos="95575">
                <a:srgbClr val="93CA5C"/>
              </a:gs>
              <a:gs pos="51000">
                <a:srgbClr val="45BEAE"/>
              </a:gs>
            </a:gsLst>
            <a:lin ang="66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xmlns="" id="{E13EA7F1-47A4-4BD6-ACE3-4C707C2B8A62}"/>
              </a:ext>
            </a:extLst>
          </p:cNvPr>
          <p:cNvSpPr/>
          <p:nvPr/>
        </p:nvSpPr>
        <p:spPr>
          <a:xfrm flipV="1">
            <a:off x="5924264" y="4797994"/>
            <a:ext cx="664135" cy="664135"/>
          </a:xfrm>
          <a:prstGeom prst="round2Diag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2211294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xmlns="" id="{4E2856E2-B7AE-48CD-9843-0EFA3BA34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975" y="4893101"/>
            <a:ext cx="459215" cy="47391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C00AACF-98A3-41AD-90AD-9CC546A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85" y="3819839"/>
            <a:ext cx="631993" cy="63199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4A41FF8-5DA5-455D-BA28-0F758E750210}"/>
              </a:ext>
            </a:extLst>
          </p:cNvPr>
          <p:cNvSpPr/>
          <p:nvPr/>
        </p:nvSpPr>
        <p:spPr>
          <a:xfrm>
            <a:off x="-209636" y="1403179"/>
            <a:ext cx="55547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Corpo técnico </a:t>
            </a:r>
          </a:p>
          <a:p>
            <a:pPr algn="ctr"/>
            <a:r>
              <a:rPr lang="pt-BR" sz="4000" b="1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CAIXA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0FDAF622-26F5-4D70-B5A4-B54B5554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6" y="3349653"/>
            <a:ext cx="952633" cy="9526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31D387ED-BBCE-4FF9-8238-65A7A5404A64}"/>
              </a:ext>
            </a:extLst>
          </p:cNvPr>
          <p:cNvSpPr/>
          <p:nvPr/>
        </p:nvSpPr>
        <p:spPr>
          <a:xfrm>
            <a:off x="126882" y="4457747"/>
            <a:ext cx="18341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4000" b="1" cap="small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2.000</a:t>
            </a:r>
            <a:r>
              <a:rPr lang="pt-BR" altLang="pt-BR" sz="2000" b="1" cap="small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Engenheiros </a:t>
            </a:r>
          </a:p>
          <a:p>
            <a:pPr algn="ctr"/>
            <a:r>
              <a:rPr lang="pt-BR" alt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 Arquitetos</a:t>
            </a:r>
            <a:endParaRPr lang="pt-BR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708A029E-4AB3-4DA8-BF4D-160C7FD50447}"/>
              </a:ext>
            </a:extLst>
          </p:cNvPr>
          <p:cNvSpPr/>
          <p:nvPr/>
        </p:nvSpPr>
        <p:spPr>
          <a:xfrm>
            <a:off x="1869054" y="4582093"/>
            <a:ext cx="16644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32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900</a:t>
            </a:r>
            <a:endParaRPr lang="pt-BR" altLang="pt-BR" sz="2400" b="1" dirty="0">
              <a:solidFill>
                <a:schemeClr val="bg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Advogados</a:t>
            </a:r>
            <a:endParaRPr lang="pt-BR" altLang="pt-BR" sz="2800" b="1" dirty="0">
              <a:solidFill>
                <a:schemeClr val="bg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9938B2EE-A2B1-4C06-93AF-5CD5D659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9" y="3309678"/>
            <a:ext cx="952633" cy="9526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DCF082D2-494D-420C-A3AE-375565D4EB0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64" y="3423283"/>
            <a:ext cx="879003" cy="8790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1F9C286-9C3C-47D4-9DC7-31289A18DDE0}"/>
              </a:ext>
            </a:extLst>
          </p:cNvPr>
          <p:cNvSpPr/>
          <p:nvPr/>
        </p:nvSpPr>
        <p:spPr>
          <a:xfrm>
            <a:off x="3104858" y="4640281"/>
            <a:ext cx="2599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Centenas de Especialistas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Econômico-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Financeiros</a:t>
            </a:r>
            <a:endParaRPr lang="pt-BR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A0405CB4-8813-4D0F-86D5-7B8CB3CF7017}"/>
              </a:ext>
            </a:extLst>
          </p:cNvPr>
          <p:cNvSpPr/>
          <p:nvPr/>
        </p:nvSpPr>
        <p:spPr>
          <a:xfrm>
            <a:off x="0" y="429743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Equipe de trabalho</a:t>
            </a:r>
          </a:p>
        </p:txBody>
      </p:sp>
    </p:spTree>
    <p:extLst>
      <p:ext uri="{BB962C8B-B14F-4D97-AF65-F5344CB8AC3E}">
        <p14:creationId xmlns:p14="http://schemas.microsoft.com/office/powerpoint/2010/main" val="2437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Agrupar 188">
            <a:extLst>
              <a:ext uri="{FF2B5EF4-FFF2-40B4-BE49-F238E27FC236}">
                <a16:creationId xmlns:a16="http://schemas.microsoft.com/office/drawing/2014/main" xmlns="" id="{F0DEED19-C91A-42DF-B9FC-60C3B4353CCA}"/>
              </a:ext>
            </a:extLst>
          </p:cNvPr>
          <p:cNvGrpSpPr/>
          <p:nvPr/>
        </p:nvGrpSpPr>
        <p:grpSpPr>
          <a:xfrm>
            <a:off x="6346061" y="349144"/>
            <a:ext cx="5411788" cy="5716315"/>
            <a:chOff x="3086837" y="201513"/>
            <a:chExt cx="5411788" cy="6154737"/>
          </a:xfrm>
          <a:gradFill>
            <a:gsLst>
              <a:gs pos="0">
                <a:srgbClr val="0560B3">
                  <a:alpha val="50000"/>
                </a:srgbClr>
              </a:gs>
              <a:gs pos="95575">
                <a:srgbClr val="93CA5C">
                  <a:alpha val="50000"/>
                </a:srgbClr>
              </a:gs>
              <a:gs pos="51000">
                <a:srgbClr val="45BEAE">
                  <a:alpha val="50000"/>
                </a:srgbClr>
              </a:gs>
            </a:gsLst>
            <a:lin ang="6600000" scaled="0"/>
          </a:gradFill>
        </p:grpSpPr>
        <p:sp>
          <p:nvSpPr>
            <p:cNvPr id="162" name="S_GO">
              <a:extLst>
                <a:ext uri="{FF2B5EF4-FFF2-40B4-BE49-F238E27FC236}">
                  <a16:creationId xmlns:a16="http://schemas.microsoft.com/office/drawing/2014/main" xmlns="" id="{771FBB10-505D-4B3B-BC77-002A6A672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525" y="2973288"/>
              <a:ext cx="1009650" cy="1141412"/>
            </a:xfrm>
            <a:custGeom>
              <a:avLst/>
              <a:gdLst>
                <a:gd name="T0" fmla="*/ 2147483647 w 143"/>
                <a:gd name="T1" fmla="*/ 2147483647 h 146"/>
                <a:gd name="T2" fmla="*/ 2147483647 w 143"/>
                <a:gd name="T3" fmla="*/ 2147483647 h 146"/>
                <a:gd name="T4" fmla="*/ 2147483647 w 143"/>
                <a:gd name="T5" fmla="*/ 2147483647 h 146"/>
                <a:gd name="T6" fmla="*/ 2147483647 w 143"/>
                <a:gd name="T7" fmla="*/ 2147483647 h 146"/>
                <a:gd name="T8" fmla="*/ 2147483647 w 143"/>
                <a:gd name="T9" fmla="*/ 2147483647 h 146"/>
                <a:gd name="T10" fmla="*/ 2147483647 w 143"/>
                <a:gd name="T11" fmla="*/ 2147483647 h 146"/>
                <a:gd name="T12" fmla="*/ 2147483647 w 143"/>
                <a:gd name="T13" fmla="*/ 2147483647 h 146"/>
                <a:gd name="T14" fmla="*/ 2147483647 w 143"/>
                <a:gd name="T15" fmla="*/ 2147483647 h 146"/>
                <a:gd name="T16" fmla="*/ 2147483647 w 143"/>
                <a:gd name="T17" fmla="*/ 2147483647 h 146"/>
                <a:gd name="T18" fmla="*/ 2147483647 w 143"/>
                <a:gd name="T19" fmla="*/ 2147483647 h 146"/>
                <a:gd name="T20" fmla="*/ 2147483647 w 143"/>
                <a:gd name="T21" fmla="*/ 2147483647 h 146"/>
                <a:gd name="T22" fmla="*/ 2147483647 w 143"/>
                <a:gd name="T23" fmla="*/ 2147483647 h 146"/>
                <a:gd name="T24" fmla="*/ 2147483647 w 143"/>
                <a:gd name="T25" fmla="*/ 2147483647 h 146"/>
                <a:gd name="T26" fmla="*/ 2147483647 w 143"/>
                <a:gd name="T27" fmla="*/ 2147483647 h 146"/>
                <a:gd name="T28" fmla="*/ 2147483647 w 143"/>
                <a:gd name="T29" fmla="*/ 2147483647 h 146"/>
                <a:gd name="T30" fmla="*/ 2147483647 w 143"/>
                <a:gd name="T31" fmla="*/ 2147483647 h 146"/>
                <a:gd name="T32" fmla="*/ 2147483647 w 143"/>
                <a:gd name="T33" fmla="*/ 2147483647 h 146"/>
                <a:gd name="T34" fmla="*/ 2147483647 w 143"/>
                <a:gd name="T35" fmla="*/ 2147483647 h 146"/>
                <a:gd name="T36" fmla="*/ 2147483647 w 143"/>
                <a:gd name="T37" fmla="*/ 2147483647 h 146"/>
                <a:gd name="T38" fmla="*/ 2147483647 w 143"/>
                <a:gd name="T39" fmla="*/ 2147483647 h 146"/>
                <a:gd name="T40" fmla="*/ 2147483647 w 143"/>
                <a:gd name="T41" fmla="*/ 2147483647 h 146"/>
                <a:gd name="T42" fmla="*/ 2147483647 w 143"/>
                <a:gd name="T43" fmla="*/ 2147483647 h 146"/>
                <a:gd name="T44" fmla="*/ 2147483647 w 143"/>
                <a:gd name="T45" fmla="*/ 2147483647 h 146"/>
                <a:gd name="T46" fmla="*/ 2147483647 w 143"/>
                <a:gd name="T47" fmla="*/ 2147483647 h 146"/>
                <a:gd name="T48" fmla="*/ 2147483647 w 143"/>
                <a:gd name="T49" fmla="*/ 2147483647 h 146"/>
                <a:gd name="T50" fmla="*/ 2147483647 w 143"/>
                <a:gd name="T51" fmla="*/ 2147483647 h 146"/>
                <a:gd name="T52" fmla="*/ 2147483647 w 143"/>
                <a:gd name="T53" fmla="*/ 2147483647 h 146"/>
                <a:gd name="T54" fmla="*/ 2147483647 w 143"/>
                <a:gd name="T55" fmla="*/ 2147483647 h 146"/>
                <a:gd name="T56" fmla="*/ 2147483647 w 143"/>
                <a:gd name="T57" fmla="*/ 2147483647 h 146"/>
                <a:gd name="T58" fmla="*/ 2147483647 w 143"/>
                <a:gd name="T59" fmla="*/ 2147483647 h 146"/>
                <a:gd name="T60" fmla="*/ 2147483647 w 143"/>
                <a:gd name="T61" fmla="*/ 2147483647 h 146"/>
                <a:gd name="T62" fmla="*/ 2147483647 w 143"/>
                <a:gd name="T63" fmla="*/ 2147483647 h 146"/>
                <a:gd name="T64" fmla="*/ 2147483647 w 143"/>
                <a:gd name="T65" fmla="*/ 2147483647 h 146"/>
                <a:gd name="T66" fmla="*/ 2147483647 w 143"/>
                <a:gd name="T67" fmla="*/ 2147483647 h 146"/>
                <a:gd name="T68" fmla="*/ 2147483647 w 143"/>
                <a:gd name="T69" fmla="*/ 2147483647 h 146"/>
                <a:gd name="T70" fmla="*/ 2147483647 w 143"/>
                <a:gd name="T71" fmla="*/ 2147483647 h 146"/>
                <a:gd name="T72" fmla="*/ 2147483647 w 143"/>
                <a:gd name="T73" fmla="*/ 2147483647 h 146"/>
                <a:gd name="T74" fmla="*/ 2147483647 w 143"/>
                <a:gd name="T75" fmla="*/ 2147483647 h 146"/>
                <a:gd name="T76" fmla="*/ 2147483647 w 143"/>
                <a:gd name="T77" fmla="*/ 2147483647 h 146"/>
                <a:gd name="T78" fmla="*/ 2147483647 w 143"/>
                <a:gd name="T79" fmla="*/ 2147483647 h 146"/>
                <a:gd name="T80" fmla="*/ 2147483647 w 143"/>
                <a:gd name="T81" fmla="*/ 2147483647 h 146"/>
                <a:gd name="T82" fmla="*/ 2147483647 w 143"/>
                <a:gd name="T83" fmla="*/ 2147483647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146"/>
                <a:gd name="T128" fmla="*/ 143 w 143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146">
                  <a:moveTo>
                    <a:pt x="1" y="113"/>
                  </a:moveTo>
                  <a:lnTo>
                    <a:pt x="2" y="116"/>
                  </a:lnTo>
                  <a:lnTo>
                    <a:pt x="0" y="119"/>
                  </a:lnTo>
                  <a:lnTo>
                    <a:pt x="5" y="118"/>
                  </a:lnTo>
                  <a:lnTo>
                    <a:pt x="10" y="121"/>
                  </a:lnTo>
                  <a:lnTo>
                    <a:pt x="6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39" y="146"/>
                  </a:lnTo>
                  <a:lnTo>
                    <a:pt x="47" y="144"/>
                  </a:lnTo>
                  <a:lnTo>
                    <a:pt x="58" y="130"/>
                  </a:lnTo>
                  <a:lnTo>
                    <a:pt x="78" y="130"/>
                  </a:lnTo>
                  <a:lnTo>
                    <a:pt x="80" y="125"/>
                  </a:lnTo>
                  <a:lnTo>
                    <a:pt x="82" y="128"/>
                  </a:lnTo>
                  <a:lnTo>
                    <a:pt x="92" y="127"/>
                  </a:lnTo>
                  <a:lnTo>
                    <a:pt x="98" y="131"/>
                  </a:lnTo>
                  <a:lnTo>
                    <a:pt x="104" y="127"/>
                  </a:lnTo>
                  <a:lnTo>
                    <a:pt x="109" y="126"/>
                  </a:lnTo>
                  <a:lnTo>
                    <a:pt x="112" y="122"/>
                  </a:lnTo>
                  <a:lnTo>
                    <a:pt x="108" y="119"/>
                  </a:lnTo>
                  <a:lnTo>
                    <a:pt x="110" y="113"/>
                  </a:lnTo>
                  <a:lnTo>
                    <a:pt x="106" y="110"/>
                  </a:lnTo>
                  <a:lnTo>
                    <a:pt x="107" y="106"/>
                  </a:lnTo>
                  <a:lnTo>
                    <a:pt x="115" y="99"/>
                  </a:lnTo>
                  <a:lnTo>
                    <a:pt x="109" y="92"/>
                  </a:lnTo>
                  <a:lnTo>
                    <a:pt x="115" y="85"/>
                  </a:lnTo>
                  <a:lnTo>
                    <a:pt x="96" y="85"/>
                  </a:lnTo>
                  <a:lnTo>
                    <a:pt x="98" y="81"/>
                  </a:lnTo>
                  <a:lnTo>
                    <a:pt x="96" y="78"/>
                  </a:lnTo>
                  <a:lnTo>
                    <a:pt x="99" y="76"/>
                  </a:lnTo>
                  <a:lnTo>
                    <a:pt x="99" y="72"/>
                  </a:lnTo>
                  <a:lnTo>
                    <a:pt x="112" y="72"/>
                  </a:lnTo>
                  <a:lnTo>
                    <a:pt x="115" y="77"/>
                  </a:lnTo>
                  <a:lnTo>
                    <a:pt x="115" y="83"/>
                  </a:lnTo>
                  <a:lnTo>
                    <a:pt x="126" y="79"/>
                  </a:lnTo>
                  <a:lnTo>
                    <a:pt x="125" y="73"/>
                  </a:lnTo>
                  <a:lnTo>
                    <a:pt x="125" y="69"/>
                  </a:lnTo>
                  <a:lnTo>
                    <a:pt x="124" y="62"/>
                  </a:lnTo>
                  <a:lnTo>
                    <a:pt x="130" y="63"/>
                  </a:lnTo>
                  <a:lnTo>
                    <a:pt x="131" y="59"/>
                  </a:lnTo>
                  <a:lnTo>
                    <a:pt x="137" y="62"/>
                  </a:lnTo>
                  <a:lnTo>
                    <a:pt x="143" y="56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8" y="42"/>
                  </a:lnTo>
                  <a:lnTo>
                    <a:pt x="139" y="32"/>
                  </a:lnTo>
                  <a:lnTo>
                    <a:pt x="136" y="27"/>
                  </a:lnTo>
                  <a:lnTo>
                    <a:pt x="137" y="25"/>
                  </a:lnTo>
                  <a:lnTo>
                    <a:pt x="128" y="29"/>
                  </a:lnTo>
                  <a:lnTo>
                    <a:pt x="121" y="30"/>
                  </a:lnTo>
                  <a:lnTo>
                    <a:pt x="117" y="32"/>
                  </a:lnTo>
                  <a:lnTo>
                    <a:pt x="110" y="26"/>
                  </a:lnTo>
                  <a:lnTo>
                    <a:pt x="109" y="30"/>
                  </a:lnTo>
                  <a:lnTo>
                    <a:pt x="104" y="28"/>
                  </a:lnTo>
                  <a:lnTo>
                    <a:pt x="102" y="23"/>
                  </a:lnTo>
                  <a:lnTo>
                    <a:pt x="96" y="24"/>
                  </a:lnTo>
                  <a:lnTo>
                    <a:pt x="94" y="27"/>
                  </a:lnTo>
                  <a:lnTo>
                    <a:pt x="91" y="25"/>
                  </a:lnTo>
                  <a:lnTo>
                    <a:pt x="91" y="21"/>
                  </a:lnTo>
                  <a:lnTo>
                    <a:pt x="91" y="17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0" y="19"/>
                  </a:lnTo>
                  <a:lnTo>
                    <a:pt x="75" y="6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56" y="12"/>
                  </a:lnTo>
                  <a:lnTo>
                    <a:pt x="53" y="25"/>
                  </a:lnTo>
                  <a:lnTo>
                    <a:pt x="47" y="38"/>
                  </a:lnTo>
                  <a:lnTo>
                    <a:pt x="47" y="47"/>
                  </a:lnTo>
                  <a:lnTo>
                    <a:pt x="47" y="53"/>
                  </a:lnTo>
                  <a:lnTo>
                    <a:pt x="42" y="54"/>
                  </a:lnTo>
                  <a:lnTo>
                    <a:pt x="41" y="58"/>
                  </a:lnTo>
                  <a:lnTo>
                    <a:pt x="33" y="60"/>
                  </a:lnTo>
                  <a:lnTo>
                    <a:pt x="27" y="71"/>
                  </a:lnTo>
                  <a:lnTo>
                    <a:pt x="18" y="76"/>
                  </a:lnTo>
                  <a:lnTo>
                    <a:pt x="13" y="83"/>
                  </a:lnTo>
                  <a:lnTo>
                    <a:pt x="15" y="88"/>
                  </a:lnTo>
                  <a:lnTo>
                    <a:pt x="7" y="94"/>
                  </a:lnTo>
                  <a:lnTo>
                    <a:pt x="3" y="100"/>
                  </a:lnTo>
                  <a:lnTo>
                    <a:pt x="1" y="107"/>
                  </a:lnTo>
                  <a:lnTo>
                    <a:pt x="1" y="111"/>
                  </a:lnTo>
                  <a:lnTo>
                    <a:pt x="1" y="113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S_SP">
              <a:extLst>
                <a:ext uri="{FF2B5EF4-FFF2-40B4-BE49-F238E27FC236}">
                  <a16:creationId xmlns:a16="http://schemas.microsoft.com/office/drawing/2014/main" xmlns="" id="{7035F747-E353-4242-9DB5-086EF990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950" y="4219475"/>
              <a:ext cx="1143000" cy="839788"/>
            </a:xfrm>
            <a:custGeom>
              <a:avLst/>
              <a:gdLst>
                <a:gd name="T0" fmla="*/ 2147483647 w 164"/>
                <a:gd name="T1" fmla="*/ 2147483647 h 109"/>
                <a:gd name="T2" fmla="*/ 2147483647 w 164"/>
                <a:gd name="T3" fmla="*/ 2147483647 h 109"/>
                <a:gd name="T4" fmla="*/ 2147483647 w 164"/>
                <a:gd name="T5" fmla="*/ 0 h 109"/>
                <a:gd name="T6" fmla="*/ 2147483647 w 164"/>
                <a:gd name="T7" fmla="*/ 2147483647 h 109"/>
                <a:gd name="T8" fmla="*/ 2147483647 w 164"/>
                <a:gd name="T9" fmla="*/ 2147483647 h 109"/>
                <a:gd name="T10" fmla="*/ 2147483647 w 164"/>
                <a:gd name="T11" fmla="*/ 2147483647 h 109"/>
                <a:gd name="T12" fmla="*/ 2147483647 w 164"/>
                <a:gd name="T13" fmla="*/ 2147483647 h 109"/>
                <a:gd name="T14" fmla="*/ 2147483647 w 164"/>
                <a:gd name="T15" fmla="*/ 2147483647 h 109"/>
                <a:gd name="T16" fmla="*/ 2147483647 w 164"/>
                <a:gd name="T17" fmla="*/ 2147483647 h 109"/>
                <a:gd name="T18" fmla="*/ 2147483647 w 164"/>
                <a:gd name="T19" fmla="*/ 2147483647 h 109"/>
                <a:gd name="T20" fmla="*/ 2147483647 w 164"/>
                <a:gd name="T21" fmla="*/ 2147483647 h 109"/>
                <a:gd name="T22" fmla="*/ 2147483647 w 164"/>
                <a:gd name="T23" fmla="*/ 2147483647 h 109"/>
                <a:gd name="T24" fmla="*/ 2147483647 w 164"/>
                <a:gd name="T25" fmla="*/ 2147483647 h 109"/>
                <a:gd name="T26" fmla="*/ 2147483647 w 164"/>
                <a:gd name="T27" fmla="*/ 2147483647 h 109"/>
                <a:gd name="T28" fmla="*/ 2147483647 w 164"/>
                <a:gd name="T29" fmla="*/ 2147483647 h 109"/>
                <a:gd name="T30" fmla="*/ 2147483647 w 164"/>
                <a:gd name="T31" fmla="*/ 2147483647 h 109"/>
                <a:gd name="T32" fmla="*/ 2147483647 w 164"/>
                <a:gd name="T33" fmla="*/ 2147483647 h 109"/>
                <a:gd name="T34" fmla="*/ 2147483647 w 164"/>
                <a:gd name="T35" fmla="*/ 2147483647 h 109"/>
                <a:gd name="T36" fmla="*/ 2147483647 w 164"/>
                <a:gd name="T37" fmla="*/ 2147483647 h 109"/>
                <a:gd name="T38" fmla="*/ 2147483647 w 164"/>
                <a:gd name="T39" fmla="*/ 2147483647 h 109"/>
                <a:gd name="T40" fmla="*/ 2147483647 w 164"/>
                <a:gd name="T41" fmla="*/ 2147483647 h 109"/>
                <a:gd name="T42" fmla="*/ 2147483647 w 164"/>
                <a:gd name="T43" fmla="*/ 2147483647 h 109"/>
                <a:gd name="T44" fmla="*/ 2147483647 w 164"/>
                <a:gd name="T45" fmla="*/ 2147483647 h 109"/>
                <a:gd name="T46" fmla="*/ 2147483647 w 164"/>
                <a:gd name="T47" fmla="*/ 2147483647 h 109"/>
                <a:gd name="T48" fmla="*/ 2147483647 w 164"/>
                <a:gd name="T49" fmla="*/ 2147483647 h 109"/>
                <a:gd name="T50" fmla="*/ 2147483647 w 164"/>
                <a:gd name="T51" fmla="*/ 2147483647 h 109"/>
                <a:gd name="T52" fmla="*/ 2147483647 w 164"/>
                <a:gd name="T53" fmla="*/ 2147483647 h 109"/>
                <a:gd name="T54" fmla="*/ 2147483647 w 164"/>
                <a:gd name="T55" fmla="*/ 2147483647 h 109"/>
                <a:gd name="T56" fmla="*/ 2147483647 w 164"/>
                <a:gd name="T57" fmla="*/ 2147483647 h 109"/>
                <a:gd name="T58" fmla="*/ 2147483647 w 164"/>
                <a:gd name="T59" fmla="*/ 2147483647 h 109"/>
                <a:gd name="T60" fmla="*/ 2147483647 w 164"/>
                <a:gd name="T61" fmla="*/ 2147483647 h 109"/>
                <a:gd name="T62" fmla="*/ 2147483647 w 164"/>
                <a:gd name="T63" fmla="*/ 2147483647 h 109"/>
                <a:gd name="T64" fmla="*/ 2147483647 w 164"/>
                <a:gd name="T65" fmla="*/ 2147483647 h 109"/>
                <a:gd name="T66" fmla="*/ 2147483647 w 164"/>
                <a:gd name="T67" fmla="*/ 2147483647 h 109"/>
                <a:gd name="T68" fmla="*/ 2147483647 w 164"/>
                <a:gd name="T69" fmla="*/ 2147483647 h 109"/>
                <a:gd name="T70" fmla="*/ 0 w 164"/>
                <a:gd name="T71" fmla="*/ 2147483647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09"/>
                <a:gd name="T110" fmla="*/ 164 w 164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09">
                  <a:moveTo>
                    <a:pt x="0" y="54"/>
                  </a:moveTo>
                  <a:lnTo>
                    <a:pt x="15" y="45"/>
                  </a:lnTo>
                  <a:lnTo>
                    <a:pt x="25" y="31"/>
                  </a:lnTo>
                  <a:lnTo>
                    <a:pt x="34" y="18"/>
                  </a:lnTo>
                  <a:lnTo>
                    <a:pt x="42" y="6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69" y="1"/>
                  </a:lnTo>
                  <a:lnTo>
                    <a:pt x="76" y="3"/>
                  </a:lnTo>
                  <a:lnTo>
                    <a:pt x="78" y="9"/>
                  </a:lnTo>
                  <a:lnTo>
                    <a:pt x="85" y="11"/>
                  </a:lnTo>
                  <a:lnTo>
                    <a:pt x="95" y="10"/>
                  </a:lnTo>
                  <a:lnTo>
                    <a:pt x="102" y="9"/>
                  </a:lnTo>
                  <a:lnTo>
                    <a:pt x="106" y="7"/>
                  </a:lnTo>
                  <a:lnTo>
                    <a:pt x="114" y="10"/>
                  </a:lnTo>
                  <a:lnTo>
                    <a:pt x="117" y="21"/>
                  </a:lnTo>
                  <a:lnTo>
                    <a:pt x="115" y="26"/>
                  </a:lnTo>
                  <a:lnTo>
                    <a:pt x="119" y="31"/>
                  </a:lnTo>
                  <a:lnTo>
                    <a:pt x="123" y="36"/>
                  </a:lnTo>
                  <a:lnTo>
                    <a:pt x="127" y="34"/>
                  </a:lnTo>
                  <a:lnTo>
                    <a:pt x="128" y="38"/>
                  </a:lnTo>
                  <a:lnTo>
                    <a:pt x="125" y="40"/>
                  </a:lnTo>
                  <a:lnTo>
                    <a:pt x="124" y="53"/>
                  </a:lnTo>
                  <a:lnTo>
                    <a:pt x="128" y="59"/>
                  </a:lnTo>
                  <a:lnTo>
                    <a:pt x="128" y="63"/>
                  </a:lnTo>
                  <a:lnTo>
                    <a:pt x="131" y="67"/>
                  </a:lnTo>
                  <a:lnTo>
                    <a:pt x="139" y="67"/>
                  </a:lnTo>
                  <a:lnTo>
                    <a:pt x="140" y="63"/>
                  </a:lnTo>
                  <a:lnTo>
                    <a:pt x="148" y="63"/>
                  </a:lnTo>
                  <a:lnTo>
                    <a:pt x="151" y="59"/>
                  </a:lnTo>
                  <a:lnTo>
                    <a:pt x="155" y="59"/>
                  </a:lnTo>
                  <a:lnTo>
                    <a:pt x="158" y="64"/>
                  </a:lnTo>
                  <a:lnTo>
                    <a:pt x="163" y="64"/>
                  </a:lnTo>
                  <a:lnTo>
                    <a:pt x="164" y="67"/>
                  </a:lnTo>
                  <a:lnTo>
                    <a:pt x="154" y="72"/>
                  </a:lnTo>
                  <a:lnTo>
                    <a:pt x="155" y="78"/>
                  </a:lnTo>
                  <a:lnTo>
                    <a:pt x="150" y="76"/>
                  </a:lnTo>
                  <a:lnTo>
                    <a:pt x="148" y="79"/>
                  </a:lnTo>
                  <a:lnTo>
                    <a:pt x="140" y="81"/>
                  </a:lnTo>
                  <a:lnTo>
                    <a:pt x="141" y="85"/>
                  </a:lnTo>
                  <a:lnTo>
                    <a:pt x="136" y="85"/>
                  </a:lnTo>
                  <a:lnTo>
                    <a:pt x="133" y="83"/>
                  </a:lnTo>
                  <a:lnTo>
                    <a:pt x="129" y="84"/>
                  </a:lnTo>
                  <a:lnTo>
                    <a:pt x="125" y="89"/>
                  </a:lnTo>
                  <a:lnTo>
                    <a:pt x="121" y="87"/>
                  </a:lnTo>
                  <a:lnTo>
                    <a:pt x="112" y="94"/>
                  </a:lnTo>
                  <a:lnTo>
                    <a:pt x="110" y="98"/>
                  </a:lnTo>
                  <a:lnTo>
                    <a:pt x="105" y="98"/>
                  </a:lnTo>
                  <a:lnTo>
                    <a:pt x="93" y="105"/>
                  </a:lnTo>
                  <a:lnTo>
                    <a:pt x="93" y="109"/>
                  </a:lnTo>
                  <a:lnTo>
                    <a:pt x="88" y="103"/>
                  </a:lnTo>
                  <a:lnTo>
                    <a:pt x="83" y="103"/>
                  </a:lnTo>
                  <a:lnTo>
                    <a:pt x="87" y="99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71" y="94"/>
                  </a:lnTo>
                  <a:lnTo>
                    <a:pt x="72" y="88"/>
                  </a:lnTo>
                  <a:lnTo>
                    <a:pt x="68" y="83"/>
                  </a:lnTo>
                  <a:lnTo>
                    <a:pt x="67" y="79"/>
                  </a:lnTo>
                  <a:lnTo>
                    <a:pt x="68" y="73"/>
                  </a:lnTo>
                  <a:lnTo>
                    <a:pt x="62" y="62"/>
                  </a:lnTo>
                  <a:lnTo>
                    <a:pt x="55" y="62"/>
                  </a:lnTo>
                  <a:lnTo>
                    <a:pt x="43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5" y="53"/>
                  </a:lnTo>
                  <a:lnTo>
                    <a:pt x="22" y="49"/>
                  </a:lnTo>
                  <a:lnTo>
                    <a:pt x="17" y="52"/>
                  </a:lnTo>
                  <a:lnTo>
                    <a:pt x="1" y="52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S_PR">
              <a:extLst>
                <a:ext uri="{FF2B5EF4-FFF2-40B4-BE49-F238E27FC236}">
                  <a16:creationId xmlns:a16="http://schemas.microsoft.com/office/drawing/2014/main" xmlns="" id="{1DB284AB-378E-4C31-A2EE-7AFE42789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975" y="4602063"/>
              <a:ext cx="828675" cy="666750"/>
            </a:xfrm>
            <a:custGeom>
              <a:avLst/>
              <a:gdLst>
                <a:gd name="T0" fmla="*/ 2147483647 w 118"/>
                <a:gd name="T1" fmla="*/ 2147483647 h 85"/>
                <a:gd name="T2" fmla="*/ 2147483647 w 118"/>
                <a:gd name="T3" fmla="*/ 2147483647 h 85"/>
                <a:gd name="T4" fmla="*/ 2147483647 w 118"/>
                <a:gd name="T5" fmla="*/ 0 h 85"/>
                <a:gd name="T6" fmla="*/ 2147483647 w 118"/>
                <a:gd name="T7" fmla="*/ 2147483647 h 85"/>
                <a:gd name="T8" fmla="*/ 2147483647 w 118"/>
                <a:gd name="T9" fmla="*/ 2147483647 h 85"/>
                <a:gd name="T10" fmla="*/ 2147483647 w 118"/>
                <a:gd name="T11" fmla="*/ 2147483647 h 85"/>
                <a:gd name="T12" fmla="*/ 2147483647 w 118"/>
                <a:gd name="T13" fmla="*/ 2147483647 h 85"/>
                <a:gd name="T14" fmla="*/ 2147483647 w 118"/>
                <a:gd name="T15" fmla="*/ 2147483647 h 85"/>
                <a:gd name="T16" fmla="*/ 2147483647 w 118"/>
                <a:gd name="T17" fmla="*/ 2147483647 h 85"/>
                <a:gd name="T18" fmla="*/ 2147483647 w 118"/>
                <a:gd name="T19" fmla="*/ 2147483647 h 85"/>
                <a:gd name="T20" fmla="*/ 2147483647 w 118"/>
                <a:gd name="T21" fmla="*/ 2147483647 h 85"/>
                <a:gd name="T22" fmla="*/ 2147483647 w 118"/>
                <a:gd name="T23" fmla="*/ 2147483647 h 85"/>
                <a:gd name="T24" fmla="*/ 2147483647 w 118"/>
                <a:gd name="T25" fmla="*/ 2147483647 h 85"/>
                <a:gd name="T26" fmla="*/ 2147483647 w 118"/>
                <a:gd name="T27" fmla="*/ 2147483647 h 85"/>
                <a:gd name="T28" fmla="*/ 2147483647 w 118"/>
                <a:gd name="T29" fmla="*/ 2147483647 h 85"/>
                <a:gd name="T30" fmla="*/ 2147483647 w 118"/>
                <a:gd name="T31" fmla="*/ 2147483647 h 85"/>
                <a:gd name="T32" fmla="*/ 2147483647 w 118"/>
                <a:gd name="T33" fmla="*/ 2147483647 h 85"/>
                <a:gd name="T34" fmla="*/ 2147483647 w 118"/>
                <a:gd name="T35" fmla="*/ 2147483647 h 85"/>
                <a:gd name="T36" fmla="*/ 2147483647 w 118"/>
                <a:gd name="T37" fmla="*/ 2147483647 h 85"/>
                <a:gd name="T38" fmla="*/ 2147483647 w 118"/>
                <a:gd name="T39" fmla="*/ 2147483647 h 85"/>
                <a:gd name="T40" fmla="*/ 2147483647 w 118"/>
                <a:gd name="T41" fmla="*/ 2147483647 h 85"/>
                <a:gd name="T42" fmla="*/ 2147483647 w 118"/>
                <a:gd name="T43" fmla="*/ 2147483647 h 85"/>
                <a:gd name="T44" fmla="*/ 2147483647 w 118"/>
                <a:gd name="T45" fmla="*/ 2147483647 h 85"/>
                <a:gd name="T46" fmla="*/ 2147483647 w 118"/>
                <a:gd name="T47" fmla="*/ 2147483647 h 85"/>
                <a:gd name="T48" fmla="*/ 2147483647 w 118"/>
                <a:gd name="T49" fmla="*/ 2147483647 h 85"/>
                <a:gd name="T50" fmla="*/ 2147483647 w 118"/>
                <a:gd name="T51" fmla="*/ 2147483647 h 85"/>
                <a:gd name="T52" fmla="*/ 2147483647 w 118"/>
                <a:gd name="T53" fmla="*/ 2147483647 h 85"/>
                <a:gd name="T54" fmla="*/ 2147483647 w 118"/>
                <a:gd name="T55" fmla="*/ 2147483647 h 85"/>
                <a:gd name="T56" fmla="*/ 2147483647 w 118"/>
                <a:gd name="T57" fmla="*/ 2147483647 h 85"/>
                <a:gd name="T58" fmla="*/ 2147483647 w 118"/>
                <a:gd name="T59" fmla="*/ 2147483647 h 85"/>
                <a:gd name="T60" fmla="*/ 2147483647 w 118"/>
                <a:gd name="T61" fmla="*/ 2147483647 h 85"/>
                <a:gd name="T62" fmla="*/ 2147483647 w 118"/>
                <a:gd name="T63" fmla="*/ 2147483647 h 85"/>
                <a:gd name="T64" fmla="*/ 2147483647 w 118"/>
                <a:gd name="T65" fmla="*/ 2147483647 h 85"/>
                <a:gd name="T66" fmla="*/ 2147483647 w 118"/>
                <a:gd name="T67" fmla="*/ 2147483647 h 85"/>
                <a:gd name="T68" fmla="*/ 2147483647 w 118"/>
                <a:gd name="T69" fmla="*/ 2147483647 h 85"/>
                <a:gd name="T70" fmla="*/ 2147483647 w 118"/>
                <a:gd name="T71" fmla="*/ 2147483647 h 85"/>
                <a:gd name="T72" fmla="*/ 2147483647 w 118"/>
                <a:gd name="T73" fmla="*/ 2147483647 h 85"/>
                <a:gd name="T74" fmla="*/ 2147483647 w 118"/>
                <a:gd name="T75" fmla="*/ 2147483647 h 85"/>
                <a:gd name="T76" fmla="*/ 2147483647 w 118"/>
                <a:gd name="T77" fmla="*/ 2147483647 h 85"/>
                <a:gd name="T78" fmla="*/ 2147483647 w 118"/>
                <a:gd name="T79" fmla="*/ 2147483647 h 85"/>
                <a:gd name="T80" fmla="*/ 2147483647 w 118"/>
                <a:gd name="T81" fmla="*/ 2147483647 h 85"/>
                <a:gd name="T82" fmla="*/ 2147483647 w 118"/>
                <a:gd name="T83" fmla="*/ 2147483647 h 85"/>
                <a:gd name="T84" fmla="*/ 2147483647 w 118"/>
                <a:gd name="T85" fmla="*/ 2147483647 h 85"/>
                <a:gd name="T86" fmla="*/ 2147483647 w 118"/>
                <a:gd name="T87" fmla="*/ 2147483647 h 85"/>
                <a:gd name="T88" fmla="*/ 2147483647 w 118"/>
                <a:gd name="T89" fmla="*/ 2147483647 h 85"/>
                <a:gd name="T90" fmla="*/ 2147483647 w 118"/>
                <a:gd name="T91" fmla="*/ 2147483647 h 85"/>
                <a:gd name="T92" fmla="*/ 0 w 118"/>
                <a:gd name="T93" fmla="*/ 2147483647 h 85"/>
                <a:gd name="T94" fmla="*/ 2147483647 w 118"/>
                <a:gd name="T95" fmla="*/ 2147483647 h 85"/>
                <a:gd name="T96" fmla="*/ 2147483647 w 118"/>
                <a:gd name="T97" fmla="*/ 2147483647 h 85"/>
                <a:gd name="T98" fmla="*/ 2147483647 w 118"/>
                <a:gd name="T99" fmla="*/ 2147483647 h 85"/>
                <a:gd name="T100" fmla="*/ 2147483647 w 118"/>
                <a:gd name="T101" fmla="*/ 2147483647 h 85"/>
                <a:gd name="T102" fmla="*/ 2147483647 w 118"/>
                <a:gd name="T103" fmla="*/ 2147483647 h 85"/>
                <a:gd name="T104" fmla="*/ 2147483647 w 118"/>
                <a:gd name="T105" fmla="*/ 2147483647 h 85"/>
                <a:gd name="T106" fmla="*/ 2147483647 w 118"/>
                <a:gd name="T107" fmla="*/ 2147483647 h 85"/>
                <a:gd name="T108" fmla="*/ 2147483647 w 118"/>
                <a:gd name="T109" fmla="*/ 2147483647 h 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85"/>
                <a:gd name="T167" fmla="*/ 118 w 118"/>
                <a:gd name="T168" fmla="*/ 85 h 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85">
                  <a:moveTo>
                    <a:pt x="25" y="4"/>
                  </a:moveTo>
                  <a:lnTo>
                    <a:pt x="42" y="3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57" y="4"/>
                  </a:lnTo>
                  <a:lnTo>
                    <a:pt x="69" y="10"/>
                  </a:lnTo>
                  <a:lnTo>
                    <a:pt x="81" y="14"/>
                  </a:lnTo>
                  <a:lnTo>
                    <a:pt x="86" y="13"/>
                  </a:lnTo>
                  <a:lnTo>
                    <a:pt x="93" y="24"/>
                  </a:lnTo>
                  <a:lnTo>
                    <a:pt x="91" y="29"/>
                  </a:lnTo>
                  <a:lnTo>
                    <a:pt x="93" y="35"/>
                  </a:lnTo>
                  <a:lnTo>
                    <a:pt x="98" y="38"/>
                  </a:lnTo>
                  <a:lnTo>
                    <a:pt x="97" y="44"/>
                  </a:lnTo>
                  <a:lnTo>
                    <a:pt x="100" y="45"/>
                  </a:lnTo>
                  <a:lnTo>
                    <a:pt x="107" y="44"/>
                  </a:lnTo>
                  <a:lnTo>
                    <a:pt x="113" y="50"/>
                  </a:lnTo>
                  <a:lnTo>
                    <a:pt x="109" y="53"/>
                  </a:lnTo>
                  <a:lnTo>
                    <a:pt x="113" y="54"/>
                  </a:lnTo>
                  <a:lnTo>
                    <a:pt x="118" y="59"/>
                  </a:lnTo>
                  <a:lnTo>
                    <a:pt x="110" y="65"/>
                  </a:lnTo>
                  <a:lnTo>
                    <a:pt x="106" y="72"/>
                  </a:lnTo>
                  <a:lnTo>
                    <a:pt x="105" y="74"/>
                  </a:lnTo>
                  <a:lnTo>
                    <a:pt x="97" y="74"/>
                  </a:lnTo>
                  <a:lnTo>
                    <a:pt x="96" y="72"/>
                  </a:lnTo>
                  <a:lnTo>
                    <a:pt x="89" y="77"/>
                  </a:lnTo>
                  <a:lnTo>
                    <a:pt x="84" y="76"/>
                  </a:lnTo>
                  <a:lnTo>
                    <a:pt x="80" y="72"/>
                  </a:lnTo>
                  <a:lnTo>
                    <a:pt x="77" y="72"/>
                  </a:lnTo>
                  <a:lnTo>
                    <a:pt x="75" y="74"/>
                  </a:lnTo>
                  <a:lnTo>
                    <a:pt x="71" y="71"/>
                  </a:lnTo>
                  <a:lnTo>
                    <a:pt x="63" y="78"/>
                  </a:lnTo>
                  <a:lnTo>
                    <a:pt x="60" y="75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55" y="85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38" y="79"/>
                  </a:lnTo>
                  <a:lnTo>
                    <a:pt x="32" y="80"/>
                  </a:lnTo>
                  <a:lnTo>
                    <a:pt x="27" y="77"/>
                  </a:lnTo>
                  <a:lnTo>
                    <a:pt x="19" y="76"/>
                  </a:lnTo>
                  <a:lnTo>
                    <a:pt x="15" y="75"/>
                  </a:lnTo>
                  <a:lnTo>
                    <a:pt x="13" y="69"/>
                  </a:lnTo>
                  <a:lnTo>
                    <a:pt x="9" y="62"/>
                  </a:lnTo>
                  <a:lnTo>
                    <a:pt x="5" y="60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2" y="46"/>
                  </a:lnTo>
                  <a:lnTo>
                    <a:pt x="6" y="41"/>
                  </a:lnTo>
                  <a:lnTo>
                    <a:pt x="6" y="33"/>
                  </a:lnTo>
                  <a:lnTo>
                    <a:pt x="13" y="22"/>
                  </a:lnTo>
                  <a:lnTo>
                    <a:pt x="16" y="15"/>
                  </a:lnTo>
                  <a:lnTo>
                    <a:pt x="18" y="6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S_SC">
              <a:extLst>
                <a:ext uri="{FF2B5EF4-FFF2-40B4-BE49-F238E27FC236}">
                  <a16:creationId xmlns:a16="http://schemas.microsoft.com/office/drawing/2014/main" xmlns="" id="{EAA52BBF-B1EC-4BD0-94B3-2644A057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225" y="5170388"/>
              <a:ext cx="657225" cy="522287"/>
            </a:xfrm>
            <a:custGeom>
              <a:avLst/>
              <a:gdLst>
                <a:gd name="T0" fmla="*/ 2147483647 w 93"/>
                <a:gd name="T1" fmla="*/ 2147483647 h 67"/>
                <a:gd name="T2" fmla="*/ 2147483647 w 93"/>
                <a:gd name="T3" fmla="*/ 2147483647 h 67"/>
                <a:gd name="T4" fmla="*/ 2147483647 w 93"/>
                <a:gd name="T5" fmla="*/ 2147483647 h 67"/>
                <a:gd name="T6" fmla="*/ 2147483647 w 93"/>
                <a:gd name="T7" fmla="*/ 2147483647 h 67"/>
                <a:gd name="T8" fmla="*/ 2147483647 w 93"/>
                <a:gd name="T9" fmla="*/ 2147483647 h 67"/>
                <a:gd name="T10" fmla="*/ 2147483647 w 93"/>
                <a:gd name="T11" fmla="*/ 0 h 67"/>
                <a:gd name="T12" fmla="*/ 2147483647 w 93"/>
                <a:gd name="T13" fmla="*/ 2147483647 h 67"/>
                <a:gd name="T14" fmla="*/ 2147483647 w 93"/>
                <a:gd name="T15" fmla="*/ 2147483647 h 67"/>
                <a:gd name="T16" fmla="*/ 2147483647 w 93"/>
                <a:gd name="T17" fmla="*/ 2147483647 h 67"/>
                <a:gd name="T18" fmla="*/ 2147483647 w 93"/>
                <a:gd name="T19" fmla="*/ 2147483647 h 67"/>
                <a:gd name="T20" fmla="*/ 2147483647 w 93"/>
                <a:gd name="T21" fmla="*/ 2147483647 h 67"/>
                <a:gd name="T22" fmla="*/ 2147483647 w 93"/>
                <a:gd name="T23" fmla="*/ 2147483647 h 67"/>
                <a:gd name="T24" fmla="*/ 2147483647 w 93"/>
                <a:gd name="T25" fmla="*/ 2147483647 h 67"/>
                <a:gd name="T26" fmla="*/ 2147483647 w 93"/>
                <a:gd name="T27" fmla="*/ 2147483647 h 67"/>
                <a:gd name="T28" fmla="*/ 2147483647 w 93"/>
                <a:gd name="T29" fmla="*/ 2147483647 h 67"/>
                <a:gd name="T30" fmla="*/ 2147483647 w 93"/>
                <a:gd name="T31" fmla="*/ 2147483647 h 67"/>
                <a:gd name="T32" fmla="*/ 2147483647 w 93"/>
                <a:gd name="T33" fmla="*/ 2147483647 h 67"/>
                <a:gd name="T34" fmla="*/ 2147483647 w 93"/>
                <a:gd name="T35" fmla="*/ 2147483647 h 67"/>
                <a:gd name="T36" fmla="*/ 2147483647 w 93"/>
                <a:gd name="T37" fmla="*/ 2147483647 h 67"/>
                <a:gd name="T38" fmla="*/ 2147483647 w 93"/>
                <a:gd name="T39" fmla="*/ 2147483647 h 67"/>
                <a:gd name="T40" fmla="*/ 2147483647 w 93"/>
                <a:gd name="T41" fmla="*/ 2147483647 h 67"/>
                <a:gd name="T42" fmla="*/ 2147483647 w 93"/>
                <a:gd name="T43" fmla="*/ 2147483647 h 67"/>
                <a:gd name="T44" fmla="*/ 2147483647 w 93"/>
                <a:gd name="T45" fmla="*/ 2147483647 h 67"/>
                <a:gd name="T46" fmla="*/ 2147483647 w 93"/>
                <a:gd name="T47" fmla="*/ 2147483647 h 67"/>
                <a:gd name="T48" fmla="*/ 2147483647 w 93"/>
                <a:gd name="T49" fmla="*/ 2147483647 h 67"/>
                <a:gd name="T50" fmla="*/ 2147483647 w 93"/>
                <a:gd name="T51" fmla="*/ 2147483647 h 67"/>
                <a:gd name="T52" fmla="*/ 2147483647 w 93"/>
                <a:gd name="T53" fmla="*/ 2147483647 h 67"/>
                <a:gd name="T54" fmla="*/ 2147483647 w 93"/>
                <a:gd name="T55" fmla="*/ 2147483647 h 67"/>
                <a:gd name="T56" fmla="*/ 2147483647 w 93"/>
                <a:gd name="T57" fmla="*/ 2147483647 h 67"/>
                <a:gd name="T58" fmla="*/ 2147483647 w 93"/>
                <a:gd name="T59" fmla="*/ 2147483647 h 67"/>
                <a:gd name="T60" fmla="*/ 2147483647 w 93"/>
                <a:gd name="T61" fmla="*/ 2147483647 h 67"/>
                <a:gd name="T62" fmla="*/ 2147483647 w 93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67"/>
                <a:gd name="T98" fmla="*/ 93 w 93"/>
                <a:gd name="T99" fmla="*/ 67 h 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67">
                  <a:moveTo>
                    <a:pt x="1" y="5"/>
                  </a:moveTo>
                  <a:lnTo>
                    <a:pt x="13" y="7"/>
                  </a:lnTo>
                  <a:lnTo>
                    <a:pt x="18" y="10"/>
                  </a:lnTo>
                  <a:lnTo>
                    <a:pt x="24" y="9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41" y="15"/>
                  </a:lnTo>
                  <a:lnTo>
                    <a:pt x="45" y="14"/>
                  </a:lnTo>
                  <a:lnTo>
                    <a:pt x="44" y="7"/>
                  </a:lnTo>
                  <a:lnTo>
                    <a:pt x="45" y="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71" y="6"/>
                  </a:lnTo>
                  <a:lnTo>
                    <a:pt x="75" y="5"/>
                  </a:lnTo>
                  <a:lnTo>
                    <a:pt x="81" y="1"/>
                  </a:lnTo>
                  <a:lnTo>
                    <a:pt x="84" y="4"/>
                  </a:lnTo>
                  <a:lnTo>
                    <a:pt x="90" y="3"/>
                  </a:lnTo>
                  <a:lnTo>
                    <a:pt x="91" y="7"/>
                  </a:lnTo>
                  <a:lnTo>
                    <a:pt x="89" y="8"/>
                  </a:lnTo>
                  <a:lnTo>
                    <a:pt x="91" y="10"/>
                  </a:lnTo>
                  <a:lnTo>
                    <a:pt x="86" y="23"/>
                  </a:lnTo>
                  <a:lnTo>
                    <a:pt x="92" y="29"/>
                  </a:lnTo>
                  <a:lnTo>
                    <a:pt x="93" y="34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9" y="45"/>
                  </a:lnTo>
                  <a:lnTo>
                    <a:pt x="89" y="47"/>
                  </a:lnTo>
                  <a:lnTo>
                    <a:pt x="88" y="50"/>
                  </a:lnTo>
                  <a:lnTo>
                    <a:pt x="85" y="47"/>
                  </a:lnTo>
                  <a:lnTo>
                    <a:pt x="81" y="50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79" y="56"/>
                  </a:lnTo>
                  <a:lnTo>
                    <a:pt x="68" y="67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60" y="67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5" y="55"/>
                  </a:lnTo>
                  <a:lnTo>
                    <a:pt x="68" y="54"/>
                  </a:lnTo>
                  <a:lnTo>
                    <a:pt x="69" y="50"/>
                  </a:lnTo>
                  <a:lnTo>
                    <a:pt x="65" y="48"/>
                  </a:lnTo>
                  <a:lnTo>
                    <a:pt x="62" y="49"/>
                  </a:lnTo>
                  <a:lnTo>
                    <a:pt x="56" y="49"/>
                  </a:lnTo>
                  <a:lnTo>
                    <a:pt x="52" y="47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33" y="31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16" y="24"/>
                  </a:lnTo>
                  <a:lnTo>
                    <a:pt x="8" y="23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S_RS">
              <a:extLst>
                <a:ext uri="{FF2B5EF4-FFF2-40B4-BE49-F238E27FC236}">
                  <a16:creationId xmlns:a16="http://schemas.microsoft.com/office/drawing/2014/main" xmlns="" id="{F70EFBCE-7301-49AB-8316-DC77A653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462" y="5341838"/>
              <a:ext cx="1000125" cy="1014412"/>
            </a:xfrm>
            <a:custGeom>
              <a:avLst/>
              <a:gdLst>
                <a:gd name="T0" fmla="*/ 2147483647 w 142"/>
                <a:gd name="T1" fmla="*/ 2147483647 h 130"/>
                <a:gd name="T2" fmla="*/ 2147483647 w 142"/>
                <a:gd name="T3" fmla="*/ 2147483647 h 130"/>
                <a:gd name="T4" fmla="*/ 2147483647 w 142"/>
                <a:gd name="T5" fmla="*/ 2147483647 h 130"/>
                <a:gd name="T6" fmla="*/ 2147483647 w 142"/>
                <a:gd name="T7" fmla="*/ 2147483647 h 130"/>
                <a:gd name="T8" fmla="*/ 2147483647 w 142"/>
                <a:gd name="T9" fmla="*/ 2147483647 h 130"/>
                <a:gd name="T10" fmla="*/ 2147483647 w 142"/>
                <a:gd name="T11" fmla="*/ 2147483647 h 130"/>
                <a:gd name="T12" fmla="*/ 2147483647 w 142"/>
                <a:gd name="T13" fmla="*/ 2147483647 h 130"/>
                <a:gd name="T14" fmla="*/ 2147483647 w 142"/>
                <a:gd name="T15" fmla="*/ 2147483647 h 130"/>
                <a:gd name="T16" fmla="*/ 2147483647 w 142"/>
                <a:gd name="T17" fmla="*/ 2147483647 h 130"/>
                <a:gd name="T18" fmla="*/ 2147483647 w 142"/>
                <a:gd name="T19" fmla="*/ 2147483647 h 130"/>
                <a:gd name="T20" fmla="*/ 2147483647 w 142"/>
                <a:gd name="T21" fmla="*/ 2147483647 h 130"/>
                <a:gd name="T22" fmla="*/ 2147483647 w 142"/>
                <a:gd name="T23" fmla="*/ 2147483647 h 130"/>
                <a:gd name="T24" fmla="*/ 2147483647 w 142"/>
                <a:gd name="T25" fmla="*/ 2147483647 h 130"/>
                <a:gd name="T26" fmla="*/ 2147483647 w 142"/>
                <a:gd name="T27" fmla="*/ 2147483647 h 130"/>
                <a:gd name="T28" fmla="*/ 2147483647 w 142"/>
                <a:gd name="T29" fmla="*/ 2147483647 h 130"/>
                <a:gd name="T30" fmla="*/ 2147483647 w 142"/>
                <a:gd name="T31" fmla="*/ 2147483647 h 130"/>
                <a:gd name="T32" fmla="*/ 2147483647 w 142"/>
                <a:gd name="T33" fmla="*/ 2147483647 h 130"/>
                <a:gd name="T34" fmla="*/ 2147483647 w 142"/>
                <a:gd name="T35" fmla="*/ 2147483647 h 130"/>
                <a:gd name="T36" fmla="*/ 2147483647 w 142"/>
                <a:gd name="T37" fmla="*/ 2147483647 h 130"/>
                <a:gd name="T38" fmla="*/ 2147483647 w 142"/>
                <a:gd name="T39" fmla="*/ 2147483647 h 130"/>
                <a:gd name="T40" fmla="*/ 2147483647 w 142"/>
                <a:gd name="T41" fmla="*/ 2147483647 h 130"/>
                <a:gd name="T42" fmla="*/ 2147483647 w 142"/>
                <a:gd name="T43" fmla="*/ 2147483647 h 130"/>
                <a:gd name="T44" fmla="*/ 2147483647 w 142"/>
                <a:gd name="T45" fmla="*/ 2147483647 h 130"/>
                <a:gd name="T46" fmla="*/ 2147483647 w 142"/>
                <a:gd name="T47" fmla="*/ 2147483647 h 130"/>
                <a:gd name="T48" fmla="*/ 2147483647 w 142"/>
                <a:gd name="T49" fmla="*/ 2147483647 h 130"/>
                <a:gd name="T50" fmla="*/ 2147483647 w 142"/>
                <a:gd name="T51" fmla="*/ 2147483647 h 130"/>
                <a:gd name="T52" fmla="*/ 2147483647 w 142"/>
                <a:gd name="T53" fmla="*/ 2147483647 h 130"/>
                <a:gd name="T54" fmla="*/ 2147483647 w 142"/>
                <a:gd name="T55" fmla="*/ 2147483647 h 130"/>
                <a:gd name="T56" fmla="*/ 2147483647 w 142"/>
                <a:gd name="T57" fmla="*/ 2147483647 h 130"/>
                <a:gd name="T58" fmla="*/ 2147483647 w 142"/>
                <a:gd name="T59" fmla="*/ 2147483647 h 130"/>
                <a:gd name="T60" fmla="*/ 2147483647 w 142"/>
                <a:gd name="T61" fmla="*/ 2147483647 h 130"/>
                <a:gd name="T62" fmla="*/ 2147483647 w 142"/>
                <a:gd name="T63" fmla="*/ 2147483647 h 130"/>
                <a:gd name="T64" fmla="*/ 2147483647 w 142"/>
                <a:gd name="T65" fmla="*/ 2147483647 h 130"/>
                <a:gd name="T66" fmla="*/ 2147483647 w 142"/>
                <a:gd name="T67" fmla="*/ 2147483647 h 130"/>
                <a:gd name="T68" fmla="*/ 2147483647 w 142"/>
                <a:gd name="T69" fmla="*/ 2147483647 h 130"/>
                <a:gd name="T70" fmla="*/ 2147483647 w 142"/>
                <a:gd name="T71" fmla="*/ 2147483647 h 130"/>
                <a:gd name="T72" fmla="*/ 2147483647 w 142"/>
                <a:gd name="T73" fmla="*/ 2147483647 h 130"/>
                <a:gd name="T74" fmla="*/ 2147483647 w 142"/>
                <a:gd name="T75" fmla="*/ 2147483647 h 130"/>
                <a:gd name="T76" fmla="*/ 2147483647 w 142"/>
                <a:gd name="T77" fmla="*/ 2147483647 h 130"/>
                <a:gd name="T78" fmla="*/ 2147483647 w 142"/>
                <a:gd name="T79" fmla="*/ 2147483647 h 130"/>
                <a:gd name="T80" fmla="*/ 2147483647 w 142"/>
                <a:gd name="T81" fmla="*/ 2147483647 h 130"/>
                <a:gd name="T82" fmla="*/ 2147483647 w 142"/>
                <a:gd name="T83" fmla="*/ 2147483647 h 130"/>
                <a:gd name="T84" fmla="*/ 0 w 142"/>
                <a:gd name="T85" fmla="*/ 2147483647 h 130"/>
                <a:gd name="T86" fmla="*/ 2147483647 w 142"/>
                <a:gd name="T87" fmla="*/ 2147483647 h 130"/>
                <a:gd name="T88" fmla="*/ 2147483647 w 142"/>
                <a:gd name="T89" fmla="*/ 2147483647 h 130"/>
                <a:gd name="T90" fmla="*/ 2147483647 w 142"/>
                <a:gd name="T91" fmla="*/ 2147483647 h 130"/>
                <a:gd name="T92" fmla="*/ 2147483647 w 142"/>
                <a:gd name="T93" fmla="*/ 2147483647 h 130"/>
                <a:gd name="T94" fmla="*/ 2147483647 w 142"/>
                <a:gd name="T95" fmla="*/ 2147483647 h 130"/>
                <a:gd name="T96" fmla="*/ 2147483647 w 142"/>
                <a:gd name="T97" fmla="*/ 2147483647 h 130"/>
                <a:gd name="T98" fmla="*/ 2147483647 w 142"/>
                <a:gd name="T99" fmla="*/ 2147483647 h 130"/>
                <a:gd name="T100" fmla="*/ 2147483647 w 142"/>
                <a:gd name="T101" fmla="*/ 2147483647 h 130"/>
                <a:gd name="T102" fmla="*/ 2147483647 w 142"/>
                <a:gd name="T103" fmla="*/ 2147483647 h 130"/>
                <a:gd name="T104" fmla="*/ 2147483647 w 142"/>
                <a:gd name="T105" fmla="*/ 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130"/>
                <a:gd name="T161" fmla="*/ 142 w 142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130">
                  <a:moveTo>
                    <a:pt x="72" y="0"/>
                  </a:moveTo>
                  <a:lnTo>
                    <a:pt x="82" y="1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05" y="9"/>
                  </a:lnTo>
                  <a:lnTo>
                    <a:pt x="114" y="9"/>
                  </a:lnTo>
                  <a:lnTo>
                    <a:pt x="114" y="13"/>
                  </a:lnTo>
                  <a:lnTo>
                    <a:pt x="121" y="20"/>
                  </a:lnTo>
                  <a:lnTo>
                    <a:pt x="120" y="24"/>
                  </a:lnTo>
                  <a:lnTo>
                    <a:pt x="128" y="27"/>
                  </a:lnTo>
                  <a:lnTo>
                    <a:pt x="135" y="26"/>
                  </a:lnTo>
                  <a:lnTo>
                    <a:pt x="138" y="25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36" y="33"/>
                  </a:lnTo>
                  <a:lnTo>
                    <a:pt x="136" y="38"/>
                  </a:lnTo>
                  <a:lnTo>
                    <a:pt x="132" y="41"/>
                  </a:lnTo>
                  <a:lnTo>
                    <a:pt x="132" y="45"/>
                  </a:lnTo>
                  <a:lnTo>
                    <a:pt x="137" y="42"/>
                  </a:lnTo>
                  <a:lnTo>
                    <a:pt x="139" y="45"/>
                  </a:lnTo>
                  <a:lnTo>
                    <a:pt x="131" y="57"/>
                  </a:lnTo>
                  <a:lnTo>
                    <a:pt x="127" y="70"/>
                  </a:lnTo>
                  <a:lnTo>
                    <a:pt x="111" y="89"/>
                  </a:lnTo>
                  <a:lnTo>
                    <a:pt x="104" y="93"/>
                  </a:lnTo>
                  <a:lnTo>
                    <a:pt x="96" y="100"/>
                  </a:lnTo>
                  <a:lnTo>
                    <a:pt x="95" y="95"/>
                  </a:lnTo>
                  <a:lnTo>
                    <a:pt x="101" y="94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8" y="88"/>
                  </a:lnTo>
                  <a:lnTo>
                    <a:pt x="111" y="80"/>
                  </a:lnTo>
                  <a:lnTo>
                    <a:pt x="115" y="79"/>
                  </a:lnTo>
                  <a:lnTo>
                    <a:pt x="116" y="76"/>
                  </a:lnTo>
                  <a:lnTo>
                    <a:pt x="119" y="74"/>
                  </a:lnTo>
                  <a:lnTo>
                    <a:pt x="119" y="69"/>
                  </a:lnTo>
                  <a:lnTo>
                    <a:pt x="121" y="72"/>
                  </a:lnTo>
                  <a:lnTo>
                    <a:pt x="123" y="69"/>
                  </a:lnTo>
                  <a:lnTo>
                    <a:pt x="121" y="64"/>
                  </a:lnTo>
                  <a:lnTo>
                    <a:pt x="116" y="66"/>
                  </a:lnTo>
                  <a:lnTo>
                    <a:pt x="113" y="62"/>
                  </a:lnTo>
                  <a:lnTo>
                    <a:pt x="111" y="59"/>
                  </a:lnTo>
                  <a:lnTo>
                    <a:pt x="111" y="63"/>
                  </a:lnTo>
                  <a:lnTo>
                    <a:pt x="109" y="66"/>
                  </a:lnTo>
                  <a:lnTo>
                    <a:pt x="112" y="68"/>
                  </a:lnTo>
                  <a:lnTo>
                    <a:pt x="107" y="73"/>
                  </a:lnTo>
                  <a:lnTo>
                    <a:pt x="107" y="79"/>
                  </a:lnTo>
                  <a:lnTo>
                    <a:pt x="100" y="86"/>
                  </a:lnTo>
                  <a:lnTo>
                    <a:pt x="98" y="86"/>
                  </a:lnTo>
                  <a:lnTo>
                    <a:pt x="96" y="89"/>
                  </a:lnTo>
                  <a:lnTo>
                    <a:pt x="97" y="91"/>
                  </a:lnTo>
                  <a:lnTo>
                    <a:pt x="93" y="92"/>
                  </a:lnTo>
                  <a:lnTo>
                    <a:pt x="90" y="97"/>
                  </a:lnTo>
                  <a:lnTo>
                    <a:pt x="90" y="100"/>
                  </a:lnTo>
                  <a:lnTo>
                    <a:pt x="93" y="98"/>
                  </a:lnTo>
                  <a:lnTo>
                    <a:pt x="93" y="101"/>
                  </a:lnTo>
                  <a:lnTo>
                    <a:pt x="89" y="108"/>
                  </a:lnTo>
                  <a:lnTo>
                    <a:pt x="89" y="113"/>
                  </a:lnTo>
                  <a:lnTo>
                    <a:pt x="74" y="130"/>
                  </a:lnTo>
                  <a:lnTo>
                    <a:pt x="72" y="127"/>
                  </a:lnTo>
                  <a:lnTo>
                    <a:pt x="73" y="118"/>
                  </a:lnTo>
                  <a:lnTo>
                    <a:pt x="76" y="119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81" y="113"/>
                  </a:lnTo>
                  <a:lnTo>
                    <a:pt x="83" y="114"/>
                  </a:lnTo>
                  <a:lnTo>
                    <a:pt x="78" y="122"/>
                  </a:lnTo>
                  <a:lnTo>
                    <a:pt x="87" y="114"/>
                  </a:lnTo>
                  <a:lnTo>
                    <a:pt x="85" y="113"/>
                  </a:lnTo>
                  <a:lnTo>
                    <a:pt x="86" y="109"/>
                  </a:lnTo>
                  <a:lnTo>
                    <a:pt x="85" y="104"/>
                  </a:lnTo>
                  <a:lnTo>
                    <a:pt x="84" y="102"/>
                  </a:lnTo>
                  <a:lnTo>
                    <a:pt x="81" y="107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7" y="111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55" y="87"/>
                  </a:lnTo>
                  <a:lnTo>
                    <a:pt x="53" y="88"/>
                  </a:lnTo>
                  <a:lnTo>
                    <a:pt x="47" y="83"/>
                  </a:lnTo>
                  <a:lnTo>
                    <a:pt x="42" y="79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12" y="56"/>
                  </a:lnTo>
                  <a:lnTo>
                    <a:pt x="3" y="62"/>
                  </a:lnTo>
                  <a:lnTo>
                    <a:pt x="0" y="63"/>
                  </a:lnTo>
                  <a:lnTo>
                    <a:pt x="4" y="55"/>
                  </a:lnTo>
                  <a:lnTo>
                    <a:pt x="19" y="43"/>
                  </a:lnTo>
                  <a:lnTo>
                    <a:pt x="21" y="39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7" y="23"/>
                  </a:lnTo>
                  <a:lnTo>
                    <a:pt x="39" y="22"/>
                  </a:lnTo>
                  <a:lnTo>
                    <a:pt x="36" y="19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69" y="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S_MS">
              <a:extLst>
                <a:ext uri="{FF2B5EF4-FFF2-40B4-BE49-F238E27FC236}">
                  <a16:creationId xmlns:a16="http://schemas.microsoft.com/office/drawing/2014/main" xmlns="" id="{C79A26A4-7338-4FEC-B1DD-C4513A87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37" y="3746400"/>
              <a:ext cx="981075" cy="1092200"/>
            </a:xfrm>
            <a:custGeom>
              <a:avLst/>
              <a:gdLst>
                <a:gd name="T0" fmla="*/ 2147483647 w 140"/>
                <a:gd name="T1" fmla="*/ 2147483647 h 140"/>
                <a:gd name="T2" fmla="*/ 2147483647 w 140"/>
                <a:gd name="T3" fmla="*/ 2147483647 h 140"/>
                <a:gd name="T4" fmla="*/ 2147483647 w 140"/>
                <a:gd name="T5" fmla="*/ 2147483647 h 140"/>
                <a:gd name="T6" fmla="*/ 2147483647 w 140"/>
                <a:gd name="T7" fmla="*/ 2147483647 h 140"/>
                <a:gd name="T8" fmla="*/ 2147483647 w 140"/>
                <a:gd name="T9" fmla="*/ 2147483647 h 140"/>
                <a:gd name="T10" fmla="*/ 2147483647 w 140"/>
                <a:gd name="T11" fmla="*/ 2147483647 h 140"/>
                <a:gd name="T12" fmla="*/ 2147483647 w 140"/>
                <a:gd name="T13" fmla="*/ 2147483647 h 140"/>
                <a:gd name="T14" fmla="*/ 2147483647 w 140"/>
                <a:gd name="T15" fmla="*/ 2147483647 h 140"/>
                <a:gd name="T16" fmla="*/ 2147483647 w 140"/>
                <a:gd name="T17" fmla="*/ 2147483647 h 140"/>
                <a:gd name="T18" fmla="*/ 2147483647 w 140"/>
                <a:gd name="T19" fmla="*/ 2147483647 h 140"/>
                <a:gd name="T20" fmla="*/ 2147483647 w 140"/>
                <a:gd name="T21" fmla="*/ 2147483647 h 140"/>
                <a:gd name="T22" fmla="*/ 2147483647 w 140"/>
                <a:gd name="T23" fmla="*/ 2147483647 h 140"/>
                <a:gd name="T24" fmla="*/ 2147483647 w 140"/>
                <a:gd name="T25" fmla="*/ 2147483647 h 140"/>
                <a:gd name="T26" fmla="*/ 2147483647 w 140"/>
                <a:gd name="T27" fmla="*/ 2147483647 h 140"/>
                <a:gd name="T28" fmla="*/ 2147483647 w 140"/>
                <a:gd name="T29" fmla="*/ 2147483647 h 140"/>
                <a:gd name="T30" fmla="*/ 2147483647 w 140"/>
                <a:gd name="T31" fmla="*/ 2147483647 h 140"/>
                <a:gd name="T32" fmla="*/ 2147483647 w 140"/>
                <a:gd name="T33" fmla="*/ 0 h 140"/>
                <a:gd name="T34" fmla="*/ 2147483647 w 140"/>
                <a:gd name="T35" fmla="*/ 2147483647 h 140"/>
                <a:gd name="T36" fmla="*/ 2147483647 w 140"/>
                <a:gd name="T37" fmla="*/ 2147483647 h 140"/>
                <a:gd name="T38" fmla="*/ 2147483647 w 140"/>
                <a:gd name="T39" fmla="*/ 2147483647 h 140"/>
                <a:gd name="T40" fmla="*/ 2147483647 w 140"/>
                <a:gd name="T41" fmla="*/ 2147483647 h 140"/>
                <a:gd name="T42" fmla="*/ 2147483647 w 140"/>
                <a:gd name="T43" fmla="*/ 2147483647 h 140"/>
                <a:gd name="T44" fmla="*/ 2147483647 w 140"/>
                <a:gd name="T45" fmla="*/ 2147483647 h 140"/>
                <a:gd name="T46" fmla="*/ 2147483647 w 140"/>
                <a:gd name="T47" fmla="*/ 2147483647 h 140"/>
                <a:gd name="T48" fmla="*/ 2147483647 w 140"/>
                <a:gd name="T49" fmla="*/ 2147483647 h 140"/>
                <a:gd name="T50" fmla="*/ 2147483647 w 140"/>
                <a:gd name="T51" fmla="*/ 2147483647 h 140"/>
                <a:gd name="T52" fmla="*/ 2147483647 w 140"/>
                <a:gd name="T53" fmla="*/ 2147483647 h 140"/>
                <a:gd name="T54" fmla="*/ 2147483647 w 140"/>
                <a:gd name="T55" fmla="*/ 2147483647 h 140"/>
                <a:gd name="T56" fmla="*/ 2147483647 w 140"/>
                <a:gd name="T57" fmla="*/ 2147483647 h 140"/>
                <a:gd name="T58" fmla="*/ 2147483647 w 140"/>
                <a:gd name="T59" fmla="*/ 2147483647 h 140"/>
                <a:gd name="T60" fmla="*/ 2147483647 w 140"/>
                <a:gd name="T61" fmla="*/ 2147483647 h 140"/>
                <a:gd name="T62" fmla="*/ 2147483647 w 140"/>
                <a:gd name="T63" fmla="*/ 2147483647 h 140"/>
                <a:gd name="T64" fmla="*/ 2147483647 w 140"/>
                <a:gd name="T65" fmla="*/ 2147483647 h 140"/>
                <a:gd name="T66" fmla="*/ 2147483647 w 140"/>
                <a:gd name="T67" fmla="*/ 2147483647 h 140"/>
                <a:gd name="T68" fmla="*/ 2147483647 w 140"/>
                <a:gd name="T69" fmla="*/ 2147483647 h 140"/>
                <a:gd name="T70" fmla="*/ 2147483647 w 140"/>
                <a:gd name="T71" fmla="*/ 2147483647 h 140"/>
                <a:gd name="T72" fmla="*/ 2147483647 w 140"/>
                <a:gd name="T73" fmla="*/ 2147483647 h 140"/>
                <a:gd name="T74" fmla="*/ 2147483647 w 140"/>
                <a:gd name="T75" fmla="*/ 2147483647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140"/>
                <a:gd name="T116" fmla="*/ 140 w 140"/>
                <a:gd name="T117" fmla="*/ 140 h 1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140">
                  <a:moveTo>
                    <a:pt x="71" y="140"/>
                  </a:moveTo>
                  <a:lnTo>
                    <a:pt x="77" y="131"/>
                  </a:lnTo>
                  <a:lnTo>
                    <a:pt x="81" y="122"/>
                  </a:lnTo>
                  <a:lnTo>
                    <a:pt x="83" y="113"/>
                  </a:lnTo>
                  <a:lnTo>
                    <a:pt x="91" y="110"/>
                  </a:lnTo>
                  <a:lnTo>
                    <a:pt x="94" y="109"/>
                  </a:lnTo>
                  <a:lnTo>
                    <a:pt x="106" y="102"/>
                  </a:lnTo>
                  <a:lnTo>
                    <a:pt x="119" y="83"/>
                  </a:lnTo>
                  <a:lnTo>
                    <a:pt x="132" y="64"/>
                  </a:lnTo>
                  <a:lnTo>
                    <a:pt x="140" y="58"/>
                  </a:lnTo>
                  <a:lnTo>
                    <a:pt x="137" y="57"/>
                  </a:lnTo>
                  <a:lnTo>
                    <a:pt x="137" y="52"/>
                  </a:lnTo>
                  <a:lnTo>
                    <a:pt x="134" y="50"/>
                  </a:lnTo>
                  <a:lnTo>
                    <a:pt x="131" y="48"/>
                  </a:lnTo>
                  <a:lnTo>
                    <a:pt x="125" y="46"/>
                  </a:lnTo>
                  <a:lnTo>
                    <a:pt x="117" y="39"/>
                  </a:lnTo>
                  <a:lnTo>
                    <a:pt x="115" y="39"/>
                  </a:lnTo>
                  <a:lnTo>
                    <a:pt x="113" y="35"/>
                  </a:lnTo>
                  <a:lnTo>
                    <a:pt x="101" y="31"/>
                  </a:lnTo>
                  <a:lnTo>
                    <a:pt x="104" y="26"/>
                  </a:lnTo>
                  <a:lnTo>
                    <a:pt x="101" y="22"/>
                  </a:lnTo>
                  <a:lnTo>
                    <a:pt x="96" y="23"/>
                  </a:lnTo>
                  <a:lnTo>
                    <a:pt x="98" y="20"/>
                  </a:lnTo>
                  <a:lnTo>
                    <a:pt x="96" y="17"/>
                  </a:lnTo>
                  <a:lnTo>
                    <a:pt x="92" y="14"/>
                  </a:lnTo>
                  <a:lnTo>
                    <a:pt x="90" y="4"/>
                  </a:lnTo>
                  <a:lnTo>
                    <a:pt x="87" y="2"/>
                  </a:lnTo>
                  <a:lnTo>
                    <a:pt x="82" y="10"/>
                  </a:lnTo>
                  <a:lnTo>
                    <a:pt x="63" y="9"/>
                  </a:lnTo>
                  <a:lnTo>
                    <a:pt x="59" y="11"/>
                  </a:lnTo>
                  <a:lnTo>
                    <a:pt x="53" y="10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28" y="4"/>
                  </a:lnTo>
                  <a:lnTo>
                    <a:pt x="27" y="8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1" y="12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8" y="37"/>
                  </a:lnTo>
                  <a:lnTo>
                    <a:pt x="3" y="46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4" y="57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2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6" y="93"/>
                  </a:lnTo>
                  <a:lnTo>
                    <a:pt x="4" y="96"/>
                  </a:lnTo>
                  <a:lnTo>
                    <a:pt x="6" y="96"/>
                  </a:lnTo>
                  <a:lnTo>
                    <a:pt x="6" y="100"/>
                  </a:lnTo>
                  <a:lnTo>
                    <a:pt x="10" y="99"/>
                  </a:lnTo>
                  <a:lnTo>
                    <a:pt x="16" y="102"/>
                  </a:lnTo>
                  <a:lnTo>
                    <a:pt x="20" y="101"/>
                  </a:lnTo>
                  <a:lnTo>
                    <a:pt x="24" y="103"/>
                  </a:lnTo>
                  <a:lnTo>
                    <a:pt x="31" y="98"/>
                  </a:lnTo>
                  <a:lnTo>
                    <a:pt x="34" y="98"/>
                  </a:lnTo>
                  <a:lnTo>
                    <a:pt x="38" y="102"/>
                  </a:lnTo>
                  <a:lnTo>
                    <a:pt x="44" y="101"/>
                  </a:lnTo>
                  <a:lnTo>
                    <a:pt x="44" y="104"/>
                  </a:lnTo>
                  <a:lnTo>
                    <a:pt x="44" y="107"/>
                  </a:lnTo>
                  <a:lnTo>
                    <a:pt x="48" y="124"/>
                  </a:lnTo>
                  <a:lnTo>
                    <a:pt x="49" y="127"/>
                  </a:lnTo>
                  <a:lnTo>
                    <a:pt x="49" y="134"/>
                  </a:lnTo>
                  <a:lnTo>
                    <a:pt x="57" y="136"/>
                  </a:lnTo>
                  <a:lnTo>
                    <a:pt x="60" y="133"/>
                  </a:lnTo>
                  <a:lnTo>
                    <a:pt x="65" y="134"/>
                  </a:lnTo>
                  <a:lnTo>
                    <a:pt x="71" y="140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S_RJ">
              <a:extLst>
                <a:ext uri="{FF2B5EF4-FFF2-40B4-BE49-F238E27FC236}">
                  <a16:creationId xmlns:a16="http://schemas.microsoft.com/office/drawing/2014/main" xmlns="" id="{37CA4E6B-2D3A-4FC8-B041-B9FE627AA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512" y="4467125"/>
              <a:ext cx="523875" cy="317500"/>
            </a:xfrm>
            <a:custGeom>
              <a:avLst/>
              <a:gdLst>
                <a:gd name="T0" fmla="*/ 0 w 75"/>
                <a:gd name="T1" fmla="*/ 2147483647 h 42"/>
                <a:gd name="T2" fmla="*/ 2147483647 w 75"/>
                <a:gd name="T3" fmla="*/ 2147483647 h 42"/>
                <a:gd name="T4" fmla="*/ 2147483647 w 75"/>
                <a:gd name="T5" fmla="*/ 2147483647 h 42"/>
                <a:gd name="T6" fmla="*/ 2147483647 w 75"/>
                <a:gd name="T7" fmla="*/ 2147483647 h 42"/>
                <a:gd name="T8" fmla="*/ 2147483647 w 75"/>
                <a:gd name="T9" fmla="*/ 2147483647 h 42"/>
                <a:gd name="T10" fmla="*/ 2147483647 w 75"/>
                <a:gd name="T11" fmla="*/ 2147483647 h 42"/>
                <a:gd name="T12" fmla="*/ 2147483647 w 75"/>
                <a:gd name="T13" fmla="*/ 2147483647 h 42"/>
                <a:gd name="T14" fmla="*/ 2147483647 w 75"/>
                <a:gd name="T15" fmla="*/ 2147483647 h 42"/>
                <a:gd name="T16" fmla="*/ 2147483647 w 75"/>
                <a:gd name="T17" fmla="*/ 2147483647 h 42"/>
                <a:gd name="T18" fmla="*/ 2147483647 w 75"/>
                <a:gd name="T19" fmla="*/ 2147483647 h 42"/>
                <a:gd name="T20" fmla="*/ 2147483647 w 75"/>
                <a:gd name="T21" fmla="*/ 2147483647 h 42"/>
                <a:gd name="T22" fmla="*/ 2147483647 w 75"/>
                <a:gd name="T23" fmla="*/ 2147483647 h 42"/>
                <a:gd name="T24" fmla="*/ 2147483647 w 75"/>
                <a:gd name="T25" fmla="*/ 2147483647 h 42"/>
                <a:gd name="T26" fmla="*/ 2147483647 w 75"/>
                <a:gd name="T27" fmla="*/ 2147483647 h 42"/>
                <a:gd name="T28" fmla="*/ 2147483647 w 75"/>
                <a:gd name="T29" fmla="*/ 2147483647 h 42"/>
                <a:gd name="T30" fmla="*/ 2147483647 w 75"/>
                <a:gd name="T31" fmla="*/ 2147483647 h 42"/>
                <a:gd name="T32" fmla="*/ 2147483647 w 75"/>
                <a:gd name="T33" fmla="*/ 0 h 42"/>
                <a:gd name="T34" fmla="*/ 2147483647 w 75"/>
                <a:gd name="T35" fmla="*/ 2147483647 h 42"/>
                <a:gd name="T36" fmla="*/ 2147483647 w 75"/>
                <a:gd name="T37" fmla="*/ 2147483647 h 42"/>
                <a:gd name="T38" fmla="*/ 2147483647 w 75"/>
                <a:gd name="T39" fmla="*/ 2147483647 h 42"/>
                <a:gd name="T40" fmla="*/ 2147483647 w 75"/>
                <a:gd name="T41" fmla="*/ 2147483647 h 42"/>
                <a:gd name="T42" fmla="*/ 2147483647 w 75"/>
                <a:gd name="T43" fmla="*/ 2147483647 h 42"/>
                <a:gd name="T44" fmla="*/ 2147483647 w 75"/>
                <a:gd name="T45" fmla="*/ 2147483647 h 42"/>
                <a:gd name="T46" fmla="*/ 2147483647 w 75"/>
                <a:gd name="T47" fmla="*/ 2147483647 h 42"/>
                <a:gd name="T48" fmla="*/ 2147483647 w 75"/>
                <a:gd name="T49" fmla="*/ 2147483647 h 42"/>
                <a:gd name="T50" fmla="*/ 2147483647 w 75"/>
                <a:gd name="T51" fmla="*/ 2147483647 h 42"/>
                <a:gd name="T52" fmla="*/ 2147483647 w 75"/>
                <a:gd name="T53" fmla="*/ 2147483647 h 42"/>
                <a:gd name="T54" fmla="*/ 2147483647 w 75"/>
                <a:gd name="T55" fmla="*/ 2147483647 h 42"/>
                <a:gd name="T56" fmla="*/ 2147483647 w 75"/>
                <a:gd name="T57" fmla="*/ 2147483647 h 42"/>
                <a:gd name="T58" fmla="*/ 2147483647 w 75"/>
                <a:gd name="T59" fmla="*/ 2147483647 h 42"/>
                <a:gd name="T60" fmla="*/ 2147483647 w 75"/>
                <a:gd name="T61" fmla="*/ 2147483647 h 42"/>
                <a:gd name="T62" fmla="*/ 2147483647 w 75"/>
                <a:gd name="T63" fmla="*/ 2147483647 h 42"/>
                <a:gd name="T64" fmla="*/ 2147483647 w 75"/>
                <a:gd name="T65" fmla="*/ 2147483647 h 42"/>
                <a:gd name="T66" fmla="*/ 2147483647 w 75"/>
                <a:gd name="T67" fmla="*/ 2147483647 h 42"/>
                <a:gd name="T68" fmla="*/ 2147483647 w 75"/>
                <a:gd name="T69" fmla="*/ 2147483647 h 42"/>
                <a:gd name="T70" fmla="*/ 0 w 75"/>
                <a:gd name="T71" fmla="*/ 2147483647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42"/>
                <a:gd name="T110" fmla="*/ 75 w 75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42">
                  <a:moveTo>
                    <a:pt x="0" y="41"/>
                  </a:moveTo>
                  <a:lnTo>
                    <a:pt x="9" y="36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4" y="25"/>
                  </a:lnTo>
                  <a:lnTo>
                    <a:pt x="13" y="24"/>
                  </a:lnTo>
                  <a:lnTo>
                    <a:pt x="16" y="21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30" y="24"/>
                  </a:lnTo>
                  <a:lnTo>
                    <a:pt x="35" y="21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52" y="6"/>
                  </a:lnTo>
                  <a:lnTo>
                    <a:pt x="52" y="3"/>
                  </a:lnTo>
                  <a:lnTo>
                    <a:pt x="59" y="0"/>
                  </a:lnTo>
                  <a:lnTo>
                    <a:pt x="62" y="1"/>
                  </a:lnTo>
                  <a:lnTo>
                    <a:pt x="62" y="5"/>
                  </a:lnTo>
                  <a:lnTo>
                    <a:pt x="66" y="6"/>
                  </a:lnTo>
                  <a:lnTo>
                    <a:pt x="75" y="10"/>
                  </a:lnTo>
                  <a:lnTo>
                    <a:pt x="71" y="17"/>
                  </a:lnTo>
                  <a:lnTo>
                    <a:pt x="71" y="21"/>
                  </a:lnTo>
                  <a:lnTo>
                    <a:pt x="73" y="25"/>
                  </a:lnTo>
                  <a:lnTo>
                    <a:pt x="67" y="31"/>
                  </a:lnTo>
                  <a:lnTo>
                    <a:pt x="59" y="33"/>
                  </a:lnTo>
                  <a:lnTo>
                    <a:pt x="53" y="36"/>
                  </a:lnTo>
                  <a:lnTo>
                    <a:pt x="53" y="40"/>
                  </a:lnTo>
                  <a:lnTo>
                    <a:pt x="50" y="41"/>
                  </a:lnTo>
                  <a:lnTo>
                    <a:pt x="33" y="41"/>
                  </a:lnTo>
                  <a:lnTo>
                    <a:pt x="28" y="42"/>
                  </a:lnTo>
                  <a:lnTo>
                    <a:pt x="24" y="41"/>
                  </a:lnTo>
                  <a:lnTo>
                    <a:pt x="20" y="37"/>
                  </a:lnTo>
                  <a:lnTo>
                    <a:pt x="14" y="41"/>
                  </a:lnTo>
                  <a:lnTo>
                    <a:pt x="7" y="4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S_ES">
              <a:extLst>
                <a:ext uri="{FF2B5EF4-FFF2-40B4-BE49-F238E27FC236}">
                  <a16:creationId xmlns:a16="http://schemas.microsoft.com/office/drawing/2014/main" xmlns="" id="{41872C69-5D55-4AF5-99E8-4DD8A06F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800" y="3998814"/>
              <a:ext cx="347662" cy="533400"/>
            </a:xfrm>
            <a:custGeom>
              <a:avLst/>
              <a:gdLst>
                <a:gd name="T0" fmla="*/ 2147483647 w 48"/>
                <a:gd name="T1" fmla="*/ 2147483647 h 63"/>
                <a:gd name="T2" fmla="*/ 2147483647 w 48"/>
                <a:gd name="T3" fmla="*/ 2147483647 h 63"/>
                <a:gd name="T4" fmla="*/ 2147483647 w 48"/>
                <a:gd name="T5" fmla="*/ 2147483647 h 63"/>
                <a:gd name="T6" fmla="*/ 2147483647 w 48"/>
                <a:gd name="T7" fmla="*/ 2147483647 h 63"/>
                <a:gd name="T8" fmla="*/ 2147483647 w 48"/>
                <a:gd name="T9" fmla="*/ 2147483647 h 63"/>
                <a:gd name="T10" fmla="*/ 2147483647 w 48"/>
                <a:gd name="T11" fmla="*/ 2147483647 h 63"/>
                <a:gd name="T12" fmla="*/ 2147483647 w 48"/>
                <a:gd name="T13" fmla="*/ 2147483647 h 63"/>
                <a:gd name="T14" fmla="*/ 2147483647 w 48"/>
                <a:gd name="T15" fmla="*/ 2147483647 h 63"/>
                <a:gd name="T16" fmla="*/ 2147483647 w 48"/>
                <a:gd name="T17" fmla="*/ 2147483647 h 63"/>
                <a:gd name="T18" fmla="*/ 2147483647 w 48"/>
                <a:gd name="T19" fmla="*/ 2147483647 h 63"/>
                <a:gd name="T20" fmla="*/ 2147483647 w 48"/>
                <a:gd name="T21" fmla="*/ 2147483647 h 63"/>
                <a:gd name="T22" fmla="*/ 2147483647 w 48"/>
                <a:gd name="T23" fmla="*/ 2147483647 h 63"/>
                <a:gd name="T24" fmla="*/ 2147483647 w 48"/>
                <a:gd name="T25" fmla="*/ 2147483647 h 63"/>
                <a:gd name="T26" fmla="*/ 2147483647 w 48"/>
                <a:gd name="T27" fmla="*/ 2147483647 h 63"/>
                <a:gd name="T28" fmla="*/ 2147483647 w 48"/>
                <a:gd name="T29" fmla="*/ 2147483647 h 63"/>
                <a:gd name="T30" fmla="*/ 2147483647 w 48"/>
                <a:gd name="T31" fmla="*/ 2147483647 h 63"/>
                <a:gd name="T32" fmla="*/ 2147483647 w 48"/>
                <a:gd name="T33" fmla="*/ 0 h 63"/>
                <a:gd name="T34" fmla="*/ 2147483647 w 48"/>
                <a:gd name="T35" fmla="*/ 2147483647 h 63"/>
                <a:gd name="T36" fmla="*/ 2147483647 w 48"/>
                <a:gd name="T37" fmla="*/ 2147483647 h 63"/>
                <a:gd name="T38" fmla="*/ 2147483647 w 48"/>
                <a:gd name="T39" fmla="*/ 2147483647 h 63"/>
                <a:gd name="T40" fmla="*/ 2147483647 w 48"/>
                <a:gd name="T41" fmla="*/ 2147483647 h 63"/>
                <a:gd name="T42" fmla="*/ 2147483647 w 48"/>
                <a:gd name="T43" fmla="*/ 2147483647 h 63"/>
                <a:gd name="T44" fmla="*/ 2147483647 w 48"/>
                <a:gd name="T45" fmla="*/ 2147483647 h 63"/>
                <a:gd name="T46" fmla="*/ 2147483647 w 48"/>
                <a:gd name="T47" fmla="*/ 2147483647 h 63"/>
                <a:gd name="T48" fmla="*/ 2147483647 w 48"/>
                <a:gd name="T49" fmla="*/ 2147483647 h 63"/>
                <a:gd name="T50" fmla="*/ 2147483647 w 48"/>
                <a:gd name="T51" fmla="*/ 2147483647 h 63"/>
                <a:gd name="T52" fmla="*/ 2147483647 w 48"/>
                <a:gd name="T53" fmla="*/ 2147483647 h 63"/>
                <a:gd name="T54" fmla="*/ 2147483647 w 48"/>
                <a:gd name="T55" fmla="*/ 2147483647 h 63"/>
                <a:gd name="T56" fmla="*/ 2147483647 w 48"/>
                <a:gd name="T57" fmla="*/ 2147483647 h 63"/>
                <a:gd name="T58" fmla="*/ 2147483647 w 48"/>
                <a:gd name="T59" fmla="*/ 2147483647 h 63"/>
                <a:gd name="T60" fmla="*/ 2147483647 w 48"/>
                <a:gd name="T61" fmla="*/ 2147483647 h 63"/>
                <a:gd name="T62" fmla="*/ 0 w 48"/>
                <a:gd name="T63" fmla="*/ 2147483647 h 63"/>
                <a:gd name="T64" fmla="*/ 2147483647 w 48"/>
                <a:gd name="T65" fmla="*/ 2147483647 h 63"/>
                <a:gd name="T66" fmla="*/ 2147483647 w 48"/>
                <a:gd name="T67" fmla="*/ 2147483647 h 63"/>
                <a:gd name="T68" fmla="*/ 2147483647 w 48"/>
                <a:gd name="T69" fmla="*/ 2147483647 h 63"/>
                <a:gd name="T70" fmla="*/ 2147483647 w 48"/>
                <a:gd name="T71" fmla="*/ 2147483647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63"/>
                <a:gd name="T110" fmla="*/ 48 w 48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63">
                  <a:moveTo>
                    <a:pt x="18" y="63"/>
                  </a:moveTo>
                  <a:lnTo>
                    <a:pt x="20" y="58"/>
                  </a:lnTo>
                  <a:lnTo>
                    <a:pt x="24" y="59"/>
                  </a:lnTo>
                  <a:lnTo>
                    <a:pt x="31" y="49"/>
                  </a:lnTo>
                  <a:lnTo>
                    <a:pt x="34" y="40"/>
                  </a:lnTo>
                  <a:lnTo>
                    <a:pt x="38" y="37"/>
                  </a:lnTo>
                  <a:lnTo>
                    <a:pt x="42" y="35"/>
                  </a:lnTo>
                  <a:lnTo>
                    <a:pt x="43" y="33"/>
                  </a:lnTo>
                  <a:lnTo>
                    <a:pt x="40" y="32"/>
                  </a:lnTo>
                  <a:lnTo>
                    <a:pt x="45" y="32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6" y="22"/>
                  </a:lnTo>
                  <a:lnTo>
                    <a:pt x="48" y="15"/>
                  </a:lnTo>
                  <a:lnTo>
                    <a:pt x="48" y="1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22" y="27"/>
                  </a:lnTo>
                  <a:lnTo>
                    <a:pt x="20" y="33"/>
                  </a:lnTo>
                  <a:lnTo>
                    <a:pt x="17" y="36"/>
                  </a:lnTo>
                  <a:lnTo>
                    <a:pt x="13" y="37"/>
                  </a:lnTo>
                  <a:lnTo>
                    <a:pt x="9" y="43"/>
                  </a:lnTo>
                  <a:lnTo>
                    <a:pt x="6" y="42"/>
                  </a:lnTo>
                  <a:lnTo>
                    <a:pt x="2" y="45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5" y="54"/>
                  </a:lnTo>
                  <a:lnTo>
                    <a:pt x="5" y="58"/>
                  </a:lnTo>
                  <a:lnTo>
                    <a:pt x="10" y="59"/>
                  </a:lnTo>
                  <a:lnTo>
                    <a:pt x="18" y="63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S_MG">
              <a:extLst>
                <a:ext uri="{FF2B5EF4-FFF2-40B4-BE49-F238E27FC236}">
                  <a16:creationId xmlns:a16="http://schemas.microsoft.com/office/drawing/2014/main" xmlns="" id="{C3E338F1-4F40-4946-97F9-F282F09D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225" y="3392388"/>
              <a:ext cx="1504950" cy="1323975"/>
            </a:xfrm>
            <a:custGeom>
              <a:avLst/>
              <a:gdLst>
                <a:gd name="T0" fmla="*/ 2147483647 w 214"/>
                <a:gd name="T1" fmla="*/ 2147483647 h 169"/>
                <a:gd name="T2" fmla="*/ 2147483647 w 214"/>
                <a:gd name="T3" fmla="*/ 2147483647 h 169"/>
                <a:gd name="T4" fmla="*/ 2147483647 w 214"/>
                <a:gd name="T5" fmla="*/ 2147483647 h 169"/>
                <a:gd name="T6" fmla="*/ 2147483647 w 214"/>
                <a:gd name="T7" fmla="*/ 2147483647 h 169"/>
                <a:gd name="T8" fmla="*/ 2147483647 w 214"/>
                <a:gd name="T9" fmla="*/ 2147483647 h 169"/>
                <a:gd name="T10" fmla="*/ 2147483647 w 214"/>
                <a:gd name="T11" fmla="*/ 2147483647 h 169"/>
                <a:gd name="T12" fmla="*/ 2147483647 w 214"/>
                <a:gd name="T13" fmla="*/ 2147483647 h 169"/>
                <a:gd name="T14" fmla="*/ 2147483647 w 214"/>
                <a:gd name="T15" fmla="*/ 2147483647 h 169"/>
                <a:gd name="T16" fmla="*/ 2147483647 w 214"/>
                <a:gd name="T17" fmla="*/ 2147483647 h 169"/>
                <a:gd name="T18" fmla="*/ 2147483647 w 214"/>
                <a:gd name="T19" fmla="*/ 2147483647 h 169"/>
                <a:gd name="T20" fmla="*/ 2147483647 w 214"/>
                <a:gd name="T21" fmla="*/ 2147483647 h 169"/>
                <a:gd name="T22" fmla="*/ 2147483647 w 214"/>
                <a:gd name="T23" fmla="*/ 2147483647 h 169"/>
                <a:gd name="T24" fmla="*/ 2147483647 w 214"/>
                <a:gd name="T25" fmla="*/ 2147483647 h 169"/>
                <a:gd name="T26" fmla="*/ 2147483647 w 214"/>
                <a:gd name="T27" fmla="*/ 2147483647 h 169"/>
                <a:gd name="T28" fmla="*/ 2147483647 w 214"/>
                <a:gd name="T29" fmla="*/ 2147483647 h 169"/>
                <a:gd name="T30" fmla="*/ 2147483647 w 214"/>
                <a:gd name="T31" fmla="*/ 2147483647 h 169"/>
                <a:gd name="T32" fmla="*/ 2147483647 w 214"/>
                <a:gd name="T33" fmla="*/ 2147483647 h 169"/>
                <a:gd name="T34" fmla="*/ 2147483647 w 214"/>
                <a:gd name="T35" fmla="*/ 2147483647 h 169"/>
                <a:gd name="T36" fmla="*/ 2147483647 w 214"/>
                <a:gd name="T37" fmla="*/ 2147483647 h 169"/>
                <a:gd name="T38" fmla="*/ 2147483647 w 214"/>
                <a:gd name="T39" fmla="*/ 2147483647 h 169"/>
                <a:gd name="T40" fmla="*/ 2147483647 w 214"/>
                <a:gd name="T41" fmla="*/ 2147483647 h 169"/>
                <a:gd name="T42" fmla="*/ 2147483647 w 214"/>
                <a:gd name="T43" fmla="*/ 2147483647 h 169"/>
                <a:gd name="T44" fmla="*/ 2147483647 w 214"/>
                <a:gd name="T45" fmla="*/ 2147483647 h 169"/>
                <a:gd name="T46" fmla="*/ 2147483647 w 214"/>
                <a:gd name="T47" fmla="*/ 2147483647 h 169"/>
                <a:gd name="T48" fmla="*/ 2147483647 w 214"/>
                <a:gd name="T49" fmla="*/ 2147483647 h 169"/>
                <a:gd name="T50" fmla="*/ 2147483647 w 214"/>
                <a:gd name="T51" fmla="*/ 2147483647 h 169"/>
                <a:gd name="T52" fmla="*/ 2147483647 w 214"/>
                <a:gd name="T53" fmla="*/ 2147483647 h 169"/>
                <a:gd name="T54" fmla="*/ 2147483647 w 214"/>
                <a:gd name="T55" fmla="*/ 2147483647 h 169"/>
                <a:gd name="T56" fmla="*/ 2147483647 w 214"/>
                <a:gd name="T57" fmla="*/ 2147483647 h 169"/>
                <a:gd name="T58" fmla="*/ 2147483647 w 214"/>
                <a:gd name="T59" fmla="*/ 2147483647 h 169"/>
                <a:gd name="T60" fmla="*/ 2147483647 w 214"/>
                <a:gd name="T61" fmla="*/ 2147483647 h 169"/>
                <a:gd name="T62" fmla="*/ 2147483647 w 214"/>
                <a:gd name="T63" fmla="*/ 2147483647 h 169"/>
                <a:gd name="T64" fmla="*/ 2147483647 w 214"/>
                <a:gd name="T65" fmla="*/ 2147483647 h 169"/>
                <a:gd name="T66" fmla="*/ 2147483647 w 214"/>
                <a:gd name="T67" fmla="*/ 2147483647 h 169"/>
                <a:gd name="T68" fmla="*/ 2147483647 w 214"/>
                <a:gd name="T69" fmla="*/ 2147483647 h 169"/>
                <a:gd name="T70" fmla="*/ 2147483647 w 214"/>
                <a:gd name="T71" fmla="*/ 2147483647 h 169"/>
                <a:gd name="T72" fmla="*/ 2147483647 w 214"/>
                <a:gd name="T73" fmla="*/ 2147483647 h 169"/>
                <a:gd name="T74" fmla="*/ 2147483647 w 214"/>
                <a:gd name="T75" fmla="*/ 2147483647 h 169"/>
                <a:gd name="T76" fmla="*/ 2147483647 w 214"/>
                <a:gd name="T77" fmla="*/ 2147483647 h 169"/>
                <a:gd name="T78" fmla="*/ 2147483647 w 214"/>
                <a:gd name="T79" fmla="*/ 2147483647 h 169"/>
                <a:gd name="T80" fmla="*/ 2147483647 w 214"/>
                <a:gd name="T81" fmla="*/ 2147483647 h 169"/>
                <a:gd name="T82" fmla="*/ 2147483647 w 214"/>
                <a:gd name="T83" fmla="*/ 2147483647 h 169"/>
                <a:gd name="T84" fmla="*/ 2147483647 w 214"/>
                <a:gd name="T85" fmla="*/ 2147483647 h 169"/>
                <a:gd name="T86" fmla="*/ 2147483647 w 214"/>
                <a:gd name="T87" fmla="*/ 2147483647 h 169"/>
                <a:gd name="T88" fmla="*/ 2147483647 w 214"/>
                <a:gd name="T89" fmla="*/ 2147483647 h 169"/>
                <a:gd name="T90" fmla="*/ 2147483647 w 214"/>
                <a:gd name="T91" fmla="*/ 2147483647 h 169"/>
                <a:gd name="T92" fmla="*/ 2147483647 w 214"/>
                <a:gd name="T93" fmla="*/ 2147483647 h 169"/>
                <a:gd name="T94" fmla="*/ 2147483647 w 214"/>
                <a:gd name="T95" fmla="*/ 2147483647 h 169"/>
                <a:gd name="T96" fmla="*/ 2147483647 w 214"/>
                <a:gd name="T97" fmla="*/ 2147483647 h 169"/>
                <a:gd name="T98" fmla="*/ 2147483647 w 214"/>
                <a:gd name="T99" fmla="*/ 2147483647 h 169"/>
                <a:gd name="T100" fmla="*/ 2147483647 w 214"/>
                <a:gd name="T101" fmla="*/ 2147483647 h 169"/>
                <a:gd name="T102" fmla="*/ 2147483647 w 214"/>
                <a:gd name="T103" fmla="*/ 2147483647 h 1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4"/>
                <a:gd name="T157" fmla="*/ 0 h 169"/>
                <a:gd name="T158" fmla="*/ 214 w 214"/>
                <a:gd name="T159" fmla="*/ 169 h 1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4" h="169">
                  <a:moveTo>
                    <a:pt x="0" y="93"/>
                  </a:moveTo>
                  <a:lnTo>
                    <a:pt x="4" y="96"/>
                  </a:lnTo>
                  <a:lnTo>
                    <a:pt x="4" y="101"/>
                  </a:lnTo>
                  <a:lnTo>
                    <a:pt x="12" y="102"/>
                  </a:lnTo>
                  <a:lnTo>
                    <a:pt x="14" y="106"/>
                  </a:lnTo>
                  <a:lnTo>
                    <a:pt x="24" y="106"/>
                  </a:lnTo>
                  <a:lnTo>
                    <a:pt x="26" y="102"/>
                  </a:lnTo>
                  <a:lnTo>
                    <a:pt x="34" y="105"/>
                  </a:lnTo>
                  <a:lnTo>
                    <a:pt x="35" y="111"/>
                  </a:lnTo>
                  <a:lnTo>
                    <a:pt x="43" y="113"/>
                  </a:lnTo>
                  <a:lnTo>
                    <a:pt x="60" y="111"/>
                  </a:lnTo>
                  <a:lnTo>
                    <a:pt x="63" y="108"/>
                  </a:lnTo>
                  <a:lnTo>
                    <a:pt x="71" y="111"/>
                  </a:lnTo>
                  <a:lnTo>
                    <a:pt x="74" y="123"/>
                  </a:lnTo>
                  <a:lnTo>
                    <a:pt x="72" y="127"/>
                  </a:lnTo>
                  <a:lnTo>
                    <a:pt x="80" y="138"/>
                  </a:lnTo>
                  <a:lnTo>
                    <a:pt x="84" y="136"/>
                  </a:lnTo>
                  <a:lnTo>
                    <a:pt x="85" y="140"/>
                  </a:lnTo>
                  <a:lnTo>
                    <a:pt x="81" y="144"/>
                  </a:lnTo>
                  <a:lnTo>
                    <a:pt x="82" y="156"/>
                  </a:lnTo>
                  <a:lnTo>
                    <a:pt x="86" y="161"/>
                  </a:lnTo>
                  <a:lnTo>
                    <a:pt x="85" y="167"/>
                  </a:lnTo>
                  <a:lnTo>
                    <a:pt x="96" y="169"/>
                  </a:lnTo>
                  <a:lnTo>
                    <a:pt x="97" y="165"/>
                  </a:lnTo>
                  <a:lnTo>
                    <a:pt x="106" y="165"/>
                  </a:lnTo>
                  <a:lnTo>
                    <a:pt x="108" y="161"/>
                  </a:lnTo>
                  <a:lnTo>
                    <a:pt x="113" y="161"/>
                  </a:lnTo>
                  <a:lnTo>
                    <a:pt x="115" y="157"/>
                  </a:lnTo>
                  <a:lnTo>
                    <a:pt x="124" y="157"/>
                  </a:lnTo>
                  <a:lnTo>
                    <a:pt x="127" y="154"/>
                  </a:lnTo>
                  <a:lnTo>
                    <a:pt x="132" y="157"/>
                  </a:lnTo>
                  <a:lnTo>
                    <a:pt x="137" y="155"/>
                  </a:lnTo>
                  <a:lnTo>
                    <a:pt x="141" y="157"/>
                  </a:lnTo>
                  <a:lnTo>
                    <a:pt x="156" y="149"/>
                  </a:lnTo>
                  <a:lnTo>
                    <a:pt x="160" y="149"/>
                  </a:lnTo>
                  <a:lnTo>
                    <a:pt x="163" y="138"/>
                  </a:lnTo>
                  <a:lnTo>
                    <a:pt x="167" y="133"/>
                  </a:lnTo>
                  <a:lnTo>
                    <a:pt x="170" y="128"/>
                  </a:lnTo>
                  <a:lnTo>
                    <a:pt x="174" y="122"/>
                  </a:lnTo>
                  <a:lnTo>
                    <a:pt x="178" y="123"/>
                  </a:lnTo>
                  <a:lnTo>
                    <a:pt x="180" y="116"/>
                  </a:lnTo>
                  <a:lnTo>
                    <a:pt x="187" y="115"/>
                  </a:lnTo>
                  <a:lnTo>
                    <a:pt x="190" y="107"/>
                  </a:lnTo>
                  <a:lnTo>
                    <a:pt x="187" y="98"/>
                  </a:lnTo>
                  <a:lnTo>
                    <a:pt x="188" y="93"/>
                  </a:lnTo>
                  <a:lnTo>
                    <a:pt x="185" y="88"/>
                  </a:lnTo>
                  <a:lnTo>
                    <a:pt x="187" y="84"/>
                  </a:lnTo>
                  <a:lnTo>
                    <a:pt x="193" y="84"/>
                  </a:lnTo>
                  <a:lnTo>
                    <a:pt x="190" y="81"/>
                  </a:lnTo>
                  <a:lnTo>
                    <a:pt x="197" y="80"/>
                  </a:lnTo>
                  <a:lnTo>
                    <a:pt x="202" y="81"/>
                  </a:lnTo>
                  <a:lnTo>
                    <a:pt x="204" y="75"/>
                  </a:lnTo>
                  <a:lnTo>
                    <a:pt x="198" y="70"/>
                  </a:lnTo>
                  <a:lnTo>
                    <a:pt x="197" y="64"/>
                  </a:lnTo>
                  <a:lnTo>
                    <a:pt x="201" y="60"/>
                  </a:lnTo>
                  <a:lnTo>
                    <a:pt x="206" y="56"/>
                  </a:lnTo>
                  <a:lnTo>
                    <a:pt x="214" y="44"/>
                  </a:lnTo>
                  <a:lnTo>
                    <a:pt x="208" y="39"/>
                  </a:lnTo>
                  <a:lnTo>
                    <a:pt x="205" y="36"/>
                  </a:lnTo>
                  <a:lnTo>
                    <a:pt x="199" y="37"/>
                  </a:lnTo>
                  <a:lnTo>
                    <a:pt x="197" y="33"/>
                  </a:lnTo>
                  <a:lnTo>
                    <a:pt x="193" y="37"/>
                  </a:lnTo>
                  <a:lnTo>
                    <a:pt x="188" y="36"/>
                  </a:lnTo>
                  <a:lnTo>
                    <a:pt x="183" y="25"/>
                  </a:lnTo>
                  <a:lnTo>
                    <a:pt x="179" y="23"/>
                  </a:lnTo>
                  <a:lnTo>
                    <a:pt x="171" y="21"/>
                  </a:lnTo>
                  <a:lnTo>
                    <a:pt x="165" y="15"/>
                  </a:lnTo>
                  <a:lnTo>
                    <a:pt x="161" y="15"/>
                  </a:lnTo>
                  <a:lnTo>
                    <a:pt x="159" y="11"/>
                  </a:lnTo>
                  <a:lnTo>
                    <a:pt x="148" y="10"/>
                  </a:lnTo>
                  <a:lnTo>
                    <a:pt x="142" y="11"/>
                  </a:lnTo>
                  <a:lnTo>
                    <a:pt x="140" y="7"/>
                  </a:lnTo>
                  <a:lnTo>
                    <a:pt x="144" y="0"/>
                  </a:lnTo>
                  <a:lnTo>
                    <a:pt x="128" y="1"/>
                  </a:lnTo>
                  <a:lnTo>
                    <a:pt x="123" y="5"/>
                  </a:lnTo>
                  <a:lnTo>
                    <a:pt x="113" y="10"/>
                  </a:lnTo>
                  <a:lnTo>
                    <a:pt x="107" y="14"/>
                  </a:lnTo>
                  <a:lnTo>
                    <a:pt x="99" y="15"/>
                  </a:lnTo>
                  <a:lnTo>
                    <a:pt x="99" y="10"/>
                  </a:lnTo>
                  <a:lnTo>
                    <a:pt x="93" y="6"/>
                  </a:lnTo>
                  <a:lnTo>
                    <a:pt x="92" y="11"/>
                  </a:lnTo>
                  <a:lnTo>
                    <a:pt x="86" y="10"/>
                  </a:lnTo>
                  <a:lnTo>
                    <a:pt x="87" y="14"/>
                  </a:lnTo>
                  <a:lnTo>
                    <a:pt x="86" y="19"/>
                  </a:lnTo>
                  <a:lnTo>
                    <a:pt x="87" y="28"/>
                  </a:lnTo>
                  <a:lnTo>
                    <a:pt x="77" y="33"/>
                  </a:lnTo>
                  <a:lnTo>
                    <a:pt x="71" y="40"/>
                  </a:lnTo>
                  <a:lnTo>
                    <a:pt x="76" y="48"/>
                  </a:lnTo>
                  <a:lnTo>
                    <a:pt x="69" y="53"/>
                  </a:lnTo>
                  <a:lnTo>
                    <a:pt x="68" y="59"/>
                  </a:lnTo>
                  <a:lnTo>
                    <a:pt x="73" y="62"/>
                  </a:lnTo>
                  <a:lnTo>
                    <a:pt x="69" y="67"/>
                  </a:lnTo>
                  <a:lnTo>
                    <a:pt x="73" y="70"/>
                  </a:lnTo>
                  <a:lnTo>
                    <a:pt x="71" y="74"/>
                  </a:lnTo>
                  <a:lnTo>
                    <a:pt x="66" y="75"/>
                  </a:lnTo>
                  <a:lnTo>
                    <a:pt x="61" y="79"/>
                  </a:lnTo>
                  <a:lnTo>
                    <a:pt x="54" y="75"/>
                  </a:lnTo>
                  <a:lnTo>
                    <a:pt x="45" y="76"/>
                  </a:lnTo>
                  <a:lnTo>
                    <a:pt x="42" y="73"/>
                  </a:lnTo>
                  <a:lnTo>
                    <a:pt x="39" y="78"/>
                  </a:lnTo>
                  <a:lnTo>
                    <a:pt x="31" y="79"/>
                  </a:lnTo>
                  <a:lnTo>
                    <a:pt x="20" y="79"/>
                  </a:lnTo>
                  <a:lnTo>
                    <a:pt x="12" y="87"/>
                  </a:lnTo>
                  <a:lnTo>
                    <a:pt x="7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S_BA">
              <a:extLst>
                <a:ext uri="{FF2B5EF4-FFF2-40B4-BE49-F238E27FC236}">
                  <a16:creationId xmlns:a16="http://schemas.microsoft.com/office/drawing/2014/main" xmlns="" id="{A766EB9A-D197-43BE-B921-726EFC90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212" y="2541487"/>
              <a:ext cx="1219200" cy="1546225"/>
            </a:xfrm>
            <a:custGeom>
              <a:avLst/>
              <a:gdLst>
                <a:gd name="T0" fmla="*/ 2147483647 w 173"/>
                <a:gd name="T1" fmla="*/ 2147483647 h 198"/>
                <a:gd name="T2" fmla="*/ 2147483647 w 173"/>
                <a:gd name="T3" fmla="*/ 2147483647 h 198"/>
                <a:gd name="T4" fmla="*/ 2147483647 w 173"/>
                <a:gd name="T5" fmla="*/ 2147483647 h 198"/>
                <a:gd name="T6" fmla="*/ 2147483647 w 173"/>
                <a:gd name="T7" fmla="*/ 2147483647 h 198"/>
                <a:gd name="T8" fmla="*/ 2147483647 w 173"/>
                <a:gd name="T9" fmla="*/ 2147483647 h 198"/>
                <a:gd name="T10" fmla="*/ 2147483647 w 173"/>
                <a:gd name="T11" fmla="*/ 2147483647 h 198"/>
                <a:gd name="T12" fmla="*/ 2147483647 w 173"/>
                <a:gd name="T13" fmla="*/ 2147483647 h 198"/>
                <a:gd name="T14" fmla="*/ 2147483647 w 173"/>
                <a:gd name="T15" fmla="*/ 2147483647 h 198"/>
                <a:gd name="T16" fmla="*/ 2147483647 w 173"/>
                <a:gd name="T17" fmla="*/ 2147483647 h 198"/>
                <a:gd name="T18" fmla="*/ 2147483647 w 173"/>
                <a:gd name="T19" fmla="*/ 2147483647 h 198"/>
                <a:gd name="T20" fmla="*/ 2147483647 w 173"/>
                <a:gd name="T21" fmla="*/ 2147483647 h 198"/>
                <a:gd name="T22" fmla="*/ 2147483647 w 173"/>
                <a:gd name="T23" fmla="*/ 2147483647 h 198"/>
                <a:gd name="T24" fmla="*/ 2147483647 w 173"/>
                <a:gd name="T25" fmla="*/ 2147483647 h 198"/>
                <a:gd name="T26" fmla="*/ 2147483647 w 173"/>
                <a:gd name="T27" fmla="*/ 2147483647 h 198"/>
                <a:gd name="T28" fmla="*/ 2147483647 w 173"/>
                <a:gd name="T29" fmla="*/ 2147483647 h 198"/>
                <a:gd name="T30" fmla="*/ 2147483647 w 173"/>
                <a:gd name="T31" fmla="*/ 2147483647 h 198"/>
                <a:gd name="T32" fmla="*/ 2147483647 w 173"/>
                <a:gd name="T33" fmla="*/ 2147483647 h 198"/>
                <a:gd name="T34" fmla="*/ 2147483647 w 173"/>
                <a:gd name="T35" fmla="*/ 2147483647 h 198"/>
                <a:gd name="T36" fmla="*/ 2147483647 w 173"/>
                <a:gd name="T37" fmla="*/ 2147483647 h 198"/>
                <a:gd name="T38" fmla="*/ 2147483647 w 173"/>
                <a:gd name="T39" fmla="*/ 2147483647 h 198"/>
                <a:gd name="T40" fmla="*/ 2147483647 w 173"/>
                <a:gd name="T41" fmla="*/ 2147483647 h 198"/>
                <a:gd name="T42" fmla="*/ 2147483647 w 173"/>
                <a:gd name="T43" fmla="*/ 2147483647 h 198"/>
                <a:gd name="T44" fmla="*/ 2147483647 w 173"/>
                <a:gd name="T45" fmla="*/ 2147483647 h 198"/>
                <a:gd name="T46" fmla="*/ 2147483647 w 173"/>
                <a:gd name="T47" fmla="*/ 2147483647 h 198"/>
                <a:gd name="T48" fmla="*/ 2147483647 w 173"/>
                <a:gd name="T49" fmla="*/ 2147483647 h 198"/>
                <a:gd name="T50" fmla="*/ 2147483647 w 173"/>
                <a:gd name="T51" fmla="*/ 2147483647 h 198"/>
                <a:gd name="T52" fmla="*/ 2147483647 w 173"/>
                <a:gd name="T53" fmla="*/ 2147483647 h 198"/>
                <a:gd name="T54" fmla="*/ 2147483647 w 173"/>
                <a:gd name="T55" fmla="*/ 0 h 198"/>
                <a:gd name="T56" fmla="*/ 2147483647 w 173"/>
                <a:gd name="T57" fmla="*/ 2147483647 h 198"/>
                <a:gd name="T58" fmla="*/ 2147483647 w 173"/>
                <a:gd name="T59" fmla="*/ 2147483647 h 198"/>
                <a:gd name="T60" fmla="*/ 2147483647 w 173"/>
                <a:gd name="T61" fmla="*/ 2147483647 h 198"/>
                <a:gd name="T62" fmla="*/ 2147483647 w 173"/>
                <a:gd name="T63" fmla="*/ 2147483647 h 198"/>
                <a:gd name="T64" fmla="*/ 2147483647 w 173"/>
                <a:gd name="T65" fmla="*/ 2147483647 h 198"/>
                <a:gd name="T66" fmla="*/ 2147483647 w 173"/>
                <a:gd name="T67" fmla="*/ 2147483647 h 198"/>
                <a:gd name="T68" fmla="*/ 2147483647 w 173"/>
                <a:gd name="T69" fmla="*/ 2147483647 h 198"/>
                <a:gd name="T70" fmla="*/ 2147483647 w 173"/>
                <a:gd name="T71" fmla="*/ 2147483647 h 198"/>
                <a:gd name="T72" fmla="*/ 2147483647 w 173"/>
                <a:gd name="T73" fmla="*/ 2147483647 h 198"/>
                <a:gd name="T74" fmla="*/ 2147483647 w 173"/>
                <a:gd name="T75" fmla="*/ 2147483647 h 198"/>
                <a:gd name="T76" fmla="*/ 2147483647 w 173"/>
                <a:gd name="T77" fmla="*/ 2147483647 h 198"/>
                <a:gd name="T78" fmla="*/ 2147483647 w 173"/>
                <a:gd name="T79" fmla="*/ 2147483647 h 198"/>
                <a:gd name="T80" fmla="*/ 2147483647 w 173"/>
                <a:gd name="T81" fmla="*/ 2147483647 h 198"/>
                <a:gd name="T82" fmla="*/ 2147483647 w 173"/>
                <a:gd name="T83" fmla="*/ 2147483647 h 198"/>
                <a:gd name="T84" fmla="*/ 2147483647 w 173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8"/>
                <a:gd name="T131" fmla="*/ 173 w 173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8">
                  <a:moveTo>
                    <a:pt x="4" y="116"/>
                  </a:moveTo>
                  <a:lnTo>
                    <a:pt x="4" y="121"/>
                  </a:lnTo>
                  <a:lnTo>
                    <a:pt x="8" y="120"/>
                  </a:lnTo>
                  <a:lnTo>
                    <a:pt x="11" y="120"/>
                  </a:lnTo>
                  <a:lnTo>
                    <a:pt x="19" y="115"/>
                  </a:lnTo>
                  <a:lnTo>
                    <a:pt x="29" y="110"/>
                  </a:lnTo>
                  <a:lnTo>
                    <a:pt x="33" y="106"/>
                  </a:lnTo>
                  <a:lnTo>
                    <a:pt x="48" y="106"/>
                  </a:lnTo>
                  <a:lnTo>
                    <a:pt x="45" y="112"/>
                  </a:lnTo>
                  <a:lnTo>
                    <a:pt x="47" y="117"/>
                  </a:lnTo>
                  <a:lnTo>
                    <a:pt x="52" y="117"/>
                  </a:lnTo>
                  <a:lnTo>
                    <a:pt x="62" y="117"/>
                  </a:lnTo>
                  <a:lnTo>
                    <a:pt x="65" y="117"/>
                  </a:lnTo>
                  <a:lnTo>
                    <a:pt x="65" y="121"/>
                  </a:lnTo>
                  <a:lnTo>
                    <a:pt x="70" y="121"/>
                  </a:lnTo>
                  <a:lnTo>
                    <a:pt x="76" y="128"/>
                  </a:lnTo>
                  <a:lnTo>
                    <a:pt x="84" y="129"/>
                  </a:lnTo>
                  <a:lnTo>
                    <a:pt x="88" y="130"/>
                  </a:lnTo>
                  <a:lnTo>
                    <a:pt x="93" y="142"/>
                  </a:lnTo>
                  <a:lnTo>
                    <a:pt x="97" y="143"/>
                  </a:lnTo>
                  <a:lnTo>
                    <a:pt x="102" y="139"/>
                  </a:lnTo>
                  <a:lnTo>
                    <a:pt x="104" y="143"/>
                  </a:lnTo>
                  <a:lnTo>
                    <a:pt x="110" y="142"/>
                  </a:lnTo>
                  <a:lnTo>
                    <a:pt x="119" y="150"/>
                  </a:lnTo>
                  <a:lnTo>
                    <a:pt x="110" y="163"/>
                  </a:lnTo>
                  <a:lnTo>
                    <a:pt x="107" y="165"/>
                  </a:lnTo>
                  <a:lnTo>
                    <a:pt x="102" y="170"/>
                  </a:lnTo>
                  <a:lnTo>
                    <a:pt x="103" y="176"/>
                  </a:lnTo>
                  <a:lnTo>
                    <a:pt x="109" y="182"/>
                  </a:lnTo>
                  <a:lnTo>
                    <a:pt x="106" y="187"/>
                  </a:lnTo>
                  <a:lnTo>
                    <a:pt x="122" y="198"/>
                  </a:lnTo>
                  <a:lnTo>
                    <a:pt x="122" y="195"/>
                  </a:lnTo>
                  <a:lnTo>
                    <a:pt x="128" y="185"/>
                  </a:lnTo>
                  <a:lnTo>
                    <a:pt x="131" y="184"/>
                  </a:lnTo>
                  <a:lnTo>
                    <a:pt x="129" y="181"/>
                  </a:lnTo>
                  <a:lnTo>
                    <a:pt x="129" y="176"/>
                  </a:lnTo>
                  <a:lnTo>
                    <a:pt x="137" y="155"/>
                  </a:lnTo>
                  <a:lnTo>
                    <a:pt x="140" y="152"/>
                  </a:lnTo>
                  <a:lnTo>
                    <a:pt x="140" y="149"/>
                  </a:lnTo>
                  <a:lnTo>
                    <a:pt x="139" y="144"/>
                  </a:lnTo>
                  <a:lnTo>
                    <a:pt x="141" y="135"/>
                  </a:lnTo>
                  <a:lnTo>
                    <a:pt x="139" y="132"/>
                  </a:lnTo>
                  <a:lnTo>
                    <a:pt x="140" y="130"/>
                  </a:lnTo>
                  <a:lnTo>
                    <a:pt x="136" y="126"/>
                  </a:lnTo>
                  <a:lnTo>
                    <a:pt x="140" y="123"/>
                  </a:lnTo>
                  <a:lnTo>
                    <a:pt x="140" y="117"/>
                  </a:lnTo>
                  <a:lnTo>
                    <a:pt x="136" y="119"/>
                  </a:lnTo>
                  <a:lnTo>
                    <a:pt x="140" y="114"/>
                  </a:lnTo>
                  <a:lnTo>
                    <a:pt x="140" y="110"/>
                  </a:lnTo>
                  <a:lnTo>
                    <a:pt x="137" y="109"/>
                  </a:lnTo>
                  <a:lnTo>
                    <a:pt x="139" y="106"/>
                  </a:lnTo>
                  <a:lnTo>
                    <a:pt x="142" y="105"/>
                  </a:lnTo>
                  <a:lnTo>
                    <a:pt x="138" y="102"/>
                  </a:lnTo>
                  <a:lnTo>
                    <a:pt x="142" y="96"/>
                  </a:lnTo>
                  <a:lnTo>
                    <a:pt x="145" y="95"/>
                  </a:lnTo>
                  <a:lnTo>
                    <a:pt x="143" y="92"/>
                  </a:lnTo>
                  <a:lnTo>
                    <a:pt x="146" y="89"/>
                  </a:lnTo>
                  <a:lnTo>
                    <a:pt x="144" y="84"/>
                  </a:lnTo>
                  <a:lnTo>
                    <a:pt x="150" y="86"/>
                  </a:lnTo>
                  <a:lnTo>
                    <a:pt x="148" y="92"/>
                  </a:lnTo>
                  <a:lnTo>
                    <a:pt x="151" y="92"/>
                  </a:lnTo>
                  <a:lnTo>
                    <a:pt x="154" y="95"/>
                  </a:lnTo>
                  <a:lnTo>
                    <a:pt x="158" y="87"/>
                  </a:lnTo>
                  <a:lnTo>
                    <a:pt x="167" y="80"/>
                  </a:lnTo>
                  <a:lnTo>
                    <a:pt x="173" y="67"/>
                  </a:lnTo>
                  <a:lnTo>
                    <a:pt x="169" y="65"/>
                  </a:lnTo>
                  <a:lnTo>
                    <a:pt x="167" y="61"/>
                  </a:lnTo>
                  <a:lnTo>
                    <a:pt x="167" y="59"/>
                  </a:lnTo>
                  <a:lnTo>
                    <a:pt x="163" y="55"/>
                  </a:lnTo>
                  <a:lnTo>
                    <a:pt x="162" y="47"/>
                  </a:lnTo>
                  <a:lnTo>
                    <a:pt x="170" y="49"/>
                  </a:lnTo>
                  <a:lnTo>
                    <a:pt x="173" y="44"/>
                  </a:lnTo>
                  <a:lnTo>
                    <a:pt x="170" y="40"/>
                  </a:lnTo>
                  <a:lnTo>
                    <a:pt x="172" y="36"/>
                  </a:lnTo>
                  <a:lnTo>
                    <a:pt x="167" y="30"/>
                  </a:lnTo>
                  <a:lnTo>
                    <a:pt x="166" y="21"/>
                  </a:lnTo>
                  <a:lnTo>
                    <a:pt x="162" y="18"/>
                  </a:lnTo>
                  <a:lnTo>
                    <a:pt x="159" y="13"/>
                  </a:lnTo>
                  <a:lnTo>
                    <a:pt x="157" y="12"/>
                  </a:lnTo>
                  <a:lnTo>
                    <a:pt x="160" y="8"/>
                  </a:lnTo>
                  <a:lnTo>
                    <a:pt x="157" y="6"/>
                  </a:lnTo>
                  <a:lnTo>
                    <a:pt x="152" y="9"/>
                  </a:lnTo>
                  <a:lnTo>
                    <a:pt x="147" y="5"/>
                  </a:lnTo>
                  <a:lnTo>
                    <a:pt x="139" y="0"/>
                  </a:lnTo>
                  <a:lnTo>
                    <a:pt x="131" y="5"/>
                  </a:lnTo>
                  <a:lnTo>
                    <a:pt x="131" y="9"/>
                  </a:lnTo>
                  <a:lnTo>
                    <a:pt x="125" y="8"/>
                  </a:lnTo>
                  <a:lnTo>
                    <a:pt x="121" y="14"/>
                  </a:lnTo>
                  <a:lnTo>
                    <a:pt x="115" y="15"/>
                  </a:lnTo>
                  <a:lnTo>
                    <a:pt x="113" y="9"/>
                  </a:lnTo>
                  <a:lnTo>
                    <a:pt x="112" y="5"/>
                  </a:lnTo>
                  <a:lnTo>
                    <a:pt x="105" y="2"/>
                  </a:lnTo>
                  <a:lnTo>
                    <a:pt x="97" y="5"/>
                  </a:lnTo>
                  <a:lnTo>
                    <a:pt x="93" y="9"/>
                  </a:lnTo>
                  <a:lnTo>
                    <a:pt x="88" y="8"/>
                  </a:lnTo>
                  <a:lnTo>
                    <a:pt x="82" y="13"/>
                  </a:lnTo>
                  <a:lnTo>
                    <a:pt x="76" y="14"/>
                  </a:lnTo>
                  <a:lnTo>
                    <a:pt x="71" y="11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7" y="11"/>
                  </a:lnTo>
                  <a:lnTo>
                    <a:pt x="62" y="13"/>
                  </a:lnTo>
                  <a:lnTo>
                    <a:pt x="60" y="22"/>
                  </a:lnTo>
                  <a:lnTo>
                    <a:pt x="52" y="30"/>
                  </a:lnTo>
                  <a:lnTo>
                    <a:pt x="42" y="32"/>
                  </a:lnTo>
                  <a:lnTo>
                    <a:pt x="37" y="36"/>
                  </a:lnTo>
                  <a:lnTo>
                    <a:pt x="26" y="36"/>
                  </a:lnTo>
                  <a:lnTo>
                    <a:pt x="21" y="31"/>
                  </a:lnTo>
                  <a:lnTo>
                    <a:pt x="20" y="26"/>
                  </a:lnTo>
                  <a:lnTo>
                    <a:pt x="9" y="28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8" y="52"/>
                  </a:lnTo>
                  <a:lnTo>
                    <a:pt x="4" y="53"/>
                  </a:lnTo>
                  <a:lnTo>
                    <a:pt x="7" y="57"/>
                  </a:lnTo>
                  <a:lnTo>
                    <a:pt x="5" y="62"/>
                  </a:lnTo>
                  <a:lnTo>
                    <a:pt x="6" y="66"/>
                  </a:lnTo>
                  <a:lnTo>
                    <a:pt x="4" y="71"/>
                  </a:lnTo>
                  <a:lnTo>
                    <a:pt x="7" y="75"/>
                  </a:lnTo>
                  <a:lnTo>
                    <a:pt x="3" y="81"/>
                  </a:lnTo>
                  <a:lnTo>
                    <a:pt x="6" y="87"/>
                  </a:lnTo>
                  <a:lnTo>
                    <a:pt x="4" y="94"/>
                  </a:lnTo>
                  <a:lnTo>
                    <a:pt x="4" y="101"/>
                  </a:lnTo>
                  <a:lnTo>
                    <a:pt x="9" y="106"/>
                  </a:lnTo>
                  <a:lnTo>
                    <a:pt x="9" y="111"/>
                  </a:lnTo>
                  <a:lnTo>
                    <a:pt x="4" y="116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S_DF">
              <a:extLst>
                <a:ext uri="{FF2B5EF4-FFF2-40B4-BE49-F238E27FC236}">
                  <a16:creationId xmlns:a16="http://schemas.microsoft.com/office/drawing/2014/main" xmlns="" id="{AABC1F9D-5604-4C06-A1F8-6481595CB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037" y="3544786"/>
              <a:ext cx="123825" cy="95250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0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0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3"/>
                <a:gd name="T29" fmla="*/ 19 w 1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3">
                  <a:moveTo>
                    <a:pt x="0" y="13"/>
                  </a:moveTo>
                  <a:lnTo>
                    <a:pt x="19" y="12"/>
                  </a:lnTo>
                  <a:lnTo>
                    <a:pt x="19" y="7"/>
                  </a:lnTo>
                  <a:lnTo>
                    <a:pt x="17" y="1"/>
                  </a:lnTo>
                  <a:lnTo>
                    <a:pt x="4" y="0"/>
                  </a:lnTo>
                  <a:lnTo>
                    <a:pt x="4" y="4"/>
                  </a:lnTo>
                  <a:lnTo>
                    <a:pt x="1" y="6"/>
                  </a:lnTo>
                  <a:lnTo>
                    <a:pt x="2" y="1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S_MT">
              <a:extLst>
                <a:ext uri="{FF2B5EF4-FFF2-40B4-BE49-F238E27FC236}">
                  <a16:creationId xmlns:a16="http://schemas.microsoft.com/office/drawing/2014/main" xmlns="" id="{D0E40B52-DC55-434F-8757-7B90DEBA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163" y="2213668"/>
              <a:ext cx="1571625" cy="1659732"/>
            </a:xfrm>
            <a:custGeom>
              <a:avLst/>
              <a:gdLst>
                <a:gd name="T0" fmla="*/ 2147483647 w 223"/>
                <a:gd name="T1" fmla="*/ 2147483647 h 212"/>
                <a:gd name="T2" fmla="*/ 2147483647 w 223"/>
                <a:gd name="T3" fmla="*/ 2147483647 h 212"/>
                <a:gd name="T4" fmla="*/ 2147483647 w 223"/>
                <a:gd name="T5" fmla="*/ 2147483647 h 212"/>
                <a:gd name="T6" fmla="*/ 2147483647 w 223"/>
                <a:gd name="T7" fmla="*/ 2147483647 h 212"/>
                <a:gd name="T8" fmla="*/ 2147483647 w 223"/>
                <a:gd name="T9" fmla="*/ 2147483647 h 212"/>
                <a:gd name="T10" fmla="*/ 2147483647 w 223"/>
                <a:gd name="T11" fmla="*/ 2147483647 h 212"/>
                <a:gd name="T12" fmla="*/ 2147483647 w 223"/>
                <a:gd name="T13" fmla="*/ 2147483647 h 212"/>
                <a:gd name="T14" fmla="*/ 2147483647 w 223"/>
                <a:gd name="T15" fmla="*/ 2147483647 h 212"/>
                <a:gd name="T16" fmla="*/ 2147483647 w 223"/>
                <a:gd name="T17" fmla="*/ 2147483647 h 212"/>
                <a:gd name="T18" fmla="*/ 2147483647 w 223"/>
                <a:gd name="T19" fmla="*/ 2147483647 h 212"/>
                <a:gd name="T20" fmla="*/ 2147483647 w 223"/>
                <a:gd name="T21" fmla="*/ 2147483647 h 212"/>
                <a:gd name="T22" fmla="*/ 2147483647 w 223"/>
                <a:gd name="T23" fmla="*/ 2147483647 h 212"/>
                <a:gd name="T24" fmla="*/ 2147483647 w 223"/>
                <a:gd name="T25" fmla="*/ 2147483647 h 212"/>
                <a:gd name="T26" fmla="*/ 2147483647 w 223"/>
                <a:gd name="T27" fmla="*/ 2147483647 h 212"/>
                <a:gd name="T28" fmla="*/ 2147483647 w 223"/>
                <a:gd name="T29" fmla="*/ 2147483647 h 212"/>
                <a:gd name="T30" fmla="*/ 2147483647 w 223"/>
                <a:gd name="T31" fmla="*/ 2147483647 h 212"/>
                <a:gd name="T32" fmla="*/ 2147483647 w 223"/>
                <a:gd name="T33" fmla="*/ 2147483647 h 212"/>
                <a:gd name="T34" fmla="*/ 2147483647 w 223"/>
                <a:gd name="T35" fmla="*/ 2147483647 h 212"/>
                <a:gd name="T36" fmla="*/ 2147483647 w 223"/>
                <a:gd name="T37" fmla="*/ 2147483647 h 212"/>
                <a:gd name="T38" fmla="*/ 2147483647 w 223"/>
                <a:gd name="T39" fmla="*/ 2147483647 h 212"/>
                <a:gd name="T40" fmla="*/ 2147483647 w 223"/>
                <a:gd name="T41" fmla="*/ 0 h 212"/>
                <a:gd name="T42" fmla="*/ 2147483647 w 223"/>
                <a:gd name="T43" fmla="*/ 2147483647 h 212"/>
                <a:gd name="T44" fmla="*/ 2147483647 w 223"/>
                <a:gd name="T45" fmla="*/ 2147483647 h 212"/>
                <a:gd name="T46" fmla="*/ 2147483647 w 223"/>
                <a:gd name="T47" fmla="*/ 2147483647 h 212"/>
                <a:gd name="T48" fmla="*/ 2147483647 w 223"/>
                <a:gd name="T49" fmla="*/ 2147483647 h 212"/>
                <a:gd name="T50" fmla="*/ 2147483647 w 223"/>
                <a:gd name="T51" fmla="*/ 2147483647 h 212"/>
                <a:gd name="T52" fmla="*/ 0 w 223"/>
                <a:gd name="T53" fmla="*/ 2147483647 h 212"/>
                <a:gd name="T54" fmla="*/ 2147483647 w 223"/>
                <a:gd name="T55" fmla="*/ 2147483647 h 212"/>
                <a:gd name="T56" fmla="*/ 2147483647 w 223"/>
                <a:gd name="T57" fmla="*/ 2147483647 h 212"/>
                <a:gd name="T58" fmla="*/ 2147483647 w 223"/>
                <a:gd name="T59" fmla="*/ 2147483647 h 212"/>
                <a:gd name="T60" fmla="*/ 2147483647 w 223"/>
                <a:gd name="T61" fmla="*/ 2147483647 h 212"/>
                <a:gd name="T62" fmla="*/ 2147483647 w 223"/>
                <a:gd name="T63" fmla="*/ 2147483647 h 212"/>
                <a:gd name="T64" fmla="*/ 2147483647 w 223"/>
                <a:gd name="T65" fmla="*/ 2147483647 h 212"/>
                <a:gd name="T66" fmla="*/ 2147483647 w 223"/>
                <a:gd name="T67" fmla="*/ 2147483647 h 212"/>
                <a:gd name="T68" fmla="*/ 2147483647 w 223"/>
                <a:gd name="T69" fmla="*/ 2147483647 h 212"/>
                <a:gd name="T70" fmla="*/ 2147483647 w 223"/>
                <a:gd name="T71" fmla="*/ 2147483647 h 212"/>
                <a:gd name="T72" fmla="*/ 2147483647 w 223"/>
                <a:gd name="T73" fmla="*/ 2147483647 h 212"/>
                <a:gd name="T74" fmla="*/ 2147483647 w 223"/>
                <a:gd name="T75" fmla="*/ 2147483647 h 212"/>
                <a:gd name="T76" fmla="*/ 2147483647 w 223"/>
                <a:gd name="T77" fmla="*/ 2147483647 h 212"/>
                <a:gd name="T78" fmla="*/ 2147483647 w 223"/>
                <a:gd name="T79" fmla="*/ 2147483647 h 212"/>
                <a:gd name="T80" fmla="*/ 2147483647 w 223"/>
                <a:gd name="T81" fmla="*/ 2147483647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3"/>
                <a:gd name="T124" fmla="*/ 0 h 212"/>
                <a:gd name="T125" fmla="*/ 223 w 22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3" h="212">
                  <a:moveTo>
                    <a:pt x="73" y="206"/>
                  </a:moveTo>
                  <a:lnTo>
                    <a:pt x="82" y="208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1" y="198"/>
                  </a:lnTo>
                  <a:lnTo>
                    <a:pt x="96" y="199"/>
                  </a:lnTo>
                  <a:lnTo>
                    <a:pt x="102" y="194"/>
                  </a:lnTo>
                  <a:lnTo>
                    <a:pt x="108" y="199"/>
                  </a:lnTo>
                  <a:lnTo>
                    <a:pt x="111" y="199"/>
                  </a:lnTo>
                  <a:lnTo>
                    <a:pt x="117" y="205"/>
                  </a:lnTo>
                  <a:lnTo>
                    <a:pt x="124" y="205"/>
                  </a:lnTo>
                  <a:lnTo>
                    <a:pt x="128" y="202"/>
                  </a:lnTo>
                  <a:lnTo>
                    <a:pt x="146" y="204"/>
                  </a:lnTo>
                  <a:lnTo>
                    <a:pt x="149" y="196"/>
                  </a:lnTo>
                  <a:lnTo>
                    <a:pt x="154" y="198"/>
                  </a:lnTo>
                  <a:lnTo>
                    <a:pt x="155" y="207"/>
                  </a:lnTo>
                  <a:lnTo>
                    <a:pt x="159" y="212"/>
                  </a:lnTo>
                  <a:lnTo>
                    <a:pt x="159" y="203"/>
                  </a:lnTo>
                  <a:lnTo>
                    <a:pt x="165" y="192"/>
                  </a:lnTo>
                  <a:lnTo>
                    <a:pt x="173" y="187"/>
                  </a:lnTo>
                  <a:lnTo>
                    <a:pt x="171" y="181"/>
                  </a:lnTo>
                  <a:lnTo>
                    <a:pt x="176" y="173"/>
                  </a:lnTo>
                  <a:lnTo>
                    <a:pt x="186" y="168"/>
                  </a:lnTo>
                  <a:lnTo>
                    <a:pt x="191" y="158"/>
                  </a:lnTo>
                  <a:lnTo>
                    <a:pt x="199" y="156"/>
                  </a:lnTo>
                  <a:lnTo>
                    <a:pt x="200" y="152"/>
                  </a:lnTo>
                  <a:lnTo>
                    <a:pt x="206" y="151"/>
                  </a:lnTo>
                  <a:lnTo>
                    <a:pt x="205" y="134"/>
                  </a:lnTo>
                  <a:lnTo>
                    <a:pt x="211" y="123"/>
                  </a:lnTo>
                  <a:lnTo>
                    <a:pt x="214" y="110"/>
                  </a:lnTo>
                  <a:lnTo>
                    <a:pt x="214" y="88"/>
                  </a:lnTo>
                  <a:lnTo>
                    <a:pt x="209" y="87"/>
                  </a:lnTo>
                  <a:lnTo>
                    <a:pt x="216" y="79"/>
                  </a:lnTo>
                  <a:lnTo>
                    <a:pt x="214" y="74"/>
                  </a:lnTo>
                  <a:lnTo>
                    <a:pt x="218" y="66"/>
                  </a:lnTo>
                  <a:lnTo>
                    <a:pt x="220" y="57"/>
                  </a:lnTo>
                  <a:lnTo>
                    <a:pt x="223" y="53"/>
                  </a:lnTo>
                  <a:lnTo>
                    <a:pt x="90" y="39"/>
                  </a:lnTo>
                  <a:lnTo>
                    <a:pt x="85" y="33"/>
                  </a:lnTo>
                  <a:lnTo>
                    <a:pt x="77" y="26"/>
                  </a:lnTo>
                  <a:lnTo>
                    <a:pt x="76" y="20"/>
                  </a:lnTo>
                  <a:lnTo>
                    <a:pt x="67" y="0"/>
                  </a:lnTo>
                  <a:lnTo>
                    <a:pt x="64" y="8"/>
                  </a:lnTo>
                  <a:lnTo>
                    <a:pt x="62" y="13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5" y="28"/>
                  </a:lnTo>
                  <a:lnTo>
                    <a:pt x="4" y="30"/>
                  </a:lnTo>
                  <a:lnTo>
                    <a:pt x="1" y="37"/>
                  </a:lnTo>
                  <a:lnTo>
                    <a:pt x="6" y="45"/>
                  </a:lnTo>
                  <a:lnTo>
                    <a:pt x="2" y="52"/>
                  </a:lnTo>
                  <a:lnTo>
                    <a:pt x="1" y="57"/>
                  </a:lnTo>
                  <a:lnTo>
                    <a:pt x="0" y="63"/>
                  </a:lnTo>
                  <a:lnTo>
                    <a:pt x="14" y="74"/>
                  </a:lnTo>
                  <a:lnTo>
                    <a:pt x="19" y="71"/>
                  </a:lnTo>
                  <a:lnTo>
                    <a:pt x="26" y="76"/>
                  </a:lnTo>
                  <a:lnTo>
                    <a:pt x="32" y="77"/>
                  </a:lnTo>
                  <a:lnTo>
                    <a:pt x="31" y="81"/>
                  </a:lnTo>
                  <a:lnTo>
                    <a:pt x="29" y="84"/>
                  </a:lnTo>
                  <a:lnTo>
                    <a:pt x="32" y="95"/>
                  </a:lnTo>
                  <a:lnTo>
                    <a:pt x="28" y="99"/>
                  </a:lnTo>
                  <a:lnTo>
                    <a:pt x="24" y="121"/>
                  </a:lnTo>
                  <a:lnTo>
                    <a:pt x="18" y="123"/>
                  </a:lnTo>
                  <a:lnTo>
                    <a:pt x="16" y="127"/>
                  </a:lnTo>
                  <a:lnTo>
                    <a:pt x="21" y="132"/>
                  </a:lnTo>
                  <a:lnTo>
                    <a:pt x="17" y="136"/>
                  </a:lnTo>
                  <a:lnTo>
                    <a:pt x="22" y="145"/>
                  </a:lnTo>
                  <a:lnTo>
                    <a:pt x="20" y="152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26" y="179"/>
                  </a:lnTo>
                  <a:lnTo>
                    <a:pt x="46" y="178"/>
                  </a:lnTo>
                  <a:lnTo>
                    <a:pt x="55" y="179"/>
                  </a:lnTo>
                  <a:lnTo>
                    <a:pt x="61" y="177"/>
                  </a:lnTo>
                  <a:lnTo>
                    <a:pt x="62" y="181"/>
                  </a:lnTo>
                  <a:lnTo>
                    <a:pt x="59" y="187"/>
                  </a:lnTo>
                  <a:lnTo>
                    <a:pt x="62" y="198"/>
                  </a:lnTo>
                  <a:lnTo>
                    <a:pt x="66" y="199"/>
                  </a:lnTo>
                  <a:lnTo>
                    <a:pt x="68" y="203"/>
                  </a:lnTo>
                  <a:lnTo>
                    <a:pt x="73" y="203"/>
                  </a:lnTo>
                  <a:lnTo>
                    <a:pt x="73" y="206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S_RO">
              <a:extLst>
                <a:ext uri="{FF2B5EF4-FFF2-40B4-BE49-F238E27FC236}">
                  <a16:creationId xmlns:a16="http://schemas.microsoft.com/office/drawing/2014/main" xmlns="" id="{F6FF7E24-6770-4E11-B94A-FEE481C5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425" y="2308125"/>
              <a:ext cx="942975" cy="890588"/>
            </a:xfrm>
            <a:custGeom>
              <a:avLst/>
              <a:gdLst>
                <a:gd name="T0" fmla="*/ 2147483647 w 135"/>
                <a:gd name="T1" fmla="*/ 2147483647 h 114"/>
                <a:gd name="T2" fmla="*/ 2147483647 w 135"/>
                <a:gd name="T3" fmla="*/ 2147483647 h 114"/>
                <a:gd name="T4" fmla="*/ 2147483647 w 135"/>
                <a:gd name="T5" fmla="*/ 2147483647 h 114"/>
                <a:gd name="T6" fmla="*/ 2147483647 w 135"/>
                <a:gd name="T7" fmla="*/ 2147483647 h 114"/>
                <a:gd name="T8" fmla="*/ 2147483647 w 135"/>
                <a:gd name="T9" fmla="*/ 2147483647 h 114"/>
                <a:gd name="T10" fmla="*/ 2147483647 w 135"/>
                <a:gd name="T11" fmla="*/ 2147483647 h 114"/>
                <a:gd name="T12" fmla="*/ 2147483647 w 135"/>
                <a:gd name="T13" fmla="*/ 2147483647 h 114"/>
                <a:gd name="T14" fmla="*/ 2147483647 w 135"/>
                <a:gd name="T15" fmla="*/ 2147483647 h 114"/>
                <a:gd name="T16" fmla="*/ 2147483647 w 135"/>
                <a:gd name="T17" fmla="*/ 2147483647 h 114"/>
                <a:gd name="T18" fmla="*/ 2147483647 w 135"/>
                <a:gd name="T19" fmla="*/ 2147483647 h 114"/>
                <a:gd name="T20" fmla="*/ 2147483647 w 135"/>
                <a:gd name="T21" fmla="*/ 2147483647 h 114"/>
                <a:gd name="T22" fmla="*/ 2147483647 w 135"/>
                <a:gd name="T23" fmla="*/ 2147483647 h 114"/>
                <a:gd name="T24" fmla="*/ 2147483647 w 135"/>
                <a:gd name="T25" fmla="*/ 2147483647 h 114"/>
                <a:gd name="T26" fmla="*/ 2147483647 w 135"/>
                <a:gd name="T27" fmla="*/ 2147483647 h 114"/>
                <a:gd name="T28" fmla="*/ 2147483647 w 135"/>
                <a:gd name="T29" fmla="*/ 2147483647 h 114"/>
                <a:gd name="T30" fmla="*/ 2147483647 w 135"/>
                <a:gd name="T31" fmla="*/ 2147483647 h 114"/>
                <a:gd name="T32" fmla="*/ 2147483647 w 135"/>
                <a:gd name="T33" fmla="*/ 2147483647 h 114"/>
                <a:gd name="T34" fmla="*/ 2147483647 w 135"/>
                <a:gd name="T35" fmla="*/ 0 h 114"/>
                <a:gd name="T36" fmla="*/ 2147483647 w 135"/>
                <a:gd name="T37" fmla="*/ 0 h 114"/>
                <a:gd name="T38" fmla="*/ 2147483647 w 135"/>
                <a:gd name="T39" fmla="*/ 2147483647 h 114"/>
                <a:gd name="T40" fmla="*/ 2147483647 w 135"/>
                <a:gd name="T41" fmla="*/ 2147483647 h 114"/>
                <a:gd name="T42" fmla="*/ 2147483647 w 135"/>
                <a:gd name="T43" fmla="*/ 2147483647 h 114"/>
                <a:gd name="T44" fmla="*/ 2147483647 w 135"/>
                <a:gd name="T45" fmla="*/ 2147483647 h 114"/>
                <a:gd name="T46" fmla="*/ 2147483647 w 135"/>
                <a:gd name="T47" fmla="*/ 2147483647 h 114"/>
                <a:gd name="T48" fmla="*/ 2147483647 w 135"/>
                <a:gd name="T49" fmla="*/ 2147483647 h 114"/>
                <a:gd name="T50" fmla="*/ 2147483647 w 135"/>
                <a:gd name="T51" fmla="*/ 2147483647 h 114"/>
                <a:gd name="T52" fmla="*/ 2147483647 w 135"/>
                <a:gd name="T53" fmla="*/ 2147483647 h 114"/>
                <a:gd name="T54" fmla="*/ 2147483647 w 135"/>
                <a:gd name="T55" fmla="*/ 2147483647 h 114"/>
                <a:gd name="T56" fmla="*/ 2147483647 w 135"/>
                <a:gd name="T57" fmla="*/ 2147483647 h 114"/>
                <a:gd name="T58" fmla="*/ 2147483647 w 135"/>
                <a:gd name="T59" fmla="*/ 2147483647 h 114"/>
                <a:gd name="T60" fmla="*/ 2147483647 w 135"/>
                <a:gd name="T61" fmla="*/ 2147483647 h 114"/>
                <a:gd name="T62" fmla="*/ 2147483647 w 135"/>
                <a:gd name="T63" fmla="*/ 2147483647 h 114"/>
                <a:gd name="T64" fmla="*/ 2147483647 w 135"/>
                <a:gd name="T65" fmla="*/ 2147483647 h 114"/>
                <a:gd name="T66" fmla="*/ 2147483647 w 135"/>
                <a:gd name="T67" fmla="*/ 2147483647 h 114"/>
                <a:gd name="T68" fmla="*/ 0 w 135"/>
                <a:gd name="T69" fmla="*/ 2147483647 h 114"/>
                <a:gd name="T70" fmla="*/ 2147483647 w 135"/>
                <a:gd name="T71" fmla="*/ 2147483647 h 114"/>
                <a:gd name="T72" fmla="*/ 2147483647 w 135"/>
                <a:gd name="T73" fmla="*/ 2147483647 h 114"/>
                <a:gd name="T74" fmla="*/ 2147483647 w 135"/>
                <a:gd name="T75" fmla="*/ 2147483647 h 114"/>
                <a:gd name="T76" fmla="*/ 2147483647 w 135"/>
                <a:gd name="T77" fmla="*/ 2147483647 h 114"/>
                <a:gd name="T78" fmla="*/ 2147483647 w 135"/>
                <a:gd name="T79" fmla="*/ 2147483647 h 114"/>
                <a:gd name="T80" fmla="*/ 2147483647 w 135"/>
                <a:gd name="T81" fmla="*/ 2147483647 h 114"/>
                <a:gd name="T82" fmla="*/ 2147483647 w 135"/>
                <a:gd name="T83" fmla="*/ 2147483647 h 114"/>
                <a:gd name="T84" fmla="*/ 2147483647 w 135"/>
                <a:gd name="T85" fmla="*/ 2147483647 h 114"/>
                <a:gd name="T86" fmla="*/ 2147483647 w 135"/>
                <a:gd name="T87" fmla="*/ 2147483647 h 114"/>
                <a:gd name="T88" fmla="*/ 2147483647 w 135"/>
                <a:gd name="T89" fmla="*/ 2147483647 h 114"/>
                <a:gd name="T90" fmla="*/ 2147483647 w 135"/>
                <a:gd name="T91" fmla="*/ 2147483647 h 114"/>
                <a:gd name="T92" fmla="*/ 2147483647 w 135"/>
                <a:gd name="T93" fmla="*/ 2147483647 h 114"/>
                <a:gd name="T94" fmla="*/ 2147483647 w 135"/>
                <a:gd name="T95" fmla="*/ 2147483647 h 114"/>
                <a:gd name="T96" fmla="*/ 2147483647 w 135"/>
                <a:gd name="T97" fmla="*/ 2147483647 h 114"/>
                <a:gd name="T98" fmla="*/ 2147483647 w 135"/>
                <a:gd name="T99" fmla="*/ 2147483647 h 114"/>
                <a:gd name="T100" fmla="*/ 2147483647 w 135"/>
                <a:gd name="T101" fmla="*/ 2147483647 h 114"/>
                <a:gd name="T102" fmla="*/ 2147483647 w 135"/>
                <a:gd name="T103" fmla="*/ 2147483647 h 114"/>
                <a:gd name="T104" fmla="*/ 2147483647 w 135"/>
                <a:gd name="T105" fmla="*/ 2147483647 h 114"/>
                <a:gd name="T106" fmla="*/ 2147483647 w 135"/>
                <a:gd name="T107" fmla="*/ 2147483647 h 114"/>
                <a:gd name="T108" fmla="*/ 2147483647 w 135"/>
                <a:gd name="T109" fmla="*/ 2147483647 h 114"/>
                <a:gd name="T110" fmla="*/ 2147483647 w 135"/>
                <a:gd name="T111" fmla="*/ 2147483647 h 114"/>
                <a:gd name="T112" fmla="*/ 2147483647 w 135"/>
                <a:gd name="T113" fmla="*/ 2147483647 h 114"/>
                <a:gd name="T114" fmla="*/ 2147483647 w 135"/>
                <a:gd name="T115" fmla="*/ 2147483647 h 114"/>
                <a:gd name="T116" fmla="*/ 2147483647 w 135"/>
                <a:gd name="T117" fmla="*/ 2147483647 h 114"/>
                <a:gd name="T118" fmla="*/ 2147483647 w 135"/>
                <a:gd name="T119" fmla="*/ 2147483647 h 114"/>
                <a:gd name="T120" fmla="*/ 2147483647 w 135"/>
                <a:gd name="T121" fmla="*/ 2147483647 h 114"/>
                <a:gd name="T122" fmla="*/ 2147483647 w 135"/>
                <a:gd name="T123" fmla="*/ 2147483647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"/>
                <a:gd name="T187" fmla="*/ 0 h 114"/>
                <a:gd name="T188" fmla="*/ 135 w 135"/>
                <a:gd name="T189" fmla="*/ 114 h 1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" h="114">
                  <a:moveTo>
                    <a:pt x="120" y="114"/>
                  </a:moveTo>
                  <a:lnTo>
                    <a:pt x="121" y="109"/>
                  </a:lnTo>
                  <a:lnTo>
                    <a:pt x="128" y="106"/>
                  </a:lnTo>
                  <a:lnTo>
                    <a:pt x="131" y="84"/>
                  </a:lnTo>
                  <a:lnTo>
                    <a:pt x="134" y="81"/>
                  </a:lnTo>
                  <a:lnTo>
                    <a:pt x="132" y="72"/>
                  </a:lnTo>
                  <a:lnTo>
                    <a:pt x="135" y="67"/>
                  </a:lnTo>
                  <a:lnTo>
                    <a:pt x="135" y="64"/>
                  </a:lnTo>
                  <a:lnTo>
                    <a:pt x="129" y="61"/>
                  </a:lnTo>
                  <a:lnTo>
                    <a:pt x="122" y="57"/>
                  </a:lnTo>
                  <a:lnTo>
                    <a:pt x="116" y="60"/>
                  </a:lnTo>
                  <a:lnTo>
                    <a:pt x="104" y="49"/>
                  </a:lnTo>
                  <a:lnTo>
                    <a:pt x="105" y="38"/>
                  </a:lnTo>
                  <a:lnTo>
                    <a:pt x="109" y="31"/>
                  </a:lnTo>
                  <a:lnTo>
                    <a:pt x="105" y="24"/>
                  </a:lnTo>
                  <a:lnTo>
                    <a:pt x="106" y="15"/>
                  </a:lnTo>
                  <a:lnTo>
                    <a:pt x="86" y="11"/>
                  </a:lnTo>
                  <a:lnTo>
                    <a:pt x="76" y="0"/>
                  </a:lnTo>
                  <a:lnTo>
                    <a:pt x="61" y="0"/>
                  </a:lnTo>
                  <a:lnTo>
                    <a:pt x="59" y="3"/>
                  </a:lnTo>
                  <a:lnTo>
                    <a:pt x="56" y="4"/>
                  </a:lnTo>
                  <a:lnTo>
                    <a:pt x="52" y="15"/>
                  </a:lnTo>
                  <a:lnTo>
                    <a:pt x="47" y="16"/>
                  </a:lnTo>
                  <a:lnTo>
                    <a:pt x="42" y="21"/>
                  </a:lnTo>
                  <a:lnTo>
                    <a:pt x="36" y="20"/>
                  </a:lnTo>
                  <a:lnTo>
                    <a:pt x="35" y="25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2" y="31"/>
                  </a:lnTo>
                  <a:lnTo>
                    <a:pt x="27" y="28"/>
                  </a:lnTo>
                  <a:lnTo>
                    <a:pt x="20" y="31"/>
                  </a:lnTo>
                  <a:lnTo>
                    <a:pt x="13" y="30"/>
                  </a:lnTo>
                  <a:lnTo>
                    <a:pt x="8" y="3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8" y="36"/>
                  </a:lnTo>
                  <a:lnTo>
                    <a:pt x="14" y="37"/>
                  </a:lnTo>
                  <a:lnTo>
                    <a:pt x="19" y="34"/>
                  </a:lnTo>
                  <a:lnTo>
                    <a:pt x="23" y="38"/>
                  </a:lnTo>
                  <a:lnTo>
                    <a:pt x="27" y="34"/>
                  </a:lnTo>
                  <a:lnTo>
                    <a:pt x="28" y="38"/>
                  </a:lnTo>
                  <a:lnTo>
                    <a:pt x="25" y="52"/>
                  </a:lnTo>
                  <a:lnTo>
                    <a:pt x="29" y="59"/>
                  </a:lnTo>
                  <a:lnTo>
                    <a:pt x="29" y="65"/>
                  </a:lnTo>
                  <a:lnTo>
                    <a:pt x="28" y="70"/>
                  </a:lnTo>
                  <a:lnTo>
                    <a:pt x="34" y="77"/>
                  </a:lnTo>
                  <a:lnTo>
                    <a:pt x="36" y="82"/>
                  </a:lnTo>
                  <a:lnTo>
                    <a:pt x="44" y="84"/>
                  </a:lnTo>
                  <a:lnTo>
                    <a:pt x="48" y="91"/>
                  </a:lnTo>
                  <a:lnTo>
                    <a:pt x="57" y="90"/>
                  </a:lnTo>
                  <a:lnTo>
                    <a:pt x="59" y="89"/>
                  </a:lnTo>
                  <a:lnTo>
                    <a:pt x="66" y="89"/>
                  </a:lnTo>
                  <a:lnTo>
                    <a:pt x="66" y="93"/>
                  </a:lnTo>
                  <a:lnTo>
                    <a:pt x="70" y="90"/>
                  </a:lnTo>
                  <a:lnTo>
                    <a:pt x="78" y="97"/>
                  </a:lnTo>
                  <a:lnTo>
                    <a:pt x="86" y="99"/>
                  </a:lnTo>
                  <a:lnTo>
                    <a:pt x="91" y="102"/>
                  </a:lnTo>
                  <a:lnTo>
                    <a:pt x="94" y="102"/>
                  </a:lnTo>
                  <a:lnTo>
                    <a:pt x="99" y="111"/>
                  </a:lnTo>
                  <a:lnTo>
                    <a:pt x="114" y="110"/>
                  </a:lnTo>
                  <a:lnTo>
                    <a:pt x="120" y="114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S_TO">
              <a:extLst>
                <a:ext uri="{FF2B5EF4-FFF2-40B4-BE49-F238E27FC236}">
                  <a16:creationId xmlns:a16="http://schemas.microsoft.com/office/drawing/2014/main" xmlns="" id="{871B4B40-13DE-4CCB-9EA3-9386A22B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475" y="1900138"/>
              <a:ext cx="723900" cy="1304925"/>
            </a:xfrm>
            <a:custGeom>
              <a:avLst/>
              <a:gdLst>
                <a:gd name="T0" fmla="*/ 2147483647 w 102"/>
                <a:gd name="T1" fmla="*/ 2147483647 h 168"/>
                <a:gd name="T2" fmla="*/ 2147483647 w 102"/>
                <a:gd name="T3" fmla="*/ 2147483647 h 168"/>
                <a:gd name="T4" fmla="*/ 0 w 102"/>
                <a:gd name="T5" fmla="*/ 2147483647 h 168"/>
                <a:gd name="T6" fmla="*/ 2147483647 w 102"/>
                <a:gd name="T7" fmla="*/ 2147483647 h 168"/>
                <a:gd name="T8" fmla="*/ 2147483647 w 102"/>
                <a:gd name="T9" fmla="*/ 2147483647 h 168"/>
                <a:gd name="T10" fmla="*/ 2147483647 w 102"/>
                <a:gd name="T11" fmla="*/ 2147483647 h 168"/>
                <a:gd name="T12" fmla="*/ 2147483647 w 102"/>
                <a:gd name="T13" fmla="*/ 2147483647 h 168"/>
                <a:gd name="T14" fmla="*/ 2147483647 w 102"/>
                <a:gd name="T15" fmla="*/ 2147483647 h 168"/>
                <a:gd name="T16" fmla="*/ 2147483647 w 102"/>
                <a:gd name="T17" fmla="*/ 2147483647 h 168"/>
                <a:gd name="T18" fmla="*/ 2147483647 w 102"/>
                <a:gd name="T19" fmla="*/ 2147483647 h 168"/>
                <a:gd name="T20" fmla="*/ 2147483647 w 102"/>
                <a:gd name="T21" fmla="*/ 2147483647 h 168"/>
                <a:gd name="T22" fmla="*/ 2147483647 w 102"/>
                <a:gd name="T23" fmla="*/ 2147483647 h 168"/>
                <a:gd name="T24" fmla="*/ 2147483647 w 102"/>
                <a:gd name="T25" fmla="*/ 2147483647 h 168"/>
                <a:gd name="T26" fmla="*/ 2147483647 w 102"/>
                <a:gd name="T27" fmla="*/ 2147483647 h 168"/>
                <a:gd name="T28" fmla="*/ 2147483647 w 102"/>
                <a:gd name="T29" fmla="*/ 2147483647 h 168"/>
                <a:gd name="T30" fmla="*/ 2147483647 w 102"/>
                <a:gd name="T31" fmla="*/ 2147483647 h 168"/>
                <a:gd name="T32" fmla="*/ 2147483647 w 102"/>
                <a:gd name="T33" fmla="*/ 2147483647 h 168"/>
                <a:gd name="T34" fmla="*/ 2147483647 w 102"/>
                <a:gd name="T35" fmla="*/ 2147483647 h 168"/>
                <a:gd name="T36" fmla="*/ 2147483647 w 102"/>
                <a:gd name="T37" fmla="*/ 2147483647 h 168"/>
                <a:gd name="T38" fmla="*/ 2147483647 w 102"/>
                <a:gd name="T39" fmla="*/ 2147483647 h 168"/>
                <a:gd name="T40" fmla="*/ 2147483647 w 102"/>
                <a:gd name="T41" fmla="*/ 2147483647 h 168"/>
                <a:gd name="T42" fmla="*/ 2147483647 w 102"/>
                <a:gd name="T43" fmla="*/ 2147483647 h 168"/>
                <a:gd name="T44" fmla="*/ 2147483647 w 102"/>
                <a:gd name="T45" fmla="*/ 2147483647 h 168"/>
                <a:gd name="T46" fmla="*/ 2147483647 w 102"/>
                <a:gd name="T47" fmla="*/ 2147483647 h 168"/>
                <a:gd name="T48" fmla="*/ 2147483647 w 102"/>
                <a:gd name="T49" fmla="*/ 2147483647 h 168"/>
                <a:gd name="T50" fmla="*/ 2147483647 w 102"/>
                <a:gd name="T51" fmla="*/ 2147483647 h 168"/>
                <a:gd name="T52" fmla="*/ 2147483647 w 102"/>
                <a:gd name="T53" fmla="*/ 2147483647 h 168"/>
                <a:gd name="T54" fmla="*/ 2147483647 w 102"/>
                <a:gd name="T55" fmla="*/ 2147483647 h 168"/>
                <a:gd name="T56" fmla="*/ 2147483647 w 102"/>
                <a:gd name="T57" fmla="*/ 2147483647 h 168"/>
                <a:gd name="T58" fmla="*/ 2147483647 w 102"/>
                <a:gd name="T59" fmla="*/ 2147483647 h 168"/>
                <a:gd name="T60" fmla="*/ 2147483647 w 102"/>
                <a:gd name="T61" fmla="*/ 2147483647 h 168"/>
                <a:gd name="T62" fmla="*/ 2147483647 w 102"/>
                <a:gd name="T63" fmla="*/ 2147483647 h 168"/>
                <a:gd name="T64" fmla="*/ 2147483647 w 102"/>
                <a:gd name="T65" fmla="*/ 2147483647 h 168"/>
                <a:gd name="T66" fmla="*/ 2147483647 w 102"/>
                <a:gd name="T67" fmla="*/ 2147483647 h 168"/>
                <a:gd name="T68" fmla="*/ 2147483647 w 102"/>
                <a:gd name="T69" fmla="*/ 2147483647 h 168"/>
                <a:gd name="T70" fmla="*/ 2147483647 w 102"/>
                <a:gd name="T71" fmla="*/ 2147483647 h 168"/>
                <a:gd name="T72" fmla="*/ 2147483647 w 102"/>
                <a:gd name="T73" fmla="*/ 2147483647 h 168"/>
                <a:gd name="T74" fmla="*/ 2147483647 w 102"/>
                <a:gd name="T75" fmla="*/ 2147483647 h 168"/>
                <a:gd name="T76" fmla="*/ 2147483647 w 102"/>
                <a:gd name="T77" fmla="*/ 2147483647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168"/>
                <a:gd name="T119" fmla="*/ 102 w 102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168">
                  <a:moveTo>
                    <a:pt x="12" y="89"/>
                  </a:moveTo>
                  <a:lnTo>
                    <a:pt x="10" y="94"/>
                  </a:lnTo>
                  <a:lnTo>
                    <a:pt x="8" y="105"/>
                  </a:lnTo>
                  <a:lnTo>
                    <a:pt x="4" y="110"/>
                  </a:lnTo>
                  <a:lnTo>
                    <a:pt x="7" y="118"/>
                  </a:lnTo>
                  <a:lnTo>
                    <a:pt x="0" y="124"/>
                  </a:lnTo>
                  <a:lnTo>
                    <a:pt x="4" y="126"/>
                  </a:lnTo>
                  <a:lnTo>
                    <a:pt x="4" y="146"/>
                  </a:lnTo>
                  <a:lnTo>
                    <a:pt x="15" y="135"/>
                  </a:lnTo>
                  <a:lnTo>
                    <a:pt x="19" y="136"/>
                  </a:lnTo>
                  <a:lnTo>
                    <a:pt x="23" y="140"/>
                  </a:lnTo>
                  <a:lnTo>
                    <a:pt x="28" y="155"/>
                  </a:lnTo>
                  <a:lnTo>
                    <a:pt x="34" y="146"/>
                  </a:lnTo>
                  <a:lnTo>
                    <a:pt x="36" y="149"/>
                  </a:lnTo>
                  <a:lnTo>
                    <a:pt x="40" y="151"/>
                  </a:lnTo>
                  <a:lnTo>
                    <a:pt x="39" y="162"/>
                  </a:lnTo>
                  <a:lnTo>
                    <a:pt x="41" y="162"/>
                  </a:lnTo>
                  <a:lnTo>
                    <a:pt x="44" y="158"/>
                  </a:lnTo>
                  <a:lnTo>
                    <a:pt x="50" y="158"/>
                  </a:lnTo>
                  <a:lnTo>
                    <a:pt x="52" y="163"/>
                  </a:lnTo>
                  <a:lnTo>
                    <a:pt x="58" y="166"/>
                  </a:lnTo>
                  <a:lnTo>
                    <a:pt x="58" y="161"/>
                  </a:lnTo>
                  <a:lnTo>
                    <a:pt x="65" y="168"/>
                  </a:lnTo>
                  <a:lnTo>
                    <a:pt x="69" y="165"/>
                  </a:lnTo>
                  <a:lnTo>
                    <a:pt x="76" y="165"/>
                  </a:lnTo>
                  <a:lnTo>
                    <a:pt x="84" y="160"/>
                  </a:lnTo>
                  <a:lnTo>
                    <a:pt x="89" y="156"/>
                  </a:lnTo>
                  <a:lnTo>
                    <a:pt x="86" y="152"/>
                  </a:lnTo>
                  <a:lnTo>
                    <a:pt x="87" y="148"/>
                  </a:lnTo>
                  <a:lnTo>
                    <a:pt x="86" y="143"/>
                  </a:lnTo>
                  <a:lnTo>
                    <a:pt x="87" y="139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0" y="129"/>
                  </a:lnTo>
                  <a:lnTo>
                    <a:pt x="87" y="131"/>
                  </a:lnTo>
                  <a:lnTo>
                    <a:pt x="83" y="128"/>
                  </a:lnTo>
                  <a:lnTo>
                    <a:pt x="82" y="123"/>
                  </a:lnTo>
                  <a:lnTo>
                    <a:pt x="89" y="117"/>
                  </a:lnTo>
                  <a:lnTo>
                    <a:pt x="88" y="112"/>
                  </a:lnTo>
                  <a:lnTo>
                    <a:pt x="91" y="109"/>
                  </a:lnTo>
                  <a:lnTo>
                    <a:pt x="102" y="107"/>
                  </a:lnTo>
                  <a:lnTo>
                    <a:pt x="88" y="104"/>
                  </a:lnTo>
                  <a:lnTo>
                    <a:pt x="83" y="94"/>
                  </a:lnTo>
                  <a:lnTo>
                    <a:pt x="84" y="87"/>
                  </a:lnTo>
                  <a:lnTo>
                    <a:pt x="80" y="86"/>
                  </a:lnTo>
                  <a:lnTo>
                    <a:pt x="76" y="80"/>
                  </a:lnTo>
                  <a:lnTo>
                    <a:pt x="73" y="78"/>
                  </a:lnTo>
                  <a:lnTo>
                    <a:pt x="76" y="76"/>
                  </a:lnTo>
                  <a:lnTo>
                    <a:pt x="79" y="75"/>
                  </a:lnTo>
                  <a:lnTo>
                    <a:pt x="78" y="69"/>
                  </a:lnTo>
                  <a:lnTo>
                    <a:pt x="86" y="66"/>
                  </a:lnTo>
                  <a:lnTo>
                    <a:pt x="87" y="59"/>
                  </a:lnTo>
                  <a:lnTo>
                    <a:pt x="78" y="59"/>
                  </a:lnTo>
                  <a:lnTo>
                    <a:pt x="62" y="40"/>
                  </a:lnTo>
                  <a:lnTo>
                    <a:pt x="67" y="30"/>
                  </a:lnTo>
                  <a:lnTo>
                    <a:pt x="68" y="25"/>
                  </a:lnTo>
                  <a:lnTo>
                    <a:pt x="68" y="9"/>
                  </a:lnTo>
                  <a:lnTo>
                    <a:pt x="58" y="1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53" y="9"/>
                  </a:lnTo>
                  <a:lnTo>
                    <a:pt x="49" y="14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8" y="27"/>
                  </a:lnTo>
                  <a:lnTo>
                    <a:pt x="42" y="28"/>
                  </a:lnTo>
                  <a:lnTo>
                    <a:pt x="42" y="32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28" y="48"/>
                  </a:lnTo>
                  <a:lnTo>
                    <a:pt x="32" y="53"/>
                  </a:lnTo>
                  <a:lnTo>
                    <a:pt x="32" y="59"/>
                  </a:lnTo>
                  <a:lnTo>
                    <a:pt x="21" y="75"/>
                  </a:lnTo>
                  <a:lnTo>
                    <a:pt x="19" y="80"/>
                  </a:lnTo>
                  <a:lnTo>
                    <a:pt x="14" y="82"/>
                  </a:lnTo>
                  <a:lnTo>
                    <a:pt x="12" y="89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S_SE">
              <a:extLst>
                <a:ext uri="{FF2B5EF4-FFF2-40B4-BE49-F238E27FC236}">
                  <a16:creationId xmlns:a16="http://schemas.microsoft.com/office/drawing/2014/main" xmlns="" id="{D96C57D5-0CDE-4633-91E5-A55DE147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275" y="2727225"/>
              <a:ext cx="266700" cy="347663"/>
            </a:xfrm>
            <a:custGeom>
              <a:avLst/>
              <a:gdLst>
                <a:gd name="T0" fmla="*/ 2147483647 w 38"/>
                <a:gd name="T1" fmla="*/ 0 h 45"/>
                <a:gd name="T2" fmla="*/ 2147483647 w 38"/>
                <a:gd name="T3" fmla="*/ 2147483647 h 45"/>
                <a:gd name="T4" fmla="*/ 2147483647 w 38"/>
                <a:gd name="T5" fmla="*/ 2147483647 h 45"/>
                <a:gd name="T6" fmla="*/ 2147483647 w 38"/>
                <a:gd name="T7" fmla="*/ 2147483647 h 45"/>
                <a:gd name="T8" fmla="*/ 2147483647 w 38"/>
                <a:gd name="T9" fmla="*/ 2147483647 h 45"/>
                <a:gd name="T10" fmla="*/ 2147483647 w 38"/>
                <a:gd name="T11" fmla="*/ 2147483647 h 45"/>
                <a:gd name="T12" fmla="*/ 0 w 38"/>
                <a:gd name="T13" fmla="*/ 2147483647 h 45"/>
                <a:gd name="T14" fmla="*/ 2147483647 w 38"/>
                <a:gd name="T15" fmla="*/ 2147483647 h 45"/>
                <a:gd name="T16" fmla="*/ 2147483647 w 38"/>
                <a:gd name="T17" fmla="*/ 2147483647 h 45"/>
                <a:gd name="T18" fmla="*/ 2147483647 w 38"/>
                <a:gd name="T19" fmla="*/ 2147483647 h 45"/>
                <a:gd name="T20" fmla="*/ 2147483647 w 38"/>
                <a:gd name="T21" fmla="*/ 2147483647 h 45"/>
                <a:gd name="T22" fmla="*/ 2147483647 w 38"/>
                <a:gd name="T23" fmla="*/ 2147483647 h 45"/>
                <a:gd name="T24" fmla="*/ 2147483647 w 38"/>
                <a:gd name="T25" fmla="*/ 2147483647 h 45"/>
                <a:gd name="T26" fmla="*/ 2147483647 w 38"/>
                <a:gd name="T27" fmla="*/ 2147483647 h 45"/>
                <a:gd name="T28" fmla="*/ 2147483647 w 38"/>
                <a:gd name="T29" fmla="*/ 2147483647 h 45"/>
                <a:gd name="T30" fmla="*/ 2147483647 w 38"/>
                <a:gd name="T31" fmla="*/ 2147483647 h 45"/>
                <a:gd name="T32" fmla="*/ 2147483647 w 38"/>
                <a:gd name="T33" fmla="*/ 2147483647 h 45"/>
                <a:gd name="T34" fmla="*/ 2147483647 w 38"/>
                <a:gd name="T35" fmla="*/ 2147483647 h 45"/>
                <a:gd name="T36" fmla="*/ 2147483647 w 38"/>
                <a:gd name="T37" fmla="*/ 2147483647 h 45"/>
                <a:gd name="T38" fmla="*/ 2147483647 w 38"/>
                <a:gd name="T39" fmla="*/ 2147483647 h 45"/>
                <a:gd name="T40" fmla="*/ 2147483647 w 38"/>
                <a:gd name="T41" fmla="*/ 2147483647 h 45"/>
                <a:gd name="T42" fmla="*/ 2147483647 w 38"/>
                <a:gd name="T43" fmla="*/ 2147483647 h 45"/>
                <a:gd name="T44" fmla="*/ 2147483647 w 38"/>
                <a:gd name="T45" fmla="*/ 2147483647 h 45"/>
                <a:gd name="T46" fmla="*/ 2147483647 w 38"/>
                <a:gd name="T47" fmla="*/ 0 h 45"/>
                <a:gd name="T48" fmla="*/ 2147483647 w 38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45"/>
                <a:gd name="T77" fmla="*/ 38 w 38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45">
                  <a:moveTo>
                    <a:pt x="3" y="0"/>
                  </a:moveTo>
                  <a:lnTo>
                    <a:pt x="6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8" y="27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11" y="45"/>
                  </a:lnTo>
                  <a:lnTo>
                    <a:pt x="11" y="38"/>
                  </a:lnTo>
                  <a:lnTo>
                    <a:pt x="15" y="37"/>
                  </a:lnTo>
                  <a:lnTo>
                    <a:pt x="21" y="28"/>
                  </a:lnTo>
                  <a:lnTo>
                    <a:pt x="20" y="34"/>
                  </a:lnTo>
                  <a:lnTo>
                    <a:pt x="24" y="29"/>
                  </a:lnTo>
                  <a:lnTo>
                    <a:pt x="32" y="27"/>
                  </a:lnTo>
                  <a:lnTo>
                    <a:pt x="38" y="23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0" y="1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S_AL">
              <a:extLst>
                <a:ext uri="{FF2B5EF4-FFF2-40B4-BE49-F238E27FC236}">
                  <a16:creationId xmlns:a16="http://schemas.microsoft.com/office/drawing/2014/main" xmlns="" id="{43F66163-A342-49DC-92BA-0218FF8D4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275" y="2612925"/>
              <a:ext cx="419100" cy="282575"/>
            </a:xfrm>
            <a:custGeom>
              <a:avLst/>
              <a:gdLst>
                <a:gd name="T0" fmla="*/ 0 w 61"/>
                <a:gd name="T1" fmla="*/ 2147483647 h 36"/>
                <a:gd name="T2" fmla="*/ 2147483647 w 61"/>
                <a:gd name="T3" fmla="*/ 2147483647 h 36"/>
                <a:gd name="T4" fmla="*/ 2147483647 w 61"/>
                <a:gd name="T5" fmla="*/ 2147483647 h 36"/>
                <a:gd name="T6" fmla="*/ 2147483647 w 61"/>
                <a:gd name="T7" fmla="*/ 2147483647 h 36"/>
                <a:gd name="T8" fmla="*/ 2147483647 w 61"/>
                <a:gd name="T9" fmla="*/ 2147483647 h 36"/>
                <a:gd name="T10" fmla="*/ 2147483647 w 61"/>
                <a:gd name="T11" fmla="*/ 2147483647 h 36"/>
                <a:gd name="T12" fmla="*/ 2147483647 w 61"/>
                <a:gd name="T13" fmla="*/ 2147483647 h 36"/>
                <a:gd name="T14" fmla="*/ 2147483647 w 61"/>
                <a:gd name="T15" fmla="*/ 2147483647 h 36"/>
                <a:gd name="T16" fmla="*/ 2147483647 w 61"/>
                <a:gd name="T17" fmla="*/ 2147483647 h 36"/>
                <a:gd name="T18" fmla="*/ 2147483647 w 61"/>
                <a:gd name="T19" fmla="*/ 2147483647 h 36"/>
                <a:gd name="T20" fmla="*/ 2147483647 w 61"/>
                <a:gd name="T21" fmla="*/ 2147483647 h 36"/>
                <a:gd name="T22" fmla="*/ 2147483647 w 61"/>
                <a:gd name="T23" fmla="*/ 2147483647 h 36"/>
                <a:gd name="T24" fmla="*/ 2147483647 w 61"/>
                <a:gd name="T25" fmla="*/ 2147483647 h 36"/>
                <a:gd name="T26" fmla="*/ 2147483647 w 61"/>
                <a:gd name="T27" fmla="*/ 2147483647 h 36"/>
                <a:gd name="T28" fmla="*/ 2147483647 w 61"/>
                <a:gd name="T29" fmla="*/ 2147483647 h 36"/>
                <a:gd name="T30" fmla="*/ 2147483647 w 61"/>
                <a:gd name="T31" fmla="*/ 2147483647 h 36"/>
                <a:gd name="T32" fmla="*/ 2147483647 w 61"/>
                <a:gd name="T33" fmla="*/ 2147483647 h 36"/>
                <a:gd name="T34" fmla="*/ 2147483647 w 61"/>
                <a:gd name="T35" fmla="*/ 2147483647 h 36"/>
                <a:gd name="T36" fmla="*/ 2147483647 w 61"/>
                <a:gd name="T37" fmla="*/ 2147483647 h 36"/>
                <a:gd name="T38" fmla="*/ 2147483647 w 61"/>
                <a:gd name="T39" fmla="*/ 2147483647 h 36"/>
                <a:gd name="T40" fmla="*/ 2147483647 w 61"/>
                <a:gd name="T41" fmla="*/ 2147483647 h 36"/>
                <a:gd name="T42" fmla="*/ 2147483647 w 61"/>
                <a:gd name="T43" fmla="*/ 2147483647 h 36"/>
                <a:gd name="T44" fmla="*/ 2147483647 w 61"/>
                <a:gd name="T45" fmla="*/ 2147483647 h 36"/>
                <a:gd name="T46" fmla="*/ 2147483647 w 61"/>
                <a:gd name="T47" fmla="*/ 0 h 36"/>
                <a:gd name="T48" fmla="*/ 2147483647 w 61"/>
                <a:gd name="T49" fmla="*/ 2147483647 h 36"/>
                <a:gd name="T50" fmla="*/ 2147483647 w 61"/>
                <a:gd name="T51" fmla="*/ 2147483647 h 36"/>
                <a:gd name="T52" fmla="*/ 0 w 61"/>
                <a:gd name="T53" fmla="*/ 2147483647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36"/>
                <a:gd name="T83" fmla="*/ 61 w 61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36">
                  <a:moveTo>
                    <a:pt x="0" y="10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12" y="19"/>
                  </a:lnTo>
                  <a:lnTo>
                    <a:pt x="17" y="18"/>
                  </a:lnTo>
                  <a:lnTo>
                    <a:pt x="20" y="24"/>
                  </a:lnTo>
                  <a:lnTo>
                    <a:pt x="25" y="24"/>
                  </a:lnTo>
                  <a:lnTo>
                    <a:pt x="27" y="30"/>
                  </a:lnTo>
                  <a:lnTo>
                    <a:pt x="38" y="36"/>
                  </a:lnTo>
                  <a:lnTo>
                    <a:pt x="50" y="22"/>
                  </a:lnTo>
                  <a:lnTo>
                    <a:pt x="51" y="18"/>
                  </a:lnTo>
                  <a:lnTo>
                    <a:pt x="58" y="14"/>
                  </a:lnTo>
                  <a:lnTo>
                    <a:pt x="57" y="12"/>
                  </a:lnTo>
                  <a:lnTo>
                    <a:pt x="61" y="8"/>
                  </a:lnTo>
                  <a:lnTo>
                    <a:pt x="56" y="5"/>
                  </a:lnTo>
                  <a:lnTo>
                    <a:pt x="44" y="5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19" y="9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3" y="9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S_PE">
              <a:extLst>
                <a:ext uri="{FF2B5EF4-FFF2-40B4-BE49-F238E27FC236}">
                  <a16:creationId xmlns:a16="http://schemas.microsoft.com/office/drawing/2014/main" xmlns="" id="{BED5C87C-E1F6-4D9C-88BB-45E21CDA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825" y="2338288"/>
              <a:ext cx="933450" cy="385762"/>
            </a:xfrm>
            <a:custGeom>
              <a:avLst/>
              <a:gdLst>
                <a:gd name="T0" fmla="*/ 0 w 133"/>
                <a:gd name="T1" fmla="*/ 2147483647 h 50"/>
                <a:gd name="T2" fmla="*/ 2147483647 w 133"/>
                <a:gd name="T3" fmla="*/ 2147483647 h 50"/>
                <a:gd name="T4" fmla="*/ 2147483647 w 133"/>
                <a:gd name="T5" fmla="*/ 2147483647 h 50"/>
                <a:gd name="T6" fmla="*/ 2147483647 w 133"/>
                <a:gd name="T7" fmla="*/ 2147483647 h 50"/>
                <a:gd name="T8" fmla="*/ 2147483647 w 133"/>
                <a:gd name="T9" fmla="*/ 2147483647 h 50"/>
                <a:gd name="T10" fmla="*/ 2147483647 w 133"/>
                <a:gd name="T11" fmla="*/ 2147483647 h 50"/>
                <a:gd name="T12" fmla="*/ 2147483647 w 133"/>
                <a:gd name="T13" fmla="*/ 2147483647 h 50"/>
                <a:gd name="T14" fmla="*/ 2147483647 w 133"/>
                <a:gd name="T15" fmla="*/ 2147483647 h 50"/>
                <a:gd name="T16" fmla="*/ 2147483647 w 133"/>
                <a:gd name="T17" fmla="*/ 2147483647 h 50"/>
                <a:gd name="T18" fmla="*/ 2147483647 w 133"/>
                <a:gd name="T19" fmla="*/ 2147483647 h 50"/>
                <a:gd name="T20" fmla="*/ 2147483647 w 133"/>
                <a:gd name="T21" fmla="*/ 2147483647 h 50"/>
                <a:gd name="T22" fmla="*/ 2147483647 w 133"/>
                <a:gd name="T23" fmla="*/ 2147483647 h 50"/>
                <a:gd name="T24" fmla="*/ 2147483647 w 133"/>
                <a:gd name="T25" fmla="*/ 2147483647 h 50"/>
                <a:gd name="T26" fmla="*/ 2147483647 w 133"/>
                <a:gd name="T27" fmla="*/ 2147483647 h 50"/>
                <a:gd name="T28" fmla="*/ 2147483647 w 133"/>
                <a:gd name="T29" fmla="*/ 2147483647 h 50"/>
                <a:gd name="T30" fmla="*/ 2147483647 w 133"/>
                <a:gd name="T31" fmla="*/ 2147483647 h 50"/>
                <a:gd name="T32" fmla="*/ 2147483647 w 133"/>
                <a:gd name="T33" fmla="*/ 2147483647 h 50"/>
                <a:gd name="T34" fmla="*/ 2147483647 w 133"/>
                <a:gd name="T35" fmla="*/ 2147483647 h 50"/>
                <a:gd name="T36" fmla="*/ 2147483647 w 133"/>
                <a:gd name="T37" fmla="*/ 2147483647 h 50"/>
                <a:gd name="T38" fmla="*/ 2147483647 w 133"/>
                <a:gd name="T39" fmla="*/ 2147483647 h 50"/>
                <a:gd name="T40" fmla="*/ 2147483647 w 133"/>
                <a:gd name="T41" fmla="*/ 2147483647 h 50"/>
                <a:gd name="T42" fmla="*/ 2147483647 w 133"/>
                <a:gd name="T43" fmla="*/ 2147483647 h 50"/>
                <a:gd name="T44" fmla="*/ 2147483647 w 133"/>
                <a:gd name="T45" fmla="*/ 2147483647 h 50"/>
                <a:gd name="T46" fmla="*/ 2147483647 w 133"/>
                <a:gd name="T47" fmla="*/ 2147483647 h 50"/>
                <a:gd name="T48" fmla="*/ 2147483647 w 133"/>
                <a:gd name="T49" fmla="*/ 2147483647 h 50"/>
                <a:gd name="T50" fmla="*/ 2147483647 w 133"/>
                <a:gd name="T51" fmla="*/ 2147483647 h 50"/>
                <a:gd name="T52" fmla="*/ 2147483647 w 133"/>
                <a:gd name="T53" fmla="*/ 2147483647 h 50"/>
                <a:gd name="T54" fmla="*/ 2147483647 w 133"/>
                <a:gd name="T55" fmla="*/ 2147483647 h 50"/>
                <a:gd name="T56" fmla="*/ 2147483647 w 133"/>
                <a:gd name="T57" fmla="*/ 2147483647 h 50"/>
                <a:gd name="T58" fmla="*/ 2147483647 w 133"/>
                <a:gd name="T59" fmla="*/ 2147483647 h 50"/>
                <a:gd name="T60" fmla="*/ 2147483647 w 133"/>
                <a:gd name="T61" fmla="*/ 2147483647 h 50"/>
                <a:gd name="T62" fmla="*/ 2147483647 w 133"/>
                <a:gd name="T63" fmla="*/ 2147483647 h 50"/>
                <a:gd name="T64" fmla="*/ 2147483647 w 133"/>
                <a:gd name="T65" fmla="*/ 2147483647 h 50"/>
                <a:gd name="T66" fmla="*/ 2147483647 w 133"/>
                <a:gd name="T67" fmla="*/ 2147483647 h 50"/>
                <a:gd name="T68" fmla="*/ 2147483647 w 133"/>
                <a:gd name="T69" fmla="*/ 2147483647 h 50"/>
                <a:gd name="T70" fmla="*/ 2147483647 w 133"/>
                <a:gd name="T71" fmla="*/ 2147483647 h 50"/>
                <a:gd name="T72" fmla="*/ 2147483647 w 133"/>
                <a:gd name="T73" fmla="*/ 2147483647 h 50"/>
                <a:gd name="T74" fmla="*/ 2147483647 w 133"/>
                <a:gd name="T75" fmla="*/ 2147483647 h 50"/>
                <a:gd name="T76" fmla="*/ 2147483647 w 133"/>
                <a:gd name="T77" fmla="*/ 2147483647 h 50"/>
                <a:gd name="T78" fmla="*/ 2147483647 w 133"/>
                <a:gd name="T79" fmla="*/ 2147483647 h 50"/>
                <a:gd name="T80" fmla="*/ 2147483647 w 133"/>
                <a:gd name="T81" fmla="*/ 2147483647 h 50"/>
                <a:gd name="T82" fmla="*/ 2147483647 w 133"/>
                <a:gd name="T83" fmla="*/ 2147483647 h 50"/>
                <a:gd name="T84" fmla="*/ 2147483647 w 133"/>
                <a:gd name="T85" fmla="*/ 2147483647 h 50"/>
                <a:gd name="T86" fmla="*/ 2147483647 w 133"/>
                <a:gd name="T87" fmla="*/ 2147483647 h 50"/>
                <a:gd name="T88" fmla="*/ 2147483647 w 133"/>
                <a:gd name="T89" fmla="*/ 2147483647 h 50"/>
                <a:gd name="T90" fmla="*/ 2147483647 w 133"/>
                <a:gd name="T91" fmla="*/ 2147483647 h 50"/>
                <a:gd name="T92" fmla="*/ 2147483647 w 133"/>
                <a:gd name="T93" fmla="*/ 2147483647 h 50"/>
                <a:gd name="T94" fmla="*/ 2147483647 w 133"/>
                <a:gd name="T95" fmla="*/ 2147483647 h 50"/>
                <a:gd name="T96" fmla="*/ 2147483647 w 133"/>
                <a:gd name="T97" fmla="*/ 2147483647 h 50"/>
                <a:gd name="T98" fmla="*/ 2147483647 w 133"/>
                <a:gd name="T99" fmla="*/ 2147483647 h 50"/>
                <a:gd name="T100" fmla="*/ 2147483647 w 133"/>
                <a:gd name="T101" fmla="*/ 0 h 50"/>
                <a:gd name="T102" fmla="*/ 2147483647 w 133"/>
                <a:gd name="T103" fmla="*/ 0 h 50"/>
                <a:gd name="T104" fmla="*/ 2147483647 w 133"/>
                <a:gd name="T105" fmla="*/ 2147483647 h 50"/>
                <a:gd name="T106" fmla="*/ 2147483647 w 133"/>
                <a:gd name="T107" fmla="*/ 2147483647 h 50"/>
                <a:gd name="T108" fmla="*/ 2147483647 w 133"/>
                <a:gd name="T109" fmla="*/ 2147483647 h 50"/>
                <a:gd name="T110" fmla="*/ 2147483647 w 133"/>
                <a:gd name="T111" fmla="*/ 2147483647 h 50"/>
                <a:gd name="T112" fmla="*/ 0 w 133"/>
                <a:gd name="T113" fmla="*/ 2147483647 h 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3"/>
                <a:gd name="T172" fmla="*/ 0 h 50"/>
                <a:gd name="T173" fmla="*/ 133 w 133"/>
                <a:gd name="T174" fmla="*/ 50 h 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3" h="50">
                  <a:moveTo>
                    <a:pt x="0" y="28"/>
                  </a:moveTo>
                  <a:lnTo>
                    <a:pt x="4" y="28"/>
                  </a:lnTo>
                  <a:lnTo>
                    <a:pt x="11" y="31"/>
                  </a:lnTo>
                  <a:lnTo>
                    <a:pt x="13" y="41"/>
                  </a:lnTo>
                  <a:lnTo>
                    <a:pt x="20" y="40"/>
                  </a:lnTo>
                  <a:lnTo>
                    <a:pt x="24" y="34"/>
                  </a:lnTo>
                  <a:lnTo>
                    <a:pt x="30" y="35"/>
                  </a:lnTo>
                  <a:lnTo>
                    <a:pt x="30" y="30"/>
                  </a:lnTo>
                  <a:lnTo>
                    <a:pt x="37" y="25"/>
                  </a:lnTo>
                  <a:lnTo>
                    <a:pt x="52" y="35"/>
                  </a:lnTo>
                  <a:lnTo>
                    <a:pt x="56" y="31"/>
                  </a:lnTo>
                  <a:lnTo>
                    <a:pt x="59" y="34"/>
                  </a:lnTo>
                  <a:lnTo>
                    <a:pt x="56" y="38"/>
                  </a:lnTo>
                  <a:lnTo>
                    <a:pt x="59" y="39"/>
                  </a:lnTo>
                  <a:lnTo>
                    <a:pt x="62" y="45"/>
                  </a:lnTo>
                  <a:lnTo>
                    <a:pt x="72" y="39"/>
                  </a:lnTo>
                  <a:lnTo>
                    <a:pt x="73" y="34"/>
                  </a:lnTo>
                  <a:lnTo>
                    <a:pt x="74" y="40"/>
                  </a:lnTo>
                  <a:lnTo>
                    <a:pt x="89" y="50"/>
                  </a:lnTo>
                  <a:lnTo>
                    <a:pt x="91" y="46"/>
                  </a:lnTo>
                  <a:lnTo>
                    <a:pt x="95" y="49"/>
                  </a:lnTo>
                  <a:lnTo>
                    <a:pt x="97" y="45"/>
                  </a:lnTo>
                  <a:lnTo>
                    <a:pt x="101" y="46"/>
                  </a:lnTo>
                  <a:lnTo>
                    <a:pt x="105" y="39"/>
                  </a:lnTo>
                  <a:lnTo>
                    <a:pt x="117" y="40"/>
                  </a:lnTo>
                  <a:lnTo>
                    <a:pt x="123" y="43"/>
                  </a:lnTo>
                  <a:lnTo>
                    <a:pt x="129" y="34"/>
                  </a:lnTo>
                  <a:lnTo>
                    <a:pt x="128" y="31"/>
                  </a:lnTo>
                  <a:lnTo>
                    <a:pt x="130" y="27"/>
                  </a:lnTo>
                  <a:lnTo>
                    <a:pt x="133" y="20"/>
                  </a:lnTo>
                  <a:lnTo>
                    <a:pt x="122" y="13"/>
                  </a:lnTo>
                  <a:lnTo>
                    <a:pt x="117" y="14"/>
                  </a:lnTo>
                  <a:lnTo>
                    <a:pt x="112" y="21"/>
                  </a:lnTo>
                  <a:lnTo>
                    <a:pt x="108" y="19"/>
                  </a:lnTo>
                  <a:lnTo>
                    <a:pt x="98" y="19"/>
                  </a:lnTo>
                  <a:lnTo>
                    <a:pt x="88" y="27"/>
                  </a:lnTo>
                  <a:lnTo>
                    <a:pt x="83" y="24"/>
                  </a:lnTo>
                  <a:lnTo>
                    <a:pt x="84" y="21"/>
                  </a:lnTo>
                  <a:lnTo>
                    <a:pt x="81" y="18"/>
                  </a:lnTo>
                  <a:lnTo>
                    <a:pt x="85" y="16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82" y="5"/>
                  </a:lnTo>
                  <a:lnTo>
                    <a:pt x="69" y="12"/>
                  </a:lnTo>
                  <a:lnTo>
                    <a:pt x="65" y="10"/>
                  </a:lnTo>
                  <a:lnTo>
                    <a:pt x="56" y="10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37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6" y="7"/>
                  </a:lnTo>
                  <a:lnTo>
                    <a:pt x="19" y="13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S_PB">
              <a:extLst>
                <a:ext uri="{FF2B5EF4-FFF2-40B4-BE49-F238E27FC236}">
                  <a16:creationId xmlns:a16="http://schemas.microsoft.com/office/drawing/2014/main" xmlns="" id="{DDC49C5C-AA0F-44F0-89B2-5A089326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7600" y="2193825"/>
              <a:ext cx="581025" cy="347663"/>
            </a:xfrm>
            <a:custGeom>
              <a:avLst/>
              <a:gdLst>
                <a:gd name="T0" fmla="*/ 0 w 83"/>
                <a:gd name="T1" fmla="*/ 2147483647 h 44"/>
                <a:gd name="T2" fmla="*/ 2147483647 w 83"/>
                <a:gd name="T3" fmla="*/ 2147483647 h 44"/>
                <a:gd name="T4" fmla="*/ 2147483647 w 83"/>
                <a:gd name="T5" fmla="*/ 2147483647 h 44"/>
                <a:gd name="T6" fmla="*/ 2147483647 w 83"/>
                <a:gd name="T7" fmla="*/ 2147483647 h 44"/>
                <a:gd name="T8" fmla="*/ 2147483647 w 83"/>
                <a:gd name="T9" fmla="*/ 2147483647 h 44"/>
                <a:gd name="T10" fmla="*/ 2147483647 w 83"/>
                <a:gd name="T11" fmla="*/ 2147483647 h 44"/>
                <a:gd name="T12" fmla="*/ 2147483647 w 83"/>
                <a:gd name="T13" fmla="*/ 2147483647 h 44"/>
                <a:gd name="T14" fmla="*/ 2147483647 w 83"/>
                <a:gd name="T15" fmla="*/ 2147483647 h 44"/>
                <a:gd name="T16" fmla="*/ 2147483647 w 83"/>
                <a:gd name="T17" fmla="*/ 2147483647 h 44"/>
                <a:gd name="T18" fmla="*/ 2147483647 w 83"/>
                <a:gd name="T19" fmla="*/ 2147483647 h 44"/>
                <a:gd name="T20" fmla="*/ 2147483647 w 83"/>
                <a:gd name="T21" fmla="*/ 2147483647 h 44"/>
                <a:gd name="T22" fmla="*/ 2147483647 w 83"/>
                <a:gd name="T23" fmla="*/ 2147483647 h 44"/>
                <a:gd name="T24" fmla="*/ 2147483647 w 83"/>
                <a:gd name="T25" fmla="*/ 2147483647 h 44"/>
                <a:gd name="T26" fmla="*/ 2147483647 w 83"/>
                <a:gd name="T27" fmla="*/ 2147483647 h 44"/>
                <a:gd name="T28" fmla="*/ 2147483647 w 83"/>
                <a:gd name="T29" fmla="*/ 2147483647 h 44"/>
                <a:gd name="T30" fmla="*/ 2147483647 w 83"/>
                <a:gd name="T31" fmla="*/ 2147483647 h 44"/>
                <a:gd name="T32" fmla="*/ 2147483647 w 83"/>
                <a:gd name="T33" fmla="*/ 2147483647 h 44"/>
                <a:gd name="T34" fmla="*/ 2147483647 w 83"/>
                <a:gd name="T35" fmla="*/ 2147483647 h 44"/>
                <a:gd name="T36" fmla="*/ 2147483647 w 83"/>
                <a:gd name="T37" fmla="*/ 2147483647 h 44"/>
                <a:gd name="T38" fmla="*/ 2147483647 w 83"/>
                <a:gd name="T39" fmla="*/ 2147483647 h 44"/>
                <a:gd name="T40" fmla="*/ 2147483647 w 83"/>
                <a:gd name="T41" fmla="*/ 2147483647 h 44"/>
                <a:gd name="T42" fmla="*/ 2147483647 w 83"/>
                <a:gd name="T43" fmla="*/ 2147483647 h 44"/>
                <a:gd name="T44" fmla="*/ 2147483647 w 83"/>
                <a:gd name="T45" fmla="*/ 2147483647 h 44"/>
                <a:gd name="T46" fmla="*/ 2147483647 w 83"/>
                <a:gd name="T47" fmla="*/ 2147483647 h 44"/>
                <a:gd name="T48" fmla="*/ 2147483647 w 83"/>
                <a:gd name="T49" fmla="*/ 2147483647 h 44"/>
                <a:gd name="T50" fmla="*/ 2147483647 w 83"/>
                <a:gd name="T51" fmla="*/ 2147483647 h 44"/>
                <a:gd name="T52" fmla="*/ 2147483647 w 83"/>
                <a:gd name="T53" fmla="*/ 2147483647 h 44"/>
                <a:gd name="T54" fmla="*/ 2147483647 w 83"/>
                <a:gd name="T55" fmla="*/ 2147483647 h 44"/>
                <a:gd name="T56" fmla="*/ 2147483647 w 83"/>
                <a:gd name="T57" fmla="*/ 2147483647 h 44"/>
                <a:gd name="T58" fmla="*/ 2147483647 w 83"/>
                <a:gd name="T59" fmla="*/ 2147483647 h 44"/>
                <a:gd name="T60" fmla="*/ 2147483647 w 83"/>
                <a:gd name="T61" fmla="*/ 2147483647 h 44"/>
                <a:gd name="T62" fmla="*/ 2147483647 w 83"/>
                <a:gd name="T63" fmla="*/ 2147483647 h 44"/>
                <a:gd name="T64" fmla="*/ 2147483647 w 83"/>
                <a:gd name="T65" fmla="*/ 0 h 44"/>
                <a:gd name="T66" fmla="*/ 2147483647 w 83"/>
                <a:gd name="T67" fmla="*/ 0 h 44"/>
                <a:gd name="T68" fmla="*/ 2147483647 w 83"/>
                <a:gd name="T69" fmla="*/ 2147483647 h 44"/>
                <a:gd name="T70" fmla="*/ 2147483647 w 83"/>
                <a:gd name="T71" fmla="*/ 2147483647 h 44"/>
                <a:gd name="T72" fmla="*/ 2147483647 w 83"/>
                <a:gd name="T73" fmla="*/ 2147483647 h 44"/>
                <a:gd name="T74" fmla="*/ 2147483647 w 83"/>
                <a:gd name="T75" fmla="*/ 2147483647 h 44"/>
                <a:gd name="T76" fmla="*/ 2147483647 w 83"/>
                <a:gd name="T77" fmla="*/ 2147483647 h 44"/>
                <a:gd name="T78" fmla="*/ 0 w 83"/>
                <a:gd name="T79" fmla="*/ 2147483647 h 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3"/>
                <a:gd name="T121" fmla="*/ 0 h 44"/>
                <a:gd name="T122" fmla="*/ 83 w 83"/>
                <a:gd name="T123" fmla="*/ 44 h 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3" h="44">
                  <a:moveTo>
                    <a:pt x="0" y="29"/>
                  </a:moveTo>
                  <a:lnTo>
                    <a:pt x="3" y="28"/>
                  </a:lnTo>
                  <a:lnTo>
                    <a:pt x="15" y="28"/>
                  </a:lnTo>
                  <a:lnTo>
                    <a:pt x="18" y="30"/>
                  </a:lnTo>
                  <a:lnTo>
                    <a:pt x="29" y="22"/>
                  </a:lnTo>
                  <a:lnTo>
                    <a:pt x="37" y="27"/>
                  </a:lnTo>
                  <a:lnTo>
                    <a:pt x="33" y="28"/>
                  </a:lnTo>
                  <a:lnTo>
                    <a:pt x="33" y="34"/>
                  </a:lnTo>
                  <a:lnTo>
                    <a:pt x="29" y="36"/>
                  </a:lnTo>
                  <a:lnTo>
                    <a:pt x="33" y="39"/>
                  </a:lnTo>
                  <a:lnTo>
                    <a:pt x="32" y="43"/>
                  </a:lnTo>
                  <a:lnTo>
                    <a:pt x="37" y="44"/>
                  </a:lnTo>
                  <a:lnTo>
                    <a:pt x="46" y="37"/>
                  </a:lnTo>
                  <a:lnTo>
                    <a:pt x="55" y="36"/>
                  </a:lnTo>
                  <a:lnTo>
                    <a:pt x="60" y="39"/>
                  </a:lnTo>
                  <a:lnTo>
                    <a:pt x="66" y="31"/>
                  </a:lnTo>
                  <a:lnTo>
                    <a:pt x="70" y="31"/>
                  </a:lnTo>
                  <a:lnTo>
                    <a:pt x="81" y="38"/>
                  </a:lnTo>
                  <a:lnTo>
                    <a:pt x="83" y="27"/>
                  </a:lnTo>
                  <a:lnTo>
                    <a:pt x="78" y="14"/>
                  </a:lnTo>
                  <a:lnTo>
                    <a:pt x="65" y="12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4" y="11"/>
                  </a:lnTo>
                  <a:lnTo>
                    <a:pt x="52" y="6"/>
                  </a:lnTo>
                  <a:lnTo>
                    <a:pt x="47" y="7"/>
                  </a:lnTo>
                  <a:lnTo>
                    <a:pt x="51" y="12"/>
                  </a:lnTo>
                  <a:lnTo>
                    <a:pt x="45" y="17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14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6" y="3"/>
                  </a:lnTo>
                  <a:lnTo>
                    <a:pt x="5" y="22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S_RN">
              <a:extLst>
                <a:ext uri="{FF2B5EF4-FFF2-40B4-BE49-F238E27FC236}">
                  <a16:creationId xmlns:a16="http://schemas.microsoft.com/office/drawing/2014/main" xmlns="" id="{80C063A0-AD01-420A-AAB5-414FBCDC0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25" y="1993800"/>
              <a:ext cx="504825" cy="328613"/>
            </a:xfrm>
            <a:custGeom>
              <a:avLst/>
              <a:gdLst>
                <a:gd name="T0" fmla="*/ 0 w 73"/>
                <a:gd name="T1" fmla="*/ 2147483647 h 43"/>
                <a:gd name="T2" fmla="*/ 2147483647 w 73"/>
                <a:gd name="T3" fmla="*/ 2147483647 h 43"/>
                <a:gd name="T4" fmla="*/ 2147483647 w 73"/>
                <a:gd name="T5" fmla="*/ 2147483647 h 43"/>
                <a:gd name="T6" fmla="*/ 2147483647 w 73"/>
                <a:gd name="T7" fmla="*/ 0 h 43"/>
                <a:gd name="T8" fmla="*/ 2147483647 w 73"/>
                <a:gd name="T9" fmla="*/ 0 h 43"/>
                <a:gd name="T10" fmla="*/ 2147483647 w 73"/>
                <a:gd name="T11" fmla="*/ 2147483647 h 43"/>
                <a:gd name="T12" fmla="*/ 2147483647 w 73"/>
                <a:gd name="T13" fmla="*/ 2147483647 h 43"/>
                <a:gd name="T14" fmla="*/ 2147483647 w 73"/>
                <a:gd name="T15" fmla="*/ 2147483647 h 43"/>
                <a:gd name="T16" fmla="*/ 2147483647 w 73"/>
                <a:gd name="T17" fmla="*/ 2147483647 h 43"/>
                <a:gd name="T18" fmla="*/ 2147483647 w 73"/>
                <a:gd name="T19" fmla="*/ 2147483647 h 43"/>
                <a:gd name="T20" fmla="*/ 2147483647 w 73"/>
                <a:gd name="T21" fmla="*/ 2147483647 h 43"/>
                <a:gd name="T22" fmla="*/ 2147483647 w 73"/>
                <a:gd name="T23" fmla="*/ 2147483647 h 43"/>
                <a:gd name="T24" fmla="*/ 2147483647 w 73"/>
                <a:gd name="T25" fmla="*/ 2147483647 h 43"/>
                <a:gd name="T26" fmla="*/ 2147483647 w 73"/>
                <a:gd name="T27" fmla="*/ 2147483647 h 43"/>
                <a:gd name="T28" fmla="*/ 2147483647 w 73"/>
                <a:gd name="T29" fmla="*/ 2147483647 h 43"/>
                <a:gd name="T30" fmla="*/ 2147483647 w 73"/>
                <a:gd name="T31" fmla="*/ 2147483647 h 43"/>
                <a:gd name="T32" fmla="*/ 2147483647 w 73"/>
                <a:gd name="T33" fmla="*/ 2147483647 h 43"/>
                <a:gd name="T34" fmla="*/ 2147483647 w 73"/>
                <a:gd name="T35" fmla="*/ 2147483647 h 43"/>
                <a:gd name="T36" fmla="*/ 2147483647 w 73"/>
                <a:gd name="T37" fmla="*/ 2147483647 h 43"/>
                <a:gd name="T38" fmla="*/ 2147483647 w 73"/>
                <a:gd name="T39" fmla="*/ 2147483647 h 43"/>
                <a:gd name="T40" fmla="*/ 2147483647 w 73"/>
                <a:gd name="T41" fmla="*/ 2147483647 h 43"/>
                <a:gd name="T42" fmla="*/ 2147483647 w 73"/>
                <a:gd name="T43" fmla="*/ 2147483647 h 43"/>
                <a:gd name="T44" fmla="*/ 2147483647 w 73"/>
                <a:gd name="T45" fmla="*/ 2147483647 h 43"/>
                <a:gd name="T46" fmla="*/ 2147483647 w 73"/>
                <a:gd name="T47" fmla="*/ 2147483647 h 43"/>
                <a:gd name="T48" fmla="*/ 2147483647 w 73"/>
                <a:gd name="T49" fmla="*/ 2147483647 h 43"/>
                <a:gd name="T50" fmla="*/ 2147483647 w 73"/>
                <a:gd name="T51" fmla="*/ 2147483647 h 43"/>
                <a:gd name="T52" fmla="*/ 2147483647 w 73"/>
                <a:gd name="T53" fmla="*/ 2147483647 h 43"/>
                <a:gd name="T54" fmla="*/ 2147483647 w 73"/>
                <a:gd name="T55" fmla="*/ 2147483647 h 43"/>
                <a:gd name="T56" fmla="*/ 2147483647 w 73"/>
                <a:gd name="T57" fmla="*/ 2147483647 h 43"/>
                <a:gd name="T58" fmla="*/ 2147483647 w 73"/>
                <a:gd name="T59" fmla="*/ 2147483647 h 43"/>
                <a:gd name="T60" fmla="*/ 2147483647 w 73"/>
                <a:gd name="T61" fmla="*/ 2147483647 h 43"/>
                <a:gd name="T62" fmla="*/ 2147483647 w 73"/>
                <a:gd name="T63" fmla="*/ 2147483647 h 43"/>
                <a:gd name="T64" fmla="*/ 0 w 73"/>
                <a:gd name="T65" fmla="*/ 2147483647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43"/>
                <a:gd name="T101" fmla="*/ 73 w 73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43">
                  <a:moveTo>
                    <a:pt x="0" y="30"/>
                  </a:moveTo>
                  <a:lnTo>
                    <a:pt x="14" y="16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6" y="1"/>
                  </a:lnTo>
                  <a:lnTo>
                    <a:pt x="40" y="7"/>
                  </a:lnTo>
                  <a:lnTo>
                    <a:pt x="45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66" y="11"/>
                  </a:lnTo>
                  <a:lnTo>
                    <a:pt x="69" y="18"/>
                  </a:lnTo>
                  <a:lnTo>
                    <a:pt x="68" y="24"/>
                  </a:lnTo>
                  <a:lnTo>
                    <a:pt x="73" y="36"/>
                  </a:lnTo>
                  <a:lnTo>
                    <a:pt x="72" y="42"/>
                  </a:lnTo>
                  <a:lnTo>
                    <a:pt x="60" y="39"/>
                  </a:lnTo>
                  <a:lnTo>
                    <a:pt x="56" y="39"/>
                  </a:lnTo>
                  <a:lnTo>
                    <a:pt x="51" y="3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5" y="38"/>
                  </a:lnTo>
                  <a:lnTo>
                    <a:pt x="40" y="43"/>
                  </a:lnTo>
                  <a:lnTo>
                    <a:pt x="34" y="41"/>
                  </a:lnTo>
                  <a:lnTo>
                    <a:pt x="33" y="37"/>
                  </a:lnTo>
                  <a:lnTo>
                    <a:pt x="27" y="41"/>
                  </a:lnTo>
                  <a:lnTo>
                    <a:pt x="23" y="38"/>
                  </a:lnTo>
                  <a:lnTo>
                    <a:pt x="30" y="25"/>
                  </a:lnTo>
                  <a:lnTo>
                    <a:pt x="19" y="26"/>
                  </a:lnTo>
                  <a:lnTo>
                    <a:pt x="14" y="31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S_CE">
              <a:extLst>
                <a:ext uri="{FF2B5EF4-FFF2-40B4-BE49-F238E27FC236}">
                  <a16:creationId xmlns:a16="http://schemas.microsoft.com/office/drawing/2014/main" xmlns="" id="{6E78F2BC-B5D9-47FE-8B22-0B64F8D49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450" y="1612800"/>
              <a:ext cx="552450" cy="803275"/>
            </a:xfrm>
            <a:custGeom>
              <a:avLst/>
              <a:gdLst>
                <a:gd name="T0" fmla="*/ 2147483647 w 79"/>
                <a:gd name="T1" fmla="*/ 2147483647 h 102"/>
                <a:gd name="T2" fmla="*/ 2147483647 w 79"/>
                <a:gd name="T3" fmla="*/ 2147483647 h 102"/>
                <a:gd name="T4" fmla="*/ 2147483647 w 79"/>
                <a:gd name="T5" fmla="*/ 2147483647 h 102"/>
                <a:gd name="T6" fmla="*/ 2147483647 w 79"/>
                <a:gd name="T7" fmla="*/ 2147483647 h 102"/>
                <a:gd name="T8" fmla="*/ 2147483647 w 79"/>
                <a:gd name="T9" fmla="*/ 2147483647 h 102"/>
                <a:gd name="T10" fmla="*/ 2147483647 w 79"/>
                <a:gd name="T11" fmla="*/ 2147483647 h 102"/>
                <a:gd name="T12" fmla="*/ 2147483647 w 79"/>
                <a:gd name="T13" fmla="*/ 2147483647 h 102"/>
                <a:gd name="T14" fmla="*/ 2147483647 w 79"/>
                <a:gd name="T15" fmla="*/ 2147483647 h 102"/>
                <a:gd name="T16" fmla="*/ 2147483647 w 79"/>
                <a:gd name="T17" fmla="*/ 2147483647 h 102"/>
                <a:gd name="T18" fmla="*/ 2147483647 w 79"/>
                <a:gd name="T19" fmla="*/ 2147483647 h 102"/>
                <a:gd name="T20" fmla="*/ 2147483647 w 79"/>
                <a:gd name="T21" fmla="*/ 2147483647 h 102"/>
                <a:gd name="T22" fmla="*/ 2147483647 w 79"/>
                <a:gd name="T23" fmla="*/ 2147483647 h 102"/>
                <a:gd name="T24" fmla="*/ 2147483647 w 79"/>
                <a:gd name="T25" fmla="*/ 2147483647 h 102"/>
                <a:gd name="T26" fmla="*/ 2147483647 w 79"/>
                <a:gd name="T27" fmla="*/ 2147483647 h 102"/>
                <a:gd name="T28" fmla="*/ 2147483647 w 79"/>
                <a:gd name="T29" fmla="*/ 2147483647 h 102"/>
                <a:gd name="T30" fmla="*/ 2147483647 w 79"/>
                <a:gd name="T31" fmla="*/ 2147483647 h 102"/>
                <a:gd name="T32" fmla="*/ 2147483647 w 79"/>
                <a:gd name="T33" fmla="*/ 0 h 102"/>
                <a:gd name="T34" fmla="*/ 2147483647 w 79"/>
                <a:gd name="T35" fmla="*/ 0 h 102"/>
                <a:gd name="T36" fmla="*/ 2147483647 w 79"/>
                <a:gd name="T37" fmla="*/ 2147483647 h 102"/>
                <a:gd name="T38" fmla="*/ 0 w 79"/>
                <a:gd name="T39" fmla="*/ 2147483647 h 102"/>
                <a:gd name="T40" fmla="*/ 2147483647 w 79"/>
                <a:gd name="T41" fmla="*/ 2147483647 h 102"/>
                <a:gd name="T42" fmla="*/ 2147483647 w 79"/>
                <a:gd name="T43" fmla="*/ 2147483647 h 102"/>
                <a:gd name="T44" fmla="*/ 2147483647 w 79"/>
                <a:gd name="T45" fmla="*/ 2147483647 h 102"/>
                <a:gd name="T46" fmla="*/ 2147483647 w 79"/>
                <a:gd name="T47" fmla="*/ 2147483647 h 102"/>
                <a:gd name="T48" fmla="*/ 2147483647 w 79"/>
                <a:gd name="T49" fmla="*/ 2147483647 h 102"/>
                <a:gd name="T50" fmla="*/ 2147483647 w 79"/>
                <a:gd name="T51" fmla="*/ 2147483647 h 102"/>
                <a:gd name="T52" fmla="*/ 2147483647 w 79"/>
                <a:gd name="T53" fmla="*/ 2147483647 h 102"/>
                <a:gd name="T54" fmla="*/ 2147483647 w 79"/>
                <a:gd name="T55" fmla="*/ 2147483647 h 102"/>
                <a:gd name="T56" fmla="*/ 2147483647 w 79"/>
                <a:gd name="T57" fmla="*/ 2147483647 h 102"/>
                <a:gd name="T58" fmla="*/ 2147483647 w 79"/>
                <a:gd name="T59" fmla="*/ 2147483647 h 102"/>
                <a:gd name="T60" fmla="*/ 2147483647 w 79"/>
                <a:gd name="T61" fmla="*/ 2147483647 h 102"/>
                <a:gd name="T62" fmla="*/ 2147483647 w 79"/>
                <a:gd name="T63" fmla="*/ 2147483647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"/>
                <a:gd name="T97" fmla="*/ 0 h 102"/>
                <a:gd name="T98" fmla="*/ 79 w 79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" h="102">
                  <a:moveTo>
                    <a:pt x="11" y="91"/>
                  </a:moveTo>
                  <a:lnTo>
                    <a:pt x="30" y="92"/>
                  </a:lnTo>
                  <a:lnTo>
                    <a:pt x="44" y="102"/>
                  </a:lnTo>
                  <a:lnTo>
                    <a:pt x="51" y="93"/>
                  </a:lnTo>
                  <a:lnTo>
                    <a:pt x="50" y="74"/>
                  </a:lnTo>
                  <a:lnTo>
                    <a:pt x="67" y="61"/>
                  </a:lnTo>
                  <a:lnTo>
                    <a:pt x="66" y="54"/>
                  </a:lnTo>
                  <a:lnTo>
                    <a:pt x="72" y="46"/>
                  </a:lnTo>
                  <a:lnTo>
                    <a:pt x="79" y="44"/>
                  </a:lnTo>
                  <a:lnTo>
                    <a:pt x="76" y="41"/>
                  </a:lnTo>
                  <a:lnTo>
                    <a:pt x="72" y="42"/>
                  </a:lnTo>
                  <a:lnTo>
                    <a:pt x="74" y="37"/>
                  </a:lnTo>
                  <a:lnTo>
                    <a:pt x="69" y="37"/>
                  </a:lnTo>
                  <a:lnTo>
                    <a:pt x="58" y="23"/>
                  </a:lnTo>
                  <a:lnTo>
                    <a:pt x="44" y="13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15"/>
                  </a:lnTo>
                  <a:lnTo>
                    <a:pt x="6" y="27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2" y="52"/>
                  </a:lnTo>
                  <a:lnTo>
                    <a:pt x="7" y="54"/>
                  </a:lnTo>
                  <a:lnTo>
                    <a:pt x="4" y="58"/>
                  </a:lnTo>
                  <a:lnTo>
                    <a:pt x="11" y="66"/>
                  </a:lnTo>
                  <a:lnTo>
                    <a:pt x="8" y="73"/>
                  </a:lnTo>
                  <a:lnTo>
                    <a:pt x="14" y="78"/>
                  </a:lnTo>
                  <a:lnTo>
                    <a:pt x="14" y="83"/>
                  </a:lnTo>
                  <a:lnTo>
                    <a:pt x="9" y="86"/>
                  </a:lnTo>
                  <a:lnTo>
                    <a:pt x="11" y="91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S_PI">
              <a:extLst>
                <a:ext uri="{FF2B5EF4-FFF2-40B4-BE49-F238E27FC236}">
                  <a16:creationId xmlns:a16="http://schemas.microsoft.com/office/drawing/2014/main" xmlns="" id="{03745F2A-02AE-488D-A863-BF99C1CBF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6362" y="1584225"/>
              <a:ext cx="800100" cy="1228725"/>
            </a:xfrm>
            <a:custGeom>
              <a:avLst/>
              <a:gdLst>
                <a:gd name="T0" fmla="*/ 0 w 114"/>
                <a:gd name="T1" fmla="*/ 2147483647 h 157"/>
                <a:gd name="T2" fmla="*/ 2147483647 w 114"/>
                <a:gd name="T3" fmla="*/ 2147483647 h 157"/>
                <a:gd name="T4" fmla="*/ 2147483647 w 114"/>
                <a:gd name="T5" fmla="*/ 2147483647 h 157"/>
                <a:gd name="T6" fmla="*/ 2147483647 w 114"/>
                <a:gd name="T7" fmla="*/ 2147483647 h 157"/>
                <a:gd name="T8" fmla="*/ 2147483647 w 114"/>
                <a:gd name="T9" fmla="*/ 2147483647 h 157"/>
                <a:gd name="T10" fmla="*/ 2147483647 w 114"/>
                <a:gd name="T11" fmla="*/ 2147483647 h 157"/>
                <a:gd name="T12" fmla="*/ 2147483647 w 114"/>
                <a:gd name="T13" fmla="*/ 2147483647 h 157"/>
                <a:gd name="T14" fmla="*/ 2147483647 w 114"/>
                <a:gd name="T15" fmla="*/ 2147483647 h 157"/>
                <a:gd name="T16" fmla="*/ 2147483647 w 114"/>
                <a:gd name="T17" fmla="*/ 2147483647 h 157"/>
                <a:gd name="T18" fmla="*/ 2147483647 w 114"/>
                <a:gd name="T19" fmla="*/ 2147483647 h 157"/>
                <a:gd name="T20" fmla="*/ 2147483647 w 114"/>
                <a:gd name="T21" fmla="*/ 2147483647 h 157"/>
                <a:gd name="T22" fmla="*/ 2147483647 w 114"/>
                <a:gd name="T23" fmla="*/ 2147483647 h 157"/>
                <a:gd name="T24" fmla="*/ 2147483647 w 114"/>
                <a:gd name="T25" fmla="*/ 2147483647 h 157"/>
                <a:gd name="T26" fmla="*/ 2147483647 w 114"/>
                <a:gd name="T27" fmla="*/ 2147483647 h 157"/>
                <a:gd name="T28" fmla="*/ 2147483647 w 114"/>
                <a:gd name="T29" fmla="*/ 2147483647 h 157"/>
                <a:gd name="T30" fmla="*/ 2147483647 w 114"/>
                <a:gd name="T31" fmla="*/ 2147483647 h 157"/>
                <a:gd name="T32" fmla="*/ 2147483647 w 114"/>
                <a:gd name="T33" fmla="*/ 2147483647 h 157"/>
                <a:gd name="T34" fmla="*/ 2147483647 w 114"/>
                <a:gd name="T35" fmla="*/ 2147483647 h 157"/>
                <a:gd name="T36" fmla="*/ 2147483647 w 114"/>
                <a:gd name="T37" fmla="*/ 2147483647 h 157"/>
                <a:gd name="T38" fmla="*/ 2147483647 w 114"/>
                <a:gd name="T39" fmla="*/ 2147483647 h 157"/>
                <a:gd name="T40" fmla="*/ 2147483647 w 114"/>
                <a:gd name="T41" fmla="*/ 2147483647 h 157"/>
                <a:gd name="T42" fmla="*/ 2147483647 w 114"/>
                <a:gd name="T43" fmla="*/ 2147483647 h 157"/>
                <a:gd name="T44" fmla="*/ 2147483647 w 114"/>
                <a:gd name="T45" fmla="*/ 2147483647 h 157"/>
                <a:gd name="T46" fmla="*/ 2147483647 w 114"/>
                <a:gd name="T47" fmla="*/ 2147483647 h 157"/>
                <a:gd name="T48" fmla="*/ 2147483647 w 114"/>
                <a:gd name="T49" fmla="*/ 2147483647 h 157"/>
                <a:gd name="T50" fmla="*/ 2147483647 w 114"/>
                <a:gd name="T51" fmla="*/ 2147483647 h 157"/>
                <a:gd name="T52" fmla="*/ 2147483647 w 114"/>
                <a:gd name="T53" fmla="*/ 2147483647 h 157"/>
                <a:gd name="T54" fmla="*/ 2147483647 w 114"/>
                <a:gd name="T55" fmla="*/ 2147483647 h 157"/>
                <a:gd name="T56" fmla="*/ 2147483647 w 114"/>
                <a:gd name="T57" fmla="*/ 2147483647 h 157"/>
                <a:gd name="T58" fmla="*/ 2147483647 w 114"/>
                <a:gd name="T59" fmla="*/ 2147483647 h 157"/>
                <a:gd name="T60" fmla="*/ 2147483647 w 114"/>
                <a:gd name="T61" fmla="*/ 2147483647 h 157"/>
                <a:gd name="T62" fmla="*/ 2147483647 w 114"/>
                <a:gd name="T63" fmla="*/ 2147483647 h 157"/>
                <a:gd name="T64" fmla="*/ 2147483647 w 114"/>
                <a:gd name="T65" fmla="*/ 2147483647 h 157"/>
                <a:gd name="T66" fmla="*/ 2147483647 w 114"/>
                <a:gd name="T67" fmla="*/ 2147483647 h 157"/>
                <a:gd name="T68" fmla="*/ 2147483647 w 114"/>
                <a:gd name="T69" fmla="*/ 2147483647 h 157"/>
                <a:gd name="T70" fmla="*/ 2147483647 w 114"/>
                <a:gd name="T71" fmla="*/ 2147483647 h 157"/>
                <a:gd name="T72" fmla="*/ 2147483647 w 114"/>
                <a:gd name="T73" fmla="*/ 0 h 157"/>
                <a:gd name="T74" fmla="*/ 2147483647 w 114"/>
                <a:gd name="T75" fmla="*/ 2147483647 h 157"/>
                <a:gd name="T76" fmla="*/ 2147483647 w 114"/>
                <a:gd name="T77" fmla="*/ 2147483647 h 157"/>
                <a:gd name="T78" fmla="*/ 2147483647 w 114"/>
                <a:gd name="T79" fmla="*/ 2147483647 h 157"/>
                <a:gd name="T80" fmla="*/ 2147483647 w 114"/>
                <a:gd name="T81" fmla="*/ 2147483647 h 157"/>
                <a:gd name="T82" fmla="*/ 2147483647 w 114"/>
                <a:gd name="T83" fmla="*/ 2147483647 h 157"/>
                <a:gd name="T84" fmla="*/ 2147483647 w 114"/>
                <a:gd name="T85" fmla="*/ 2147483647 h 157"/>
                <a:gd name="T86" fmla="*/ 2147483647 w 114"/>
                <a:gd name="T87" fmla="*/ 2147483647 h 157"/>
                <a:gd name="T88" fmla="*/ 2147483647 w 114"/>
                <a:gd name="T89" fmla="*/ 2147483647 h 157"/>
                <a:gd name="T90" fmla="*/ 2147483647 w 114"/>
                <a:gd name="T91" fmla="*/ 2147483647 h 157"/>
                <a:gd name="T92" fmla="*/ 2147483647 w 114"/>
                <a:gd name="T93" fmla="*/ 2147483647 h 157"/>
                <a:gd name="T94" fmla="*/ 2147483647 w 114"/>
                <a:gd name="T95" fmla="*/ 2147483647 h 157"/>
                <a:gd name="T96" fmla="*/ 2147483647 w 114"/>
                <a:gd name="T97" fmla="*/ 2147483647 h 157"/>
                <a:gd name="T98" fmla="*/ 2147483647 w 114"/>
                <a:gd name="T99" fmla="*/ 2147483647 h 157"/>
                <a:gd name="T100" fmla="*/ 2147483647 w 114"/>
                <a:gd name="T101" fmla="*/ 2147483647 h 157"/>
                <a:gd name="T102" fmla="*/ 2147483647 w 114"/>
                <a:gd name="T103" fmla="*/ 2147483647 h 157"/>
                <a:gd name="T104" fmla="*/ 2147483647 w 114"/>
                <a:gd name="T105" fmla="*/ 2147483647 h 157"/>
                <a:gd name="T106" fmla="*/ 2147483647 w 114"/>
                <a:gd name="T107" fmla="*/ 2147483647 h 157"/>
                <a:gd name="T108" fmla="*/ 2147483647 w 114"/>
                <a:gd name="T109" fmla="*/ 2147483647 h 157"/>
                <a:gd name="T110" fmla="*/ 2147483647 w 114"/>
                <a:gd name="T111" fmla="*/ 2147483647 h 157"/>
                <a:gd name="T112" fmla="*/ 2147483647 w 114"/>
                <a:gd name="T113" fmla="*/ 2147483647 h 157"/>
                <a:gd name="T114" fmla="*/ 2147483647 w 114"/>
                <a:gd name="T115" fmla="*/ 2147483647 h 157"/>
                <a:gd name="T116" fmla="*/ 2147483647 w 114"/>
                <a:gd name="T117" fmla="*/ 2147483647 h 157"/>
                <a:gd name="T118" fmla="*/ 2147483647 w 114"/>
                <a:gd name="T119" fmla="*/ 2147483647 h 157"/>
                <a:gd name="T120" fmla="*/ 0 w 114"/>
                <a:gd name="T121" fmla="*/ 2147483647 h 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"/>
                <a:gd name="T184" fmla="*/ 0 h 157"/>
                <a:gd name="T185" fmla="*/ 114 w 114"/>
                <a:gd name="T186" fmla="*/ 157 h 1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" h="157">
                  <a:moveTo>
                    <a:pt x="0" y="143"/>
                  </a:moveTo>
                  <a:lnTo>
                    <a:pt x="13" y="146"/>
                  </a:lnTo>
                  <a:lnTo>
                    <a:pt x="14" y="151"/>
                  </a:lnTo>
                  <a:lnTo>
                    <a:pt x="19" y="157"/>
                  </a:lnTo>
                  <a:lnTo>
                    <a:pt x="29" y="156"/>
                  </a:lnTo>
                  <a:lnTo>
                    <a:pt x="36" y="151"/>
                  </a:lnTo>
                  <a:lnTo>
                    <a:pt x="44" y="151"/>
                  </a:lnTo>
                  <a:lnTo>
                    <a:pt x="52" y="141"/>
                  </a:lnTo>
                  <a:lnTo>
                    <a:pt x="54" y="134"/>
                  </a:lnTo>
                  <a:lnTo>
                    <a:pt x="50" y="131"/>
                  </a:lnTo>
                  <a:lnTo>
                    <a:pt x="55" y="128"/>
                  </a:lnTo>
                  <a:lnTo>
                    <a:pt x="60" y="131"/>
                  </a:lnTo>
                  <a:lnTo>
                    <a:pt x="65" y="130"/>
                  </a:lnTo>
                  <a:lnTo>
                    <a:pt x="70" y="134"/>
                  </a:lnTo>
                  <a:lnTo>
                    <a:pt x="77" y="132"/>
                  </a:lnTo>
                  <a:lnTo>
                    <a:pt x="81" y="127"/>
                  </a:lnTo>
                  <a:lnTo>
                    <a:pt x="87" y="128"/>
                  </a:lnTo>
                  <a:lnTo>
                    <a:pt x="91" y="123"/>
                  </a:lnTo>
                  <a:lnTo>
                    <a:pt x="94" y="122"/>
                  </a:lnTo>
                  <a:lnTo>
                    <a:pt x="111" y="112"/>
                  </a:lnTo>
                  <a:lnTo>
                    <a:pt x="112" y="107"/>
                  </a:lnTo>
                  <a:lnTo>
                    <a:pt x="109" y="102"/>
                  </a:lnTo>
                  <a:lnTo>
                    <a:pt x="110" y="92"/>
                  </a:lnTo>
                  <a:lnTo>
                    <a:pt x="109" y="90"/>
                  </a:lnTo>
                  <a:lnTo>
                    <a:pt x="114" y="85"/>
                  </a:lnTo>
                  <a:lnTo>
                    <a:pt x="114" y="82"/>
                  </a:lnTo>
                  <a:lnTo>
                    <a:pt x="108" y="77"/>
                  </a:lnTo>
                  <a:lnTo>
                    <a:pt x="111" y="69"/>
                  </a:lnTo>
                  <a:lnTo>
                    <a:pt x="104" y="62"/>
                  </a:lnTo>
                  <a:lnTo>
                    <a:pt x="107" y="56"/>
                  </a:lnTo>
                  <a:lnTo>
                    <a:pt x="101" y="54"/>
                  </a:lnTo>
                  <a:lnTo>
                    <a:pt x="105" y="45"/>
                  </a:lnTo>
                  <a:lnTo>
                    <a:pt x="103" y="38"/>
                  </a:lnTo>
                  <a:lnTo>
                    <a:pt x="106" y="30"/>
                  </a:lnTo>
                  <a:lnTo>
                    <a:pt x="100" y="19"/>
                  </a:lnTo>
                  <a:lnTo>
                    <a:pt x="103" y="6"/>
                  </a:lnTo>
                  <a:lnTo>
                    <a:pt x="92" y="0"/>
                  </a:lnTo>
                  <a:lnTo>
                    <a:pt x="92" y="7"/>
                  </a:lnTo>
                  <a:lnTo>
                    <a:pt x="86" y="12"/>
                  </a:lnTo>
                  <a:lnTo>
                    <a:pt x="83" y="10"/>
                  </a:lnTo>
                  <a:lnTo>
                    <a:pt x="77" y="15"/>
                  </a:lnTo>
                  <a:lnTo>
                    <a:pt x="72" y="21"/>
                  </a:lnTo>
                  <a:lnTo>
                    <a:pt x="69" y="29"/>
                  </a:lnTo>
                  <a:lnTo>
                    <a:pt x="72" y="32"/>
                  </a:lnTo>
                  <a:lnTo>
                    <a:pt x="70" y="36"/>
                  </a:lnTo>
                  <a:lnTo>
                    <a:pt x="73" y="45"/>
                  </a:lnTo>
                  <a:lnTo>
                    <a:pt x="65" y="59"/>
                  </a:lnTo>
                  <a:lnTo>
                    <a:pt x="66" y="66"/>
                  </a:lnTo>
                  <a:lnTo>
                    <a:pt x="73" y="71"/>
                  </a:lnTo>
                  <a:lnTo>
                    <a:pt x="68" y="76"/>
                  </a:lnTo>
                  <a:lnTo>
                    <a:pt x="58" y="78"/>
                  </a:lnTo>
                  <a:lnTo>
                    <a:pt x="48" y="74"/>
                  </a:lnTo>
                  <a:lnTo>
                    <a:pt x="39" y="81"/>
                  </a:lnTo>
                  <a:lnTo>
                    <a:pt x="32" y="88"/>
                  </a:lnTo>
                  <a:lnTo>
                    <a:pt x="17" y="91"/>
                  </a:lnTo>
                  <a:lnTo>
                    <a:pt x="15" y="104"/>
                  </a:lnTo>
                  <a:lnTo>
                    <a:pt x="7" y="113"/>
                  </a:lnTo>
                  <a:lnTo>
                    <a:pt x="7" y="124"/>
                  </a:lnTo>
                  <a:lnTo>
                    <a:pt x="10" y="132"/>
                  </a:lnTo>
                  <a:lnTo>
                    <a:pt x="6" y="139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S_MA">
              <a:extLst>
                <a:ext uri="{FF2B5EF4-FFF2-40B4-BE49-F238E27FC236}">
                  <a16:creationId xmlns:a16="http://schemas.microsoft.com/office/drawing/2014/main" xmlns="" id="{8B17561D-D4B5-4370-84CC-1851F709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037" y="1288950"/>
              <a:ext cx="971550" cy="1411288"/>
            </a:xfrm>
            <a:custGeom>
              <a:avLst/>
              <a:gdLst>
                <a:gd name="T0" fmla="*/ 2147483647 w 138"/>
                <a:gd name="T1" fmla="*/ 2147483647 h 182"/>
                <a:gd name="T2" fmla="*/ 2147483647 w 138"/>
                <a:gd name="T3" fmla="*/ 2147483647 h 182"/>
                <a:gd name="T4" fmla="*/ 2147483647 w 138"/>
                <a:gd name="T5" fmla="*/ 2147483647 h 182"/>
                <a:gd name="T6" fmla="*/ 2147483647 w 138"/>
                <a:gd name="T7" fmla="*/ 2147483647 h 182"/>
                <a:gd name="T8" fmla="*/ 2147483647 w 138"/>
                <a:gd name="T9" fmla="*/ 2147483647 h 182"/>
                <a:gd name="T10" fmla="*/ 2147483647 w 138"/>
                <a:gd name="T11" fmla="*/ 2147483647 h 182"/>
                <a:gd name="T12" fmla="*/ 2147483647 w 138"/>
                <a:gd name="T13" fmla="*/ 2147483647 h 182"/>
                <a:gd name="T14" fmla="*/ 2147483647 w 138"/>
                <a:gd name="T15" fmla="*/ 2147483647 h 182"/>
                <a:gd name="T16" fmla="*/ 2147483647 w 138"/>
                <a:gd name="T17" fmla="*/ 2147483647 h 182"/>
                <a:gd name="T18" fmla="*/ 2147483647 w 138"/>
                <a:gd name="T19" fmla="*/ 2147483647 h 182"/>
                <a:gd name="T20" fmla="*/ 2147483647 w 138"/>
                <a:gd name="T21" fmla="*/ 2147483647 h 182"/>
                <a:gd name="T22" fmla="*/ 2147483647 w 138"/>
                <a:gd name="T23" fmla="*/ 2147483647 h 182"/>
                <a:gd name="T24" fmla="*/ 2147483647 w 138"/>
                <a:gd name="T25" fmla="*/ 2147483647 h 182"/>
                <a:gd name="T26" fmla="*/ 2147483647 w 138"/>
                <a:gd name="T27" fmla="*/ 2147483647 h 182"/>
                <a:gd name="T28" fmla="*/ 2147483647 w 138"/>
                <a:gd name="T29" fmla="*/ 2147483647 h 182"/>
                <a:gd name="T30" fmla="*/ 2147483647 w 138"/>
                <a:gd name="T31" fmla="*/ 2147483647 h 182"/>
                <a:gd name="T32" fmla="*/ 2147483647 w 138"/>
                <a:gd name="T33" fmla="*/ 2147483647 h 182"/>
                <a:gd name="T34" fmla="*/ 2147483647 w 138"/>
                <a:gd name="T35" fmla="*/ 2147483647 h 182"/>
                <a:gd name="T36" fmla="*/ 2147483647 w 138"/>
                <a:gd name="T37" fmla="*/ 2147483647 h 182"/>
                <a:gd name="T38" fmla="*/ 2147483647 w 138"/>
                <a:gd name="T39" fmla="*/ 2147483647 h 182"/>
                <a:gd name="T40" fmla="*/ 2147483647 w 138"/>
                <a:gd name="T41" fmla="*/ 2147483647 h 182"/>
                <a:gd name="T42" fmla="*/ 2147483647 w 138"/>
                <a:gd name="T43" fmla="*/ 2147483647 h 182"/>
                <a:gd name="T44" fmla="*/ 2147483647 w 138"/>
                <a:gd name="T45" fmla="*/ 2147483647 h 182"/>
                <a:gd name="T46" fmla="*/ 2147483647 w 138"/>
                <a:gd name="T47" fmla="*/ 2147483647 h 182"/>
                <a:gd name="T48" fmla="*/ 2147483647 w 138"/>
                <a:gd name="T49" fmla="*/ 2147483647 h 182"/>
                <a:gd name="T50" fmla="*/ 2147483647 w 138"/>
                <a:gd name="T51" fmla="*/ 2147483647 h 182"/>
                <a:gd name="T52" fmla="*/ 2147483647 w 138"/>
                <a:gd name="T53" fmla="*/ 2147483647 h 182"/>
                <a:gd name="T54" fmla="*/ 2147483647 w 138"/>
                <a:gd name="T55" fmla="*/ 2147483647 h 182"/>
                <a:gd name="T56" fmla="*/ 2147483647 w 138"/>
                <a:gd name="T57" fmla="*/ 2147483647 h 182"/>
                <a:gd name="T58" fmla="*/ 2147483647 w 138"/>
                <a:gd name="T59" fmla="*/ 2147483647 h 182"/>
                <a:gd name="T60" fmla="*/ 2147483647 w 138"/>
                <a:gd name="T61" fmla="*/ 2147483647 h 182"/>
                <a:gd name="T62" fmla="*/ 2147483647 w 138"/>
                <a:gd name="T63" fmla="*/ 2147483647 h 182"/>
                <a:gd name="T64" fmla="*/ 2147483647 w 138"/>
                <a:gd name="T65" fmla="*/ 2147483647 h 182"/>
                <a:gd name="T66" fmla="*/ 2147483647 w 138"/>
                <a:gd name="T67" fmla="*/ 2147483647 h 182"/>
                <a:gd name="T68" fmla="*/ 2147483647 w 138"/>
                <a:gd name="T69" fmla="*/ 2147483647 h 182"/>
                <a:gd name="T70" fmla="*/ 2147483647 w 138"/>
                <a:gd name="T71" fmla="*/ 2147483647 h 182"/>
                <a:gd name="T72" fmla="*/ 2147483647 w 138"/>
                <a:gd name="T73" fmla="*/ 2147483647 h 182"/>
                <a:gd name="T74" fmla="*/ 0 w 138"/>
                <a:gd name="T75" fmla="*/ 2147483647 h 1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182"/>
                <a:gd name="T116" fmla="*/ 138 w 138"/>
                <a:gd name="T117" fmla="*/ 182 h 1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182">
                  <a:moveTo>
                    <a:pt x="0" y="77"/>
                  </a:moveTo>
                  <a:lnTo>
                    <a:pt x="8" y="78"/>
                  </a:lnTo>
                  <a:lnTo>
                    <a:pt x="11" y="80"/>
                  </a:lnTo>
                  <a:lnTo>
                    <a:pt x="15" y="78"/>
                  </a:lnTo>
                  <a:lnTo>
                    <a:pt x="25" y="87"/>
                  </a:lnTo>
                  <a:lnTo>
                    <a:pt x="24" y="103"/>
                  </a:lnTo>
                  <a:lnTo>
                    <a:pt x="19" y="116"/>
                  </a:lnTo>
                  <a:lnTo>
                    <a:pt x="33" y="136"/>
                  </a:lnTo>
                  <a:lnTo>
                    <a:pt x="43" y="136"/>
                  </a:lnTo>
                  <a:lnTo>
                    <a:pt x="42" y="143"/>
                  </a:lnTo>
                  <a:lnTo>
                    <a:pt x="34" y="147"/>
                  </a:lnTo>
                  <a:lnTo>
                    <a:pt x="35" y="152"/>
                  </a:lnTo>
                  <a:lnTo>
                    <a:pt x="29" y="155"/>
                  </a:lnTo>
                  <a:lnTo>
                    <a:pt x="37" y="164"/>
                  </a:lnTo>
                  <a:lnTo>
                    <a:pt x="41" y="164"/>
                  </a:lnTo>
                  <a:lnTo>
                    <a:pt x="38" y="171"/>
                  </a:lnTo>
                  <a:lnTo>
                    <a:pt x="45" y="182"/>
                  </a:lnTo>
                  <a:lnTo>
                    <a:pt x="50" y="178"/>
                  </a:lnTo>
                  <a:lnTo>
                    <a:pt x="56" y="169"/>
                  </a:lnTo>
                  <a:lnTo>
                    <a:pt x="53" y="163"/>
                  </a:lnTo>
                  <a:lnTo>
                    <a:pt x="52" y="149"/>
                  </a:lnTo>
                  <a:lnTo>
                    <a:pt x="61" y="141"/>
                  </a:lnTo>
                  <a:lnTo>
                    <a:pt x="62" y="129"/>
                  </a:lnTo>
                  <a:lnTo>
                    <a:pt x="79" y="125"/>
                  </a:lnTo>
                  <a:lnTo>
                    <a:pt x="83" y="119"/>
                  </a:lnTo>
                  <a:lnTo>
                    <a:pt x="93" y="112"/>
                  </a:lnTo>
                  <a:lnTo>
                    <a:pt x="105" y="116"/>
                  </a:lnTo>
                  <a:lnTo>
                    <a:pt x="114" y="114"/>
                  </a:lnTo>
                  <a:lnTo>
                    <a:pt x="118" y="109"/>
                  </a:lnTo>
                  <a:lnTo>
                    <a:pt x="111" y="104"/>
                  </a:lnTo>
                  <a:lnTo>
                    <a:pt x="110" y="96"/>
                  </a:lnTo>
                  <a:lnTo>
                    <a:pt x="119" y="83"/>
                  </a:lnTo>
                  <a:lnTo>
                    <a:pt x="115" y="74"/>
                  </a:lnTo>
                  <a:lnTo>
                    <a:pt x="118" y="70"/>
                  </a:lnTo>
                  <a:lnTo>
                    <a:pt x="114" y="67"/>
                  </a:lnTo>
                  <a:lnTo>
                    <a:pt x="119" y="56"/>
                  </a:lnTo>
                  <a:lnTo>
                    <a:pt x="127" y="47"/>
                  </a:lnTo>
                  <a:lnTo>
                    <a:pt x="131" y="50"/>
                  </a:lnTo>
                  <a:lnTo>
                    <a:pt x="138" y="43"/>
                  </a:lnTo>
                  <a:lnTo>
                    <a:pt x="137" y="38"/>
                  </a:lnTo>
                  <a:lnTo>
                    <a:pt x="130" y="40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2" y="30"/>
                  </a:lnTo>
                  <a:lnTo>
                    <a:pt x="99" y="28"/>
                  </a:lnTo>
                  <a:lnTo>
                    <a:pt x="91" y="33"/>
                  </a:lnTo>
                  <a:lnTo>
                    <a:pt x="85" y="38"/>
                  </a:lnTo>
                  <a:lnTo>
                    <a:pt x="91" y="26"/>
                  </a:lnTo>
                  <a:lnTo>
                    <a:pt x="89" y="25"/>
                  </a:lnTo>
                  <a:lnTo>
                    <a:pt x="82" y="36"/>
                  </a:lnTo>
                  <a:lnTo>
                    <a:pt x="81" y="33"/>
                  </a:lnTo>
                  <a:lnTo>
                    <a:pt x="87" y="22"/>
                  </a:lnTo>
                  <a:lnTo>
                    <a:pt x="85" y="21"/>
                  </a:lnTo>
                  <a:lnTo>
                    <a:pt x="79" y="27"/>
                  </a:lnTo>
                  <a:lnTo>
                    <a:pt x="75" y="24"/>
                  </a:lnTo>
                  <a:lnTo>
                    <a:pt x="81" y="21"/>
                  </a:lnTo>
                  <a:lnTo>
                    <a:pt x="85" y="16"/>
                  </a:lnTo>
                  <a:lnTo>
                    <a:pt x="73" y="7"/>
                  </a:lnTo>
                  <a:lnTo>
                    <a:pt x="70" y="14"/>
                  </a:lnTo>
                  <a:lnTo>
                    <a:pt x="66" y="5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46" y="23"/>
                  </a:lnTo>
                  <a:lnTo>
                    <a:pt x="48" y="28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30" y="56"/>
                  </a:lnTo>
                  <a:lnTo>
                    <a:pt x="29" y="60"/>
                  </a:lnTo>
                  <a:lnTo>
                    <a:pt x="2" y="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S_AC">
              <a:extLst>
                <a:ext uri="{FF2B5EF4-FFF2-40B4-BE49-F238E27FC236}">
                  <a16:creationId xmlns:a16="http://schemas.microsoft.com/office/drawing/2014/main" xmlns="" id="{B04C9231-CAA3-41F3-8A5E-62E3C5A8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837" y="2270025"/>
              <a:ext cx="1038225" cy="560388"/>
            </a:xfrm>
            <a:custGeom>
              <a:avLst/>
              <a:gdLst>
                <a:gd name="T0" fmla="*/ 2147483647 w 146"/>
                <a:gd name="T1" fmla="*/ 2147483647 h 72"/>
                <a:gd name="T2" fmla="*/ 2147483647 w 146"/>
                <a:gd name="T3" fmla="*/ 2147483647 h 72"/>
                <a:gd name="T4" fmla="*/ 2147483647 w 146"/>
                <a:gd name="T5" fmla="*/ 2147483647 h 72"/>
                <a:gd name="T6" fmla="*/ 2147483647 w 146"/>
                <a:gd name="T7" fmla="*/ 2147483647 h 72"/>
                <a:gd name="T8" fmla="*/ 2147483647 w 146"/>
                <a:gd name="T9" fmla="*/ 2147483647 h 72"/>
                <a:gd name="T10" fmla="*/ 2147483647 w 146"/>
                <a:gd name="T11" fmla="*/ 2147483647 h 72"/>
                <a:gd name="T12" fmla="*/ 2147483647 w 146"/>
                <a:gd name="T13" fmla="*/ 2147483647 h 72"/>
                <a:gd name="T14" fmla="*/ 2147483647 w 146"/>
                <a:gd name="T15" fmla="*/ 2147483647 h 72"/>
                <a:gd name="T16" fmla="*/ 2147483647 w 146"/>
                <a:gd name="T17" fmla="*/ 2147483647 h 72"/>
                <a:gd name="T18" fmla="*/ 2147483647 w 146"/>
                <a:gd name="T19" fmla="*/ 2147483647 h 72"/>
                <a:gd name="T20" fmla="*/ 2147483647 w 146"/>
                <a:gd name="T21" fmla="*/ 2147483647 h 72"/>
                <a:gd name="T22" fmla="*/ 2147483647 w 146"/>
                <a:gd name="T23" fmla="*/ 2147483647 h 72"/>
                <a:gd name="T24" fmla="*/ 2147483647 w 146"/>
                <a:gd name="T25" fmla="*/ 2147483647 h 72"/>
                <a:gd name="T26" fmla="*/ 2147483647 w 146"/>
                <a:gd name="T27" fmla="*/ 2147483647 h 72"/>
                <a:gd name="T28" fmla="*/ 2147483647 w 146"/>
                <a:gd name="T29" fmla="*/ 2147483647 h 72"/>
                <a:gd name="T30" fmla="*/ 2147483647 w 146"/>
                <a:gd name="T31" fmla="*/ 2147483647 h 72"/>
                <a:gd name="T32" fmla="*/ 2147483647 w 146"/>
                <a:gd name="T33" fmla="*/ 2147483647 h 72"/>
                <a:gd name="T34" fmla="*/ 2147483647 w 146"/>
                <a:gd name="T35" fmla="*/ 2147483647 h 72"/>
                <a:gd name="T36" fmla="*/ 2147483647 w 146"/>
                <a:gd name="T37" fmla="*/ 2147483647 h 72"/>
                <a:gd name="T38" fmla="*/ 2147483647 w 146"/>
                <a:gd name="T39" fmla="*/ 2147483647 h 72"/>
                <a:gd name="T40" fmla="*/ 2147483647 w 146"/>
                <a:gd name="T41" fmla="*/ 2147483647 h 72"/>
                <a:gd name="T42" fmla="*/ 2147483647 w 146"/>
                <a:gd name="T43" fmla="*/ 2147483647 h 72"/>
                <a:gd name="T44" fmla="*/ 2147483647 w 146"/>
                <a:gd name="T45" fmla="*/ 2147483647 h 72"/>
                <a:gd name="T46" fmla="*/ 2147483647 w 146"/>
                <a:gd name="T47" fmla="*/ 2147483647 h 72"/>
                <a:gd name="T48" fmla="*/ 2147483647 w 146"/>
                <a:gd name="T49" fmla="*/ 2147483647 h 72"/>
                <a:gd name="T50" fmla="*/ 2147483647 w 146"/>
                <a:gd name="T51" fmla="*/ 2147483647 h 72"/>
                <a:gd name="T52" fmla="*/ 2147483647 w 146"/>
                <a:gd name="T53" fmla="*/ 2147483647 h 72"/>
                <a:gd name="T54" fmla="*/ 0 w 146"/>
                <a:gd name="T55" fmla="*/ 2147483647 h 72"/>
                <a:gd name="T56" fmla="*/ 2147483647 w 146"/>
                <a:gd name="T57" fmla="*/ 0 h 72"/>
                <a:gd name="T58" fmla="*/ 2147483647 w 146"/>
                <a:gd name="T59" fmla="*/ 2147483647 h 72"/>
                <a:gd name="T60" fmla="*/ 2147483647 w 146"/>
                <a:gd name="T61" fmla="*/ 2147483647 h 72"/>
                <a:gd name="T62" fmla="*/ 2147483647 w 146"/>
                <a:gd name="T63" fmla="*/ 2147483647 h 72"/>
                <a:gd name="T64" fmla="*/ 2147483647 w 146"/>
                <a:gd name="T65" fmla="*/ 2147483647 h 72"/>
                <a:gd name="T66" fmla="*/ 2147483647 w 146"/>
                <a:gd name="T67" fmla="*/ 2147483647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72"/>
                <a:gd name="T104" fmla="*/ 146 w 146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72">
                  <a:moveTo>
                    <a:pt x="142" y="42"/>
                  </a:moveTo>
                  <a:lnTo>
                    <a:pt x="146" y="47"/>
                  </a:lnTo>
                  <a:lnTo>
                    <a:pt x="141" y="52"/>
                  </a:lnTo>
                  <a:lnTo>
                    <a:pt x="133" y="58"/>
                  </a:lnTo>
                  <a:lnTo>
                    <a:pt x="126" y="63"/>
                  </a:lnTo>
                  <a:lnTo>
                    <a:pt x="121" y="61"/>
                  </a:lnTo>
                  <a:lnTo>
                    <a:pt x="113" y="65"/>
                  </a:lnTo>
                  <a:lnTo>
                    <a:pt x="112" y="72"/>
                  </a:lnTo>
                  <a:lnTo>
                    <a:pt x="106" y="70"/>
                  </a:lnTo>
                  <a:lnTo>
                    <a:pt x="85" y="67"/>
                  </a:lnTo>
                  <a:lnTo>
                    <a:pt x="77" y="71"/>
                  </a:lnTo>
                  <a:lnTo>
                    <a:pt x="65" y="68"/>
                  </a:lnTo>
                  <a:lnTo>
                    <a:pt x="66" y="46"/>
                  </a:lnTo>
                  <a:lnTo>
                    <a:pt x="70" y="43"/>
                  </a:lnTo>
                  <a:lnTo>
                    <a:pt x="65" y="40"/>
                  </a:lnTo>
                  <a:lnTo>
                    <a:pt x="57" y="46"/>
                  </a:lnTo>
                  <a:lnTo>
                    <a:pt x="53" y="50"/>
                  </a:lnTo>
                  <a:lnTo>
                    <a:pt x="35" y="53"/>
                  </a:lnTo>
                  <a:lnTo>
                    <a:pt x="34" y="48"/>
                  </a:lnTo>
                  <a:lnTo>
                    <a:pt x="31" y="43"/>
                  </a:lnTo>
                  <a:lnTo>
                    <a:pt x="14" y="43"/>
                  </a:lnTo>
                  <a:lnTo>
                    <a:pt x="19" y="35"/>
                  </a:lnTo>
                  <a:lnTo>
                    <a:pt x="15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3" y="15"/>
                  </a:lnTo>
                  <a:lnTo>
                    <a:pt x="0" y="6"/>
                  </a:lnTo>
                  <a:lnTo>
                    <a:pt x="4" y="0"/>
                  </a:lnTo>
                  <a:lnTo>
                    <a:pt x="36" y="8"/>
                  </a:lnTo>
                  <a:lnTo>
                    <a:pt x="56" y="10"/>
                  </a:lnTo>
                  <a:lnTo>
                    <a:pt x="84" y="19"/>
                  </a:lnTo>
                  <a:lnTo>
                    <a:pt x="96" y="27"/>
                  </a:lnTo>
                  <a:lnTo>
                    <a:pt x="142" y="42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S_AM">
              <a:extLst>
                <a:ext uri="{FF2B5EF4-FFF2-40B4-BE49-F238E27FC236}">
                  <a16:creationId xmlns:a16="http://schemas.microsoft.com/office/drawing/2014/main" xmlns="" id="{2CDE726C-1E97-4730-AE6E-06028121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587" y="701575"/>
              <a:ext cx="2466975" cy="1920875"/>
            </a:xfrm>
            <a:custGeom>
              <a:avLst/>
              <a:gdLst>
                <a:gd name="T0" fmla="*/ 2147483647 w 350"/>
                <a:gd name="T1" fmla="*/ 2147483647 h 240"/>
                <a:gd name="T2" fmla="*/ 2147483647 w 350"/>
                <a:gd name="T3" fmla="*/ 2147483647 h 240"/>
                <a:gd name="T4" fmla="*/ 2147483647 w 350"/>
                <a:gd name="T5" fmla="*/ 2147483647 h 240"/>
                <a:gd name="T6" fmla="*/ 2147483647 w 350"/>
                <a:gd name="T7" fmla="*/ 2147483647 h 240"/>
                <a:gd name="T8" fmla="*/ 2147483647 w 350"/>
                <a:gd name="T9" fmla="*/ 2147483647 h 240"/>
                <a:gd name="T10" fmla="*/ 2147483647 w 350"/>
                <a:gd name="T11" fmla="*/ 2147483647 h 240"/>
                <a:gd name="T12" fmla="*/ 2147483647 w 350"/>
                <a:gd name="T13" fmla="*/ 2147483647 h 240"/>
                <a:gd name="T14" fmla="*/ 2147483647 w 350"/>
                <a:gd name="T15" fmla="*/ 2147483647 h 240"/>
                <a:gd name="T16" fmla="*/ 2147483647 w 350"/>
                <a:gd name="T17" fmla="*/ 2147483647 h 240"/>
                <a:gd name="T18" fmla="*/ 2147483647 w 350"/>
                <a:gd name="T19" fmla="*/ 2147483647 h 240"/>
                <a:gd name="T20" fmla="*/ 2147483647 w 350"/>
                <a:gd name="T21" fmla="*/ 2147483647 h 240"/>
                <a:gd name="T22" fmla="*/ 2147483647 w 350"/>
                <a:gd name="T23" fmla="*/ 2147483647 h 240"/>
                <a:gd name="T24" fmla="*/ 2147483647 w 350"/>
                <a:gd name="T25" fmla="*/ 2147483647 h 240"/>
                <a:gd name="T26" fmla="*/ 2147483647 w 350"/>
                <a:gd name="T27" fmla="*/ 2147483647 h 240"/>
                <a:gd name="T28" fmla="*/ 2147483647 w 350"/>
                <a:gd name="T29" fmla="*/ 2147483647 h 240"/>
                <a:gd name="T30" fmla="*/ 2147483647 w 350"/>
                <a:gd name="T31" fmla="*/ 2147483647 h 240"/>
                <a:gd name="T32" fmla="*/ 2147483647 w 350"/>
                <a:gd name="T33" fmla="*/ 2147483647 h 240"/>
                <a:gd name="T34" fmla="*/ 2147483647 w 350"/>
                <a:gd name="T35" fmla="*/ 2147483647 h 240"/>
                <a:gd name="T36" fmla="*/ 2147483647 w 350"/>
                <a:gd name="T37" fmla="*/ 2147483647 h 240"/>
                <a:gd name="T38" fmla="*/ 2147483647 w 350"/>
                <a:gd name="T39" fmla="*/ 2147483647 h 240"/>
                <a:gd name="T40" fmla="*/ 2147483647 w 350"/>
                <a:gd name="T41" fmla="*/ 2147483647 h 240"/>
                <a:gd name="T42" fmla="*/ 2147483647 w 350"/>
                <a:gd name="T43" fmla="*/ 2147483647 h 240"/>
                <a:gd name="T44" fmla="*/ 2147483647 w 350"/>
                <a:gd name="T45" fmla="*/ 2147483647 h 240"/>
                <a:gd name="T46" fmla="*/ 2147483647 w 350"/>
                <a:gd name="T47" fmla="*/ 2147483647 h 240"/>
                <a:gd name="T48" fmla="*/ 2147483647 w 350"/>
                <a:gd name="T49" fmla="*/ 2147483647 h 240"/>
                <a:gd name="T50" fmla="*/ 2147483647 w 350"/>
                <a:gd name="T51" fmla="*/ 2147483647 h 240"/>
                <a:gd name="T52" fmla="*/ 2147483647 w 350"/>
                <a:gd name="T53" fmla="*/ 2147483647 h 240"/>
                <a:gd name="T54" fmla="*/ 2147483647 w 350"/>
                <a:gd name="T55" fmla="*/ 2147483647 h 240"/>
                <a:gd name="T56" fmla="*/ 2147483647 w 350"/>
                <a:gd name="T57" fmla="*/ 2147483647 h 240"/>
                <a:gd name="T58" fmla="*/ 2147483647 w 350"/>
                <a:gd name="T59" fmla="*/ 2147483647 h 240"/>
                <a:gd name="T60" fmla="*/ 2147483647 w 350"/>
                <a:gd name="T61" fmla="*/ 0 h 240"/>
                <a:gd name="T62" fmla="*/ 2147483647 w 350"/>
                <a:gd name="T63" fmla="*/ 2147483647 h 240"/>
                <a:gd name="T64" fmla="*/ 2147483647 w 350"/>
                <a:gd name="T65" fmla="*/ 2147483647 h 240"/>
                <a:gd name="T66" fmla="*/ 2147483647 w 350"/>
                <a:gd name="T67" fmla="*/ 2147483647 h 240"/>
                <a:gd name="T68" fmla="*/ 2147483647 w 350"/>
                <a:gd name="T69" fmla="*/ 2147483647 h 240"/>
                <a:gd name="T70" fmla="*/ 2147483647 w 350"/>
                <a:gd name="T71" fmla="*/ 2147483647 h 240"/>
                <a:gd name="T72" fmla="*/ 2147483647 w 350"/>
                <a:gd name="T73" fmla="*/ 2147483647 h 240"/>
                <a:gd name="T74" fmla="*/ 2147483647 w 350"/>
                <a:gd name="T75" fmla="*/ 2147483647 h 240"/>
                <a:gd name="T76" fmla="*/ 2147483647 w 350"/>
                <a:gd name="T77" fmla="*/ 2147483647 h 240"/>
                <a:gd name="T78" fmla="*/ 2147483647 w 350"/>
                <a:gd name="T79" fmla="*/ 2147483647 h 240"/>
                <a:gd name="T80" fmla="*/ 2147483647 w 350"/>
                <a:gd name="T81" fmla="*/ 2147483647 h 240"/>
                <a:gd name="T82" fmla="*/ 2147483647 w 350"/>
                <a:gd name="T83" fmla="*/ 2147483647 h 240"/>
                <a:gd name="T84" fmla="*/ 2147483647 w 350"/>
                <a:gd name="T85" fmla="*/ 2147483647 h 240"/>
                <a:gd name="T86" fmla="*/ 2147483647 w 350"/>
                <a:gd name="T87" fmla="*/ 2147483647 h 240"/>
                <a:gd name="T88" fmla="*/ 2147483647 w 350"/>
                <a:gd name="T89" fmla="*/ 2147483647 h 240"/>
                <a:gd name="T90" fmla="*/ 2147483647 w 350"/>
                <a:gd name="T91" fmla="*/ 2147483647 h 240"/>
                <a:gd name="T92" fmla="*/ 2147483647 w 350"/>
                <a:gd name="T93" fmla="*/ 2147483647 h 240"/>
                <a:gd name="T94" fmla="*/ 2147483647 w 350"/>
                <a:gd name="T95" fmla="*/ 2147483647 h 240"/>
                <a:gd name="T96" fmla="*/ 2147483647 w 350"/>
                <a:gd name="T97" fmla="*/ 2147483647 h 240"/>
                <a:gd name="T98" fmla="*/ 0 w 350"/>
                <a:gd name="T99" fmla="*/ 2147483647 h 2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0"/>
                <a:gd name="T151" fmla="*/ 0 h 240"/>
                <a:gd name="T152" fmla="*/ 350 w 350"/>
                <a:gd name="T153" fmla="*/ 240 h 2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0" h="240">
                  <a:moveTo>
                    <a:pt x="0" y="195"/>
                  </a:moveTo>
                  <a:lnTo>
                    <a:pt x="32" y="204"/>
                  </a:lnTo>
                  <a:lnTo>
                    <a:pt x="53" y="206"/>
                  </a:lnTo>
                  <a:lnTo>
                    <a:pt x="80" y="214"/>
                  </a:lnTo>
                  <a:lnTo>
                    <a:pt x="92" y="223"/>
                  </a:lnTo>
                  <a:lnTo>
                    <a:pt x="141" y="240"/>
                  </a:lnTo>
                  <a:lnTo>
                    <a:pt x="146" y="230"/>
                  </a:lnTo>
                  <a:lnTo>
                    <a:pt x="159" y="232"/>
                  </a:lnTo>
                  <a:lnTo>
                    <a:pt x="167" y="229"/>
                  </a:lnTo>
                  <a:lnTo>
                    <a:pt x="172" y="232"/>
                  </a:lnTo>
                  <a:lnTo>
                    <a:pt x="170" y="227"/>
                  </a:lnTo>
                  <a:lnTo>
                    <a:pt x="175" y="227"/>
                  </a:lnTo>
                  <a:lnTo>
                    <a:pt x="175" y="221"/>
                  </a:lnTo>
                  <a:lnTo>
                    <a:pt x="180" y="221"/>
                  </a:lnTo>
                  <a:lnTo>
                    <a:pt x="186" y="216"/>
                  </a:lnTo>
                  <a:lnTo>
                    <a:pt x="192" y="215"/>
                  </a:lnTo>
                  <a:lnTo>
                    <a:pt x="194" y="204"/>
                  </a:lnTo>
                  <a:lnTo>
                    <a:pt x="200" y="202"/>
                  </a:lnTo>
                  <a:lnTo>
                    <a:pt x="216" y="201"/>
                  </a:lnTo>
                  <a:lnTo>
                    <a:pt x="225" y="213"/>
                  </a:lnTo>
                  <a:lnTo>
                    <a:pt x="244" y="216"/>
                  </a:lnTo>
                  <a:lnTo>
                    <a:pt x="301" y="217"/>
                  </a:lnTo>
                  <a:lnTo>
                    <a:pt x="299" y="210"/>
                  </a:lnTo>
                  <a:lnTo>
                    <a:pt x="305" y="211"/>
                  </a:lnTo>
                  <a:lnTo>
                    <a:pt x="302" y="198"/>
                  </a:lnTo>
                  <a:lnTo>
                    <a:pt x="309" y="186"/>
                  </a:lnTo>
                  <a:lnTo>
                    <a:pt x="307" y="180"/>
                  </a:lnTo>
                  <a:lnTo>
                    <a:pt x="303" y="175"/>
                  </a:lnTo>
                  <a:lnTo>
                    <a:pt x="340" y="89"/>
                  </a:lnTo>
                  <a:lnTo>
                    <a:pt x="350" y="83"/>
                  </a:lnTo>
                  <a:lnTo>
                    <a:pt x="348" y="79"/>
                  </a:lnTo>
                  <a:lnTo>
                    <a:pt x="344" y="83"/>
                  </a:lnTo>
                  <a:lnTo>
                    <a:pt x="340" y="80"/>
                  </a:lnTo>
                  <a:lnTo>
                    <a:pt x="338" y="85"/>
                  </a:lnTo>
                  <a:lnTo>
                    <a:pt x="333" y="81"/>
                  </a:lnTo>
                  <a:lnTo>
                    <a:pt x="328" y="81"/>
                  </a:lnTo>
                  <a:lnTo>
                    <a:pt x="328" y="75"/>
                  </a:lnTo>
                  <a:lnTo>
                    <a:pt x="322" y="72"/>
                  </a:lnTo>
                  <a:lnTo>
                    <a:pt x="318" y="76"/>
                  </a:lnTo>
                  <a:lnTo>
                    <a:pt x="307" y="75"/>
                  </a:lnTo>
                  <a:lnTo>
                    <a:pt x="303" y="70"/>
                  </a:lnTo>
                  <a:lnTo>
                    <a:pt x="299" y="65"/>
                  </a:lnTo>
                  <a:lnTo>
                    <a:pt x="303" y="61"/>
                  </a:lnTo>
                  <a:lnTo>
                    <a:pt x="293" y="53"/>
                  </a:lnTo>
                  <a:lnTo>
                    <a:pt x="294" y="38"/>
                  </a:lnTo>
                  <a:lnTo>
                    <a:pt x="271" y="38"/>
                  </a:lnTo>
                  <a:lnTo>
                    <a:pt x="269" y="44"/>
                  </a:lnTo>
                  <a:lnTo>
                    <a:pt x="263" y="49"/>
                  </a:lnTo>
                  <a:lnTo>
                    <a:pt x="265" y="53"/>
                  </a:lnTo>
                  <a:lnTo>
                    <a:pt x="256" y="58"/>
                  </a:lnTo>
                  <a:lnTo>
                    <a:pt x="251" y="52"/>
                  </a:lnTo>
                  <a:lnTo>
                    <a:pt x="246" y="49"/>
                  </a:lnTo>
                  <a:lnTo>
                    <a:pt x="239" y="55"/>
                  </a:lnTo>
                  <a:lnTo>
                    <a:pt x="239" y="69"/>
                  </a:lnTo>
                  <a:lnTo>
                    <a:pt x="238" y="73"/>
                  </a:lnTo>
                  <a:lnTo>
                    <a:pt x="220" y="58"/>
                  </a:lnTo>
                  <a:lnTo>
                    <a:pt x="224" y="53"/>
                  </a:lnTo>
                  <a:lnTo>
                    <a:pt x="221" y="49"/>
                  </a:lnTo>
                  <a:lnTo>
                    <a:pt x="222" y="28"/>
                  </a:lnTo>
                  <a:lnTo>
                    <a:pt x="215" y="18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6" y="13"/>
                  </a:lnTo>
                  <a:lnTo>
                    <a:pt x="164" y="23"/>
                  </a:lnTo>
                  <a:lnTo>
                    <a:pt x="155" y="30"/>
                  </a:lnTo>
                  <a:lnTo>
                    <a:pt x="153" y="25"/>
                  </a:lnTo>
                  <a:lnTo>
                    <a:pt x="144" y="29"/>
                  </a:lnTo>
                  <a:lnTo>
                    <a:pt x="133" y="22"/>
                  </a:lnTo>
                  <a:lnTo>
                    <a:pt x="127" y="22"/>
                  </a:lnTo>
                  <a:lnTo>
                    <a:pt x="126" y="15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4" y="10"/>
                  </a:lnTo>
                  <a:lnTo>
                    <a:pt x="109" y="11"/>
                  </a:lnTo>
                  <a:lnTo>
                    <a:pt x="105" y="6"/>
                  </a:lnTo>
                  <a:lnTo>
                    <a:pt x="101" y="11"/>
                  </a:lnTo>
                  <a:lnTo>
                    <a:pt x="73" y="12"/>
                  </a:lnTo>
                  <a:lnTo>
                    <a:pt x="74" y="27"/>
                  </a:lnTo>
                  <a:lnTo>
                    <a:pt x="81" y="25"/>
                  </a:lnTo>
                  <a:lnTo>
                    <a:pt x="88" y="30"/>
                  </a:lnTo>
                  <a:lnTo>
                    <a:pt x="88" y="38"/>
                  </a:lnTo>
                  <a:lnTo>
                    <a:pt x="82" y="34"/>
                  </a:lnTo>
                  <a:lnTo>
                    <a:pt x="68" y="40"/>
                  </a:lnTo>
                  <a:lnTo>
                    <a:pt x="70" y="57"/>
                  </a:lnTo>
                  <a:lnTo>
                    <a:pt x="78" y="57"/>
                  </a:lnTo>
                  <a:lnTo>
                    <a:pt x="84" y="73"/>
                  </a:lnTo>
                  <a:lnTo>
                    <a:pt x="73" y="131"/>
                  </a:lnTo>
                  <a:lnTo>
                    <a:pt x="66" y="135"/>
                  </a:lnTo>
                  <a:lnTo>
                    <a:pt x="64" y="131"/>
                  </a:lnTo>
                  <a:lnTo>
                    <a:pt x="57" y="131"/>
                  </a:lnTo>
                  <a:lnTo>
                    <a:pt x="48" y="135"/>
                  </a:lnTo>
                  <a:lnTo>
                    <a:pt x="36" y="138"/>
                  </a:lnTo>
                  <a:lnTo>
                    <a:pt x="26" y="144"/>
                  </a:lnTo>
                  <a:lnTo>
                    <a:pt x="15" y="153"/>
                  </a:lnTo>
                  <a:lnTo>
                    <a:pt x="9" y="173"/>
                  </a:lnTo>
                  <a:lnTo>
                    <a:pt x="10" y="181"/>
                  </a:lnTo>
                  <a:lnTo>
                    <a:pt x="0" y="18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S_PA">
              <a:extLst>
                <a:ext uri="{FF2B5EF4-FFF2-40B4-BE49-F238E27FC236}">
                  <a16:creationId xmlns:a16="http://schemas.microsoft.com/office/drawing/2014/main" xmlns="" id="{7017411C-BE66-4BC8-AC36-43AD39BBE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812" y="634900"/>
              <a:ext cx="1819275" cy="1978025"/>
            </a:xfrm>
            <a:custGeom>
              <a:avLst/>
              <a:gdLst>
                <a:gd name="T0" fmla="*/ 0 w 259"/>
                <a:gd name="T1" fmla="*/ 2147483647 h 248"/>
                <a:gd name="T2" fmla="*/ 2147483647 w 259"/>
                <a:gd name="T3" fmla="*/ 2147483647 h 248"/>
                <a:gd name="T4" fmla="*/ 2147483647 w 259"/>
                <a:gd name="T5" fmla="*/ 2147483647 h 248"/>
                <a:gd name="T6" fmla="*/ 2147483647 w 259"/>
                <a:gd name="T7" fmla="*/ 2147483647 h 248"/>
                <a:gd name="T8" fmla="*/ 2147483647 w 259"/>
                <a:gd name="T9" fmla="*/ 2147483647 h 248"/>
                <a:gd name="T10" fmla="*/ 2147483647 w 259"/>
                <a:gd name="T11" fmla="*/ 2147483647 h 248"/>
                <a:gd name="T12" fmla="*/ 2147483647 w 259"/>
                <a:gd name="T13" fmla="*/ 2147483647 h 248"/>
                <a:gd name="T14" fmla="*/ 2147483647 w 259"/>
                <a:gd name="T15" fmla="*/ 2147483647 h 248"/>
                <a:gd name="T16" fmla="*/ 2147483647 w 259"/>
                <a:gd name="T17" fmla="*/ 2147483647 h 248"/>
                <a:gd name="T18" fmla="*/ 2147483647 w 259"/>
                <a:gd name="T19" fmla="*/ 2147483647 h 248"/>
                <a:gd name="T20" fmla="*/ 2147483647 w 259"/>
                <a:gd name="T21" fmla="*/ 2147483647 h 248"/>
                <a:gd name="T22" fmla="*/ 2147483647 w 259"/>
                <a:gd name="T23" fmla="*/ 2147483647 h 248"/>
                <a:gd name="T24" fmla="*/ 2147483647 w 259"/>
                <a:gd name="T25" fmla="*/ 2147483647 h 248"/>
                <a:gd name="T26" fmla="*/ 2147483647 w 259"/>
                <a:gd name="T27" fmla="*/ 2147483647 h 248"/>
                <a:gd name="T28" fmla="*/ 2147483647 w 259"/>
                <a:gd name="T29" fmla="*/ 2147483647 h 248"/>
                <a:gd name="T30" fmla="*/ 2147483647 w 259"/>
                <a:gd name="T31" fmla="*/ 2147483647 h 248"/>
                <a:gd name="T32" fmla="*/ 2147483647 w 259"/>
                <a:gd name="T33" fmla="*/ 2147483647 h 248"/>
                <a:gd name="T34" fmla="*/ 2147483647 w 259"/>
                <a:gd name="T35" fmla="*/ 2147483647 h 248"/>
                <a:gd name="T36" fmla="*/ 2147483647 w 259"/>
                <a:gd name="T37" fmla="*/ 2147483647 h 248"/>
                <a:gd name="T38" fmla="*/ 2147483647 w 259"/>
                <a:gd name="T39" fmla="*/ 2147483647 h 248"/>
                <a:gd name="T40" fmla="*/ 2147483647 w 259"/>
                <a:gd name="T41" fmla="*/ 2147483647 h 248"/>
                <a:gd name="T42" fmla="*/ 2147483647 w 259"/>
                <a:gd name="T43" fmla="*/ 2147483647 h 248"/>
                <a:gd name="T44" fmla="*/ 2147483647 w 259"/>
                <a:gd name="T45" fmla="*/ 2147483647 h 248"/>
                <a:gd name="T46" fmla="*/ 2147483647 w 259"/>
                <a:gd name="T47" fmla="*/ 2147483647 h 248"/>
                <a:gd name="T48" fmla="*/ 2147483647 w 259"/>
                <a:gd name="T49" fmla="*/ 2147483647 h 248"/>
                <a:gd name="T50" fmla="*/ 2147483647 w 259"/>
                <a:gd name="T51" fmla="*/ 2147483647 h 248"/>
                <a:gd name="T52" fmla="*/ 2147483647 w 259"/>
                <a:gd name="T53" fmla="*/ 2147483647 h 248"/>
                <a:gd name="T54" fmla="*/ 2147483647 w 259"/>
                <a:gd name="T55" fmla="*/ 2147483647 h 248"/>
                <a:gd name="T56" fmla="*/ 2147483647 w 259"/>
                <a:gd name="T57" fmla="*/ 2147483647 h 248"/>
                <a:gd name="T58" fmla="*/ 2147483647 w 259"/>
                <a:gd name="T59" fmla="*/ 2147483647 h 248"/>
                <a:gd name="T60" fmla="*/ 2147483647 w 259"/>
                <a:gd name="T61" fmla="*/ 2147483647 h 248"/>
                <a:gd name="T62" fmla="*/ 2147483647 w 259"/>
                <a:gd name="T63" fmla="*/ 2147483647 h 248"/>
                <a:gd name="T64" fmla="*/ 2147483647 w 259"/>
                <a:gd name="T65" fmla="*/ 2147483647 h 248"/>
                <a:gd name="T66" fmla="*/ 2147483647 w 259"/>
                <a:gd name="T67" fmla="*/ 2147483647 h 248"/>
                <a:gd name="T68" fmla="*/ 2147483647 w 259"/>
                <a:gd name="T69" fmla="*/ 2147483647 h 248"/>
                <a:gd name="T70" fmla="*/ 2147483647 w 259"/>
                <a:gd name="T71" fmla="*/ 2147483647 h 248"/>
                <a:gd name="T72" fmla="*/ 2147483647 w 259"/>
                <a:gd name="T73" fmla="*/ 2147483647 h 248"/>
                <a:gd name="T74" fmla="*/ 2147483647 w 259"/>
                <a:gd name="T75" fmla="*/ 2147483647 h 248"/>
                <a:gd name="T76" fmla="*/ 2147483647 w 259"/>
                <a:gd name="T77" fmla="*/ 2147483647 h 248"/>
                <a:gd name="T78" fmla="*/ 2147483647 w 259"/>
                <a:gd name="T79" fmla="*/ 2147483647 h 248"/>
                <a:gd name="T80" fmla="*/ 2147483647 w 259"/>
                <a:gd name="T81" fmla="*/ 2147483647 h 248"/>
                <a:gd name="T82" fmla="*/ 2147483647 w 259"/>
                <a:gd name="T83" fmla="*/ 2147483647 h 248"/>
                <a:gd name="T84" fmla="*/ 2147483647 w 259"/>
                <a:gd name="T85" fmla="*/ 2147483647 h 248"/>
                <a:gd name="T86" fmla="*/ 2147483647 w 259"/>
                <a:gd name="T87" fmla="*/ 2147483647 h 248"/>
                <a:gd name="T88" fmla="*/ 2147483647 w 259"/>
                <a:gd name="T89" fmla="*/ 2147483647 h 248"/>
                <a:gd name="T90" fmla="*/ 2147483647 w 259"/>
                <a:gd name="T91" fmla="*/ 2147483647 h 248"/>
                <a:gd name="T92" fmla="*/ 2147483647 w 259"/>
                <a:gd name="T93" fmla="*/ 2147483647 h 248"/>
                <a:gd name="T94" fmla="*/ 0 w 259"/>
                <a:gd name="T95" fmla="*/ 2147483647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9"/>
                <a:gd name="T145" fmla="*/ 0 h 248"/>
                <a:gd name="T146" fmla="*/ 259 w 259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9" h="248">
                  <a:moveTo>
                    <a:pt x="1" y="46"/>
                  </a:moveTo>
                  <a:lnTo>
                    <a:pt x="0" y="61"/>
                  </a:lnTo>
                  <a:lnTo>
                    <a:pt x="12" y="71"/>
                  </a:lnTo>
                  <a:lnTo>
                    <a:pt x="5" y="72"/>
                  </a:lnTo>
                  <a:lnTo>
                    <a:pt x="14" y="84"/>
                  </a:lnTo>
                  <a:lnTo>
                    <a:pt x="26" y="85"/>
                  </a:lnTo>
                  <a:lnTo>
                    <a:pt x="29" y="81"/>
                  </a:lnTo>
                  <a:lnTo>
                    <a:pt x="36" y="84"/>
                  </a:lnTo>
                  <a:lnTo>
                    <a:pt x="35" y="90"/>
                  </a:lnTo>
                  <a:lnTo>
                    <a:pt x="42" y="90"/>
                  </a:lnTo>
                  <a:lnTo>
                    <a:pt x="44" y="94"/>
                  </a:lnTo>
                  <a:lnTo>
                    <a:pt x="47" y="89"/>
                  </a:lnTo>
                  <a:lnTo>
                    <a:pt x="51" y="92"/>
                  </a:lnTo>
                  <a:lnTo>
                    <a:pt x="55" y="88"/>
                  </a:lnTo>
                  <a:lnTo>
                    <a:pt x="58" y="92"/>
                  </a:lnTo>
                  <a:lnTo>
                    <a:pt x="48" y="97"/>
                  </a:lnTo>
                  <a:lnTo>
                    <a:pt x="10" y="185"/>
                  </a:lnTo>
                  <a:lnTo>
                    <a:pt x="15" y="190"/>
                  </a:lnTo>
                  <a:lnTo>
                    <a:pt x="15" y="197"/>
                  </a:lnTo>
                  <a:lnTo>
                    <a:pt x="27" y="219"/>
                  </a:lnTo>
                  <a:lnTo>
                    <a:pt x="26" y="224"/>
                  </a:lnTo>
                  <a:lnTo>
                    <a:pt x="37" y="231"/>
                  </a:lnTo>
                  <a:lnTo>
                    <a:pt x="38" y="236"/>
                  </a:lnTo>
                  <a:lnTo>
                    <a:pt x="172" y="248"/>
                  </a:lnTo>
                  <a:lnTo>
                    <a:pt x="173" y="240"/>
                  </a:lnTo>
                  <a:lnTo>
                    <a:pt x="178" y="239"/>
                  </a:lnTo>
                  <a:lnTo>
                    <a:pt x="181" y="232"/>
                  </a:lnTo>
                  <a:lnTo>
                    <a:pt x="191" y="217"/>
                  </a:lnTo>
                  <a:lnTo>
                    <a:pt x="190" y="211"/>
                  </a:lnTo>
                  <a:lnTo>
                    <a:pt x="187" y="206"/>
                  </a:lnTo>
                  <a:lnTo>
                    <a:pt x="194" y="197"/>
                  </a:lnTo>
                  <a:lnTo>
                    <a:pt x="194" y="193"/>
                  </a:lnTo>
                  <a:lnTo>
                    <a:pt x="201" y="191"/>
                  </a:lnTo>
                  <a:lnTo>
                    <a:pt x="201" y="187"/>
                  </a:lnTo>
                  <a:lnTo>
                    <a:pt x="207" y="184"/>
                  </a:lnTo>
                  <a:lnTo>
                    <a:pt x="211" y="176"/>
                  </a:lnTo>
                  <a:lnTo>
                    <a:pt x="207" y="172"/>
                  </a:lnTo>
                  <a:lnTo>
                    <a:pt x="212" y="167"/>
                  </a:lnTo>
                  <a:lnTo>
                    <a:pt x="202" y="159"/>
                  </a:lnTo>
                  <a:lnTo>
                    <a:pt x="224" y="147"/>
                  </a:lnTo>
                  <a:lnTo>
                    <a:pt x="233" y="141"/>
                  </a:lnTo>
                  <a:lnTo>
                    <a:pt x="238" y="122"/>
                  </a:lnTo>
                  <a:lnTo>
                    <a:pt x="246" y="116"/>
                  </a:lnTo>
                  <a:lnTo>
                    <a:pt x="245" y="109"/>
                  </a:lnTo>
                  <a:lnTo>
                    <a:pt x="251" y="109"/>
                  </a:lnTo>
                  <a:lnTo>
                    <a:pt x="248" y="104"/>
                  </a:lnTo>
                  <a:lnTo>
                    <a:pt x="253" y="98"/>
                  </a:lnTo>
                  <a:lnTo>
                    <a:pt x="252" y="93"/>
                  </a:lnTo>
                  <a:lnTo>
                    <a:pt x="259" y="82"/>
                  </a:lnTo>
                  <a:lnTo>
                    <a:pt x="253" y="78"/>
                  </a:lnTo>
                  <a:lnTo>
                    <a:pt x="248" y="79"/>
                  </a:lnTo>
                  <a:lnTo>
                    <a:pt x="244" y="72"/>
                  </a:lnTo>
                  <a:lnTo>
                    <a:pt x="237" y="70"/>
                  </a:lnTo>
                  <a:lnTo>
                    <a:pt x="231" y="67"/>
                  </a:lnTo>
                  <a:lnTo>
                    <a:pt x="224" y="71"/>
                  </a:lnTo>
                  <a:lnTo>
                    <a:pt x="221" y="68"/>
                  </a:lnTo>
                  <a:lnTo>
                    <a:pt x="214" y="70"/>
                  </a:lnTo>
                  <a:lnTo>
                    <a:pt x="208" y="82"/>
                  </a:lnTo>
                  <a:lnTo>
                    <a:pt x="200" y="90"/>
                  </a:lnTo>
                  <a:lnTo>
                    <a:pt x="200" y="84"/>
                  </a:lnTo>
                  <a:lnTo>
                    <a:pt x="213" y="63"/>
                  </a:lnTo>
                  <a:lnTo>
                    <a:pt x="211" y="57"/>
                  </a:lnTo>
                  <a:lnTo>
                    <a:pt x="202" y="61"/>
                  </a:lnTo>
                  <a:lnTo>
                    <a:pt x="195" y="59"/>
                  </a:lnTo>
                  <a:lnTo>
                    <a:pt x="187" y="61"/>
                  </a:lnTo>
                  <a:lnTo>
                    <a:pt x="170" y="58"/>
                  </a:lnTo>
                  <a:lnTo>
                    <a:pt x="163" y="64"/>
                  </a:lnTo>
                  <a:lnTo>
                    <a:pt x="163" y="71"/>
                  </a:lnTo>
                  <a:lnTo>
                    <a:pt x="155" y="74"/>
                  </a:lnTo>
                  <a:lnTo>
                    <a:pt x="146" y="77"/>
                  </a:lnTo>
                  <a:lnTo>
                    <a:pt x="141" y="77"/>
                  </a:lnTo>
                  <a:lnTo>
                    <a:pt x="127" y="72"/>
                  </a:lnTo>
                  <a:lnTo>
                    <a:pt x="123" y="58"/>
                  </a:lnTo>
                  <a:lnTo>
                    <a:pt x="115" y="44"/>
                  </a:lnTo>
                  <a:lnTo>
                    <a:pt x="109" y="30"/>
                  </a:lnTo>
                  <a:lnTo>
                    <a:pt x="101" y="23"/>
                  </a:lnTo>
                  <a:lnTo>
                    <a:pt x="89" y="17"/>
                  </a:lnTo>
                  <a:lnTo>
                    <a:pt x="84" y="14"/>
                  </a:lnTo>
                  <a:lnTo>
                    <a:pt x="81" y="8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1" y="6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61" y="15"/>
                  </a:lnTo>
                  <a:lnTo>
                    <a:pt x="58" y="19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5" y="11"/>
                  </a:lnTo>
                  <a:lnTo>
                    <a:pt x="28" y="12"/>
                  </a:lnTo>
                  <a:lnTo>
                    <a:pt x="25" y="19"/>
                  </a:lnTo>
                  <a:lnTo>
                    <a:pt x="19" y="14"/>
                  </a:lnTo>
                  <a:lnTo>
                    <a:pt x="15" y="21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1" y="46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S_AP">
              <a:extLst>
                <a:ext uri="{FF2B5EF4-FFF2-40B4-BE49-F238E27FC236}">
                  <a16:creationId xmlns:a16="http://schemas.microsoft.com/office/drawing/2014/main" xmlns="" id="{CCABAF78-BA03-467C-8B89-41326F1BB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025" y="365025"/>
              <a:ext cx="714375" cy="896938"/>
            </a:xfrm>
            <a:custGeom>
              <a:avLst/>
              <a:gdLst>
                <a:gd name="T0" fmla="*/ 2147483647 w 102"/>
                <a:gd name="T1" fmla="*/ 2147483647 h 111"/>
                <a:gd name="T2" fmla="*/ 0 w 102"/>
                <a:gd name="T3" fmla="*/ 2147483647 h 111"/>
                <a:gd name="T4" fmla="*/ 2147483647 w 102"/>
                <a:gd name="T5" fmla="*/ 2147483647 h 111"/>
                <a:gd name="T6" fmla="*/ 2147483647 w 102"/>
                <a:gd name="T7" fmla="*/ 2147483647 h 111"/>
                <a:gd name="T8" fmla="*/ 2147483647 w 102"/>
                <a:gd name="T9" fmla="*/ 2147483647 h 111"/>
                <a:gd name="T10" fmla="*/ 2147483647 w 102"/>
                <a:gd name="T11" fmla="*/ 2147483647 h 111"/>
                <a:gd name="T12" fmla="*/ 2147483647 w 102"/>
                <a:gd name="T13" fmla="*/ 2147483647 h 111"/>
                <a:gd name="T14" fmla="*/ 2147483647 w 102"/>
                <a:gd name="T15" fmla="*/ 2147483647 h 111"/>
                <a:gd name="T16" fmla="*/ 2147483647 w 102"/>
                <a:gd name="T17" fmla="*/ 2147483647 h 111"/>
                <a:gd name="T18" fmla="*/ 2147483647 w 102"/>
                <a:gd name="T19" fmla="*/ 2147483647 h 111"/>
                <a:gd name="T20" fmla="*/ 2147483647 w 102"/>
                <a:gd name="T21" fmla="*/ 2147483647 h 111"/>
                <a:gd name="T22" fmla="*/ 2147483647 w 102"/>
                <a:gd name="T23" fmla="*/ 2147483647 h 111"/>
                <a:gd name="T24" fmla="*/ 2147483647 w 102"/>
                <a:gd name="T25" fmla="*/ 2147483647 h 111"/>
                <a:gd name="T26" fmla="*/ 2147483647 w 102"/>
                <a:gd name="T27" fmla="*/ 2147483647 h 111"/>
                <a:gd name="T28" fmla="*/ 2147483647 w 102"/>
                <a:gd name="T29" fmla="*/ 2147483647 h 111"/>
                <a:gd name="T30" fmla="*/ 2147483647 w 102"/>
                <a:gd name="T31" fmla="*/ 2147483647 h 111"/>
                <a:gd name="T32" fmla="*/ 2147483647 w 102"/>
                <a:gd name="T33" fmla="*/ 2147483647 h 111"/>
                <a:gd name="T34" fmla="*/ 2147483647 w 102"/>
                <a:gd name="T35" fmla="*/ 2147483647 h 111"/>
                <a:gd name="T36" fmla="*/ 2147483647 w 102"/>
                <a:gd name="T37" fmla="*/ 2147483647 h 111"/>
                <a:gd name="T38" fmla="*/ 2147483647 w 102"/>
                <a:gd name="T39" fmla="*/ 2147483647 h 111"/>
                <a:gd name="T40" fmla="*/ 2147483647 w 102"/>
                <a:gd name="T41" fmla="*/ 2147483647 h 111"/>
                <a:gd name="T42" fmla="*/ 2147483647 w 102"/>
                <a:gd name="T43" fmla="*/ 2147483647 h 111"/>
                <a:gd name="T44" fmla="*/ 2147483647 w 102"/>
                <a:gd name="T45" fmla="*/ 0 h 111"/>
                <a:gd name="T46" fmla="*/ 2147483647 w 102"/>
                <a:gd name="T47" fmla="*/ 2147483647 h 111"/>
                <a:gd name="T48" fmla="*/ 2147483647 w 102"/>
                <a:gd name="T49" fmla="*/ 2147483647 h 111"/>
                <a:gd name="T50" fmla="*/ 2147483647 w 102"/>
                <a:gd name="T51" fmla="*/ 2147483647 h 111"/>
                <a:gd name="T52" fmla="*/ 2147483647 w 102"/>
                <a:gd name="T53" fmla="*/ 2147483647 h 111"/>
                <a:gd name="T54" fmla="*/ 2147483647 w 102"/>
                <a:gd name="T55" fmla="*/ 2147483647 h 111"/>
                <a:gd name="T56" fmla="*/ 2147483647 w 102"/>
                <a:gd name="T57" fmla="*/ 2147483647 h 111"/>
                <a:gd name="T58" fmla="*/ 2147483647 w 102"/>
                <a:gd name="T59" fmla="*/ 2147483647 h 111"/>
                <a:gd name="T60" fmla="*/ 2147483647 w 102"/>
                <a:gd name="T61" fmla="*/ 2147483647 h 111"/>
                <a:gd name="T62" fmla="*/ 2147483647 w 102"/>
                <a:gd name="T63" fmla="*/ 2147483647 h 111"/>
                <a:gd name="T64" fmla="*/ 2147483647 w 102"/>
                <a:gd name="T65" fmla="*/ 2147483647 h 111"/>
                <a:gd name="T66" fmla="*/ 2147483647 w 102"/>
                <a:gd name="T67" fmla="*/ 2147483647 h 111"/>
                <a:gd name="T68" fmla="*/ 2147483647 w 102"/>
                <a:gd name="T69" fmla="*/ 2147483647 h 111"/>
                <a:gd name="T70" fmla="*/ 2147483647 w 102"/>
                <a:gd name="T71" fmla="*/ 2147483647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"/>
                <a:gd name="T109" fmla="*/ 0 h 111"/>
                <a:gd name="T110" fmla="*/ 102 w 102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" h="111">
                  <a:moveTo>
                    <a:pt x="4" y="37"/>
                  </a:moveTo>
                  <a:lnTo>
                    <a:pt x="0" y="40"/>
                  </a:lnTo>
                  <a:lnTo>
                    <a:pt x="4" y="48"/>
                  </a:lnTo>
                  <a:lnTo>
                    <a:pt x="13" y="52"/>
                  </a:lnTo>
                  <a:lnTo>
                    <a:pt x="28" y="62"/>
                  </a:lnTo>
                  <a:lnTo>
                    <a:pt x="43" y="92"/>
                  </a:lnTo>
                  <a:lnTo>
                    <a:pt x="46" y="104"/>
                  </a:lnTo>
                  <a:lnTo>
                    <a:pt x="63" y="111"/>
                  </a:lnTo>
                  <a:lnTo>
                    <a:pt x="62" y="104"/>
                  </a:lnTo>
                  <a:lnTo>
                    <a:pt x="75" y="86"/>
                  </a:lnTo>
                  <a:lnTo>
                    <a:pt x="87" y="81"/>
                  </a:lnTo>
                  <a:lnTo>
                    <a:pt x="91" y="72"/>
                  </a:lnTo>
                  <a:lnTo>
                    <a:pt x="99" y="66"/>
                  </a:lnTo>
                  <a:lnTo>
                    <a:pt x="97" y="62"/>
                  </a:lnTo>
                  <a:lnTo>
                    <a:pt x="102" y="57"/>
                  </a:lnTo>
                  <a:lnTo>
                    <a:pt x="100" y="53"/>
                  </a:lnTo>
                  <a:lnTo>
                    <a:pt x="90" y="50"/>
                  </a:lnTo>
                  <a:lnTo>
                    <a:pt x="85" y="42"/>
                  </a:lnTo>
                  <a:lnTo>
                    <a:pt x="82" y="33"/>
                  </a:lnTo>
                  <a:lnTo>
                    <a:pt x="77" y="12"/>
                  </a:lnTo>
                  <a:lnTo>
                    <a:pt x="73" y="15"/>
                  </a:lnTo>
                  <a:lnTo>
                    <a:pt x="74" y="8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63" y="7"/>
                  </a:lnTo>
                  <a:lnTo>
                    <a:pt x="57" y="16"/>
                  </a:lnTo>
                  <a:lnTo>
                    <a:pt x="50" y="32"/>
                  </a:lnTo>
                  <a:lnTo>
                    <a:pt x="47" y="40"/>
                  </a:lnTo>
                  <a:lnTo>
                    <a:pt x="42" y="43"/>
                  </a:lnTo>
                  <a:lnTo>
                    <a:pt x="36" y="43"/>
                  </a:lnTo>
                  <a:lnTo>
                    <a:pt x="32" y="39"/>
                  </a:lnTo>
                  <a:lnTo>
                    <a:pt x="29" y="42"/>
                  </a:lnTo>
                  <a:lnTo>
                    <a:pt x="28" y="37"/>
                  </a:lnTo>
                  <a:lnTo>
                    <a:pt x="16" y="45"/>
                  </a:lnTo>
                  <a:lnTo>
                    <a:pt x="10" y="38"/>
                  </a:lnTo>
                  <a:lnTo>
                    <a:pt x="4" y="37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S_RR">
              <a:extLst>
                <a:ext uri="{FF2B5EF4-FFF2-40B4-BE49-F238E27FC236}">
                  <a16:creationId xmlns:a16="http://schemas.microsoft.com/office/drawing/2014/main" xmlns="" id="{E84C0119-C8E6-4C88-9BE2-77BD7C4F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837" y="201513"/>
              <a:ext cx="838200" cy="1060450"/>
            </a:xfrm>
            <a:custGeom>
              <a:avLst/>
              <a:gdLst>
                <a:gd name="T0" fmla="*/ 2147483647 w 118"/>
                <a:gd name="T1" fmla="*/ 2147483647 h 136"/>
                <a:gd name="T2" fmla="*/ 2147483647 w 118"/>
                <a:gd name="T3" fmla="*/ 2147483647 h 136"/>
                <a:gd name="T4" fmla="*/ 2147483647 w 118"/>
                <a:gd name="T5" fmla="*/ 2147483647 h 136"/>
                <a:gd name="T6" fmla="*/ 2147483647 w 118"/>
                <a:gd name="T7" fmla="*/ 2147483647 h 136"/>
                <a:gd name="T8" fmla="*/ 2147483647 w 118"/>
                <a:gd name="T9" fmla="*/ 2147483647 h 136"/>
                <a:gd name="T10" fmla="*/ 2147483647 w 118"/>
                <a:gd name="T11" fmla="*/ 2147483647 h 136"/>
                <a:gd name="T12" fmla="*/ 2147483647 w 118"/>
                <a:gd name="T13" fmla="*/ 2147483647 h 136"/>
                <a:gd name="T14" fmla="*/ 2147483647 w 118"/>
                <a:gd name="T15" fmla="*/ 2147483647 h 136"/>
                <a:gd name="T16" fmla="*/ 2147483647 w 118"/>
                <a:gd name="T17" fmla="*/ 2147483647 h 136"/>
                <a:gd name="T18" fmla="*/ 2147483647 w 118"/>
                <a:gd name="T19" fmla="*/ 2147483647 h 136"/>
                <a:gd name="T20" fmla="*/ 2147483647 w 118"/>
                <a:gd name="T21" fmla="*/ 2147483647 h 136"/>
                <a:gd name="T22" fmla="*/ 2147483647 w 118"/>
                <a:gd name="T23" fmla="*/ 2147483647 h 136"/>
                <a:gd name="T24" fmla="*/ 2147483647 w 118"/>
                <a:gd name="T25" fmla="*/ 2147483647 h 136"/>
                <a:gd name="T26" fmla="*/ 2147483647 w 118"/>
                <a:gd name="T27" fmla="*/ 2147483647 h 136"/>
                <a:gd name="T28" fmla="*/ 2147483647 w 118"/>
                <a:gd name="T29" fmla="*/ 2147483647 h 136"/>
                <a:gd name="T30" fmla="*/ 2147483647 w 118"/>
                <a:gd name="T31" fmla="*/ 2147483647 h 136"/>
                <a:gd name="T32" fmla="*/ 2147483647 w 118"/>
                <a:gd name="T33" fmla="*/ 2147483647 h 136"/>
                <a:gd name="T34" fmla="*/ 2147483647 w 118"/>
                <a:gd name="T35" fmla="*/ 2147483647 h 136"/>
                <a:gd name="T36" fmla="*/ 2147483647 w 118"/>
                <a:gd name="T37" fmla="*/ 2147483647 h 136"/>
                <a:gd name="T38" fmla="*/ 2147483647 w 118"/>
                <a:gd name="T39" fmla="*/ 2147483647 h 136"/>
                <a:gd name="T40" fmla="*/ 2147483647 w 118"/>
                <a:gd name="T41" fmla="*/ 2147483647 h 136"/>
                <a:gd name="T42" fmla="*/ 2147483647 w 118"/>
                <a:gd name="T43" fmla="*/ 2147483647 h 136"/>
                <a:gd name="T44" fmla="*/ 2147483647 w 118"/>
                <a:gd name="T45" fmla="*/ 2147483647 h 136"/>
                <a:gd name="T46" fmla="*/ 2147483647 w 118"/>
                <a:gd name="T47" fmla="*/ 2147483647 h 136"/>
                <a:gd name="T48" fmla="*/ 2147483647 w 118"/>
                <a:gd name="T49" fmla="*/ 2147483647 h 136"/>
                <a:gd name="T50" fmla="*/ 2147483647 w 118"/>
                <a:gd name="T51" fmla="*/ 2147483647 h 136"/>
                <a:gd name="T52" fmla="*/ 2147483647 w 118"/>
                <a:gd name="T53" fmla="*/ 2147483647 h 136"/>
                <a:gd name="T54" fmla="*/ 2147483647 w 118"/>
                <a:gd name="T55" fmla="*/ 2147483647 h 136"/>
                <a:gd name="T56" fmla="*/ 2147483647 w 118"/>
                <a:gd name="T57" fmla="*/ 2147483647 h 136"/>
                <a:gd name="T58" fmla="*/ 2147483647 w 118"/>
                <a:gd name="T59" fmla="*/ 2147483647 h 136"/>
                <a:gd name="T60" fmla="*/ 2147483647 w 118"/>
                <a:gd name="T61" fmla="*/ 0 h 136"/>
                <a:gd name="T62" fmla="*/ 2147483647 w 118"/>
                <a:gd name="T63" fmla="*/ 0 h 136"/>
                <a:gd name="T64" fmla="*/ 2147483647 w 118"/>
                <a:gd name="T65" fmla="*/ 2147483647 h 136"/>
                <a:gd name="T66" fmla="*/ 2147483647 w 118"/>
                <a:gd name="T67" fmla="*/ 2147483647 h 136"/>
                <a:gd name="T68" fmla="*/ 2147483647 w 118"/>
                <a:gd name="T69" fmla="*/ 2147483647 h 136"/>
                <a:gd name="T70" fmla="*/ 2147483647 w 118"/>
                <a:gd name="T71" fmla="*/ 2147483647 h 136"/>
                <a:gd name="T72" fmla="*/ 2147483647 w 118"/>
                <a:gd name="T73" fmla="*/ 2147483647 h 136"/>
                <a:gd name="T74" fmla="*/ 2147483647 w 118"/>
                <a:gd name="T75" fmla="*/ 2147483647 h 136"/>
                <a:gd name="T76" fmla="*/ 2147483647 w 118"/>
                <a:gd name="T77" fmla="*/ 2147483647 h 136"/>
                <a:gd name="T78" fmla="*/ 2147483647 w 118"/>
                <a:gd name="T79" fmla="*/ 2147483647 h 136"/>
                <a:gd name="T80" fmla="*/ 2147483647 w 118"/>
                <a:gd name="T81" fmla="*/ 2147483647 h 136"/>
                <a:gd name="T82" fmla="*/ 2147483647 w 118"/>
                <a:gd name="T83" fmla="*/ 2147483647 h 136"/>
                <a:gd name="T84" fmla="*/ 2147483647 w 118"/>
                <a:gd name="T85" fmla="*/ 2147483647 h 136"/>
                <a:gd name="T86" fmla="*/ 2147483647 w 118"/>
                <a:gd name="T87" fmla="*/ 2147483647 h 136"/>
                <a:gd name="T88" fmla="*/ 2147483647 w 118"/>
                <a:gd name="T89" fmla="*/ 2147483647 h 136"/>
                <a:gd name="T90" fmla="*/ 0 w 118"/>
                <a:gd name="T91" fmla="*/ 2147483647 h 136"/>
                <a:gd name="T92" fmla="*/ 2147483647 w 118"/>
                <a:gd name="T93" fmla="*/ 2147483647 h 136"/>
                <a:gd name="T94" fmla="*/ 2147483647 w 118"/>
                <a:gd name="T95" fmla="*/ 2147483647 h 136"/>
                <a:gd name="T96" fmla="*/ 2147483647 w 118"/>
                <a:gd name="T97" fmla="*/ 2147483647 h 136"/>
                <a:gd name="T98" fmla="*/ 2147483647 w 118"/>
                <a:gd name="T99" fmla="*/ 2147483647 h 136"/>
                <a:gd name="T100" fmla="*/ 2147483647 w 118"/>
                <a:gd name="T101" fmla="*/ 2147483647 h 136"/>
                <a:gd name="T102" fmla="*/ 2147483647 w 118"/>
                <a:gd name="T103" fmla="*/ 2147483647 h 136"/>
                <a:gd name="T104" fmla="*/ 2147483647 w 118"/>
                <a:gd name="T105" fmla="*/ 2147483647 h 136"/>
                <a:gd name="T106" fmla="*/ 2147483647 w 118"/>
                <a:gd name="T107" fmla="*/ 2147483647 h 136"/>
                <a:gd name="T108" fmla="*/ 2147483647 w 118"/>
                <a:gd name="T109" fmla="*/ 2147483647 h 1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136"/>
                <a:gd name="T167" fmla="*/ 118 w 118"/>
                <a:gd name="T168" fmla="*/ 136 h 1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136">
                  <a:moveTo>
                    <a:pt x="33" y="68"/>
                  </a:moveTo>
                  <a:lnTo>
                    <a:pt x="37" y="79"/>
                  </a:lnTo>
                  <a:lnTo>
                    <a:pt x="41" y="87"/>
                  </a:lnTo>
                  <a:lnTo>
                    <a:pt x="46" y="90"/>
                  </a:lnTo>
                  <a:lnTo>
                    <a:pt x="44" y="115"/>
                  </a:lnTo>
                  <a:lnTo>
                    <a:pt x="47" y="116"/>
                  </a:lnTo>
                  <a:lnTo>
                    <a:pt x="43" y="122"/>
                  </a:lnTo>
                  <a:lnTo>
                    <a:pt x="63" y="136"/>
                  </a:lnTo>
                  <a:lnTo>
                    <a:pt x="63" y="117"/>
                  </a:lnTo>
                  <a:lnTo>
                    <a:pt x="69" y="111"/>
                  </a:lnTo>
                  <a:lnTo>
                    <a:pt x="78" y="118"/>
                  </a:lnTo>
                  <a:lnTo>
                    <a:pt x="79" y="121"/>
                  </a:lnTo>
                  <a:lnTo>
                    <a:pt x="89" y="115"/>
                  </a:lnTo>
                  <a:lnTo>
                    <a:pt x="85" y="111"/>
                  </a:lnTo>
                  <a:lnTo>
                    <a:pt x="93" y="107"/>
                  </a:lnTo>
                  <a:lnTo>
                    <a:pt x="94" y="100"/>
                  </a:lnTo>
                  <a:lnTo>
                    <a:pt x="118" y="100"/>
                  </a:lnTo>
                  <a:lnTo>
                    <a:pt x="116" y="77"/>
                  </a:lnTo>
                  <a:lnTo>
                    <a:pt x="99" y="67"/>
                  </a:lnTo>
                  <a:lnTo>
                    <a:pt x="97" y="57"/>
                  </a:lnTo>
                  <a:lnTo>
                    <a:pt x="92" y="52"/>
                  </a:lnTo>
                  <a:lnTo>
                    <a:pt x="94" y="39"/>
                  </a:lnTo>
                  <a:lnTo>
                    <a:pt x="96" y="35"/>
                  </a:lnTo>
                  <a:lnTo>
                    <a:pt x="98" y="30"/>
                  </a:lnTo>
                  <a:lnTo>
                    <a:pt x="103" y="26"/>
                  </a:lnTo>
                  <a:lnTo>
                    <a:pt x="99" y="21"/>
                  </a:lnTo>
                  <a:lnTo>
                    <a:pt x="95" y="15"/>
                  </a:lnTo>
                  <a:lnTo>
                    <a:pt x="89" y="13"/>
                  </a:lnTo>
                  <a:lnTo>
                    <a:pt x="93" y="7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0" y="6"/>
                  </a:lnTo>
                  <a:lnTo>
                    <a:pt x="75" y="15"/>
                  </a:lnTo>
                  <a:lnTo>
                    <a:pt x="66" y="17"/>
                  </a:lnTo>
                  <a:lnTo>
                    <a:pt x="58" y="22"/>
                  </a:lnTo>
                  <a:lnTo>
                    <a:pt x="51" y="23"/>
                  </a:lnTo>
                  <a:lnTo>
                    <a:pt x="42" y="23"/>
                  </a:lnTo>
                  <a:lnTo>
                    <a:pt x="37" y="24"/>
                  </a:lnTo>
                  <a:lnTo>
                    <a:pt x="38" y="32"/>
                  </a:lnTo>
                  <a:lnTo>
                    <a:pt x="33" y="33"/>
                  </a:lnTo>
                  <a:lnTo>
                    <a:pt x="28" y="28"/>
                  </a:lnTo>
                  <a:lnTo>
                    <a:pt x="18" y="28"/>
                  </a:lnTo>
                  <a:lnTo>
                    <a:pt x="14" y="27"/>
                  </a:lnTo>
                  <a:lnTo>
                    <a:pt x="9" y="23"/>
                  </a:lnTo>
                  <a:lnTo>
                    <a:pt x="0" y="21"/>
                  </a:lnTo>
                  <a:lnTo>
                    <a:pt x="11" y="37"/>
                  </a:lnTo>
                  <a:lnTo>
                    <a:pt x="5" y="44"/>
                  </a:lnTo>
                  <a:lnTo>
                    <a:pt x="8" y="50"/>
                  </a:lnTo>
                  <a:lnTo>
                    <a:pt x="7" y="57"/>
                  </a:lnTo>
                  <a:lnTo>
                    <a:pt x="18" y="60"/>
                  </a:lnTo>
                  <a:lnTo>
                    <a:pt x="24" y="58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2857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3A13544-177C-46B6-8772-766D038BCEDB}"/>
              </a:ext>
            </a:extLst>
          </p:cNvPr>
          <p:cNvSpPr/>
          <p:nvPr/>
        </p:nvSpPr>
        <p:spPr>
          <a:xfrm>
            <a:off x="2080708" y="3055731"/>
            <a:ext cx="16760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FEP CAIXA</a:t>
            </a:r>
            <a:endParaRPr lang="pt-BR" sz="2400" b="1" cap="none" spc="0" dirty="0">
              <a:ln w="0"/>
              <a:gradFill>
                <a:gsLst>
                  <a:gs pos="0">
                    <a:srgbClr val="0560B3"/>
                  </a:gs>
                  <a:gs pos="95575">
                    <a:srgbClr val="93CA5C"/>
                  </a:gs>
                  <a:gs pos="51000">
                    <a:srgbClr val="45BEAE"/>
                  </a:gs>
                </a:gsLst>
                <a:lin ang="66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834CA987-255C-404F-96D4-9E73E12A5ED5}"/>
              </a:ext>
            </a:extLst>
          </p:cNvPr>
          <p:cNvGrpSpPr/>
          <p:nvPr/>
        </p:nvGrpSpPr>
        <p:grpSpPr>
          <a:xfrm>
            <a:off x="8546032" y="910705"/>
            <a:ext cx="3075774" cy="4476716"/>
            <a:chOff x="3469565" y="4057294"/>
            <a:chExt cx="2671696" cy="3789628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xmlns="" id="{54718971-46F5-4D4E-AD42-FD32F415A032}"/>
                </a:ext>
              </a:extLst>
            </p:cNvPr>
            <p:cNvGrpSpPr/>
            <p:nvPr/>
          </p:nvGrpSpPr>
          <p:grpSpPr>
            <a:xfrm>
              <a:off x="4295124" y="4057294"/>
              <a:ext cx="363498" cy="363498"/>
              <a:chOff x="8991005" y="2182126"/>
              <a:chExt cx="553998" cy="553998"/>
            </a:xfrm>
          </p:grpSpPr>
          <p:sp>
            <p:nvSpPr>
              <p:cNvPr id="71" name="Lágrima 70">
                <a:extLst>
                  <a:ext uri="{FF2B5EF4-FFF2-40B4-BE49-F238E27FC236}">
                    <a16:creationId xmlns:a16="http://schemas.microsoft.com/office/drawing/2014/main" xmlns="" id="{BBB1196C-9BA5-4C0F-AE30-FAE0D15D9A6B}"/>
                  </a:ext>
                </a:extLst>
              </p:cNvPr>
              <p:cNvSpPr/>
              <p:nvPr/>
            </p:nvSpPr>
            <p:spPr>
              <a:xfrm rot="8150354">
                <a:off x="8991005" y="2182126"/>
                <a:ext cx="553998" cy="5539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 dirty="0"/>
              </a:p>
            </p:txBody>
          </p: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xmlns="" id="{522F183E-6643-4ADA-B2AE-7D628DB6A346}"/>
                  </a:ext>
                </a:extLst>
              </p:cNvPr>
              <p:cNvSpPr/>
              <p:nvPr/>
            </p:nvSpPr>
            <p:spPr>
              <a:xfrm>
                <a:off x="9153702" y="2344824"/>
                <a:ext cx="228600" cy="228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xmlns="" id="{DC80A21B-ABF3-4950-9ABE-DDFBEC093265}"/>
                </a:ext>
              </a:extLst>
            </p:cNvPr>
            <p:cNvGrpSpPr/>
            <p:nvPr/>
          </p:nvGrpSpPr>
          <p:grpSpPr>
            <a:xfrm>
              <a:off x="4572408" y="6688562"/>
              <a:ext cx="363498" cy="363498"/>
              <a:chOff x="9066133" y="2311400"/>
              <a:chExt cx="553998" cy="553998"/>
            </a:xfrm>
          </p:grpSpPr>
          <p:sp>
            <p:nvSpPr>
              <p:cNvPr id="69" name="Lágrima 68">
                <a:extLst>
                  <a:ext uri="{FF2B5EF4-FFF2-40B4-BE49-F238E27FC236}">
                    <a16:creationId xmlns:a16="http://schemas.microsoft.com/office/drawing/2014/main" xmlns="" id="{A7E90304-ED5C-4536-8138-979B01B47C29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xmlns="" id="{BC92C6BD-8EFE-4EE1-8197-1A60D32FDA74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xmlns="" id="{7380AA76-19F1-453E-B52E-E1ECA0B3CEDB}"/>
                </a:ext>
              </a:extLst>
            </p:cNvPr>
            <p:cNvGrpSpPr/>
            <p:nvPr/>
          </p:nvGrpSpPr>
          <p:grpSpPr>
            <a:xfrm>
              <a:off x="5339009" y="6259009"/>
              <a:ext cx="363498" cy="363498"/>
              <a:chOff x="9066133" y="2311400"/>
              <a:chExt cx="553998" cy="553998"/>
            </a:xfrm>
          </p:grpSpPr>
          <p:sp>
            <p:nvSpPr>
              <p:cNvPr id="67" name="Lágrima 66">
                <a:extLst>
                  <a:ext uri="{FF2B5EF4-FFF2-40B4-BE49-F238E27FC236}">
                    <a16:creationId xmlns:a16="http://schemas.microsoft.com/office/drawing/2014/main" xmlns="" id="{EE1EE2CE-03A8-407C-9151-1FA921391E89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xmlns="" id="{A7220AE4-C787-4ED0-81DB-F2C17D251F1E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xmlns="" id="{13DF5AC4-FC93-46DE-971D-F48350758543}"/>
                </a:ext>
              </a:extLst>
            </p:cNvPr>
            <p:cNvGrpSpPr/>
            <p:nvPr/>
          </p:nvGrpSpPr>
          <p:grpSpPr>
            <a:xfrm>
              <a:off x="5777763" y="5130478"/>
              <a:ext cx="363498" cy="363498"/>
              <a:chOff x="9066133" y="2311400"/>
              <a:chExt cx="553998" cy="553998"/>
            </a:xfrm>
          </p:grpSpPr>
          <p:sp>
            <p:nvSpPr>
              <p:cNvPr id="65" name="Lágrima 64">
                <a:extLst>
                  <a:ext uri="{FF2B5EF4-FFF2-40B4-BE49-F238E27FC236}">
                    <a16:creationId xmlns:a16="http://schemas.microsoft.com/office/drawing/2014/main" xmlns="" id="{083E1890-3C3A-4925-ADB3-E72A12C97A4B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xmlns="" id="{41B0EBFE-CB52-4290-8F10-3CCDB1ABEA94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43DD0C5E-A32B-473E-8687-ADC8BD4600A8}"/>
                </a:ext>
              </a:extLst>
            </p:cNvPr>
            <p:cNvGrpSpPr/>
            <p:nvPr/>
          </p:nvGrpSpPr>
          <p:grpSpPr>
            <a:xfrm>
              <a:off x="5445762" y="5341775"/>
              <a:ext cx="363498" cy="363498"/>
              <a:chOff x="9066133" y="2311400"/>
              <a:chExt cx="553998" cy="553998"/>
            </a:xfrm>
          </p:grpSpPr>
          <p:sp>
            <p:nvSpPr>
              <p:cNvPr id="63" name="Lágrima 62">
                <a:extLst>
                  <a:ext uri="{FF2B5EF4-FFF2-40B4-BE49-F238E27FC236}">
                    <a16:creationId xmlns:a16="http://schemas.microsoft.com/office/drawing/2014/main" xmlns="" id="{CF483CF2-B30C-46AC-A7DB-FE539D15B769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xmlns="" id="{D1308F2A-DCCF-464E-A61C-FFCCB30D082F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8ACFA553-6CB4-4AAB-B0BD-0D0C5F5B5457}"/>
                </a:ext>
              </a:extLst>
            </p:cNvPr>
            <p:cNvGrpSpPr/>
            <p:nvPr/>
          </p:nvGrpSpPr>
          <p:grpSpPr>
            <a:xfrm>
              <a:off x="5521018" y="5516307"/>
              <a:ext cx="363498" cy="363498"/>
              <a:chOff x="9066133" y="2311400"/>
              <a:chExt cx="553998" cy="553998"/>
            </a:xfrm>
          </p:grpSpPr>
          <p:sp>
            <p:nvSpPr>
              <p:cNvPr id="61" name="Lágrima 60">
                <a:extLst>
                  <a:ext uri="{FF2B5EF4-FFF2-40B4-BE49-F238E27FC236}">
                    <a16:creationId xmlns:a16="http://schemas.microsoft.com/office/drawing/2014/main" xmlns="" id="{8B4FB008-9F4F-4628-999C-72CB8C732C81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xmlns="" id="{44E121AB-AC93-4353-8AC5-503D955EE8D4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C84F89B9-DF86-406F-834D-554B28685CCF}"/>
                </a:ext>
              </a:extLst>
            </p:cNvPr>
            <p:cNvGrpSpPr/>
            <p:nvPr/>
          </p:nvGrpSpPr>
          <p:grpSpPr>
            <a:xfrm>
              <a:off x="4060423" y="7473595"/>
              <a:ext cx="363498" cy="363498"/>
              <a:chOff x="9066133" y="2311400"/>
              <a:chExt cx="553998" cy="553998"/>
            </a:xfrm>
          </p:grpSpPr>
          <p:sp>
            <p:nvSpPr>
              <p:cNvPr id="59" name="Lágrima 58">
                <a:extLst>
                  <a:ext uri="{FF2B5EF4-FFF2-40B4-BE49-F238E27FC236}">
                    <a16:creationId xmlns:a16="http://schemas.microsoft.com/office/drawing/2014/main" xmlns="" id="{10C8CE8D-7384-4286-A1FD-5921953CA02F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 dirty="0"/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xmlns="" id="{6B0A40D5-3B9C-4198-A159-B597C788EBEC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xmlns="" id="{E9B237E9-C303-47BB-A8E1-92DCFC7D5544}"/>
                </a:ext>
              </a:extLst>
            </p:cNvPr>
            <p:cNvGrpSpPr/>
            <p:nvPr/>
          </p:nvGrpSpPr>
          <p:grpSpPr>
            <a:xfrm>
              <a:off x="4370120" y="6686361"/>
              <a:ext cx="363498" cy="363498"/>
              <a:chOff x="9066133" y="2311400"/>
              <a:chExt cx="553998" cy="553998"/>
            </a:xfrm>
          </p:grpSpPr>
          <p:sp>
            <p:nvSpPr>
              <p:cNvPr id="57" name="Lágrima 56">
                <a:extLst>
                  <a:ext uri="{FF2B5EF4-FFF2-40B4-BE49-F238E27FC236}">
                    <a16:creationId xmlns:a16="http://schemas.microsoft.com/office/drawing/2014/main" xmlns="" id="{FD1B4159-CDC4-4F83-BC29-0691D01D71B1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xmlns="" id="{86258D3D-EF67-4897-A5F8-F941E007FD14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xmlns="" id="{E15C72F3-3366-4160-9053-262978BB4E55}"/>
                </a:ext>
              </a:extLst>
            </p:cNvPr>
            <p:cNvGrpSpPr/>
            <p:nvPr/>
          </p:nvGrpSpPr>
          <p:grpSpPr>
            <a:xfrm>
              <a:off x="3717265" y="7483424"/>
              <a:ext cx="363498" cy="363498"/>
              <a:chOff x="7152551" y="2392744"/>
              <a:chExt cx="363498" cy="363498"/>
            </a:xfrm>
          </p:grpSpPr>
          <p:sp>
            <p:nvSpPr>
              <p:cNvPr id="55" name="Lágrima 54">
                <a:extLst>
                  <a:ext uri="{FF2B5EF4-FFF2-40B4-BE49-F238E27FC236}">
                    <a16:creationId xmlns:a16="http://schemas.microsoft.com/office/drawing/2014/main" xmlns="" id="{76D31A58-72F3-4419-AC02-A02A59B11592}"/>
                  </a:ext>
                </a:extLst>
              </p:cNvPr>
              <p:cNvSpPr/>
              <p:nvPr/>
            </p:nvSpPr>
            <p:spPr>
              <a:xfrm rot="8150354">
                <a:off x="7152551" y="2392744"/>
                <a:ext cx="363498" cy="3634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xmlns="" id="{3E36410F-A488-4343-9F39-C8FA3C9EFB6A}"/>
                  </a:ext>
                </a:extLst>
              </p:cNvPr>
              <p:cNvSpPr/>
              <p:nvPr/>
            </p:nvSpPr>
            <p:spPr>
              <a:xfrm>
                <a:off x="7259304" y="2499497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xmlns="" id="{E47E8D8E-D9F3-4361-B3F8-8DD09FE4FBFE}"/>
                </a:ext>
              </a:extLst>
            </p:cNvPr>
            <p:cNvGrpSpPr/>
            <p:nvPr/>
          </p:nvGrpSpPr>
          <p:grpSpPr>
            <a:xfrm>
              <a:off x="4916618" y="6667197"/>
              <a:ext cx="363498" cy="363498"/>
              <a:chOff x="6997304" y="2496984"/>
              <a:chExt cx="363498" cy="363498"/>
            </a:xfrm>
          </p:grpSpPr>
          <p:sp>
            <p:nvSpPr>
              <p:cNvPr id="53" name="Lágrima 52">
                <a:extLst>
                  <a:ext uri="{FF2B5EF4-FFF2-40B4-BE49-F238E27FC236}">
                    <a16:creationId xmlns:a16="http://schemas.microsoft.com/office/drawing/2014/main" xmlns="" id="{FA431151-4817-4C86-9A5A-67093786AA00}"/>
                  </a:ext>
                </a:extLst>
              </p:cNvPr>
              <p:cNvSpPr/>
              <p:nvPr/>
            </p:nvSpPr>
            <p:spPr>
              <a:xfrm rot="8150354">
                <a:off x="6997304" y="2496984"/>
                <a:ext cx="363498" cy="363498"/>
              </a:xfrm>
              <a:prstGeom prst="teardrop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xmlns="" id="{BFA57031-912C-47DB-891D-2694DFC193D0}"/>
                  </a:ext>
                </a:extLst>
              </p:cNvPr>
              <p:cNvSpPr/>
              <p:nvPr/>
            </p:nvSpPr>
            <p:spPr>
              <a:xfrm>
                <a:off x="7093862" y="2603509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 dirty="0"/>
              </a:p>
            </p:txBody>
          </p: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xmlns="" id="{75E3D473-F13E-4953-8D44-1CC3AD617966}"/>
                </a:ext>
              </a:extLst>
            </p:cNvPr>
            <p:cNvGrpSpPr/>
            <p:nvPr/>
          </p:nvGrpSpPr>
          <p:grpSpPr>
            <a:xfrm>
              <a:off x="3469565" y="6330908"/>
              <a:ext cx="363498" cy="363498"/>
              <a:chOff x="7131882" y="2543358"/>
              <a:chExt cx="363498" cy="363498"/>
            </a:xfrm>
          </p:grpSpPr>
          <p:sp>
            <p:nvSpPr>
              <p:cNvPr id="51" name="Lágrima 50">
                <a:extLst>
                  <a:ext uri="{FF2B5EF4-FFF2-40B4-BE49-F238E27FC236}">
                    <a16:creationId xmlns:a16="http://schemas.microsoft.com/office/drawing/2014/main" xmlns="" id="{0C822EDA-BB1D-4481-8C8C-EC8B8545A2A0}"/>
                  </a:ext>
                </a:extLst>
              </p:cNvPr>
              <p:cNvSpPr/>
              <p:nvPr/>
            </p:nvSpPr>
            <p:spPr>
              <a:xfrm rot="8150354">
                <a:off x="7131882" y="2543358"/>
                <a:ext cx="363498" cy="363498"/>
              </a:xfrm>
              <a:prstGeom prst="teardrop">
                <a:avLst/>
              </a:prstGeom>
              <a:solidFill>
                <a:srgbClr val="8DC963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xmlns="" id="{0617249E-BD97-4191-8D55-137E811908D3}"/>
                  </a:ext>
                </a:extLst>
              </p:cNvPr>
              <p:cNvSpPr/>
              <p:nvPr/>
            </p:nvSpPr>
            <p:spPr>
              <a:xfrm>
                <a:off x="7238635" y="2650111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 dirty="0"/>
              </a:p>
            </p:txBody>
          </p:sp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xmlns="" id="{16FFBDDA-C2E1-47CE-B07B-56B111F17495}"/>
                </a:ext>
              </a:extLst>
            </p:cNvPr>
            <p:cNvGrpSpPr/>
            <p:nvPr/>
          </p:nvGrpSpPr>
          <p:grpSpPr>
            <a:xfrm>
              <a:off x="4192622" y="5987344"/>
              <a:ext cx="363498" cy="363498"/>
              <a:chOff x="4409128" y="1226292"/>
              <a:chExt cx="363498" cy="363498"/>
            </a:xfrm>
          </p:grpSpPr>
          <p:sp>
            <p:nvSpPr>
              <p:cNvPr id="49" name="Lágrima 48">
                <a:extLst>
                  <a:ext uri="{FF2B5EF4-FFF2-40B4-BE49-F238E27FC236}">
                    <a16:creationId xmlns:a16="http://schemas.microsoft.com/office/drawing/2014/main" xmlns="" id="{69F27A94-19EB-40B5-86D6-D64660EC6543}"/>
                  </a:ext>
                </a:extLst>
              </p:cNvPr>
              <p:cNvSpPr/>
              <p:nvPr/>
            </p:nvSpPr>
            <p:spPr>
              <a:xfrm rot="8150354">
                <a:off x="4409128" y="1226292"/>
                <a:ext cx="363498" cy="3634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xmlns="" id="{2E350B29-D8ED-4E2E-8687-F54D32019064}"/>
                  </a:ext>
                </a:extLst>
              </p:cNvPr>
              <p:cNvSpPr/>
              <p:nvPr/>
            </p:nvSpPr>
            <p:spPr>
              <a:xfrm>
                <a:off x="4515881" y="1333045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xmlns="" id="{B8509CE5-F75E-42BB-BCAF-9940854278DC}"/>
                </a:ext>
              </a:extLst>
            </p:cNvPr>
            <p:cNvGrpSpPr/>
            <p:nvPr/>
          </p:nvGrpSpPr>
          <p:grpSpPr>
            <a:xfrm>
              <a:off x="4441628" y="6205013"/>
              <a:ext cx="363498" cy="363498"/>
              <a:chOff x="4409128" y="1226292"/>
              <a:chExt cx="363498" cy="363498"/>
            </a:xfrm>
          </p:grpSpPr>
          <p:sp>
            <p:nvSpPr>
              <p:cNvPr id="47" name="Lágrima 46">
                <a:extLst>
                  <a:ext uri="{FF2B5EF4-FFF2-40B4-BE49-F238E27FC236}">
                    <a16:creationId xmlns:a16="http://schemas.microsoft.com/office/drawing/2014/main" xmlns="" id="{F4F30C1E-F3D0-4758-86FC-74B618F9FB52}"/>
                  </a:ext>
                </a:extLst>
              </p:cNvPr>
              <p:cNvSpPr/>
              <p:nvPr/>
            </p:nvSpPr>
            <p:spPr>
              <a:xfrm rot="8150354">
                <a:off x="4409128" y="1226292"/>
                <a:ext cx="363498" cy="3634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xmlns="" id="{E29CF440-9263-46D0-B8BE-D5AFBD10C853}"/>
                  </a:ext>
                </a:extLst>
              </p:cNvPr>
              <p:cNvSpPr/>
              <p:nvPr/>
            </p:nvSpPr>
            <p:spPr>
              <a:xfrm>
                <a:off x="4515881" y="1333045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xmlns="" id="{0A702953-D4C4-4405-9D62-AB812957E041}"/>
                </a:ext>
              </a:extLst>
            </p:cNvPr>
            <p:cNvGrpSpPr/>
            <p:nvPr/>
          </p:nvGrpSpPr>
          <p:grpSpPr>
            <a:xfrm>
              <a:off x="5179293" y="4540117"/>
              <a:ext cx="363498" cy="363498"/>
              <a:chOff x="4409128" y="1226292"/>
              <a:chExt cx="363498" cy="363498"/>
            </a:xfrm>
          </p:grpSpPr>
          <p:sp>
            <p:nvSpPr>
              <p:cNvPr id="45" name="Lágrima 44">
                <a:extLst>
                  <a:ext uri="{FF2B5EF4-FFF2-40B4-BE49-F238E27FC236}">
                    <a16:creationId xmlns:a16="http://schemas.microsoft.com/office/drawing/2014/main" xmlns="" id="{94C21D5D-F143-443B-82D4-F2EB9B92DA23}"/>
                  </a:ext>
                </a:extLst>
              </p:cNvPr>
              <p:cNvSpPr/>
              <p:nvPr/>
            </p:nvSpPr>
            <p:spPr>
              <a:xfrm rot="8150354">
                <a:off x="4409128" y="1226292"/>
                <a:ext cx="363498" cy="3634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xmlns="" id="{B5E78A13-F668-4B15-B2A4-36BE8EED7DD7}"/>
                  </a:ext>
                </a:extLst>
              </p:cNvPr>
              <p:cNvSpPr/>
              <p:nvPr/>
            </p:nvSpPr>
            <p:spPr>
              <a:xfrm>
                <a:off x="4515881" y="1333045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xmlns="" id="{9EAF85A9-9720-48FA-83C9-8308D11235EA}"/>
                </a:ext>
              </a:extLst>
            </p:cNvPr>
            <p:cNvGrpSpPr/>
            <p:nvPr/>
          </p:nvGrpSpPr>
          <p:grpSpPr>
            <a:xfrm>
              <a:off x="4237664" y="6506464"/>
              <a:ext cx="363498" cy="363498"/>
              <a:chOff x="4409128" y="1226292"/>
              <a:chExt cx="363498" cy="363498"/>
            </a:xfrm>
          </p:grpSpPr>
          <p:sp>
            <p:nvSpPr>
              <p:cNvPr id="43" name="Lágrima 42">
                <a:extLst>
                  <a:ext uri="{FF2B5EF4-FFF2-40B4-BE49-F238E27FC236}">
                    <a16:creationId xmlns:a16="http://schemas.microsoft.com/office/drawing/2014/main" xmlns="" id="{9BB3BD61-1AA9-45D6-BE52-C4803C0321BC}"/>
                  </a:ext>
                </a:extLst>
              </p:cNvPr>
              <p:cNvSpPr/>
              <p:nvPr/>
            </p:nvSpPr>
            <p:spPr>
              <a:xfrm rot="8150354">
                <a:off x="4409128" y="1226292"/>
                <a:ext cx="363498" cy="3634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xmlns="" id="{D14C2E75-959E-4DC3-B004-D36755DFB70D}"/>
                  </a:ext>
                </a:extLst>
              </p:cNvPr>
              <p:cNvSpPr/>
              <p:nvPr/>
            </p:nvSpPr>
            <p:spPr>
              <a:xfrm>
                <a:off x="4515881" y="1333045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xmlns="" id="{E13BCA95-9193-4748-BFBC-E7CCF18B82CD}"/>
                </a:ext>
              </a:extLst>
            </p:cNvPr>
            <p:cNvGrpSpPr/>
            <p:nvPr/>
          </p:nvGrpSpPr>
          <p:grpSpPr>
            <a:xfrm>
              <a:off x="5457720" y="4708755"/>
              <a:ext cx="363498" cy="363498"/>
              <a:chOff x="9066133" y="2311400"/>
              <a:chExt cx="553998" cy="553998"/>
            </a:xfrm>
          </p:grpSpPr>
          <p:sp>
            <p:nvSpPr>
              <p:cNvPr id="41" name="Lágrima 40">
                <a:extLst>
                  <a:ext uri="{FF2B5EF4-FFF2-40B4-BE49-F238E27FC236}">
                    <a16:creationId xmlns:a16="http://schemas.microsoft.com/office/drawing/2014/main" xmlns="" id="{4421CDFC-482E-4ECB-B0D4-11AB39BC6EAA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xmlns="" id="{BAA798D0-BE3D-43F4-841A-8F37335C28FC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xmlns="" id="{AC26C88C-3DE8-4E9F-A57B-046996CAE64E}"/>
                </a:ext>
              </a:extLst>
            </p:cNvPr>
            <p:cNvGrpSpPr/>
            <p:nvPr/>
          </p:nvGrpSpPr>
          <p:grpSpPr>
            <a:xfrm>
              <a:off x="5596453" y="4633596"/>
              <a:ext cx="363498" cy="363498"/>
              <a:chOff x="4409128" y="1226292"/>
              <a:chExt cx="363498" cy="363498"/>
            </a:xfrm>
          </p:grpSpPr>
          <p:sp>
            <p:nvSpPr>
              <p:cNvPr id="39" name="Lágrima 38">
                <a:extLst>
                  <a:ext uri="{FF2B5EF4-FFF2-40B4-BE49-F238E27FC236}">
                    <a16:creationId xmlns:a16="http://schemas.microsoft.com/office/drawing/2014/main" xmlns="" id="{82713315-26A7-4FB4-ABDD-EADD29116996}"/>
                  </a:ext>
                </a:extLst>
              </p:cNvPr>
              <p:cNvSpPr/>
              <p:nvPr/>
            </p:nvSpPr>
            <p:spPr>
              <a:xfrm rot="8150354">
                <a:off x="4409128" y="1226292"/>
                <a:ext cx="363498" cy="363498"/>
              </a:xfrm>
              <a:prstGeom prst="teardrop">
                <a:avLst/>
              </a:prstGeom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xmlns="" id="{D8CF35FF-ED36-4913-97D1-000CD61A5095}"/>
                  </a:ext>
                </a:extLst>
              </p:cNvPr>
              <p:cNvSpPr/>
              <p:nvPr/>
            </p:nvSpPr>
            <p:spPr>
              <a:xfrm>
                <a:off x="4515881" y="1333045"/>
                <a:ext cx="149993" cy="14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xmlns="" id="{059B2049-5F0D-407B-8FCD-309882029626}"/>
                </a:ext>
              </a:extLst>
            </p:cNvPr>
            <p:cNvGrpSpPr/>
            <p:nvPr/>
          </p:nvGrpSpPr>
          <p:grpSpPr>
            <a:xfrm>
              <a:off x="3928991" y="6811641"/>
              <a:ext cx="363498" cy="363498"/>
              <a:chOff x="9066133" y="2311400"/>
              <a:chExt cx="553998" cy="553998"/>
            </a:xfrm>
          </p:grpSpPr>
          <p:sp>
            <p:nvSpPr>
              <p:cNvPr id="37" name="Lágrima 36">
                <a:extLst>
                  <a:ext uri="{FF2B5EF4-FFF2-40B4-BE49-F238E27FC236}">
                    <a16:creationId xmlns:a16="http://schemas.microsoft.com/office/drawing/2014/main" xmlns="" id="{08A90CFE-AFD2-4369-BF17-DA0267777666}"/>
                  </a:ext>
                </a:extLst>
              </p:cNvPr>
              <p:cNvSpPr/>
              <p:nvPr/>
            </p:nvSpPr>
            <p:spPr>
              <a:xfrm rot="8150354">
                <a:off x="9066133" y="2311400"/>
                <a:ext cx="553998" cy="553998"/>
              </a:xfrm>
              <a:prstGeom prst="teardrop">
                <a:avLst/>
              </a:prstGeom>
              <a:solidFill>
                <a:srgbClr val="69A1F4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xmlns="" id="{222F6217-900E-4DDA-962A-755847B23C60}"/>
                  </a:ext>
                </a:extLst>
              </p:cNvPr>
              <p:cNvSpPr/>
              <p:nvPr/>
            </p:nvSpPr>
            <p:spPr>
              <a:xfrm>
                <a:off x="9228832" y="247409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177"/>
              </a:p>
            </p:txBody>
          </p:sp>
        </p:grpSp>
      </p:grpSp>
      <p:sp>
        <p:nvSpPr>
          <p:cNvPr id="73" name="Retângulo 72">
            <a:extLst>
              <a:ext uri="{FF2B5EF4-FFF2-40B4-BE49-F238E27FC236}">
                <a16:creationId xmlns:a16="http://schemas.microsoft.com/office/drawing/2014/main" xmlns="" id="{9A5C9A59-2DE9-44DB-9554-4F5BD26B39B7}"/>
              </a:ext>
            </a:extLst>
          </p:cNvPr>
          <p:cNvSpPr/>
          <p:nvPr/>
        </p:nvSpPr>
        <p:spPr>
          <a:xfrm>
            <a:off x="279543" y="4607089"/>
            <a:ext cx="2024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13,7MM</a:t>
            </a:r>
            <a:endParaRPr lang="pt-BR" sz="3200" b="1" i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População atendida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46D392EC-EDA0-4214-ACF3-F1CC922D20DF}"/>
              </a:ext>
            </a:extLst>
          </p:cNvPr>
          <p:cNvSpPr/>
          <p:nvPr/>
        </p:nvSpPr>
        <p:spPr>
          <a:xfrm>
            <a:off x="2313803" y="4448452"/>
            <a:ext cx="16941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38</a:t>
            </a:r>
            <a:endParaRPr lang="pt-BR" sz="4400" b="1" i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municípios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atendidos</a:t>
            </a:r>
          </a:p>
        </p:txBody>
      </p:sp>
      <p:grpSp>
        <p:nvGrpSpPr>
          <p:cNvPr id="75" name="Grupo 7">
            <a:extLst>
              <a:ext uri="{FF2B5EF4-FFF2-40B4-BE49-F238E27FC236}">
                <a16:creationId xmlns:a16="http://schemas.microsoft.com/office/drawing/2014/main" xmlns="" id="{D10F32D6-C1A8-4546-ADC6-E9BA646CB24A}"/>
              </a:ext>
            </a:extLst>
          </p:cNvPr>
          <p:cNvGrpSpPr/>
          <p:nvPr/>
        </p:nvGrpSpPr>
        <p:grpSpPr>
          <a:xfrm>
            <a:off x="2775907" y="3787391"/>
            <a:ext cx="774666" cy="680712"/>
            <a:chOff x="9544743" y="3349228"/>
            <a:chExt cx="774666" cy="680712"/>
          </a:xfrm>
        </p:grpSpPr>
        <p:grpSp>
          <p:nvGrpSpPr>
            <p:cNvPr id="76" name="Grupo 127">
              <a:extLst>
                <a:ext uri="{FF2B5EF4-FFF2-40B4-BE49-F238E27FC236}">
                  <a16:creationId xmlns:a16="http://schemas.microsoft.com/office/drawing/2014/main" xmlns="" id="{E17DF6D9-961D-4527-A8A0-7FB8E245B361}"/>
                </a:ext>
              </a:extLst>
            </p:cNvPr>
            <p:cNvGrpSpPr/>
            <p:nvPr/>
          </p:nvGrpSpPr>
          <p:grpSpPr>
            <a:xfrm>
              <a:off x="9544743" y="3672628"/>
              <a:ext cx="342740" cy="357312"/>
              <a:chOff x="3480259" y="4034600"/>
              <a:chExt cx="342740" cy="357312"/>
            </a:xfrm>
          </p:grpSpPr>
          <p:sp>
            <p:nvSpPr>
              <p:cNvPr id="83" name="Lágrima 82">
                <a:extLst>
                  <a:ext uri="{FF2B5EF4-FFF2-40B4-BE49-F238E27FC236}">
                    <a16:creationId xmlns:a16="http://schemas.microsoft.com/office/drawing/2014/main" xmlns="" id="{C13F3777-2A28-4935-A5A5-320F002532F6}"/>
                  </a:ext>
                </a:extLst>
              </p:cNvPr>
              <p:cNvSpPr/>
              <p:nvPr/>
            </p:nvSpPr>
            <p:spPr>
              <a:xfrm rot="8100000">
                <a:off x="3480259" y="4034600"/>
                <a:ext cx="342740" cy="357312"/>
              </a:xfrm>
              <a:prstGeom prst="teardrop">
                <a:avLst/>
              </a:prstGeom>
              <a:gradFill flip="none" rotWithShape="1">
                <a:gsLst>
                  <a:gs pos="0">
                    <a:srgbClr val="0560B3"/>
                  </a:gs>
                  <a:gs pos="95575">
                    <a:srgbClr val="93CA5C"/>
                  </a:gs>
                  <a:gs pos="51000">
                    <a:srgbClr val="45BEAE"/>
                  </a:gs>
                </a:gsLst>
                <a:lin ang="6600000" scaled="0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22112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xmlns="" id="{101FCF10-D4C4-4984-A6A2-87B916F1AF7A}"/>
                  </a:ext>
                </a:extLst>
              </p:cNvPr>
              <p:cNvSpPr/>
              <p:nvPr/>
            </p:nvSpPr>
            <p:spPr>
              <a:xfrm>
                <a:off x="3530616" y="4092243"/>
                <a:ext cx="242026" cy="242026"/>
              </a:xfrm>
              <a:prstGeom prst="ellipse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7" name="Grupo 133">
              <a:extLst>
                <a:ext uri="{FF2B5EF4-FFF2-40B4-BE49-F238E27FC236}">
                  <a16:creationId xmlns:a16="http://schemas.microsoft.com/office/drawing/2014/main" xmlns="" id="{C5005BAD-FFC4-409F-858D-B544EF5BDDFD}"/>
                </a:ext>
              </a:extLst>
            </p:cNvPr>
            <p:cNvGrpSpPr/>
            <p:nvPr/>
          </p:nvGrpSpPr>
          <p:grpSpPr>
            <a:xfrm>
              <a:off x="9976669" y="3672628"/>
              <a:ext cx="342740" cy="357312"/>
              <a:chOff x="3480259" y="4034600"/>
              <a:chExt cx="342740" cy="357312"/>
            </a:xfrm>
          </p:grpSpPr>
          <p:sp>
            <p:nvSpPr>
              <p:cNvPr id="81" name="Lágrima 80">
                <a:extLst>
                  <a:ext uri="{FF2B5EF4-FFF2-40B4-BE49-F238E27FC236}">
                    <a16:creationId xmlns:a16="http://schemas.microsoft.com/office/drawing/2014/main" xmlns="" id="{2AF1C305-274F-4420-9F52-69807160522D}"/>
                  </a:ext>
                </a:extLst>
              </p:cNvPr>
              <p:cNvSpPr/>
              <p:nvPr/>
            </p:nvSpPr>
            <p:spPr>
              <a:xfrm rot="8100000">
                <a:off x="3480259" y="4034600"/>
                <a:ext cx="342740" cy="357312"/>
              </a:xfrm>
              <a:prstGeom prst="teardrop">
                <a:avLst/>
              </a:prstGeom>
              <a:gradFill flip="none" rotWithShape="1">
                <a:gsLst>
                  <a:gs pos="0">
                    <a:srgbClr val="0560B3"/>
                  </a:gs>
                  <a:gs pos="95575">
                    <a:srgbClr val="93CA5C"/>
                  </a:gs>
                  <a:gs pos="51000">
                    <a:srgbClr val="45BEAE"/>
                  </a:gs>
                </a:gsLst>
                <a:lin ang="6600000" scaled="0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22112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xmlns="" id="{DE6B4F22-32DA-441F-9FED-020D4514EDCE}"/>
                  </a:ext>
                </a:extLst>
              </p:cNvPr>
              <p:cNvSpPr/>
              <p:nvPr/>
            </p:nvSpPr>
            <p:spPr>
              <a:xfrm>
                <a:off x="3530616" y="4092243"/>
                <a:ext cx="242026" cy="242026"/>
              </a:xfrm>
              <a:prstGeom prst="ellipse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8" name="Grupo 130">
              <a:extLst>
                <a:ext uri="{FF2B5EF4-FFF2-40B4-BE49-F238E27FC236}">
                  <a16:creationId xmlns:a16="http://schemas.microsoft.com/office/drawing/2014/main" xmlns="" id="{ED555857-FAFC-490F-91BE-B189C0D8DE4A}"/>
                </a:ext>
              </a:extLst>
            </p:cNvPr>
            <p:cNvGrpSpPr/>
            <p:nvPr/>
          </p:nvGrpSpPr>
          <p:grpSpPr>
            <a:xfrm>
              <a:off x="9748133" y="3349228"/>
              <a:ext cx="342740" cy="357312"/>
              <a:chOff x="3480259" y="4034600"/>
              <a:chExt cx="342740" cy="357312"/>
            </a:xfrm>
          </p:grpSpPr>
          <p:sp>
            <p:nvSpPr>
              <p:cNvPr id="79" name="Lágrima 78">
                <a:extLst>
                  <a:ext uri="{FF2B5EF4-FFF2-40B4-BE49-F238E27FC236}">
                    <a16:creationId xmlns:a16="http://schemas.microsoft.com/office/drawing/2014/main" xmlns="" id="{AFF80862-EB12-4455-A5FF-765DD2883225}"/>
                  </a:ext>
                </a:extLst>
              </p:cNvPr>
              <p:cNvSpPr/>
              <p:nvPr/>
            </p:nvSpPr>
            <p:spPr>
              <a:xfrm rot="8100000">
                <a:off x="3480259" y="4034600"/>
                <a:ext cx="342740" cy="357312"/>
              </a:xfrm>
              <a:prstGeom prst="teardrop">
                <a:avLst/>
              </a:prstGeom>
              <a:gradFill flip="none" rotWithShape="1">
                <a:gsLst>
                  <a:gs pos="0">
                    <a:srgbClr val="0560B3"/>
                  </a:gs>
                  <a:gs pos="95575">
                    <a:srgbClr val="93CA5C"/>
                  </a:gs>
                  <a:gs pos="51000">
                    <a:srgbClr val="45BEAE"/>
                  </a:gs>
                </a:gsLst>
                <a:lin ang="6600000" scaled="0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22112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xmlns="" id="{DF887DE7-E5F0-47E8-BBF2-3E296359A2BB}"/>
                  </a:ext>
                </a:extLst>
              </p:cNvPr>
              <p:cNvSpPr/>
              <p:nvPr/>
            </p:nvSpPr>
            <p:spPr>
              <a:xfrm>
                <a:off x="3530616" y="4092243"/>
                <a:ext cx="242026" cy="242026"/>
              </a:xfrm>
              <a:prstGeom prst="ellipse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85" name="Retângulo 84">
            <a:extLst>
              <a:ext uri="{FF2B5EF4-FFF2-40B4-BE49-F238E27FC236}">
                <a16:creationId xmlns:a16="http://schemas.microsoft.com/office/drawing/2014/main" xmlns="" id="{65ACDC14-512B-4836-B6B0-788289F13073}"/>
              </a:ext>
            </a:extLst>
          </p:cNvPr>
          <p:cNvSpPr/>
          <p:nvPr/>
        </p:nvSpPr>
        <p:spPr>
          <a:xfrm>
            <a:off x="3900491" y="4534045"/>
            <a:ext cx="16941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2 BI</a:t>
            </a:r>
            <a:endParaRPr lang="pt-BR" sz="4400" b="1" i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Potencial de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Investimento</a:t>
            </a:r>
            <a:endParaRPr lang="pt-BR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86" name="Grupo 16">
            <a:extLst>
              <a:ext uri="{FF2B5EF4-FFF2-40B4-BE49-F238E27FC236}">
                <a16:creationId xmlns:a16="http://schemas.microsoft.com/office/drawing/2014/main" xmlns="" id="{5D1808BA-D667-4FCC-8413-8CB5AA4A92ED}"/>
              </a:ext>
            </a:extLst>
          </p:cNvPr>
          <p:cNvGrpSpPr/>
          <p:nvPr/>
        </p:nvGrpSpPr>
        <p:grpSpPr>
          <a:xfrm>
            <a:off x="4149299" y="3506742"/>
            <a:ext cx="1217878" cy="1164190"/>
            <a:chOff x="10649964" y="2643221"/>
            <a:chExt cx="1217878" cy="1164190"/>
          </a:xfrm>
        </p:grpSpPr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xmlns="" id="{C43E5166-B9B8-4C7B-90D4-E8158712BC5E}"/>
                </a:ext>
              </a:extLst>
            </p:cNvPr>
            <p:cNvSpPr/>
            <p:nvPr/>
          </p:nvSpPr>
          <p:spPr>
            <a:xfrm>
              <a:off x="10649964" y="2882279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0" cap="none" spc="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$</a:t>
              </a: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xmlns="" id="{1AC4947D-EDC9-49F8-85CB-7FBA8497F9FC}"/>
                </a:ext>
              </a:extLst>
            </p:cNvPr>
            <p:cNvSpPr/>
            <p:nvPr/>
          </p:nvSpPr>
          <p:spPr>
            <a:xfrm>
              <a:off x="10966708" y="2643221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0" cap="none" spc="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$</a:t>
              </a:r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xmlns="" id="{5F52384D-A0C0-4A74-8E2F-4739BBF9E162}"/>
                </a:ext>
              </a:extLst>
            </p:cNvPr>
            <p:cNvSpPr/>
            <p:nvPr/>
          </p:nvSpPr>
          <p:spPr>
            <a:xfrm>
              <a:off x="11301661" y="2884081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0" cap="none" spc="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$</a:t>
              </a:r>
            </a:p>
          </p:txBody>
        </p:sp>
      </p:grpSp>
      <p:grpSp>
        <p:nvGrpSpPr>
          <p:cNvPr id="90" name="Grupo 18">
            <a:extLst>
              <a:ext uri="{FF2B5EF4-FFF2-40B4-BE49-F238E27FC236}">
                <a16:creationId xmlns:a16="http://schemas.microsoft.com/office/drawing/2014/main" xmlns="" id="{CA08BDF9-B567-482D-89B2-8AE4E78A7B9E}"/>
              </a:ext>
            </a:extLst>
          </p:cNvPr>
          <p:cNvGrpSpPr/>
          <p:nvPr/>
        </p:nvGrpSpPr>
        <p:grpSpPr>
          <a:xfrm>
            <a:off x="728149" y="3642721"/>
            <a:ext cx="1070443" cy="1090987"/>
            <a:chOff x="8027842" y="2890780"/>
            <a:chExt cx="1070443" cy="1090987"/>
          </a:xfrm>
        </p:grpSpPr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xmlns="" id="{09E83AF8-4FA8-44C6-93A3-D4F4AFAFB55C}"/>
                </a:ext>
              </a:extLst>
            </p:cNvPr>
            <p:cNvSpPr/>
            <p:nvPr/>
          </p:nvSpPr>
          <p:spPr>
            <a:xfrm>
              <a:off x="8027842" y="3057347"/>
              <a:ext cx="4890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540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Webdings" panose="05030102010509060703" pitchFamily="18" charset="2"/>
                </a:rPr>
                <a:t>€</a:t>
              </a:r>
              <a:endParaRPr lang="pt-BR" sz="5400" b="0" cap="none" spc="0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ebdings" panose="05030102010509060703" pitchFamily="18" charset="2"/>
              </a:endParaRPr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xmlns="" id="{F17842E4-65E6-43CD-859A-9CBA31F3E942}"/>
                </a:ext>
              </a:extLst>
            </p:cNvPr>
            <p:cNvSpPr/>
            <p:nvPr/>
          </p:nvSpPr>
          <p:spPr>
            <a:xfrm>
              <a:off x="8323395" y="2890780"/>
              <a:ext cx="4890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540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Webdings" panose="05030102010509060703" pitchFamily="18" charset="2"/>
                </a:rPr>
                <a:t>€</a:t>
              </a:r>
              <a:endParaRPr lang="pt-BR" sz="5400" b="0" cap="none" spc="0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ebdings" panose="05030102010509060703" pitchFamily="18" charset="2"/>
              </a:endParaRPr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xmlns="" id="{E049DFDA-9437-4DCD-8AA6-6AF2DBBACA60}"/>
                </a:ext>
              </a:extLst>
            </p:cNvPr>
            <p:cNvSpPr/>
            <p:nvPr/>
          </p:nvSpPr>
          <p:spPr>
            <a:xfrm>
              <a:off x="8609191" y="3058437"/>
              <a:ext cx="4890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5400" dirty="0">
                  <a:ln w="0"/>
                  <a:gradFill>
                    <a:gsLst>
                      <a:gs pos="0">
                        <a:srgbClr val="0560B3"/>
                      </a:gs>
                      <a:gs pos="95575">
                        <a:srgbClr val="93CA5C"/>
                      </a:gs>
                      <a:gs pos="51000">
                        <a:srgbClr val="45BEAE"/>
                      </a:gs>
                    </a:gsLst>
                    <a:lin ang="6600000"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Webdings" panose="05030102010509060703" pitchFamily="18" charset="2"/>
                </a:rPr>
                <a:t>€</a:t>
              </a:r>
              <a:endParaRPr lang="pt-BR" sz="5400" b="0" cap="none" spc="0" dirty="0">
                <a:ln w="0"/>
                <a:gradFill>
                  <a:gsLst>
                    <a:gs pos="0">
                      <a:srgbClr val="0560B3"/>
                    </a:gs>
                    <a:gs pos="95575">
                      <a:srgbClr val="93CA5C"/>
                    </a:gs>
                    <a:gs pos="51000">
                      <a:srgbClr val="45BEAE"/>
                    </a:gs>
                  </a:gsLst>
                  <a:lin ang="66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ebdings" panose="05030102010509060703" pitchFamily="18" charset="2"/>
              </a:endParaRP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xmlns="" id="{4CF254F5-BC92-400C-9199-B89982C3AD31}"/>
              </a:ext>
            </a:extLst>
          </p:cNvPr>
          <p:cNvGrpSpPr/>
          <p:nvPr/>
        </p:nvGrpSpPr>
        <p:grpSpPr>
          <a:xfrm>
            <a:off x="6043313" y="4784751"/>
            <a:ext cx="418475" cy="429403"/>
            <a:chOff x="5867633" y="3499102"/>
            <a:chExt cx="418475" cy="429403"/>
          </a:xfrm>
        </p:grpSpPr>
        <p:sp>
          <p:nvSpPr>
            <p:cNvPr id="95" name="Lágrima 94">
              <a:extLst>
                <a:ext uri="{FF2B5EF4-FFF2-40B4-BE49-F238E27FC236}">
                  <a16:creationId xmlns:a16="http://schemas.microsoft.com/office/drawing/2014/main" xmlns="" id="{4CDD7B6D-B282-4727-9A8A-E4297C4811AC}"/>
                </a:ext>
              </a:extLst>
            </p:cNvPr>
            <p:cNvSpPr/>
            <p:nvPr/>
          </p:nvSpPr>
          <p:spPr>
            <a:xfrm rot="8150354">
              <a:off x="5867633" y="3499102"/>
              <a:ext cx="418475" cy="429403"/>
            </a:xfrm>
            <a:prstGeom prst="teardrop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77"/>
            </a:p>
          </p:txBody>
        </p: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xmlns="" id="{95C3F5AE-9324-4189-AB7A-4121456BF53D}"/>
                </a:ext>
              </a:extLst>
            </p:cNvPr>
            <p:cNvSpPr/>
            <p:nvPr/>
          </p:nvSpPr>
          <p:spPr>
            <a:xfrm>
              <a:off x="5990532" y="3625210"/>
              <a:ext cx="172679" cy="1771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77" dirty="0"/>
            </a:p>
          </p:txBody>
        </p:sp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xmlns="" id="{22C7B927-0665-4EBE-9B09-B0BEDE676072}"/>
              </a:ext>
            </a:extLst>
          </p:cNvPr>
          <p:cNvGrpSpPr/>
          <p:nvPr/>
        </p:nvGrpSpPr>
        <p:grpSpPr>
          <a:xfrm>
            <a:off x="6040203" y="5398766"/>
            <a:ext cx="418475" cy="429403"/>
            <a:chOff x="5867633" y="4958017"/>
            <a:chExt cx="418475" cy="429403"/>
          </a:xfrm>
        </p:grpSpPr>
        <p:sp>
          <p:nvSpPr>
            <p:cNvPr id="98" name="Lágrima 97">
              <a:extLst>
                <a:ext uri="{FF2B5EF4-FFF2-40B4-BE49-F238E27FC236}">
                  <a16:creationId xmlns:a16="http://schemas.microsoft.com/office/drawing/2014/main" xmlns="" id="{FD2750C8-52DE-452F-8E09-06E37CF48E32}"/>
                </a:ext>
              </a:extLst>
            </p:cNvPr>
            <p:cNvSpPr/>
            <p:nvPr/>
          </p:nvSpPr>
          <p:spPr>
            <a:xfrm rot="8150354">
              <a:off x="5867633" y="4958017"/>
              <a:ext cx="418475" cy="429403"/>
            </a:xfrm>
            <a:prstGeom prst="teardrop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77"/>
            </a:p>
          </p:txBody>
        </p:sp>
        <p:sp>
          <p:nvSpPr>
            <p:cNvPr id="99" name="Elipse 98">
              <a:extLst>
                <a:ext uri="{FF2B5EF4-FFF2-40B4-BE49-F238E27FC236}">
                  <a16:creationId xmlns:a16="http://schemas.microsoft.com/office/drawing/2014/main" xmlns="" id="{FAEB96EC-B763-4B62-ABEF-4401B4F03D8E}"/>
                </a:ext>
              </a:extLst>
            </p:cNvPr>
            <p:cNvSpPr/>
            <p:nvPr/>
          </p:nvSpPr>
          <p:spPr>
            <a:xfrm>
              <a:off x="5990532" y="5084125"/>
              <a:ext cx="172679" cy="1771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77"/>
            </a:p>
          </p:txBody>
        </p:sp>
      </p:grpSp>
      <p:sp>
        <p:nvSpPr>
          <p:cNvPr id="103" name="Retângulo 102">
            <a:extLst>
              <a:ext uri="{FF2B5EF4-FFF2-40B4-BE49-F238E27FC236}">
                <a16:creationId xmlns:a16="http://schemas.microsoft.com/office/drawing/2014/main" xmlns="" id="{66595A3A-6390-49CE-A782-E79761B7A886}"/>
              </a:ext>
            </a:extLst>
          </p:cNvPr>
          <p:cNvSpPr/>
          <p:nvPr/>
        </p:nvSpPr>
        <p:spPr>
          <a:xfrm>
            <a:off x="6523783" y="4872924"/>
            <a:ext cx="141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5">
              <a:defRPr/>
            </a:pP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  <a:cs typeface="Roboto Regular"/>
              </a:rPr>
              <a:t>Convocados</a:t>
            </a:r>
            <a:endParaRPr lang="id-ID" sz="2000" dirty="0">
              <a:solidFill>
                <a:schemeClr val="bg1"/>
              </a:solidFill>
              <a:latin typeface="Tw Cen MT" panose="020B0602020104020603" pitchFamily="34" charset="0"/>
              <a:cs typeface="Roboto Regular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xmlns="" id="{655C09C0-CD79-4637-9241-936D1E846EA5}"/>
              </a:ext>
            </a:extLst>
          </p:cNvPr>
          <p:cNvSpPr/>
          <p:nvPr/>
        </p:nvSpPr>
        <p:spPr>
          <a:xfrm>
            <a:off x="6506033" y="5472515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5">
              <a:defRPr/>
            </a:pP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  <a:cs typeface="Roboto Regular"/>
              </a:rPr>
              <a:t>Em andamento</a:t>
            </a:r>
            <a:endParaRPr lang="id-ID" sz="2000" dirty="0">
              <a:solidFill>
                <a:schemeClr val="bg1"/>
              </a:solidFill>
              <a:latin typeface="Tw Cen MT" panose="020B0602020104020603" pitchFamily="34" charset="0"/>
              <a:cs typeface="Roboto Regular"/>
            </a:endParaRPr>
          </a:p>
        </p:txBody>
      </p:sp>
      <p:grpSp>
        <p:nvGrpSpPr>
          <p:cNvPr id="118" name="Agrupar 117">
            <a:extLst>
              <a:ext uri="{FF2B5EF4-FFF2-40B4-BE49-F238E27FC236}">
                <a16:creationId xmlns:a16="http://schemas.microsoft.com/office/drawing/2014/main" xmlns="" id="{AFED7001-88E2-49D6-BCCC-6585DE40965E}"/>
              </a:ext>
            </a:extLst>
          </p:cNvPr>
          <p:cNvGrpSpPr/>
          <p:nvPr/>
        </p:nvGrpSpPr>
        <p:grpSpPr>
          <a:xfrm>
            <a:off x="2193921" y="1617675"/>
            <a:ext cx="1422158" cy="1407624"/>
            <a:chOff x="1235303" y="1449876"/>
            <a:chExt cx="1422158" cy="1407624"/>
          </a:xfrm>
        </p:grpSpPr>
        <p:sp>
          <p:nvSpPr>
            <p:cNvPr id="106" name="Retângulo: Cantos Diagonais Arredondados 105">
              <a:extLst>
                <a:ext uri="{FF2B5EF4-FFF2-40B4-BE49-F238E27FC236}">
                  <a16:creationId xmlns:a16="http://schemas.microsoft.com/office/drawing/2014/main" xmlns="" id="{32EBF869-DD86-4D2C-B2D3-DE0A9635C67A}"/>
                </a:ext>
              </a:extLst>
            </p:cNvPr>
            <p:cNvSpPr/>
            <p:nvPr/>
          </p:nvSpPr>
          <p:spPr>
            <a:xfrm>
              <a:off x="1235303" y="2192403"/>
              <a:ext cx="665098" cy="665097"/>
            </a:xfrm>
            <a:prstGeom prst="round2DiagRect">
              <a:avLst/>
            </a:prstGeom>
            <a:gradFill flip="none" rotWithShape="1">
              <a:gsLst>
                <a:gs pos="0">
                  <a:srgbClr val="0560B3"/>
                </a:gs>
                <a:gs pos="95575">
                  <a:srgbClr val="93CA5C"/>
                </a:gs>
                <a:gs pos="51000">
                  <a:srgbClr val="45BEAE"/>
                </a:gs>
              </a:gsLst>
              <a:lin ang="6600000" scaled="0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07" name="Retângulo: Cantos Diagonais Arredondados 106">
              <a:extLst>
                <a:ext uri="{FF2B5EF4-FFF2-40B4-BE49-F238E27FC236}">
                  <a16:creationId xmlns:a16="http://schemas.microsoft.com/office/drawing/2014/main" xmlns="" id="{2E532E34-1D4B-48A2-8D24-03D864DE3BF5}"/>
                </a:ext>
              </a:extLst>
            </p:cNvPr>
            <p:cNvSpPr/>
            <p:nvPr/>
          </p:nvSpPr>
          <p:spPr>
            <a:xfrm rot="5400000" flipV="1">
              <a:off x="1286432" y="2244177"/>
              <a:ext cx="562837" cy="562837"/>
            </a:xfrm>
            <a:prstGeom prst="round2Diag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08" name="Retângulo: Cantos Diagonais Arredondados 107">
              <a:extLst>
                <a:ext uri="{FF2B5EF4-FFF2-40B4-BE49-F238E27FC236}">
                  <a16:creationId xmlns:a16="http://schemas.microsoft.com/office/drawing/2014/main" xmlns="" id="{04CF2D36-D25C-4F84-B59B-0E8AE61DA426}"/>
                </a:ext>
              </a:extLst>
            </p:cNvPr>
            <p:cNvSpPr/>
            <p:nvPr/>
          </p:nvSpPr>
          <p:spPr>
            <a:xfrm rot="16200000">
              <a:off x="1990136" y="2182736"/>
              <a:ext cx="665097" cy="665098"/>
            </a:xfrm>
            <a:prstGeom prst="round2DiagRect">
              <a:avLst/>
            </a:prstGeom>
            <a:gradFill flip="none" rotWithShape="1">
              <a:gsLst>
                <a:gs pos="0">
                  <a:srgbClr val="0560B3"/>
                </a:gs>
                <a:gs pos="95575">
                  <a:srgbClr val="93CA5C"/>
                </a:gs>
                <a:gs pos="51000">
                  <a:srgbClr val="45BEAE"/>
                </a:gs>
              </a:gsLst>
              <a:lin ang="6600000" scaled="0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09" name="Retângulo: Cantos Diagonais Arredondados 108">
              <a:extLst>
                <a:ext uri="{FF2B5EF4-FFF2-40B4-BE49-F238E27FC236}">
                  <a16:creationId xmlns:a16="http://schemas.microsoft.com/office/drawing/2014/main" xmlns="" id="{ED06B09A-A386-4022-9C69-2DE04951C003}"/>
                </a:ext>
              </a:extLst>
            </p:cNvPr>
            <p:cNvSpPr/>
            <p:nvPr/>
          </p:nvSpPr>
          <p:spPr>
            <a:xfrm flipV="1">
              <a:off x="2041266" y="2232528"/>
              <a:ext cx="562837" cy="562837"/>
            </a:xfrm>
            <a:prstGeom prst="round2Diag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10" name="Retângulo: Cantos Diagonais Arredondados 109">
              <a:extLst>
                <a:ext uri="{FF2B5EF4-FFF2-40B4-BE49-F238E27FC236}">
                  <a16:creationId xmlns:a16="http://schemas.microsoft.com/office/drawing/2014/main" xmlns="" id="{58F71469-6903-4F2D-8B22-7CF8774E27DE}"/>
                </a:ext>
              </a:extLst>
            </p:cNvPr>
            <p:cNvSpPr/>
            <p:nvPr/>
          </p:nvSpPr>
          <p:spPr>
            <a:xfrm rot="10800000">
              <a:off x="1992363" y="1449876"/>
              <a:ext cx="665098" cy="665097"/>
            </a:xfrm>
            <a:prstGeom prst="round2DiagRect">
              <a:avLst/>
            </a:prstGeom>
            <a:gradFill flip="none" rotWithShape="1">
              <a:gsLst>
                <a:gs pos="0">
                  <a:srgbClr val="0560B3"/>
                </a:gs>
                <a:gs pos="95575">
                  <a:srgbClr val="93CA5C"/>
                </a:gs>
                <a:gs pos="51000">
                  <a:srgbClr val="45BEAE"/>
                </a:gs>
              </a:gsLst>
              <a:lin ang="6600000" scaled="0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11" name="Retângulo: Cantos Diagonais Arredondados 110">
              <a:extLst>
                <a:ext uri="{FF2B5EF4-FFF2-40B4-BE49-F238E27FC236}">
                  <a16:creationId xmlns:a16="http://schemas.microsoft.com/office/drawing/2014/main" xmlns="" id="{0C8D2C55-DCCC-4FBD-84FB-764508DC4CA5}"/>
                </a:ext>
              </a:extLst>
            </p:cNvPr>
            <p:cNvSpPr/>
            <p:nvPr/>
          </p:nvSpPr>
          <p:spPr>
            <a:xfrm rot="5400000" flipV="1">
              <a:off x="2041266" y="1501005"/>
              <a:ext cx="562837" cy="562837"/>
            </a:xfrm>
            <a:prstGeom prst="round2Diag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12" name="Retângulo: Cantos Diagonais Arredondados 111">
              <a:extLst>
                <a:ext uri="{FF2B5EF4-FFF2-40B4-BE49-F238E27FC236}">
                  <a16:creationId xmlns:a16="http://schemas.microsoft.com/office/drawing/2014/main" xmlns="" id="{53F14B80-29BC-4BEF-A74A-A5F211600B07}"/>
                </a:ext>
              </a:extLst>
            </p:cNvPr>
            <p:cNvSpPr/>
            <p:nvPr/>
          </p:nvSpPr>
          <p:spPr>
            <a:xfrm flipV="1">
              <a:off x="1241368" y="1450284"/>
              <a:ext cx="665098" cy="665097"/>
            </a:xfrm>
            <a:prstGeom prst="round2DiagRect">
              <a:avLst/>
            </a:prstGeom>
            <a:gradFill flip="none" rotWithShape="1">
              <a:gsLst>
                <a:gs pos="0">
                  <a:srgbClr val="0560B3"/>
                </a:gs>
                <a:gs pos="95575">
                  <a:srgbClr val="93CA5C"/>
                </a:gs>
                <a:gs pos="51000">
                  <a:srgbClr val="45BEAE"/>
                </a:gs>
              </a:gsLst>
              <a:lin ang="6600000" scaled="0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13" name="Retângulo: Cantos Diagonais Arredondados 112">
              <a:extLst>
                <a:ext uri="{FF2B5EF4-FFF2-40B4-BE49-F238E27FC236}">
                  <a16:creationId xmlns:a16="http://schemas.microsoft.com/office/drawing/2014/main" xmlns="" id="{AEC4E0AA-296D-4EE6-8D3B-482796E1EBB8}"/>
                </a:ext>
              </a:extLst>
            </p:cNvPr>
            <p:cNvSpPr/>
            <p:nvPr/>
          </p:nvSpPr>
          <p:spPr>
            <a:xfrm flipV="1">
              <a:off x="1296841" y="1501006"/>
              <a:ext cx="562837" cy="562837"/>
            </a:xfrm>
            <a:prstGeom prst="round2Diag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2211294"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pic>
          <p:nvPicPr>
            <p:cNvPr id="114" name="Imagem 113">
              <a:extLst>
                <a:ext uri="{FF2B5EF4-FFF2-40B4-BE49-F238E27FC236}">
                  <a16:creationId xmlns:a16="http://schemas.microsoft.com/office/drawing/2014/main" xmlns="" id="{CF06D358-E308-4C98-9ED2-50E60A3FE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158" y="1502584"/>
              <a:ext cx="529383" cy="529383"/>
            </a:xfrm>
            <a:prstGeom prst="rect">
              <a:avLst/>
            </a:prstGeom>
          </p:spPr>
        </p:pic>
        <p:pic>
          <p:nvPicPr>
            <p:cNvPr id="115" name="Imagem 114">
              <a:extLst>
                <a:ext uri="{FF2B5EF4-FFF2-40B4-BE49-F238E27FC236}">
                  <a16:creationId xmlns:a16="http://schemas.microsoft.com/office/drawing/2014/main" xmlns="" id="{4B36CF24-298C-416E-9E1E-6B43635B0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311" y="1585481"/>
              <a:ext cx="425928" cy="425928"/>
            </a:xfrm>
            <a:prstGeom prst="rect">
              <a:avLst/>
            </a:prstGeom>
          </p:spPr>
        </p:pic>
        <p:pic>
          <p:nvPicPr>
            <p:cNvPr id="116" name="Imagem 115">
              <a:extLst>
                <a:ext uri="{FF2B5EF4-FFF2-40B4-BE49-F238E27FC236}">
                  <a16:creationId xmlns:a16="http://schemas.microsoft.com/office/drawing/2014/main" xmlns="" id="{3EB95F4B-23C1-42FF-BB6B-8B3D2D0DA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0" y="2276692"/>
              <a:ext cx="496517" cy="496517"/>
            </a:xfrm>
            <a:prstGeom prst="rect">
              <a:avLst/>
            </a:prstGeom>
          </p:spPr>
        </p:pic>
        <p:pic>
          <p:nvPicPr>
            <p:cNvPr id="117" name="Imagem 116">
              <a:extLst>
                <a:ext uri="{FF2B5EF4-FFF2-40B4-BE49-F238E27FC236}">
                  <a16:creationId xmlns:a16="http://schemas.microsoft.com/office/drawing/2014/main" xmlns="" id="{7F31F118-1AD5-46CA-A355-73259966A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523" y="2235391"/>
              <a:ext cx="586321" cy="586321"/>
            </a:xfrm>
            <a:prstGeom prst="rect">
              <a:avLst/>
            </a:prstGeom>
          </p:spPr>
        </p:pic>
      </p:grpSp>
      <p:sp>
        <p:nvSpPr>
          <p:cNvPr id="136" name="Retângulo 135">
            <a:extLst>
              <a:ext uri="{FF2B5EF4-FFF2-40B4-BE49-F238E27FC236}">
                <a16:creationId xmlns:a16="http://schemas.microsoft.com/office/drawing/2014/main" xmlns="" id="{35DA7E22-3FCE-4D65-A2C4-119B7B28F272}"/>
              </a:ext>
            </a:extLst>
          </p:cNvPr>
          <p:cNvSpPr/>
          <p:nvPr/>
        </p:nvSpPr>
        <p:spPr>
          <a:xfrm>
            <a:off x="681801" y="1581131"/>
            <a:ext cx="1514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5 RSU</a:t>
            </a:r>
            <a:endParaRPr lang="pt-BR" sz="2800" b="1" i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xmlns="" id="{2A1DA3F7-AA83-4154-B7CB-25CC8D9BFDC5}"/>
              </a:ext>
            </a:extLst>
          </p:cNvPr>
          <p:cNvSpPr/>
          <p:nvPr/>
        </p:nvSpPr>
        <p:spPr>
          <a:xfrm>
            <a:off x="3688420" y="1574886"/>
            <a:ext cx="1475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2 ESG</a:t>
            </a:r>
            <a:endParaRPr lang="pt-BR" sz="2800" b="1" i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8" name="Retângulo 137">
            <a:extLst>
              <a:ext uri="{FF2B5EF4-FFF2-40B4-BE49-F238E27FC236}">
                <a16:creationId xmlns:a16="http://schemas.microsoft.com/office/drawing/2014/main" xmlns="" id="{6C641BE9-AD52-48BF-81D3-0915E7E99BAB}"/>
              </a:ext>
            </a:extLst>
          </p:cNvPr>
          <p:cNvSpPr/>
          <p:nvPr/>
        </p:nvSpPr>
        <p:spPr>
          <a:xfrm>
            <a:off x="3661100" y="2368365"/>
            <a:ext cx="1296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latin typeface="Tw Cen MT" panose="020B0602020104020603" pitchFamily="34" charset="0"/>
              </a:rPr>
              <a:t>10 IP</a:t>
            </a:r>
          </a:p>
        </p:txBody>
      </p:sp>
      <p:sp>
        <p:nvSpPr>
          <p:cNvPr id="155" name="Retângulo 154">
            <a:extLst>
              <a:ext uri="{FF2B5EF4-FFF2-40B4-BE49-F238E27FC236}">
                <a16:creationId xmlns:a16="http://schemas.microsoft.com/office/drawing/2014/main" xmlns="" id="{29EB7988-CDE8-4EE8-82DE-47FFF2661BA6}"/>
              </a:ext>
            </a:extLst>
          </p:cNvPr>
          <p:cNvSpPr/>
          <p:nvPr/>
        </p:nvSpPr>
        <p:spPr>
          <a:xfrm>
            <a:off x="0" y="429743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Projetos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22282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4518" y="299804"/>
            <a:ext cx="1065800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000" b="1" u="sng" dirty="0" smtClean="0">
                <a:solidFill>
                  <a:schemeClr val="bg1"/>
                </a:solidFill>
              </a:rPr>
              <a:t>Emenda 23 – Posição Contrária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3000" b="1" u="sng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u="sng" dirty="0">
                <a:solidFill>
                  <a:schemeClr val="bg1"/>
                </a:solidFill>
              </a:rPr>
              <a:t>Resumo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r>
              <a:rPr lang="pt-BR" sz="2800" dirty="0" smtClean="0">
                <a:solidFill>
                  <a:schemeClr val="bg1"/>
                </a:solidFill>
              </a:rPr>
              <a:t>Afasta a possibilidade dos bancos públicos atuarem nos processos de desestatização (PPP e Concessões).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sz="2800" b="1" u="sng" dirty="0">
                <a:solidFill>
                  <a:schemeClr val="bg1"/>
                </a:solidFill>
              </a:rPr>
              <a:t>Justificativa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Permitir que os </a:t>
            </a:r>
            <a:r>
              <a:rPr lang="pt-BR" sz="2800" dirty="0">
                <a:solidFill>
                  <a:schemeClr val="bg1"/>
                </a:solidFill>
              </a:rPr>
              <a:t>bancos públicos federais </a:t>
            </a:r>
            <a:r>
              <a:rPr lang="pt-BR" sz="2800" dirty="0" smtClean="0">
                <a:solidFill>
                  <a:schemeClr val="bg1"/>
                </a:solidFill>
              </a:rPr>
              <a:t>possam atuar </a:t>
            </a:r>
            <a:r>
              <a:rPr lang="pt-BR" sz="2800" dirty="0">
                <a:solidFill>
                  <a:schemeClr val="bg1"/>
                </a:solidFill>
              </a:rPr>
              <a:t>com maiores possibilidades jurídico-legais na estruturação de parcerias de </a:t>
            </a:r>
            <a:r>
              <a:rPr lang="pt-BR" sz="2800" dirty="0" smtClean="0">
                <a:solidFill>
                  <a:schemeClr val="bg1"/>
                </a:solidFill>
              </a:rPr>
              <a:t>investimentos;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Aumento das oportunidades de investimento.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4518" y="299804"/>
            <a:ext cx="10658006" cy="697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000" b="1" u="sng" dirty="0" smtClean="0">
                <a:solidFill>
                  <a:schemeClr val="bg1"/>
                </a:solidFill>
              </a:rPr>
              <a:t>Emenda </a:t>
            </a:r>
            <a:r>
              <a:rPr lang="pt-BR" sz="3000" b="1" u="sng" dirty="0">
                <a:solidFill>
                  <a:schemeClr val="bg1"/>
                </a:solidFill>
              </a:rPr>
              <a:t>31, 32 e 35 </a:t>
            </a:r>
            <a:r>
              <a:rPr lang="pt-BR" sz="3000" b="1" u="sng" dirty="0" smtClean="0">
                <a:solidFill>
                  <a:schemeClr val="bg1"/>
                </a:solidFill>
              </a:rPr>
              <a:t>– Posição Contrária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9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9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800" b="1" u="sng" dirty="0" smtClean="0">
                <a:solidFill>
                  <a:schemeClr val="bg1"/>
                </a:solidFill>
              </a:rPr>
              <a:t>Resumo</a:t>
            </a:r>
            <a:r>
              <a:rPr lang="pt-BR" sz="2800" b="1" dirty="0" smtClean="0">
                <a:solidFill>
                  <a:schemeClr val="bg1"/>
                </a:solidFill>
              </a:rPr>
              <a:t>: </a:t>
            </a:r>
            <a:r>
              <a:rPr lang="pt-BR" sz="2800" dirty="0">
                <a:solidFill>
                  <a:schemeClr val="bg1"/>
                </a:solidFill>
              </a:rPr>
              <a:t>S</a:t>
            </a:r>
            <a:r>
              <a:rPr lang="pt-BR" sz="2800" dirty="0" smtClean="0">
                <a:solidFill>
                  <a:schemeClr val="bg1"/>
                </a:solidFill>
              </a:rPr>
              <a:t>upressão do </a:t>
            </a:r>
            <a:r>
              <a:rPr lang="pt-BR" sz="2800" dirty="0">
                <a:solidFill>
                  <a:schemeClr val="bg1"/>
                </a:solidFill>
              </a:rPr>
              <a:t>termo “interesse estratégico” </a:t>
            </a:r>
            <a:r>
              <a:rPr lang="pt-BR" sz="2800" dirty="0" smtClean="0">
                <a:solidFill>
                  <a:schemeClr val="bg1"/>
                </a:solidFill>
              </a:rPr>
              <a:t>restringindo a atuação do PPI.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u="sng" dirty="0" smtClean="0">
                <a:solidFill>
                  <a:schemeClr val="bg1"/>
                </a:solidFill>
              </a:rPr>
              <a:t>Justificativa</a:t>
            </a:r>
            <a:r>
              <a:rPr lang="pt-BR" sz="2800" b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Reduz possibilidades de atuação do PPI;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Reduz </a:t>
            </a:r>
            <a:r>
              <a:rPr lang="pt-BR" sz="2800" dirty="0">
                <a:solidFill>
                  <a:schemeClr val="bg1"/>
                </a:solidFill>
              </a:rPr>
              <a:t>a oportunidade de </a:t>
            </a:r>
            <a:r>
              <a:rPr lang="pt-BR" sz="2800" dirty="0" smtClean="0">
                <a:solidFill>
                  <a:schemeClr val="bg1"/>
                </a:solidFill>
              </a:rPr>
              <a:t>investimento;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A CAIXA tem interesse direto na amplitude federativa dos projetos inseridos no PPI, tendo em vista a sua atuação e capilaridade junto aos Estados e Municípios.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487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Futura Lt BT</vt:lpstr>
      <vt:lpstr>Roboto Regular</vt:lpstr>
      <vt:lpstr>Segoe UI Black</vt:lpstr>
      <vt:lpstr>Tw Cen MT</vt:lpstr>
      <vt:lpstr>Webdings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 Economica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Izabela Couto Albuquerque Baeta Ribeiro</dc:creator>
  <cp:lastModifiedBy>Clarissa Kiwa Scarton Hayashi</cp:lastModifiedBy>
  <cp:revision>380</cp:revision>
  <cp:lastPrinted>2019-07-11T10:51:43Z</cp:lastPrinted>
  <dcterms:created xsi:type="dcterms:W3CDTF">2019-04-24T17:27:28Z</dcterms:created>
  <dcterms:modified xsi:type="dcterms:W3CDTF">2019-07-11T12:52:51Z</dcterms:modified>
</cp:coreProperties>
</file>