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5"/>
  </p:normalViewPr>
  <p:slideViewPr>
    <p:cSldViewPr snapToGrid="0">
      <p:cViewPr varScale="1">
        <p:scale>
          <a:sx n="35" d="100"/>
          <a:sy n="35"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18557042"/>
      </p:ext>
    </p:extLst>
  </p:cSld>
  <p:clrMap bg1="lt1" tx1="dk1" bg2="lt2" tx2="dk2" accent1="accent1" accent2="accent2" accent3="accent3" accent4="accent4" accent5="accent5" accent6="accent6" hlink="hlink" folHlink="folHlink"/>
  <p:notesStyle>
    <a:lvl1pPr defTabSz="1828800" latinLnBrk="0">
      <a:spcBef>
        <a:spcPts val="800"/>
      </a:spcBef>
      <a:defRPr sz="2400">
        <a:latin typeface="+mj-lt"/>
        <a:ea typeface="+mj-ea"/>
        <a:cs typeface="+mj-cs"/>
        <a:sym typeface="Calibri"/>
      </a:defRPr>
    </a:lvl1pPr>
    <a:lvl2pPr indent="228600" defTabSz="1828800" latinLnBrk="0">
      <a:spcBef>
        <a:spcPts val="800"/>
      </a:spcBef>
      <a:defRPr sz="2400">
        <a:latin typeface="+mj-lt"/>
        <a:ea typeface="+mj-ea"/>
        <a:cs typeface="+mj-cs"/>
        <a:sym typeface="Calibri"/>
      </a:defRPr>
    </a:lvl2pPr>
    <a:lvl3pPr indent="457200" defTabSz="1828800" latinLnBrk="0">
      <a:spcBef>
        <a:spcPts val="800"/>
      </a:spcBef>
      <a:defRPr sz="2400">
        <a:latin typeface="+mj-lt"/>
        <a:ea typeface="+mj-ea"/>
        <a:cs typeface="+mj-cs"/>
        <a:sym typeface="Calibri"/>
      </a:defRPr>
    </a:lvl3pPr>
    <a:lvl4pPr indent="685800" defTabSz="1828800" latinLnBrk="0">
      <a:spcBef>
        <a:spcPts val="800"/>
      </a:spcBef>
      <a:defRPr sz="2400">
        <a:latin typeface="+mj-lt"/>
        <a:ea typeface="+mj-ea"/>
        <a:cs typeface="+mj-cs"/>
        <a:sym typeface="Calibri"/>
      </a:defRPr>
    </a:lvl4pPr>
    <a:lvl5pPr indent="914400" defTabSz="1828800" latinLnBrk="0">
      <a:spcBef>
        <a:spcPts val="800"/>
      </a:spcBef>
      <a:defRPr sz="2400">
        <a:latin typeface="+mj-lt"/>
        <a:ea typeface="+mj-ea"/>
        <a:cs typeface="+mj-cs"/>
        <a:sym typeface="Calibri"/>
      </a:defRPr>
    </a:lvl5pPr>
    <a:lvl6pPr indent="1143000" defTabSz="1828800" latinLnBrk="0">
      <a:spcBef>
        <a:spcPts val="800"/>
      </a:spcBef>
      <a:defRPr sz="2400">
        <a:latin typeface="+mj-lt"/>
        <a:ea typeface="+mj-ea"/>
        <a:cs typeface="+mj-cs"/>
        <a:sym typeface="Calibri"/>
      </a:defRPr>
    </a:lvl6pPr>
    <a:lvl7pPr indent="1371600" defTabSz="1828800" latinLnBrk="0">
      <a:spcBef>
        <a:spcPts val="800"/>
      </a:spcBef>
      <a:defRPr sz="2400">
        <a:latin typeface="+mj-lt"/>
        <a:ea typeface="+mj-ea"/>
        <a:cs typeface="+mj-cs"/>
        <a:sym typeface="Calibri"/>
      </a:defRPr>
    </a:lvl7pPr>
    <a:lvl8pPr indent="1600200" defTabSz="1828800" latinLnBrk="0">
      <a:spcBef>
        <a:spcPts val="800"/>
      </a:spcBef>
      <a:defRPr sz="2400">
        <a:latin typeface="+mj-lt"/>
        <a:ea typeface="+mj-ea"/>
        <a:cs typeface="+mj-cs"/>
        <a:sym typeface="Calibri"/>
      </a:defRPr>
    </a:lvl8pPr>
    <a:lvl9pPr indent="1828800" defTabSz="1828800" latinLnBrk="0">
      <a:spcBef>
        <a:spcPts val="800"/>
      </a:spcBef>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defTabSz="914400">
              <a:spcBef>
                <a:spcPts val="0"/>
              </a:spcBef>
              <a:defRPr sz="1200"/>
            </a:pPr>
            <a:r>
              <a:t>Introduction. </a:t>
            </a:r>
            <a:r>
              <a:rPr>
                <a:latin typeface="Wingdings"/>
                <a:ea typeface="Wingdings"/>
                <a:cs typeface="Wingdings"/>
                <a:sym typeface="Wingdings"/>
              </a:rPr>
              <a:t>☺</a:t>
            </a:r>
          </a:p>
        </p:txBody>
      </p:sp>
    </p:spTree>
    <p:extLst>
      <p:ext uri="{BB962C8B-B14F-4D97-AF65-F5344CB8AC3E}">
        <p14:creationId xmlns:p14="http://schemas.microsoft.com/office/powerpoint/2010/main" val="237349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1" name="Texto do Título"/>
          <p:cNvSpPr txBox="1">
            <a:spLocks noGrp="1"/>
          </p:cNvSpPr>
          <p:nvPr>
            <p:ph type="title"/>
          </p:nvPr>
        </p:nvSpPr>
        <p:spPr>
          <a:xfrm>
            <a:off x="3962400" y="6498818"/>
            <a:ext cx="16459200" cy="2295180"/>
          </a:xfrm>
          <a:prstGeom prst="rect">
            <a:avLst/>
          </a:prstGeom>
        </p:spPr>
        <p:txBody>
          <a:bodyPr lIns="91439" tIns="91439" rIns="91439" bIns="91439" anchor="ctr">
            <a:noAutofit/>
          </a:bodyPr>
          <a:lstStyle>
            <a:lvl1pPr algn="ctr" defTabSz="1828800">
              <a:lnSpc>
                <a:spcPct val="100000"/>
              </a:lnSpc>
              <a:defRPr sz="5600" spc="0">
                <a:solidFill>
                  <a:srgbClr val="243572"/>
                </a:solidFill>
                <a:latin typeface="+mj-lt"/>
                <a:ea typeface="+mj-ea"/>
                <a:cs typeface="+mj-cs"/>
                <a:sym typeface="Calibri"/>
              </a:defRPr>
            </a:lvl1pPr>
          </a:lstStyle>
          <a:p>
            <a:r>
              <a:t>Texto do Título</a:t>
            </a:r>
          </a:p>
        </p:txBody>
      </p:sp>
      <p:pic>
        <p:nvPicPr>
          <p:cNvPr id="12" name="LNCC-original.jpg" descr="LNCC-original.jpg"/>
          <p:cNvPicPr>
            <a:picLocks noChangeAspect="1"/>
          </p:cNvPicPr>
          <p:nvPr/>
        </p:nvPicPr>
        <p:blipFill>
          <a:blip r:embed="rId2"/>
          <a:stretch>
            <a:fillRect/>
          </a:stretch>
        </p:blipFill>
        <p:spPr>
          <a:xfrm>
            <a:off x="-7940" y="6350"/>
            <a:ext cx="24399880" cy="5103022"/>
          </a:xfrm>
          <a:prstGeom prst="rect">
            <a:avLst/>
          </a:prstGeom>
          <a:ln w="12700">
            <a:miter lim="400000"/>
          </a:ln>
        </p:spPr>
      </p:pic>
      <p:pic>
        <p:nvPicPr>
          <p:cNvPr id="13" name="Image" descr="Image"/>
          <p:cNvPicPr>
            <a:picLocks noChangeAspect="1"/>
          </p:cNvPicPr>
          <p:nvPr/>
        </p:nvPicPr>
        <p:blipFill>
          <a:blip r:embed="rId3"/>
          <a:srcRect l="524" t="16981" r="524" b="11223"/>
          <a:stretch>
            <a:fillRect/>
          </a:stretch>
        </p:blipFill>
        <p:spPr>
          <a:xfrm>
            <a:off x="-650082" y="10183444"/>
            <a:ext cx="25684209" cy="3510864"/>
          </a:xfrm>
          <a:prstGeom prst="rect">
            <a:avLst/>
          </a:prstGeom>
          <a:ln w="12700">
            <a:miter lim="400000"/>
          </a:ln>
        </p:spPr>
      </p:pic>
      <p:sp>
        <p:nvSpPr>
          <p:cNvPr id="14" name="Slide Number"/>
          <p:cNvSpPr txBox="1">
            <a:spLocks noGrp="1"/>
          </p:cNvSpPr>
          <p:nvPr>
            <p:ph type="sldNum" sz="quarter" idx="2"/>
          </p:nvPr>
        </p:nvSpPr>
        <p:spPr>
          <a:xfrm>
            <a:off x="16154400" y="12344400"/>
            <a:ext cx="4267200" cy="736601"/>
          </a:xfrm>
          <a:prstGeom prst="rect">
            <a:avLst/>
          </a:prstGeom>
        </p:spPr>
        <p:txBody>
          <a:bodyPr lIns="91439" tIns="91439" rIns="91439" bIns="91439" anchor="ctr"/>
          <a:lstStyle>
            <a:lvl1pPr algn="l" defTabSz="1828800">
              <a:defRPr sz="3600">
                <a:solidFill>
                  <a:srgbClr val="000000"/>
                </a:solidFill>
                <a:latin typeface="+mj-lt"/>
                <a:ea typeface="+mj-ea"/>
                <a:cs typeface="+mj-cs"/>
                <a:sym typeface="Calibri"/>
              </a:defRPr>
            </a:lvl1p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43"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144"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145"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146"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147" name="Texto do Título"/>
          <p:cNvSpPr txBox="1">
            <a:spLocks noGrp="1"/>
          </p:cNvSpPr>
          <p:nvPr>
            <p:ph type="title"/>
          </p:nvPr>
        </p:nvSpPr>
        <p:spPr>
          <a:xfrm>
            <a:off x="2732272" y="923683"/>
            <a:ext cx="16486409"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sp>
        <p:nvSpPr>
          <p:cNvPr id="148"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149"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pic>
        <p:nvPicPr>
          <p:cNvPr id="150"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57" name="Nível de Corpo Um…"/>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21"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22"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23"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24"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25" name="Texto do Título"/>
          <p:cNvSpPr txBox="1">
            <a:spLocks noGrp="1"/>
          </p:cNvSpPr>
          <p:nvPr>
            <p:ph type="title"/>
          </p:nvPr>
        </p:nvSpPr>
        <p:spPr>
          <a:xfrm>
            <a:off x="2732272" y="923683"/>
            <a:ext cx="16486409"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sp>
        <p:nvSpPr>
          <p:cNvPr id="26"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27"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pic>
        <p:nvPicPr>
          <p:cNvPr id="28"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29"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itens">
    <p:bg>
      <p:bgPr>
        <a:solidFill>
          <a:srgbClr val="FFFFFF"/>
        </a:solidFill>
        <a:effectLst/>
      </p:bgPr>
    </p:bg>
    <p:spTree>
      <p:nvGrpSpPr>
        <p:cNvPr id="1" name=""/>
        <p:cNvGrpSpPr/>
        <p:nvPr/>
      </p:nvGrpSpPr>
      <p:grpSpPr>
        <a:xfrm>
          <a:off x="0" y="0"/>
          <a:ext cx="0" cy="0"/>
          <a:chOff x="0" y="0"/>
          <a:chExt cx="0" cy="0"/>
        </a:xfrm>
      </p:grpSpPr>
      <p:sp>
        <p:nvSpPr>
          <p:cNvPr id="36"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37"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38"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39"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40" name="Nível de Corpo Um…"/>
          <p:cNvSpPr txBox="1">
            <a:spLocks noGrp="1"/>
          </p:cNvSpPr>
          <p:nvPr>
            <p:ph type="body" idx="1"/>
          </p:nvPr>
        </p:nvSpPr>
        <p:spPr>
          <a:xfrm>
            <a:off x="976604" y="2954291"/>
            <a:ext cx="22555787" cy="9577389"/>
          </a:xfrm>
          <a:prstGeom prst="rect">
            <a:avLst/>
          </a:prstGeom>
        </p:spPr>
        <p:txBody>
          <a:bodyPr lIns="91439" tIns="91439" rIns="91439" bIns="91439" numCol="1" spcCol="38100">
            <a:noAutofit/>
          </a:bodyPr>
          <a:lstStyle>
            <a:lvl1pPr marL="358775" indent="-358775" defTabSz="1828800">
              <a:lnSpc>
                <a:spcPct val="100000"/>
              </a:lnSpc>
              <a:spcBef>
                <a:spcPts val="1100"/>
              </a:spcBef>
              <a:buSzPct val="100000"/>
              <a:buChar char="▪"/>
              <a:defRPr>
                <a:solidFill>
                  <a:srgbClr val="243572"/>
                </a:solidFill>
                <a:latin typeface="Arial"/>
                <a:ea typeface="Arial"/>
                <a:cs typeface="Arial"/>
                <a:sym typeface="Arial"/>
              </a:defRPr>
            </a:lvl1pPr>
            <a:lvl2pPr marL="584835" indent="-403860" defTabSz="1828800">
              <a:lnSpc>
                <a:spcPct val="100000"/>
              </a:lnSpc>
              <a:spcBef>
                <a:spcPts val="1100"/>
              </a:spcBef>
              <a:buSzPct val="100000"/>
              <a:buChar char="▪"/>
              <a:defRPr>
                <a:solidFill>
                  <a:srgbClr val="243572"/>
                </a:solidFill>
                <a:latin typeface="Arial"/>
                <a:ea typeface="Arial"/>
                <a:cs typeface="Arial"/>
                <a:sym typeface="Arial"/>
              </a:defRPr>
            </a:lvl2pPr>
            <a:lvl3pPr marL="850370" indent="-499533" defTabSz="1828800">
              <a:lnSpc>
                <a:spcPct val="100000"/>
              </a:lnSpc>
              <a:spcBef>
                <a:spcPts val="1100"/>
              </a:spcBef>
              <a:buSzPct val="100000"/>
              <a:buChar char="▪"/>
              <a:defRPr>
                <a:solidFill>
                  <a:srgbClr val="243572"/>
                </a:solidFill>
                <a:latin typeface="Arial"/>
                <a:ea typeface="Arial"/>
                <a:cs typeface="Arial"/>
                <a:sym typeface="Arial"/>
              </a:defRPr>
            </a:lvl3pPr>
            <a:lvl4pPr marL="1005945" indent="-461433" defTabSz="1828800">
              <a:lnSpc>
                <a:spcPct val="100000"/>
              </a:lnSpc>
              <a:spcBef>
                <a:spcPts val="1100"/>
              </a:spcBef>
              <a:buSzPct val="100000"/>
              <a:buChar char="▪"/>
              <a:defRPr>
                <a:solidFill>
                  <a:srgbClr val="243572"/>
                </a:solidFill>
                <a:latin typeface="Arial"/>
                <a:ea typeface="Arial"/>
                <a:cs typeface="Arial"/>
                <a:sym typeface="Arial"/>
              </a:defRPr>
            </a:lvl4pPr>
            <a:lvl5pPr marL="1222904" indent="-503766" defTabSz="1828800">
              <a:lnSpc>
                <a:spcPct val="100000"/>
              </a:lnSpc>
              <a:spcBef>
                <a:spcPts val="1100"/>
              </a:spcBef>
              <a:buSzPct val="100000"/>
              <a:buChar char="▪"/>
              <a:defRPr>
                <a:solidFill>
                  <a:srgbClr val="243572"/>
                </a:solidFill>
                <a:latin typeface="Arial"/>
                <a:ea typeface="Arial"/>
                <a:cs typeface="Arial"/>
                <a:sym typeface="Aria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41"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42"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sp>
        <p:nvSpPr>
          <p:cNvPr id="43" name="Texto do Título"/>
          <p:cNvSpPr txBox="1">
            <a:spLocks noGrp="1"/>
          </p:cNvSpPr>
          <p:nvPr>
            <p:ph type="title"/>
          </p:nvPr>
        </p:nvSpPr>
        <p:spPr>
          <a:xfrm>
            <a:off x="2792799" y="923683"/>
            <a:ext cx="16365356"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pic>
        <p:nvPicPr>
          <p:cNvPr id="44"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45"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Object">
    <p:bg>
      <p:bgPr>
        <a:solidFill>
          <a:srgbClr val="FFFFFF"/>
        </a:solidFill>
        <a:effectLst/>
      </p:bgPr>
    </p:bg>
    <p:spTree>
      <p:nvGrpSpPr>
        <p:cNvPr id="1" name=""/>
        <p:cNvGrpSpPr/>
        <p:nvPr/>
      </p:nvGrpSpPr>
      <p:grpSpPr>
        <a:xfrm>
          <a:off x="0" y="0"/>
          <a:ext cx="0" cy="0"/>
          <a:chOff x="0" y="0"/>
          <a:chExt cx="0" cy="0"/>
        </a:xfrm>
      </p:grpSpPr>
      <p:sp>
        <p:nvSpPr>
          <p:cNvPr id="52"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53"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54"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55"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56"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57" name="Object Placeholder"/>
          <p:cNvSpPr txBox="1">
            <a:spLocks noGrp="1"/>
          </p:cNvSpPr>
          <p:nvPr>
            <p:ph idx="3"/>
          </p:nvPr>
        </p:nvSpPr>
        <p:spPr>
          <a:xfrm>
            <a:off x="1563741" y="2954291"/>
            <a:ext cx="21451329" cy="9667968"/>
          </a:xfrm>
          <a:prstGeom prst="rect">
            <a:avLst/>
          </a:prstGeom>
        </p:spPr>
        <p:txBody>
          <a:bodyPr lIns="91439" tIns="91439" rIns="91439" bIns="91439" numCol="1" spcCol="38100">
            <a:noAutofit/>
          </a:bodyPr>
          <a:lstStyle/>
          <a:p>
            <a:pPr marL="358775" indent="-358775" defTabSz="1828800">
              <a:lnSpc>
                <a:spcPct val="100000"/>
              </a:lnSpc>
              <a:spcBef>
                <a:spcPts val="1100"/>
              </a:spcBef>
              <a:buSzPct val="100000"/>
              <a:buChar char="▪"/>
              <a:defRPr>
                <a:solidFill>
                  <a:srgbClr val="243572"/>
                </a:solidFill>
                <a:latin typeface="Arial"/>
                <a:ea typeface="Arial"/>
                <a:cs typeface="Arial"/>
                <a:sym typeface="Arial"/>
              </a:defRPr>
            </a:pPr>
            <a:endParaRPr/>
          </a:p>
        </p:txBody>
      </p:sp>
      <p:sp>
        <p:nvSpPr>
          <p:cNvPr id="58"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sp>
        <p:nvSpPr>
          <p:cNvPr id="59" name="Texto do Título"/>
          <p:cNvSpPr txBox="1">
            <a:spLocks noGrp="1"/>
          </p:cNvSpPr>
          <p:nvPr>
            <p:ph type="title"/>
          </p:nvPr>
        </p:nvSpPr>
        <p:spPr>
          <a:xfrm>
            <a:off x="2607568" y="923683"/>
            <a:ext cx="16365355"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pic>
        <p:nvPicPr>
          <p:cNvPr id="60"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61"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68" name="Rectangle"/>
          <p:cNvSpPr/>
          <p:nvPr/>
        </p:nvSpPr>
        <p:spPr>
          <a:xfrm>
            <a:off x="4984750" y="1425575"/>
            <a:ext cx="14398625" cy="250825"/>
          </a:xfrm>
          <a:prstGeom prst="rect">
            <a:avLst/>
          </a:prstGeom>
          <a:solidFill>
            <a:srgbClr val="243572"/>
          </a:solidFill>
          <a:ln w="12700">
            <a:miter lim="400000"/>
          </a:ln>
        </p:spPr>
        <p:txBody>
          <a:bodyPr tIns="91439" bIns="91439"/>
          <a:lstStyle/>
          <a:p>
            <a:endParaRPr/>
          </a:p>
        </p:txBody>
      </p:sp>
      <p:sp>
        <p:nvSpPr>
          <p:cNvPr id="69" name="Line"/>
          <p:cNvSpPr/>
          <p:nvPr/>
        </p:nvSpPr>
        <p:spPr>
          <a:xfrm>
            <a:off x="4987925" y="4362450"/>
            <a:ext cx="14398625" cy="0"/>
          </a:xfrm>
          <a:prstGeom prst="line">
            <a:avLst/>
          </a:prstGeom>
          <a:ln w="38100">
            <a:solidFill>
              <a:srgbClr val="243572"/>
            </a:solidFill>
          </a:ln>
        </p:spPr>
        <p:txBody>
          <a:bodyPr tIns="91439" bIns="91439"/>
          <a:lstStyle/>
          <a:p>
            <a:endParaRPr/>
          </a:p>
        </p:txBody>
      </p:sp>
      <p:sp>
        <p:nvSpPr>
          <p:cNvPr id="70" name="Line"/>
          <p:cNvSpPr/>
          <p:nvPr/>
        </p:nvSpPr>
        <p:spPr>
          <a:xfrm>
            <a:off x="4994275" y="1746250"/>
            <a:ext cx="14398625" cy="0"/>
          </a:xfrm>
          <a:prstGeom prst="line">
            <a:avLst/>
          </a:prstGeom>
          <a:ln w="38100">
            <a:solidFill>
              <a:srgbClr val="243572"/>
            </a:solidFill>
          </a:ln>
        </p:spPr>
        <p:txBody>
          <a:bodyPr tIns="91439" bIns="91439"/>
          <a:lstStyle/>
          <a:p>
            <a:endParaRPr/>
          </a:p>
        </p:txBody>
      </p:sp>
      <p:sp>
        <p:nvSpPr>
          <p:cNvPr id="71" name="Nível de Corpo Um…"/>
          <p:cNvSpPr txBox="1">
            <a:spLocks noGrp="1"/>
          </p:cNvSpPr>
          <p:nvPr>
            <p:ph type="body" idx="1"/>
          </p:nvPr>
        </p:nvSpPr>
        <p:spPr>
          <a:xfrm>
            <a:off x="3619500" y="4910074"/>
            <a:ext cx="17145000" cy="7948676"/>
          </a:xfrm>
          <a:prstGeom prst="rect">
            <a:avLst/>
          </a:prstGeom>
        </p:spPr>
        <p:txBody>
          <a:bodyPr lIns="91439" tIns="91439" rIns="91439" bIns="91439" numCol="1" spcCol="38100"/>
          <a:lstStyle>
            <a:lvl1pPr marL="358775" indent="-358775" defTabSz="1828800">
              <a:lnSpc>
                <a:spcPct val="100000"/>
              </a:lnSpc>
              <a:spcBef>
                <a:spcPts val="1100"/>
              </a:spcBef>
              <a:buSzPct val="100000"/>
              <a:buChar char="▪"/>
              <a:defRPr>
                <a:solidFill>
                  <a:srgbClr val="243572"/>
                </a:solidFill>
                <a:latin typeface="Arial"/>
                <a:ea typeface="Arial"/>
                <a:cs typeface="Arial"/>
                <a:sym typeface="Arial"/>
              </a:defRPr>
            </a:lvl1pPr>
            <a:lvl2pPr marL="584835" indent="-403860" defTabSz="1828800">
              <a:lnSpc>
                <a:spcPct val="100000"/>
              </a:lnSpc>
              <a:spcBef>
                <a:spcPts val="1100"/>
              </a:spcBef>
              <a:buSzPct val="100000"/>
              <a:buChar char="▪"/>
              <a:defRPr>
                <a:solidFill>
                  <a:srgbClr val="243572"/>
                </a:solidFill>
                <a:latin typeface="Arial"/>
                <a:ea typeface="Arial"/>
                <a:cs typeface="Arial"/>
                <a:sym typeface="Arial"/>
              </a:defRPr>
            </a:lvl2pPr>
            <a:lvl3pPr marL="850370" indent="-499533" defTabSz="1828800">
              <a:lnSpc>
                <a:spcPct val="100000"/>
              </a:lnSpc>
              <a:spcBef>
                <a:spcPts val="1100"/>
              </a:spcBef>
              <a:buSzPct val="100000"/>
              <a:buChar char="▪"/>
              <a:defRPr>
                <a:solidFill>
                  <a:srgbClr val="243572"/>
                </a:solidFill>
                <a:latin typeface="Arial"/>
                <a:ea typeface="Arial"/>
                <a:cs typeface="Arial"/>
                <a:sym typeface="Arial"/>
              </a:defRPr>
            </a:lvl3pPr>
            <a:lvl4pPr marL="1005945" indent="-461433" defTabSz="1828800">
              <a:lnSpc>
                <a:spcPct val="100000"/>
              </a:lnSpc>
              <a:spcBef>
                <a:spcPts val="1100"/>
              </a:spcBef>
              <a:buSzPct val="100000"/>
              <a:buChar char="▪"/>
              <a:defRPr>
                <a:solidFill>
                  <a:srgbClr val="243572"/>
                </a:solidFill>
                <a:latin typeface="Arial"/>
                <a:ea typeface="Arial"/>
                <a:cs typeface="Arial"/>
                <a:sym typeface="Arial"/>
              </a:defRPr>
            </a:lvl4pPr>
            <a:lvl5pPr marL="1222904" indent="-503766" defTabSz="1828800">
              <a:lnSpc>
                <a:spcPct val="100000"/>
              </a:lnSpc>
              <a:spcBef>
                <a:spcPts val="1100"/>
              </a:spcBef>
              <a:buSzPct val="100000"/>
              <a:buChar char="▪"/>
              <a:defRPr>
                <a:solidFill>
                  <a:srgbClr val="243572"/>
                </a:solidFill>
                <a:latin typeface="Arial"/>
                <a:ea typeface="Arial"/>
                <a:cs typeface="Arial"/>
                <a:sym typeface="Aria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72" name="Texto do Título"/>
          <p:cNvSpPr txBox="1">
            <a:spLocks noGrp="1"/>
          </p:cNvSpPr>
          <p:nvPr>
            <p:ph type="title"/>
          </p:nvPr>
        </p:nvSpPr>
        <p:spPr>
          <a:xfrm>
            <a:off x="5784850" y="210988"/>
            <a:ext cx="11874500" cy="1017737"/>
          </a:xfrm>
          <a:prstGeom prst="rect">
            <a:avLst/>
          </a:prstGeom>
        </p:spPr>
        <p:txBody>
          <a:bodyPr lIns="91439" tIns="91439" rIns="91439" bIns="91439" anchor="ctr"/>
          <a:lstStyle>
            <a:lvl1pPr defTabSz="1828800">
              <a:lnSpc>
                <a:spcPct val="100000"/>
              </a:lnSpc>
              <a:defRPr sz="5600" spc="0">
                <a:solidFill>
                  <a:srgbClr val="243572"/>
                </a:solidFill>
                <a:latin typeface="+mj-lt"/>
                <a:ea typeface="+mj-ea"/>
                <a:cs typeface="+mj-cs"/>
                <a:sym typeface="Calibri"/>
              </a:defRPr>
            </a:lvl1pPr>
          </a:lstStyle>
          <a:p>
            <a:r>
              <a:t>Texto do Título</a:t>
            </a:r>
          </a:p>
        </p:txBody>
      </p:sp>
      <p:sp>
        <p:nvSpPr>
          <p:cNvPr id="73" name="Slide Number"/>
          <p:cNvSpPr txBox="1">
            <a:spLocks noGrp="1"/>
          </p:cNvSpPr>
          <p:nvPr>
            <p:ph type="sldNum" sz="quarter" idx="2"/>
          </p:nvPr>
        </p:nvSpPr>
        <p:spPr>
          <a:xfrm>
            <a:off x="19837400" y="13032075"/>
            <a:ext cx="659031" cy="640775"/>
          </a:xfrm>
          <a:prstGeom prst="rect">
            <a:avLst/>
          </a:prstGeom>
        </p:spPr>
        <p:txBody>
          <a:bodyPr lIns="91439" tIns="91439" rIns="91439" bIns="91439" anchor="ctr"/>
          <a:lstStyle>
            <a:lvl1pPr algn="l" defTabSz="1828800">
              <a:defRPr sz="3600">
                <a:solidFill>
                  <a:srgbClr val="000000"/>
                </a:solidFill>
                <a:latin typeface="+mj-lt"/>
                <a:ea typeface="+mj-ea"/>
                <a:cs typeface="+mj-cs"/>
                <a:sym typeface="Calibri"/>
              </a:defRPr>
            </a:lvl1pPr>
          </a:lstStyle>
          <a:p>
            <a:fld id="{86CB4B4D-7CA3-9044-876B-883B54F8677D}" type="slidenum">
              <a:t>‹nº›</a:t>
            </a:fld>
            <a:endParaRPr/>
          </a:p>
        </p:txBody>
      </p:sp>
      <p:pic>
        <p:nvPicPr>
          <p:cNvPr id="74" name="5FC69A71-5D85-492C-98F2-B098D0BA07E0.jpeg" descr="5FC69A71-5D85-492C-98F2-B098D0BA07E0.jpeg"/>
          <p:cNvPicPr>
            <a:picLocks noChangeAspect="1"/>
          </p:cNvPicPr>
          <p:nvPr/>
        </p:nvPicPr>
        <p:blipFill>
          <a:blip r:embed="rId2"/>
          <a:srcRect t="18619" r="16761" b="27672"/>
          <a:stretch>
            <a:fillRect/>
          </a:stretch>
        </p:blipFill>
        <p:spPr>
          <a:xfrm>
            <a:off x="5795168" y="1855390"/>
            <a:ext cx="12793454" cy="2398134"/>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Object">
    <p:bg>
      <p:bgPr>
        <a:solidFill>
          <a:srgbClr val="FFFFFF"/>
        </a:solidFill>
        <a:effectLst/>
      </p:bgPr>
    </p:bg>
    <p:spTree>
      <p:nvGrpSpPr>
        <p:cNvPr id="1" name=""/>
        <p:cNvGrpSpPr/>
        <p:nvPr/>
      </p:nvGrpSpPr>
      <p:grpSpPr>
        <a:xfrm>
          <a:off x="0" y="0"/>
          <a:ext cx="0" cy="0"/>
          <a:chOff x="0" y="0"/>
          <a:chExt cx="0" cy="0"/>
        </a:xfrm>
      </p:grpSpPr>
      <p:sp>
        <p:nvSpPr>
          <p:cNvPr id="81"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82"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83"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84"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85"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86" name="Object Placeholder"/>
          <p:cNvSpPr txBox="1">
            <a:spLocks noGrp="1"/>
          </p:cNvSpPr>
          <p:nvPr>
            <p:ph idx="3"/>
          </p:nvPr>
        </p:nvSpPr>
        <p:spPr>
          <a:xfrm>
            <a:off x="1563741" y="2954291"/>
            <a:ext cx="21451329" cy="9667968"/>
          </a:xfrm>
          <a:prstGeom prst="rect">
            <a:avLst/>
          </a:prstGeom>
        </p:spPr>
        <p:txBody>
          <a:bodyPr lIns="91439" tIns="91439" rIns="91439" bIns="91439" numCol="1" spcCol="38100">
            <a:noAutofit/>
          </a:bodyPr>
          <a:lstStyle/>
          <a:p>
            <a:pPr marL="358775" indent="-358775" defTabSz="1828800">
              <a:lnSpc>
                <a:spcPct val="100000"/>
              </a:lnSpc>
              <a:spcBef>
                <a:spcPts val="1100"/>
              </a:spcBef>
              <a:buSzPct val="100000"/>
              <a:buChar char="▪"/>
              <a:defRPr>
                <a:solidFill>
                  <a:srgbClr val="243572"/>
                </a:solidFill>
                <a:latin typeface="Arial"/>
                <a:ea typeface="Arial"/>
                <a:cs typeface="Arial"/>
                <a:sym typeface="Arial"/>
              </a:defRPr>
            </a:pPr>
            <a:endParaRPr/>
          </a:p>
        </p:txBody>
      </p:sp>
      <p:sp>
        <p:nvSpPr>
          <p:cNvPr id="87"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sp>
        <p:nvSpPr>
          <p:cNvPr id="88" name="Texto do Título"/>
          <p:cNvSpPr txBox="1">
            <a:spLocks noGrp="1"/>
          </p:cNvSpPr>
          <p:nvPr>
            <p:ph type="title"/>
          </p:nvPr>
        </p:nvSpPr>
        <p:spPr>
          <a:xfrm>
            <a:off x="2607568" y="923683"/>
            <a:ext cx="16365355"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pic>
        <p:nvPicPr>
          <p:cNvPr id="89"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90"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97"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98"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99"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100"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101" name="Texto do Título"/>
          <p:cNvSpPr txBox="1">
            <a:spLocks noGrp="1"/>
          </p:cNvSpPr>
          <p:nvPr>
            <p:ph type="title"/>
          </p:nvPr>
        </p:nvSpPr>
        <p:spPr>
          <a:xfrm>
            <a:off x="2732272" y="923683"/>
            <a:ext cx="16486409"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sp>
        <p:nvSpPr>
          <p:cNvPr id="102"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103"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pic>
        <p:nvPicPr>
          <p:cNvPr id="104"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105"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itens">
    <p:bg>
      <p:bgPr>
        <a:solidFill>
          <a:srgbClr val="FFFFFF"/>
        </a:solidFill>
        <a:effectLst/>
      </p:bgPr>
    </p:bg>
    <p:spTree>
      <p:nvGrpSpPr>
        <p:cNvPr id="1" name=""/>
        <p:cNvGrpSpPr/>
        <p:nvPr/>
      </p:nvGrpSpPr>
      <p:grpSpPr>
        <a:xfrm>
          <a:off x="0" y="0"/>
          <a:ext cx="0" cy="0"/>
          <a:chOff x="0" y="0"/>
          <a:chExt cx="0" cy="0"/>
        </a:xfrm>
      </p:grpSpPr>
      <p:sp>
        <p:nvSpPr>
          <p:cNvPr id="112"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113"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114"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115"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116" name="Nível de Corpo Um…"/>
          <p:cNvSpPr txBox="1">
            <a:spLocks noGrp="1"/>
          </p:cNvSpPr>
          <p:nvPr>
            <p:ph type="body" idx="1"/>
          </p:nvPr>
        </p:nvSpPr>
        <p:spPr>
          <a:xfrm>
            <a:off x="976604" y="2954291"/>
            <a:ext cx="22555787" cy="9577389"/>
          </a:xfrm>
          <a:prstGeom prst="rect">
            <a:avLst/>
          </a:prstGeom>
        </p:spPr>
        <p:txBody>
          <a:bodyPr lIns="91439" tIns="91439" rIns="91439" bIns="91439" numCol="1" spcCol="38100">
            <a:noAutofit/>
          </a:bodyPr>
          <a:lstStyle>
            <a:lvl1pPr marL="358775" indent="-358775" defTabSz="1828800">
              <a:lnSpc>
                <a:spcPct val="100000"/>
              </a:lnSpc>
              <a:spcBef>
                <a:spcPts val="1100"/>
              </a:spcBef>
              <a:buSzPct val="100000"/>
              <a:buChar char="▪"/>
              <a:defRPr>
                <a:solidFill>
                  <a:srgbClr val="243572"/>
                </a:solidFill>
                <a:latin typeface="Arial"/>
                <a:ea typeface="Arial"/>
                <a:cs typeface="Arial"/>
                <a:sym typeface="Arial"/>
              </a:defRPr>
            </a:lvl1pPr>
            <a:lvl2pPr marL="584835" indent="-403860" defTabSz="1828800">
              <a:lnSpc>
                <a:spcPct val="100000"/>
              </a:lnSpc>
              <a:spcBef>
                <a:spcPts val="1100"/>
              </a:spcBef>
              <a:buSzPct val="100000"/>
              <a:buChar char="▪"/>
              <a:defRPr>
                <a:solidFill>
                  <a:srgbClr val="243572"/>
                </a:solidFill>
                <a:latin typeface="Arial"/>
                <a:ea typeface="Arial"/>
                <a:cs typeface="Arial"/>
                <a:sym typeface="Arial"/>
              </a:defRPr>
            </a:lvl2pPr>
            <a:lvl3pPr marL="850370" indent="-499533" defTabSz="1828800">
              <a:lnSpc>
                <a:spcPct val="100000"/>
              </a:lnSpc>
              <a:spcBef>
                <a:spcPts val="1100"/>
              </a:spcBef>
              <a:buSzPct val="100000"/>
              <a:buChar char="▪"/>
              <a:defRPr>
                <a:solidFill>
                  <a:srgbClr val="243572"/>
                </a:solidFill>
                <a:latin typeface="Arial"/>
                <a:ea typeface="Arial"/>
                <a:cs typeface="Arial"/>
                <a:sym typeface="Arial"/>
              </a:defRPr>
            </a:lvl3pPr>
            <a:lvl4pPr marL="1005945" indent="-461433" defTabSz="1828800">
              <a:lnSpc>
                <a:spcPct val="100000"/>
              </a:lnSpc>
              <a:spcBef>
                <a:spcPts val="1100"/>
              </a:spcBef>
              <a:buSzPct val="100000"/>
              <a:buChar char="▪"/>
              <a:defRPr>
                <a:solidFill>
                  <a:srgbClr val="243572"/>
                </a:solidFill>
                <a:latin typeface="Arial"/>
                <a:ea typeface="Arial"/>
                <a:cs typeface="Arial"/>
                <a:sym typeface="Arial"/>
              </a:defRPr>
            </a:lvl4pPr>
            <a:lvl5pPr marL="1222904" indent="-503766" defTabSz="1828800">
              <a:lnSpc>
                <a:spcPct val="100000"/>
              </a:lnSpc>
              <a:spcBef>
                <a:spcPts val="1100"/>
              </a:spcBef>
              <a:buSzPct val="100000"/>
              <a:buChar char="▪"/>
              <a:defRPr>
                <a:solidFill>
                  <a:srgbClr val="243572"/>
                </a:solidFill>
                <a:latin typeface="Arial"/>
                <a:ea typeface="Arial"/>
                <a:cs typeface="Arial"/>
                <a:sym typeface="Arial"/>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17"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118"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sp>
        <p:nvSpPr>
          <p:cNvPr id="119" name="Texto do Título"/>
          <p:cNvSpPr txBox="1">
            <a:spLocks noGrp="1"/>
          </p:cNvSpPr>
          <p:nvPr>
            <p:ph type="title"/>
          </p:nvPr>
        </p:nvSpPr>
        <p:spPr>
          <a:xfrm>
            <a:off x="2792799" y="923683"/>
            <a:ext cx="16365356"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pic>
        <p:nvPicPr>
          <p:cNvPr id="120"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121"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28" name="Rectangle"/>
          <p:cNvSpPr/>
          <p:nvPr/>
        </p:nvSpPr>
        <p:spPr>
          <a:xfrm>
            <a:off x="914107" y="273228"/>
            <a:ext cx="22555787" cy="156502"/>
          </a:xfrm>
          <a:prstGeom prst="rect">
            <a:avLst/>
          </a:prstGeom>
          <a:solidFill>
            <a:srgbClr val="243572"/>
          </a:solidFill>
          <a:ln w="12700">
            <a:miter lim="400000"/>
          </a:ln>
        </p:spPr>
        <p:txBody>
          <a:bodyPr tIns="91439" bIns="91439"/>
          <a:lstStyle/>
          <a:p>
            <a:endParaRPr/>
          </a:p>
        </p:txBody>
      </p:sp>
      <p:sp>
        <p:nvSpPr>
          <p:cNvPr id="129" name="Line"/>
          <p:cNvSpPr/>
          <p:nvPr/>
        </p:nvSpPr>
        <p:spPr>
          <a:xfrm>
            <a:off x="916645" y="2593975"/>
            <a:ext cx="22550710" cy="0"/>
          </a:xfrm>
          <a:prstGeom prst="line">
            <a:avLst/>
          </a:prstGeom>
          <a:ln w="38100">
            <a:solidFill>
              <a:srgbClr val="243572"/>
            </a:solidFill>
          </a:ln>
        </p:spPr>
        <p:txBody>
          <a:bodyPr tIns="91439" bIns="91439"/>
          <a:lstStyle/>
          <a:p>
            <a:endParaRPr/>
          </a:p>
        </p:txBody>
      </p:sp>
      <p:sp>
        <p:nvSpPr>
          <p:cNvPr id="130" name="Line"/>
          <p:cNvSpPr/>
          <p:nvPr/>
        </p:nvSpPr>
        <p:spPr>
          <a:xfrm>
            <a:off x="1014051" y="12982575"/>
            <a:ext cx="22550709" cy="0"/>
          </a:xfrm>
          <a:prstGeom prst="line">
            <a:avLst/>
          </a:prstGeom>
          <a:ln w="38100">
            <a:solidFill>
              <a:srgbClr val="243572"/>
            </a:solidFill>
          </a:ln>
        </p:spPr>
        <p:txBody>
          <a:bodyPr tIns="91439" bIns="91439"/>
          <a:lstStyle/>
          <a:p>
            <a:endParaRPr/>
          </a:p>
        </p:txBody>
      </p:sp>
      <p:sp>
        <p:nvSpPr>
          <p:cNvPr id="131" name="Line"/>
          <p:cNvSpPr/>
          <p:nvPr/>
        </p:nvSpPr>
        <p:spPr>
          <a:xfrm>
            <a:off x="916645" y="563366"/>
            <a:ext cx="22550710" cy="1"/>
          </a:xfrm>
          <a:prstGeom prst="line">
            <a:avLst/>
          </a:prstGeom>
          <a:ln w="38100">
            <a:solidFill>
              <a:srgbClr val="243572"/>
            </a:solidFill>
          </a:ln>
        </p:spPr>
        <p:txBody>
          <a:bodyPr tIns="91439" bIns="91439"/>
          <a:lstStyle/>
          <a:p>
            <a:endParaRPr/>
          </a:p>
        </p:txBody>
      </p:sp>
      <p:sp>
        <p:nvSpPr>
          <p:cNvPr id="132" name="Texto do Título"/>
          <p:cNvSpPr txBox="1">
            <a:spLocks noGrp="1"/>
          </p:cNvSpPr>
          <p:nvPr>
            <p:ph type="title"/>
          </p:nvPr>
        </p:nvSpPr>
        <p:spPr>
          <a:xfrm>
            <a:off x="2732272" y="923683"/>
            <a:ext cx="16486409" cy="1309976"/>
          </a:xfrm>
          <a:prstGeom prst="rect">
            <a:avLst/>
          </a:prstGeom>
        </p:spPr>
        <p:txBody>
          <a:bodyPr lIns="91439" tIns="91439" rIns="91439" bIns="91439" anchor="ctr">
            <a:noAutofit/>
          </a:bodyPr>
          <a:lstStyle>
            <a:lvl1pPr defTabSz="1828800">
              <a:lnSpc>
                <a:spcPct val="100000"/>
              </a:lnSpc>
              <a:defRPr sz="5600" spc="0">
                <a:solidFill>
                  <a:srgbClr val="243572"/>
                </a:solidFill>
                <a:latin typeface="+mj-lt"/>
                <a:ea typeface="+mj-ea"/>
                <a:cs typeface="+mj-cs"/>
                <a:sym typeface="Calibri"/>
              </a:defRPr>
            </a:lvl1pPr>
          </a:lstStyle>
          <a:p>
            <a:r>
              <a:t>Texto do Título</a:t>
            </a:r>
          </a:p>
        </p:txBody>
      </p:sp>
      <p:sp>
        <p:nvSpPr>
          <p:cNvPr id="133" name="Prof. Dr.-Ing. Fábio Borges de Oliveira"/>
          <p:cNvSpPr txBox="1"/>
          <p:nvPr/>
        </p:nvSpPr>
        <p:spPr>
          <a:xfrm>
            <a:off x="986751" y="13116212"/>
            <a:ext cx="4882770" cy="48391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spcBef>
                <a:spcPts val="800"/>
              </a:spcBef>
              <a:defRPr sz="2400" i="1">
                <a:solidFill>
                  <a:srgbClr val="A7A7A7"/>
                </a:solidFill>
              </a:defRPr>
            </a:lvl1pPr>
          </a:lstStyle>
          <a:p>
            <a:r>
              <a:t>Prof. Dr.-Ing. Fábio Borges de Oliveira</a:t>
            </a:r>
          </a:p>
        </p:txBody>
      </p:sp>
      <p:sp>
        <p:nvSpPr>
          <p:cNvPr id="134" name="Slide Number"/>
          <p:cNvSpPr txBox="1">
            <a:spLocks noGrp="1"/>
          </p:cNvSpPr>
          <p:nvPr>
            <p:ph type="sldNum" sz="quarter" idx="2"/>
          </p:nvPr>
        </p:nvSpPr>
        <p:spPr>
          <a:xfrm>
            <a:off x="23072011" y="13116212"/>
            <a:ext cx="504549" cy="483911"/>
          </a:xfrm>
          <a:prstGeom prst="rect">
            <a:avLst/>
          </a:prstGeom>
        </p:spPr>
        <p:txBody>
          <a:bodyPr lIns="91439" tIns="91439" rIns="91439" bIns="91439" anchor="ctr"/>
          <a:lstStyle>
            <a:lvl1pPr algn="l" defTabSz="1828800">
              <a:spcBef>
                <a:spcPts val="800"/>
              </a:spcBef>
              <a:defRPr sz="2400">
                <a:solidFill>
                  <a:srgbClr val="A7A7A7"/>
                </a:solidFill>
                <a:latin typeface="+mj-lt"/>
                <a:ea typeface="+mj-ea"/>
                <a:cs typeface="+mj-cs"/>
                <a:sym typeface="Calibri"/>
              </a:defRPr>
            </a:lvl1pPr>
          </a:lstStyle>
          <a:p>
            <a:fld id="{86CB4B4D-7CA3-9044-876B-883B54F8677D}" type="slidenum">
              <a:t>‹nº›</a:t>
            </a:fld>
            <a:endParaRPr/>
          </a:p>
        </p:txBody>
      </p:sp>
      <p:pic>
        <p:nvPicPr>
          <p:cNvPr id="135" name="Image" descr="Image"/>
          <p:cNvPicPr>
            <a:picLocks noChangeAspect="1"/>
          </p:cNvPicPr>
          <p:nvPr/>
        </p:nvPicPr>
        <p:blipFill>
          <a:blip r:embed="rId2"/>
          <a:stretch>
            <a:fillRect/>
          </a:stretch>
        </p:blipFill>
        <p:spPr>
          <a:xfrm>
            <a:off x="1003681" y="742175"/>
            <a:ext cx="1520305" cy="1520305"/>
          </a:xfrm>
          <a:prstGeom prst="rect">
            <a:avLst/>
          </a:prstGeom>
          <a:ln w="12700">
            <a:miter lim="400000"/>
          </a:ln>
        </p:spPr>
      </p:pic>
      <p:pic>
        <p:nvPicPr>
          <p:cNvPr id="136" name="Image" descr="Image"/>
          <p:cNvPicPr>
            <a:picLocks noChangeAspect="1"/>
          </p:cNvPicPr>
          <p:nvPr/>
        </p:nvPicPr>
        <p:blipFill>
          <a:blip r:embed="rId3"/>
          <a:srcRect l="19146" t="19146" r="19146" b="19146"/>
          <a:stretch>
            <a:fillRect/>
          </a:stretch>
        </p:blipFill>
        <p:spPr>
          <a:xfrm>
            <a:off x="19236468" y="386259"/>
            <a:ext cx="4237564" cy="2384873"/>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Nível de Corpo Um…"/>
          <p:cNvSpPr txBox="1">
            <a:spLocks noGrp="1"/>
          </p:cNvSpPr>
          <p:nvPr>
            <p:ph type="body" idx="1" hasCustomPrompt="1"/>
          </p:nvPr>
        </p:nvSpPr>
        <p:spPr>
          <a:xfrm>
            <a:off x="1206500" y="4248504"/>
            <a:ext cx="21971000" cy="825601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1206500" y="952500"/>
            <a:ext cx="21971000" cy="14351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12001499" y="13080999"/>
            <a:ext cx="368505" cy="374600"/>
          </a:xfrm>
          <a:prstGeom prst="rect">
            <a:avLst/>
          </a:prstGeom>
          <a:ln w="25400">
            <a:miter lim="400000"/>
          </a:ln>
        </p:spPr>
        <p:txBody>
          <a:bodyPr wrap="none" lIns="50800" tIns="50800" rIns="50800" bIns="50800" anchor="b">
            <a:spAutoFit/>
          </a:bodyPr>
          <a:lstStyle>
            <a:lvl1pPr algn="ctr" defTabSz="584200">
              <a:defRPr sz="1800">
                <a:solidFill>
                  <a:srgbClr val="FFFFFF"/>
                </a:solidFill>
                <a:latin typeface="Helvetica Neue"/>
                <a:ea typeface="Helvetica Neue"/>
                <a:cs typeface="Helvetica Neue"/>
                <a:sym typeface="Helvetica Neue"/>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FFFFFF"/>
          </a:solidFill>
          <a:uFillTx/>
          <a:latin typeface="Helvetica Neue"/>
          <a:ea typeface="Helvetica Neue"/>
          <a:cs typeface="Helvetica Neue"/>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Dispõe sobre o uso da Inteligência Artificial…"/>
          <p:cNvSpPr txBox="1">
            <a:spLocks noGrp="1"/>
          </p:cNvSpPr>
          <p:nvPr>
            <p:ph type="title"/>
          </p:nvPr>
        </p:nvSpPr>
        <p:spPr>
          <a:xfrm>
            <a:off x="5026025" y="5786437"/>
            <a:ext cx="14331950" cy="2143126"/>
          </a:xfrm>
          <a:prstGeom prst="rect">
            <a:avLst/>
          </a:prstGeom>
        </p:spPr>
        <p:txBody>
          <a:bodyPr>
            <a:normAutofit/>
          </a:bodyPr>
          <a:lstStyle/>
          <a:p>
            <a:pPr defTabSz="1572768">
              <a:defRPr sz="6192"/>
            </a:pPr>
            <a:r>
              <a:t>Dispõe sobre o uso da Inteligência Artificial</a:t>
            </a:r>
          </a:p>
          <a:p>
            <a:pPr defTabSz="1572768">
              <a:defRPr sz="6192"/>
            </a:pPr>
            <a:r>
              <a:t>2023</a:t>
            </a:r>
          </a:p>
        </p:txBody>
      </p:sp>
      <p:sp>
        <p:nvSpPr>
          <p:cNvPr id="168" name="Prof. Dr.-Ing. Fábio Borges de Oliveira"/>
          <p:cNvSpPr txBox="1">
            <a:spLocks noGrp="1"/>
          </p:cNvSpPr>
          <p:nvPr>
            <p:ph type="body" sz="quarter" idx="4294967295"/>
          </p:nvPr>
        </p:nvSpPr>
        <p:spPr>
          <a:xfrm>
            <a:off x="5026025" y="8152593"/>
            <a:ext cx="14331950" cy="971223"/>
          </a:xfrm>
          <a:prstGeom prst="rect">
            <a:avLst/>
          </a:prstGeom>
        </p:spPr>
        <p:txBody>
          <a:bodyPr lIns="91439" tIns="91439" rIns="91439" bIns="91439" numCol="1" spcCol="38100" anchor="ctr"/>
          <a:lstStyle>
            <a:lvl1pPr marL="0" indent="0" algn="ctr" defTabSz="1828800">
              <a:lnSpc>
                <a:spcPct val="100000"/>
              </a:lnSpc>
              <a:spcBef>
                <a:spcPts val="900"/>
              </a:spcBef>
              <a:buSzTx/>
              <a:buFont typeface="Wingdings"/>
              <a:buNone/>
              <a:defRPr sz="4000" i="1">
                <a:solidFill>
                  <a:srgbClr val="243572"/>
                </a:solidFill>
                <a:latin typeface="Arial"/>
                <a:ea typeface="Arial"/>
                <a:cs typeface="Arial"/>
                <a:sym typeface="Arial"/>
              </a:defRPr>
            </a:lvl1pPr>
          </a:lstStyle>
          <a:p>
            <a:r>
              <a:t>Prof. Dr.-Ing. Fábio Borges de Oliveira</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Uso de texto pseudológico na definição.…"/>
          <p:cNvSpPr txBox="1">
            <a:spLocks noGrp="1"/>
          </p:cNvSpPr>
          <p:nvPr>
            <p:ph type="body" idx="1"/>
          </p:nvPr>
        </p:nvSpPr>
        <p:spPr>
          <a:xfrm>
            <a:off x="1011512" y="2785814"/>
            <a:ext cx="22555787" cy="10315667"/>
          </a:xfrm>
          <a:prstGeom prst="rect">
            <a:avLst/>
          </a:prstGeom>
        </p:spPr>
        <p:txBody>
          <a:bodyPr/>
          <a:lstStyle/>
          <a:p>
            <a:endParaRPr/>
          </a:p>
          <a:p>
            <a:endParaRPr/>
          </a:p>
          <a:p>
            <a:endParaRPr/>
          </a:p>
          <a:p>
            <a:endParaRPr/>
          </a:p>
          <a:p>
            <a:endParaRPr/>
          </a:p>
          <a:p>
            <a:endParaRPr/>
          </a:p>
          <a:p>
            <a:r>
              <a:t>Uso de texto pseudológico na definição.</a:t>
            </a:r>
          </a:p>
          <a:p>
            <a:r>
              <a:t>De certa forma inócua como a LGPD.  </a:t>
            </a:r>
          </a:p>
          <a:p>
            <a:r>
              <a:t>Tudo deveria ser feito com as melhores práticas setoriais. </a:t>
            </a:r>
          </a:p>
          <a:p>
            <a:r>
              <a:t>Autoridade deveria ser ou uma agência ou o LNCC do MCTI. </a:t>
            </a:r>
          </a:p>
          <a:p>
            <a:r>
              <a:t>Lei nº 8.090, de 13 de novembro de 1990 cita o INPE, INPA, INT…</a:t>
            </a:r>
          </a:p>
          <a:p>
            <a:r>
              <a:t>Lei nº 7.677, de 21 de outubro de 1988 trata do CETEM. </a:t>
            </a:r>
          </a:p>
        </p:txBody>
      </p:sp>
      <p:sp>
        <p:nvSpPr>
          <p:cNvPr id="173"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174" name="Leituras 👏"/>
          <p:cNvSpPr txBox="1">
            <a:spLocks noGrp="1"/>
          </p:cNvSpPr>
          <p:nvPr>
            <p:ph type="title"/>
          </p:nvPr>
        </p:nvSpPr>
        <p:spPr>
          <a:prstGeom prst="rect">
            <a:avLst/>
          </a:prstGeom>
        </p:spPr>
        <p:txBody>
          <a:bodyPr/>
          <a:lstStyle/>
          <a:p>
            <a:r>
              <a:t>Leituras 👏</a:t>
            </a:r>
          </a:p>
        </p:txBody>
      </p:sp>
      <p:sp>
        <p:nvSpPr>
          <p:cNvPr id="175" name="Shape"/>
          <p:cNvSpPr/>
          <p:nvPr/>
        </p:nvSpPr>
        <p:spPr>
          <a:xfrm>
            <a:off x="7880561" y="2950870"/>
            <a:ext cx="5683007" cy="4862620"/>
          </a:xfrm>
          <a:custGeom>
            <a:avLst/>
            <a:gdLst/>
            <a:ahLst/>
            <a:cxnLst>
              <a:cxn ang="0">
                <a:pos x="wd2" y="hd2"/>
              </a:cxn>
              <a:cxn ang="5400000">
                <a:pos x="wd2" y="hd2"/>
              </a:cxn>
              <a:cxn ang="10800000">
                <a:pos x="wd2" y="hd2"/>
              </a:cxn>
              <a:cxn ang="16200000">
                <a:pos x="wd2" y="hd2"/>
              </a:cxn>
            </a:cxnLst>
            <a:rect l="0" t="0" r="r" b="b"/>
            <a:pathLst>
              <a:path w="21489" h="21395" extrusionOk="0">
                <a:moveTo>
                  <a:pt x="12561" y="2"/>
                </a:moveTo>
                <a:cubicBezTo>
                  <a:pt x="12408" y="-9"/>
                  <a:pt x="12248" y="18"/>
                  <a:pt x="12094" y="89"/>
                </a:cubicBezTo>
                <a:cubicBezTo>
                  <a:pt x="10079" y="1025"/>
                  <a:pt x="7147" y="1121"/>
                  <a:pt x="7147" y="1121"/>
                </a:cubicBezTo>
                <a:cubicBezTo>
                  <a:pt x="7147" y="1121"/>
                  <a:pt x="4213" y="1038"/>
                  <a:pt x="2195" y="111"/>
                </a:cubicBezTo>
                <a:cubicBezTo>
                  <a:pt x="1579" y="-172"/>
                  <a:pt x="881" y="258"/>
                  <a:pt x="825" y="966"/>
                </a:cubicBezTo>
                <a:cubicBezTo>
                  <a:pt x="622" y="3506"/>
                  <a:pt x="225" y="7858"/>
                  <a:pt x="26" y="10016"/>
                </a:cubicBezTo>
                <a:cubicBezTo>
                  <a:pt x="-58" y="10932"/>
                  <a:pt x="60" y="11854"/>
                  <a:pt x="371" y="12714"/>
                </a:cubicBezTo>
                <a:cubicBezTo>
                  <a:pt x="1311" y="15320"/>
                  <a:pt x="3659" y="20631"/>
                  <a:pt x="7176" y="20623"/>
                </a:cubicBezTo>
                <a:cubicBezTo>
                  <a:pt x="10694" y="20616"/>
                  <a:pt x="13026" y="15296"/>
                  <a:pt x="13958" y="12686"/>
                </a:cubicBezTo>
                <a:cubicBezTo>
                  <a:pt x="14266" y="11825"/>
                  <a:pt x="14382" y="10900"/>
                  <a:pt x="14295" y="9985"/>
                </a:cubicBezTo>
                <a:cubicBezTo>
                  <a:pt x="14089" y="7828"/>
                  <a:pt x="13677" y="3478"/>
                  <a:pt x="13467" y="938"/>
                </a:cubicBezTo>
                <a:cubicBezTo>
                  <a:pt x="13423" y="407"/>
                  <a:pt x="13020" y="35"/>
                  <a:pt x="12561" y="2"/>
                </a:cubicBezTo>
                <a:close/>
                <a:moveTo>
                  <a:pt x="21366" y="21390"/>
                </a:moveTo>
                <a:cubicBezTo>
                  <a:pt x="21238" y="21353"/>
                  <a:pt x="21286" y="21130"/>
                  <a:pt x="21414" y="21167"/>
                </a:cubicBezTo>
                <a:cubicBezTo>
                  <a:pt x="21542" y="21205"/>
                  <a:pt x="21494" y="21428"/>
                  <a:pt x="21366" y="21390"/>
                </a:cubicBezTo>
                <a:close/>
                <a:moveTo>
                  <a:pt x="3552" y="3903"/>
                </a:moveTo>
                <a:cubicBezTo>
                  <a:pt x="3713" y="3894"/>
                  <a:pt x="3880" y="3904"/>
                  <a:pt x="4054" y="3943"/>
                </a:cubicBezTo>
                <a:cubicBezTo>
                  <a:pt x="4707" y="4089"/>
                  <a:pt x="5850" y="4611"/>
                  <a:pt x="6311" y="4978"/>
                </a:cubicBezTo>
                <a:cubicBezTo>
                  <a:pt x="6649" y="5247"/>
                  <a:pt x="6055" y="6063"/>
                  <a:pt x="5801" y="5907"/>
                </a:cubicBezTo>
                <a:cubicBezTo>
                  <a:pt x="5344" y="5628"/>
                  <a:pt x="4647" y="5101"/>
                  <a:pt x="3723" y="4792"/>
                </a:cubicBezTo>
                <a:cubicBezTo>
                  <a:pt x="2799" y="4483"/>
                  <a:pt x="1957" y="5357"/>
                  <a:pt x="1680" y="5581"/>
                </a:cubicBezTo>
                <a:cubicBezTo>
                  <a:pt x="1459" y="5759"/>
                  <a:pt x="1296" y="5492"/>
                  <a:pt x="1463" y="5283"/>
                </a:cubicBezTo>
                <a:cubicBezTo>
                  <a:pt x="1646" y="5054"/>
                  <a:pt x="2427" y="3964"/>
                  <a:pt x="3552" y="3903"/>
                </a:cubicBezTo>
                <a:close/>
                <a:moveTo>
                  <a:pt x="10772" y="3903"/>
                </a:moveTo>
                <a:cubicBezTo>
                  <a:pt x="11896" y="3964"/>
                  <a:pt x="12675" y="5054"/>
                  <a:pt x="12858" y="5283"/>
                </a:cubicBezTo>
                <a:cubicBezTo>
                  <a:pt x="13025" y="5492"/>
                  <a:pt x="12865" y="5759"/>
                  <a:pt x="12644" y="5581"/>
                </a:cubicBezTo>
                <a:cubicBezTo>
                  <a:pt x="12367" y="5357"/>
                  <a:pt x="11524" y="4483"/>
                  <a:pt x="10601" y="4792"/>
                </a:cubicBezTo>
                <a:cubicBezTo>
                  <a:pt x="9677" y="5101"/>
                  <a:pt x="8979" y="5628"/>
                  <a:pt x="8523" y="5907"/>
                </a:cubicBezTo>
                <a:cubicBezTo>
                  <a:pt x="8268" y="6063"/>
                  <a:pt x="7674" y="5247"/>
                  <a:pt x="8012" y="4978"/>
                </a:cubicBezTo>
                <a:cubicBezTo>
                  <a:pt x="8473" y="4611"/>
                  <a:pt x="9616" y="4089"/>
                  <a:pt x="10269" y="3943"/>
                </a:cubicBezTo>
                <a:cubicBezTo>
                  <a:pt x="10443" y="3904"/>
                  <a:pt x="10611" y="3894"/>
                  <a:pt x="10772" y="3903"/>
                </a:cubicBezTo>
                <a:close/>
                <a:moveTo>
                  <a:pt x="4684" y="6753"/>
                </a:moveTo>
                <a:cubicBezTo>
                  <a:pt x="5276" y="6795"/>
                  <a:pt x="5794" y="7135"/>
                  <a:pt x="6044" y="7660"/>
                </a:cubicBezTo>
                <a:cubicBezTo>
                  <a:pt x="6098" y="7774"/>
                  <a:pt x="5980" y="7906"/>
                  <a:pt x="5857" y="7875"/>
                </a:cubicBezTo>
                <a:cubicBezTo>
                  <a:pt x="5401" y="7759"/>
                  <a:pt x="4859" y="7763"/>
                  <a:pt x="4297" y="7915"/>
                </a:cubicBezTo>
                <a:cubicBezTo>
                  <a:pt x="3735" y="8067"/>
                  <a:pt x="3244" y="8342"/>
                  <a:pt x="2879" y="8680"/>
                </a:cubicBezTo>
                <a:cubicBezTo>
                  <a:pt x="2780" y="8771"/>
                  <a:pt x="2625" y="8713"/>
                  <a:pt x="2630" y="8583"/>
                </a:cubicBezTo>
                <a:cubicBezTo>
                  <a:pt x="2664" y="7784"/>
                  <a:pt x="3247" y="7039"/>
                  <a:pt x="4075" y="6815"/>
                </a:cubicBezTo>
                <a:cubicBezTo>
                  <a:pt x="4282" y="6759"/>
                  <a:pt x="4487" y="6739"/>
                  <a:pt x="4684" y="6753"/>
                </a:cubicBezTo>
                <a:close/>
                <a:moveTo>
                  <a:pt x="9636" y="6753"/>
                </a:moveTo>
                <a:cubicBezTo>
                  <a:pt x="9834" y="6739"/>
                  <a:pt x="10038" y="6759"/>
                  <a:pt x="10245" y="6815"/>
                </a:cubicBezTo>
                <a:cubicBezTo>
                  <a:pt x="11074" y="7039"/>
                  <a:pt x="11656" y="7784"/>
                  <a:pt x="11690" y="8583"/>
                </a:cubicBezTo>
                <a:cubicBezTo>
                  <a:pt x="11696" y="8713"/>
                  <a:pt x="11541" y="8771"/>
                  <a:pt x="11442" y="8680"/>
                </a:cubicBezTo>
                <a:cubicBezTo>
                  <a:pt x="11077" y="8342"/>
                  <a:pt x="10588" y="8067"/>
                  <a:pt x="10026" y="7915"/>
                </a:cubicBezTo>
                <a:cubicBezTo>
                  <a:pt x="9464" y="7763"/>
                  <a:pt x="8919" y="7759"/>
                  <a:pt x="8464" y="7875"/>
                </a:cubicBezTo>
                <a:cubicBezTo>
                  <a:pt x="8341" y="7906"/>
                  <a:pt x="8225" y="7774"/>
                  <a:pt x="8280" y="7660"/>
                </a:cubicBezTo>
                <a:cubicBezTo>
                  <a:pt x="8530" y="7135"/>
                  <a:pt x="9045" y="6795"/>
                  <a:pt x="9636" y="6753"/>
                </a:cubicBezTo>
                <a:close/>
                <a:moveTo>
                  <a:pt x="5758" y="8928"/>
                </a:moveTo>
                <a:cubicBezTo>
                  <a:pt x="5808" y="8925"/>
                  <a:pt x="5859" y="8955"/>
                  <a:pt x="5876" y="9025"/>
                </a:cubicBezTo>
                <a:cubicBezTo>
                  <a:pt x="6107" y="9974"/>
                  <a:pt x="5675" y="10871"/>
                  <a:pt x="4252" y="11601"/>
                </a:cubicBezTo>
                <a:cubicBezTo>
                  <a:pt x="2746" y="12374"/>
                  <a:pt x="2578" y="13110"/>
                  <a:pt x="2534" y="13888"/>
                </a:cubicBezTo>
                <a:cubicBezTo>
                  <a:pt x="2526" y="14035"/>
                  <a:pt x="2352" y="14064"/>
                  <a:pt x="2310" y="13926"/>
                </a:cubicBezTo>
                <a:cubicBezTo>
                  <a:pt x="1820" y="12330"/>
                  <a:pt x="2802" y="11537"/>
                  <a:pt x="3787" y="10995"/>
                </a:cubicBezTo>
                <a:cubicBezTo>
                  <a:pt x="5342" y="10214"/>
                  <a:pt x="5572" y="9637"/>
                  <a:pt x="5651" y="9043"/>
                </a:cubicBezTo>
                <a:cubicBezTo>
                  <a:pt x="5661" y="8972"/>
                  <a:pt x="5708" y="8932"/>
                  <a:pt x="5758" y="8928"/>
                </a:cubicBezTo>
                <a:close/>
                <a:moveTo>
                  <a:pt x="8565" y="8928"/>
                </a:moveTo>
                <a:cubicBezTo>
                  <a:pt x="8615" y="8932"/>
                  <a:pt x="8663" y="8972"/>
                  <a:pt x="8672" y="9043"/>
                </a:cubicBezTo>
                <a:cubicBezTo>
                  <a:pt x="8751" y="9637"/>
                  <a:pt x="8981" y="10214"/>
                  <a:pt x="10537" y="10995"/>
                </a:cubicBezTo>
                <a:cubicBezTo>
                  <a:pt x="11521" y="11537"/>
                  <a:pt x="12503" y="12330"/>
                  <a:pt x="12014" y="13926"/>
                </a:cubicBezTo>
                <a:cubicBezTo>
                  <a:pt x="11971" y="14064"/>
                  <a:pt x="11795" y="14035"/>
                  <a:pt x="11787" y="13888"/>
                </a:cubicBezTo>
                <a:cubicBezTo>
                  <a:pt x="11743" y="13110"/>
                  <a:pt x="11575" y="12374"/>
                  <a:pt x="10069" y="11601"/>
                </a:cubicBezTo>
                <a:cubicBezTo>
                  <a:pt x="8646" y="10871"/>
                  <a:pt x="8214" y="9977"/>
                  <a:pt x="8445" y="9028"/>
                </a:cubicBezTo>
                <a:cubicBezTo>
                  <a:pt x="8462" y="8958"/>
                  <a:pt x="8515" y="8925"/>
                  <a:pt x="8565" y="8928"/>
                </a:cubicBezTo>
                <a:close/>
                <a:moveTo>
                  <a:pt x="5934" y="11132"/>
                </a:moveTo>
                <a:cubicBezTo>
                  <a:pt x="6273" y="11286"/>
                  <a:pt x="6697" y="11377"/>
                  <a:pt x="7160" y="11377"/>
                </a:cubicBezTo>
                <a:cubicBezTo>
                  <a:pt x="7624" y="11377"/>
                  <a:pt x="8051" y="11286"/>
                  <a:pt x="8389" y="11132"/>
                </a:cubicBezTo>
                <a:cubicBezTo>
                  <a:pt x="8481" y="11090"/>
                  <a:pt x="8593" y="11155"/>
                  <a:pt x="8568" y="11237"/>
                </a:cubicBezTo>
                <a:cubicBezTo>
                  <a:pt x="8417" y="11747"/>
                  <a:pt x="7843" y="12126"/>
                  <a:pt x="7160" y="12126"/>
                </a:cubicBezTo>
                <a:cubicBezTo>
                  <a:pt x="6478" y="12126"/>
                  <a:pt x="5907" y="11747"/>
                  <a:pt x="5755" y="11237"/>
                </a:cubicBezTo>
                <a:cubicBezTo>
                  <a:pt x="5731" y="11155"/>
                  <a:pt x="5843" y="11090"/>
                  <a:pt x="5934" y="11132"/>
                </a:cubicBezTo>
                <a:close/>
                <a:moveTo>
                  <a:pt x="4377" y="12860"/>
                </a:moveTo>
                <a:cubicBezTo>
                  <a:pt x="4427" y="12854"/>
                  <a:pt x="4478" y="12867"/>
                  <a:pt x="4527" y="12903"/>
                </a:cubicBezTo>
                <a:cubicBezTo>
                  <a:pt x="5253" y="13442"/>
                  <a:pt x="6166" y="13764"/>
                  <a:pt x="7160" y="13764"/>
                </a:cubicBezTo>
                <a:cubicBezTo>
                  <a:pt x="8155" y="13764"/>
                  <a:pt x="9071" y="13442"/>
                  <a:pt x="9797" y="12903"/>
                </a:cubicBezTo>
                <a:cubicBezTo>
                  <a:pt x="9993" y="12757"/>
                  <a:pt x="10231" y="12991"/>
                  <a:pt x="10179" y="13279"/>
                </a:cubicBezTo>
                <a:cubicBezTo>
                  <a:pt x="9854" y="15058"/>
                  <a:pt x="8626" y="16381"/>
                  <a:pt x="7160" y="16381"/>
                </a:cubicBezTo>
                <a:cubicBezTo>
                  <a:pt x="5695" y="16381"/>
                  <a:pt x="4467" y="15058"/>
                  <a:pt x="4142" y="13279"/>
                </a:cubicBezTo>
                <a:cubicBezTo>
                  <a:pt x="4103" y="13063"/>
                  <a:pt x="4229" y="12877"/>
                  <a:pt x="4377" y="12860"/>
                </a:cubicBezTo>
                <a:close/>
              </a:path>
            </a:pathLst>
          </a:custGeom>
          <a:solidFill>
            <a:srgbClr val="FFFFFF"/>
          </a:solidFill>
          <a:ln w="50800">
            <a:solidFill>
              <a:schemeClr val="accent1"/>
            </a:solidFill>
          </a:ln>
        </p:spPr>
        <p:txBody>
          <a:bodyPr tIns="91439" bIns="91439"/>
          <a:lstStyle/>
          <a:p>
            <a:endParaRPr/>
          </a:p>
        </p:txBody>
      </p:sp>
      <p:sp>
        <p:nvSpPr>
          <p:cNvPr id="176" name="Theater Masks"/>
          <p:cNvSpPr/>
          <p:nvPr/>
        </p:nvSpPr>
        <p:spPr>
          <a:xfrm>
            <a:off x="7864647" y="2950870"/>
            <a:ext cx="7826478" cy="4709612"/>
          </a:xfrm>
          <a:custGeom>
            <a:avLst/>
            <a:gdLst/>
            <a:ahLst/>
            <a:cxnLst>
              <a:cxn ang="0">
                <a:pos x="wd2" y="hd2"/>
              </a:cxn>
              <a:cxn ang="5400000">
                <a:pos x="wd2" y="hd2"/>
              </a:cxn>
              <a:cxn ang="10800000">
                <a:pos x="wd2" y="hd2"/>
              </a:cxn>
              <a:cxn ang="16200000">
                <a:pos x="wd2" y="hd2"/>
              </a:cxn>
            </a:cxnLst>
            <a:rect l="0" t="0" r="r" b="b"/>
            <a:pathLst>
              <a:path w="21515" h="21414" extrusionOk="0">
                <a:moveTo>
                  <a:pt x="9176" y="2"/>
                </a:moveTo>
                <a:cubicBezTo>
                  <a:pt x="9064" y="-9"/>
                  <a:pt x="8947" y="18"/>
                  <a:pt x="8834" y="92"/>
                </a:cubicBezTo>
                <a:cubicBezTo>
                  <a:pt x="7363" y="1063"/>
                  <a:pt x="5221" y="1164"/>
                  <a:pt x="5221" y="1164"/>
                </a:cubicBezTo>
                <a:cubicBezTo>
                  <a:pt x="5221" y="1164"/>
                  <a:pt x="3078" y="1077"/>
                  <a:pt x="1604" y="115"/>
                </a:cubicBezTo>
                <a:cubicBezTo>
                  <a:pt x="1153" y="-179"/>
                  <a:pt x="644" y="268"/>
                  <a:pt x="603" y="1002"/>
                </a:cubicBezTo>
                <a:cubicBezTo>
                  <a:pt x="455" y="3640"/>
                  <a:pt x="164" y="8159"/>
                  <a:pt x="19" y="10399"/>
                </a:cubicBezTo>
                <a:cubicBezTo>
                  <a:pt x="-42" y="11350"/>
                  <a:pt x="45" y="12308"/>
                  <a:pt x="271" y="13201"/>
                </a:cubicBezTo>
                <a:cubicBezTo>
                  <a:pt x="958" y="15906"/>
                  <a:pt x="2673" y="21421"/>
                  <a:pt x="5242" y="21413"/>
                </a:cubicBezTo>
                <a:cubicBezTo>
                  <a:pt x="7812" y="21405"/>
                  <a:pt x="9515" y="15882"/>
                  <a:pt x="10196" y="13171"/>
                </a:cubicBezTo>
                <a:cubicBezTo>
                  <a:pt x="10421" y="12278"/>
                  <a:pt x="10506" y="11318"/>
                  <a:pt x="10442" y="10367"/>
                </a:cubicBezTo>
                <a:cubicBezTo>
                  <a:pt x="10292" y="8128"/>
                  <a:pt x="9991" y="3610"/>
                  <a:pt x="9837" y="973"/>
                </a:cubicBezTo>
                <a:cubicBezTo>
                  <a:pt x="9805" y="422"/>
                  <a:pt x="9511" y="36"/>
                  <a:pt x="9176" y="2"/>
                </a:cubicBezTo>
                <a:close/>
                <a:moveTo>
                  <a:pt x="20228" y="2"/>
                </a:moveTo>
                <a:cubicBezTo>
                  <a:pt x="20116" y="-9"/>
                  <a:pt x="19999" y="18"/>
                  <a:pt x="19887" y="92"/>
                </a:cubicBezTo>
                <a:cubicBezTo>
                  <a:pt x="18415" y="1063"/>
                  <a:pt x="16273" y="1164"/>
                  <a:pt x="16273" y="1164"/>
                </a:cubicBezTo>
                <a:cubicBezTo>
                  <a:pt x="16273" y="1164"/>
                  <a:pt x="14130" y="1077"/>
                  <a:pt x="12656" y="115"/>
                </a:cubicBezTo>
                <a:cubicBezTo>
                  <a:pt x="12206" y="-179"/>
                  <a:pt x="11697" y="268"/>
                  <a:pt x="11655" y="1002"/>
                </a:cubicBezTo>
                <a:cubicBezTo>
                  <a:pt x="11507" y="3640"/>
                  <a:pt x="11217" y="8159"/>
                  <a:pt x="11072" y="10399"/>
                </a:cubicBezTo>
                <a:cubicBezTo>
                  <a:pt x="11011" y="11350"/>
                  <a:pt x="11097" y="12308"/>
                  <a:pt x="11324" y="13201"/>
                </a:cubicBezTo>
                <a:cubicBezTo>
                  <a:pt x="12011" y="15906"/>
                  <a:pt x="13725" y="21421"/>
                  <a:pt x="16295" y="21413"/>
                </a:cubicBezTo>
                <a:cubicBezTo>
                  <a:pt x="18864" y="21405"/>
                  <a:pt x="20568" y="15882"/>
                  <a:pt x="21249" y="13171"/>
                </a:cubicBezTo>
                <a:cubicBezTo>
                  <a:pt x="21473" y="12278"/>
                  <a:pt x="21558" y="11318"/>
                  <a:pt x="21494" y="10367"/>
                </a:cubicBezTo>
                <a:cubicBezTo>
                  <a:pt x="21344" y="8128"/>
                  <a:pt x="21046" y="3610"/>
                  <a:pt x="20892" y="973"/>
                </a:cubicBezTo>
                <a:cubicBezTo>
                  <a:pt x="20859" y="422"/>
                  <a:pt x="20564" y="36"/>
                  <a:pt x="20228" y="2"/>
                </a:cubicBezTo>
                <a:close/>
                <a:moveTo>
                  <a:pt x="15706" y="3881"/>
                </a:moveTo>
                <a:cubicBezTo>
                  <a:pt x="15759" y="3853"/>
                  <a:pt x="15825" y="3918"/>
                  <a:pt x="15817" y="4029"/>
                </a:cubicBezTo>
                <a:cubicBezTo>
                  <a:pt x="15745" y="5047"/>
                  <a:pt x="15240" y="5708"/>
                  <a:pt x="14104" y="5753"/>
                </a:cubicBezTo>
                <a:cubicBezTo>
                  <a:pt x="12902" y="5800"/>
                  <a:pt x="12611" y="6430"/>
                  <a:pt x="12395" y="7156"/>
                </a:cubicBezTo>
                <a:cubicBezTo>
                  <a:pt x="12354" y="7293"/>
                  <a:pt x="12230" y="7241"/>
                  <a:pt x="12235" y="7089"/>
                </a:cubicBezTo>
                <a:cubicBezTo>
                  <a:pt x="12287" y="5332"/>
                  <a:pt x="13140" y="5022"/>
                  <a:pt x="13934" y="4956"/>
                </a:cubicBezTo>
                <a:cubicBezTo>
                  <a:pt x="15171" y="4923"/>
                  <a:pt x="15465" y="4476"/>
                  <a:pt x="15661" y="3942"/>
                </a:cubicBezTo>
                <a:cubicBezTo>
                  <a:pt x="15673" y="3910"/>
                  <a:pt x="15688" y="3890"/>
                  <a:pt x="15706" y="3881"/>
                </a:cubicBezTo>
                <a:close/>
                <a:moveTo>
                  <a:pt x="16808" y="3881"/>
                </a:moveTo>
                <a:cubicBezTo>
                  <a:pt x="16843" y="3861"/>
                  <a:pt x="16884" y="3878"/>
                  <a:pt x="16908" y="3942"/>
                </a:cubicBezTo>
                <a:cubicBezTo>
                  <a:pt x="17103" y="4476"/>
                  <a:pt x="17397" y="4923"/>
                  <a:pt x="18634" y="4956"/>
                </a:cubicBezTo>
                <a:cubicBezTo>
                  <a:pt x="19429" y="5022"/>
                  <a:pt x="20282" y="5332"/>
                  <a:pt x="20334" y="7089"/>
                </a:cubicBezTo>
                <a:cubicBezTo>
                  <a:pt x="20338" y="7241"/>
                  <a:pt x="20212" y="7293"/>
                  <a:pt x="20172" y="7156"/>
                </a:cubicBezTo>
                <a:cubicBezTo>
                  <a:pt x="19955" y="6430"/>
                  <a:pt x="19667" y="5800"/>
                  <a:pt x="18464" y="5753"/>
                </a:cubicBezTo>
                <a:cubicBezTo>
                  <a:pt x="17329" y="5708"/>
                  <a:pt x="16823" y="5047"/>
                  <a:pt x="16751" y="4029"/>
                </a:cubicBezTo>
                <a:cubicBezTo>
                  <a:pt x="16746" y="3955"/>
                  <a:pt x="16773" y="3901"/>
                  <a:pt x="16808" y="3881"/>
                </a:cubicBezTo>
                <a:close/>
                <a:moveTo>
                  <a:pt x="2595" y="4052"/>
                </a:moveTo>
                <a:cubicBezTo>
                  <a:pt x="2712" y="4043"/>
                  <a:pt x="2835" y="4054"/>
                  <a:pt x="2962" y="4094"/>
                </a:cubicBezTo>
                <a:cubicBezTo>
                  <a:pt x="3439" y="4245"/>
                  <a:pt x="4274" y="4788"/>
                  <a:pt x="4610" y="5168"/>
                </a:cubicBezTo>
                <a:cubicBezTo>
                  <a:pt x="4857" y="5448"/>
                  <a:pt x="4423" y="6295"/>
                  <a:pt x="4238" y="6133"/>
                </a:cubicBezTo>
                <a:cubicBezTo>
                  <a:pt x="3904" y="5843"/>
                  <a:pt x="3394" y="5296"/>
                  <a:pt x="2720" y="4975"/>
                </a:cubicBezTo>
                <a:cubicBezTo>
                  <a:pt x="2045" y="4654"/>
                  <a:pt x="1430" y="5562"/>
                  <a:pt x="1227" y="5795"/>
                </a:cubicBezTo>
                <a:cubicBezTo>
                  <a:pt x="1066" y="5979"/>
                  <a:pt x="947" y="5702"/>
                  <a:pt x="1069" y="5485"/>
                </a:cubicBezTo>
                <a:cubicBezTo>
                  <a:pt x="1203" y="5247"/>
                  <a:pt x="1774" y="4115"/>
                  <a:pt x="2595" y="4052"/>
                </a:cubicBezTo>
                <a:close/>
                <a:moveTo>
                  <a:pt x="7868" y="4052"/>
                </a:moveTo>
                <a:cubicBezTo>
                  <a:pt x="8690" y="4115"/>
                  <a:pt x="9259" y="5247"/>
                  <a:pt x="9392" y="5485"/>
                </a:cubicBezTo>
                <a:cubicBezTo>
                  <a:pt x="9514" y="5702"/>
                  <a:pt x="9397" y="5979"/>
                  <a:pt x="9236" y="5795"/>
                </a:cubicBezTo>
                <a:cubicBezTo>
                  <a:pt x="9033" y="5562"/>
                  <a:pt x="8418" y="4654"/>
                  <a:pt x="7744" y="4975"/>
                </a:cubicBezTo>
                <a:cubicBezTo>
                  <a:pt x="7069" y="5296"/>
                  <a:pt x="6559" y="5843"/>
                  <a:pt x="6226" y="6133"/>
                </a:cubicBezTo>
                <a:cubicBezTo>
                  <a:pt x="6040" y="6295"/>
                  <a:pt x="5606" y="5448"/>
                  <a:pt x="5853" y="5168"/>
                </a:cubicBezTo>
                <a:cubicBezTo>
                  <a:pt x="6190" y="4788"/>
                  <a:pt x="7025" y="4245"/>
                  <a:pt x="7502" y="4094"/>
                </a:cubicBezTo>
                <a:cubicBezTo>
                  <a:pt x="7629" y="4054"/>
                  <a:pt x="7751" y="4043"/>
                  <a:pt x="7868" y="4052"/>
                </a:cubicBezTo>
                <a:close/>
                <a:moveTo>
                  <a:pt x="3422" y="7011"/>
                </a:moveTo>
                <a:cubicBezTo>
                  <a:pt x="3854" y="7055"/>
                  <a:pt x="4232" y="7409"/>
                  <a:pt x="4415" y="7953"/>
                </a:cubicBezTo>
                <a:cubicBezTo>
                  <a:pt x="4455" y="8071"/>
                  <a:pt x="4369" y="8209"/>
                  <a:pt x="4279" y="8176"/>
                </a:cubicBezTo>
                <a:cubicBezTo>
                  <a:pt x="3946" y="8056"/>
                  <a:pt x="3550" y="8060"/>
                  <a:pt x="3139" y="8218"/>
                </a:cubicBezTo>
                <a:cubicBezTo>
                  <a:pt x="2729" y="8376"/>
                  <a:pt x="2370" y="8661"/>
                  <a:pt x="2103" y="9012"/>
                </a:cubicBezTo>
                <a:cubicBezTo>
                  <a:pt x="2031" y="9107"/>
                  <a:pt x="1918" y="9046"/>
                  <a:pt x="1922" y="8912"/>
                </a:cubicBezTo>
                <a:cubicBezTo>
                  <a:pt x="1947" y="8082"/>
                  <a:pt x="2372" y="7308"/>
                  <a:pt x="2977" y="7076"/>
                </a:cubicBezTo>
                <a:cubicBezTo>
                  <a:pt x="3128" y="7017"/>
                  <a:pt x="3278" y="6996"/>
                  <a:pt x="3422" y="7011"/>
                </a:cubicBezTo>
                <a:close/>
                <a:moveTo>
                  <a:pt x="7039" y="7011"/>
                </a:moveTo>
                <a:cubicBezTo>
                  <a:pt x="7183" y="6996"/>
                  <a:pt x="7333" y="7018"/>
                  <a:pt x="7484" y="7076"/>
                </a:cubicBezTo>
                <a:cubicBezTo>
                  <a:pt x="8089" y="7308"/>
                  <a:pt x="8515" y="8082"/>
                  <a:pt x="8540" y="8912"/>
                </a:cubicBezTo>
                <a:cubicBezTo>
                  <a:pt x="8544" y="9046"/>
                  <a:pt x="8430" y="9107"/>
                  <a:pt x="8358" y="9012"/>
                </a:cubicBezTo>
                <a:cubicBezTo>
                  <a:pt x="8092" y="8661"/>
                  <a:pt x="7735" y="8376"/>
                  <a:pt x="7324" y="8218"/>
                </a:cubicBezTo>
                <a:cubicBezTo>
                  <a:pt x="6914" y="8060"/>
                  <a:pt x="6515" y="8056"/>
                  <a:pt x="6183" y="8176"/>
                </a:cubicBezTo>
                <a:cubicBezTo>
                  <a:pt x="6093" y="8209"/>
                  <a:pt x="6009" y="8071"/>
                  <a:pt x="6048" y="7953"/>
                </a:cubicBezTo>
                <a:cubicBezTo>
                  <a:pt x="6231" y="7409"/>
                  <a:pt x="6607" y="7055"/>
                  <a:pt x="7039" y="7011"/>
                </a:cubicBezTo>
                <a:close/>
                <a:moveTo>
                  <a:pt x="15516" y="7134"/>
                </a:moveTo>
                <a:cubicBezTo>
                  <a:pt x="15579" y="7130"/>
                  <a:pt x="15638" y="7202"/>
                  <a:pt x="15628" y="7302"/>
                </a:cubicBezTo>
                <a:cubicBezTo>
                  <a:pt x="15543" y="8120"/>
                  <a:pt x="15065" y="8807"/>
                  <a:pt x="14447" y="8918"/>
                </a:cubicBezTo>
                <a:cubicBezTo>
                  <a:pt x="13830" y="9030"/>
                  <a:pt x="13275" y="8532"/>
                  <a:pt x="13085" y="7763"/>
                </a:cubicBezTo>
                <a:cubicBezTo>
                  <a:pt x="13055" y="7638"/>
                  <a:pt x="13149" y="7516"/>
                  <a:pt x="13236" y="7566"/>
                </a:cubicBezTo>
                <a:cubicBezTo>
                  <a:pt x="13557" y="7752"/>
                  <a:pt x="13952" y="7826"/>
                  <a:pt x="14371" y="7750"/>
                </a:cubicBezTo>
                <a:cubicBezTo>
                  <a:pt x="14790" y="7674"/>
                  <a:pt x="15166" y="7462"/>
                  <a:pt x="15456" y="7166"/>
                </a:cubicBezTo>
                <a:cubicBezTo>
                  <a:pt x="15476" y="7146"/>
                  <a:pt x="15496" y="7135"/>
                  <a:pt x="15516" y="7134"/>
                </a:cubicBezTo>
                <a:close/>
                <a:moveTo>
                  <a:pt x="17050" y="7134"/>
                </a:moveTo>
                <a:cubicBezTo>
                  <a:pt x="17071" y="7135"/>
                  <a:pt x="17093" y="7146"/>
                  <a:pt x="17112" y="7166"/>
                </a:cubicBezTo>
                <a:cubicBezTo>
                  <a:pt x="17402" y="7462"/>
                  <a:pt x="17778" y="7674"/>
                  <a:pt x="18197" y="7750"/>
                </a:cubicBezTo>
                <a:cubicBezTo>
                  <a:pt x="18616" y="7826"/>
                  <a:pt x="19011" y="7752"/>
                  <a:pt x="19333" y="7566"/>
                </a:cubicBezTo>
                <a:cubicBezTo>
                  <a:pt x="19420" y="7516"/>
                  <a:pt x="19514" y="7638"/>
                  <a:pt x="19483" y="7763"/>
                </a:cubicBezTo>
                <a:cubicBezTo>
                  <a:pt x="19293" y="8532"/>
                  <a:pt x="18737" y="9030"/>
                  <a:pt x="18119" y="8918"/>
                </a:cubicBezTo>
                <a:cubicBezTo>
                  <a:pt x="17502" y="8807"/>
                  <a:pt x="17023" y="8120"/>
                  <a:pt x="16939" y="7302"/>
                </a:cubicBezTo>
                <a:cubicBezTo>
                  <a:pt x="16928" y="7202"/>
                  <a:pt x="16987" y="7130"/>
                  <a:pt x="17050" y="7134"/>
                </a:cubicBezTo>
                <a:close/>
                <a:moveTo>
                  <a:pt x="4206" y="9270"/>
                </a:moveTo>
                <a:cubicBezTo>
                  <a:pt x="4243" y="9266"/>
                  <a:pt x="4280" y="9298"/>
                  <a:pt x="4292" y="9370"/>
                </a:cubicBezTo>
                <a:cubicBezTo>
                  <a:pt x="4461" y="10356"/>
                  <a:pt x="4146" y="11287"/>
                  <a:pt x="3106" y="12045"/>
                </a:cubicBezTo>
                <a:cubicBezTo>
                  <a:pt x="2006" y="12848"/>
                  <a:pt x="1884" y="13612"/>
                  <a:pt x="1852" y="14420"/>
                </a:cubicBezTo>
                <a:cubicBezTo>
                  <a:pt x="1845" y="14573"/>
                  <a:pt x="1719" y="14603"/>
                  <a:pt x="1688" y="14459"/>
                </a:cubicBezTo>
                <a:cubicBezTo>
                  <a:pt x="1330" y="12802"/>
                  <a:pt x="2047" y="11979"/>
                  <a:pt x="2767" y="11416"/>
                </a:cubicBezTo>
                <a:cubicBezTo>
                  <a:pt x="3902" y="10605"/>
                  <a:pt x="4071" y="10006"/>
                  <a:pt x="4128" y="9389"/>
                </a:cubicBezTo>
                <a:cubicBezTo>
                  <a:pt x="4135" y="9316"/>
                  <a:pt x="4170" y="9274"/>
                  <a:pt x="4206" y="9270"/>
                </a:cubicBezTo>
                <a:close/>
                <a:moveTo>
                  <a:pt x="6257" y="9270"/>
                </a:moveTo>
                <a:cubicBezTo>
                  <a:pt x="6293" y="9274"/>
                  <a:pt x="6328" y="9316"/>
                  <a:pt x="6335" y="9389"/>
                </a:cubicBezTo>
                <a:cubicBezTo>
                  <a:pt x="6393" y="10006"/>
                  <a:pt x="6561" y="10605"/>
                  <a:pt x="7697" y="11416"/>
                </a:cubicBezTo>
                <a:cubicBezTo>
                  <a:pt x="8416" y="11979"/>
                  <a:pt x="9133" y="12802"/>
                  <a:pt x="8776" y="14459"/>
                </a:cubicBezTo>
                <a:cubicBezTo>
                  <a:pt x="8745" y="14603"/>
                  <a:pt x="8616" y="14573"/>
                  <a:pt x="8610" y="14420"/>
                </a:cubicBezTo>
                <a:cubicBezTo>
                  <a:pt x="8578" y="13612"/>
                  <a:pt x="8456" y="12848"/>
                  <a:pt x="7355" y="12045"/>
                </a:cubicBezTo>
                <a:cubicBezTo>
                  <a:pt x="6316" y="11287"/>
                  <a:pt x="6000" y="10359"/>
                  <a:pt x="6169" y="9373"/>
                </a:cubicBezTo>
                <a:cubicBezTo>
                  <a:pt x="6181" y="9301"/>
                  <a:pt x="6220" y="9266"/>
                  <a:pt x="6257" y="9270"/>
                </a:cubicBezTo>
                <a:close/>
                <a:moveTo>
                  <a:pt x="14806" y="10174"/>
                </a:moveTo>
                <a:cubicBezTo>
                  <a:pt x="14949" y="10126"/>
                  <a:pt x="15024" y="10440"/>
                  <a:pt x="14900" y="10564"/>
                </a:cubicBezTo>
                <a:cubicBezTo>
                  <a:pt x="14124" y="11335"/>
                  <a:pt x="12929" y="12985"/>
                  <a:pt x="13171" y="15692"/>
                </a:cubicBezTo>
                <a:cubicBezTo>
                  <a:pt x="13193" y="15931"/>
                  <a:pt x="13002" y="16036"/>
                  <a:pt x="12931" y="15824"/>
                </a:cubicBezTo>
                <a:cubicBezTo>
                  <a:pt x="12333" y="14020"/>
                  <a:pt x="12765" y="10861"/>
                  <a:pt x="14806" y="10174"/>
                </a:cubicBezTo>
                <a:close/>
                <a:moveTo>
                  <a:pt x="17762" y="10174"/>
                </a:moveTo>
                <a:cubicBezTo>
                  <a:pt x="19803" y="10860"/>
                  <a:pt x="20235" y="14020"/>
                  <a:pt x="19637" y="15824"/>
                </a:cubicBezTo>
                <a:cubicBezTo>
                  <a:pt x="19567" y="16036"/>
                  <a:pt x="19374" y="15931"/>
                  <a:pt x="19395" y="15692"/>
                </a:cubicBezTo>
                <a:cubicBezTo>
                  <a:pt x="19637" y="12985"/>
                  <a:pt x="18442" y="11335"/>
                  <a:pt x="17666" y="10564"/>
                </a:cubicBezTo>
                <a:cubicBezTo>
                  <a:pt x="17542" y="10440"/>
                  <a:pt x="17620" y="10126"/>
                  <a:pt x="17762" y="10174"/>
                </a:cubicBezTo>
                <a:close/>
                <a:moveTo>
                  <a:pt x="15388" y="11035"/>
                </a:moveTo>
                <a:cubicBezTo>
                  <a:pt x="15635" y="11195"/>
                  <a:pt x="15945" y="11290"/>
                  <a:pt x="16283" y="11290"/>
                </a:cubicBezTo>
                <a:cubicBezTo>
                  <a:pt x="16622" y="11290"/>
                  <a:pt x="16934" y="11195"/>
                  <a:pt x="17181" y="11035"/>
                </a:cubicBezTo>
                <a:cubicBezTo>
                  <a:pt x="17248" y="10992"/>
                  <a:pt x="17329" y="11059"/>
                  <a:pt x="17311" y="11145"/>
                </a:cubicBezTo>
                <a:cubicBezTo>
                  <a:pt x="17201" y="11674"/>
                  <a:pt x="16782" y="12068"/>
                  <a:pt x="16283" y="12068"/>
                </a:cubicBezTo>
                <a:cubicBezTo>
                  <a:pt x="15785" y="12068"/>
                  <a:pt x="15368" y="11674"/>
                  <a:pt x="15257" y="11145"/>
                </a:cubicBezTo>
                <a:cubicBezTo>
                  <a:pt x="15239" y="11059"/>
                  <a:pt x="15321" y="10992"/>
                  <a:pt x="15388" y="11035"/>
                </a:cubicBezTo>
                <a:close/>
                <a:moveTo>
                  <a:pt x="4335" y="11558"/>
                </a:moveTo>
                <a:cubicBezTo>
                  <a:pt x="4582" y="11718"/>
                  <a:pt x="4892" y="11813"/>
                  <a:pt x="5231" y="11813"/>
                </a:cubicBezTo>
                <a:cubicBezTo>
                  <a:pt x="5569" y="11813"/>
                  <a:pt x="5881" y="11718"/>
                  <a:pt x="6128" y="11558"/>
                </a:cubicBezTo>
                <a:cubicBezTo>
                  <a:pt x="6195" y="11515"/>
                  <a:pt x="6277" y="11582"/>
                  <a:pt x="6259" y="11668"/>
                </a:cubicBezTo>
                <a:cubicBezTo>
                  <a:pt x="6148" y="12197"/>
                  <a:pt x="5729" y="12591"/>
                  <a:pt x="5231" y="12591"/>
                </a:cubicBezTo>
                <a:cubicBezTo>
                  <a:pt x="4732" y="12591"/>
                  <a:pt x="4315" y="12197"/>
                  <a:pt x="4204" y="11668"/>
                </a:cubicBezTo>
                <a:cubicBezTo>
                  <a:pt x="4187" y="11582"/>
                  <a:pt x="4268" y="11514"/>
                  <a:pt x="4335" y="11558"/>
                </a:cubicBezTo>
                <a:close/>
                <a:moveTo>
                  <a:pt x="16283" y="12817"/>
                </a:moveTo>
                <a:cubicBezTo>
                  <a:pt x="17354" y="12817"/>
                  <a:pt x="18250" y="14190"/>
                  <a:pt x="18488" y="16037"/>
                </a:cubicBezTo>
                <a:cubicBezTo>
                  <a:pt x="18526" y="16337"/>
                  <a:pt x="18352" y="16576"/>
                  <a:pt x="18209" y="16424"/>
                </a:cubicBezTo>
                <a:cubicBezTo>
                  <a:pt x="17679" y="15865"/>
                  <a:pt x="17010" y="15530"/>
                  <a:pt x="16283" y="15530"/>
                </a:cubicBezTo>
                <a:cubicBezTo>
                  <a:pt x="15557" y="15530"/>
                  <a:pt x="14890" y="15865"/>
                  <a:pt x="14359" y="16424"/>
                </a:cubicBezTo>
                <a:cubicBezTo>
                  <a:pt x="14216" y="16576"/>
                  <a:pt x="14040" y="16337"/>
                  <a:pt x="14079" y="16037"/>
                </a:cubicBezTo>
                <a:cubicBezTo>
                  <a:pt x="14316" y="14190"/>
                  <a:pt x="15213" y="12817"/>
                  <a:pt x="16283" y="12817"/>
                </a:cubicBezTo>
                <a:close/>
                <a:moveTo>
                  <a:pt x="3198" y="13352"/>
                </a:moveTo>
                <a:cubicBezTo>
                  <a:pt x="3234" y="13346"/>
                  <a:pt x="3271" y="13359"/>
                  <a:pt x="3307" y="13397"/>
                </a:cubicBezTo>
                <a:cubicBezTo>
                  <a:pt x="3837" y="13957"/>
                  <a:pt x="4504" y="14291"/>
                  <a:pt x="5231" y="14291"/>
                </a:cubicBezTo>
                <a:cubicBezTo>
                  <a:pt x="5957" y="14291"/>
                  <a:pt x="6626" y="13957"/>
                  <a:pt x="7156" y="13397"/>
                </a:cubicBezTo>
                <a:cubicBezTo>
                  <a:pt x="7300" y="13246"/>
                  <a:pt x="7474" y="13488"/>
                  <a:pt x="7435" y="13788"/>
                </a:cubicBezTo>
                <a:cubicBezTo>
                  <a:pt x="7198" y="15635"/>
                  <a:pt x="6301" y="17008"/>
                  <a:pt x="5231" y="17008"/>
                </a:cubicBezTo>
                <a:cubicBezTo>
                  <a:pt x="4160" y="17008"/>
                  <a:pt x="3264" y="15635"/>
                  <a:pt x="3026" y="13788"/>
                </a:cubicBezTo>
                <a:cubicBezTo>
                  <a:pt x="2997" y="13563"/>
                  <a:pt x="3090" y="13370"/>
                  <a:pt x="3198" y="13352"/>
                </a:cubicBezTo>
                <a:close/>
              </a:path>
            </a:pathLst>
          </a:custGeom>
          <a:solidFill>
            <a:srgbClr val="FFFFFF"/>
          </a:solidFill>
          <a:ln w="50800">
            <a:solidFill>
              <a:schemeClr val="accent1"/>
            </a:solidFill>
          </a:ln>
        </p:spPr>
        <p:txBody>
          <a:bodyPr tIns="91439" bIns="9143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5"/>
                                        </p:tgtEl>
                                        <p:attrNameLst>
                                          <p:attrName>style.visibility</p:attrName>
                                        </p:attrNameLst>
                                      </p:cBhvr>
                                      <p:to>
                                        <p:strVal val="visible"/>
                                      </p:to>
                                    </p:set>
                                    <p:animEffect transition="in" filter="dissolve">
                                      <p:cBhvr>
                                        <p:cTn id="7" dur="20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6"/>
                                        </p:tgtEl>
                                        <p:attrNameLst>
                                          <p:attrName>style.visibility</p:attrName>
                                        </p:attrNameLst>
                                      </p:cBhvr>
                                      <p:to>
                                        <p:strVal val="visible"/>
                                      </p:to>
                                    </p:set>
                                    <p:animEffect transition="in" filter="dissolve">
                                      <p:cBhvr>
                                        <p:cTn id="12" dur="20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type="lt">
                                    <p:tmAbs val="100"/>
                                  </p:iterate>
                                  <p:childTnLst>
                                    <p:set>
                                      <p:cBhvr>
                                        <p:cTn id="16" fill="hold"/>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3" animBg="1" advAuto="0"/>
      <p:bldP spid="175" grpId="1" animBg="1" advAuto="0"/>
      <p:bldP spid="17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Aristóteles (384 a.C. — 322 a.C.): “…there would be no need either of apprentices for the master workers or of slaves for the lords.”…"/>
          <p:cNvSpPr txBox="1">
            <a:spLocks noGrp="1"/>
          </p:cNvSpPr>
          <p:nvPr>
            <p:ph type="body" idx="1"/>
          </p:nvPr>
        </p:nvSpPr>
        <p:spPr>
          <a:prstGeom prst="rect">
            <a:avLst/>
          </a:prstGeom>
        </p:spPr>
        <p:txBody>
          <a:bodyPr numCol="2" spcCol="1127789"/>
          <a:lstStyle/>
          <a:p>
            <a:r>
              <a:t>Aristóteles (384 a.C. — 322 a.C.): “…there would be no need either of apprentices for the master workers or of slaves for the lords.” </a:t>
            </a:r>
          </a:p>
          <a:p>
            <a:r>
              <a:t>Aurélio Agostinho de Hipona (354 — 430) </a:t>
            </a:r>
          </a:p>
          <a:p>
            <a:r>
              <a:t>Blaise Pascal (1623 — 1662)</a:t>
            </a:r>
          </a:p>
          <a:p>
            <a:r>
              <a:t>Gottfried Wilhelm Leibniz (1646 — 1716) </a:t>
            </a:r>
          </a:p>
          <a:p>
            <a:r>
              <a:t>Charles Babbage (1791 — 1871)</a:t>
            </a:r>
          </a:p>
          <a:p>
            <a:endParaRPr/>
          </a:p>
          <a:p>
            <a:r>
              <a:t>O que é vida inteligente?</a:t>
            </a:r>
          </a:p>
          <a:p>
            <a:r>
              <a:t>Ada Lovelace (1815 — 1852)</a:t>
            </a:r>
          </a:p>
          <a:p>
            <a:r>
              <a:t>George Boole (1815 — 1864)</a:t>
            </a:r>
          </a:p>
          <a:p>
            <a:r>
              <a:t>John von Neumann (1903 — 1957)</a:t>
            </a:r>
          </a:p>
          <a:p>
            <a:r>
              <a:t>Alan Turing (1912 — 1954)</a:t>
            </a:r>
          </a:p>
          <a:p>
            <a:r>
              <a:t>Eliza (1964)</a:t>
            </a:r>
          </a:p>
          <a:p>
            <a:r>
              <a:t>ChatGPT (30 de nov de 2022)</a:t>
            </a:r>
          </a:p>
          <a:p>
            <a:r>
              <a:t>Fábio (2023)</a:t>
            </a:r>
          </a:p>
          <a:p>
            <a:endParaRPr/>
          </a:p>
          <a:p>
            <a:r>
              <a:t>Os impactos da IA são tão importantes para a sociedade que a IA não pode ficar só na mão de profissionais. </a:t>
            </a:r>
          </a:p>
        </p:txBody>
      </p:sp>
      <p:sp>
        <p:nvSpPr>
          <p:cNvPr id="179"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180" name="O que é IA?"/>
          <p:cNvSpPr txBox="1">
            <a:spLocks noGrp="1"/>
          </p:cNvSpPr>
          <p:nvPr>
            <p:ph type="title"/>
          </p:nvPr>
        </p:nvSpPr>
        <p:spPr>
          <a:prstGeom prst="rect">
            <a:avLst/>
          </a:prstGeom>
        </p:spPr>
        <p:txBody>
          <a:bodyPr/>
          <a:lstStyle/>
          <a:p>
            <a:r>
              <a:t>O que é IA?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183" name="Risco"/>
          <p:cNvSpPr txBox="1">
            <a:spLocks noGrp="1"/>
          </p:cNvSpPr>
          <p:nvPr>
            <p:ph type="title"/>
          </p:nvPr>
        </p:nvSpPr>
        <p:spPr>
          <a:prstGeom prst="rect">
            <a:avLst/>
          </a:prstGeom>
        </p:spPr>
        <p:txBody>
          <a:bodyPr/>
          <a:lstStyle/>
          <a:p>
            <a:r>
              <a:t>Risco</a:t>
            </a:r>
          </a:p>
        </p:txBody>
      </p:sp>
      <p:sp>
        <p:nvSpPr>
          <p:cNvPr id="184" name="Sitting Cat"/>
          <p:cNvSpPr/>
          <p:nvPr/>
        </p:nvSpPr>
        <p:spPr>
          <a:xfrm>
            <a:off x="2049214" y="3179506"/>
            <a:ext cx="2517651" cy="2061353"/>
          </a:xfrm>
          <a:custGeom>
            <a:avLst/>
            <a:gdLst/>
            <a:ahLst/>
            <a:cxnLst>
              <a:cxn ang="0">
                <a:pos x="wd2" y="hd2"/>
              </a:cxn>
              <a:cxn ang="5400000">
                <a:pos x="wd2" y="hd2"/>
              </a:cxn>
              <a:cxn ang="10800000">
                <a:pos x="wd2" y="hd2"/>
              </a:cxn>
              <a:cxn ang="16200000">
                <a:pos x="wd2" y="hd2"/>
              </a:cxn>
            </a:cxnLst>
            <a:rect l="0" t="0" r="r" b="b"/>
            <a:pathLst>
              <a:path w="21265" h="21587" extrusionOk="0">
                <a:moveTo>
                  <a:pt x="17781" y="2"/>
                </a:moveTo>
                <a:cubicBezTo>
                  <a:pt x="17756" y="8"/>
                  <a:pt x="17731" y="21"/>
                  <a:pt x="17710" y="44"/>
                </a:cubicBezTo>
                <a:cubicBezTo>
                  <a:pt x="17322" y="478"/>
                  <a:pt x="16998" y="1143"/>
                  <a:pt x="16854" y="1697"/>
                </a:cubicBezTo>
                <a:cubicBezTo>
                  <a:pt x="16817" y="1842"/>
                  <a:pt x="16743" y="1962"/>
                  <a:pt x="16637" y="2041"/>
                </a:cubicBezTo>
                <a:cubicBezTo>
                  <a:pt x="15872" y="2594"/>
                  <a:pt x="15930" y="4148"/>
                  <a:pt x="15574" y="5512"/>
                </a:cubicBezTo>
                <a:cubicBezTo>
                  <a:pt x="15277" y="6638"/>
                  <a:pt x="14071" y="7073"/>
                  <a:pt x="13306" y="7429"/>
                </a:cubicBezTo>
                <a:cubicBezTo>
                  <a:pt x="12541" y="7791"/>
                  <a:pt x="7195" y="10380"/>
                  <a:pt x="7195" y="16547"/>
                </a:cubicBezTo>
                <a:cubicBezTo>
                  <a:pt x="7068" y="19307"/>
                  <a:pt x="6195" y="19796"/>
                  <a:pt x="4474" y="19796"/>
                </a:cubicBezTo>
                <a:cubicBezTo>
                  <a:pt x="2752" y="19796"/>
                  <a:pt x="1594" y="17805"/>
                  <a:pt x="1228" y="16922"/>
                </a:cubicBezTo>
                <a:cubicBezTo>
                  <a:pt x="776" y="15822"/>
                  <a:pt x="-319" y="16435"/>
                  <a:pt x="90" y="17529"/>
                </a:cubicBezTo>
                <a:cubicBezTo>
                  <a:pt x="420" y="18405"/>
                  <a:pt x="1859" y="21587"/>
                  <a:pt x="4612" y="21587"/>
                </a:cubicBezTo>
                <a:cubicBezTo>
                  <a:pt x="6806" y="21587"/>
                  <a:pt x="7880" y="20850"/>
                  <a:pt x="8225" y="20553"/>
                </a:cubicBezTo>
                <a:cubicBezTo>
                  <a:pt x="8294" y="20494"/>
                  <a:pt x="8390" y="20513"/>
                  <a:pt x="8432" y="20605"/>
                </a:cubicBezTo>
                <a:cubicBezTo>
                  <a:pt x="8677" y="21106"/>
                  <a:pt x="9086" y="21587"/>
                  <a:pt x="9606" y="21587"/>
                </a:cubicBezTo>
                <a:cubicBezTo>
                  <a:pt x="9606" y="21587"/>
                  <a:pt x="14480" y="21587"/>
                  <a:pt x="14847" y="21587"/>
                </a:cubicBezTo>
                <a:cubicBezTo>
                  <a:pt x="15214" y="21587"/>
                  <a:pt x="15420" y="21369"/>
                  <a:pt x="15436" y="20941"/>
                </a:cubicBezTo>
                <a:cubicBezTo>
                  <a:pt x="15452" y="20565"/>
                  <a:pt x="15265" y="20138"/>
                  <a:pt x="14840" y="20138"/>
                </a:cubicBezTo>
                <a:cubicBezTo>
                  <a:pt x="14038" y="20138"/>
                  <a:pt x="13740" y="19077"/>
                  <a:pt x="14389" y="18556"/>
                </a:cubicBezTo>
                <a:cubicBezTo>
                  <a:pt x="14915" y="18128"/>
                  <a:pt x="15495" y="17641"/>
                  <a:pt x="16069" y="17107"/>
                </a:cubicBezTo>
                <a:cubicBezTo>
                  <a:pt x="16128" y="17054"/>
                  <a:pt x="16206" y="17094"/>
                  <a:pt x="16222" y="17173"/>
                </a:cubicBezTo>
                <a:cubicBezTo>
                  <a:pt x="16519" y="18800"/>
                  <a:pt x="17126" y="21587"/>
                  <a:pt x="17796" y="21587"/>
                </a:cubicBezTo>
                <a:cubicBezTo>
                  <a:pt x="18742" y="21587"/>
                  <a:pt x="18470" y="21587"/>
                  <a:pt x="18847" y="21587"/>
                </a:cubicBezTo>
                <a:cubicBezTo>
                  <a:pt x="19224" y="21587"/>
                  <a:pt x="19437" y="21356"/>
                  <a:pt x="19437" y="20908"/>
                </a:cubicBezTo>
                <a:cubicBezTo>
                  <a:pt x="19437" y="20512"/>
                  <a:pt x="19220" y="20151"/>
                  <a:pt x="18779" y="20066"/>
                </a:cubicBezTo>
                <a:cubicBezTo>
                  <a:pt x="18582" y="20026"/>
                  <a:pt x="18417" y="19854"/>
                  <a:pt x="18364" y="19611"/>
                </a:cubicBezTo>
                <a:cubicBezTo>
                  <a:pt x="18146" y="18655"/>
                  <a:pt x="18051" y="16896"/>
                  <a:pt x="18115" y="15005"/>
                </a:cubicBezTo>
                <a:cubicBezTo>
                  <a:pt x="18120" y="14900"/>
                  <a:pt x="18151" y="14808"/>
                  <a:pt x="18204" y="14729"/>
                </a:cubicBezTo>
                <a:cubicBezTo>
                  <a:pt x="19065" y="13537"/>
                  <a:pt x="19666" y="12212"/>
                  <a:pt x="19666" y="10809"/>
                </a:cubicBezTo>
                <a:cubicBezTo>
                  <a:pt x="19666" y="8826"/>
                  <a:pt x="18890" y="8266"/>
                  <a:pt x="19325" y="6224"/>
                </a:cubicBezTo>
                <a:cubicBezTo>
                  <a:pt x="19517" y="5335"/>
                  <a:pt x="20101" y="5182"/>
                  <a:pt x="20101" y="5182"/>
                </a:cubicBezTo>
                <a:cubicBezTo>
                  <a:pt x="20101" y="5182"/>
                  <a:pt x="21223" y="5353"/>
                  <a:pt x="21100" y="3871"/>
                </a:cubicBezTo>
                <a:cubicBezTo>
                  <a:pt x="21095" y="3812"/>
                  <a:pt x="21105" y="3753"/>
                  <a:pt x="21132" y="3700"/>
                </a:cubicBezTo>
                <a:cubicBezTo>
                  <a:pt x="21206" y="3595"/>
                  <a:pt x="21238" y="3489"/>
                  <a:pt x="21260" y="3404"/>
                </a:cubicBezTo>
                <a:cubicBezTo>
                  <a:pt x="21281" y="3298"/>
                  <a:pt x="21233" y="3192"/>
                  <a:pt x="21153" y="3152"/>
                </a:cubicBezTo>
                <a:cubicBezTo>
                  <a:pt x="20829" y="2994"/>
                  <a:pt x="20298" y="2646"/>
                  <a:pt x="19905" y="2080"/>
                </a:cubicBezTo>
                <a:cubicBezTo>
                  <a:pt x="19581" y="1605"/>
                  <a:pt x="18757" y="1566"/>
                  <a:pt x="18332" y="1586"/>
                </a:cubicBezTo>
                <a:cubicBezTo>
                  <a:pt x="18189" y="1592"/>
                  <a:pt x="18066" y="1453"/>
                  <a:pt x="18055" y="1275"/>
                </a:cubicBezTo>
                <a:cubicBezTo>
                  <a:pt x="18044" y="1103"/>
                  <a:pt x="17997" y="596"/>
                  <a:pt x="17949" y="155"/>
                </a:cubicBezTo>
                <a:cubicBezTo>
                  <a:pt x="17937" y="46"/>
                  <a:pt x="17856" y="-13"/>
                  <a:pt x="17781" y="2"/>
                </a:cubicBezTo>
                <a:close/>
              </a:path>
            </a:pathLst>
          </a:custGeom>
          <a:solidFill>
            <a:srgbClr val="FFFFFF"/>
          </a:solidFill>
          <a:ln w="50800">
            <a:solidFill>
              <a:schemeClr val="accent1"/>
            </a:solidFill>
          </a:ln>
        </p:spPr>
        <p:txBody>
          <a:bodyPr tIns="91439" bIns="91439"/>
          <a:lstStyle/>
          <a:p>
            <a:endParaRPr/>
          </a:p>
        </p:txBody>
      </p:sp>
      <p:sp>
        <p:nvSpPr>
          <p:cNvPr id="185" name="Arrow"/>
          <p:cNvSpPr/>
          <p:nvPr/>
        </p:nvSpPr>
        <p:spPr>
          <a:xfrm>
            <a:off x="6184177" y="3956143"/>
            <a:ext cx="1672423" cy="1137118"/>
          </a:xfrm>
          <a:custGeom>
            <a:avLst/>
            <a:gdLst/>
            <a:ahLst/>
            <a:cxnLst>
              <a:cxn ang="0">
                <a:pos x="wd2" y="hd2"/>
              </a:cxn>
              <a:cxn ang="5400000">
                <a:pos x="wd2" y="hd2"/>
              </a:cxn>
              <a:cxn ang="10800000">
                <a:pos x="wd2" y="hd2"/>
              </a:cxn>
              <a:cxn ang="16200000">
                <a:pos x="wd2" y="hd2"/>
              </a:cxn>
            </a:cxnLst>
            <a:rect l="0" t="0" r="r" b="b"/>
            <a:pathLst>
              <a:path w="21600" h="21600" extrusionOk="0">
                <a:moveTo>
                  <a:pt x="10498" y="14256"/>
                </a:moveTo>
                <a:lnTo>
                  <a:pt x="10498" y="21600"/>
                </a:lnTo>
                <a:lnTo>
                  <a:pt x="0" y="10800"/>
                </a:lnTo>
                <a:lnTo>
                  <a:pt x="10498" y="0"/>
                </a:lnTo>
                <a:lnTo>
                  <a:pt x="10498" y="7344"/>
                </a:lnTo>
                <a:lnTo>
                  <a:pt x="21600" y="7344"/>
                </a:lnTo>
                <a:lnTo>
                  <a:pt x="21600" y="14256"/>
                </a:lnTo>
                <a:close/>
              </a:path>
            </a:pathLst>
          </a:custGeom>
          <a:solidFill>
            <a:srgbClr val="FFFFFF"/>
          </a:solidFill>
          <a:ln w="50800">
            <a:solidFill>
              <a:schemeClr val="accent1"/>
            </a:solidFill>
          </a:ln>
        </p:spPr>
        <p:txBody>
          <a:bodyPr tIns="91439" bIns="91439"/>
          <a:lstStyle/>
          <a:p>
            <a:endParaRPr/>
          </a:p>
        </p:txBody>
      </p:sp>
      <p:sp>
        <p:nvSpPr>
          <p:cNvPr id="186" name="Gato"/>
          <p:cNvSpPr txBox="1"/>
          <p:nvPr/>
        </p:nvSpPr>
        <p:spPr>
          <a:xfrm>
            <a:off x="19683425" y="4079944"/>
            <a:ext cx="2748536" cy="8895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defRPr sz="5600" b="1">
                <a:solidFill>
                  <a:srgbClr val="243572"/>
                </a:solidFill>
              </a:defRPr>
            </a:lvl1pPr>
          </a:lstStyle>
          <a:p>
            <a:r>
              <a:t>Gato</a:t>
            </a:r>
          </a:p>
        </p:txBody>
      </p:sp>
      <mc:AlternateContent xmlns:mc="http://schemas.openxmlformats.org/markup-compatibility/2006" xmlns:a14="http://schemas.microsoft.com/office/drawing/2010/main">
        <mc:Choice Requires="a14">
          <p:sp>
            <p:nvSpPr>
              <p:cNvPr id="187" name="Equation"/>
              <p:cNvSpPr txBox="1"/>
              <p:nvPr/>
            </p:nvSpPr>
            <p:spPr>
              <a:xfrm>
                <a:off x="9473912" y="4173229"/>
                <a:ext cx="5327866" cy="702946"/>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4500" i="1">
                          <a:solidFill>
                            <a:srgbClr val="000000"/>
                          </a:solidFill>
                          <a:latin typeface="Cambria Math" panose="02040503050406030204" pitchFamily="18" charset="0"/>
                        </a:rPr>
                        <m:t>𝑓</m:t>
                      </m:r>
                      <m:d>
                        <m:dPr>
                          <m:ctrlPr>
                            <a:rPr sz="4500" i="1">
                              <a:solidFill>
                                <a:srgbClr val="000000"/>
                              </a:solidFill>
                              <a:latin typeface="Cambria Math" panose="02040503050406030204" pitchFamily="18" charset="0"/>
                            </a:rPr>
                          </m:ctrlPr>
                        </m:dPr>
                        <m:e>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𝑎</m:t>
                              </m:r>
                            </m:e>
                            <m:sub>
                              <m:r>
                                <a:rPr sz="4500" i="1">
                                  <a:solidFill>
                                    <a:srgbClr val="000000"/>
                                  </a:solidFill>
                                  <a:latin typeface="Cambria Math" panose="02040503050406030204" pitchFamily="18" charset="0"/>
                                </a:rPr>
                                <m:t>0</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𝑏</m:t>
                              </m:r>
                            </m:e>
                            <m:sub>
                              <m:r>
                                <a:rPr sz="4500" i="1">
                                  <a:solidFill>
                                    <a:srgbClr val="000000"/>
                                  </a:solidFill>
                                  <a:latin typeface="Cambria Math" panose="02040503050406030204" pitchFamily="18" charset="0"/>
                                </a:rPr>
                                <m:t>0</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𝑎</m:t>
                              </m:r>
                            </m:e>
                            <m:sub>
                              <m:r>
                                <a:rPr sz="4500" i="1">
                                  <a:solidFill>
                                    <a:srgbClr val="000000"/>
                                  </a:solidFill>
                                  <a:latin typeface="Cambria Math" panose="02040503050406030204" pitchFamily="18" charset="0"/>
                                </a:rPr>
                                <m:t>𝑛</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𝑏</m:t>
                              </m:r>
                            </m:e>
                            <m:sub>
                              <m:r>
                                <a:rPr sz="4500" i="1">
                                  <a:solidFill>
                                    <a:srgbClr val="000000"/>
                                  </a:solidFill>
                                  <a:latin typeface="Cambria Math" panose="02040503050406030204" pitchFamily="18" charset="0"/>
                                </a:rPr>
                                <m:t>𝑛</m:t>
                              </m:r>
                            </m:sub>
                          </m:sSub>
                        </m:e>
                      </m:d>
                    </m:oMath>
                  </m:oMathPara>
                </a14:m>
                <a:endParaRPr sz="4500"/>
              </a:p>
            </p:txBody>
          </p:sp>
        </mc:Choice>
        <mc:Fallback xmlns="">
          <p:sp>
            <p:nvSpPr>
              <p:cNvPr id="187" name="Equation"/>
              <p:cNvSpPr txBox="1">
                <a:spLocks noRot="1" noChangeAspect="1" noMove="1" noResize="1" noEditPoints="1" noAdjustHandles="1" noChangeArrowheads="1" noChangeShapeType="1" noTextEdit="1"/>
              </p:cNvSpPr>
              <p:nvPr/>
            </p:nvSpPr>
            <p:spPr>
              <a:xfrm>
                <a:off x="9473912" y="4173229"/>
                <a:ext cx="5327866" cy="702946"/>
              </a:xfrm>
              <a:prstGeom prst="rect">
                <a:avLst/>
              </a:prstGeom>
              <a:blipFill>
                <a:blip r:embed="rId2"/>
                <a:stretch>
                  <a:fillRect l="-4988" t="-1786" r="-8076" b="-32143"/>
                </a:stretch>
              </a:blipFill>
              <a:ln w="12700">
                <a:miter lim="400000"/>
              </a:ln>
            </p:spPr>
            <p:txBody>
              <a:bodyPr/>
              <a:lstStyle/>
              <a:p>
                <a:r>
                  <a:rPr lang="en-US">
                    <a:noFill/>
                  </a:rPr>
                  <a:t> </a:t>
                </a:r>
              </a:p>
            </p:txBody>
          </p:sp>
        </mc:Fallback>
      </mc:AlternateContent>
      <p:pic>
        <p:nvPicPr>
          <p:cNvPr id="188" name="Image" descr="Image"/>
          <p:cNvPicPr>
            <a:picLocks noChangeAspect="1"/>
          </p:cNvPicPr>
          <p:nvPr/>
        </p:nvPicPr>
        <p:blipFill>
          <a:blip r:embed="rId3"/>
          <a:stretch>
            <a:fillRect/>
          </a:stretch>
        </p:blipFill>
        <p:spPr>
          <a:xfrm>
            <a:off x="9246103" y="6375638"/>
            <a:ext cx="5891794" cy="5891795"/>
          </a:xfrm>
          <a:prstGeom prst="rect">
            <a:avLst/>
          </a:prstGeom>
          <a:ln w="12700">
            <a:miter lim="400000"/>
          </a:ln>
        </p:spPr>
      </p:pic>
      <p:sp>
        <p:nvSpPr>
          <p:cNvPr id="189" name="Arrow"/>
          <p:cNvSpPr/>
          <p:nvPr/>
        </p:nvSpPr>
        <p:spPr>
          <a:xfrm>
            <a:off x="16800517" y="3956143"/>
            <a:ext cx="1672423" cy="1137118"/>
          </a:xfrm>
          <a:custGeom>
            <a:avLst/>
            <a:gdLst/>
            <a:ahLst/>
            <a:cxnLst>
              <a:cxn ang="0">
                <a:pos x="wd2" y="hd2"/>
              </a:cxn>
              <a:cxn ang="5400000">
                <a:pos x="wd2" y="hd2"/>
              </a:cxn>
              <a:cxn ang="10800000">
                <a:pos x="wd2" y="hd2"/>
              </a:cxn>
              <a:cxn ang="16200000">
                <a:pos x="wd2" y="hd2"/>
              </a:cxn>
            </a:cxnLst>
            <a:rect l="0" t="0" r="r" b="b"/>
            <a:pathLst>
              <a:path w="21600" h="21600" extrusionOk="0">
                <a:moveTo>
                  <a:pt x="10498" y="14256"/>
                </a:moveTo>
                <a:lnTo>
                  <a:pt x="10498" y="21600"/>
                </a:lnTo>
                <a:lnTo>
                  <a:pt x="0" y="10800"/>
                </a:lnTo>
                <a:lnTo>
                  <a:pt x="10498" y="0"/>
                </a:lnTo>
                <a:lnTo>
                  <a:pt x="10498" y="7344"/>
                </a:lnTo>
                <a:lnTo>
                  <a:pt x="21600" y="7344"/>
                </a:lnTo>
                <a:lnTo>
                  <a:pt x="21600" y="14256"/>
                </a:lnTo>
                <a:close/>
              </a:path>
            </a:pathLst>
          </a:custGeom>
          <a:solidFill>
            <a:srgbClr val="FFFFFF"/>
          </a:solidFill>
          <a:ln w="50800">
            <a:solidFill>
              <a:schemeClr val="accent1"/>
            </a:solidFill>
          </a:ln>
        </p:spPr>
        <p:txBody>
          <a:bodyPr tIns="91439" bIns="91439"/>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How ChatGPT is transforming the postdoc experience…"/>
          <p:cNvSpPr txBox="1">
            <a:spLocks noGrp="1"/>
          </p:cNvSpPr>
          <p:nvPr>
            <p:ph type="body" idx="1"/>
          </p:nvPr>
        </p:nvSpPr>
        <p:spPr>
          <a:prstGeom prst="rect">
            <a:avLst/>
          </a:prstGeom>
        </p:spPr>
        <p:txBody>
          <a:bodyPr numCol="2" spcCol="1127789"/>
          <a:lstStyle/>
          <a:p>
            <a:r>
              <a:t>How ChatGPT is transforming the postdoc experience</a:t>
            </a:r>
          </a:p>
          <a:p>
            <a:r>
              <a:t>Around one in three respondents to Nature’s global postdoc survey are using AI chatbots to help to refine text, generate or edit code, wrangle the literature in their field and more.</a:t>
            </a:r>
          </a:p>
          <a:p>
            <a:endParaRPr/>
          </a:p>
          <a:p>
            <a:endParaRPr/>
          </a:p>
          <a:p>
            <a:endParaRPr/>
          </a:p>
          <a:p>
            <a:endParaRPr/>
          </a:p>
          <a:p>
            <a:endParaRPr/>
          </a:p>
          <a:p>
            <a:r>
              <a:t>ChatGPT use makes a mockery of grant applications</a:t>
            </a:r>
          </a:p>
          <a:p>
            <a:r>
              <a:t>What’s the point of asking scientists to write documents that can be easily created with AI? Plus, the Psyche mission begins its journey to the largest metallic object in the Solar System and what we know about the side effects of Ozempic and similar anti-obesity drugs.</a:t>
            </a:r>
          </a:p>
        </p:txBody>
      </p:sp>
      <p:sp>
        <p:nvSpPr>
          <p:cNvPr id="192"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93" name="Nature"/>
          <p:cNvSpPr txBox="1">
            <a:spLocks noGrp="1"/>
          </p:cNvSpPr>
          <p:nvPr>
            <p:ph type="title"/>
          </p:nvPr>
        </p:nvSpPr>
        <p:spPr>
          <a:prstGeom prst="rect">
            <a:avLst/>
          </a:prstGeom>
        </p:spPr>
        <p:txBody>
          <a:bodyPr/>
          <a:lstStyle/>
          <a:p>
            <a:r>
              <a:t>Nature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On Privacy-Preserving Protocols for Smart Metering Systems…"/>
          <p:cNvSpPr txBox="1">
            <a:spLocks noGrp="1"/>
          </p:cNvSpPr>
          <p:nvPr>
            <p:ph type="body" idx="1"/>
          </p:nvPr>
        </p:nvSpPr>
        <p:spPr>
          <a:prstGeom prst="rect">
            <a:avLst/>
          </a:prstGeom>
        </p:spPr>
        <p:txBody>
          <a:bodyPr numCol="3" spcCol="1127789"/>
          <a:lstStyle/>
          <a:p>
            <a:r>
              <a:rPr dirty="0"/>
              <a:t>On Privacy-Preserving Protocols for Smart Metering Systems</a:t>
            </a:r>
          </a:p>
          <a:p>
            <a:r>
              <a:rPr dirty="0"/>
              <a:t>Security and Privacy in Smart Grids</a:t>
            </a:r>
          </a:p>
          <a:p>
            <a:r>
              <a:rPr dirty="0"/>
              <a:t>Eu (2017)</a:t>
            </a:r>
          </a:p>
          <a:p>
            <a:endParaRPr dirty="0"/>
          </a:p>
          <a:p>
            <a:endParaRPr lang="en-US" dirty="0"/>
          </a:p>
          <a:p>
            <a:endParaRPr lang="en-US" dirty="0"/>
          </a:p>
          <a:p>
            <a:endParaRPr lang="en-US" dirty="0"/>
          </a:p>
          <a:p>
            <a:endParaRPr dirty="0"/>
          </a:p>
          <a:p>
            <a:r>
              <a:rPr dirty="0"/>
              <a:t>Lithium-Ion Batteries</a:t>
            </a:r>
          </a:p>
          <a:p>
            <a:r>
              <a:rPr dirty="0"/>
              <a:t>A Machine-Generated Summary of Current Research</a:t>
            </a:r>
          </a:p>
          <a:p>
            <a:r>
              <a:rPr dirty="0"/>
              <a:t>Beta Writer (2019)</a:t>
            </a:r>
          </a:p>
          <a:p>
            <a:endParaRPr dirty="0"/>
          </a:p>
          <a:p>
            <a:endParaRPr dirty="0"/>
          </a:p>
          <a:p>
            <a:endParaRPr dirty="0"/>
          </a:p>
          <a:p>
            <a:r>
              <a:rPr dirty="0"/>
              <a:t>Statistical Learning Using Neural Networks</a:t>
            </a:r>
          </a:p>
          <a:p>
            <a:r>
              <a:rPr dirty="0"/>
              <a:t>Basilio, Rao, </a:t>
            </a:r>
            <a:r>
              <a:rPr dirty="0" err="1"/>
              <a:t>eu</a:t>
            </a:r>
            <a:r>
              <a:rPr dirty="0"/>
              <a:t> (2020)</a:t>
            </a:r>
          </a:p>
          <a:p>
            <a:endParaRPr dirty="0"/>
          </a:p>
          <a:p>
            <a:endParaRPr dirty="0"/>
          </a:p>
          <a:p>
            <a:endParaRPr dirty="0"/>
          </a:p>
          <a:p>
            <a:endParaRPr dirty="0"/>
          </a:p>
          <a:p>
            <a:endParaRPr dirty="0"/>
          </a:p>
        </p:txBody>
      </p:sp>
      <p:grpSp>
        <p:nvGrpSpPr>
          <p:cNvPr id="198" name="pasted-movie.png"/>
          <p:cNvGrpSpPr/>
          <p:nvPr/>
        </p:nvGrpSpPr>
        <p:grpSpPr>
          <a:xfrm>
            <a:off x="1468817" y="8454654"/>
            <a:ext cx="2647964" cy="3729826"/>
            <a:chOff x="0" y="0"/>
            <a:chExt cx="2647963" cy="3729824"/>
          </a:xfrm>
        </p:grpSpPr>
        <p:pic>
          <p:nvPicPr>
            <p:cNvPr id="197" name="pasted-movie.png" descr="pasted-movie.png"/>
            <p:cNvPicPr>
              <a:picLocks/>
            </p:cNvPicPr>
            <p:nvPr/>
          </p:nvPicPr>
          <p:blipFill>
            <a:blip r:embed="rId2"/>
            <a:srcRect/>
            <a:stretch>
              <a:fillRect/>
            </a:stretch>
          </p:blipFill>
          <p:spPr>
            <a:xfrm>
              <a:off x="203200" y="203200"/>
              <a:ext cx="2241564" cy="3285325"/>
            </a:xfrm>
            <a:prstGeom prst="rect">
              <a:avLst/>
            </a:prstGeom>
            <a:ln>
              <a:noFill/>
            </a:ln>
            <a:effectLst/>
          </p:spPr>
        </p:pic>
        <p:pic>
          <p:nvPicPr>
            <p:cNvPr id="196" name="pasted-movie.png" descr="pasted-movie.png"/>
            <p:cNvPicPr>
              <a:picLocks/>
            </p:cNvPicPr>
            <p:nvPr/>
          </p:nvPicPr>
          <p:blipFill>
            <a:blip r:embed="rId3"/>
            <a:stretch>
              <a:fillRect/>
            </a:stretch>
          </p:blipFill>
          <p:spPr>
            <a:xfrm>
              <a:off x="0" y="-1"/>
              <a:ext cx="2647964" cy="3729826"/>
            </a:xfrm>
            <a:prstGeom prst="rect">
              <a:avLst/>
            </a:prstGeom>
            <a:effectLst/>
          </p:spPr>
        </p:pic>
      </p:grpSp>
      <p:pic>
        <p:nvPicPr>
          <p:cNvPr id="199" name="pasted-movie.png" descr="pasted-movie.png"/>
          <p:cNvPicPr>
            <a:picLocks noChangeAspect="1"/>
          </p:cNvPicPr>
          <p:nvPr/>
        </p:nvPicPr>
        <p:blipFill>
          <a:blip r:embed="rId4"/>
          <a:stretch>
            <a:fillRect/>
          </a:stretch>
        </p:blipFill>
        <p:spPr>
          <a:xfrm>
            <a:off x="15607004" y="2954291"/>
            <a:ext cx="2336801" cy="3517901"/>
          </a:xfrm>
          <a:prstGeom prst="rect">
            <a:avLst/>
          </a:prstGeom>
          <a:ln w="12700">
            <a:miter lim="400000"/>
          </a:ln>
        </p:spPr>
      </p:pic>
      <p:pic>
        <p:nvPicPr>
          <p:cNvPr id="200" name="pasted-movie.png" descr="pasted-movie.png"/>
          <p:cNvPicPr>
            <a:picLocks noChangeAspect="1"/>
          </p:cNvPicPr>
          <p:nvPr/>
        </p:nvPicPr>
        <p:blipFill>
          <a:blip r:embed="rId5"/>
          <a:stretch>
            <a:fillRect/>
          </a:stretch>
        </p:blipFill>
        <p:spPr>
          <a:xfrm>
            <a:off x="15943889" y="9102679"/>
            <a:ext cx="2286001" cy="3429001"/>
          </a:xfrm>
          <a:prstGeom prst="rect">
            <a:avLst/>
          </a:prstGeom>
          <a:ln w="12700">
            <a:miter lim="400000"/>
          </a:ln>
        </p:spPr>
      </p:pic>
      <p:sp>
        <p:nvSpPr>
          <p:cNvPr id="201"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02" name="Revisão por Pares"/>
          <p:cNvSpPr txBox="1">
            <a:spLocks noGrp="1"/>
          </p:cNvSpPr>
          <p:nvPr>
            <p:ph type="title"/>
          </p:nvPr>
        </p:nvSpPr>
        <p:spPr>
          <a:prstGeom prst="rect">
            <a:avLst/>
          </a:prstGeom>
        </p:spPr>
        <p:txBody>
          <a:bodyPr/>
          <a:lstStyle/>
          <a:p>
            <a:r>
              <a:t>Revisão por Pares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05" name="Fomento!"/>
          <p:cNvSpPr txBox="1">
            <a:spLocks noGrp="1"/>
          </p:cNvSpPr>
          <p:nvPr>
            <p:ph type="title"/>
          </p:nvPr>
        </p:nvSpPr>
        <p:spPr>
          <a:prstGeom prst="rect">
            <a:avLst/>
          </a:prstGeom>
        </p:spPr>
        <p:txBody>
          <a:bodyPr/>
          <a:lstStyle/>
          <a:p>
            <a:r>
              <a:t>Fomento! </a:t>
            </a:r>
          </a:p>
        </p:txBody>
      </p:sp>
      <p:sp>
        <p:nvSpPr>
          <p:cNvPr id="206" name="Tractor"/>
          <p:cNvSpPr/>
          <p:nvPr/>
        </p:nvSpPr>
        <p:spPr>
          <a:xfrm>
            <a:off x="6499324" y="3665542"/>
            <a:ext cx="11580163" cy="8245466"/>
          </a:xfrm>
          <a:custGeom>
            <a:avLst/>
            <a:gdLst/>
            <a:ahLst/>
            <a:cxnLst>
              <a:cxn ang="0">
                <a:pos x="wd2" y="hd2"/>
              </a:cxn>
              <a:cxn ang="5400000">
                <a:pos x="wd2" y="hd2"/>
              </a:cxn>
              <a:cxn ang="10800000">
                <a:pos x="wd2" y="hd2"/>
              </a:cxn>
              <a:cxn ang="16200000">
                <a:pos x="wd2" y="hd2"/>
              </a:cxn>
            </a:cxnLst>
            <a:rect l="0" t="0" r="r" b="b"/>
            <a:pathLst>
              <a:path w="21600" h="21600" extrusionOk="0">
                <a:moveTo>
                  <a:pt x="3245" y="0"/>
                </a:moveTo>
                <a:cubicBezTo>
                  <a:pt x="3144" y="0"/>
                  <a:pt x="3046" y="54"/>
                  <a:pt x="2973" y="152"/>
                </a:cubicBezTo>
                <a:lnTo>
                  <a:pt x="2110" y="1307"/>
                </a:lnTo>
                <a:cubicBezTo>
                  <a:pt x="2009" y="1402"/>
                  <a:pt x="2058" y="1624"/>
                  <a:pt x="2180" y="1624"/>
                </a:cubicBezTo>
                <a:lnTo>
                  <a:pt x="3093" y="1624"/>
                </a:lnTo>
                <a:cubicBezTo>
                  <a:pt x="3177" y="1624"/>
                  <a:pt x="3237" y="1737"/>
                  <a:pt x="3211" y="1849"/>
                </a:cubicBezTo>
                <a:lnTo>
                  <a:pt x="1657" y="8608"/>
                </a:lnTo>
                <a:cubicBezTo>
                  <a:pt x="2546" y="7724"/>
                  <a:pt x="3631" y="7202"/>
                  <a:pt x="4801" y="7202"/>
                </a:cubicBezTo>
                <a:cubicBezTo>
                  <a:pt x="7806" y="7202"/>
                  <a:pt x="10250" y="10637"/>
                  <a:pt x="10250" y="14858"/>
                </a:cubicBezTo>
                <a:cubicBezTo>
                  <a:pt x="10250" y="15112"/>
                  <a:pt x="10243" y="15363"/>
                  <a:pt x="10225" y="15611"/>
                </a:cubicBezTo>
                <a:lnTo>
                  <a:pt x="11334" y="15611"/>
                </a:lnTo>
                <a:cubicBezTo>
                  <a:pt x="11436" y="15611"/>
                  <a:pt x="11528" y="15695"/>
                  <a:pt x="11567" y="15826"/>
                </a:cubicBezTo>
                <a:lnTo>
                  <a:pt x="11774" y="16517"/>
                </a:lnTo>
                <a:cubicBezTo>
                  <a:pt x="11814" y="16649"/>
                  <a:pt x="11904" y="16733"/>
                  <a:pt x="12005" y="16733"/>
                </a:cubicBezTo>
                <a:lnTo>
                  <a:pt x="13961" y="16733"/>
                </a:lnTo>
                <a:cubicBezTo>
                  <a:pt x="13961" y="16723"/>
                  <a:pt x="13959" y="16716"/>
                  <a:pt x="13959" y="16707"/>
                </a:cubicBezTo>
                <a:cubicBezTo>
                  <a:pt x="13959" y="13505"/>
                  <a:pt x="15814" y="10902"/>
                  <a:pt x="18094" y="10902"/>
                </a:cubicBezTo>
                <a:cubicBezTo>
                  <a:pt x="19132" y="10902"/>
                  <a:pt x="20081" y="11443"/>
                  <a:pt x="20808" y="12334"/>
                </a:cubicBezTo>
                <a:lnTo>
                  <a:pt x="21551" y="10625"/>
                </a:lnTo>
                <a:cubicBezTo>
                  <a:pt x="21583" y="10552"/>
                  <a:pt x="21600" y="10471"/>
                  <a:pt x="21600" y="10386"/>
                </a:cubicBezTo>
                <a:lnTo>
                  <a:pt x="21600" y="8186"/>
                </a:lnTo>
                <a:cubicBezTo>
                  <a:pt x="21600" y="7957"/>
                  <a:pt x="21479" y="7762"/>
                  <a:pt x="21317" y="7730"/>
                </a:cubicBezTo>
                <a:lnTo>
                  <a:pt x="16755" y="6811"/>
                </a:lnTo>
                <a:lnTo>
                  <a:pt x="16755" y="4017"/>
                </a:lnTo>
                <a:cubicBezTo>
                  <a:pt x="16755" y="2920"/>
                  <a:pt x="16951" y="2193"/>
                  <a:pt x="17357" y="1768"/>
                </a:cubicBezTo>
                <a:lnTo>
                  <a:pt x="17357" y="410"/>
                </a:lnTo>
                <a:cubicBezTo>
                  <a:pt x="16679" y="790"/>
                  <a:pt x="15904" y="1725"/>
                  <a:pt x="15904" y="4017"/>
                </a:cubicBezTo>
                <a:lnTo>
                  <a:pt x="15904" y="6641"/>
                </a:lnTo>
                <a:lnTo>
                  <a:pt x="13192" y="6094"/>
                </a:lnTo>
                <a:cubicBezTo>
                  <a:pt x="12873" y="6029"/>
                  <a:pt x="12598" y="5746"/>
                  <a:pt x="12457" y="5338"/>
                </a:cubicBezTo>
                <a:lnTo>
                  <a:pt x="11257" y="1854"/>
                </a:lnTo>
                <a:cubicBezTo>
                  <a:pt x="11220" y="1747"/>
                  <a:pt x="11275" y="1624"/>
                  <a:pt x="11360" y="1624"/>
                </a:cubicBezTo>
                <a:lnTo>
                  <a:pt x="11879" y="1624"/>
                </a:lnTo>
                <a:cubicBezTo>
                  <a:pt x="11967" y="1624"/>
                  <a:pt x="12023" y="1487"/>
                  <a:pt x="11978" y="1380"/>
                </a:cubicBezTo>
                <a:lnTo>
                  <a:pt x="11602" y="161"/>
                </a:lnTo>
                <a:cubicBezTo>
                  <a:pt x="11560" y="61"/>
                  <a:pt x="11485" y="0"/>
                  <a:pt x="11402" y="0"/>
                </a:cubicBezTo>
                <a:lnTo>
                  <a:pt x="9160" y="0"/>
                </a:lnTo>
                <a:lnTo>
                  <a:pt x="7065" y="0"/>
                </a:lnTo>
                <a:lnTo>
                  <a:pt x="3245" y="0"/>
                </a:lnTo>
                <a:close/>
                <a:moveTo>
                  <a:pt x="4582" y="1624"/>
                </a:moveTo>
                <a:lnTo>
                  <a:pt x="5274" y="1624"/>
                </a:lnTo>
                <a:lnTo>
                  <a:pt x="6330" y="1624"/>
                </a:lnTo>
                <a:cubicBezTo>
                  <a:pt x="6445" y="1624"/>
                  <a:pt x="6539" y="1755"/>
                  <a:pt x="6539" y="1918"/>
                </a:cubicBezTo>
                <a:lnTo>
                  <a:pt x="6539" y="5552"/>
                </a:lnTo>
                <a:cubicBezTo>
                  <a:pt x="6539" y="5714"/>
                  <a:pt x="6445" y="5845"/>
                  <a:pt x="6330" y="5845"/>
                </a:cubicBezTo>
                <a:lnTo>
                  <a:pt x="4049" y="5845"/>
                </a:lnTo>
                <a:cubicBezTo>
                  <a:pt x="3827" y="5845"/>
                  <a:pt x="3664" y="5550"/>
                  <a:pt x="3720" y="5248"/>
                </a:cubicBezTo>
                <a:lnTo>
                  <a:pt x="4347" y="1877"/>
                </a:lnTo>
                <a:cubicBezTo>
                  <a:pt x="4375" y="1727"/>
                  <a:pt x="4471" y="1624"/>
                  <a:pt x="4582" y="1624"/>
                </a:cubicBezTo>
                <a:close/>
                <a:moveTo>
                  <a:pt x="7789" y="1624"/>
                </a:moveTo>
                <a:lnTo>
                  <a:pt x="9959" y="1624"/>
                </a:lnTo>
                <a:cubicBezTo>
                  <a:pt x="10068" y="1624"/>
                  <a:pt x="10164" y="1725"/>
                  <a:pt x="10193" y="1873"/>
                </a:cubicBezTo>
                <a:lnTo>
                  <a:pt x="10889" y="5412"/>
                </a:lnTo>
                <a:cubicBezTo>
                  <a:pt x="10932" y="5629"/>
                  <a:pt x="10815" y="5845"/>
                  <a:pt x="10655" y="5845"/>
                </a:cubicBezTo>
                <a:lnTo>
                  <a:pt x="7789" y="5845"/>
                </a:lnTo>
                <a:cubicBezTo>
                  <a:pt x="7674" y="5845"/>
                  <a:pt x="7580" y="5714"/>
                  <a:pt x="7580" y="5552"/>
                </a:cubicBezTo>
                <a:lnTo>
                  <a:pt x="7580" y="1918"/>
                </a:lnTo>
                <a:cubicBezTo>
                  <a:pt x="7580" y="1755"/>
                  <a:pt x="7674" y="1624"/>
                  <a:pt x="7789" y="1624"/>
                </a:cubicBezTo>
                <a:close/>
                <a:moveTo>
                  <a:pt x="4801" y="8115"/>
                </a:moveTo>
                <a:cubicBezTo>
                  <a:pt x="2150" y="8115"/>
                  <a:pt x="0" y="11134"/>
                  <a:pt x="0" y="14858"/>
                </a:cubicBezTo>
                <a:cubicBezTo>
                  <a:pt x="0" y="18581"/>
                  <a:pt x="2150" y="21600"/>
                  <a:pt x="4801" y="21600"/>
                </a:cubicBezTo>
                <a:cubicBezTo>
                  <a:pt x="7452" y="21600"/>
                  <a:pt x="9601" y="18581"/>
                  <a:pt x="9601" y="14858"/>
                </a:cubicBezTo>
                <a:cubicBezTo>
                  <a:pt x="9601" y="11134"/>
                  <a:pt x="7452" y="8115"/>
                  <a:pt x="4801" y="8115"/>
                </a:cubicBezTo>
                <a:close/>
                <a:moveTo>
                  <a:pt x="4801" y="11115"/>
                </a:moveTo>
                <a:cubicBezTo>
                  <a:pt x="6273" y="11115"/>
                  <a:pt x="7466" y="12791"/>
                  <a:pt x="7466" y="14858"/>
                </a:cubicBezTo>
                <a:cubicBezTo>
                  <a:pt x="7466" y="16925"/>
                  <a:pt x="6273" y="18601"/>
                  <a:pt x="4801" y="18601"/>
                </a:cubicBezTo>
                <a:cubicBezTo>
                  <a:pt x="3329" y="18601"/>
                  <a:pt x="2136" y="16925"/>
                  <a:pt x="2136" y="14858"/>
                </a:cubicBezTo>
                <a:cubicBezTo>
                  <a:pt x="2136" y="12791"/>
                  <a:pt x="3329" y="11115"/>
                  <a:pt x="4801" y="11115"/>
                </a:cubicBezTo>
                <a:close/>
                <a:moveTo>
                  <a:pt x="18094" y="11813"/>
                </a:moveTo>
                <a:cubicBezTo>
                  <a:pt x="16170" y="11813"/>
                  <a:pt x="14610" y="14004"/>
                  <a:pt x="14610" y="16707"/>
                </a:cubicBezTo>
                <a:cubicBezTo>
                  <a:pt x="14610" y="19409"/>
                  <a:pt x="16170" y="21600"/>
                  <a:pt x="18094" y="21600"/>
                </a:cubicBezTo>
                <a:cubicBezTo>
                  <a:pt x="20018" y="21600"/>
                  <a:pt x="21578" y="19409"/>
                  <a:pt x="21578" y="16707"/>
                </a:cubicBezTo>
                <a:cubicBezTo>
                  <a:pt x="21578" y="14004"/>
                  <a:pt x="20018" y="11813"/>
                  <a:pt x="18094" y="11813"/>
                </a:cubicBezTo>
                <a:close/>
                <a:moveTo>
                  <a:pt x="18094" y="14065"/>
                </a:moveTo>
                <a:cubicBezTo>
                  <a:pt x="19132" y="14065"/>
                  <a:pt x="19973" y="15248"/>
                  <a:pt x="19973" y="16707"/>
                </a:cubicBezTo>
                <a:cubicBezTo>
                  <a:pt x="19973" y="18165"/>
                  <a:pt x="19132" y="19346"/>
                  <a:pt x="18094" y="19346"/>
                </a:cubicBezTo>
                <a:cubicBezTo>
                  <a:pt x="17055" y="19346"/>
                  <a:pt x="16213" y="18165"/>
                  <a:pt x="16213" y="16707"/>
                </a:cubicBezTo>
                <a:cubicBezTo>
                  <a:pt x="16213" y="15248"/>
                  <a:pt x="17055" y="14065"/>
                  <a:pt x="18094" y="14065"/>
                </a:cubicBezTo>
                <a:close/>
              </a:path>
            </a:pathLst>
          </a:custGeom>
          <a:solidFill>
            <a:srgbClr val="FFFFFF"/>
          </a:solidFill>
          <a:ln w="50800">
            <a:solidFill>
              <a:schemeClr val="accent1"/>
            </a:solidFill>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06"/>
                                        </p:tgtEl>
                                        <p:attrNameLst>
                                          <p:attrName>style.visibility</p:attrName>
                                        </p:attrNameLst>
                                      </p:cBhvr>
                                      <p:to>
                                        <p:strVal val="visible"/>
                                      </p:to>
                                    </p:set>
                                    <p:animEffect transition="in" filter="dissolve">
                                      <p:cBhvr>
                                        <p:cTn id="7" dur="2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Muito Obrigado!"/>
          <p:cNvSpPr txBox="1">
            <a:spLocks noGrp="1"/>
          </p:cNvSpPr>
          <p:nvPr>
            <p:ph type="title"/>
          </p:nvPr>
        </p:nvSpPr>
        <p:spPr>
          <a:prstGeom prst="rect">
            <a:avLst/>
          </a:prstGeom>
        </p:spPr>
        <p:txBody>
          <a:bodyPr/>
          <a:lstStyle/>
          <a:p>
            <a:r>
              <a:t>Muito Obrigado!</a:t>
            </a:r>
          </a:p>
        </p:txBody>
      </p:sp>
      <p:sp>
        <p:nvSpPr>
          <p:cNvPr id="209" name="Slide Number"/>
          <p:cNvSpPr txBox="1">
            <a:spLocks noGrp="1"/>
          </p:cNvSpPr>
          <p:nvPr>
            <p:ph type="sldNum" sz="quarter" idx="2"/>
          </p:nvPr>
        </p:nvSpPr>
        <p:spPr>
          <a:xfrm>
            <a:off x="23072011" y="13116212"/>
            <a:ext cx="350065" cy="4839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210" name="Image" descr="Image"/>
          <p:cNvPicPr>
            <a:picLocks noChangeAspect="1"/>
          </p:cNvPicPr>
          <p:nvPr/>
        </p:nvPicPr>
        <p:blipFill>
          <a:blip r:embed="rId2"/>
          <a:stretch>
            <a:fillRect/>
          </a:stretch>
        </p:blipFill>
        <p:spPr>
          <a:xfrm>
            <a:off x="9972847" y="2954291"/>
            <a:ext cx="12068673" cy="9085217"/>
          </a:xfrm>
          <a:prstGeom prst="rect">
            <a:avLst/>
          </a:prstGeom>
          <a:ln w="12700">
            <a:miter lim="400000"/>
          </a:ln>
        </p:spPr>
      </p:pic>
      <p:pic>
        <p:nvPicPr>
          <p:cNvPr id="211" name="Image" descr="Image"/>
          <p:cNvPicPr>
            <a:picLocks noChangeAspect="1"/>
          </p:cNvPicPr>
          <p:nvPr/>
        </p:nvPicPr>
        <p:blipFill>
          <a:blip r:embed="rId3"/>
          <a:stretch>
            <a:fillRect/>
          </a:stretch>
        </p:blipFill>
        <p:spPr>
          <a:xfrm rot="5362635">
            <a:off x="-176245" y="4245935"/>
            <a:ext cx="9144001" cy="6858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Vorlage2011">
  <a:themeElements>
    <a:clrScheme name="Vorlage201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Vorlage2011">
      <a:majorFont>
        <a:latin typeface="Calibri"/>
        <a:ea typeface="Calibri"/>
        <a:cs typeface="Calibri"/>
      </a:majorFont>
      <a:minorFont>
        <a:latin typeface="Helvetica"/>
        <a:ea typeface="Helvetica"/>
        <a:cs typeface="Helvetica"/>
      </a:minorFont>
    </a:fontScheme>
    <a:fmtScheme name="Vorlage20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orlage2011">
  <a:themeElements>
    <a:clrScheme name="Vorlage201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Vorlage2011">
      <a:majorFont>
        <a:latin typeface="Calibri"/>
        <a:ea typeface="Calibri"/>
        <a:cs typeface="Calibri"/>
      </a:majorFont>
      <a:minorFont>
        <a:latin typeface="Helvetica"/>
        <a:ea typeface="Helvetica"/>
        <a:cs typeface="Helvetica"/>
      </a:minorFont>
    </a:fontScheme>
    <a:fmtScheme name="Vorlage20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161</Words>
  <Application>Microsoft Office PowerPoint</Application>
  <PresentationFormat>Personalizar</PresentationFormat>
  <Paragraphs>76</Paragraphs>
  <Slides>8</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8</vt:i4>
      </vt:variant>
    </vt:vector>
  </HeadingPairs>
  <TitlesOfParts>
    <vt:vector size="14" baseType="lpstr">
      <vt:lpstr>Arial</vt:lpstr>
      <vt:lpstr>Calibri</vt:lpstr>
      <vt:lpstr>Cambria Math</vt:lpstr>
      <vt:lpstr>Helvetica Neue</vt:lpstr>
      <vt:lpstr>Wingdings</vt:lpstr>
      <vt:lpstr>Vorlage2011</vt:lpstr>
      <vt:lpstr>Dispõe sobre o uso da Inteligência Artificial 2023</vt:lpstr>
      <vt:lpstr>Leituras 👏</vt:lpstr>
      <vt:lpstr>O que é IA? </vt:lpstr>
      <vt:lpstr>Risco</vt:lpstr>
      <vt:lpstr>Nature</vt:lpstr>
      <vt:lpstr>Revisão por Pares </vt:lpstr>
      <vt:lpstr>Fomento! </vt:lpstr>
      <vt:lpstr>Muito Obrigado!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Dispõe sobre o uso da Inteligência Artificial 2023</dc:title>
  <dc:creator>Felipe Luiz da Silva</dc:creator>
  <cp:lastModifiedBy>Felipe Luiz da Silva</cp:lastModifiedBy>
  <cp:revision>2</cp:revision>
  <dcterms:modified xsi:type="dcterms:W3CDTF">2023-10-18T17:18:38Z</dcterms:modified>
</cp:coreProperties>
</file>