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2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05" r:id="rId5"/>
    <p:sldMasterId id="2147483758" r:id="rId6"/>
  </p:sldMasterIdLst>
  <p:notesMasterIdLst>
    <p:notesMasterId r:id="rId18"/>
  </p:notesMasterIdLst>
  <p:sldIdLst>
    <p:sldId id="1152" r:id="rId7"/>
    <p:sldId id="1157" r:id="rId8"/>
    <p:sldId id="1159" r:id="rId9"/>
    <p:sldId id="274" r:id="rId10"/>
    <p:sldId id="1107" r:id="rId11"/>
    <p:sldId id="1104" r:id="rId12"/>
    <p:sldId id="1110" r:id="rId13"/>
    <p:sldId id="1161" r:id="rId14"/>
    <p:sldId id="1146" r:id="rId15"/>
    <p:sldId id="1060" r:id="rId16"/>
    <p:sldId id="1160" r:id="rId17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en Codazzi" initials="KC" lastIdx="1" clrIdx="0">
    <p:extLst>
      <p:ext uri="{19B8F6BF-5375-455C-9EA6-DF929625EA0E}">
        <p15:presenceInfo xmlns:p15="http://schemas.microsoft.com/office/powerpoint/2012/main" userId="Karen Codazz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81" d="100"/>
          <a:sy n="81" d="100"/>
        </p:scale>
        <p:origin x="60" y="2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ppy\c\Clientes\CNSaude\Reforma_Tributaria_2020\Dados\Analise_adicional_20200720\Simulacao_impacto_porfora_2020080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appy\c\Clientes\CNSaude\Reforma_Tributaria_2020\Dados\Analise_adicional_20200720\Simulacao_impacto_porfora_2020080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appy\c\Clientes\CNSaude\Reforma_Tributaria_2020\Dados\Gr&#225;fico_Experi&#234;ncia_IV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55394497892298E-2"/>
          <c:y val="5.1162790697674418E-2"/>
          <c:w val="0.88489211004215407"/>
          <c:h val="0.808024903863761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'Gráficos_hospitais (2)'!$B$3</c:f>
              <c:strCache>
                <c:ptCount val="1"/>
                <c:pt idx="0">
                  <c:v>Incidência direta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038-4C37-92CC-A173BF490F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'Gráficos_hospitais (2)'!$A$6:$A$7</c:f>
              <c:strCache>
                <c:ptCount val="2"/>
                <c:pt idx="0">
                  <c:v>Carga atual sobre preço líquido</c:v>
                </c:pt>
                <c:pt idx="1">
                  <c:v>Carga com PEC 45</c:v>
                </c:pt>
              </c:strCache>
            </c:strRef>
          </c:cat>
          <c:val>
            <c:numRef>
              <c:f>'Gráficos_hospitais (2)'!$B$6:$B$7</c:f>
              <c:numCache>
                <c:formatCode>0.0%</c:formatCode>
                <c:ptCount val="2"/>
                <c:pt idx="0" formatCode="0.00%">
                  <c:v>5.988341282458929E-2</c:v>
                </c:pt>
                <c:pt idx="1">
                  <c:v>0.15329691427331998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0F-449C-8AF3-04B2090E58D2}"/>
            </c:ext>
          </c:extLst>
        </c:ser>
        <c:ser>
          <c:idx val="1"/>
          <c:order val="1"/>
          <c:tx>
            <c:strRef>
              <c:f>'Gráficos_hospitais (2)'!$C$3</c:f>
              <c:strCache>
                <c:ptCount val="1"/>
                <c:pt idx="0">
                  <c:v>Crédito elos anteriores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'Gráficos_hospitais (2)'!$A$6:$A$7</c:f>
              <c:strCache>
                <c:ptCount val="2"/>
                <c:pt idx="0">
                  <c:v>Carga atual sobre preço líquido</c:v>
                </c:pt>
                <c:pt idx="1">
                  <c:v>Carga com PEC 45</c:v>
                </c:pt>
              </c:strCache>
            </c:strRef>
          </c:cat>
          <c:val>
            <c:numRef>
              <c:f>'Gráficos_hospitais (2)'!$C$6:$C$7</c:f>
              <c:numCache>
                <c:formatCode>0.0%</c:formatCode>
                <c:ptCount val="2"/>
                <c:pt idx="1">
                  <c:v>0.11570308572668003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0F-449C-8AF3-04B2090E58D2}"/>
            </c:ext>
          </c:extLst>
        </c:ser>
        <c:ser>
          <c:idx val="2"/>
          <c:order val="2"/>
          <c:tx>
            <c:strRef>
              <c:f>'Gráficos_hospitais (2)'!$D$3</c:f>
              <c:strCache>
                <c:ptCount val="1"/>
                <c:pt idx="0">
                  <c:v>Resíduo trib.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'Gráficos_hospitais (2)'!$A$6:$A$7</c:f>
              <c:strCache>
                <c:ptCount val="2"/>
                <c:pt idx="0">
                  <c:v>Carga atual sobre preço líquido</c:v>
                </c:pt>
                <c:pt idx="1">
                  <c:v>Carga com PEC 45</c:v>
                </c:pt>
              </c:strCache>
            </c:strRef>
          </c:cat>
          <c:val>
            <c:numRef>
              <c:f>'Gráficos_hospitais (2)'!$D$6:$D$7</c:f>
              <c:numCache>
                <c:formatCode>General</c:formatCode>
                <c:ptCount val="2"/>
                <c:pt idx="0" formatCode="0.00%">
                  <c:v>3.8675400180568795E-2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0F-449C-8AF3-04B2090E58D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617256152"/>
        <c:axId val="617256480"/>
      </c:barChart>
      <c:lineChart>
        <c:grouping val="standard"/>
        <c:varyColors val="0"/>
        <c:ser>
          <c:idx val="3"/>
          <c:order val="3"/>
          <c:tx>
            <c:strRef>
              <c:f>'Gráficos_hospitais (2)'!$E$3</c:f>
              <c:strCache>
                <c:ptCount val="1"/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'Gráficos_hospitais (2)'!$A$6:$A$7</c:f>
              <c:strCache>
                <c:ptCount val="2"/>
                <c:pt idx="0">
                  <c:v>Carga atual sobre preço líquido</c:v>
                </c:pt>
                <c:pt idx="1">
                  <c:v>Carga com PEC 45</c:v>
                </c:pt>
              </c:strCache>
            </c:strRef>
          </c:cat>
          <c:val>
            <c:numRef>
              <c:f>'Gráficos_hospitais (2)'!$E$6:$E$7</c:f>
              <c:numCache>
                <c:formatCode>0.0%</c:formatCode>
                <c:ptCount val="2"/>
                <c:pt idx="0">
                  <c:v>9.8558813005158091E-2</c:v>
                </c:pt>
                <c:pt idx="1">
                  <c:v>0.26900000000000007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80F-449C-8AF3-04B2090E58D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17256152"/>
        <c:axId val="617256480"/>
      </c:lineChart>
      <c:catAx>
        <c:axId val="617256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7256480"/>
        <c:crosses val="autoZero"/>
        <c:auto val="1"/>
        <c:lblAlgn val="ctr"/>
        <c:lblOffset val="100"/>
        <c:noMultiLvlLbl val="0"/>
      </c:catAx>
      <c:valAx>
        <c:axId val="617256480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617256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000011584760479E-2"/>
          <c:y val="3.1936134436876262E-2"/>
          <c:w val="0.37540439814814813"/>
          <c:h val="0.321342929292929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444881889763774E-2"/>
          <c:y val="5.0925925925925923E-2"/>
          <c:w val="0.92959558180227475"/>
          <c:h val="0.8473148148148148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263-4F03-ACC4-AAB850F78398}"/>
              </c:ext>
            </c:extLst>
          </c:dPt>
          <c:dPt>
            <c:idx val="1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263-4F03-ACC4-AAB850F78398}"/>
              </c:ext>
            </c:extLst>
          </c:dPt>
          <c:dPt>
            <c:idx val="2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263-4F03-ACC4-AAB850F7839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263-4F03-ACC4-AAB850F78398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263-4F03-ACC4-AAB850F7839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263-4F03-ACC4-AAB850F78398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1263-4F03-ACC4-AAB850F783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'Gráficos_hospitais (2)'!$S$5:$S$8</c:f>
              <c:strCache>
                <c:ptCount val="4"/>
                <c:pt idx="0">
                  <c:v>Impacto PEC 45</c:v>
                </c:pt>
                <c:pt idx="1">
                  <c:v>Renda</c:v>
                </c:pt>
                <c:pt idx="2">
                  <c:v>Folha</c:v>
                </c:pt>
                <c:pt idx="3">
                  <c:v>Não compensado</c:v>
                </c:pt>
              </c:strCache>
            </c:strRef>
          </c:cat>
          <c:val>
            <c:numRef>
              <c:f>'Gráficos_hospitais (2)'!$T$5:$T$8</c:f>
              <c:numCache>
                <c:formatCode>0.0%</c:formatCode>
                <c:ptCount val="4"/>
                <c:pt idx="0">
                  <c:v>0.17044118699484198</c:v>
                </c:pt>
                <c:pt idx="1">
                  <c:v>0.13954354881815981</c:v>
                </c:pt>
                <c:pt idx="2">
                  <c:v>7.4205696757924836E-2</c:v>
                </c:pt>
                <c:pt idx="3">
                  <c:v>7.4205696757924836E-2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263-4F03-ACC4-AAB850F78398}"/>
            </c:ext>
          </c:extLst>
        </c:ser>
        <c:ser>
          <c:idx val="1"/>
          <c:order val="1"/>
          <c:spPr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1263-4F03-ACC4-AAB850F78398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1263-4F03-ACC4-AAB850F7839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'Gráficos_hospitais (2)'!$S$5:$S$8</c:f>
              <c:strCache>
                <c:ptCount val="4"/>
                <c:pt idx="0">
                  <c:v>Impacto PEC 45</c:v>
                </c:pt>
                <c:pt idx="1">
                  <c:v>Renda</c:v>
                </c:pt>
                <c:pt idx="2">
                  <c:v>Folha</c:v>
                </c:pt>
                <c:pt idx="3">
                  <c:v>Não compensado</c:v>
                </c:pt>
              </c:strCache>
            </c:strRef>
          </c:cat>
          <c:val>
            <c:numRef>
              <c:f>'Gráficos_hospitais (2)'!$U$5:$U$8</c:f>
              <c:numCache>
                <c:formatCode>0.0%</c:formatCode>
                <c:ptCount val="4"/>
                <c:pt idx="1">
                  <c:v>3.0897638176682174E-2</c:v>
                </c:pt>
                <c:pt idx="2">
                  <c:v>6.5337852060234972E-2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1263-4F03-ACC4-AAB850F7839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277763056"/>
        <c:axId val="485064784"/>
      </c:barChart>
      <c:catAx>
        <c:axId val="277763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5064784"/>
        <c:crosses val="autoZero"/>
        <c:auto val="1"/>
        <c:lblAlgn val="ctr"/>
        <c:lblOffset val="100"/>
        <c:noMultiLvlLbl val="0"/>
      </c:catAx>
      <c:valAx>
        <c:axId val="4850647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277763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5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7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0814218106995883"/>
          <c:y val="0.15999074074074074"/>
          <c:w val="0.55293138007848508"/>
          <c:h val="0.78124853197969002"/>
        </c:manualLayout>
      </c:layout>
      <c:pie3DChart>
        <c:varyColors val="1"/>
        <c:ser>
          <c:idx val="0"/>
          <c:order val="0"/>
          <c:spPr>
            <a:solidFill>
              <a:schemeClr val="accent2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bg1"/>
                </a:solidFill>
              </a:ln>
              <a:effectLst/>
              <a:sp3d contourW="127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915-43D2-95AB-5BB0E3E24C23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</a:ln>
              <a:effectLst/>
              <a:sp3d contourW="3175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915-43D2-95AB-5BB0E3E24C23}"/>
              </c:ext>
            </c:extLst>
          </c:dPt>
          <c:dPt>
            <c:idx val="2"/>
            <c:bubble3D val="0"/>
            <c:explosion val="15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9915-43D2-95AB-5BB0E3E24C23}"/>
              </c:ext>
            </c:extLst>
          </c:dPt>
          <c:dPt>
            <c:idx val="3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9915-43D2-95AB-5BB0E3E24C23}"/>
              </c:ext>
            </c:extLst>
          </c:dPt>
          <c:dPt>
            <c:idx val="4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9915-43D2-95AB-5BB0E3E24C23}"/>
              </c:ext>
            </c:extLst>
          </c:dPt>
          <c:dLbls>
            <c:dLbl>
              <c:idx val="0"/>
              <c:layout>
                <c:manualLayout>
                  <c:x val="-0.15526937418509679"/>
                  <c:y val="-0.1346084357448351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915-43D2-95AB-5BB0E3E24C23}"/>
                </c:ext>
              </c:extLst>
            </c:dLbl>
            <c:dLbl>
              <c:idx val="1"/>
              <c:layout>
                <c:manualLayout>
                  <c:x val="3.7668767617603405E-2"/>
                  <c:y val="-3.156322276122644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949527607161071"/>
                      <c:h val="0.156798818527364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915-43D2-95AB-5BB0E3E24C23}"/>
                </c:ext>
              </c:extLst>
            </c:dLbl>
            <c:dLbl>
              <c:idx val="2"/>
              <c:layout>
                <c:manualLayout>
                  <c:x val="3.9878631784499748E-2"/>
                  <c:y val="6.935021856652433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168215083433035"/>
                      <c:h val="9.907174080932047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915-43D2-95AB-5BB0E3E24C23}"/>
                </c:ext>
              </c:extLst>
            </c:dLbl>
            <c:dLbl>
              <c:idx val="3"/>
              <c:layout>
                <c:manualLayout>
                  <c:x val="-2.9270232332352656E-2"/>
                  <c:y val="-2.818248425660573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915-43D2-95AB-5BB0E3E24C23}"/>
                </c:ext>
              </c:extLst>
            </c:dLbl>
            <c:dLbl>
              <c:idx val="4"/>
              <c:layout>
                <c:manualLayout>
                  <c:x val="9.6676850299511702E-2"/>
                  <c:y val="-1.378101460095711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915-43D2-95AB-5BB0E3E24C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IVA_Internacional!$G$9:$G$13</c:f>
              <c:strCache>
                <c:ptCount val="5"/>
                <c:pt idx="0">
                  <c:v>Isenção</c:v>
                </c:pt>
                <c:pt idx="1">
                  <c:v>Alíquota Reduzida</c:v>
                </c:pt>
                <c:pt idx="2">
                  <c:v>Alíquota Padrão</c:v>
                </c:pt>
                <c:pt idx="3">
                  <c:v>Alíquota Zero</c:v>
                </c:pt>
                <c:pt idx="4">
                  <c:v>Não Tributável</c:v>
                </c:pt>
              </c:strCache>
            </c:strRef>
          </c:cat>
          <c:val>
            <c:numRef>
              <c:f>IVA_Internacional!$I$9:$I$13</c:f>
              <c:numCache>
                <c:formatCode>0.0%</c:formatCode>
                <c:ptCount val="5"/>
                <c:pt idx="0">
                  <c:v>0.70833333333333337</c:v>
                </c:pt>
                <c:pt idx="1">
                  <c:v>5.8333333333333334E-2</c:v>
                </c:pt>
                <c:pt idx="2">
                  <c:v>0.18333333333333332</c:v>
                </c:pt>
                <c:pt idx="3">
                  <c:v>2.5000000000000001E-2</c:v>
                </c:pt>
                <c:pt idx="4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915-43D2-95AB-5BB0E3E24C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3CB49-C377-481C-82AD-2B8352EC2607}" type="datetimeFigureOut">
              <a:rPr lang="es-ES_tradnl" smtClean="0"/>
              <a:t>02/09/2020</a:t>
            </a:fld>
            <a:endParaRPr lang="es-ES_tradnl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s-ES_tradnl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57A04-3F85-46F1-8CA5-8E421B5B1B8F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97659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pa_V3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>
            <a:extLst>
              <a:ext uri="{FF2B5EF4-FFF2-40B4-BE49-F238E27FC236}">
                <a16:creationId xmlns:a16="http://schemas.microsoft.com/office/drawing/2014/main" id="{8FBFDC5C-9D0C-4613-995F-566156022E4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4064333"/>
            <a:ext cx="12192000" cy="52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pt-BR" sz="2800" dirty="0">
                <a:solidFill>
                  <a:srgbClr val="4D4D4D"/>
                </a:solidFill>
                <a:latin typeface="+mn-lt"/>
                <a:cs typeface="Arial" pitchFamily="34" charset="0"/>
              </a:rPr>
              <a:t>Soluções estratégicas em economia</a:t>
            </a:r>
          </a:p>
        </p:txBody>
      </p:sp>
      <p:pic>
        <p:nvPicPr>
          <p:cNvPr id="5" name="Imagem 4" descr="RGB_logotipo_lca_curvas_com_contorno.jpg">
            <a:extLst>
              <a:ext uri="{FF2B5EF4-FFF2-40B4-BE49-F238E27FC236}">
                <a16:creationId xmlns:a16="http://schemas.microsoft.com/office/drawing/2014/main" id="{41E8F9A2-53A9-4A4A-8434-EC0B989F20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54720" y="2452839"/>
            <a:ext cx="1300080" cy="128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103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7_V3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C93EAC6-3411-4BC4-8299-96D95C7CCE9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0737" y="226800"/>
            <a:ext cx="3636642" cy="428400"/>
          </a:xfrm>
        </p:spPr>
        <p:txBody>
          <a:bodyPr anchor="ctr"/>
          <a:lstStyle>
            <a:lvl1pPr marL="0" indent="0">
              <a:buNone/>
              <a:defRPr sz="1600" b="0" cap="all" baseline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27E6659-CADF-4D42-A11D-4F665B131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7937" y="838800"/>
            <a:ext cx="3719442" cy="5688000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s-ES_tradnl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9DDE858-F98B-4B20-BA01-B49B344DA11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340828" y="226800"/>
            <a:ext cx="3637972" cy="428400"/>
          </a:xfrm>
        </p:spPr>
        <p:txBody>
          <a:bodyPr anchor="ctr"/>
          <a:lstStyle>
            <a:lvl1pPr marL="0" indent="0">
              <a:buNone/>
              <a:defRPr sz="1600" b="0" cap="all" baseline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FE3ED07-4802-4609-86C5-550399453E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59358" y="838800"/>
            <a:ext cx="3719442" cy="5688000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s-ES_tradnl" dirty="0"/>
          </a:p>
        </p:txBody>
      </p:sp>
      <p:sp>
        <p:nvSpPr>
          <p:cNvPr id="14" name="Espaço Reservado para Texto 4">
            <a:extLst>
              <a:ext uri="{FF2B5EF4-FFF2-40B4-BE49-F238E27FC236}">
                <a16:creationId xmlns:a16="http://schemas.microsoft.com/office/drawing/2014/main" id="{C8D48479-1976-40C1-9A08-E6B9530019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96843" y="226800"/>
            <a:ext cx="3589777" cy="428400"/>
          </a:xfrm>
        </p:spPr>
        <p:txBody>
          <a:bodyPr anchor="ctr"/>
          <a:lstStyle>
            <a:lvl1pPr marL="0" indent="0">
              <a:buNone/>
              <a:defRPr sz="1600" b="0" cap="all" baseline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15" name="Espaço Reservado para Conteúdo 5">
            <a:extLst>
              <a:ext uri="{FF2B5EF4-FFF2-40B4-BE49-F238E27FC236}">
                <a16:creationId xmlns:a16="http://schemas.microsoft.com/office/drawing/2014/main" id="{BFB2DD6E-555E-4E8F-8B12-EBB908CE537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214043" y="838800"/>
            <a:ext cx="3672578" cy="5688000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s-ES_tradnl" dirty="0"/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3D3C32DB-8C1E-4F79-9DF3-532AE815D84E}"/>
              </a:ext>
            </a:extLst>
          </p:cNvPr>
          <p:cNvCxnSpPr>
            <a:cxnSpLocks/>
          </p:cNvCxnSpPr>
          <p:nvPr userDrawn="1"/>
        </p:nvCxnSpPr>
        <p:spPr>
          <a:xfrm>
            <a:off x="11645156" y="6585262"/>
            <a:ext cx="0" cy="271474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m 18" descr="RGB_logotipo_lca_curvas_com_contorno.jpg">
            <a:extLst>
              <a:ext uri="{FF2B5EF4-FFF2-40B4-BE49-F238E27FC236}">
                <a16:creationId xmlns:a16="http://schemas.microsoft.com/office/drawing/2014/main" id="{A7F45519-4448-424A-BCF3-EEC5F9D7A5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00582" y="6585262"/>
            <a:ext cx="200905" cy="199111"/>
          </a:xfrm>
          <a:prstGeom prst="rect">
            <a:avLst/>
          </a:prstGeom>
        </p:spPr>
      </p:pic>
      <p:sp>
        <p:nvSpPr>
          <p:cNvPr id="20" name="Espaço Reservado para Número de Slide 15">
            <a:extLst>
              <a:ext uri="{FF2B5EF4-FFF2-40B4-BE49-F238E27FC236}">
                <a16:creationId xmlns:a16="http://schemas.microsoft.com/office/drawing/2014/main" id="{397F6C94-CBBD-4852-962D-BDFE1D60D4C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383619" y="6633248"/>
            <a:ext cx="1261537" cy="151414"/>
          </a:xfrm>
        </p:spPr>
        <p:txBody>
          <a:bodyPr/>
          <a:lstStyle/>
          <a:p>
            <a:pPr algn="r"/>
            <a:fld id="{8016585B-95EF-4477-8C75-898956DAE829}" type="slidenum">
              <a:rPr lang="es-ES_tradnl" smtClean="0"/>
              <a:pPr algn="r"/>
              <a:t>‹#›</a:t>
            </a:fld>
            <a:endParaRPr lang="es-ES_tradnl" dirty="0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3A3B6CF8-C2D0-440E-9E77-3E34A911E12B}"/>
              </a:ext>
            </a:extLst>
          </p:cNvPr>
          <p:cNvSpPr/>
          <p:nvPr userDrawn="1"/>
        </p:nvSpPr>
        <p:spPr>
          <a:xfrm>
            <a:off x="257937" y="226800"/>
            <a:ext cx="82800" cy="428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56251ADF-8266-46D5-A707-72375EF14590}"/>
              </a:ext>
            </a:extLst>
          </p:cNvPr>
          <p:cNvSpPr/>
          <p:nvPr userDrawn="1"/>
        </p:nvSpPr>
        <p:spPr>
          <a:xfrm>
            <a:off x="8214043" y="226800"/>
            <a:ext cx="82800" cy="428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43F867D-2890-452E-9031-23B416483710}"/>
              </a:ext>
            </a:extLst>
          </p:cNvPr>
          <p:cNvSpPr/>
          <p:nvPr userDrawn="1"/>
        </p:nvSpPr>
        <p:spPr>
          <a:xfrm>
            <a:off x="4259358" y="226800"/>
            <a:ext cx="82800" cy="428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2417927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3DF066-6823-45AC-8D14-FEADD257E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87B91-B8EA-457E-B721-9CB16D917132}" type="datetimeFigureOut">
              <a:rPr lang="pt-BR"/>
              <a:pPr>
                <a:defRPr/>
              </a:pPr>
              <a:t>02/09/2020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0400F-706D-4361-9876-02912C92D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1EC5C-BAAC-4549-B7B7-A815D56EA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B98E3-0F8A-4B61-B685-1660416625B0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1690482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CAFE9CB-FD48-4A94-BE05-398CB3BD2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2462B-1AC4-4C81-AF27-2B8B23B02DAD}" type="datetimeFigureOut">
              <a:rPr lang="pt-BR"/>
              <a:pPr>
                <a:defRPr/>
              </a:pPr>
              <a:t>02/09/2020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E7DD31F-279B-4657-84ED-8EE2DA14B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542E0DF-73D2-444F-8D0D-7012A63A3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3FA3A-F649-4333-B3AA-B9157FCE2009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7718734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55C8B26-5F42-405F-B537-DDE914C2F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FB6F8-1005-405A-80AD-BD7FEAA4BFC2}" type="datetimeFigureOut">
              <a:rPr lang="pt-BR"/>
              <a:pPr>
                <a:defRPr/>
              </a:pPr>
              <a:t>02/09/2020</a:t>
            </a:fld>
            <a:endParaRPr lang="pt-B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77E2CE3-A545-4403-A98E-9D4AB9DC4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75490B3-3724-4B0A-A0A4-366CBB21E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13F3B-9EB7-4592-B003-B4014FD4FB5E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6913328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CAA26D5-0738-4E98-95CF-A7939376B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5C847-F502-42C3-B84E-97D9FB2EA9D7}" type="datetimeFigureOut">
              <a:rPr lang="pt-BR"/>
              <a:pPr>
                <a:defRPr/>
              </a:pPr>
              <a:t>02/09/2020</a:t>
            </a:fld>
            <a:endParaRPr lang="pt-B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1A69CE3-1895-48AA-8B7D-517B860D2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8303446-E5D4-4081-938B-97EA5A463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F48EC-4892-4FA4-9EEB-224571B2765B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9280283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91AB65B-3629-4D67-9857-E8770E0ED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A7BA3-896B-4B6C-B62D-351375D57DBF}" type="datetimeFigureOut">
              <a:rPr lang="pt-BR"/>
              <a:pPr>
                <a:defRPr/>
              </a:pPr>
              <a:t>02/09/2020</a:t>
            </a:fld>
            <a:endParaRPr lang="pt-B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81B92C4-5D37-4B34-889E-049DD604F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084A034-A447-4B3D-BA08-0E09C7994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1D0EB-0B53-4668-AFC7-823B1A375B16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8720579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F873218-C771-4668-A635-52DCE626B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66D66-C1BE-4ED6-B32E-114F67A6B437}" type="datetimeFigureOut">
              <a:rPr lang="pt-BR"/>
              <a:pPr>
                <a:defRPr/>
              </a:pPr>
              <a:t>02/09/2020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97D2F21-B48D-4A4B-8415-01520E919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D3754D9-3A95-407E-9D53-9910E82B2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4BD9C-0C37-466B-92D2-69C4D9F6BA32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275536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460E78F-0845-4CA1-B2E7-8F20C9230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3DF19-0B7E-40D0-90AE-8E5D2DBC7181}" type="datetimeFigureOut">
              <a:rPr lang="pt-BR"/>
              <a:pPr>
                <a:defRPr/>
              </a:pPr>
              <a:t>02/09/2020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707B67E-C94C-42AD-9995-583FA49DC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F8DE46A-0F05-4986-9745-A356E87F6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0BC11-1894-4C6A-A95C-195C789F4B47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9416074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49295-61EB-4F00-AF1A-BB22D5F50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67630-14B2-44A0-8B68-343C7A223DFB}" type="datetimeFigureOut">
              <a:rPr lang="pt-BR"/>
              <a:pPr>
                <a:defRPr/>
              </a:pPr>
              <a:t>02/09/2020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7452D-C3D3-49CD-BA5A-745136605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C6DB5-7B40-41FD-AA2C-2815D5339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ADE20-6F31-4B9B-BB27-944E97BA52F1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118207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C17ECFAF-E3AF-4ACF-9714-330178D0F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t-BR" sz="8000">
                <a:solidFill>
                  <a:srgbClr val="90A2CF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CC1DEB86-37C0-4549-B8D9-006193DD2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t-BR" sz="8000">
                <a:solidFill>
                  <a:srgbClr val="90A2CF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34C8FA1-0CB7-4AC8-A543-CC48924939C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837E8-5584-4741-BED4-0E0CBD66A7A7}" type="datetimeFigureOut">
              <a:rPr lang="pt-BR"/>
              <a:pPr>
                <a:defRPr/>
              </a:pPr>
              <a:t>02/09/2020</a:t>
            </a:fld>
            <a:endParaRPr lang="pt-B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40DFF47-3CE9-4EBF-A9CD-75BB6B81F07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E04E427-22B0-43C6-94FF-B88876227F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FC25B9-0C5D-4760-B4BE-45744A581232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0768399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B2EA22-4DBD-4090-9C0D-78ABCCA53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B1794-01B4-4409-AEDE-BECD43568071}" type="datetimeFigureOut">
              <a:rPr lang="pt-BR"/>
              <a:pPr>
                <a:defRPr/>
              </a:pPr>
              <a:t>02/09/2020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59D9B-B8E3-4CE5-BF4B-A534A216C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F1423-8810-4047-960E-A1CC427F3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98CAD-02AB-4FD5-B2C1-4DA0585A705A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98901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8_V3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C93EAC6-3411-4BC4-8299-96D95C7CCE9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0736" y="226800"/>
            <a:ext cx="2701263" cy="428400"/>
          </a:xfrm>
        </p:spPr>
        <p:txBody>
          <a:bodyPr anchor="ctr"/>
          <a:lstStyle>
            <a:lvl1pPr marL="0" indent="0">
              <a:buNone/>
              <a:defRPr sz="1600" b="0" cap="all" baseline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27E6659-CADF-4D42-A11D-4F665B131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7937" y="838800"/>
            <a:ext cx="2784063" cy="5688000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s-ES_tradnl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9DDE858-F98B-4B20-BA01-B49B344DA11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277016" y="226800"/>
            <a:ext cx="2707778" cy="428400"/>
          </a:xfrm>
        </p:spPr>
        <p:txBody>
          <a:bodyPr anchor="ctr"/>
          <a:lstStyle>
            <a:lvl1pPr marL="0" indent="0">
              <a:buNone/>
              <a:defRPr sz="1600" b="0" cap="all" baseline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FE3ED07-4802-4609-86C5-550399453E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194216" y="838800"/>
            <a:ext cx="2790578" cy="5688000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s-ES_tradnl" dirty="0"/>
          </a:p>
        </p:txBody>
      </p:sp>
      <p:sp>
        <p:nvSpPr>
          <p:cNvPr id="14" name="Espaço Reservado para Texto 4">
            <a:extLst>
              <a:ext uri="{FF2B5EF4-FFF2-40B4-BE49-F238E27FC236}">
                <a16:creationId xmlns:a16="http://schemas.microsoft.com/office/drawing/2014/main" id="{C8D48479-1976-40C1-9A08-E6B9530019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8411" y="226800"/>
            <a:ext cx="2722289" cy="428400"/>
          </a:xfrm>
        </p:spPr>
        <p:txBody>
          <a:bodyPr anchor="ctr"/>
          <a:lstStyle>
            <a:lvl1pPr marL="0" indent="0">
              <a:buNone/>
              <a:defRPr sz="1600" b="0" cap="all" baseline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15" name="Espaço Reservado para Conteúdo 5">
            <a:extLst>
              <a:ext uri="{FF2B5EF4-FFF2-40B4-BE49-F238E27FC236}">
                <a16:creationId xmlns:a16="http://schemas.microsoft.com/office/drawing/2014/main" id="{BFB2DD6E-555E-4E8F-8B12-EBB908CE537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30124" y="838800"/>
            <a:ext cx="2808578" cy="5688000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s-ES_tradnl" dirty="0"/>
          </a:p>
        </p:txBody>
      </p:sp>
      <p:sp>
        <p:nvSpPr>
          <p:cNvPr id="17" name="Espaço Reservado para Texto 4">
            <a:extLst>
              <a:ext uri="{FF2B5EF4-FFF2-40B4-BE49-F238E27FC236}">
                <a16:creationId xmlns:a16="http://schemas.microsoft.com/office/drawing/2014/main" id="{6C6E17D0-83F2-43D8-9096-C51BC8F5A0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64331" y="226800"/>
            <a:ext cx="2722288" cy="428400"/>
          </a:xfrm>
        </p:spPr>
        <p:txBody>
          <a:bodyPr anchor="ctr"/>
          <a:lstStyle>
            <a:lvl1pPr marL="0" indent="0">
              <a:buNone/>
              <a:defRPr sz="1600" b="0" cap="all" baseline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18" name="Espaço Reservado para Conteúdo 5">
            <a:extLst>
              <a:ext uri="{FF2B5EF4-FFF2-40B4-BE49-F238E27FC236}">
                <a16:creationId xmlns:a16="http://schemas.microsoft.com/office/drawing/2014/main" id="{6C3BBC46-0991-4F8B-A416-02865BC2994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081925" y="838800"/>
            <a:ext cx="2804693" cy="5688000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s-ES_tradnl" dirty="0"/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2EAD8E81-D396-4DC9-A50B-8E611770710B}"/>
              </a:ext>
            </a:extLst>
          </p:cNvPr>
          <p:cNvCxnSpPr>
            <a:cxnSpLocks/>
          </p:cNvCxnSpPr>
          <p:nvPr userDrawn="1"/>
        </p:nvCxnSpPr>
        <p:spPr>
          <a:xfrm>
            <a:off x="9192040" y="225425"/>
            <a:ext cx="0" cy="43200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94497127-ECB8-4BD0-B875-EA5D2AE16B41}"/>
              </a:ext>
            </a:extLst>
          </p:cNvPr>
          <p:cNvCxnSpPr>
            <a:cxnSpLocks/>
          </p:cNvCxnSpPr>
          <p:nvPr userDrawn="1"/>
        </p:nvCxnSpPr>
        <p:spPr>
          <a:xfrm>
            <a:off x="11645156" y="6585262"/>
            <a:ext cx="0" cy="271474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m 22" descr="RGB_logotipo_lca_curvas_com_contorno.jpg">
            <a:extLst>
              <a:ext uri="{FF2B5EF4-FFF2-40B4-BE49-F238E27FC236}">
                <a16:creationId xmlns:a16="http://schemas.microsoft.com/office/drawing/2014/main" id="{D332BDF8-EADD-4E6C-B242-B0D72E5776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00582" y="6585262"/>
            <a:ext cx="200905" cy="199111"/>
          </a:xfrm>
          <a:prstGeom prst="rect">
            <a:avLst/>
          </a:prstGeom>
        </p:spPr>
      </p:pic>
      <p:sp>
        <p:nvSpPr>
          <p:cNvPr id="24" name="Espaço Reservado para Número de Slide 15">
            <a:extLst>
              <a:ext uri="{FF2B5EF4-FFF2-40B4-BE49-F238E27FC236}">
                <a16:creationId xmlns:a16="http://schemas.microsoft.com/office/drawing/2014/main" id="{A9916865-402F-4728-BF7E-1FF01864536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383619" y="6633248"/>
            <a:ext cx="1261537" cy="151414"/>
          </a:xfrm>
        </p:spPr>
        <p:txBody>
          <a:bodyPr/>
          <a:lstStyle/>
          <a:p>
            <a:pPr algn="r"/>
            <a:fld id="{8016585B-95EF-4477-8C75-898956DAE829}" type="slidenum">
              <a:rPr lang="es-ES_tradnl" smtClean="0"/>
              <a:pPr algn="r"/>
              <a:t>‹#›</a:t>
            </a:fld>
            <a:endParaRPr lang="es-ES_tradnl" dirty="0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C75F7CB6-4DF6-4025-A12F-B6E83ECAA60A}"/>
              </a:ext>
            </a:extLst>
          </p:cNvPr>
          <p:cNvSpPr/>
          <p:nvPr userDrawn="1"/>
        </p:nvSpPr>
        <p:spPr>
          <a:xfrm>
            <a:off x="257937" y="226800"/>
            <a:ext cx="82800" cy="428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33DFE272-665C-4B0C-8085-DE6C529D3D15}"/>
              </a:ext>
            </a:extLst>
          </p:cNvPr>
          <p:cNvSpPr/>
          <p:nvPr userDrawn="1"/>
        </p:nvSpPr>
        <p:spPr>
          <a:xfrm>
            <a:off x="3194216" y="226800"/>
            <a:ext cx="82800" cy="428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F6DA1232-5760-48A2-B173-465D2B661114}"/>
              </a:ext>
            </a:extLst>
          </p:cNvPr>
          <p:cNvSpPr/>
          <p:nvPr userDrawn="1"/>
        </p:nvSpPr>
        <p:spPr>
          <a:xfrm>
            <a:off x="6130124" y="226800"/>
            <a:ext cx="82800" cy="428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0679232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261C71C7-7CD3-4A97-892F-113EE6563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t-BR" sz="8000">
                <a:solidFill>
                  <a:srgbClr val="90A2CF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8CD28572-9BE1-4366-B31F-B41988CB1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t-BR" sz="8000">
                <a:solidFill>
                  <a:srgbClr val="90A2CF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70C8F89-4FBD-4CB4-9931-5F3ECFE2ADF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B5B88-B40A-482C-BB75-49327983904C}" type="datetimeFigureOut">
              <a:rPr lang="pt-BR"/>
              <a:pPr>
                <a:defRPr/>
              </a:pPr>
              <a:t>02/09/2020</a:t>
            </a:fld>
            <a:endParaRPr lang="pt-B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D863B31-6811-4D69-9D24-4CE59716075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F758928-3C29-4D28-B86F-3E71ABDFF11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DC720B-678B-4FD2-9907-66BCC6ADFDE6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938508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F7C6FF3-AC56-49E8-8704-91726736F04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AEB17-B534-410D-8F13-EF9EB80E4D9F}" type="datetimeFigureOut">
              <a:rPr lang="pt-BR"/>
              <a:pPr>
                <a:defRPr/>
              </a:pPr>
              <a:t>02/09/2020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A64ED42-FB4F-40E4-8F33-1808DDFD14B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FF9C3EB-9F2C-4616-BC49-FCD51EA114B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20979-8BD2-4EC2-9E84-78D11889993A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1437441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AC6FA-5471-46E5-BA20-E6298B2CF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D2958-0C10-47FA-99D1-0F575C35D069}" type="datetimeFigureOut">
              <a:rPr lang="pt-BR"/>
              <a:pPr>
                <a:defRPr/>
              </a:pPr>
              <a:t>02/09/2020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4647A-9D1F-4156-A41C-B395A0739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74380-A6AD-47D0-AABE-951D69A18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358F6-4A25-4C22-97A6-B264DD001A95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1542165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52A25A-D713-49CC-9881-D93BC4698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9C4F7-41FA-4DB7-80EC-999A3B860822}" type="datetimeFigureOut">
              <a:rPr lang="pt-BR"/>
              <a:pPr>
                <a:defRPr/>
              </a:pPr>
              <a:t>02/09/2020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A576F8-32B4-4F72-A8EA-BE3F0899D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45D38-AC81-4AD9-8005-B6F204D52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8B2E7-F5AE-4BB0-B10E-C3D879EA4828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941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9_V3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62F0F71-4CF8-4E0B-9A05-00C876A55390}"/>
              </a:ext>
            </a:extLst>
          </p:cNvPr>
          <p:cNvSpPr/>
          <p:nvPr userDrawn="1"/>
        </p:nvSpPr>
        <p:spPr>
          <a:xfrm>
            <a:off x="2" y="3"/>
            <a:ext cx="3221762" cy="68580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89FA0DCD-719D-433B-8EA1-A3237A302BBF}"/>
              </a:ext>
            </a:extLst>
          </p:cNvPr>
          <p:cNvSpPr/>
          <p:nvPr userDrawn="1"/>
        </p:nvSpPr>
        <p:spPr>
          <a:xfrm>
            <a:off x="271812" y="216001"/>
            <a:ext cx="82800" cy="5855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Espaço Reservado para Conteúdo 12">
            <a:extLst>
              <a:ext uri="{FF2B5EF4-FFF2-40B4-BE49-F238E27FC236}">
                <a16:creationId xmlns:a16="http://schemas.microsoft.com/office/drawing/2014/main" id="{18B117FB-8B33-444F-9250-A98A373197B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503613" y="225425"/>
            <a:ext cx="8388351" cy="629459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s-ES_tradnl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A97D87E4-033A-43F6-8021-B0FCC614C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612" y="216000"/>
            <a:ext cx="2595342" cy="585596"/>
          </a:xfrm>
        </p:spPr>
        <p:txBody>
          <a:bodyPr/>
          <a:lstStyle/>
          <a:p>
            <a:r>
              <a:rPr lang="pt-BR" dirty="0"/>
              <a:t>Clique para editar o título Mestre</a:t>
            </a:r>
            <a:endParaRPr lang="es-ES_tradnl" dirty="0"/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437D48FA-4889-4D4F-8136-65100B5CA797}"/>
              </a:ext>
            </a:extLst>
          </p:cNvPr>
          <p:cNvCxnSpPr>
            <a:cxnSpLocks/>
          </p:cNvCxnSpPr>
          <p:nvPr userDrawn="1"/>
        </p:nvCxnSpPr>
        <p:spPr>
          <a:xfrm>
            <a:off x="11645156" y="6585262"/>
            <a:ext cx="0" cy="271474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 descr="RGB_logotipo_lca_curvas_com_contorno.jpg">
            <a:extLst>
              <a:ext uri="{FF2B5EF4-FFF2-40B4-BE49-F238E27FC236}">
                <a16:creationId xmlns:a16="http://schemas.microsoft.com/office/drawing/2014/main" id="{11A93093-B03F-4EB3-A291-01994673E9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00582" y="6585262"/>
            <a:ext cx="200905" cy="199111"/>
          </a:xfrm>
          <a:prstGeom prst="rect">
            <a:avLst/>
          </a:prstGeom>
        </p:spPr>
      </p:pic>
      <p:sp>
        <p:nvSpPr>
          <p:cNvPr id="16" name="Espaço Reservado para Número de Slide 15">
            <a:extLst>
              <a:ext uri="{FF2B5EF4-FFF2-40B4-BE49-F238E27FC236}">
                <a16:creationId xmlns:a16="http://schemas.microsoft.com/office/drawing/2014/main" id="{6D4EA864-CD69-45DF-BF5A-87CD373D613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383619" y="6633248"/>
            <a:ext cx="1261537" cy="151414"/>
          </a:xfrm>
        </p:spPr>
        <p:txBody>
          <a:bodyPr/>
          <a:lstStyle/>
          <a:p>
            <a:pPr algn="r"/>
            <a:fld id="{8016585B-95EF-4477-8C75-898956DAE829}" type="slidenum">
              <a:rPr lang="es-ES_tradnl" smtClean="0"/>
              <a:pPr algn="r"/>
              <a:t>‹#›</a:t>
            </a:fld>
            <a:endParaRPr lang="es-ES_tradnl" dirty="0"/>
          </a:p>
        </p:txBody>
      </p:sp>
      <p:sp>
        <p:nvSpPr>
          <p:cNvPr id="18" name="Espaço Reservado para Conteúdo 17">
            <a:extLst>
              <a:ext uri="{FF2B5EF4-FFF2-40B4-BE49-F238E27FC236}">
                <a16:creationId xmlns:a16="http://schemas.microsoft.com/office/drawing/2014/main" id="{ACD22819-AD5F-4F8D-8FF2-1957D463CB4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71812" y="981493"/>
            <a:ext cx="2678142" cy="55385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76225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10_V3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Conteúdo 12">
            <a:extLst>
              <a:ext uri="{FF2B5EF4-FFF2-40B4-BE49-F238E27FC236}">
                <a16:creationId xmlns:a16="http://schemas.microsoft.com/office/drawing/2014/main" id="{18B117FB-8B33-444F-9250-A98A373197B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503613" y="835620"/>
            <a:ext cx="8388351" cy="5684400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s-ES_tradnl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62F0F71-4CF8-4E0B-9A05-00C876A55390}"/>
              </a:ext>
            </a:extLst>
          </p:cNvPr>
          <p:cNvSpPr/>
          <p:nvPr userDrawn="1"/>
        </p:nvSpPr>
        <p:spPr>
          <a:xfrm>
            <a:off x="2" y="3"/>
            <a:ext cx="3221762" cy="68580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/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437D48FA-4889-4D4F-8136-65100B5CA797}"/>
              </a:ext>
            </a:extLst>
          </p:cNvPr>
          <p:cNvCxnSpPr>
            <a:cxnSpLocks/>
          </p:cNvCxnSpPr>
          <p:nvPr userDrawn="1"/>
        </p:nvCxnSpPr>
        <p:spPr>
          <a:xfrm>
            <a:off x="11645156" y="6585262"/>
            <a:ext cx="0" cy="271474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 descr="RGB_logotipo_lca_curvas_com_contorno.jpg">
            <a:extLst>
              <a:ext uri="{FF2B5EF4-FFF2-40B4-BE49-F238E27FC236}">
                <a16:creationId xmlns:a16="http://schemas.microsoft.com/office/drawing/2014/main" id="{11A93093-B03F-4EB3-A291-01994673E9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00582" y="6585262"/>
            <a:ext cx="200905" cy="199111"/>
          </a:xfrm>
          <a:prstGeom prst="rect">
            <a:avLst/>
          </a:prstGeom>
        </p:spPr>
      </p:pic>
      <p:sp>
        <p:nvSpPr>
          <p:cNvPr id="16" name="Espaço Reservado para Número de Slide 15">
            <a:extLst>
              <a:ext uri="{FF2B5EF4-FFF2-40B4-BE49-F238E27FC236}">
                <a16:creationId xmlns:a16="http://schemas.microsoft.com/office/drawing/2014/main" id="{6D4EA864-CD69-45DF-BF5A-87CD373D613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383619" y="6633248"/>
            <a:ext cx="1261537" cy="151414"/>
          </a:xfrm>
        </p:spPr>
        <p:txBody>
          <a:bodyPr/>
          <a:lstStyle/>
          <a:p>
            <a:pPr algn="r"/>
            <a:fld id="{8016585B-95EF-4477-8C75-898956DAE829}" type="slidenum">
              <a:rPr lang="es-ES_tradnl" smtClean="0"/>
              <a:pPr algn="r"/>
              <a:t>‹#›</a:t>
            </a:fld>
            <a:endParaRPr lang="es-ES_tradnl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7C483E-1033-4A8D-BC15-E55AADCBC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164" y="226800"/>
            <a:ext cx="8339259" cy="432000"/>
          </a:xfrm>
        </p:spPr>
        <p:txBody>
          <a:bodyPr/>
          <a:lstStyle/>
          <a:p>
            <a:r>
              <a:rPr lang="pt-BR" dirty="0"/>
              <a:t>Clique para editar o título Mestre</a:t>
            </a:r>
            <a:endParaRPr lang="es-ES_tradnl" dirty="0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1945CAF7-652F-4DB8-8B89-90B0829366B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71683" y="225424"/>
            <a:ext cx="2678400" cy="62945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s-ES_tradnl" dirty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16291CFC-C4EF-4A39-AF7E-4A21E1D5C53E}"/>
              </a:ext>
            </a:extLst>
          </p:cNvPr>
          <p:cNvSpPr/>
          <p:nvPr userDrawn="1"/>
        </p:nvSpPr>
        <p:spPr>
          <a:xfrm>
            <a:off x="3503613" y="226800"/>
            <a:ext cx="82800" cy="43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21540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11_V3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Conteúdo 12">
            <a:extLst>
              <a:ext uri="{FF2B5EF4-FFF2-40B4-BE49-F238E27FC236}">
                <a16:creationId xmlns:a16="http://schemas.microsoft.com/office/drawing/2014/main" id="{18B117FB-8B33-444F-9250-A98A373197B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503613" y="225425"/>
            <a:ext cx="8388351" cy="6294595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s-ES_tradnl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62F0F71-4CF8-4E0B-9A05-00C876A55390}"/>
              </a:ext>
            </a:extLst>
          </p:cNvPr>
          <p:cNvSpPr/>
          <p:nvPr userDrawn="1"/>
        </p:nvSpPr>
        <p:spPr>
          <a:xfrm>
            <a:off x="2" y="3"/>
            <a:ext cx="3221762" cy="68580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/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437D48FA-4889-4D4F-8136-65100B5CA797}"/>
              </a:ext>
            </a:extLst>
          </p:cNvPr>
          <p:cNvCxnSpPr>
            <a:cxnSpLocks/>
          </p:cNvCxnSpPr>
          <p:nvPr userDrawn="1"/>
        </p:nvCxnSpPr>
        <p:spPr>
          <a:xfrm>
            <a:off x="11645156" y="6585262"/>
            <a:ext cx="0" cy="271474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 descr="RGB_logotipo_lca_curvas_com_contorno.jpg">
            <a:extLst>
              <a:ext uri="{FF2B5EF4-FFF2-40B4-BE49-F238E27FC236}">
                <a16:creationId xmlns:a16="http://schemas.microsoft.com/office/drawing/2014/main" id="{11A93093-B03F-4EB3-A291-01994673E9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00582" y="6585262"/>
            <a:ext cx="200905" cy="199111"/>
          </a:xfrm>
          <a:prstGeom prst="rect">
            <a:avLst/>
          </a:prstGeom>
        </p:spPr>
      </p:pic>
      <p:sp>
        <p:nvSpPr>
          <p:cNvPr id="16" name="Espaço Reservado para Número de Slide 15">
            <a:extLst>
              <a:ext uri="{FF2B5EF4-FFF2-40B4-BE49-F238E27FC236}">
                <a16:creationId xmlns:a16="http://schemas.microsoft.com/office/drawing/2014/main" id="{6D4EA864-CD69-45DF-BF5A-87CD373D613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383619" y="6633248"/>
            <a:ext cx="1261537" cy="151414"/>
          </a:xfrm>
        </p:spPr>
        <p:txBody>
          <a:bodyPr/>
          <a:lstStyle/>
          <a:p>
            <a:pPr algn="r"/>
            <a:fld id="{8016585B-95EF-4477-8C75-898956DAE829}" type="slidenum">
              <a:rPr lang="es-ES_tradnl" smtClean="0"/>
              <a:pPr algn="r"/>
              <a:t>‹#›</a:t>
            </a:fld>
            <a:endParaRPr lang="es-ES_tradnl" dirty="0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D4168DE1-DD31-4C7A-98DB-1973EACD417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73600" y="226800"/>
            <a:ext cx="2678400" cy="62945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011766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12_V3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Conteúdo 12">
            <a:extLst>
              <a:ext uri="{FF2B5EF4-FFF2-40B4-BE49-F238E27FC236}">
                <a16:creationId xmlns:a16="http://schemas.microsoft.com/office/drawing/2014/main" id="{18B117FB-8B33-444F-9250-A98A373197B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503613" y="225425"/>
            <a:ext cx="8388351" cy="629459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s-ES_tradnl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A97D87E4-033A-43F6-8021-B0FCC614C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835" y="216000"/>
            <a:ext cx="2595352" cy="585596"/>
          </a:xfrm>
        </p:spPr>
        <p:txBody>
          <a:bodyPr/>
          <a:lstStyle/>
          <a:p>
            <a:r>
              <a:rPr lang="pt-BR" dirty="0"/>
              <a:t>Clique para editar o título Mestre</a:t>
            </a:r>
            <a:endParaRPr lang="es-ES_tradnl" dirty="0"/>
          </a:p>
        </p:txBody>
      </p:sp>
      <p:sp>
        <p:nvSpPr>
          <p:cNvPr id="11" name="Espaço Reservado para Conteúdo 10">
            <a:extLst>
              <a:ext uri="{FF2B5EF4-FFF2-40B4-BE49-F238E27FC236}">
                <a16:creationId xmlns:a16="http://schemas.microsoft.com/office/drawing/2014/main" id="{B62C9A99-8285-4864-A2E3-95BAE5DFF40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00035" y="981493"/>
            <a:ext cx="2678147" cy="5538527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s-ES_tradnl" dirty="0"/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437D48FA-4889-4D4F-8136-65100B5CA797}"/>
              </a:ext>
            </a:extLst>
          </p:cNvPr>
          <p:cNvCxnSpPr>
            <a:cxnSpLocks/>
          </p:cNvCxnSpPr>
          <p:nvPr userDrawn="1"/>
        </p:nvCxnSpPr>
        <p:spPr>
          <a:xfrm>
            <a:off x="11645156" y="6585262"/>
            <a:ext cx="0" cy="271474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 descr="RGB_logotipo_lca_curvas_com_contorno.jpg">
            <a:extLst>
              <a:ext uri="{FF2B5EF4-FFF2-40B4-BE49-F238E27FC236}">
                <a16:creationId xmlns:a16="http://schemas.microsoft.com/office/drawing/2014/main" id="{11A93093-B03F-4EB3-A291-01994673E9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00582" y="6585262"/>
            <a:ext cx="200905" cy="199111"/>
          </a:xfrm>
          <a:prstGeom prst="rect">
            <a:avLst/>
          </a:prstGeom>
        </p:spPr>
      </p:pic>
      <p:sp>
        <p:nvSpPr>
          <p:cNvPr id="16" name="Espaço Reservado para Número de Slide 15">
            <a:extLst>
              <a:ext uri="{FF2B5EF4-FFF2-40B4-BE49-F238E27FC236}">
                <a16:creationId xmlns:a16="http://schemas.microsoft.com/office/drawing/2014/main" id="{6D4EA864-CD69-45DF-BF5A-87CD373D613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383619" y="6633248"/>
            <a:ext cx="1261537" cy="151414"/>
          </a:xfrm>
        </p:spPr>
        <p:txBody>
          <a:bodyPr/>
          <a:lstStyle/>
          <a:p>
            <a:pPr algn="r"/>
            <a:fld id="{8016585B-95EF-4477-8C75-898956DAE829}" type="slidenum">
              <a:rPr lang="es-ES_tradnl" smtClean="0"/>
              <a:pPr algn="r"/>
              <a:t>‹#›</a:t>
            </a:fld>
            <a:endParaRPr lang="es-ES_tradnl" dirty="0"/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E4ECC4AB-1520-4BF8-B54B-A6F0A963857E}"/>
              </a:ext>
            </a:extLst>
          </p:cNvPr>
          <p:cNvCxnSpPr/>
          <p:nvPr userDrawn="1"/>
        </p:nvCxnSpPr>
        <p:spPr>
          <a:xfrm>
            <a:off x="3221764" y="0"/>
            <a:ext cx="0" cy="68567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>
            <a:extLst>
              <a:ext uri="{FF2B5EF4-FFF2-40B4-BE49-F238E27FC236}">
                <a16:creationId xmlns:a16="http://schemas.microsoft.com/office/drawing/2014/main" id="{3E4035DC-D7EA-433F-9A96-5AF919D9FACA}"/>
              </a:ext>
            </a:extLst>
          </p:cNvPr>
          <p:cNvSpPr/>
          <p:nvPr userDrawn="1"/>
        </p:nvSpPr>
        <p:spPr>
          <a:xfrm>
            <a:off x="300035" y="216000"/>
            <a:ext cx="82800" cy="586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42122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13_V3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Conteúdo 12">
            <a:extLst>
              <a:ext uri="{FF2B5EF4-FFF2-40B4-BE49-F238E27FC236}">
                <a16:creationId xmlns:a16="http://schemas.microsoft.com/office/drawing/2014/main" id="{18B117FB-8B33-444F-9250-A98A373197B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503613" y="835620"/>
            <a:ext cx="8388351" cy="56844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s-ES_tradnl"/>
          </a:p>
        </p:txBody>
      </p:sp>
      <p:sp>
        <p:nvSpPr>
          <p:cNvPr id="11" name="Espaço Reservado para Conteúdo 10">
            <a:extLst>
              <a:ext uri="{FF2B5EF4-FFF2-40B4-BE49-F238E27FC236}">
                <a16:creationId xmlns:a16="http://schemas.microsoft.com/office/drawing/2014/main" id="{B62C9A99-8285-4864-A2E3-95BAE5DFF40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00035" y="225425"/>
            <a:ext cx="2618185" cy="629459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s-ES_tradnl" dirty="0"/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437D48FA-4889-4D4F-8136-65100B5CA797}"/>
              </a:ext>
            </a:extLst>
          </p:cNvPr>
          <p:cNvCxnSpPr>
            <a:cxnSpLocks/>
          </p:cNvCxnSpPr>
          <p:nvPr userDrawn="1"/>
        </p:nvCxnSpPr>
        <p:spPr>
          <a:xfrm>
            <a:off x="11645156" y="6585262"/>
            <a:ext cx="0" cy="271474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 descr="RGB_logotipo_lca_curvas_com_contorno.jpg">
            <a:extLst>
              <a:ext uri="{FF2B5EF4-FFF2-40B4-BE49-F238E27FC236}">
                <a16:creationId xmlns:a16="http://schemas.microsoft.com/office/drawing/2014/main" id="{11A93093-B03F-4EB3-A291-01994673E9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00582" y="6585262"/>
            <a:ext cx="200905" cy="199111"/>
          </a:xfrm>
          <a:prstGeom prst="rect">
            <a:avLst/>
          </a:prstGeom>
        </p:spPr>
      </p:pic>
      <p:sp>
        <p:nvSpPr>
          <p:cNvPr id="16" name="Espaço Reservado para Número de Slide 15">
            <a:extLst>
              <a:ext uri="{FF2B5EF4-FFF2-40B4-BE49-F238E27FC236}">
                <a16:creationId xmlns:a16="http://schemas.microsoft.com/office/drawing/2014/main" id="{6D4EA864-CD69-45DF-BF5A-87CD373D613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383619" y="6633248"/>
            <a:ext cx="1261537" cy="151414"/>
          </a:xfrm>
        </p:spPr>
        <p:txBody>
          <a:bodyPr/>
          <a:lstStyle/>
          <a:p>
            <a:pPr algn="r"/>
            <a:fld id="{8016585B-95EF-4477-8C75-898956DAE829}" type="slidenum">
              <a:rPr lang="es-ES_tradnl" smtClean="0"/>
              <a:pPr algn="r"/>
              <a:t>‹#›</a:t>
            </a:fld>
            <a:endParaRPr lang="es-ES_tradnl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7C483E-1033-4A8D-BC15-E55AADCBC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164" y="216000"/>
            <a:ext cx="8339259" cy="432000"/>
          </a:xfrm>
        </p:spPr>
        <p:txBody>
          <a:bodyPr/>
          <a:lstStyle/>
          <a:p>
            <a:r>
              <a:rPr lang="pt-BR" dirty="0"/>
              <a:t>Clique para editar o título Mestre</a:t>
            </a:r>
            <a:endParaRPr lang="es-ES_tradnl" dirty="0"/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351BAD8F-07D3-4180-B62D-96EF8A223583}"/>
              </a:ext>
            </a:extLst>
          </p:cNvPr>
          <p:cNvCxnSpPr/>
          <p:nvPr userDrawn="1"/>
        </p:nvCxnSpPr>
        <p:spPr>
          <a:xfrm>
            <a:off x="3221764" y="0"/>
            <a:ext cx="0" cy="68567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16">
            <a:extLst>
              <a:ext uri="{FF2B5EF4-FFF2-40B4-BE49-F238E27FC236}">
                <a16:creationId xmlns:a16="http://schemas.microsoft.com/office/drawing/2014/main" id="{B9A72D6D-45AA-413F-9F3A-55F62A9078C4}"/>
              </a:ext>
            </a:extLst>
          </p:cNvPr>
          <p:cNvSpPr/>
          <p:nvPr userDrawn="1"/>
        </p:nvSpPr>
        <p:spPr>
          <a:xfrm>
            <a:off x="3503613" y="216000"/>
            <a:ext cx="82800" cy="43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75847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14_V3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Conteúdo 12">
            <a:extLst>
              <a:ext uri="{FF2B5EF4-FFF2-40B4-BE49-F238E27FC236}">
                <a16:creationId xmlns:a16="http://schemas.microsoft.com/office/drawing/2014/main" id="{18B117FB-8B33-444F-9250-A98A373197B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503613" y="225425"/>
            <a:ext cx="8388351" cy="6294595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s-ES_tradnl" dirty="0"/>
          </a:p>
        </p:txBody>
      </p:sp>
      <p:sp>
        <p:nvSpPr>
          <p:cNvPr id="11" name="Espaço Reservado para Conteúdo 10">
            <a:extLst>
              <a:ext uri="{FF2B5EF4-FFF2-40B4-BE49-F238E27FC236}">
                <a16:creationId xmlns:a16="http://schemas.microsoft.com/office/drawing/2014/main" id="{B62C9A99-8285-4864-A2E3-95BAE5DFF40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00035" y="225425"/>
            <a:ext cx="2618185" cy="629459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s-ES_tradnl" dirty="0"/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437D48FA-4889-4D4F-8136-65100B5CA797}"/>
              </a:ext>
            </a:extLst>
          </p:cNvPr>
          <p:cNvCxnSpPr>
            <a:cxnSpLocks/>
          </p:cNvCxnSpPr>
          <p:nvPr userDrawn="1"/>
        </p:nvCxnSpPr>
        <p:spPr>
          <a:xfrm>
            <a:off x="11645156" y="6585262"/>
            <a:ext cx="0" cy="271474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 descr="RGB_logotipo_lca_curvas_com_contorno.jpg">
            <a:extLst>
              <a:ext uri="{FF2B5EF4-FFF2-40B4-BE49-F238E27FC236}">
                <a16:creationId xmlns:a16="http://schemas.microsoft.com/office/drawing/2014/main" id="{11A93093-B03F-4EB3-A291-01994673E9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00582" y="6585262"/>
            <a:ext cx="200905" cy="199111"/>
          </a:xfrm>
          <a:prstGeom prst="rect">
            <a:avLst/>
          </a:prstGeom>
        </p:spPr>
      </p:pic>
      <p:sp>
        <p:nvSpPr>
          <p:cNvPr id="16" name="Espaço Reservado para Número de Slide 15">
            <a:extLst>
              <a:ext uri="{FF2B5EF4-FFF2-40B4-BE49-F238E27FC236}">
                <a16:creationId xmlns:a16="http://schemas.microsoft.com/office/drawing/2014/main" id="{6D4EA864-CD69-45DF-BF5A-87CD373D613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383619" y="6633248"/>
            <a:ext cx="1261537" cy="151414"/>
          </a:xfrm>
        </p:spPr>
        <p:txBody>
          <a:bodyPr/>
          <a:lstStyle/>
          <a:p>
            <a:pPr algn="r"/>
            <a:fld id="{8016585B-95EF-4477-8C75-898956DAE829}" type="slidenum">
              <a:rPr lang="es-ES_tradnl" smtClean="0"/>
              <a:pPr algn="r"/>
              <a:t>‹#›</a:t>
            </a:fld>
            <a:endParaRPr lang="es-ES_tradnl" dirty="0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97CF0406-2E87-4D29-AB77-7DE1771D4702}"/>
              </a:ext>
            </a:extLst>
          </p:cNvPr>
          <p:cNvCxnSpPr/>
          <p:nvPr userDrawn="1"/>
        </p:nvCxnSpPr>
        <p:spPr>
          <a:xfrm>
            <a:off x="3221764" y="0"/>
            <a:ext cx="0" cy="68567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674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15_V3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Conteúdo 12">
            <a:extLst>
              <a:ext uri="{FF2B5EF4-FFF2-40B4-BE49-F238E27FC236}">
                <a16:creationId xmlns:a16="http://schemas.microsoft.com/office/drawing/2014/main" id="{18B117FB-8B33-444F-9250-A98A373197B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033690" y="225425"/>
            <a:ext cx="6858274" cy="629459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s-ES_tradnl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62F0F71-4CF8-4E0B-9A05-00C876A55390}"/>
              </a:ext>
            </a:extLst>
          </p:cNvPr>
          <p:cNvSpPr/>
          <p:nvPr userDrawn="1"/>
        </p:nvSpPr>
        <p:spPr>
          <a:xfrm>
            <a:off x="1" y="3"/>
            <a:ext cx="4757515" cy="68580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A97D87E4-033A-43F6-8021-B0FCC614C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920" y="216000"/>
            <a:ext cx="4065594" cy="585596"/>
          </a:xfrm>
        </p:spPr>
        <p:txBody>
          <a:bodyPr/>
          <a:lstStyle/>
          <a:p>
            <a:r>
              <a:rPr lang="pt-BR" dirty="0"/>
              <a:t>Clique para editar o título Mestre</a:t>
            </a:r>
            <a:endParaRPr lang="es-ES_tradnl" dirty="0"/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437D48FA-4889-4D4F-8136-65100B5CA797}"/>
              </a:ext>
            </a:extLst>
          </p:cNvPr>
          <p:cNvCxnSpPr>
            <a:cxnSpLocks/>
          </p:cNvCxnSpPr>
          <p:nvPr userDrawn="1"/>
        </p:nvCxnSpPr>
        <p:spPr>
          <a:xfrm>
            <a:off x="11645156" y="6585262"/>
            <a:ext cx="0" cy="271474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 descr="RGB_logotipo_lca_curvas_com_contorno.jpg">
            <a:extLst>
              <a:ext uri="{FF2B5EF4-FFF2-40B4-BE49-F238E27FC236}">
                <a16:creationId xmlns:a16="http://schemas.microsoft.com/office/drawing/2014/main" id="{11A93093-B03F-4EB3-A291-01994673E9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00582" y="6585262"/>
            <a:ext cx="200905" cy="199111"/>
          </a:xfrm>
          <a:prstGeom prst="rect">
            <a:avLst/>
          </a:prstGeom>
        </p:spPr>
      </p:pic>
      <p:sp>
        <p:nvSpPr>
          <p:cNvPr id="16" name="Espaço Reservado para Número de Slide 15">
            <a:extLst>
              <a:ext uri="{FF2B5EF4-FFF2-40B4-BE49-F238E27FC236}">
                <a16:creationId xmlns:a16="http://schemas.microsoft.com/office/drawing/2014/main" id="{6D4EA864-CD69-45DF-BF5A-87CD373D613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383619" y="6633248"/>
            <a:ext cx="1261537" cy="151414"/>
          </a:xfrm>
        </p:spPr>
        <p:txBody>
          <a:bodyPr/>
          <a:lstStyle/>
          <a:p>
            <a:pPr algn="r"/>
            <a:fld id="{8016585B-95EF-4477-8C75-898956DAE829}" type="slidenum">
              <a:rPr lang="es-ES_tradnl" smtClean="0"/>
              <a:pPr algn="r"/>
              <a:t>‹#›</a:t>
            </a:fld>
            <a:endParaRPr lang="es-ES_tradnl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6F641A-527F-4678-992F-7641ADCC1EF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71812" y="981493"/>
            <a:ext cx="4158702" cy="55385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s-ES_tradnl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1F5731FD-DD69-429F-B050-4244E30F51E4}"/>
              </a:ext>
            </a:extLst>
          </p:cNvPr>
          <p:cNvSpPr/>
          <p:nvPr userDrawn="1"/>
        </p:nvSpPr>
        <p:spPr>
          <a:xfrm>
            <a:off x="271812" y="216001"/>
            <a:ext cx="82800" cy="5855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941108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16_V3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Conteúdo 12">
            <a:extLst>
              <a:ext uri="{FF2B5EF4-FFF2-40B4-BE49-F238E27FC236}">
                <a16:creationId xmlns:a16="http://schemas.microsoft.com/office/drawing/2014/main" id="{18B117FB-8B33-444F-9250-A98A373197B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033690" y="852522"/>
            <a:ext cx="6858274" cy="5667497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s-ES_tradnl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62F0F71-4CF8-4E0B-9A05-00C876A55390}"/>
              </a:ext>
            </a:extLst>
          </p:cNvPr>
          <p:cNvSpPr/>
          <p:nvPr userDrawn="1"/>
        </p:nvSpPr>
        <p:spPr>
          <a:xfrm>
            <a:off x="1" y="3"/>
            <a:ext cx="4757515" cy="68580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/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437D48FA-4889-4D4F-8136-65100B5CA797}"/>
              </a:ext>
            </a:extLst>
          </p:cNvPr>
          <p:cNvCxnSpPr>
            <a:cxnSpLocks/>
          </p:cNvCxnSpPr>
          <p:nvPr userDrawn="1"/>
        </p:nvCxnSpPr>
        <p:spPr>
          <a:xfrm>
            <a:off x="11645156" y="6585262"/>
            <a:ext cx="0" cy="271474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 descr="RGB_logotipo_lca_curvas_com_contorno.jpg">
            <a:extLst>
              <a:ext uri="{FF2B5EF4-FFF2-40B4-BE49-F238E27FC236}">
                <a16:creationId xmlns:a16="http://schemas.microsoft.com/office/drawing/2014/main" id="{11A93093-B03F-4EB3-A291-01994673E9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00582" y="6585262"/>
            <a:ext cx="200905" cy="199111"/>
          </a:xfrm>
          <a:prstGeom prst="rect">
            <a:avLst/>
          </a:prstGeom>
        </p:spPr>
      </p:pic>
      <p:sp>
        <p:nvSpPr>
          <p:cNvPr id="16" name="Espaço Reservado para Número de Slide 15">
            <a:extLst>
              <a:ext uri="{FF2B5EF4-FFF2-40B4-BE49-F238E27FC236}">
                <a16:creationId xmlns:a16="http://schemas.microsoft.com/office/drawing/2014/main" id="{6D4EA864-CD69-45DF-BF5A-87CD373D613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383619" y="6633248"/>
            <a:ext cx="1261537" cy="151414"/>
          </a:xfrm>
        </p:spPr>
        <p:txBody>
          <a:bodyPr/>
          <a:lstStyle/>
          <a:p>
            <a:pPr algn="r"/>
            <a:fld id="{8016585B-95EF-4477-8C75-898956DAE829}" type="slidenum">
              <a:rPr lang="es-ES_tradnl" smtClean="0"/>
              <a:pPr algn="r"/>
              <a:t>‹#›</a:t>
            </a:fld>
            <a:endParaRPr lang="es-ES_tradnl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6F641A-527F-4678-992F-7641ADCC1EF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71812" y="216000"/>
            <a:ext cx="4158702" cy="63040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s-ES_tradnl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1F5731FD-DD69-429F-B050-4244E30F51E4}"/>
              </a:ext>
            </a:extLst>
          </p:cNvPr>
          <p:cNvSpPr/>
          <p:nvPr userDrawn="1"/>
        </p:nvSpPr>
        <p:spPr>
          <a:xfrm>
            <a:off x="5033690" y="216001"/>
            <a:ext cx="82800" cy="43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A7156E8-6F75-4B42-85BA-B8DC19655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491" y="216000"/>
            <a:ext cx="6775474" cy="432000"/>
          </a:xfrm>
        </p:spPr>
        <p:txBody>
          <a:bodyPr/>
          <a:lstStyle/>
          <a:p>
            <a:r>
              <a:rPr lang="pt-BR" dirty="0"/>
              <a:t>Clique para editar o título Mestre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27895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o_V3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963BED8-B7B1-49D9-8FBC-CDC0275B0E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7750" y="5614986"/>
            <a:ext cx="10957915" cy="74424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lang="pt-BR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/>
            </a:lvl2pPr>
            <a:lvl3pPr marL="360000" indent="0">
              <a:buNone/>
              <a:defRPr/>
            </a:lvl3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0BCDEE0-1E1E-46E8-BEA5-B08FB5994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751" y="4738255"/>
            <a:ext cx="10957915" cy="876732"/>
          </a:xfrm>
        </p:spPr>
        <p:txBody>
          <a:bodyPr anchor="b">
            <a:noAutofit/>
          </a:bodyPr>
          <a:lstStyle>
            <a:lvl1pPr algn="l">
              <a:defRPr sz="2800" cap="none" baseline="0"/>
            </a:lvl1pPr>
          </a:lstStyle>
          <a:p>
            <a:r>
              <a:rPr lang="pt-BR" dirty="0"/>
              <a:t>Clique para editar o título Mestre</a:t>
            </a:r>
            <a:endParaRPr lang="es-ES_tradnl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9FD4ED2-7E59-4756-9A2B-75D6CEADA6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21" y="3790990"/>
            <a:ext cx="793630" cy="78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371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17_V3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Conteúdo 12">
            <a:extLst>
              <a:ext uri="{FF2B5EF4-FFF2-40B4-BE49-F238E27FC236}">
                <a16:creationId xmlns:a16="http://schemas.microsoft.com/office/drawing/2014/main" id="{18B117FB-8B33-444F-9250-A98A373197B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033690" y="216000"/>
            <a:ext cx="6858274" cy="6304019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s-ES_tradnl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62F0F71-4CF8-4E0B-9A05-00C876A55390}"/>
              </a:ext>
            </a:extLst>
          </p:cNvPr>
          <p:cNvSpPr/>
          <p:nvPr userDrawn="1"/>
        </p:nvSpPr>
        <p:spPr>
          <a:xfrm>
            <a:off x="1" y="3"/>
            <a:ext cx="4757515" cy="68580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/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437D48FA-4889-4D4F-8136-65100B5CA797}"/>
              </a:ext>
            </a:extLst>
          </p:cNvPr>
          <p:cNvCxnSpPr>
            <a:cxnSpLocks/>
          </p:cNvCxnSpPr>
          <p:nvPr userDrawn="1"/>
        </p:nvCxnSpPr>
        <p:spPr>
          <a:xfrm>
            <a:off x="11645156" y="6585262"/>
            <a:ext cx="0" cy="271474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 descr="RGB_logotipo_lca_curvas_com_contorno.jpg">
            <a:extLst>
              <a:ext uri="{FF2B5EF4-FFF2-40B4-BE49-F238E27FC236}">
                <a16:creationId xmlns:a16="http://schemas.microsoft.com/office/drawing/2014/main" id="{11A93093-B03F-4EB3-A291-01994673E9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00582" y="6585262"/>
            <a:ext cx="200905" cy="199111"/>
          </a:xfrm>
          <a:prstGeom prst="rect">
            <a:avLst/>
          </a:prstGeom>
        </p:spPr>
      </p:pic>
      <p:sp>
        <p:nvSpPr>
          <p:cNvPr id="16" name="Espaço Reservado para Número de Slide 15">
            <a:extLst>
              <a:ext uri="{FF2B5EF4-FFF2-40B4-BE49-F238E27FC236}">
                <a16:creationId xmlns:a16="http://schemas.microsoft.com/office/drawing/2014/main" id="{6D4EA864-CD69-45DF-BF5A-87CD373D613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383619" y="6633248"/>
            <a:ext cx="1261537" cy="151414"/>
          </a:xfrm>
        </p:spPr>
        <p:txBody>
          <a:bodyPr/>
          <a:lstStyle/>
          <a:p>
            <a:pPr algn="r"/>
            <a:fld id="{8016585B-95EF-4477-8C75-898956DAE829}" type="slidenum">
              <a:rPr lang="es-ES_tradnl" smtClean="0"/>
              <a:pPr algn="r"/>
              <a:t>‹#›</a:t>
            </a:fld>
            <a:endParaRPr lang="es-ES_tradnl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6F641A-527F-4678-992F-7641ADCC1EF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71812" y="216000"/>
            <a:ext cx="4158702" cy="63040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925742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18_V3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Conteúdo 12">
            <a:extLst>
              <a:ext uri="{FF2B5EF4-FFF2-40B4-BE49-F238E27FC236}">
                <a16:creationId xmlns:a16="http://schemas.microsoft.com/office/drawing/2014/main" id="{18B117FB-8B33-444F-9250-A98A373197B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033690" y="225425"/>
            <a:ext cx="6858274" cy="629459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s-ES_tradnl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A97D87E4-033A-43F6-8021-B0FCC614C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920" y="216000"/>
            <a:ext cx="4065594" cy="585596"/>
          </a:xfrm>
        </p:spPr>
        <p:txBody>
          <a:bodyPr/>
          <a:lstStyle/>
          <a:p>
            <a:r>
              <a:rPr lang="pt-BR" dirty="0"/>
              <a:t>Clique para editar o título Mestre</a:t>
            </a:r>
            <a:endParaRPr lang="es-ES_tradnl" dirty="0"/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437D48FA-4889-4D4F-8136-65100B5CA797}"/>
              </a:ext>
            </a:extLst>
          </p:cNvPr>
          <p:cNvCxnSpPr>
            <a:cxnSpLocks/>
          </p:cNvCxnSpPr>
          <p:nvPr userDrawn="1"/>
        </p:nvCxnSpPr>
        <p:spPr>
          <a:xfrm>
            <a:off x="11645156" y="6585262"/>
            <a:ext cx="0" cy="271474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 descr="RGB_logotipo_lca_curvas_com_contorno.jpg">
            <a:extLst>
              <a:ext uri="{FF2B5EF4-FFF2-40B4-BE49-F238E27FC236}">
                <a16:creationId xmlns:a16="http://schemas.microsoft.com/office/drawing/2014/main" id="{11A93093-B03F-4EB3-A291-01994673E9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00582" y="6585262"/>
            <a:ext cx="200905" cy="199111"/>
          </a:xfrm>
          <a:prstGeom prst="rect">
            <a:avLst/>
          </a:prstGeom>
        </p:spPr>
      </p:pic>
      <p:sp>
        <p:nvSpPr>
          <p:cNvPr id="16" name="Espaço Reservado para Número de Slide 15">
            <a:extLst>
              <a:ext uri="{FF2B5EF4-FFF2-40B4-BE49-F238E27FC236}">
                <a16:creationId xmlns:a16="http://schemas.microsoft.com/office/drawing/2014/main" id="{6D4EA864-CD69-45DF-BF5A-87CD373D613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383619" y="6633248"/>
            <a:ext cx="1261537" cy="151414"/>
          </a:xfrm>
        </p:spPr>
        <p:txBody>
          <a:bodyPr/>
          <a:lstStyle/>
          <a:p>
            <a:pPr algn="r"/>
            <a:fld id="{8016585B-95EF-4477-8C75-898956DAE829}" type="slidenum">
              <a:rPr lang="es-ES_tradnl" smtClean="0"/>
              <a:pPr algn="r"/>
              <a:t>‹#›</a:t>
            </a:fld>
            <a:endParaRPr lang="es-ES_tradnl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6F641A-527F-4678-992F-7641ADCC1EF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71812" y="981493"/>
            <a:ext cx="4158702" cy="5538526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s-ES_tradnl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1F5731FD-DD69-429F-B050-4244E30F51E4}"/>
              </a:ext>
            </a:extLst>
          </p:cNvPr>
          <p:cNvSpPr/>
          <p:nvPr userDrawn="1"/>
        </p:nvSpPr>
        <p:spPr>
          <a:xfrm>
            <a:off x="271812" y="216001"/>
            <a:ext cx="82800" cy="5855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DA0AA6A7-E1D0-4561-889B-D977F4FB4B94}"/>
              </a:ext>
            </a:extLst>
          </p:cNvPr>
          <p:cNvCxnSpPr/>
          <p:nvPr userDrawn="1"/>
        </p:nvCxnSpPr>
        <p:spPr>
          <a:xfrm>
            <a:off x="4728488" y="0"/>
            <a:ext cx="0" cy="68567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1895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19_V3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Conteúdo 12">
            <a:extLst>
              <a:ext uri="{FF2B5EF4-FFF2-40B4-BE49-F238E27FC236}">
                <a16:creationId xmlns:a16="http://schemas.microsoft.com/office/drawing/2014/main" id="{18B117FB-8B33-444F-9250-A98A373197B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033690" y="852522"/>
            <a:ext cx="6858274" cy="5667497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s-ES_tradnl" dirty="0"/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437D48FA-4889-4D4F-8136-65100B5CA797}"/>
              </a:ext>
            </a:extLst>
          </p:cNvPr>
          <p:cNvCxnSpPr>
            <a:cxnSpLocks/>
          </p:cNvCxnSpPr>
          <p:nvPr userDrawn="1"/>
        </p:nvCxnSpPr>
        <p:spPr>
          <a:xfrm>
            <a:off x="11645156" y="6585262"/>
            <a:ext cx="0" cy="271474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 descr="RGB_logotipo_lca_curvas_com_contorno.jpg">
            <a:extLst>
              <a:ext uri="{FF2B5EF4-FFF2-40B4-BE49-F238E27FC236}">
                <a16:creationId xmlns:a16="http://schemas.microsoft.com/office/drawing/2014/main" id="{11A93093-B03F-4EB3-A291-01994673E9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00582" y="6585262"/>
            <a:ext cx="200905" cy="199111"/>
          </a:xfrm>
          <a:prstGeom prst="rect">
            <a:avLst/>
          </a:prstGeom>
        </p:spPr>
      </p:pic>
      <p:sp>
        <p:nvSpPr>
          <p:cNvPr id="16" name="Espaço Reservado para Número de Slide 15">
            <a:extLst>
              <a:ext uri="{FF2B5EF4-FFF2-40B4-BE49-F238E27FC236}">
                <a16:creationId xmlns:a16="http://schemas.microsoft.com/office/drawing/2014/main" id="{6D4EA864-CD69-45DF-BF5A-87CD373D613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383619" y="6633248"/>
            <a:ext cx="1261537" cy="151414"/>
          </a:xfrm>
        </p:spPr>
        <p:txBody>
          <a:bodyPr/>
          <a:lstStyle/>
          <a:p>
            <a:pPr algn="r"/>
            <a:fld id="{8016585B-95EF-4477-8C75-898956DAE829}" type="slidenum">
              <a:rPr lang="es-ES_tradnl" smtClean="0"/>
              <a:pPr algn="r"/>
              <a:t>‹#›</a:t>
            </a:fld>
            <a:endParaRPr lang="es-ES_tradnl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6F641A-527F-4678-992F-7641ADCC1EF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71812" y="216000"/>
            <a:ext cx="4158702" cy="6304019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s-ES_tradnl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1F5731FD-DD69-429F-B050-4244E30F51E4}"/>
              </a:ext>
            </a:extLst>
          </p:cNvPr>
          <p:cNvSpPr/>
          <p:nvPr userDrawn="1"/>
        </p:nvSpPr>
        <p:spPr>
          <a:xfrm>
            <a:off x="5033690" y="216001"/>
            <a:ext cx="82800" cy="43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A7156E8-6F75-4B42-85BA-B8DC19655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491" y="216000"/>
            <a:ext cx="6775474" cy="432000"/>
          </a:xfrm>
        </p:spPr>
        <p:txBody>
          <a:bodyPr/>
          <a:lstStyle/>
          <a:p>
            <a:r>
              <a:rPr lang="pt-BR" dirty="0"/>
              <a:t>Clique para editar o título Mestre</a:t>
            </a:r>
            <a:endParaRPr lang="es-ES_tradnl" dirty="0"/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2C302708-153F-46B9-BE8B-E0173644F8DF}"/>
              </a:ext>
            </a:extLst>
          </p:cNvPr>
          <p:cNvCxnSpPr/>
          <p:nvPr userDrawn="1"/>
        </p:nvCxnSpPr>
        <p:spPr>
          <a:xfrm>
            <a:off x="4728488" y="0"/>
            <a:ext cx="0" cy="68567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901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20_V3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Conteúdo 12">
            <a:extLst>
              <a:ext uri="{FF2B5EF4-FFF2-40B4-BE49-F238E27FC236}">
                <a16:creationId xmlns:a16="http://schemas.microsoft.com/office/drawing/2014/main" id="{18B117FB-8B33-444F-9250-A98A373197B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033690" y="216000"/>
            <a:ext cx="6858274" cy="6304019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s-ES_tradnl" dirty="0"/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437D48FA-4889-4D4F-8136-65100B5CA797}"/>
              </a:ext>
            </a:extLst>
          </p:cNvPr>
          <p:cNvCxnSpPr>
            <a:cxnSpLocks/>
          </p:cNvCxnSpPr>
          <p:nvPr userDrawn="1"/>
        </p:nvCxnSpPr>
        <p:spPr>
          <a:xfrm>
            <a:off x="11645156" y="6585262"/>
            <a:ext cx="0" cy="271474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 descr="RGB_logotipo_lca_curvas_com_contorno.jpg">
            <a:extLst>
              <a:ext uri="{FF2B5EF4-FFF2-40B4-BE49-F238E27FC236}">
                <a16:creationId xmlns:a16="http://schemas.microsoft.com/office/drawing/2014/main" id="{11A93093-B03F-4EB3-A291-01994673E9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00582" y="6585262"/>
            <a:ext cx="200905" cy="199111"/>
          </a:xfrm>
          <a:prstGeom prst="rect">
            <a:avLst/>
          </a:prstGeom>
        </p:spPr>
      </p:pic>
      <p:sp>
        <p:nvSpPr>
          <p:cNvPr id="16" name="Espaço Reservado para Número de Slide 15">
            <a:extLst>
              <a:ext uri="{FF2B5EF4-FFF2-40B4-BE49-F238E27FC236}">
                <a16:creationId xmlns:a16="http://schemas.microsoft.com/office/drawing/2014/main" id="{6D4EA864-CD69-45DF-BF5A-87CD373D613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383619" y="6633248"/>
            <a:ext cx="1261537" cy="151414"/>
          </a:xfrm>
        </p:spPr>
        <p:txBody>
          <a:bodyPr/>
          <a:lstStyle/>
          <a:p>
            <a:pPr algn="r"/>
            <a:fld id="{8016585B-95EF-4477-8C75-898956DAE829}" type="slidenum">
              <a:rPr lang="es-ES_tradnl" smtClean="0"/>
              <a:pPr algn="r"/>
              <a:t>‹#›</a:t>
            </a:fld>
            <a:endParaRPr lang="es-ES_tradnl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6F641A-527F-4678-992F-7641ADCC1EF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71812" y="216000"/>
            <a:ext cx="4158702" cy="6304019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s-ES_tradnl" dirty="0"/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B5219785-5F56-4FA4-A31D-3A33A0F0F186}"/>
              </a:ext>
            </a:extLst>
          </p:cNvPr>
          <p:cNvCxnSpPr/>
          <p:nvPr userDrawn="1"/>
        </p:nvCxnSpPr>
        <p:spPr>
          <a:xfrm>
            <a:off x="4728488" y="0"/>
            <a:ext cx="0" cy="68567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8537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21_V3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62F0F71-4CF8-4E0B-9A05-00C876A55390}"/>
              </a:ext>
            </a:extLst>
          </p:cNvPr>
          <p:cNvSpPr/>
          <p:nvPr userDrawn="1"/>
        </p:nvSpPr>
        <p:spPr>
          <a:xfrm>
            <a:off x="8970238" y="3"/>
            <a:ext cx="3221762" cy="68580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/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437D48FA-4889-4D4F-8136-65100B5CA797}"/>
              </a:ext>
            </a:extLst>
          </p:cNvPr>
          <p:cNvCxnSpPr>
            <a:cxnSpLocks/>
          </p:cNvCxnSpPr>
          <p:nvPr userDrawn="1"/>
        </p:nvCxnSpPr>
        <p:spPr>
          <a:xfrm>
            <a:off x="11645156" y="6585262"/>
            <a:ext cx="0" cy="271474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 descr="RGB_logotipo_lca_curvas_com_contorno.jpg">
            <a:extLst>
              <a:ext uri="{FF2B5EF4-FFF2-40B4-BE49-F238E27FC236}">
                <a16:creationId xmlns:a16="http://schemas.microsoft.com/office/drawing/2014/main" id="{11A93093-B03F-4EB3-A291-01994673E9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00582" y="6585262"/>
            <a:ext cx="200905" cy="199111"/>
          </a:xfrm>
          <a:prstGeom prst="rect">
            <a:avLst/>
          </a:prstGeom>
        </p:spPr>
      </p:pic>
      <p:sp>
        <p:nvSpPr>
          <p:cNvPr id="16" name="Espaço Reservado para Número de Slide 15">
            <a:extLst>
              <a:ext uri="{FF2B5EF4-FFF2-40B4-BE49-F238E27FC236}">
                <a16:creationId xmlns:a16="http://schemas.microsoft.com/office/drawing/2014/main" id="{6D4EA864-CD69-45DF-BF5A-87CD373D613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383619" y="6633248"/>
            <a:ext cx="1261537" cy="151414"/>
          </a:xfrm>
        </p:spPr>
        <p:txBody>
          <a:bodyPr/>
          <a:lstStyle/>
          <a:p>
            <a:pPr algn="r"/>
            <a:fld id="{8016585B-95EF-4477-8C75-898956DAE829}" type="slidenum">
              <a:rPr lang="es-ES_tradnl" smtClean="0"/>
              <a:pPr algn="r"/>
              <a:t>‹#›</a:t>
            </a:fld>
            <a:endParaRPr lang="es-ES_tradnl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5AD8D6AC-6AE9-4809-BF89-1110DEAEC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3070" y="216000"/>
            <a:ext cx="2595348" cy="586800"/>
          </a:xfrm>
        </p:spPr>
        <p:txBody>
          <a:bodyPr/>
          <a:lstStyle/>
          <a:p>
            <a:r>
              <a:rPr lang="pt-BR" dirty="0"/>
              <a:t>Clique para editar o título Mestre</a:t>
            </a:r>
            <a:endParaRPr lang="es-ES_tradnl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532EF41-7380-4B2F-A209-3F6C36EC2AB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00035" y="225424"/>
            <a:ext cx="8388350" cy="6294595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s-ES_tradnl" dirty="0"/>
          </a:p>
        </p:txBody>
      </p:sp>
      <p:sp>
        <p:nvSpPr>
          <p:cNvPr id="12" name="Espaço Reservado para Conteúdo 11">
            <a:extLst>
              <a:ext uri="{FF2B5EF4-FFF2-40B4-BE49-F238E27FC236}">
                <a16:creationId xmlns:a16="http://schemas.microsoft.com/office/drawing/2014/main" id="{68D29DD3-5A30-4D3D-AC79-BD73421F9C9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270270" y="981493"/>
            <a:ext cx="2678139" cy="55385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s-ES_tradnl" dirty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4C135EF3-8275-41BB-948B-D5A90F38DA43}"/>
              </a:ext>
            </a:extLst>
          </p:cNvPr>
          <p:cNvSpPr/>
          <p:nvPr userDrawn="1"/>
        </p:nvSpPr>
        <p:spPr>
          <a:xfrm>
            <a:off x="9270270" y="225424"/>
            <a:ext cx="82800" cy="586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807213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22_V3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62F0F71-4CF8-4E0B-9A05-00C876A55390}"/>
              </a:ext>
            </a:extLst>
          </p:cNvPr>
          <p:cNvSpPr/>
          <p:nvPr userDrawn="1"/>
        </p:nvSpPr>
        <p:spPr>
          <a:xfrm>
            <a:off x="8970238" y="3"/>
            <a:ext cx="3221762" cy="68580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/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437D48FA-4889-4D4F-8136-65100B5CA797}"/>
              </a:ext>
            </a:extLst>
          </p:cNvPr>
          <p:cNvCxnSpPr>
            <a:cxnSpLocks/>
          </p:cNvCxnSpPr>
          <p:nvPr userDrawn="1"/>
        </p:nvCxnSpPr>
        <p:spPr>
          <a:xfrm>
            <a:off x="11645156" y="6585262"/>
            <a:ext cx="0" cy="271474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 descr="RGB_logotipo_lca_curvas_com_contorno.jpg">
            <a:extLst>
              <a:ext uri="{FF2B5EF4-FFF2-40B4-BE49-F238E27FC236}">
                <a16:creationId xmlns:a16="http://schemas.microsoft.com/office/drawing/2014/main" id="{11A93093-B03F-4EB3-A291-01994673E9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00582" y="6585262"/>
            <a:ext cx="200905" cy="199111"/>
          </a:xfrm>
          <a:prstGeom prst="rect">
            <a:avLst/>
          </a:prstGeom>
        </p:spPr>
      </p:pic>
      <p:sp>
        <p:nvSpPr>
          <p:cNvPr id="16" name="Espaço Reservado para Número de Slide 15">
            <a:extLst>
              <a:ext uri="{FF2B5EF4-FFF2-40B4-BE49-F238E27FC236}">
                <a16:creationId xmlns:a16="http://schemas.microsoft.com/office/drawing/2014/main" id="{6D4EA864-CD69-45DF-BF5A-87CD373D613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383619" y="6633248"/>
            <a:ext cx="1261537" cy="151414"/>
          </a:xfrm>
        </p:spPr>
        <p:txBody>
          <a:bodyPr/>
          <a:lstStyle/>
          <a:p>
            <a:pPr algn="r"/>
            <a:fld id="{8016585B-95EF-4477-8C75-898956DAE829}" type="slidenum">
              <a:rPr lang="es-ES_tradnl" smtClean="0"/>
              <a:pPr algn="r"/>
              <a:t>‹#›</a:t>
            </a:fld>
            <a:endParaRPr lang="es-ES_tradnl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532EF41-7380-4B2F-A209-3F6C36EC2AB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00035" y="853640"/>
            <a:ext cx="8388350" cy="5666379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s-ES_tradnl" dirty="0"/>
          </a:p>
        </p:txBody>
      </p:sp>
      <p:sp>
        <p:nvSpPr>
          <p:cNvPr id="12" name="Espaço Reservado para Conteúdo 11">
            <a:extLst>
              <a:ext uri="{FF2B5EF4-FFF2-40B4-BE49-F238E27FC236}">
                <a16:creationId xmlns:a16="http://schemas.microsoft.com/office/drawing/2014/main" id="{68D29DD3-5A30-4D3D-AC79-BD73421F9C9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270270" y="216000"/>
            <a:ext cx="2678139" cy="6304019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s-ES_tradnl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27574EF-7A6C-4BE7-A03A-B2E36E6C3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835" y="216000"/>
            <a:ext cx="8305550" cy="432000"/>
          </a:xfrm>
        </p:spPr>
        <p:txBody>
          <a:bodyPr/>
          <a:lstStyle/>
          <a:p>
            <a:r>
              <a:rPr lang="pt-BR" dirty="0"/>
              <a:t>Clique para editar o título Mestre</a:t>
            </a:r>
            <a:endParaRPr lang="es-ES_tradnl" dirty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D9615A2A-2840-49B9-936A-278F4A4C7F25}"/>
              </a:ext>
            </a:extLst>
          </p:cNvPr>
          <p:cNvSpPr/>
          <p:nvPr userDrawn="1"/>
        </p:nvSpPr>
        <p:spPr>
          <a:xfrm>
            <a:off x="300035" y="216000"/>
            <a:ext cx="82800" cy="43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261296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23_V3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62F0F71-4CF8-4E0B-9A05-00C876A55390}"/>
              </a:ext>
            </a:extLst>
          </p:cNvPr>
          <p:cNvSpPr/>
          <p:nvPr userDrawn="1"/>
        </p:nvSpPr>
        <p:spPr>
          <a:xfrm>
            <a:off x="8970238" y="3"/>
            <a:ext cx="3221762" cy="68580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/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437D48FA-4889-4D4F-8136-65100B5CA797}"/>
              </a:ext>
            </a:extLst>
          </p:cNvPr>
          <p:cNvCxnSpPr>
            <a:cxnSpLocks/>
          </p:cNvCxnSpPr>
          <p:nvPr userDrawn="1"/>
        </p:nvCxnSpPr>
        <p:spPr>
          <a:xfrm>
            <a:off x="11645156" y="6585262"/>
            <a:ext cx="0" cy="271474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 descr="RGB_logotipo_lca_curvas_com_contorno.jpg">
            <a:extLst>
              <a:ext uri="{FF2B5EF4-FFF2-40B4-BE49-F238E27FC236}">
                <a16:creationId xmlns:a16="http://schemas.microsoft.com/office/drawing/2014/main" id="{11A93093-B03F-4EB3-A291-01994673E9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00582" y="6585262"/>
            <a:ext cx="200905" cy="199111"/>
          </a:xfrm>
          <a:prstGeom prst="rect">
            <a:avLst/>
          </a:prstGeom>
        </p:spPr>
      </p:pic>
      <p:sp>
        <p:nvSpPr>
          <p:cNvPr id="16" name="Espaço Reservado para Número de Slide 15">
            <a:extLst>
              <a:ext uri="{FF2B5EF4-FFF2-40B4-BE49-F238E27FC236}">
                <a16:creationId xmlns:a16="http://schemas.microsoft.com/office/drawing/2014/main" id="{6D4EA864-CD69-45DF-BF5A-87CD373D613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383619" y="6633248"/>
            <a:ext cx="1261537" cy="151414"/>
          </a:xfrm>
        </p:spPr>
        <p:txBody>
          <a:bodyPr/>
          <a:lstStyle/>
          <a:p>
            <a:pPr algn="r"/>
            <a:fld id="{8016585B-95EF-4477-8C75-898956DAE829}" type="slidenum">
              <a:rPr lang="es-ES_tradnl" smtClean="0"/>
              <a:pPr algn="r"/>
              <a:t>‹#›</a:t>
            </a:fld>
            <a:endParaRPr lang="es-ES_tradnl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532EF41-7380-4B2F-A209-3F6C36EC2AB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00035" y="226800"/>
            <a:ext cx="8388350" cy="6304019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s-ES_tradnl" dirty="0"/>
          </a:p>
        </p:txBody>
      </p:sp>
      <p:sp>
        <p:nvSpPr>
          <p:cNvPr id="12" name="Espaço Reservado para Conteúdo 11">
            <a:extLst>
              <a:ext uri="{FF2B5EF4-FFF2-40B4-BE49-F238E27FC236}">
                <a16:creationId xmlns:a16="http://schemas.microsoft.com/office/drawing/2014/main" id="{68D29DD3-5A30-4D3D-AC79-BD73421F9C9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270270" y="216000"/>
            <a:ext cx="2678139" cy="63040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0386810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24_V3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437D48FA-4889-4D4F-8136-65100B5CA797}"/>
              </a:ext>
            </a:extLst>
          </p:cNvPr>
          <p:cNvCxnSpPr>
            <a:cxnSpLocks/>
          </p:cNvCxnSpPr>
          <p:nvPr userDrawn="1"/>
        </p:nvCxnSpPr>
        <p:spPr>
          <a:xfrm>
            <a:off x="11645156" y="6585262"/>
            <a:ext cx="0" cy="271474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 descr="RGB_logotipo_lca_curvas_com_contorno.jpg">
            <a:extLst>
              <a:ext uri="{FF2B5EF4-FFF2-40B4-BE49-F238E27FC236}">
                <a16:creationId xmlns:a16="http://schemas.microsoft.com/office/drawing/2014/main" id="{11A93093-B03F-4EB3-A291-01994673E9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00582" y="6585262"/>
            <a:ext cx="200905" cy="199111"/>
          </a:xfrm>
          <a:prstGeom prst="rect">
            <a:avLst/>
          </a:prstGeom>
        </p:spPr>
      </p:pic>
      <p:sp>
        <p:nvSpPr>
          <p:cNvPr id="16" name="Espaço Reservado para Número de Slide 15">
            <a:extLst>
              <a:ext uri="{FF2B5EF4-FFF2-40B4-BE49-F238E27FC236}">
                <a16:creationId xmlns:a16="http://schemas.microsoft.com/office/drawing/2014/main" id="{6D4EA864-CD69-45DF-BF5A-87CD373D613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383619" y="6633248"/>
            <a:ext cx="1261537" cy="151414"/>
          </a:xfrm>
        </p:spPr>
        <p:txBody>
          <a:bodyPr/>
          <a:lstStyle/>
          <a:p>
            <a:pPr algn="r"/>
            <a:fld id="{8016585B-95EF-4477-8C75-898956DAE829}" type="slidenum">
              <a:rPr lang="es-ES_tradnl" smtClean="0"/>
              <a:pPr algn="r"/>
              <a:t>‹#›</a:t>
            </a:fld>
            <a:endParaRPr lang="es-ES_tradnl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5AD8D6AC-6AE9-4809-BF89-1110DEAEC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3070" y="216000"/>
            <a:ext cx="2595348" cy="586800"/>
          </a:xfrm>
        </p:spPr>
        <p:txBody>
          <a:bodyPr/>
          <a:lstStyle/>
          <a:p>
            <a:r>
              <a:rPr lang="pt-BR" dirty="0"/>
              <a:t>Clique para editar o título Mestre</a:t>
            </a:r>
            <a:endParaRPr lang="es-ES_tradnl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532EF41-7380-4B2F-A209-3F6C36EC2AB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00035" y="225424"/>
            <a:ext cx="8388350" cy="6294595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s-ES_tradnl" dirty="0"/>
          </a:p>
        </p:txBody>
      </p:sp>
      <p:sp>
        <p:nvSpPr>
          <p:cNvPr id="12" name="Espaço Reservado para Conteúdo 11">
            <a:extLst>
              <a:ext uri="{FF2B5EF4-FFF2-40B4-BE49-F238E27FC236}">
                <a16:creationId xmlns:a16="http://schemas.microsoft.com/office/drawing/2014/main" id="{68D29DD3-5A30-4D3D-AC79-BD73421F9C9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270270" y="981493"/>
            <a:ext cx="2678139" cy="5538526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s-ES_tradnl" dirty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4C135EF3-8275-41BB-948B-D5A90F38DA43}"/>
              </a:ext>
            </a:extLst>
          </p:cNvPr>
          <p:cNvSpPr/>
          <p:nvPr userDrawn="1"/>
        </p:nvSpPr>
        <p:spPr>
          <a:xfrm>
            <a:off x="9270270" y="225424"/>
            <a:ext cx="82800" cy="586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F917E888-16AE-4B37-BDDC-A26C79221F60}"/>
              </a:ext>
            </a:extLst>
          </p:cNvPr>
          <p:cNvCxnSpPr/>
          <p:nvPr userDrawn="1"/>
        </p:nvCxnSpPr>
        <p:spPr>
          <a:xfrm>
            <a:off x="8978864" y="0"/>
            <a:ext cx="0" cy="68567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4050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25_V3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437D48FA-4889-4D4F-8136-65100B5CA797}"/>
              </a:ext>
            </a:extLst>
          </p:cNvPr>
          <p:cNvCxnSpPr>
            <a:cxnSpLocks/>
          </p:cNvCxnSpPr>
          <p:nvPr userDrawn="1"/>
        </p:nvCxnSpPr>
        <p:spPr>
          <a:xfrm>
            <a:off x="11645156" y="6585262"/>
            <a:ext cx="0" cy="271474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 descr="RGB_logotipo_lca_curvas_com_contorno.jpg">
            <a:extLst>
              <a:ext uri="{FF2B5EF4-FFF2-40B4-BE49-F238E27FC236}">
                <a16:creationId xmlns:a16="http://schemas.microsoft.com/office/drawing/2014/main" id="{11A93093-B03F-4EB3-A291-01994673E9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00582" y="6585262"/>
            <a:ext cx="200905" cy="199111"/>
          </a:xfrm>
          <a:prstGeom prst="rect">
            <a:avLst/>
          </a:prstGeom>
        </p:spPr>
      </p:pic>
      <p:sp>
        <p:nvSpPr>
          <p:cNvPr id="16" name="Espaço Reservado para Número de Slide 15">
            <a:extLst>
              <a:ext uri="{FF2B5EF4-FFF2-40B4-BE49-F238E27FC236}">
                <a16:creationId xmlns:a16="http://schemas.microsoft.com/office/drawing/2014/main" id="{6D4EA864-CD69-45DF-BF5A-87CD373D613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383619" y="6633248"/>
            <a:ext cx="1261537" cy="151414"/>
          </a:xfrm>
        </p:spPr>
        <p:txBody>
          <a:bodyPr/>
          <a:lstStyle/>
          <a:p>
            <a:pPr algn="r"/>
            <a:fld id="{8016585B-95EF-4477-8C75-898956DAE829}" type="slidenum">
              <a:rPr lang="es-ES_tradnl" smtClean="0"/>
              <a:pPr algn="r"/>
              <a:t>‹#›</a:t>
            </a:fld>
            <a:endParaRPr lang="es-ES_tradnl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532EF41-7380-4B2F-A209-3F6C36EC2AB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00035" y="853640"/>
            <a:ext cx="8388350" cy="5666379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s-ES_tradnl" dirty="0"/>
          </a:p>
        </p:txBody>
      </p:sp>
      <p:sp>
        <p:nvSpPr>
          <p:cNvPr id="12" name="Espaço Reservado para Conteúdo 11">
            <a:extLst>
              <a:ext uri="{FF2B5EF4-FFF2-40B4-BE49-F238E27FC236}">
                <a16:creationId xmlns:a16="http://schemas.microsoft.com/office/drawing/2014/main" id="{68D29DD3-5A30-4D3D-AC79-BD73421F9C9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270270" y="216000"/>
            <a:ext cx="2678139" cy="6304019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s-ES_tradnl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27574EF-7A6C-4BE7-A03A-B2E36E6C3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835" y="216000"/>
            <a:ext cx="8305550" cy="432000"/>
          </a:xfrm>
        </p:spPr>
        <p:txBody>
          <a:bodyPr/>
          <a:lstStyle/>
          <a:p>
            <a:r>
              <a:rPr lang="pt-BR" dirty="0"/>
              <a:t>Clique para editar o título Mestre</a:t>
            </a:r>
            <a:endParaRPr lang="es-ES_tradnl" dirty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D9615A2A-2840-49B9-936A-278F4A4C7F25}"/>
              </a:ext>
            </a:extLst>
          </p:cNvPr>
          <p:cNvSpPr/>
          <p:nvPr userDrawn="1"/>
        </p:nvSpPr>
        <p:spPr>
          <a:xfrm>
            <a:off x="300035" y="216000"/>
            <a:ext cx="82800" cy="43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735C0EAD-2931-46F5-9C2A-B57BEE0AD829}"/>
              </a:ext>
            </a:extLst>
          </p:cNvPr>
          <p:cNvCxnSpPr/>
          <p:nvPr userDrawn="1"/>
        </p:nvCxnSpPr>
        <p:spPr>
          <a:xfrm>
            <a:off x="8978864" y="0"/>
            <a:ext cx="0" cy="68567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1525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26_V3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437D48FA-4889-4D4F-8136-65100B5CA797}"/>
              </a:ext>
            </a:extLst>
          </p:cNvPr>
          <p:cNvCxnSpPr>
            <a:cxnSpLocks/>
          </p:cNvCxnSpPr>
          <p:nvPr userDrawn="1"/>
        </p:nvCxnSpPr>
        <p:spPr>
          <a:xfrm>
            <a:off x="11645156" y="6585262"/>
            <a:ext cx="0" cy="271474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 descr="RGB_logotipo_lca_curvas_com_contorno.jpg">
            <a:extLst>
              <a:ext uri="{FF2B5EF4-FFF2-40B4-BE49-F238E27FC236}">
                <a16:creationId xmlns:a16="http://schemas.microsoft.com/office/drawing/2014/main" id="{11A93093-B03F-4EB3-A291-01994673E9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00582" y="6585262"/>
            <a:ext cx="200905" cy="199111"/>
          </a:xfrm>
          <a:prstGeom prst="rect">
            <a:avLst/>
          </a:prstGeom>
        </p:spPr>
      </p:pic>
      <p:sp>
        <p:nvSpPr>
          <p:cNvPr id="16" name="Espaço Reservado para Número de Slide 15">
            <a:extLst>
              <a:ext uri="{FF2B5EF4-FFF2-40B4-BE49-F238E27FC236}">
                <a16:creationId xmlns:a16="http://schemas.microsoft.com/office/drawing/2014/main" id="{6D4EA864-CD69-45DF-BF5A-87CD373D613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383619" y="6633248"/>
            <a:ext cx="1261537" cy="151414"/>
          </a:xfrm>
        </p:spPr>
        <p:txBody>
          <a:bodyPr/>
          <a:lstStyle/>
          <a:p>
            <a:pPr algn="r"/>
            <a:fld id="{8016585B-95EF-4477-8C75-898956DAE829}" type="slidenum">
              <a:rPr lang="es-ES_tradnl" smtClean="0"/>
              <a:pPr algn="r"/>
              <a:t>‹#›</a:t>
            </a:fld>
            <a:endParaRPr lang="es-ES_tradnl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532EF41-7380-4B2F-A209-3F6C36EC2AB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00035" y="226800"/>
            <a:ext cx="8388350" cy="6304019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s-ES_tradnl" dirty="0"/>
          </a:p>
        </p:txBody>
      </p:sp>
      <p:sp>
        <p:nvSpPr>
          <p:cNvPr id="12" name="Espaço Reservado para Conteúdo 11">
            <a:extLst>
              <a:ext uri="{FF2B5EF4-FFF2-40B4-BE49-F238E27FC236}">
                <a16:creationId xmlns:a16="http://schemas.microsoft.com/office/drawing/2014/main" id="{68D29DD3-5A30-4D3D-AC79-BD73421F9C9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270270" y="216000"/>
            <a:ext cx="2678139" cy="6304019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s-ES_tradnl" dirty="0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39DB01E6-652A-41DD-967A-50B9C9DF384D}"/>
              </a:ext>
            </a:extLst>
          </p:cNvPr>
          <p:cNvCxnSpPr/>
          <p:nvPr userDrawn="1"/>
        </p:nvCxnSpPr>
        <p:spPr>
          <a:xfrm>
            <a:off x="8978864" y="0"/>
            <a:ext cx="0" cy="68567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566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mário_V3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E11D2AFD-241C-4953-9CD4-DC54A133AAB1}"/>
              </a:ext>
            </a:extLst>
          </p:cNvPr>
          <p:cNvCxnSpPr>
            <a:cxnSpLocks/>
          </p:cNvCxnSpPr>
          <p:nvPr userDrawn="1"/>
        </p:nvCxnSpPr>
        <p:spPr>
          <a:xfrm>
            <a:off x="638561" y="797401"/>
            <a:ext cx="0" cy="606719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167C80C0-94E8-4003-B5F4-2C98AC4C77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9300" y="800100"/>
            <a:ext cx="4320000" cy="5724525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s-ES_tradnl" dirty="0"/>
          </a:p>
        </p:txBody>
      </p:sp>
      <p:pic>
        <p:nvPicPr>
          <p:cNvPr id="9" name="Imagem 8" descr="RGB_logotipo_lca_curvas_com_contorno.jpg">
            <a:extLst>
              <a:ext uri="{FF2B5EF4-FFF2-40B4-BE49-F238E27FC236}">
                <a16:creationId xmlns:a16="http://schemas.microsoft.com/office/drawing/2014/main" id="{8C362061-5523-4A44-A017-A5D49754A9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27822" y="6398172"/>
            <a:ext cx="317021" cy="31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3268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27_V3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Conteúdo 12">
            <a:extLst>
              <a:ext uri="{FF2B5EF4-FFF2-40B4-BE49-F238E27FC236}">
                <a16:creationId xmlns:a16="http://schemas.microsoft.com/office/drawing/2014/main" id="{18B117FB-8B33-444F-9250-A98A373197B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98800" y="226800"/>
            <a:ext cx="6858273" cy="630401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s-ES_tradnl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62F0F71-4CF8-4E0B-9A05-00C876A55390}"/>
              </a:ext>
            </a:extLst>
          </p:cNvPr>
          <p:cNvSpPr/>
          <p:nvPr userDrawn="1"/>
        </p:nvSpPr>
        <p:spPr>
          <a:xfrm>
            <a:off x="7434485" y="3"/>
            <a:ext cx="4757515" cy="68580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A97D87E4-033A-43F6-8021-B0FCC614C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9404" y="216000"/>
            <a:ext cx="4065594" cy="585596"/>
          </a:xfrm>
        </p:spPr>
        <p:txBody>
          <a:bodyPr/>
          <a:lstStyle/>
          <a:p>
            <a:r>
              <a:rPr lang="pt-BR" dirty="0"/>
              <a:t>Clique para editar o título Mestre</a:t>
            </a:r>
            <a:endParaRPr lang="es-ES_tradnl" dirty="0"/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437D48FA-4889-4D4F-8136-65100B5CA797}"/>
              </a:ext>
            </a:extLst>
          </p:cNvPr>
          <p:cNvCxnSpPr>
            <a:cxnSpLocks/>
          </p:cNvCxnSpPr>
          <p:nvPr userDrawn="1"/>
        </p:nvCxnSpPr>
        <p:spPr>
          <a:xfrm>
            <a:off x="11645156" y="6585262"/>
            <a:ext cx="0" cy="271474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 descr="RGB_logotipo_lca_curvas_com_contorno.jpg">
            <a:extLst>
              <a:ext uri="{FF2B5EF4-FFF2-40B4-BE49-F238E27FC236}">
                <a16:creationId xmlns:a16="http://schemas.microsoft.com/office/drawing/2014/main" id="{11A93093-B03F-4EB3-A291-01994673E9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00582" y="6585262"/>
            <a:ext cx="200905" cy="199111"/>
          </a:xfrm>
          <a:prstGeom prst="rect">
            <a:avLst/>
          </a:prstGeom>
        </p:spPr>
      </p:pic>
      <p:sp>
        <p:nvSpPr>
          <p:cNvPr id="16" name="Espaço Reservado para Número de Slide 15">
            <a:extLst>
              <a:ext uri="{FF2B5EF4-FFF2-40B4-BE49-F238E27FC236}">
                <a16:creationId xmlns:a16="http://schemas.microsoft.com/office/drawing/2014/main" id="{6D4EA864-CD69-45DF-BF5A-87CD373D613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383619" y="6633248"/>
            <a:ext cx="1261537" cy="151414"/>
          </a:xfrm>
        </p:spPr>
        <p:txBody>
          <a:bodyPr/>
          <a:lstStyle/>
          <a:p>
            <a:pPr algn="r"/>
            <a:fld id="{8016585B-95EF-4477-8C75-898956DAE829}" type="slidenum">
              <a:rPr lang="es-ES_tradnl" smtClean="0"/>
              <a:pPr algn="r"/>
              <a:t>‹#›</a:t>
            </a:fld>
            <a:endParaRPr lang="es-ES_tradnl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6F641A-527F-4678-992F-7641ADCC1EF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706296" y="981493"/>
            <a:ext cx="4158702" cy="55385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s-ES_tradnl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1F5731FD-DD69-429F-B050-4244E30F51E4}"/>
              </a:ext>
            </a:extLst>
          </p:cNvPr>
          <p:cNvSpPr/>
          <p:nvPr userDrawn="1"/>
        </p:nvSpPr>
        <p:spPr>
          <a:xfrm>
            <a:off x="7706296" y="216001"/>
            <a:ext cx="82800" cy="5855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39503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28_V3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Conteúdo 12">
            <a:extLst>
              <a:ext uri="{FF2B5EF4-FFF2-40B4-BE49-F238E27FC236}">
                <a16:creationId xmlns:a16="http://schemas.microsoft.com/office/drawing/2014/main" id="{18B117FB-8B33-444F-9250-A98A373197B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98800" y="847032"/>
            <a:ext cx="6858273" cy="5683785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s-ES_tradnl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62F0F71-4CF8-4E0B-9A05-00C876A55390}"/>
              </a:ext>
            </a:extLst>
          </p:cNvPr>
          <p:cNvSpPr/>
          <p:nvPr userDrawn="1"/>
        </p:nvSpPr>
        <p:spPr>
          <a:xfrm>
            <a:off x="7434485" y="3"/>
            <a:ext cx="4757515" cy="68580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/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437D48FA-4889-4D4F-8136-65100B5CA797}"/>
              </a:ext>
            </a:extLst>
          </p:cNvPr>
          <p:cNvCxnSpPr>
            <a:cxnSpLocks/>
          </p:cNvCxnSpPr>
          <p:nvPr userDrawn="1"/>
        </p:nvCxnSpPr>
        <p:spPr>
          <a:xfrm>
            <a:off x="11645156" y="6585262"/>
            <a:ext cx="0" cy="271474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 descr="RGB_logotipo_lca_curvas_com_contorno.jpg">
            <a:extLst>
              <a:ext uri="{FF2B5EF4-FFF2-40B4-BE49-F238E27FC236}">
                <a16:creationId xmlns:a16="http://schemas.microsoft.com/office/drawing/2014/main" id="{11A93093-B03F-4EB3-A291-01994673E9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00582" y="6585262"/>
            <a:ext cx="200905" cy="199111"/>
          </a:xfrm>
          <a:prstGeom prst="rect">
            <a:avLst/>
          </a:prstGeom>
        </p:spPr>
      </p:pic>
      <p:sp>
        <p:nvSpPr>
          <p:cNvPr id="16" name="Espaço Reservado para Número de Slide 15">
            <a:extLst>
              <a:ext uri="{FF2B5EF4-FFF2-40B4-BE49-F238E27FC236}">
                <a16:creationId xmlns:a16="http://schemas.microsoft.com/office/drawing/2014/main" id="{6D4EA864-CD69-45DF-BF5A-87CD373D613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383619" y="6633248"/>
            <a:ext cx="1261537" cy="151414"/>
          </a:xfrm>
        </p:spPr>
        <p:txBody>
          <a:bodyPr/>
          <a:lstStyle/>
          <a:p>
            <a:pPr algn="r"/>
            <a:fld id="{8016585B-95EF-4477-8C75-898956DAE829}" type="slidenum">
              <a:rPr lang="es-ES_tradnl" smtClean="0"/>
              <a:pPr algn="r"/>
              <a:t>‹#›</a:t>
            </a:fld>
            <a:endParaRPr lang="es-ES_tradnl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6F641A-527F-4678-992F-7641ADCC1EF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706296" y="216000"/>
            <a:ext cx="4158702" cy="63040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s-ES_tradnl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1F5731FD-DD69-429F-B050-4244E30F51E4}"/>
              </a:ext>
            </a:extLst>
          </p:cNvPr>
          <p:cNvSpPr/>
          <p:nvPr userDrawn="1"/>
        </p:nvSpPr>
        <p:spPr>
          <a:xfrm>
            <a:off x="298800" y="216001"/>
            <a:ext cx="82800" cy="43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A9ACBD2-40A5-49A4-B464-C724388C8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600" y="216001"/>
            <a:ext cx="6775473" cy="432000"/>
          </a:xfrm>
        </p:spPr>
        <p:txBody>
          <a:bodyPr/>
          <a:lstStyle/>
          <a:p>
            <a:r>
              <a:rPr lang="pt-BR" dirty="0"/>
              <a:t>Clique para editar o título Mestre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858357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29_V3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Conteúdo 12">
            <a:extLst>
              <a:ext uri="{FF2B5EF4-FFF2-40B4-BE49-F238E27FC236}">
                <a16:creationId xmlns:a16="http://schemas.microsoft.com/office/drawing/2014/main" id="{18B117FB-8B33-444F-9250-A98A373197B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98800" y="226800"/>
            <a:ext cx="6858273" cy="6314817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s-ES_tradnl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62F0F71-4CF8-4E0B-9A05-00C876A55390}"/>
              </a:ext>
            </a:extLst>
          </p:cNvPr>
          <p:cNvSpPr/>
          <p:nvPr userDrawn="1"/>
        </p:nvSpPr>
        <p:spPr>
          <a:xfrm>
            <a:off x="7434485" y="3"/>
            <a:ext cx="4757515" cy="68580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/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437D48FA-4889-4D4F-8136-65100B5CA797}"/>
              </a:ext>
            </a:extLst>
          </p:cNvPr>
          <p:cNvCxnSpPr>
            <a:cxnSpLocks/>
          </p:cNvCxnSpPr>
          <p:nvPr userDrawn="1"/>
        </p:nvCxnSpPr>
        <p:spPr>
          <a:xfrm>
            <a:off x="11645156" y="6585262"/>
            <a:ext cx="0" cy="271474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 descr="RGB_logotipo_lca_curvas_com_contorno.jpg">
            <a:extLst>
              <a:ext uri="{FF2B5EF4-FFF2-40B4-BE49-F238E27FC236}">
                <a16:creationId xmlns:a16="http://schemas.microsoft.com/office/drawing/2014/main" id="{11A93093-B03F-4EB3-A291-01994673E9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00582" y="6585262"/>
            <a:ext cx="200905" cy="199111"/>
          </a:xfrm>
          <a:prstGeom prst="rect">
            <a:avLst/>
          </a:prstGeom>
        </p:spPr>
      </p:pic>
      <p:sp>
        <p:nvSpPr>
          <p:cNvPr id="16" name="Espaço Reservado para Número de Slide 15">
            <a:extLst>
              <a:ext uri="{FF2B5EF4-FFF2-40B4-BE49-F238E27FC236}">
                <a16:creationId xmlns:a16="http://schemas.microsoft.com/office/drawing/2014/main" id="{6D4EA864-CD69-45DF-BF5A-87CD373D613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383619" y="6633248"/>
            <a:ext cx="1261537" cy="151414"/>
          </a:xfrm>
        </p:spPr>
        <p:txBody>
          <a:bodyPr/>
          <a:lstStyle/>
          <a:p>
            <a:pPr algn="r"/>
            <a:fld id="{8016585B-95EF-4477-8C75-898956DAE829}" type="slidenum">
              <a:rPr lang="es-ES_tradnl" smtClean="0"/>
              <a:pPr algn="r"/>
              <a:t>‹#›</a:t>
            </a:fld>
            <a:endParaRPr lang="es-ES_tradnl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6F641A-527F-4678-992F-7641ADCC1EF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706296" y="216000"/>
            <a:ext cx="4158702" cy="63040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927608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30_V3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Conteúdo 12">
            <a:extLst>
              <a:ext uri="{FF2B5EF4-FFF2-40B4-BE49-F238E27FC236}">
                <a16:creationId xmlns:a16="http://schemas.microsoft.com/office/drawing/2014/main" id="{18B117FB-8B33-444F-9250-A98A373197B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98800" y="226800"/>
            <a:ext cx="6858273" cy="630401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s-ES_tradnl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A97D87E4-033A-43F6-8021-B0FCC614C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9404" y="216000"/>
            <a:ext cx="4065594" cy="585596"/>
          </a:xfrm>
        </p:spPr>
        <p:txBody>
          <a:bodyPr/>
          <a:lstStyle/>
          <a:p>
            <a:r>
              <a:rPr lang="pt-BR" dirty="0"/>
              <a:t>Clique para editar o título Mestre</a:t>
            </a:r>
            <a:endParaRPr lang="es-ES_tradnl" dirty="0"/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437D48FA-4889-4D4F-8136-65100B5CA797}"/>
              </a:ext>
            </a:extLst>
          </p:cNvPr>
          <p:cNvCxnSpPr>
            <a:cxnSpLocks/>
          </p:cNvCxnSpPr>
          <p:nvPr userDrawn="1"/>
        </p:nvCxnSpPr>
        <p:spPr>
          <a:xfrm>
            <a:off x="11645156" y="6585262"/>
            <a:ext cx="0" cy="271474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 descr="RGB_logotipo_lca_curvas_com_contorno.jpg">
            <a:extLst>
              <a:ext uri="{FF2B5EF4-FFF2-40B4-BE49-F238E27FC236}">
                <a16:creationId xmlns:a16="http://schemas.microsoft.com/office/drawing/2014/main" id="{11A93093-B03F-4EB3-A291-01994673E9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00582" y="6585262"/>
            <a:ext cx="200905" cy="199111"/>
          </a:xfrm>
          <a:prstGeom prst="rect">
            <a:avLst/>
          </a:prstGeom>
        </p:spPr>
      </p:pic>
      <p:sp>
        <p:nvSpPr>
          <p:cNvPr id="16" name="Espaço Reservado para Número de Slide 15">
            <a:extLst>
              <a:ext uri="{FF2B5EF4-FFF2-40B4-BE49-F238E27FC236}">
                <a16:creationId xmlns:a16="http://schemas.microsoft.com/office/drawing/2014/main" id="{6D4EA864-CD69-45DF-BF5A-87CD373D613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383619" y="6633248"/>
            <a:ext cx="1261537" cy="151414"/>
          </a:xfrm>
        </p:spPr>
        <p:txBody>
          <a:bodyPr/>
          <a:lstStyle/>
          <a:p>
            <a:pPr algn="r"/>
            <a:fld id="{8016585B-95EF-4477-8C75-898956DAE829}" type="slidenum">
              <a:rPr lang="es-ES_tradnl" smtClean="0"/>
              <a:pPr algn="r"/>
              <a:t>‹#›</a:t>
            </a:fld>
            <a:endParaRPr lang="es-ES_tradnl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6F641A-527F-4678-992F-7641ADCC1EF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706296" y="981493"/>
            <a:ext cx="4158702" cy="5538526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s-ES_tradnl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1F5731FD-DD69-429F-B050-4244E30F51E4}"/>
              </a:ext>
            </a:extLst>
          </p:cNvPr>
          <p:cNvSpPr/>
          <p:nvPr userDrawn="1"/>
        </p:nvSpPr>
        <p:spPr>
          <a:xfrm>
            <a:off x="7706296" y="216001"/>
            <a:ext cx="82800" cy="5855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248F7142-CFE5-4A10-A616-EC1B37DAFCBE}"/>
              </a:ext>
            </a:extLst>
          </p:cNvPr>
          <p:cNvCxnSpPr/>
          <p:nvPr userDrawn="1"/>
        </p:nvCxnSpPr>
        <p:spPr>
          <a:xfrm>
            <a:off x="7444913" y="0"/>
            <a:ext cx="0" cy="68567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5355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31_V3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Conteúdo 12">
            <a:extLst>
              <a:ext uri="{FF2B5EF4-FFF2-40B4-BE49-F238E27FC236}">
                <a16:creationId xmlns:a16="http://schemas.microsoft.com/office/drawing/2014/main" id="{18B117FB-8B33-444F-9250-A98A373197B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98800" y="847032"/>
            <a:ext cx="6858273" cy="5683785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s-ES_tradnl" dirty="0"/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437D48FA-4889-4D4F-8136-65100B5CA797}"/>
              </a:ext>
            </a:extLst>
          </p:cNvPr>
          <p:cNvCxnSpPr>
            <a:cxnSpLocks/>
          </p:cNvCxnSpPr>
          <p:nvPr userDrawn="1"/>
        </p:nvCxnSpPr>
        <p:spPr>
          <a:xfrm>
            <a:off x="11645156" y="6585262"/>
            <a:ext cx="0" cy="271474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 descr="RGB_logotipo_lca_curvas_com_contorno.jpg">
            <a:extLst>
              <a:ext uri="{FF2B5EF4-FFF2-40B4-BE49-F238E27FC236}">
                <a16:creationId xmlns:a16="http://schemas.microsoft.com/office/drawing/2014/main" id="{11A93093-B03F-4EB3-A291-01994673E9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00582" y="6585262"/>
            <a:ext cx="200905" cy="199111"/>
          </a:xfrm>
          <a:prstGeom prst="rect">
            <a:avLst/>
          </a:prstGeom>
        </p:spPr>
      </p:pic>
      <p:sp>
        <p:nvSpPr>
          <p:cNvPr id="16" name="Espaço Reservado para Número de Slide 15">
            <a:extLst>
              <a:ext uri="{FF2B5EF4-FFF2-40B4-BE49-F238E27FC236}">
                <a16:creationId xmlns:a16="http://schemas.microsoft.com/office/drawing/2014/main" id="{6D4EA864-CD69-45DF-BF5A-87CD373D613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383619" y="6633248"/>
            <a:ext cx="1261537" cy="151414"/>
          </a:xfrm>
        </p:spPr>
        <p:txBody>
          <a:bodyPr/>
          <a:lstStyle/>
          <a:p>
            <a:pPr algn="r"/>
            <a:fld id="{8016585B-95EF-4477-8C75-898956DAE829}" type="slidenum">
              <a:rPr lang="es-ES_tradnl" smtClean="0"/>
              <a:pPr algn="r"/>
              <a:t>‹#›</a:t>
            </a:fld>
            <a:endParaRPr lang="es-ES_tradnl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6F641A-527F-4678-992F-7641ADCC1EF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706296" y="216000"/>
            <a:ext cx="4158702" cy="6304019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s-ES_tradnl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1F5731FD-DD69-429F-B050-4244E30F51E4}"/>
              </a:ext>
            </a:extLst>
          </p:cNvPr>
          <p:cNvSpPr/>
          <p:nvPr userDrawn="1"/>
        </p:nvSpPr>
        <p:spPr>
          <a:xfrm>
            <a:off x="298800" y="216001"/>
            <a:ext cx="82800" cy="43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A9ACBD2-40A5-49A4-B464-C724388C8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600" y="216001"/>
            <a:ext cx="6775473" cy="432000"/>
          </a:xfrm>
        </p:spPr>
        <p:txBody>
          <a:bodyPr/>
          <a:lstStyle/>
          <a:p>
            <a:r>
              <a:rPr lang="pt-BR" dirty="0"/>
              <a:t>Clique para editar o título Mestre</a:t>
            </a:r>
            <a:endParaRPr lang="es-ES_tradnl" dirty="0"/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C80AAFC6-6035-411C-B646-5D3A70F7C5A5}"/>
              </a:ext>
            </a:extLst>
          </p:cNvPr>
          <p:cNvCxnSpPr/>
          <p:nvPr userDrawn="1"/>
        </p:nvCxnSpPr>
        <p:spPr>
          <a:xfrm>
            <a:off x="7444913" y="0"/>
            <a:ext cx="0" cy="68567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1888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32_V3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Conteúdo 12">
            <a:extLst>
              <a:ext uri="{FF2B5EF4-FFF2-40B4-BE49-F238E27FC236}">
                <a16:creationId xmlns:a16="http://schemas.microsoft.com/office/drawing/2014/main" id="{18B117FB-8B33-444F-9250-A98A373197B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98800" y="226800"/>
            <a:ext cx="6858273" cy="6314817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s-ES_tradnl" dirty="0"/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437D48FA-4889-4D4F-8136-65100B5CA797}"/>
              </a:ext>
            </a:extLst>
          </p:cNvPr>
          <p:cNvCxnSpPr>
            <a:cxnSpLocks/>
          </p:cNvCxnSpPr>
          <p:nvPr userDrawn="1"/>
        </p:nvCxnSpPr>
        <p:spPr>
          <a:xfrm>
            <a:off x="11645156" y="6585262"/>
            <a:ext cx="0" cy="271474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 descr="RGB_logotipo_lca_curvas_com_contorno.jpg">
            <a:extLst>
              <a:ext uri="{FF2B5EF4-FFF2-40B4-BE49-F238E27FC236}">
                <a16:creationId xmlns:a16="http://schemas.microsoft.com/office/drawing/2014/main" id="{11A93093-B03F-4EB3-A291-01994673E9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00582" y="6585262"/>
            <a:ext cx="200905" cy="199111"/>
          </a:xfrm>
          <a:prstGeom prst="rect">
            <a:avLst/>
          </a:prstGeom>
        </p:spPr>
      </p:pic>
      <p:sp>
        <p:nvSpPr>
          <p:cNvPr id="16" name="Espaço Reservado para Número de Slide 15">
            <a:extLst>
              <a:ext uri="{FF2B5EF4-FFF2-40B4-BE49-F238E27FC236}">
                <a16:creationId xmlns:a16="http://schemas.microsoft.com/office/drawing/2014/main" id="{6D4EA864-CD69-45DF-BF5A-87CD373D613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383619" y="6633248"/>
            <a:ext cx="1261537" cy="151414"/>
          </a:xfrm>
        </p:spPr>
        <p:txBody>
          <a:bodyPr/>
          <a:lstStyle/>
          <a:p>
            <a:pPr algn="r"/>
            <a:fld id="{8016585B-95EF-4477-8C75-898956DAE829}" type="slidenum">
              <a:rPr lang="es-ES_tradnl" smtClean="0"/>
              <a:pPr algn="r"/>
              <a:t>‹#›</a:t>
            </a:fld>
            <a:endParaRPr lang="es-ES_tradnl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6F641A-527F-4678-992F-7641ADCC1EF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706296" y="216000"/>
            <a:ext cx="4158702" cy="6304019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s-ES_tradnl" dirty="0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32427C19-D95C-422D-858B-BD992FA1496B}"/>
              </a:ext>
            </a:extLst>
          </p:cNvPr>
          <p:cNvCxnSpPr/>
          <p:nvPr userDrawn="1"/>
        </p:nvCxnSpPr>
        <p:spPr>
          <a:xfrm>
            <a:off x="7444913" y="0"/>
            <a:ext cx="0" cy="68567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9239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33_V3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C5CECAC2-4345-4E63-B3B6-C2154E89CC67}"/>
              </a:ext>
            </a:extLst>
          </p:cNvPr>
          <p:cNvSpPr/>
          <p:nvPr userDrawn="1"/>
        </p:nvSpPr>
        <p:spPr>
          <a:xfrm>
            <a:off x="0" y="1"/>
            <a:ext cx="12192000" cy="19176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id="{C872E404-0140-4823-B13B-A6C7D68A7C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0849" y="225425"/>
            <a:ext cx="11441108" cy="15128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80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1200">
                <a:solidFill>
                  <a:schemeClr val="bg1"/>
                </a:solidFill>
              </a:defRPr>
            </a:lvl3pPr>
            <a:lvl4pPr marL="540000" indent="0">
              <a:buFontTx/>
              <a:buNone/>
              <a:defRPr>
                <a:solidFill>
                  <a:schemeClr val="bg1"/>
                </a:solidFill>
              </a:defRPr>
            </a:lvl4pPr>
            <a:lvl5pPr marL="7200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27D349F3-F743-44D4-8CB3-0F91FF00159E}"/>
              </a:ext>
            </a:extLst>
          </p:cNvPr>
          <p:cNvSpPr/>
          <p:nvPr userDrawn="1"/>
        </p:nvSpPr>
        <p:spPr>
          <a:xfrm>
            <a:off x="298800" y="282677"/>
            <a:ext cx="82800" cy="43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" name="Espaço Reservado para Conteúdo 16">
            <a:extLst>
              <a:ext uri="{FF2B5EF4-FFF2-40B4-BE49-F238E27FC236}">
                <a16:creationId xmlns:a16="http://schemas.microsoft.com/office/drawing/2014/main" id="{187AD948-3BF1-4D4B-9D70-1EC12C2DA65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0429" y="2060625"/>
            <a:ext cx="11441528" cy="4464000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s-ES_tradnl" dirty="0"/>
          </a:p>
        </p:txBody>
      </p:sp>
      <p:sp>
        <p:nvSpPr>
          <p:cNvPr id="18" name="Espaço Reservado para Número de Slide 17">
            <a:extLst>
              <a:ext uri="{FF2B5EF4-FFF2-40B4-BE49-F238E27FC236}">
                <a16:creationId xmlns:a16="http://schemas.microsoft.com/office/drawing/2014/main" id="{EBC014CA-D0BC-4127-860C-E44EBA1EC9E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8016585B-95EF-4477-8C75-898956DAE829}" type="slidenum">
              <a:rPr lang="es-ES_tradnl" smtClean="0"/>
              <a:pPr algn="r"/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395416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34_V3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C5CECAC2-4345-4E63-B3B6-C2154E89CC67}"/>
              </a:ext>
            </a:extLst>
          </p:cNvPr>
          <p:cNvSpPr/>
          <p:nvPr userDrawn="1"/>
        </p:nvSpPr>
        <p:spPr>
          <a:xfrm>
            <a:off x="0" y="1"/>
            <a:ext cx="12192000" cy="19176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id="{C872E404-0140-4823-B13B-A6C7D68A7C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0849" y="225425"/>
            <a:ext cx="11441108" cy="15128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80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1200">
                <a:solidFill>
                  <a:schemeClr val="bg1"/>
                </a:solidFill>
              </a:defRPr>
            </a:lvl3pPr>
            <a:lvl4pPr marL="540000" indent="0">
              <a:buFontTx/>
              <a:buNone/>
              <a:defRPr>
                <a:solidFill>
                  <a:schemeClr val="bg1"/>
                </a:solidFill>
              </a:defRPr>
            </a:lvl4pPr>
            <a:lvl5pPr marL="7200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27D349F3-F743-44D4-8CB3-0F91FF00159E}"/>
              </a:ext>
            </a:extLst>
          </p:cNvPr>
          <p:cNvSpPr/>
          <p:nvPr userDrawn="1"/>
        </p:nvSpPr>
        <p:spPr>
          <a:xfrm>
            <a:off x="298800" y="282677"/>
            <a:ext cx="82800" cy="43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" name="Espaço Reservado para Conteúdo 16">
            <a:extLst>
              <a:ext uri="{FF2B5EF4-FFF2-40B4-BE49-F238E27FC236}">
                <a16:creationId xmlns:a16="http://schemas.microsoft.com/office/drawing/2014/main" id="{187AD948-3BF1-4D4B-9D70-1EC12C2DA65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0429" y="2060625"/>
            <a:ext cx="5590800" cy="4464000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s-ES_tradnl" dirty="0"/>
          </a:p>
        </p:txBody>
      </p:sp>
      <p:sp>
        <p:nvSpPr>
          <p:cNvPr id="18" name="Espaço Reservado para Número de Slide 17">
            <a:extLst>
              <a:ext uri="{FF2B5EF4-FFF2-40B4-BE49-F238E27FC236}">
                <a16:creationId xmlns:a16="http://schemas.microsoft.com/office/drawing/2014/main" id="{EBC014CA-D0BC-4127-860C-E44EBA1EC9E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8016585B-95EF-4477-8C75-898956DAE829}" type="slidenum">
              <a:rPr lang="es-ES_tradnl" smtClean="0"/>
              <a:pPr algn="r"/>
              <a:t>‹#›</a:t>
            </a:fld>
            <a:endParaRPr lang="es-ES_tradnl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2D0DEC7-8395-4D7B-B57C-82A213C383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01157" y="2060625"/>
            <a:ext cx="5590800" cy="44784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940653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35_V3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C5CECAC2-4345-4E63-B3B6-C2154E89CC67}"/>
              </a:ext>
            </a:extLst>
          </p:cNvPr>
          <p:cNvSpPr/>
          <p:nvPr userDrawn="1"/>
        </p:nvSpPr>
        <p:spPr>
          <a:xfrm>
            <a:off x="0" y="1"/>
            <a:ext cx="12192000" cy="19176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id="{C872E404-0140-4823-B13B-A6C7D68A7C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0849" y="225425"/>
            <a:ext cx="11441108" cy="15128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80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1200">
                <a:solidFill>
                  <a:schemeClr val="bg1"/>
                </a:solidFill>
              </a:defRPr>
            </a:lvl3pPr>
            <a:lvl4pPr marL="540000" indent="0">
              <a:buFontTx/>
              <a:buNone/>
              <a:defRPr>
                <a:solidFill>
                  <a:schemeClr val="bg1"/>
                </a:solidFill>
              </a:defRPr>
            </a:lvl4pPr>
            <a:lvl5pPr marL="7200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27D349F3-F743-44D4-8CB3-0F91FF00159E}"/>
              </a:ext>
            </a:extLst>
          </p:cNvPr>
          <p:cNvSpPr/>
          <p:nvPr userDrawn="1"/>
        </p:nvSpPr>
        <p:spPr>
          <a:xfrm>
            <a:off x="298800" y="282677"/>
            <a:ext cx="82800" cy="43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" name="Espaço Reservado para Conteúdo 16">
            <a:extLst>
              <a:ext uri="{FF2B5EF4-FFF2-40B4-BE49-F238E27FC236}">
                <a16:creationId xmlns:a16="http://schemas.microsoft.com/office/drawing/2014/main" id="{187AD948-3BF1-4D4B-9D70-1EC12C2DA65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0429" y="2060625"/>
            <a:ext cx="3639600" cy="4464000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s-ES_tradnl" dirty="0"/>
          </a:p>
        </p:txBody>
      </p:sp>
      <p:sp>
        <p:nvSpPr>
          <p:cNvPr id="18" name="Espaço Reservado para Número de Slide 17">
            <a:extLst>
              <a:ext uri="{FF2B5EF4-FFF2-40B4-BE49-F238E27FC236}">
                <a16:creationId xmlns:a16="http://schemas.microsoft.com/office/drawing/2014/main" id="{EBC014CA-D0BC-4127-860C-E44EBA1EC9E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8016585B-95EF-4477-8C75-898956DAE829}" type="slidenum">
              <a:rPr lang="es-ES_tradnl" smtClean="0"/>
              <a:pPr algn="r"/>
              <a:t>‹#›</a:t>
            </a:fld>
            <a:endParaRPr lang="es-ES_tradnl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2D0DEC7-8395-4D7B-B57C-82A213C383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51393" y="2060625"/>
            <a:ext cx="3639600" cy="4478400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s-ES_tradnl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94ABDBC-1155-49C5-A1BC-27FF1E708AB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52357" y="2060625"/>
            <a:ext cx="3639600" cy="4478400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5436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36_V3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C5CECAC2-4345-4E63-B3B6-C2154E89CC67}"/>
              </a:ext>
            </a:extLst>
          </p:cNvPr>
          <p:cNvSpPr/>
          <p:nvPr userDrawn="1"/>
        </p:nvSpPr>
        <p:spPr>
          <a:xfrm>
            <a:off x="0" y="1"/>
            <a:ext cx="12192000" cy="19176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id="{C872E404-0140-4823-B13B-A6C7D68A7C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0849" y="225425"/>
            <a:ext cx="11441108" cy="15128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80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1200">
                <a:solidFill>
                  <a:schemeClr val="bg1"/>
                </a:solidFill>
              </a:defRPr>
            </a:lvl3pPr>
            <a:lvl4pPr marL="540000" indent="0">
              <a:buFontTx/>
              <a:buNone/>
              <a:defRPr>
                <a:solidFill>
                  <a:schemeClr val="bg1"/>
                </a:solidFill>
              </a:defRPr>
            </a:lvl4pPr>
            <a:lvl5pPr marL="7200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27D349F3-F743-44D4-8CB3-0F91FF00159E}"/>
              </a:ext>
            </a:extLst>
          </p:cNvPr>
          <p:cNvSpPr/>
          <p:nvPr userDrawn="1"/>
        </p:nvSpPr>
        <p:spPr>
          <a:xfrm>
            <a:off x="298800" y="282677"/>
            <a:ext cx="82800" cy="43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" name="Espaço Reservado para Conteúdo 16">
            <a:extLst>
              <a:ext uri="{FF2B5EF4-FFF2-40B4-BE49-F238E27FC236}">
                <a16:creationId xmlns:a16="http://schemas.microsoft.com/office/drawing/2014/main" id="{187AD948-3BF1-4D4B-9D70-1EC12C2DA65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0429" y="2060625"/>
            <a:ext cx="2710800" cy="4464000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s-ES_tradnl" dirty="0"/>
          </a:p>
        </p:txBody>
      </p:sp>
      <p:sp>
        <p:nvSpPr>
          <p:cNvPr id="18" name="Espaço Reservado para Número de Slide 17">
            <a:extLst>
              <a:ext uri="{FF2B5EF4-FFF2-40B4-BE49-F238E27FC236}">
                <a16:creationId xmlns:a16="http://schemas.microsoft.com/office/drawing/2014/main" id="{EBC014CA-D0BC-4127-860C-E44EBA1EC9E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8016585B-95EF-4477-8C75-898956DAE829}" type="slidenum">
              <a:rPr lang="es-ES_tradnl" smtClean="0"/>
              <a:pPr algn="r"/>
              <a:t>‹#›</a:t>
            </a:fld>
            <a:endParaRPr lang="es-ES_tradnl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2D0DEC7-8395-4D7B-B57C-82A213C383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60672" y="2060625"/>
            <a:ext cx="2710800" cy="4478400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s-ES_tradnl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94ABDBC-1155-49C5-A1BC-27FF1E708AB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70915" y="2060625"/>
            <a:ext cx="2710800" cy="4478400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s-ES_tradnl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0383888-774B-4895-B23E-BD7A73709AC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181157" y="2060625"/>
            <a:ext cx="2710800" cy="4478400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40025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Layout1_V3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C27825-62CF-4502-A404-5514E282F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s-ES_tradnl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588FBD-CE6B-4ECC-AD5C-5ACD65F06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s-ES_tradnl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B8336D3-06FB-4BB5-86D9-E65A576E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8016585B-95EF-4477-8C75-898956DAE829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043451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37_V3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C5CECAC2-4345-4E63-B3B6-C2154E89CC67}"/>
              </a:ext>
            </a:extLst>
          </p:cNvPr>
          <p:cNvSpPr/>
          <p:nvPr userDrawn="1"/>
        </p:nvSpPr>
        <p:spPr>
          <a:xfrm>
            <a:off x="0" y="1"/>
            <a:ext cx="12192000" cy="19176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id="{C872E404-0140-4823-B13B-A6C7D68A7C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0849" y="225425"/>
            <a:ext cx="11441108" cy="15128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80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1200">
                <a:solidFill>
                  <a:schemeClr val="bg1"/>
                </a:solidFill>
              </a:defRPr>
            </a:lvl3pPr>
            <a:lvl4pPr marL="540000" indent="0">
              <a:buFontTx/>
              <a:buNone/>
              <a:defRPr>
                <a:solidFill>
                  <a:schemeClr val="bg1"/>
                </a:solidFill>
              </a:defRPr>
            </a:lvl4pPr>
            <a:lvl5pPr marL="7200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27D349F3-F743-44D4-8CB3-0F91FF00159E}"/>
              </a:ext>
            </a:extLst>
          </p:cNvPr>
          <p:cNvSpPr/>
          <p:nvPr userDrawn="1"/>
        </p:nvSpPr>
        <p:spPr>
          <a:xfrm>
            <a:off x="298800" y="282677"/>
            <a:ext cx="82800" cy="43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" name="Espaço Reservado para Conteúdo 16">
            <a:extLst>
              <a:ext uri="{FF2B5EF4-FFF2-40B4-BE49-F238E27FC236}">
                <a16:creationId xmlns:a16="http://schemas.microsoft.com/office/drawing/2014/main" id="{187AD948-3BF1-4D4B-9D70-1EC12C2DA65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0429" y="2677196"/>
            <a:ext cx="5590800" cy="3847428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s-ES_tradnl" dirty="0"/>
          </a:p>
        </p:txBody>
      </p:sp>
      <p:sp>
        <p:nvSpPr>
          <p:cNvPr id="18" name="Espaço Reservado para Número de Slide 17">
            <a:extLst>
              <a:ext uri="{FF2B5EF4-FFF2-40B4-BE49-F238E27FC236}">
                <a16:creationId xmlns:a16="http://schemas.microsoft.com/office/drawing/2014/main" id="{EBC014CA-D0BC-4127-860C-E44EBA1EC9E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8016585B-95EF-4477-8C75-898956DAE829}" type="slidenum">
              <a:rPr lang="es-ES_tradnl" smtClean="0"/>
              <a:pPr algn="r"/>
              <a:t>‹#›</a:t>
            </a:fld>
            <a:endParaRPr lang="es-ES_tradnl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2D0DEC7-8395-4D7B-B57C-82A213C383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01157" y="2679185"/>
            <a:ext cx="5590800" cy="385983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s-ES_tradnl"/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id="{3DFC2276-0404-46BA-82E1-6977A021BB4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0429" y="2068796"/>
            <a:ext cx="5590800" cy="428400"/>
          </a:xfrm>
        </p:spPr>
        <p:txBody>
          <a:bodyPr anchor="ctr"/>
          <a:lstStyle>
            <a:lvl1pPr marL="0" indent="0">
              <a:buNone/>
              <a:defRPr sz="1600" b="0" cap="all" baseline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12" name="Espaço Reservado para Texto 2">
            <a:extLst>
              <a:ext uri="{FF2B5EF4-FFF2-40B4-BE49-F238E27FC236}">
                <a16:creationId xmlns:a16="http://schemas.microsoft.com/office/drawing/2014/main" id="{2F4A506B-2813-44C1-A63D-E4C6EBC7A58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01157" y="2068796"/>
            <a:ext cx="5590800" cy="428400"/>
          </a:xfrm>
        </p:spPr>
        <p:txBody>
          <a:bodyPr anchor="ctr"/>
          <a:lstStyle>
            <a:lvl1pPr marL="0" indent="0">
              <a:buNone/>
              <a:defRPr sz="1600" b="0" cap="all" baseline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36257372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38_V3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C5CECAC2-4345-4E63-B3B6-C2154E89CC67}"/>
              </a:ext>
            </a:extLst>
          </p:cNvPr>
          <p:cNvSpPr/>
          <p:nvPr userDrawn="1"/>
        </p:nvSpPr>
        <p:spPr>
          <a:xfrm>
            <a:off x="0" y="1"/>
            <a:ext cx="12192000" cy="19176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id="{C872E404-0140-4823-B13B-A6C7D68A7C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0849" y="225425"/>
            <a:ext cx="11441108" cy="15128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80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1200">
                <a:solidFill>
                  <a:schemeClr val="bg1"/>
                </a:solidFill>
              </a:defRPr>
            </a:lvl3pPr>
            <a:lvl4pPr marL="540000" indent="0">
              <a:buFontTx/>
              <a:buNone/>
              <a:defRPr>
                <a:solidFill>
                  <a:schemeClr val="bg1"/>
                </a:solidFill>
              </a:defRPr>
            </a:lvl4pPr>
            <a:lvl5pPr marL="7200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27D349F3-F743-44D4-8CB3-0F91FF00159E}"/>
              </a:ext>
            </a:extLst>
          </p:cNvPr>
          <p:cNvSpPr/>
          <p:nvPr userDrawn="1"/>
        </p:nvSpPr>
        <p:spPr>
          <a:xfrm>
            <a:off x="298800" y="282677"/>
            <a:ext cx="82800" cy="43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" name="Espaço Reservado para Conteúdo 16">
            <a:extLst>
              <a:ext uri="{FF2B5EF4-FFF2-40B4-BE49-F238E27FC236}">
                <a16:creationId xmlns:a16="http://schemas.microsoft.com/office/drawing/2014/main" id="{187AD948-3BF1-4D4B-9D70-1EC12C2DA65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0429" y="2677196"/>
            <a:ext cx="3639600" cy="3847429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s-ES_tradnl" dirty="0"/>
          </a:p>
        </p:txBody>
      </p:sp>
      <p:sp>
        <p:nvSpPr>
          <p:cNvPr id="18" name="Espaço Reservado para Número de Slide 17">
            <a:extLst>
              <a:ext uri="{FF2B5EF4-FFF2-40B4-BE49-F238E27FC236}">
                <a16:creationId xmlns:a16="http://schemas.microsoft.com/office/drawing/2014/main" id="{EBC014CA-D0BC-4127-860C-E44EBA1EC9E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8016585B-95EF-4477-8C75-898956DAE829}" type="slidenum">
              <a:rPr lang="es-ES_tradnl" smtClean="0"/>
              <a:pPr algn="r"/>
              <a:t>‹#›</a:t>
            </a:fld>
            <a:endParaRPr lang="es-ES_tradnl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2D0DEC7-8395-4D7B-B57C-82A213C383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51393" y="2679185"/>
            <a:ext cx="3639600" cy="3859840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s-ES_tradnl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94ABDBC-1155-49C5-A1BC-27FF1E708AB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52357" y="2679185"/>
            <a:ext cx="3639600" cy="3859840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s-ES_tradnl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id="{823386ED-18DE-4E06-9BCD-97116C4D918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0429" y="2068796"/>
            <a:ext cx="3639600" cy="428400"/>
          </a:xfrm>
        </p:spPr>
        <p:txBody>
          <a:bodyPr anchor="ctr"/>
          <a:lstStyle>
            <a:lvl1pPr marL="0" indent="0">
              <a:buNone/>
              <a:defRPr sz="1600" b="0" cap="all" baseline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id="{1E7EAD90-719D-46F9-901F-B21E135172D0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4351393" y="2068796"/>
            <a:ext cx="3639600" cy="428400"/>
          </a:xfrm>
        </p:spPr>
        <p:txBody>
          <a:bodyPr anchor="ctr"/>
          <a:lstStyle>
            <a:lvl1pPr marL="0" indent="0">
              <a:buNone/>
              <a:defRPr sz="1600" b="0" cap="all" baseline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12" name="Espaço Reservado para Texto 2">
            <a:extLst>
              <a:ext uri="{FF2B5EF4-FFF2-40B4-BE49-F238E27FC236}">
                <a16:creationId xmlns:a16="http://schemas.microsoft.com/office/drawing/2014/main" id="{3D4B083D-6F7C-4DFE-9A50-9231402DA30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252357" y="2068796"/>
            <a:ext cx="3639600" cy="428400"/>
          </a:xfrm>
        </p:spPr>
        <p:txBody>
          <a:bodyPr anchor="ctr"/>
          <a:lstStyle>
            <a:lvl1pPr marL="0" indent="0">
              <a:buNone/>
              <a:defRPr sz="1600" b="0" cap="all" baseline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2375418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39_V3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C5CECAC2-4345-4E63-B3B6-C2154E89CC67}"/>
              </a:ext>
            </a:extLst>
          </p:cNvPr>
          <p:cNvSpPr/>
          <p:nvPr userDrawn="1"/>
        </p:nvSpPr>
        <p:spPr>
          <a:xfrm>
            <a:off x="0" y="1"/>
            <a:ext cx="12192000" cy="19176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id="{C872E404-0140-4823-B13B-A6C7D68A7C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0849" y="225425"/>
            <a:ext cx="11441108" cy="15128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80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1200">
                <a:solidFill>
                  <a:schemeClr val="bg1"/>
                </a:solidFill>
              </a:defRPr>
            </a:lvl3pPr>
            <a:lvl4pPr marL="540000" indent="0">
              <a:buFontTx/>
              <a:buNone/>
              <a:defRPr>
                <a:solidFill>
                  <a:schemeClr val="bg1"/>
                </a:solidFill>
              </a:defRPr>
            </a:lvl4pPr>
            <a:lvl5pPr marL="7200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27D349F3-F743-44D4-8CB3-0F91FF00159E}"/>
              </a:ext>
            </a:extLst>
          </p:cNvPr>
          <p:cNvSpPr/>
          <p:nvPr userDrawn="1"/>
        </p:nvSpPr>
        <p:spPr>
          <a:xfrm>
            <a:off x="298800" y="282677"/>
            <a:ext cx="82800" cy="43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" name="Espaço Reservado para Conteúdo 16">
            <a:extLst>
              <a:ext uri="{FF2B5EF4-FFF2-40B4-BE49-F238E27FC236}">
                <a16:creationId xmlns:a16="http://schemas.microsoft.com/office/drawing/2014/main" id="{187AD948-3BF1-4D4B-9D70-1EC12C2DA65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0429" y="2677196"/>
            <a:ext cx="2710800" cy="3847428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s-ES_tradnl" dirty="0"/>
          </a:p>
        </p:txBody>
      </p:sp>
      <p:sp>
        <p:nvSpPr>
          <p:cNvPr id="18" name="Espaço Reservado para Número de Slide 17">
            <a:extLst>
              <a:ext uri="{FF2B5EF4-FFF2-40B4-BE49-F238E27FC236}">
                <a16:creationId xmlns:a16="http://schemas.microsoft.com/office/drawing/2014/main" id="{EBC014CA-D0BC-4127-860C-E44EBA1EC9E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8016585B-95EF-4477-8C75-898956DAE829}" type="slidenum">
              <a:rPr lang="es-ES_tradnl" smtClean="0"/>
              <a:pPr algn="r"/>
              <a:t>‹#›</a:t>
            </a:fld>
            <a:endParaRPr lang="es-ES_tradnl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2D0DEC7-8395-4D7B-B57C-82A213C383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60672" y="2679185"/>
            <a:ext cx="2710800" cy="3859839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s-ES_tradnl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94ABDBC-1155-49C5-A1BC-27FF1E708AB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70915" y="2679185"/>
            <a:ext cx="2710800" cy="3859839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s-ES_tradnl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0383888-774B-4895-B23E-BD7A73709AC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181157" y="2679185"/>
            <a:ext cx="2710800" cy="3859839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s-ES_tradnl" dirty="0"/>
          </a:p>
        </p:txBody>
      </p:sp>
      <p:sp>
        <p:nvSpPr>
          <p:cNvPr id="14" name="Espaço Reservado para Texto 2">
            <a:extLst>
              <a:ext uri="{FF2B5EF4-FFF2-40B4-BE49-F238E27FC236}">
                <a16:creationId xmlns:a16="http://schemas.microsoft.com/office/drawing/2014/main" id="{27B630E2-BB78-463C-8FBF-6328C380DCA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0429" y="2068796"/>
            <a:ext cx="2710800" cy="428400"/>
          </a:xfrm>
        </p:spPr>
        <p:txBody>
          <a:bodyPr anchor="ctr"/>
          <a:lstStyle>
            <a:lvl1pPr marL="0" indent="0">
              <a:buNone/>
              <a:defRPr sz="1600" b="0" cap="all" baseline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16" name="Espaço Reservado para Texto 2">
            <a:extLst>
              <a:ext uri="{FF2B5EF4-FFF2-40B4-BE49-F238E27FC236}">
                <a16:creationId xmlns:a16="http://schemas.microsoft.com/office/drawing/2014/main" id="{83E67EB4-426C-4F0A-AF74-29F1893039CE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360672" y="2068796"/>
            <a:ext cx="2735328" cy="428400"/>
          </a:xfrm>
        </p:spPr>
        <p:txBody>
          <a:bodyPr anchor="ctr"/>
          <a:lstStyle>
            <a:lvl1pPr marL="0" indent="0">
              <a:buNone/>
              <a:defRPr sz="1600" b="0" cap="all" baseline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20" name="Espaço Reservado para Texto 2">
            <a:extLst>
              <a:ext uri="{FF2B5EF4-FFF2-40B4-BE49-F238E27FC236}">
                <a16:creationId xmlns:a16="http://schemas.microsoft.com/office/drawing/2014/main" id="{1C1C11F2-F200-485A-BB96-EC5192F1E36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270915" y="2068796"/>
            <a:ext cx="2710800" cy="428400"/>
          </a:xfrm>
        </p:spPr>
        <p:txBody>
          <a:bodyPr anchor="ctr"/>
          <a:lstStyle>
            <a:lvl1pPr marL="0" indent="0">
              <a:buNone/>
              <a:defRPr sz="1600" b="0" cap="all" baseline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21" name="Espaço Reservado para Texto 2">
            <a:extLst>
              <a:ext uri="{FF2B5EF4-FFF2-40B4-BE49-F238E27FC236}">
                <a16:creationId xmlns:a16="http://schemas.microsoft.com/office/drawing/2014/main" id="{92D74257-3A68-4614-BBFD-E1B47E9CCA2A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9181157" y="2068796"/>
            <a:ext cx="2710800" cy="428400"/>
          </a:xfrm>
        </p:spPr>
        <p:txBody>
          <a:bodyPr anchor="ctr"/>
          <a:lstStyle>
            <a:lvl1pPr marL="0" indent="0">
              <a:buNone/>
              <a:defRPr sz="1600" b="0" cap="all" baseline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38991295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40_V3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BA534F66-5888-471B-A407-D437880B3793}"/>
              </a:ext>
            </a:extLst>
          </p:cNvPr>
          <p:cNvCxnSpPr>
            <a:cxnSpLocks/>
          </p:cNvCxnSpPr>
          <p:nvPr userDrawn="1"/>
        </p:nvCxnSpPr>
        <p:spPr>
          <a:xfrm>
            <a:off x="11891962" y="6585262"/>
            <a:ext cx="0" cy="271474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A55FB1E-B1A3-46B6-9230-258F8804DF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8016585B-95EF-4477-8C75-898956DAE829}" type="slidenum">
              <a:rPr lang="es-ES_tradnl" smtClean="0"/>
              <a:pPr algn="r"/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232276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41_V3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50152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cerramento_V3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2E10F056-FEC7-4801-BA09-8B051F95AFA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87869" y="5980013"/>
            <a:ext cx="11616267" cy="40466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auto">
              <a:lnSpc>
                <a:spcPct val="110000"/>
              </a:lnSpc>
              <a:defRPr/>
            </a:pPr>
            <a:r>
              <a:rPr lang="pt-BR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www.lcaconsultores.com.br</a:t>
            </a:r>
          </a:p>
        </p:txBody>
      </p:sp>
      <p:pic>
        <p:nvPicPr>
          <p:cNvPr id="8" name="Imagem 7" descr="RGB_logotipo_lca_curvas_com_contorno.jpg">
            <a:extLst>
              <a:ext uri="{FF2B5EF4-FFF2-40B4-BE49-F238E27FC236}">
                <a16:creationId xmlns:a16="http://schemas.microsoft.com/office/drawing/2014/main" id="{E206745F-CFF9-4373-A184-275F55ADA4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600701" y="4700909"/>
            <a:ext cx="990600" cy="981754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5F1E801B-70E6-4868-A923-FE3730FABB59}"/>
              </a:ext>
            </a:extLst>
          </p:cNvPr>
          <p:cNvSpPr txBox="1"/>
          <p:nvPr userDrawn="1"/>
        </p:nvSpPr>
        <p:spPr>
          <a:xfrm rot="16200000">
            <a:off x="11765900" y="6435448"/>
            <a:ext cx="6142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>
                <a:solidFill>
                  <a:schemeClr val="bg1">
                    <a:lumMod val="75000"/>
                  </a:schemeClr>
                </a:solidFill>
              </a:rPr>
              <a:t>V3.2019</a:t>
            </a:r>
          </a:p>
        </p:txBody>
      </p:sp>
    </p:spTree>
    <p:extLst>
      <p:ext uri="{BB962C8B-B14F-4D97-AF65-F5344CB8AC3E}">
        <p14:creationId xmlns:p14="http://schemas.microsoft.com/office/powerpoint/2010/main" val="17102727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yout 27_V2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8EF42594-5E65-488F-9C4F-CB07FEB524D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32991" y="2130659"/>
            <a:ext cx="5509683" cy="4389305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55582" indent="-184142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720689" indent="-168266">
              <a:lnSpc>
                <a:spcPct val="110000"/>
              </a:lnSpc>
              <a:spcBef>
                <a:spcPts val="600"/>
              </a:spcBef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Conteúdo 12">
            <a:extLst>
              <a:ext uri="{FF2B5EF4-FFF2-40B4-BE49-F238E27FC236}">
                <a16:creationId xmlns:a16="http://schemas.microsoft.com/office/drawing/2014/main" id="{737E6866-3810-45E3-A120-C290F31239B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88619" y="2130725"/>
            <a:ext cx="5509682" cy="4389305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5582" indent="-184142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20689" indent="-168266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9" name="Espaço Reservado para Texto 6">
            <a:extLst>
              <a:ext uri="{FF2B5EF4-FFF2-40B4-BE49-F238E27FC236}">
                <a16:creationId xmlns:a16="http://schemas.microsoft.com/office/drawing/2014/main" id="{D14DA1D8-38ED-4606-B70A-E4A22B9BBB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2991" y="477671"/>
            <a:ext cx="11265310" cy="10082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pt-BR" sz="2800" kern="1200" dirty="0" smtClean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pt-BR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None/>
              <a:defRPr lang="pt-BR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13D7726E-C12C-4FE9-87B1-C53F302EC470}"/>
              </a:ext>
            </a:extLst>
          </p:cNvPr>
          <p:cNvCxnSpPr>
            <a:cxnSpLocks/>
          </p:cNvCxnSpPr>
          <p:nvPr userDrawn="1"/>
        </p:nvCxnSpPr>
        <p:spPr>
          <a:xfrm>
            <a:off x="433601" y="522495"/>
            <a:ext cx="0" cy="441466"/>
          </a:xfrm>
          <a:prstGeom prst="line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ço Reservado para Número de Slide 5">
            <a:extLst>
              <a:ext uri="{FF2B5EF4-FFF2-40B4-BE49-F238E27FC236}">
                <a16:creationId xmlns:a16="http://schemas.microsoft.com/office/drawing/2014/main" id="{2B996544-C372-4830-8FEF-B81CFA002F15}"/>
              </a:ext>
            </a:extLst>
          </p:cNvPr>
          <p:cNvSpPr txBox="1">
            <a:spLocks/>
          </p:cNvSpPr>
          <p:nvPr userDrawn="1"/>
        </p:nvSpPr>
        <p:spPr>
          <a:xfrm>
            <a:off x="10361807" y="6633248"/>
            <a:ext cx="1261537" cy="151414"/>
          </a:xfrm>
          <a:prstGeom prst="rect">
            <a:avLst/>
          </a:prstGeom>
        </p:spPr>
        <p:txBody>
          <a:bodyPr anchor="ctr"/>
          <a:lstStyle>
            <a:defPPr>
              <a:defRPr lang="pt-BR"/>
            </a:defPPr>
            <a:lvl1pPr marL="0" algn="r" defTabSz="9144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5235D7-71BD-40A9-936C-8BC002B944E4}" type="slidenum">
              <a:rPr lang="pt-BR" smtClean="0"/>
              <a:pPr/>
              <a:t>‹#›</a:t>
            </a:fld>
            <a:endParaRPr lang="pt-BR" dirty="0"/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5F16CD3F-9A8E-456E-A7B3-E155F1567EBA}"/>
              </a:ext>
            </a:extLst>
          </p:cNvPr>
          <p:cNvCxnSpPr>
            <a:cxnSpLocks/>
          </p:cNvCxnSpPr>
          <p:nvPr userDrawn="1"/>
        </p:nvCxnSpPr>
        <p:spPr>
          <a:xfrm>
            <a:off x="11660314" y="6585262"/>
            <a:ext cx="0" cy="271474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 descr="RGB_logotipo_lca_curvas_com_contorno.jpg">
            <a:extLst>
              <a:ext uri="{FF2B5EF4-FFF2-40B4-BE49-F238E27FC236}">
                <a16:creationId xmlns:a16="http://schemas.microsoft.com/office/drawing/2014/main" id="{36742E8F-1D1E-43C6-967E-EDCADDD115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15740" y="6585262"/>
            <a:ext cx="200905" cy="19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9529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pa Institucional_V2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 userDrawn="1"/>
        </p:nvSpPr>
        <p:spPr bwMode="auto">
          <a:xfrm>
            <a:off x="0" y="4064333"/>
            <a:ext cx="12192000" cy="52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pt-BR" sz="2800" dirty="0">
                <a:solidFill>
                  <a:srgbClr val="4D4D4D"/>
                </a:solidFill>
                <a:latin typeface="+mn-lt"/>
                <a:cs typeface="Arial" pitchFamily="34" charset="0"/>
              </a:rPr>
              <a:t>Soluções estratégicas em economia</a:t>
            </a:r>
          </a:p>
        </p:txBody>
      </p:sp>
      <p:pic>
        <p:nvPicPr>
          <p:cNvPr id="3" name="Imagem 2" descr="RGB_logotipo_lca_curvas_com_contorno.jpg">
            <a:extLst>
              <a:ext uri="{FF2B5EF4-FFF2-40B4-BE49-F238E27FC236}">
                <a16:creationId xmlns:a16="http://schemas.microsoft.com/office/drawing/2014/main" id="{7BD1AD1C-C533-426A-A18A-13190EC6BA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54720" y="2452839"/>
            <a:ext cx="1300080" cy="128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9981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pa Portfólio_V2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0589201A-05CF-4D7F-86FE-14F6689B8D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7751" y="4995087"/>
            <a:ext cx="10957915" cy="123110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buFontTx/>
              <a:buNone/>
              <a:defRPr lang="pt-BR" sz="2800" kern="1200" dirty="0" smtClean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buFontTx/>
              <a:buNone/>
              <a:defRPr lang="pt-BR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buNone/>
              <a:defRPr lang="pt-BR" sz="11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3BDD2CF-FA25-4463-908D-1659CCE121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21" y="3790990"/>
            <a:ext cx="793630" cy="78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3357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mário_V2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CE6F3AA0-6E7F-4F89-988F-6A1AD3520460}"/>
              </a:ext>
            </a:extLst>
          </p:cNvPr>
          <p:cNvCxnSpPr>
            <a:cxnSpLocks/>
          </p:cNvCxnSpPr>
          <p:nvPr userDrawn="1"/>
        </p:nvCxnSpPr>
        <p:spPr>
          <a:xfrm>
            <a:off x="638561" y="854074"/>
            <a:ext cx="0" cy="601051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1659A1D4-A4F3-4875-BE44-A185F5558C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9300" y="854074"/>
            <a:ext cx="4165600" cy="5724228"/>
          </a:xfrm>
        </p:spPr>
        <p:txBody>
          <a:bodyPr>
            <a:normAutofit/>
          </a:bodyPr>
          <a:lstStyle>
            <a:lvl1pPr marL="177792" indent="-177792">
              <a:defRPr lang="pt-BR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55582" indent="-184142">
              <a:defRPr lang="pt-BR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41332" indent="-285750">
              <a:defRPr lang="pt-BR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38173" indent="-285750">
              <a:defRPr lang="pt-BR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08025" indent="-285750">
              <a:defRPr lang="pt-BR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177792" lvl="0" indent="-177792" algn="l" defTabSz="914354" rtl="0" eaLnBrk="1" latinLnBrk="0" hangingPunct="1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</a:pPr>
            <a:r>
              <a:rPr lang="pt-BR" dirty="0"/>
              <a:t>Editar estilos de texto Mestre</a:t>
            </a:r>
          </a:p>
          <a:p>
            <a:pPr marL="355582" lvl="1" indent="-184142" algn="l" defTabSz="914354" rtl="0" eaLnBrk="1" latinLnBrk="0" hangingPunct="1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pt-BR" dirty="0"/>
              <a:t>Segundo nível</a:t>
            </a:r>
          </a:p>
          <a:p>
            <a:pPr marL="538136" lvl="2" indent="-182554" algn="l" defTabSz="914354" rtl="0" eaLnBrk="1" latinLnBrk="0" hangingPunct="1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</a:pPr>
            <a:r>
              <a:rPr lang="pt-BR" dirty="0"/>
              <a:t>Terceiro nível</a:t>
            </a:r>
          </a:p>
          <a:p>
            <a:pPr marL="720689" lvl="3" indent="-168266" algn="l" defTabSz="914354" rtl="0" eaLnBrk="1" latinLnBrk="0" hangingPunct="1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</a:pPr>
            <a:r>
              <a:rPr lang="pt-BR" dirty="0"/>
              <a:t>Quarto nível</a:t>
            </a:r>
          </a:p>
          <a:p>
            <a:pPr marL="904829" lvl="4" indent="-182554" algn="l" defTabSz="914354" rtl="0" eaLnBrk="1" latinLnBrk="0" hangingPunct="1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</a:pPr>
            <a:r>
              <a:rPr lang="pt-BR" dirty="0"/>
              <a:t>Quinto nível</a:t>
            </a:r>
          </a:p>
        </p:txBody>
      </p:sp>
      <p:pic>
        <p:nvPicPr>
          <p:cNvPr id="12" name="Imagem 11" descr="RGB_logotipo_lca_curvas_com_contorno.jpg">
            <a:extLst>
              <a:ext uri="{FF2B5EF4-FFF2-40B4-BE49-F238E27FC236}">
                <a16:creationId xmlns:a16="http://schemas.microsoft.com/office/drawing/2014/main" id="{D497708D-F6A0-46E8-A1C0-3E912AE38C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27822" y="6398172"/>
            <a:ext cx="317021" cy="31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089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2_V3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8AB807F9-DC59-409B-95A4-097112CAF6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0039" y="800098"/>
            <a:ext cx="6120000" cy="5724525"/>
          </a:xfrm>
        </p:spPr>
        <p:txBody>
          <a:bodyPr/>
          <a:lstStyle>
            <a:lvl1pPr marL="0" indent="0">
              <a:buFontTx/>
              <a:buNone/>
              <a:defRPr lang="pt-BR" sz="32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>
              <a:buFontTx/>
              <a:buNone/>
              <a:defRPr lang="pt-BR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>
              <a:buFontTx/>
              <a:buNone/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</p:txBody>
      </p:sp>
    </p:spTree>
    <p:extLst>
      <p:ext uri="{BB962C8B-B14F-4D97-AF65-F5344CB8AC3E}">
        <p14:creationId xmlns:p14="http://schemas.microsoft.com/office/powerpoint/2010/main" val="40430722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1_V2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9734AFAD-D75E-4D3F-85E8-2A27138C3B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499" y="457210"/>
            <a:ext cx="5880343" cy="61210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pt-BR" sz="3200" kern="1200" dirty="0" smtClean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pt-BR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None/>
              <a:defRPr lang="pt-BR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93B619-DE17-4B42-9D07-8F0E22402205}"/>
              </a:ext>
            </a:extLst>
          </p:cNvPr>
          <p:cNvSpPr txBox="1">
            <a:spLocks/>
          </p:cNvSpPr>
          <p:nvPr userDrawn="1"/>
        </p:nvSpPr>
        <p:spPr>
          <a:xfrm>
            <a:off x="10361807" y="6633248"/>
            <a:ext cx="1261537" cy="151414"/>
          </a:xfrm>
          <a:prstGeom prst="rect">
            <a:avLst/>
          </a:prstGeom>
        </p:spPr>
        <p:txBody>
          <a:bodyPr anchor="ctr"/>
          <a:lstStyle>
            <a:defPPr>
              <a:defRPr lang="pt-BR"/>
            </a:defPPr>
            <a:lvl1pPr marL="0" algn="r" defTabSz="9144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5235D7-71BD-40A9-936C-8BC002B944E4}" type="slidenum">
              <a:rPr lang="pt-BR" smtClean="0"/>
              <a:pPr/>
              <a:t>‹#›</a:t>
            </a:fld>
            <a:endParaRPr lang="pt-BR" dirty="0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694D2C6A-57D5-439E-8F1E-BF952597797E}"/>
              </a:ext>
            </a:extLst>
          </p:cNvPr>
          <p:cNvCxnSpPr>
            <a:cxnSpLocks/>
          </p:cNvCxnSpPr>
          <p:nvPr userDrawn="1"/>
        </p:nvCxnSpPr>
        <p:spPr>
          <a:xfrm>
            <a:off x="11660314" y="6585262"/>
            <a:ext cx="0" cy="271474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 descr="RGB_logotipo_lca_curvas_com_contorno.jpg">
            <a:extLst>
              <a:ext uri="{FF2B5EF4-FFF2-40B4-BE49-F238E27FC236}">
                <a16:creationId xmlns:a16="http://schemas.microsoft.com/office/drawing/2014/main" id="{7FFDAEDC-A774-4DCD-8F3D-C9D139EC4E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15740" y="6585262"/>
            <a:ext cx="200905" cy="19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4015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6_V2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FB3B9E9-715D-4D6F-8CAE-5B802DD16E0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87338" y="750887"/>
            <a:ext cx="11722100" cy="576762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5582" indent="-184142"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41332" indent="-285750"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38173" indent="-285750"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08025" indent="-285750"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marL="355582" lvl="1" indent="-184142" algn="l" defTabSz="914354" rtl="0" eaLnBrk="1" latinLnBrk="0" hangingPunct="1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pt-BR" dirty="0"/>
              <a:t>Segundo nível</a:t>
            </a:r>
          </a:p>
          <a:p>
            <a:pPr marL="538136" lvl="2" indent="-182554" algn="l" defTabSz="914354" rtl="0" eaLnBrk="1" latinLnBrk="0" hangingPunct="1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</a:pPr>
            <a:r>
              <a:rPr lang="pt-BR" dirty="0"/>
              <a:t>Terceiro nível</a:t>
            </a:r>
          </a:p>
          <a:p>
            <a:pPr marL="720689" lvl="3" indent="-168266" algn="l" defTabSz="914354" rtl="0" eaLnBrk="1" latinLnBrk="0" hangingPunct="1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</a:pPr>
            <a:r>
              <a:rPr lang="pt-BR" dirty="0"/>
              <a:t>Quarto nível</a:t>
            </a:r>
          </a:p>
          <a:p>
            <a:pPr marL="904829" lvl="4" indent="-182554" algn="l" defTabSz="914354" rtl="0" eaLnBrk="1" latinLnBrk="0" hangingPunct="1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</a:pPr>
            <a:r>
              <a:rPr lang="pt-BR" dirty="0"/>
              <a:t>Quinto nível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2335865-973D-4A49-B6B0-B4B14EF56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64" y="228102"/>
            <a:ext cx="10927078" cy="338554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pic>
        <p:nvPicPr>
          <p:cNvPr id="20" name="Imagem 19" descr="RGB_logotipo_lca_curvas_com_contorno.jpg">
            <a:extLst>
              <a:ext uri="{FF2B5EF4-FFF2-40B4-BE49-F238E27FC236}">
                <a16:creationId xmlns:a16="http://schemas.microsoft.com/office/drawing/2014/main" id="{DBDF0477-AE02-4AAE-ACEC-949EB8359C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531155" y="143073"/>
            <a:ext cx="478812" cy="474537"/>
          </a:xfrm>
          <a:prstGeom prst="rect">
            <a:avLst/>
          </a:prstGeom>
        </p:spPr>
      </p:pic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ACA1D6F8-0B7A-452E-A0EE-EB681C8822FC}"/>
              </a:ext>
            </a:extLst>
          </p:cNvPr>
          <p:cNvCxnSpPr>
            <a:cxnSpLocks/>
          </p:cNvCxnSpPr>
          <p:nvPr userDrawn="1"/>
        </p:nvCxnSpPr>
        <p:spPr>
          <a:xfrm>
            <a:off x="11373048" y="2648"/>
            <a:ext cx="0" cy="614958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F0885174-4F75-456F-9736-65A80E4100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8275" y="6578302"/>
            <a:ext cx="1571692" cy="188640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C5235D7-71BD-40A9-936C-8BC002B944E4}" type="slidenum">
              <a:rPr lang="pt-BR" smtClean="0"/>
              <a:pPr/>
              <a:t>‹#›</a:t>
            </a:fld>
            <a:endParaRPr lang="pt-BR" dirty="0"/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FDC0AEDD-1A88-4FBE-AD02-A1135B858D2F}"/>
              </a:ext>
            </a:extLst>
          </p:cNvPr>
          <p:cNvCxnSpPr>
            <a:cxnSpLocks/>
          </p:cNvCxnSpPr>
          <p:nvPr userDrawn="1"/>
        </p:nvCxnSpPr>
        <p:spPr>
          <a:xfrm>
            <a:off x="12097836" y="6518519"/>
            <a:ext cx="0" cy="338217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3613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7_V2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335865-973D-4A49-B6B0-B4B14EF56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64" y="228102"/>
            <a:ext cx="10927078" cy="338554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pic>
        <p:nvPicPr>
          <p:cNvPr id="20" name="Imagem 19" descr="RGB_logotipo_lca_curvas_com_contorno.jpg">
            <a:extLst>
              <a:ext uri="{FF2B5EF4-FFF2-40B4-BE49-F238E27FC236}">
                <a16:creationId xmlns:a16="http://schemas.microsoft.com/office/drawing/2014/main" id="{DBDF0477-AE02-4AAE-ACEC-949EB8359C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531155" y="143073"/>
            <a:ext cx="478812" cy="474537"/>
          </a:xfrm>
          <a:prstGeom prst="rect">
            <a:avLst/>
          </a:prstGeom>
        </p:spPr>
      </p:pic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ACA1D6F8-0B7A-452E-A0EE-EB681C8822FC}"/>
              </a:ext>
            </a:extLst>
          </p:cNvPr>
          <p:cNvCxnSpPr>
            <a:cxnSpLocks/>
          </p:cNvCxnSpPr>
          <p:nvPr userDrawn="1"/>
        </p:nvCxnSpPr>
        <p:spPr>
          <a:xfrm>
            <a:off x="11373048" y="2648"/>
            <a:ext cx="0" cy="614958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EA4F0287-3307-414C-8764-BFD8A440EB5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87868" y="752399"/>
            <a:ext cx="5721349" cy="5766117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55582" indent="-184142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720689" indent="-168266">
              <a:lnSpc>
                <a:spcPct val="110000"/>
              </a:lnSpc>
              <a:spcBef>
                <a:spcPts val="600"/>
              </a:spcBef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0" name="Espaço Reservado para Conteúdo 12">
            <a:extLst>
              <a:ext uri="{FF2B5EF4-FFF2-40B4-BE49-F238E27FC236}">
                <a16:creationId xmlns:a16="http://schemas.microsoft.com/office/drawing/2014/main" id="{56E07E46-DE90-4C90-ACC5-C6FE782008F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88619" y="752399"/>
            <a:ext cx="5721348" cy="5766117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5582" indent="-184142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20689" indent="-168266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1" name="Espaço Reservado para Número de Slide 5">
            <a:extLst>
              <a:ext uri="{FF2B5EF4-FFF2-40B4-BE49-F238E27FC236}">
                <a16:creationId xmlns:a16="http://schemas.microsoft.com/office/drawing/2014/main" id="{B4F9E9A8-E34B-44A6-9274-B9CFDCBC60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8275" y="6578302"/>
            <a:ext cx="1571692" cy="188640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C5235D7-71BD-40A9-936C-8BC002B944E4}" type="slidenum">
              <a:rPr lang="pt-BR" smtClean="0"/>
              <a:pPr/>
              <a:t>‹#›</a:t>
            </a:fld>
            <a:endParaRPr lang="pt-BR" dirty="0"/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059CE852-9EC6-45A3-84DB-A9713403C8B7}"/>
              </a:ext>
            </a:extLst>
          </p:cNvPr>
          <p:cNvCxnSpPr>
            <a:cxnSpLocks/>
          </p:cNvCxnSpPr>
          <p:nvPr userDrawn="1"/>
        </p:nvCxnSpPr>
        <p:spPr>
          <a:xfrm>
            <a:off x="12097836" y="6518519"/>
            <a:ext cx="0" cy="338217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782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8_V2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C30555B8-970C-4CBB-B330-18CF8BBDC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867" y="752399"/>
            <a:ext cx="3801834" cy="5766113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55582" indent="-184142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720689" indent="-168266">
              <a:lnSpc>
                <a:spcPct val="110000"/>
              </a:lnSpc>
              <a:spcBef>
                <a:spcPts val="600"/>
              </a:spcBef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5" name="Espaço Reservado para Conteúdo 12">
            <a:extLst>
              <a:ext uri="{FF2B5EF4-FFF2-40B4-BE49-F238E27FC236}">
                <a16:creationId xmlns:a16="http://schemas.microsoft.com/office/drawing/2014/main" id="{9AC0ED02-A869-47F2-B4FA-F6C3B8697E5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48000" y="752399"/>
            <a:ext cx="3801834" cy="5766113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5582" indent="-184142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20689" indent="-168266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6" name="Espaço Reservado para Conteúdo 12">
            <a:extLst>
              <a:ext uri="{FF2B5EF4-FFF2-40B4-BE49-F238E27FC236}">
                <a16:creationId xmlns:a16="http://schemas.microsoft.com/office/drawing/2014/main" id="{7426886B-ABD2-48B4-8CEF-7C5D8A21596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208133" y="752399"/>
            <a:ext cx="3801834" cy="5766113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5582" indent="-184142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20689" indent="-168266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2335865-973D-4A49-B6B0-B4B14EF56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64" y="228102"/>
            <a:ext cx="10927078" cy="338554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pic>
        <p:nvPicPr>
          <p:cNvPr id="20" name="Imagem 19" descr="RGB_logotipo_lca_curvas_com_contorno.jpg">
            <a:extLst>
              <a:ext uri="{FF2B5EF4-FFF2-40B4-BE49-F238E27FC236}">
                <a16:creationId xmlns:a16="http://schemas.microsoft.com/office/drawing/2014/main" id="{DBDF0477-AE02-4AAE-ACEC-949EB8359C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531155" y="143073"/>
            <a:ext cx="478812" cy="474537"/>
          </a:xfrm>
          <a:prstGeom prst="rect">
            <a:avLst/>
          </a:prstGeom>
        </p:spPr>
      </p:pic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ACA1D6F8-0B7A-452E-A0EE-EB681C8822FC}"/>
              </a:ext>
            </a:extLst>
          </p:cNvPr>
          <p:cNvCxnSpPr>
            <a:cxnSpLocks/>
          </p:cNvCxnSpPr>
          <p:nvPr userDrawn="1"/>
        </p:nvCxnSpPr>
        <p:spPr>
          <a:xfrm>
            <a:off x="11373048" y="2648"/>
            <a:ext cx="0" cy="614958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ço Reservado para Número de Slide 5">
            <a:extLst>
              <a:ext uri="{FF2B5EF4-FFF2-40B4-BE49-F238E27FC236}">
                <a16:creationId xmlns:a16="http://schemas.microsoft.com/office/drawing/2014/main" id="{0A6F1E1A-7567-4355-8177-E8F6DD89B1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8275" y="6578302"/>
            <a:ext cx="1571692" cy="188640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C5235D7-71BD-40A9-936C-8BC002B944E4}" type="slidenum">
              <a:rPr lang="pt-BR" smtClean="0"/>
              <a:pPr/>
              <a:t>‹#›</a:t>
            </a:fld>
            <a:endParaRPr lang="pt-BR" dirty="0"/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D35FBDDA-235B-4B38-9F4B-49095CEA6896}"/>
              </a:ext>
            </a:extLst>
          </p:cNvPr>
          <p:cNvCxnSpPr>
            <a:cxnSpLocks/>
          </p:cNvCxnSpPr>
          <p:nvPr userDrawn="1"/>
        </p:nvCxnSpPr>
        <p:spPr>
          <a:xfrm>
            <a:off x="12097836" y="6518519"/>
            <a:ext cx="0" cy="338217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2462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9_V2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6F67DFD7-694B-4E7F-8B74-EFBFFD33C18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237541" y="752399"/>
            <a:ext cx="2872030" cy="5766113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55582" indent="-184142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720689" indent="-168266">
              <a:lnSpc>
                <a:spcPct val="110000"/>
              </a:lnSpc>
              <a:spcBef>
                <a:spcPts val="600"/>
              </a:spcBef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0" name="Espaço Reservado para Conteúdo 12">
            <a:extLst>
              <a:ext uri="{FF2B5EF4-FFF2-40B4-BE49-F238E27FC236}">
                <a16:creationId xmlns:a16="http://schemas.microsoft.com/office/drawing/2014/main" id="{D451F9BB-0E00-43B3-AC7C-B29D54607A6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91432" y="752399"/>
            <a:ext cx="2872030" cy="5766113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5582" indent="-184142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20689" indent="-168266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1" name="Espaço Reservado para Conteúdo 12">
            <a:extLst>
              <a:ext uri="{FF2B5EF4-FFF2-40B4-BE49-F238E27FC236}">
                <a16:creationId xmlns:a16="http://schemas.microsoft.com/office/drawing/2014/main" id="{66260FFC-29FB-4EEA-9777-AB4721464A3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137937" y="752399"/>
            <a:ext cx="2872030" cy="5766113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5582" indent="-184142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20689" indent="-168266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0D6CF844-A5B3-44EA-8C09-5A460E04314E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287341" y="752399"/>
            <a:ext cx="2872030" cy="5766113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55582" indent="-184142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720689" indent="-168266">
              <a:lnSpc>
                <a:spcPct val="110000"/>
              </a:lnSpc>
              <a:spcBef>
                <a:spcPts val="600"/>
              </a:spcBef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2335865-973D-4A49-B6B0-B4B14EF56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64" y="228102"/>
            <a:ext cx="10927078" cy="338554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pic>
        <p:nvPicPr>
          <p:cNvPr id="20" name="Imagem 19" descr="RGB_logotipo_lca_curvas_com_contorno.jpg">
            <a:extLst>
              <a:ext uri="{FF2B5EF4-FFF2-40B4-BE49-F238E27FC236}">
                <a16:creationId xmlns:a16="http://schemas.microsoft.com/office/drawing/2014/main" id="{DBDF0477-AE02-4AAE-ACEC-949EB8359C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531155" y="143073"/>
            <a:ext cx="478812" cy="474537"/>
          </a:xfrm>
          <a:prstGeom prst="rect">
            <a:avLst/>
          </a:prstGeom>
        </p:spPr>
      </p:pic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ACA1D6F8-0B7A-452E-A0EE-EB681C8822FC}"/>
              </a:ext>
            </a:extLst>
          </p:cNvPr>
          <p:cNvCxnSpPr>
            <a:cxnSpLocks/>
          </p:cNvCxnSpPr>
          <p:nvPr userDrawn="1"/>
        </p:nvCxnSpPr>
        <p:spPr>
          <a:xfrm>
            <a:off x="11373048" y="2648"/>
            <a:ext cx="0" cy="614958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ço Reservado para Número de Slide 5">
            <a:extLst>
              <a:ext uri="{FF2B5EF4-FFF2-40B4-BE49-F238E27FC236}">
                <a16:creationId xmlns:a16="http://schemas.microsoft.com/office/drawing/2014/main" id="{E8C217CD-4CF8-467F-923C-470BB0D64C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8275" y="6578302"/>
            <a:ext cx="1571692" cy="188640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C5235D7-71BD-40A9-936C-8BC002B944E4}" type="slidenum">
              <a:rPr lang="pt-BR" smtClean="0"/>
              <a:pPr/>
              <a:t>‹#›</a:t>
            </a:fld>
            <a:endParaRPr lang="pt-BR" dirty="0"/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604F443F-6A62-4A06-8A59-DB8BD3FBE821}"/>
              </a:ext>
            </a:extLst>
          </p:cNvPr>
          <p:cNvCxnSpPr>
            <a:cxnSpLocks/>
          </p:cNvCxnSpPr>
          <p:nvPr userDrawn="1"/>
        </p:nvCxnSpPr>
        <p:spPr>
          <a:xfrm>
            <a:off x="12097836" y="6518519"/>
            <a:ext cx="0" cy="338217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4422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10_V2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 userDrawn="1"/>
        </p:nvSpPr>
        <p:spPr>
          <a:xfrm>
            <a:off x="2" y="3"/>
            <a:ext cx="3221762" cy="68580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/>
          </a:p>
        </p:txBody>
      </p:sp>
      <p:sp>
        <p:nvSpPr>
          <p:cNvPr id="12" name="Espaço Reservado para Conteúdo 12"/>
          <p:cNvSpPr>
            <a:spLocks noGrp="1"/>
          </p:cNvSpPr>
          <p:nvPr>
            <p:ph sz="quarter" idx="15"/>
          </p:nvPr>
        </p:nvSpPr>
        <p:spPr>
          <a:xfrm>
            <a:off x="294014" y="891977"/>
            <a:ext cx="2624210" cy="5628040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bg1"/>
                </a:solidFill>
              </a:defRPr>
            </a:lvl1pPr>
            <a:lvl2pPr marL="355582" indent="-176205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bg1"/>
                </a:solidFill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lang="pt-BR" sz="14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04823" indent="-231764" defTabSz="1160406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lang="pt-BR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marL="538136" lvl="2" indent="-182554" algn="l" defTabSz="914354" rtl="0" eaLnBrk="1" latinLnBrk="0" hangingPunct="1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</a:pPr>
            <a:r>
              <a:rPr lang="pt-BR" dirty="0"/>
              <a:t>Terceiro nível</a:t>
            </a:r>
          </a:p>
          <a:p>
            <a:pPr marL="720689" lvl="3" indent="-168266" algn="l" defTabSz="914354" rtl="0" eaLnBrk="1" latinLnBrk="0" hangingPunct="1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</a:pPr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3517200" y="287999"/>
            <a:ext cx="8388000" cy="6232021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55582" indent="-176205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01648" indent="-168266">
              <a:lnSpc>
                <a:spcPct val="110000"/>
              </a:lnSpc>
              <a:spcBef>
                <a:spcPts val="600"/>
              </a:spcBef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marL="538136" lvl="2" indent="-182554" algn="l" defTabSz="914354" rtl="0" eaLnBrk="1" latinLnBrk="0" hangingPunct="1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</a:pPr>
            <a:r>
              <a:rPr lang="pt-BR" dirty="0"/>
              <a:t>Terceiro nível</a:t>
            </a:r>
          </a:p>
          <a:p>
            <a:pPr marL="720689" lvl="3" indent="-168266" algn="l" defTabSz="914354" rtl="0" eaLnBrk="1" latinLnBrk="0" hangingPunct="1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</a:pPr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B826B1D5-D8BB-4486-B16B-3C0AF3516B01}"/>
              </a:ext>
            </a:extLst>
          </p:cNvPr>
          <p:cNvCxnSpPr>
            <a:cxnSpLocks/>
          </p:cNvCxnSpPr>
          <p:nvPr userDrawn="1"/>
        </p:nvCxnSpPr>
        <p:spPr>
          <a:xfrm>
            <a:off x="331435" y="288000"/>
            <a:ext cx="0" cy="576171"/>
          </a:xfrm>
          <a:prstGeom prst="line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1D885D4F-A20E-45AE-B3A0-B1290B2A8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198" y="288000"/>
            <a:ext cx="2507967" cy="576170"/>
          </a:xfrm>
        </p:spPr>
        <p:txBody>
          <a:bodyPr anchor="ctr"/>
          <a:lstStyle>
            <a:lvl1pPr>
              <a:defRPr cap="all" baseline="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13" name="Espaço Reservado para Número de Slide 5">
            <a:extLst>
              <a:ext uri="{FF2B5EF4-FFF2-40B4-BE49-F238E27FC236}">
                <a16:creationId xmlns:a16="http://schemas.microsoft.com/office/drawing/2014/main" id="{C938EDD9-DCA3-44BA-8B5E-EC9F24913DA9}"/>
              </a:ext>
            </a:extLst>
          </p:cNvPr>
          <p:cNvSpPr txBox="1">
            <a:spLocks/>
          </p:cNvSpPr>
          <p:nvPr userDrawn="1"/>
        </p:nvSpPr>
        <p:spPr>
          <a:xfrm>
            <a:off x="10361807" y="6633248"/>
            <a:ext cx="1261537" cy="151414"/>
          </a:xfrm>
          <a:prstGeom prst="rect">
            <a:avLst/>
          </a:prstGeom>
        </p:spPr>
        <p:txBody>
          <a:bodyPr anchor="ctr"/>
          <a:lstStyle>
            <a:defPPr>
              <a:defRPr lang="pt-BR"/>
            </a:defPPr>
            <a:lvl1pPr marL="0" algn="r" defTabSz="9144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5235D7-71BD-40A9-936C-8BC002B944E4}" type="slidenum">
              <a:rPr lang="pt-BR" smtClean="0"/>
              <a:pPr/>
              <a:t>‹#›</a:t>
            </a:fld>
            <a:endParaRPr lang="pt-BR" dirty="0"/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C22B8AB8-6D50-49CF-90D7-C74BAA2B80D7}"/>
              </a:ext>
            </a:extLst>
          </p:cNvPr>
          <p:cNvCxnSpPr>
            <a:cxnSpLocks/>
          </p:cNvCxnSpPr>
          <p:nvPr userDrawn="1"/>
        </p:nvCxnSpPr>
        <p:spPr>
          <a:xfrm>
            <a:off x="11660314" y="6585262"/>
            <a:ext cx="0" cy="271474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 descr="RGB_logotipo_lca_curvas_com_contorno.jpg">
            <a:extLst>
              <a:ext uri="{FF2B5EF4-FFF2-40B4-BE49-F238E27FC236}">
                <a16:creationId xmlns:a16="http://schemas.microsoft.com/office/drawing/2014/main" id="{FAA32220-54A7-4237-AC77-1E07CB3CF3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15740" y="6585262"/>
            <a:ext cx="200905" cy="19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6728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11_V2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 userDrawn="1"/>
        </p:nvSpPr>
        <p:spPr>
          <a:xfrm>
            <a:off x="0" y="3"/>
            <a:ext cx="3221763" cy="68580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/>
          </a:p>
        </p:txBody>
      </p:sp>
      <p:sp>
        <p:nvSpPr>
          <p:cNvPr id="12" name="Espaço Reservado para Conteúdo 12"/>
          <p:cNvSpPr>
            <a:spLocks noGrp="1"/>
          </p:cNvSpPr>
          <p:nvPr>
            <p:ph sz="quarter" idx="15"/>
          </p:nvPr>
        </p:nvSpPr>
        <p:spPr>
          <a:xfrm>
            <a:off x="294011" y="288534"/>
            <a:ext cx="2628652" cy="6231495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bg1"/>
                </a:solidFill>
              </a:defRPr>
            </a:lvl1pPr>
            <a:lvl2pPr marL="355582" indent="-176205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bg1"/>
                </a:solidFill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lang="pt-BR" sz="14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04823" indent="-231764" defTabSz="1160406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lang="pt-BR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marL="538136" lvl="2" indent="-182554" algn="l" defTabSz="914354" rtl="0" eaLnBrk="1" latinLnBrk="0" hangingPunct="1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</a:pPr>
            <a:r>
              <a:rPr lang="pt-BR" dirty="0"/>
              <a:t>Terceiro nível</a:t>
            </a:r>
          </a:p>
          <a:p>
            <a:pPr marL="720689" lvl="3" indent="-168266" algn="l" defTabSz="914354" rtl="0" eaLnBrk="1" latinLnBrk="0" hangingPunct="1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</a:pPr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3510699" y="599879"/>
            <a:ext cx="8388000" cy="5920137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55582" indent="-176205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01648" indent="-168266">
              <a:lnSpc>
                <a:spcPct val="110000"/>
              </a:lnSpc>
              <a:spcBef>
                <a:spcPts val="600"/>
              </a:spcBef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marL="538136" lvl="2" indent="-182554" algn="l" defTabSz="914354" rtl="0" eaLnBrk="1" latinLnBrk="0" hangingPunct="1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</a:pPr>
            <a:r>
              <a:rPr lang="pt-BR" dirty="0"/>
              <a:t>Terceiro nível</a:t>
            </a:r>
          </a:p>
          <a:p>
            <a:pPr marL="720689" lvl="3" indent="-168266" algn="l" defTabSz="914354" rtl="0" eaLnBrk="1" latinLnBrk="0" hangingPunct="1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</a:pPr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DB672E3D-5B9B-4BAC-A6FA-D84969A82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0699" y="292103"/>
            <a:ext cx="8388358" cy="307777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19C0BE9C-80EF-46F5-BC54-7065AE6D0115}"/>
              </a:ext>
            </a:extLst>
          </p:cNvPr>
          <p:cNvSpPr txBox="1">
            <a:spLocks/>
          </p:cNvSpPr>
          <p:nvPr userDrawn="1"/>
        </p:nvSpPr>
        <p:spPr>
          <a:xfrm>
            <a:off x="10361807" y="6633248"/>
            <a:ext cx="1261537" cy="151414"/>
          </a:xfrm>
          <a:prstGeom prst="rect">
            <a:avLst/>
          </a:prstGeom>
        </p:spPr>
        <p:txBody>
          <a:bodyPr anchor="ctr"/>
          <a:lstStyle>
            <a:defPPr>
              <a:defRPr lang="pt-BR"/>
            </a:defPPr>
            <a:lvl1pPr marL="0" algn="r" defTabSz="9144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5235D7-71BD-40A9-936C-8BC002B944E4}" type="slidenum">
              <a:rPr lang="pt-BR" smtClean="0"/>
              <a:pPr/>
              <a:t>‹#›</a:t>
            </a:fld>
            <a:endParaRPr lang="pt-BR" dirty="0"/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4F40FBC9-DDE7-4EE5-991F-41DAF297D746}"/>
              </a:ext>
            </a:extLst>
          </p:cNvPr>
          <p:cNvCxnSpPr>
            <a:cxnSpLocks/>
          </p:cNvCxnSpPr>
          <p:nvPr userDrawn="1"/>
        </p:nvCxnSpPr>
        <p:spPr>
          <a:xfrm>
            <a:off x="11660314" y="6585262"/>
            <a:ext cx="0" cy="271474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 descr="RGB_logotipo_lca_curvas_com_contorno.jpg">
            <a:extLst>
              <a:ext uri="{FF2B5EF4-FFF2-40B4-BE49-F238E27FC236}">
                <a16:creationId xmlns:a16="http://schemas.microsoft.com/office/drawing/2014/main" id="{212F5F96-39F2-4262-97F0-A8E4AA8862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15740" y="6585262"/>
            <a:ext cx="200905" cy="19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6498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12_V2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3510699" y="288533"/>
            <a:ext cx="8388000" cy="6231491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55582" indent="-176205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01648" indent="-168266">
              <a:lnSpc>
                <a:spcPct val="110000"/>
              </a:lnSpc>
              <a:spcBef>
                <a:spcPts val="600"/>
              </a:spcBef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marL="538136" lvl="2" indent="-182554" algn="l" defTabSz="914354" rtl="0" eaLnBrk="1" latinLnBrk="0" hangingPunct="1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</a:pPr>
            <a:r>
              <a:rPr lang="pt-BR" dirty="0"/>
              <a:t>Terceiro nível</a:t>
            </a:r>
          </a:p>
          <a:p>
            <a:pPr marL="720689" lvl="3" indent="-168266" algn="l" defTabSz="914354" rtl="0" eaLnBrk="1" latinLnBrk="0" hangingPunct="1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</a:pPr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0" name="Retângulo 9"/>
          <p:cNvSpPr/>
          <p:nvPr userDrawn="1"/>
        </p:nvSpPr>
        <p:spPr>
          <a:xfrm>
            <a:off x="0" y="3"/>
            <a:ext cx="3221763" cy="68580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/>
          </a:p>
        </p:txBody>
      </p:sp>
      <p:sp>
        <p:nvSpPr>
          <p:cNvPr id="12" name="Espaço Reservado para Conteúdo 12"/>
          <p:cNvSpPr>
            <a:spLocks noGrp="1"/>
          </p:cNvSpPr>
          <p:nvPr>
            <p:ph sz="quarter" idx="15"/>
          </p:nvPr>
        </p:nvSpPr>
        <p:spPr>
          <a:xfrm>
            <a:off x="294011" y="288534"/>
            <a:ext cx="2628652" cy="6231494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bg1"/>
                </a:solidFill>
              </a:defRPr>
            </a:lvl1pPr>
            <a:lvl2pPr marL="355582" indent="-176205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bg1"/>
                </a:solidFill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lang="pt-BR" sz="14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04823" indent="-231764" defTabSz="1160406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lang="pt-BR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marL="538136" lvl="2" indent="-182554" algn="l" defTabSz="914354" rtl="0" eaLnBrk="1" latinLnBrk="0" hangingPunct="1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</a:pPr>
            <a:r>
              <a:rPr lang="pt-BR" dirty="0"/>
              <a:t>Terceiro nível</a:t>
            </a:r>
          </a:p>
          <a:p>
            <a:pPr marL="720689" lvl="3" indent="-168266" algn="l" defTabSz="914354" rtl="0" eaLnBrk="1" latinLnBrk="0" hangingPunct="1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</a:pPr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8" name="Espaço Reservado para Número de Slide 5">
            <a:extLst>
              <a:ext uri="{FF2B5EF4-FFF2-40B4-BE49-F238E27FC236}">
                <a16:creationId xmlns:a16="http://schemas.microsoft.com/office/drawing/2014/main" id="{B541004A-B6A5-4196-BDFE-E4C0BBB71F4D}"/>
              </a:ext>
            </a:extLst>
          </p:cNvPr>
          <p:cNvSpPr txBox="1">
            <a:spLocks/>
          </p:cNvSpPr>
          <p:nvPr userDrawn="1"/>
        </p:nvSpPr>
        <p:spPr>
          <a:xfrm>
            <a:off x="10361807" y="6633248"/>
            <a:ext cx="1261537" cy="151414"/>
          </a:xfrm>
          <a:prstGeom prst="rect">
            <a:avLst/>
          </a:prstGeom>
        </p:spPr>
        <p:txBody>
          <a:bodyPr anchor="ctr"/>
          <a:lstStyle>
            <a:defPPr>
              <a:defRPr lang="pt-BR"/>
            </a:defPPr>
            <a:lvl1pPr marL="0" algn="r" defTabSz="9144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5235D7-71BD-40A9-936C-8BC002B944E4}" type="slidenum">
              <a:rPr lang="pt-BR" smtClean="0"/>
              <a:pPr/>
              <a:t>‹#›</a:t>
            </a:fld>
            <a:endParaRPr lang="pt-BR" dirty="0"/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7341A352-9672-4236-BB6B-49FCC7BE4017}"/>
              </a:ext>
            </a:extLst>
          </p:cNvPr>
          <p:cNvCxnSpPr>
            <a:cxnSpLocks/>
          </p:cNvCxnSpPr>
          <p:nvPr userDrawn="1"/>
        </p:nvCxnSpPr>
        <p:spPr>
          <a:xfrm>
            <a:off x="11660314" y="6585262"/>
            <a:ext cx="0" cy="271474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m 12" descr="RGB_logotipo_lca_curvas_com_contorno.jpg">
            <a:extLst>
              <a:ext uri="{FF2B5EF4-FFF2-40B4-BE49-F238E27FC236}">
                <a16:creationId xmlns:a16="http://schemas.microsoft.com/office/drawing/2014/main" id="{29CF0B9D-9F93-4D09-8EEA-EDA6FD7F16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15740" y="6585262"/>
            <a:ext cx="200905" cy="19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9622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yout 10_V2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Conteúdo 12"/>
          <p:cNvSpPr>
            <a:spLocks noGrp="1"/>
          </p:cNvSpPr>
          <p:nvPr>
            <p:ph sz="quarter" idx="15"/>
          </p:nvPr>
        </p:nvSpPr>
        <p:spPr>
          <a:xfrm>
            <a:off x="294014" y="891977"/>
            <a:ext cx="2624210" cy="5628040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5582" indent="-176205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04823" indent="-231764" defTabSz="1160406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marL="538136" lvl="2" indent="-182554" algn="l" defTabSz="914354" rtl="0" eaLnBrk="1" latinLnBrk="0" hangingPunct="1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</a:pPr>
            <a:r>
              <a:rPr lang="pt-BR" dirty="0"/>
              <a:t>Terceiro nível</a:t>
            </a:r>
          </a:p>
          <a:p>
            <a:pPr marL="720689" lvl="3" indent="-168266" algn="l" defTabSz="914354" rtl="0" eaLnBrk="1" latinLnBrk="0" hangingPunct="1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</a:pPr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3517200" y="287999"/>
            <a:ext cx="8388000" cy="6232021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55582" indent="-176205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01648" indent="-168266">
              <a:lnSpc>
                <a:spcPct val="110000"/>
              </a:lnSpc>
              <a:spcBef>
                <a:spcPts val="600"/>
              </a:spcBef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marL="538136" lvl="2" indent="-182554" algn="l" defTabSz="914354" rtl="0" eaLnBrk="1" latinLnBrk="0" hangingPunct="1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</a:pPr>
            <a:r>
              <a:rPr lang="pt-BR" dirty="0"/>
              <a:t>Terceiro nível</a:t>
            </a:r>
          </a:p>
          <a:p>
            <a:pPr marL="720689" lvl="3" indent="-168266" algn="l" defTabSz="914354" rtl="0" eaLnBrk="1" latinLnBrk="0" hangingPunct="1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</a:pPr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B826B1D5-D8BB-4486-B16B-3C0AF3516B01}"/>
              </a:ext>
            </a:extLst>
          </p:cNvPr>
          <p:cNvCxnSpPr>
            <a:cxnSpLocks/>
          </p:cNvCxnSpPr>
          <p:nvPr userDrawn="1"/>
        </p:nvCxnSpPr>
        <p:spPr>
          <a:xfrm>
            <a:off x="331435" y="288000"/>
            <a:ext cx="0" cy="576171"/>
          </a:xfrm>
          <a:prstGeom prst="line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1D885D4F-A20E-45AE-B3A0-B1290B2A8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198" y="288000"/>
            <a:ext cx="2507967" cy="576170"/>
          </a:xfrm>
        </p:spPr>
        <p:txBody>
          <a:bodyPr anchor="ctr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13" name="Espaço Reservado para Número de Slide 5">
            <a:extLst>
              <a:ext uri="{FF2B5EF4-FFF2-40B4-BE49-F238E27FC236}">
                <a16:creationId xmlns:a16="http://schemas.microsoft.com/office/drawing/2014/main" id="{C938EDD9-DCA3-44BA-8B5E-EC9F24913DA9}"/>
              </a:ext>
            </a:extLst>
          </p:cNvPr>
          <p:cNvSpPr txBox="1">
            <a:spLocks/>
          </p:cNvSpPr>
          <p:nvPr userDrawn="1"/>
        </p:nvSpPr>
        <p:spPr>
          <a:xfrm>
            <a:off x="10361807" y="6633248"/>
            <a:ext cx="1261537" cy="151414"/>
          </a:xfrm>
          <a:prstGeom prst="rect">
            <a:avLst/>
          </a:prstGeom>
        </p:spPr>
        <p:txBody>
          <a:bodyPr anchor="ctr"/>
          <a:lstStyle>
            <a:defPPr>
              <a:defRPr lang="pt-BR"/>
            </a:defPPr>
            <a:lvl1pPr marL="0" algn="r" defTabSz="9144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5235D7-71BD-40A9-936C-8BC002B944E4}" type="slidenum">
              <a:rPr lang="pt-BR" smtClean="0"/>
              <a:pPr/>
              <a:t>‹#›</a:t>
            </a:fld>
            <a:endParaRPr lang="pt-BR" dirty="0"/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C22B8AB8-6D50-49CF-90D7-C74BAA2B80D7}"/>
              </a:ext>
            </a:extLst>
          </p:cNvPr>
          <p:cNvCxnSpPr>
            <a:cxnSpLocks/>
          </p:cNvCxnSpPr>
          <p:nvPr userDrawn="1"/>
        </p:nvCxnSpPr>
        <p:spPr>
          <a:xfrm>
            <a:off x="11660314" y="6585262"/>
            <a:ext cx="0" cy="271474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 descr="RGB_logotipo_lca_curvas_com_contorno.jpg">
            <a:extLst>
              <a:ext uri="{FF2B5EF4-FFF2-40B4-BE49-F238E27FC236}">
                <a16:creationId xmlns:a16="http://schemas.microsoft.com/office/drawing/2014/main" id="{FAA32220-54A7-4237-AC77-1E07CB3CF3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15740" y="6585262"/>
            <a:ext cx="200905" cy="199111"/>
          </a:xfrm>
          <a:prstGeom prst="rect">
            <a:avLst/>
          </a:prstGeom>
        </p:spPr>
      </p:pic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3E87DF86-B8F5-408F-870C-2CF57EB57E67}"/>
              </a:ext>
            </a:extLst>
          </p:cNvPr>
          <p:cNvCxnSpPr/>
          <p:nvPr userDrawn="1"/>
        </p:nvCxnSpPr>
        <p:spPr>
          <a:xfrm>
            <a:off x="3221764" y="0"/>
            <a:ext cx="0" cy="68567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4378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yout 11_V2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Conteúdo 12"/>
          <p:cNvSpPr>
            <a:spLocks noGrp="1"/>
          </p:cNvSpPr>
          <p:nvPr>
            <p:ph sz="quarter" idx="15"/>
          </p:nvPr>
        </p:nvSpPr>
        <p:spPr>
          <a:xfrm>
            <a:off x="294011" y="288534"/>
            <a:ext cx="2628652" cy="6231495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5582" indent="-176205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04823" indent="-231764" defTabSz="1160406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marL="538136" lvl="2" indent="-182554" algn="l" defTabSz="914354" rtl="0" eaLnBrk="1" latinLnBrk="0" hangingPunct="1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</a:pPr>
            <a:r>
              <a:rPr lang="pt-BR" dirty="0"/>
              <a:t>Terceiro nível</a:t>
            </a:r>
          </a:p>
          <a:p>
            <a:pPr marL="720689" lvl="3" indent="-168266" algn="l" defTabSz="914354" rtl="0" eaLnBrk="1" latinLnBrk="0" hangingPunct="1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</a:pPr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3510699" y="599879"/>
            <a:ext cx="8388000" cy="5920137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55582" indent="-176205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01648" indent="-168266">
              <a:lnSpc>
                <a:spcPct val="110000"/>
              </a:lnSpc>
              <a:spcBef>
                <a:spcPts val="600"/>
              </a:spcBef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marL="538136" lvl="2" indent="-182554" algn="l" defTabSz="914354" rtl="0" eaLnBrk="1" latinLnBrk="0" hangingPunct="1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</a:pPr>
            <a:r>
              <a:rPr lang="pt-BR" dirty="0"/>
              <a:t>Terceiro nível</a:t>
            </a:r>
          </a:p>
          <a:p>
            <a:pPr marL="720689" lvl="3" indent="-168266" algn="l" defTabSz="914354" rtl="0" eaLnBrk="1" latinLnBrk="0" hangingPunct="1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</a:pPr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DB672E3D-5B9B-4BAC-A6FA-D84969A82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0699" y="292103"/>
            <a:ext cx="8388358" cy="307777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19C0BE9C-80EF-46F5-BC54-7065AE6D0115}"/>
              </a:ext>
            </a:extLst>
          </p:cNvPr>
          <p:cNvSpPr txBox="1">
            <a:spLocks/>
          </p:cNvSpPr>
          <p:nvPr userDrawn="1"/>
        </p:nvSpPr>
        <p:spPr>
          <a:xfrm>
            <a:off x="10361807" y="6633248"/>
            <a:ext cx="1261537" cy="151414"/>
          </a:xfrm>
          <a:prstGeom prst="rect">
            <a:avLst/>
          </a:prstGeom>
        </p:spPr>
        <p:txBody>
          <a:bodyPr anchor="ctr"/>
          <a:lstStyle>
            <a:defPPr>
              <a:defRPr lang="pt-BR"/>
            </a:defPPr>
            <a:lvl1pPr marL="0" algn="r" defTabSz="9144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5235D7-71BD-40A9-936C-8BC002B944E4}" type="slidenum">
              <a:rPr lang="pt-BR" smtClean="0"/>
              <a:pPr/>
              <a:t>‹#›</a:t>
            </a:fld>
            <a:endParaRPr lang="pt-BR" dirty="0"/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4F40FBC9-DDE7-4EE5-991F-41DAF297D746}"/>
              </a:ext>
            </a:extLst>
          </p:cNvPr>
          <p:cNvCxnSpPr>
            <a:cxnSpLocks/>
          </p:cNvCxnSpPr>
          <p:nvPr userDrawn="1"/>
        </p:nvCxnSpPr>
        <p:spPr>
          <a:xfrm>
            <a:off x="11660314" y="6585262"/>
            <a:ext cx="0" cy="271474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 descr="RGB_logotipo_lca_curvas_com_contorno.jpg">
            <a:extLst>
              <a:ext uri="{FF2B5EF4-FFF2-40B4-BE49-F238E27FC236}">
                <a16:creationId xmlns:a16="http://schemas.microsoft.com/office/drawing/2014/main" id="{212F5F96-39F2-4262-97F0-A8E4AA8862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15740" y="6585262"/>
            <a:ext cx="200905" cy="199111"/>
          </a:xfrm>
          <a:prstGeom prst="rect">
            <a:avLst/>
          </a:prstGeom>
        </p:spPr>
      </p:pic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AB31A9A2-382F-42CC-8953-1A321EB71CF0}"/>
              </a:ext>
            </a:extLst>
          </p:cNvPr>
          <p:cNvCxnSpPr/>
          <p:nvPr userDrawn="1"/>
        </p:nvCxnSpPr>
        <p:spPr>
          <a:xfrm>
            <a:off x="3221764" y="0"/>
            <a:ext cx="0" cy="68567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576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Layout3_V3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E98CA1-9D75-44BA-882A-7DD2E9B38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s-ES_tradnl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05F3663-E277-4239-9748-4097F4FC3A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8800" y="838800"/>
            <a:ext cx="5580000" cy="5688000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s-ES_tradnl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E0C8AC2-704E-49E9-8A80-6256FF4FBE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5599" y="838800"/>
            <a:ext cx="5607597" cy="56880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s-ES_tradnl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B05DE92-A2A7-47C9-9D14-19D1D9CBB4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8016585B-95EF-4477-8C75-898956DAE829}" type="slidenum">
              <a:rPr lang="es-ES_tradnl" smtClean="0"/>
              <a:pPr algn="r"/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962770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yout 12_V2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3510699" y="288533"/>
            <a:ext cx="8388000" cy="6231491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55582" indent="-176205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01648" indent="-168266">
              <a:lnSpc>
                <a:spcPct val="110000"/>
              </a:lnSpc>
              <a:spcBef>
                <a:spcPts val="600"/>
              </a:spcBef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marL="538136" lvl="2" indent="-182554" algn="l" defTabSz="914354" rtl="0" eaLnBrk="1" latinLnBrk="0" hangingPunct="1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</a:pPr>
            <a:r>
              <a:rPr lang="pt-BR" dirty="0"/>
              <a:t>Terceiro nível</a:t>
            </a:r>
          </a:p>
          <a:p>
            <a:pPr marL="720689" lvl="3" indent="-168266" algn="l" defTabSz="914354" rtl="0" eaLnBrk="1" latinLnBrk="0" hangingPunct="1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</a:pPr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2" name="Espaço Reservado para Conteúdo 12"/>
          <p:cNvSpPr>
            <a:spLocks noGrp="1"/>
          </p:cNvSpPr>
          <p:nvPr>
            <p:ph sz="quarter" idx="15"/>
          </p:nvPr>
        </p:nvSpPr>
        <p:spPr>
          <a:xfrm>
            <a:off x="294011" y="288534"/>
            <a:ext cx="2628652" cy="6231494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5582" indent="-176205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04823" indent="-231764" defTabSz="1160406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marL="538136" lvl="2" indent="-182554" algn="l" defTabSz="914354" rtl="0" eaLnBrk="1" latinLnBrk="0" hangingPunct="1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</a:pPr>
            <a:r>
              <a:rPr lang="pt-BR" dirty="0"/>
              <a:t>Terceiro nível</a:t>
            </a:r>
          </a:p>
          <a:p>
            <a:pPr marL="720689" lvl="3" indent="-168266" algn="l" defTabSz="914354" rtl="0" eaLnBrk="1" latinLnBrk="0" hangingPunct="1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</a:pPr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8" name="Espaço Reservado para Número de Slide 5">
            <a:extLst>
              <a:ext uri="{FF2B5EF4-FFF2-40B4-BE49-F238E27FC236}">
                <a16:creationId xmlns:a16="http://schemas.microsoft.com/office/drawing/2014/main" id="{B541004A-B6A5-4196-BDFE-E4C0BBB71F4D}"/>
              </a:ext>
            </a:extLst>
          </p:cNvPr>
          <p:cNvSpPr txBox="1">
            <a:spLocks/>
          </p:cNvSpPr>
          <p:nvPr userDrawn="1"/>
        </p:nvSpPr>
        <p:spPr>
          <a:xfrm>
            <a:off x="10361807" y="6633248"/>
            <a:ext cx="1261537" cy="151414"/>
          </a:xfrm>
          <a:prstGeom prst="rect">
            <a:avLst/>
          </a:prstGeom>
        </p:spPr>
        <p:txBody>
          <a:bodyPr anchor="ctr"/>
          <a:lstStyle>
            <a:defPPr>
              <a:defRPr lang="pt-BR"/>
            </a:defPPr>
            <a:lvl1pPr marL="0" algn="r" defTabSz="9144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5235D7-71BD-40A9-936C-8BC002B944E4}" type="slidenum">
              <a:rPr lang="pt-BR" smtClean="0"/>
              <a:pPr/>
              <a:t>‹#›</a:t>
            </a:fld>
            <a:endParaRPr lang="pt-BR" dirty="0"/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7341A352-9672-4236-BB6B-49FCC7BE4017}"/>
              </a:ext>
            </a:extLst>
          </p:cNvPr>
          <p:cNvCxnSpPr>
            <a:cxnSpLocks/>
          </p:cNvCxnSpPr>
          <p:nvPr userDrawn="1"/>
        </p:nvCxnSpPr>
        <p:spPr>
          <a:xfrm>
            <a:off x="11660314" y="6585262"/>
            <a:ext cx="0" cy="271474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m 12" descr="RGB_logotipo_lca_curvas_com_contorno.jpg">
            <a:extLst>
              <a:ext uri="{FF2B5EF4-FFF2-40B4-BE49-F238E27FC236}">
                <a16:creationId xmlns:a16="http://schemas.microsoft.com/office/drawing/2014/main" id="{29CF0B9D-9F93-4D09-8EEA-EDA6FD7F16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15740" y="6585262"/>
            <a:ext cx="200905" cy="199111"/>
          </a:xfrm>
          <a:prstGeom prst="rect">
            <a:avLst/>
          </a:prstGeom>
        </p:spPr>
      </p:pic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3B6523B9-1186-4A94-A446-35969AD30AE7}"/>
              </a:ext>
            </a:extLst>
          </p:cNvPr>
          <p:cNvCxnSpPr/>
          <p:nvPr userDrawn="1"/>
        </p:nvCxnSpPr>
        <p:spPr>
          <a:xfrm>
            <a:off x="3221764" y="0"/>
            <a:ext cx="0" cy="68567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1025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13_V2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 userDrawn="1"/>
        </p:nvSpPr>
        <p:spPr>
          <a:xfrm>
            <a:off x="1" y="-11762"/>
            <a:ext cx="4757516" cy="68697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40784" y="288000"/>
            <a:ext cx="6858275" cy="6232027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55582" indent="-184142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720689" indent="-168266">
              <a:lnSpc>
                <a:spcPct val="110000"/>
              </a:lnSpc>
              <a:spcBef>
                <a:spcPts val="600"/>
              </a:spcBef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15"/>
          </p:nvPr>
        </p:nvSpPr>
        <p:spPr>
          <a:xfrm>
            <a:off x="288933" y="891976"/>
            <a:ext cx="4169811" cy="5628053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bg1"/>
                </a:solidFill>
              </a:defRPr>
            </a:lvl1pPr>
            <a:lvl2pPr marL="355582" indent="-184142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bg1"/>
                </a:solidFill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bg1"/>
                </a:solidFill>
              </a:defRPr>
            </a:lvl3pPr>
            <a:lvl4pPr marL="720689" indent="-168266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bg1"/>
                </a:solidFill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50F31379-F325-4D0D-A9E2-947D02E73DEA}"/>
              </a:ext>
            </a:extLst>
          </p:cNvPr>
          <p:cNvCxnSpPr>
            <a:cxnSpLocks/>
          </p:cNvCxnSpPr>
          <p:nvPr userDrawn="1"/>
        </p:nvCxnSpPr>
        <p:spPr>
          <a:xfrm>
            <a:off x="331435" y="288000"/>
            <a:ext cx="0" cy="576171"/>
          </a:xfrm>
          <a:prstGeom prst="line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:a16="http://schemas.microsoft.com/office/drawing/2014/main" id="{06DAC368-934F-4993-85E2-D44BEA762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198" y="288000"/>
            <a:ext cx="4048540" cy="576170"/>
          </a:xfrm>
        </p:spPr>
        <p:txBody>
          <a:bodyPr anchor="ctr"/>
          <a:lstStyle>
            <a:lvl1pPr>
              <a:defRPr cap="all" baseline="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12" name="Espaço Reservado para Número de Slide 5">
            <a:extLst>
              <a:ext uri="{FF2B5EF4-FFF2-40B4-BE49-F238E27FC236}">
                <a16:creationId xmlns:a16="http://schemas.microsoft.com/office/drawing/2014/main" id="{768CC99A-776A-4F42-9A58-6F39D135FBE1}"/>
              </a:ext>
            </a:extLst>
          </p:cNvPr>
          <p:cNvSpPr txBox="1">
            <a:spLocks/>
          </p:cNvSpPr>
          <p:nvPr userDrawn="1"/>
        </p:nvSpPr>
        <p:spPr>
          <a:xfrm>
            <a:off x="10361807" y="6633248"/>
            <a:ext cx="1261537" cy="151414"/>
          </a:xfrm>
          <a:prstGeom prst="rect">
            <a:avLst/>
          </a:prstGeom>
        </p:spPr>
        <p:txBody>
          <a:bodyPr anchor="ctr"/>
          <a:lstStyle>
            <a:defPPr>
              <a:defRPr lang="pt-BR"/>
            </a:defPPr>
            <a:lvl1pPr marL="0" algn="r" defTabSz="9144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5235D7-71BD-40A9-936C-8BC002B944E4}" type="slidenum">
              <a:rPr lang="pt-BR" smtClean="0"/>
              <a:pPr/>
              <a:t>‹#›</a:t>
            </a:fld>
            <a:endParaRPr lang="pt-BR" dirty="0"/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A6DD3DCF-A8AA-4D16-8A51-170C6D8A2845}"/>
              </a:ext>
            </a:extLst>
          </p:cNvPr>
          <p:cNvCxnSpPr>
            <a:cxnSpLocks/>
          </p:cNvCxnSpPr>
          <p:nvPr userDrawn="1"/>
        </p:nvCxnSpPr>
        <p:spPr>
          <a:xfrm>
            <a:off x="11660314" y="6585262"/>
            <a:ext cx="0" cy="271474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 descr="RGB_logotipo_lca_curvas_com_contorno.jpg">
            <a:extLst>
              <a:ext uri="{FF2B5EF4-FFF2-40B4-BE49-F238E27FC236}">
                <a16:creationId xmlns:a16="http://schemas.microsoft.com/office/drawing/2014/main" id="{746A51F8-B783-49E0-A636-33C25FABC8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15740" y="6585262"/>
            <a:ext cx="200905" cy="19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0137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14_V2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 userDrawn="1"/>
        </p:nvSpPr>
        <p:spPr>
          <a:xfrm>
            <a:off x="1" y="-11762"/>
            <a:ext cx="4757516" cy="68697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40784" y="599876"/>
            <a:ext cx="6858275" cy="5920153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55582" indent="-184142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720689" indent="-168266">
              <a:lnSpc>
                <a:spcPct val="110000"/>
              </a:lnSpc>
              <a:spcBef>
                <a:spcPts val="600"/>
              </a:spcBef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15"/>
          </p:nvPr>
        </p:nvSpPr>
        <p:spPr>
          <a:xfrm>
            <a:off x="288933" y="288000"/>
            <a:ext cx="4169811" cy="6232031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bg1"/>
                </a:solidFill>
              </a:defRPr>
            </a:lvl1pPr>
            <a:lvl2pPr marL="355582" indent="-184142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bg1"/>
                </a:solidFill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bg1"/>
                </a:solidFill>
              </a:defRPr>
            </a:lvl3pPr>
            <a:lvl4pPr marL="720689" indent="-168266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bg1"/>
                </a:solidFill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5D5D31A-1E68-4909-AF61-BB11289B8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781" y="292103"/>
            <a:ext cx="6858275" cy="307777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10" name="Espaço Reservado para Número de Slide 5">
            <a:extLst>
              <a:ext uri="{FF2B5EF4-FFF2-40B4-BE49-F238E27FC236}">
                <a16:creationId xmlns:a16="http://schemas.microsoft.com/office/drawing/2014/main" id="{6961B92A-AE9D-49D3-9DFE-E3062DBCB174}"/>
              </a:ext>
            </a:extLst>
          </p:cNvPr>
          <p:cNvSpPr txBox="1">
            <a:spLocks/>
          </p:cNvSpPr>
          <p:nvPr userDrawn="1"/>
        </p:nvSpPr>
        <p:spPr>
          <a:xfrm>
            <a:off x="10361807" y="6633248"/>
            <a:ext cx="1261537" cy="151414"/>
          </a:xfrm>
          <a:prstGeom prst="rect">
            <a:avLst/>
          </a:prstGeom>
        </p:spPr>
        <p:txBody>
          <a:bodyPr anchor="ctr"/>
          <a:lstStyle>
            <a:defPPr>
              <a:defRPr lang="pt-BR"/>
            </a:defPPr>
            <a:lvl1pPr marL="0" algn="r" defTabSz="9144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5235D7-71BD-40A9-936C-8BC002B944E4}" type="slidenum">
              <a:rPr lang="pt-BR" smtClean="0"/>
              <a:pPr/>
              <a:t>‹#›</a:t>
            </a:fld>
            <a:endParaRPr lang="pt-BR" dirty="0"/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F582F3AB-D55A-4358-AACE-D0AEBF55F39A}"/>
              </a:ext>
            </a:extLst>
          </p:cNvPr>
          <p:cNvCxnSpPr>
            <a:cxnSpLocks/>
          </p:cNvCxnSpPr>
          <p:nvPr userDrawn="1"/>
        </p:nvCxnSpPr>
        <p:spPr>
          <a:xfrm>
            <a:off x="11660314" y="6585262"/>
            <a:ext cx="0" cy="271474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 descr="RGB_logotipo_lca_curvas_com_contorno.jpg">
            <a:extLst>
              <a:ext uri="{FF2B5EF4-FFF2-40B4-BE49-F238E27FC236}">
                <a16:creationId xmlns:a16="http://schemas.microsoft.com/office/drawing/2014/main" id="{7D6C4065-E06B-412A-B7C2-3B657B8D92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15740" y="6585262"/>
            <a:ext cx="200905" cy="19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6897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15_V2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 userDrawn="1"/>
        </p:nvSpPr>
        <p:spPr>
          <a:xfrm>
            <a:off x="1" y="-11762"/>
            <a:ext cx="4757516" cy="68697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40784" y="288000"/>
            <a:ext cx="6858275" cy="6232028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55582" indent="-184142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720689" indent="-168266">
              <a:lnSpc>
                <a:spcPct val="110000"/>
              </a:lnSpc>
              <a:spcBef>
                <a:spcPts val="600"/>
              </a:spcBef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15"/>
          </p:nvPr>
        </p:nvSpPr>
        <p:spPr>
          <a:xfrm>
            <a:off x="288933" y="288000"/>
            <a:ext cx="4169811" cy="6232030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bg1"/>
                </a:solidFill>
              </a:defRPr>
            </a:lvl1pPr>
            <a:lvl2pPr marL="355582" indent="-184142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bg1"/>
                </a:solidFill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bg1"/>
                </a:solidFill>
              </a:defRPr>
            </a:lvl3pPr>
            <a:lvl4pPr marL="720689" indent="-168266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bg1"/>
                </a:solidFill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8" name="Espaço Reservado para Número de Slide 5">
            <a:extLst>
              <a:ext uri="{FF2B5EF4-FFF2-40B4-BE49-F238E27FC236}">
                <a16:creationId xmlns:a16="http://schemas.microsoft.com/office/drawing/2014/main" id="{4510843A-4961-46F8-A82A-2C6F654893DF}"/>
              </a:ext>
            </a:extLst>
          </p:cNvPr>
          <p:cNvSpPr txBox="1">
            <a:spLocks/>
          </p:cNvSpPr>
          <p:nvPr userDrawn="1"/>
        </p:nvSpPr>
        <p:spPr>
          <a:xfrm>
            <a:off x="10361807" y="6633248"/>
            <a:ext cx="1261537" cy="151414"/>
          </a:xfrm>
          <a:prstGeom prst="rect">
            <a:avLst/>
          </a:prstGeom>
        </p:spPr>
        <p:txBody>
          <a:bodyPr anchor="ctr"/>
          <a:lstStyle>
            <a:defPPr>
              <a:defRPr lang="pt-BR"/>
            </a:defPPr>
            <a:lvl1pPr marL="0" algn="r" defTabSz="9144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5235D7-71BD-40A9-936C-8BC002B944E4}" type="slidenum">
              <a:rPr lang="pt-BR" smtClean="0"/>
              <a:pPr/>
              <a:t>‹#›</a:t>
            </a:fld>
            <a:endParaRPr lang="pt-BR" dirty="0"/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658FD9B0-631E-4439-AFAA-2DE73234E558}"/>
              </a:ext>
            </a:extLst>
          </p:cNvPr>
          <p:cNvCxnSpPr>
            <a:cxnSpLocks/>
          </p:cNvCxnSpPr>
          <p:nvPr userDrawn="1"/>
        </p:nvCxnSpPr>
        <p:spPr>
          <a:xfrm>
            <a:off x="11660314" y="6585262"/>
            <a:ext cx="0" cy="271474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 descr="RGB_logotipo_lca_curvas_com_contorno.jpg">
            <a:extLst>
              <a:ext uri="{FF2B5EF4-FFF2-40B4-BE49-F238E27FC236}">
                <a16:creationId xmlns:a16="http://schemas.microsoft.com/office/drawing/2014/main" id="{55FFF9CA-4E44-4B2A-8228-FC5F7ABCDB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15740" y="6585262"/>
            <a:ext cx="200905" cy="19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2655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yout 13_V2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40784" y="288000"/>
            <a:ext cx="6858275" cy="6232027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55582" indent="-184142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720689" indent="-168266">
              <a:lnSpc>
                <a:spcPct val="110000"/>
              </a:lnSpc>
              <a:spcBef>
                <a:spcPts val="600"/>
              </a:spcBef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15"/>
          </p:nvPr>
        </p:nvSpPr>
        <p:spPr>
          <a:xfrm>
            <a:off x="288933" y="891976"/>
            <a:ext cx="4169811" cy="5628053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5582" indent="-184142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20689" indent="-168266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50F31379-F325-4D0D-A9E2-947D02E73DEA}"/>
              </a:ext>
            </a:extLst>
          </p:cNvPr>
          <p:cNvCxnSpPr>
            <a:cxnSpLocks/>
          </p:cNvCxnSpPr>
          <p:nvPr userDrawn="1"/>
        </p:nvCxnSpPr>
        <p:spPr>
          <a:xfrm>
            <a:off x="331435" y="288000"/>
            <a:ext cx="0" cy="576171"/>
          </a:xfrm>
          <a:prstGeom prst="line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:a16="http://schemas.microsoft.com/office/drawing/2014/main" id="{06DAC368-934F-4993-85E2-D44BEA762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198" y="288000"/>
            <a:ext cx="4048540" cy="576170"/>
          </a:xfrm>
        </p:spPr>
        <p:txBody>
          <a:bodyPr anchor="ctr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12" name="Espaço Reservado para Número de Slide 5">
            <a:extLst>
              <a:ext uri="{FF2B5EF4-FFF2-40B4-BE49-F238E27FC236}">
                <a16:creationId xmlns:a16="http://schemas.microsoft.com/office/drawing/2014/main" id="{768CC99A-776A-4F42-9A58-6F39D135FBE1}"/>
              </a:ext>
            </a:extLst>
          </p:cNvPr>
          <p:cNvSpPr txBox="1">
            <a:spLocks/>
          </p:cNvSpPr>
          <p:nvPr userDrawn="1"/>
        </p:nvSpPr>
        <p:spPr>
          <a:xfrm>
            <a:off x="10361807" y="6633248"/>
            <a:ext cx="1261537" cy="151414"/>
          </a:xfrm>
          <a:prstGeom prst="rect">
            <a:avLst/>
          </a:prstGeom>
        </p:spPr>
        <p:txBody>
          <a:bodyPr anchor="ctr"/>
          <a:lstStyle>
            <a:defPPr>
              <a:defRPr lang="pt-BR"/>
            </a:defPPr>
            <a:lvl1pPr marL="0" algn="r" defTabSz="9144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5235D7-71BD-40A9-936C-8BC002B944E4}" type="slidenum">
              <a:rPr lang="pt-BR" smtClean="0"/>
              <a:pPr/>
              <a:t>‹#›</a:t>
            </a:fld>
            <a:endParaRPr lang="pt-BR" dirty="0"/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A6DD3DCF-A8AA-4D16-8A51-170C6D8A2845}"/>
              </a:ext>
            </a:extLst>
          </p:cNvPr>
          <p:cNvCxnSpPr>
            <a:cxnSpLocks/>
          </p:cNvCxnSpPr>
          <p:nvPr userDrawn="1"/>
        </p:nvCxnSpPr>
        <p:spPr>
          <a:xfrm>
            <a:off x="11660314" y="6585262"/>
            <a:ext cx="0" cy="271474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 descr="RGB_logotipo_lca_curvas_com_contorno.jpg">
            <a:extLst>
              <a:ext uri="{FF2B5EF4-FFF2-40B4-BE49-F238E27FC236}">
                <a16:creationId xmlns:a16="http://schemas.microsoft.com/office/drawing/2014/main" id="{746A51F8-B783-49E0-A636-33C25FABC8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15740" y="6585262"/>
            <a:ext cx="200905" cy="199111"/>
          </a:xfrm>
          <a:prstGeom prst="rect">
            <a:avLst/>
          </a:prstGeom>
        </p:spPr>
      </p:pic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2C58A8A0-860B-4649-B601-4AFC9319E028}"/>
              </a:ext>
            </a:extLst>
          </p:cNvPr>
          <p:cNvCxnSpPr/>
          <p:nvPr userDrawn="1"/>
        </p:nvCxnSpPr>
        <p:spPr>
          <a:xfrm>
            <a:off x="4757517" y="0"/>
            <a:ext cx="0" cy="68567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1976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yout 14_V2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40784" y="599876"/>
            <a:ext cx="6858275" cy="5920153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55582" indent="-184142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720689" indent="-168266">
              <a:lnSpc>
                <a:spcPct val="110000"/>
              </a:lnSpc>
              <a:spcBef>
                <a:spcPts val="600"/>
              </a:spcBef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15"/>
          </p:nvPr>
        </p:nvSpPr>
        <p:spPr>
          <a:xfrm>
            <a:off x="288933" y="288000"/>
            <a:ext cx="4169811" cy="6232031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5582" indent="-184142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20689" indent="-168266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5D5D31A-1E68-4909-AF61-BB11289B8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781" y="292103"/>
            <a:ext cx="6858275" cy="307777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10" name="Espaço Reservado para Número de Slide 5">
            <a:extLst>
              <a:ext uri="{FF2B5EF4-FFF2-40B4-BE49-F238E27FC236}">
                <a16:creationId xmlns:a16="http://schemas.microsoft.com/office/drawing/2014/main" id="{6961B92A-AE9D-49D3-9DFE-E3062DBCB174}"/>
              </a:ext>
            </a:extLst>
          </p:cNvPr>
          <p:cNvSpPr txBox="1">
            <a:spLocks/>
          </p:cNvSpPr>
          <p:nvPr userDrawn="1"/>
        </p:nvSpPr>
        <p:spPr>
          <a:xfrm>
            <a:off x="10361807" y="6633248"/>
            <a:ext cx="1261537" cy="151414"/>
          </a:xfrm>
          <a:prstGeom prst="rect">
            <a:avLst/>
          </a:prstGeom>
        </p:spPr>
        <p:txBody>
          <a:bodyPr anchor="ctr"/>
          <a:lstStyle>
            <a:defPPr>
              <a:defRPr lang="pt-BR"/>
            </a:defPPr>
            <a:lvl1pPr marL="0" algn="r" defTabSz="9144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5235D7-71BD-40A9-936C-8BC002B944E4}" type="slidenum">
              <a:rPr lang="pt-BR" smtClean="0"/>
              <a:pPr/>
              <a:t>‹#›</a:t>
            </a:fld>
            <a:endParaRPr lang="pt-BR" dirty="0"/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F582F3AB-D55A-4358-AACE-D0AEBF55F39A}"/>
              </a:ext>
            </a:extLst>
          </p:cNvPr>
          <p:cNvCxnSpPr>
            <a:cxnSpLocks/>
          </p:cNvCxnSpPr>
          <p:nvPr userDrawn="1"/>
        </p:nvCxnSpPr>
        <p:spPr>
          <a:xfrm>
            <a:off x="11660314" y="6585262"/>
            <a:ext cx="0" cy="271474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 descr="RGB_logotipo_lca_curvas_com_contorno.jpg">
            <a:extLst>
              <a:ext uri="{FF2B5EF4-FFF2-40B4-BE49-F238E27FC236}">
                <a16:creationId xmlns:a16="http://schemas.microsoft.com/office/drawing/2014/main" id="{7D6C4065-E06B-412A-B7C2-3B657B8D92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15740" y="6585262"/>
            <a:ext cx="200905" cy="199111"/>
          </a:xfrm>
          <a:prstGeom prst="rect">
            <a:avLst/>
          </a:prstGeom>
        </p:spPr>
      </p:pic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8CFECD0C-8ED9-4C55-88D4-1E17BBE69B23}"/>
              </a:ext>
            </a:extLst>
          </p:cNvPr>
          <p:cNvCxnSpPr/>
          <p:nvPr userDrawn="1"/>
        </p:nvCxnSpPr>
        <p:spPr>
          <a:xfrm>
            <a:off x="4757517" y="0"/>
            <a:ext cx="0" cy="68567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75007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yout 15_V2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40784" y="288000"/>
            <a:ext cx="6858275" cy="6232028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55582" indent="-184142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720689" indent="-168266">
              <a:lnSpc>
                <a:spcPct val="110000"/>
              </a:lnSpc>
              <a:spcBef>
                <a:spcPts val="600"/>
              </a:spcBef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15"/>
          </p:nvPr>
        </p:nvSpPr>
        <p:spPr>
          <a:xfrm>
            <a:off x="288933" y="288000"/>
            <a:ext cx="4169811" cy="6232030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5582" indent="-184142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20689" indent="-168266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8" name="Espaço Reservado para Número de Slide 5">
            <a:extLst>
              <a:ext uri="{FF2B5EF4-FFF2-40B4-BE49-F238E27FC236}">
                <a16:creationId xmlns:a16="http://schemas.microsoft.com/office/drawing/2014/main" id="{4510843A-4961-46F8-A82A-2C6F654893DF}"/>
              </a:ext>
            </a:extLst>
          </p:cNvPr>
          <p:cNvSpPr txBox="1">
            <a:spLocks/>
          </p:cNvSpPr>
          <p:nvPr userDrawn="1"/>
        </p:nvSpPr>
        <p:spPr>
          <a:xfrm>
            <a:off x="10361807" y="6633248"/>
            <a:ext cx="1261537" cy="151414"/>
          </a:xfrm>
          <a:prstGeom prst="rect">
            <a:avLst/>
          </a:prstGeom>
        </p:spPr>
        <p:txBody>
          <a:bodyPr anchor="ctr"/>
          <a:lstStyle>
            <a:defPPr>
              <a:defRPr lang="pt-BR"/>
            </a:defPPr>
            <a:lvl1pPr marL="0" algn="r" defTabSz="9144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5235D7-71BD-40A9-936C-8BC002B944E4}" type="slidenum">
              <a:rPr lang="pt-BR" smtClean="0"/>
              <a:pPr/>
              <a:t>‹#›</a:t>
            </a:fld>
            <a:endParaRPr lang="pt-BR" dirty="0"/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658FD9B0-631E-4439-AFAA-2DE73234E558}"/>
              </a:ext>
            </a:extLst>
          </p:cNvPr>
          <p:cNvCxnSpPr>
            <a:cxnSpLocks/>
          </p:cNvCxnSpPr>
          <p:nvPr userDrawn="1"/>
        </p:nvCxnSpPr>
        <p:spPr>
          <a:xfrm>
            <a:off x="11660314" y="6585262"/>
            <a:ext cx="0" cy="271474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 descr="RGB_logotipo_lca_curvas_com_contorno.jpg">
            <a:extLst>
              <a:ext uri="{FF2B5EF4-FFF2-40B4-BE49-F238E27FC236}">
                <a16:creationId xmlns:a16="http://schemas.microsoft.com/office/drawing/2014/main" id="{55FFF9CA-4E44-4B2A-8228-FC5F7ABCDB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15740" y="6585262"/>
            <a:ext cx="200905" cy="199111"/>
          </a:xfrm>
          <a:prstGeom prst="rect">
            <a:avLst/>
          </a:prstGeom>
        </p:spPr>
      </p:pic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8F84E7E2-D736-4CE6-8784-939747883D8D}"/>
              </a:ext>
            </a:extLst>
          </p:cNvPr>
          <p:cNvCxnSpPr/>
          <p:nvPr userDrawn="1"/>
        </p:nvCxnSpPr>
        <p:spPr>
          <a:xfrm>
            <a:off x="4757517" y="0"/>
            <a:ext cx="0" cy="68567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6422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16_V2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 userDrawn="1"/>
        </p:nvSpPr>
        <p:spPr>
          <a:xfrm>
            <a:off x="8970238" y="3"/>
            <a:ext cx="3221762" cy="68580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/>
          </a:p>
        </p:txBody>
      </p:sp>
      <p:sp>
        <p:nvSpPr>
          <p:cNvPr id="12" name="Espaço Reservado para Conteúdo 12"/>
          <p:cNvSpPr>
            <a:spLocks noGrp="1"/>
          </p:cNvSpPr>
          <p:nvPr>
            <p:ph sz="quarter" idx="15"/>
          </p:nvPr>
        </p:nvSpPr>
        <p:spPr>
          <a:xfrm>
            <a:off x="294014" y="287999"/>
            <a:ext cx="8388000" cy="6232032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5582" indent="-176205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04823" indent="-231764" defTabSz="1160406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marL="538136" lvl="2" indent="-182554" algn="l" defTabSz="914354" rtl="0" eaLnBrk="1" latinLnBrk="0" hangingPunct="1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</a:pPr>
            <a:r>
              <a:rPr lang="pt-BR" dirty="0"/>
              <a:t>Terceiro nível</a:t>
            </a:r>
          </a:p>
          <a:p>
            <a:pPr marL="720689" lvl="3" indent="-168266" algn="l" defTabSz="914354" rtl="0" eaLnBrk="1" latinLnBrk="0" hangingPunct="1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</a:pPr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9273586" y="891976"/>
            <a:ext cx="2628000" cy="5626788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355582" indent="-176205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lang="pt-BR" sz="14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01648" indent="-168266">
              <a:lnSpc>
                <a:spcPct val="110000"/>
              </a:lnSpc>
              <a:spcBef>
                <a:spcPts val="600"/>
              </a:spcBef>
              <a:defRPr lang="pt-BR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lang="pt-BR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marL="538136" lvl="2" indent="-182554" algn="l" defTabSz="914354" rtl="0" eaLnBrk="1" latinLnBrk="0" hangingPunct="1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</a:pPr>
            <a:r>
              <a:rPr lang="pt-BR" dirty="0"/>
              <a:t>Terceiro nível</a:t>
            </a:r>
          </a:p>
          <a:p>
            <a:pPr marL="720689" lvl="3" indent="-168266" algn="l" defTabSz="914354" rtl="0" eaLnBrk="1" latinLnBrk="0" hangingPunct="1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</a:pPr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B826B1D5-D8BB-4486-B16B-3C0AF3516B01}"/>
              </a:ext>
            </a:extLst>
          </p:cNvPr>
          <p:cNvCxnSpPr>
            <a:cxnSpLocks/>
          </p:cNvCxnSpPr>
          <p:nvPr userDrawn="1"/>
        </p:nvCxnSpPr>
        <p:spPr>
          <a:xfrm>
            <a:off x="11874682" y="288000"/>
            <a:ext cx="0" cy="576171"/>
          </a:xfrm>
          <a:prstGeom prst="line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1D885D4F-A20E-45AE-B3A0-B1290B2A8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3585" y="288000"/>
            <a:ext cx="2442155" cy="576170"/>
          </a:xfrm>
        </p:spPr>
        <p:txBody>
          <a:bodyPr anchor="ctr"/>
          <a:lstStyle>
            <a:lvl1pPr>
              <a:defRPr cap="all" baseline="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20" name="Espaço Reservado para Número de Slide 5">
            <a:extLst>
              <a:ext uri="{FF2B5EF4-FFF2-40B4-BE49-F238E27FC236}">
                <a16:creationId xmlns:a16="http://schemas.microsoft.com/office/drawing/2014/main" id="{6A15E523-D87E-4548-9ABB-801951471638}"/>
              </a:ext>
            </a:extLst>
          </p:cNvPr>
          <p:cNvSpPr txBox="1">
            <a:spLocks/>
          </p:cNvSpPr>
          <p:nvPr userDrawn="1"/>
        </p:nvSpPr>
        <p:spPr>
          <a:xfrm>
            <a:off x="10361807" y="6633248"/>
            <a:ext cx="1261537" cy="151414"/>
          </a:xfrm>
          <a:prstGeom prst="rect">
            <a:avLst/>
          </a:prstGeom>
        </p:spPr>
        <p:txBody>
          <a:bodyPr anchor="ctr"/>
          <a:lstStyle>
            <a:defPPr>
              <a:defRPr lang="pt-BR"/>
            </a:defPPr>
            <a:lvl1pPr marL="0" algn="r" defTabSz="9144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5235D7-71BD-40A9-936C-8BC002B944E4}" type="slidenum">
              <a:rPr lang="pt-BR" smtClean="0"/>
              <a:pPr/>
              <a:t>‹#›</a:t>
            </a:fld>
            <a:endParaRPr lang="pt-BR" dirty="0"/>
          </a:p>
        </p:txBody>
      </p: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8B7E2C70-52A3-4A2E-8B2A-79DEB89A5639}"/>
              </a:ext>
            </a:extLst>
          </p:cNvPr>
          <p:cNvCxnSpPr>
            <a:cxnSpLocks/>
          </p:cNvCxnSpPr>
          <p:nvPr userDrawn="1"/>
        </p:nvCxnSpPr>
        <p:spPr>
          <a:xfrm>
            <a:off x="11660314" y="6585262"/>
            <a:ext cx="0" cy="271474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m 21" descr="RGB_logotipo_lca_curvas_com_contorno.jpg">
            <a:extLst>
              <a:ext uri="{FF2B5EF4-FFF2-40B4-BE49-F238E27FC236}">
                <a16:creationId xmlns:a16="http://schemas.microsoft.com/office/drawing/2014/main" id="{DE382CA0-691F-41C5-9AFE-35A5945990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15740" y="6585262"/>
            <a:ext cx="200905" cy="19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4173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17_V2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 userDrawn="1"/>
        </p:nvSpPr>
        <p:spPr>
          <a:xfrm>
            <a:off x="8970237" y="3"/>
            <a:ext cx="3221763" cy="68580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/>
          </a:p>
        </p:txBody>
      </p:sp>
      <p:sp>
        <p:nvSpPr>
          <p:cNvPr id="12" name="Espaço Reservado para Conteúdo 12"/>
          <p:cNvSpPr>
            <a:spLocks noGrp="1"/>
          </p:cNvSpPr>
          <p:nvPr>
            <p:ph sz="quarter" idx="15"/>
          </p:nvPr>
        </p:nvSpPr>
        <p:spPr>
          <a:xfrm>
            <a:off x="294011" y="599880"/>
            <a:ext cx="8388000" cy="5920147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5582" indent="-176205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04823" indent="-231764" defTabSz="1160406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marL="538136" lvl="2" indent="-182554" algn="l" defTabSz="914354" rtl="0" eaLnBrk="1" latinLnBrk="0" hangingPunct="1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</a:pPr>
            <a:r>
              <a:rPr lang="pt-BR" dirty="0"/>
              <a:t>Terceiro nível</a:t>
            </a:r>
          </a:p>
          <a:p>
            <a:pPr marL="720689" lvl="3" indent="-168266" algn="l" defTabSz="914354" rtl="0" eaLnBrk="1" latinLnBrk="0" hangingPunct="1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</a:pPr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9273600" y="287999"/>
            <a:ext cx="2628000" cy="6232031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355582" indent="-176205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lang="pt-BR" sz="14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01648" indent="-168266">
              <a:lnSpc>
                <a:spcPct val="110000"/>
              </a:lnSpc>
              <a:spcBef>
                <a:spcPts val="600"/>
              </a:spcBef>
              <a:defRPr lang="pt-BR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lang="pt-BR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marL="538136" lvl="2" indent="-182554" algn="l" defTabSz="914354" rtl="0" eaLnBrk="1" latinLnBrk="0" hangingPunct="1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</a:pPr>
            <a:r>
              <a:rPr lang="pt-BR" dirty="0"/>
              <a:t>Terceiro nível</a:t>
            </a:r>
          </a:p>
          <a:p>
            <a:pPr marL="720689" lvl="3" indent="-168266" algn="l" defTabSz="914354" rtl="0" eaLnBrk="1" latinLnBrk="0" hangingPunct="1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</a:pPr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38807F09-CB2C-4CF0-B4E2-9868F7E92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011" y="292103"/>
            <a:ext cx="8388358" cy="307777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6" name="Espaço Reservado para Número de Slide 5">
            <a:extLst>
              <a:ext uri="{FF2B5EF4-FFF2-40B4-BE49-F238E27FC236}">
                <a16:creationId xmlns:a16="http://schemas.microsoft.com/office/drawing/2014/main" id="{E702C365-D481-48E4-AAD0-F920263492A9}"/>
              </a:ext>
            </a:extLst>
          </p:cNvPr>
          <p:cNvSpPr txBox="1">
            <a:spLocks/>
          </p:cNvSpPr>
          <p:nvPr userDrawn="1"/>
        </p:nvSpPr>
        <p:spPr>
          <a:xfrm>
            <a:off x="10361807" y="6633248"/>
            <a:ext cx="1261537" cy="151414"/>
          </a:xfrm>
          <a:prstGeom prst="rect">
            <a:avLst/>
          </a:prstGeom>
        </p:spPr>
        <p:txBody>
          <a:bodyPr anchor="ctr"/>
          <a:lstStyle>
            <a:defPPr>
              <a:defRPr lang="pt-BR"/>
            </a:defPPr>
            <a:lvl1pPr marL="0" algn="r" defTabSz="9144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5235D7-71BD-40A9-936C-8BC002B944E4}" type="slidenum">
              <a:rPr lang="pt-BR" smtClean="0"/>
              <a:pPr/>
              <a:t>‹#›</a:t>
            </a:fld>
            <a:endParaRPr lang="pt-BR" dirty="0"/>
          </a:p>
        </p:txBody>
      </p:sp>
      <p:cxnSp>
        <p:nvCxnSpPr>
          <p:cNvPr id="37" name="Conector reto 36">
            <a:extLst>
              <a:ext uri="{FF2B5EF4-FFF2-40B4-BE49-F238E27FC236}">
                <a16:creationId xmlns:a16="http://schemas.microsoft.com/office/drawing/2014/main" id="{7737E871-3E7F-45E2-8985-F65857BC179D}"/>
              </a:ext>
            </a:extLst>
          </p:cNvPr>
          <p:cNvCxnSpPr>
            <a:cxnSpLocks/>
          </p:cNvCxnSpPr>
          <p:nvPr userDrawn="1"/>
        </p:nvCxnSpPr>
        <p:spPr>
          <a:xfrm>
            <a:off x="11660314" y="6585262"/>
            <a:ext cx="0" cy="271474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Imagem 37" descr="RGB_logotipo_lca_curvas_com_contorno.jpg">
            <a:extLst>
              <a:ext uri="{FF2B5EF4-FFF2-40B4-BE49-F238E27FC236}">
                <a16:creationId xmlns:a16="http://schemas.microsoft.com/office/drawing/2014/main" id="{7BB33D0C-6ECD-46CF-939B-C8B3E4D86C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15740" y="6585262"/>
            <a:ext cx="200905" cy="19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7509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18_V2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 userDrawn="1"/>
        </p:nvSpPr>
        <p:spPr>
          <a:xfrm>
            <a:off x="8970237" y="3"/>
            <a:ext cx="3221763" cy="68580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/>
          </a:p>
        </p:txBody>
      </p:sp>
      <p:sp>
        <p:nvSpPr>
          <p:cNvPr id="12" name="Espaço Reservado para Conteúdo 12"/>
          <p:cNvSpPr>
            <a:spLocks noGrp="1"/>
          </p:cNvSpPr>
          <p:nvPr>
            <p:ph sz="quarter" idx="15"/>
          </p:nvPr>
        </p:nvSpPr>
        <p:spPr>
          <a:xfrm>
            <a:off x="294011" y="288000"/>
            <a:ext cx="8388000" cy="6232031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5582" indent="-176205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04823" indent="-231764" defTabSz="1160406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marL="538136" lvl="2" indent="-182554" algn="l" defTabSz="914354" rtl="0" eaLnBrk="1" latinLnBrk="0" hangingPunct="1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</a:pPr>
            <a:r>
              <a:rPr lang="pt-BR" dirty="0"/>
              <a:t>Terceiro nível</a:t>
            </a:r>
          </a:p>
          <a:p>
            <a:pPr marL="720689" lvl="3" indent="-168266" algn="l" defTabSz="914354" rtl="0" eaLnBrk="1" latinLnBrk="0" hangingPunct="1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</a:pPr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9269989" y="287999"/>
            <a:ext cx="2628000" cy="6230755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355582" indent="-176205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lang="pt-BR" sz="14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01648" indent="-168266">
              <a:lnSpc>
                <a:spcPct val="110000"/>
              </a:lnSpc>
              <a:spcBef>
                <a:spcPts val="600"/>
              </a:spcBef>
              <a:defRPr lang="pt-BR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lang="pt-BR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marL="538136" lvl="2" indent="-182554" algn="l" defTabSz="914354" rtl="0" eaLnBrk="1" latinLnBrk="0" hangingPunct="1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</a:pPr>
            <a:r>
              <a:rPr lang="pt-BR" dirty="0"/>
              <a:t>Terceiro nível</a:t>
            </a:r>
          </a:p>
          <a:p>
            <a:pPr marL="720689" lvl="3" indent="-168266" algn="l" defTabSz="914354" rtl="0" eaLnBrk="1" latinLnBrk="0" hangingPunct="1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</a:pPr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33" name="Espaço Reservado para Número de Slide 5">
            <a:extLst>
              <a:ext uri="{FF2B5EF4-FFF2-40B4-BE49-F238E27FC236}">
                <a16:creationId xmlns:a16="http://schemas.microsoft.com/office/drawing/2014/main" id="{008C11B4-DA42-4BB2-A62A-2B9FD7B57722}"/>
              </a:ext>
            </a:extLst>
          </p:cNvPr>
          <p:cNvSpPr txBox="1">
            <a:spLocks/>
          </p:cNvSpPr>
          <p:nvPr userDrawn="1"/>
        </p:nvSpPr>
        <p:spPr>
          <a:xfrm>
            <a:off x="10361807" y="6633248"/>
            <a:ext cx="1261537" cy="151414"/>
          </a:xfrm>
          <a:prstGeom prst="rect">
            <a:avLst/>
          </a:prstGeom>
        </p:spPr>
        <p:txBody>
          <a:bodyPr anchor="ctr"/>
          <a:lstStyle>
            <a:defPPr>
              <a:defRPr lang="pt-BR"/>
            </a:defPPr>
            <a:lvl1pPr marL="0" algn="r" defTabSz="9144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5235D7-71BD-40A9-936C-8BC002B944E4}" type="slidenum">
              <a:rPr lang="pt-BR" smtClean="0"/>
              <a:pPr/>
              <a:t>‹#›</a:t>
            </a:fld>
            <a:endParaRPr lang="pt-BR" dirty="0"/>
          </a:p>
        </p:txBody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6DDF18FC-CDD3-4A20-B78A-36C12C85255B}"/>
              </a:ext>
            </a:extLst>
          </p:cNvPr>
          <p:cNvCxnSpPr>
            <a:cxnSpLocks/>
          </p:cNvCxnSpPr>
          <p:nvPr userDrawn="1"/>
        </p:nvCxnSpPr>
        <p:spPr>
          <a:xfrm>
            <a:off x="11660314" y="6585262"/>
            <a:ext cx="0" cy="271474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m 34" descr="RGB_logotipo_lca_curvas_com_contorno.jpg">
            <a:extLst>
              <a:ext uri="{FF2B5EF4-FFF2-40B4-BE49-F238E27FC236}">
                <a16:creationId xmlns:a16="http://schemas.microsoft.com/office/drawing/2014/main" id="{9C16681B-EE88-4B83-A4D1-A6E1C70D0C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15740" y="6585262"/>
            <a:ext cx="200905" cy="19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020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4_V3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5F049F-9C81-4E8F-A120-E9B43A87A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s-ES_tradnl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7D36F494-4B29-41BD-8E0E-958D7EE87C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8016585B-95EF-4477-8C75-898956DAE829}" type="slidenum">
              <a:rPr lang="es-ES_tradnl" smtClean="0"/>
              <a:pPr algn="r"/>
              <a:t>‹#›</a:t>
            </a:fld>
            <a:endParaRPr lang="es-ES_tradnl" dirty="0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2E92E29C-8672-4AFB-8719-92A1C3F9E84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98800" y="838800"/>
            <a:ext cx="3672000" cy="5688000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s-ES_tradnl" dirty="0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A79FF796-5998-4BF2-9A29-F5FE77CD696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258800" y="838800"/>
            <a:ext cx="3672000" cy="5688000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s-ES_tradnl" dirty="0"/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EA9A8AF7-E9DE-446A-9B1A-319C533088A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18800" y="838800"/>
            <a:ext cx="3672000" cy="5688000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4972527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yout 16_V2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Conteúdo 12"/>
          <p:cNvSpPr>
            <a:spLocks noGrp="1"/>
          </p:cNvSpPr>
          <p:nvPr>
            <p:ph sz="quarter" idx="15"/>
          </p:nvPr>
        </p:nvSpPr>
        <p:spPr>
          <a:xfrm>
            <a:off x="294014" y="287999"/>
            <a:ext cx="8388000" cy="6232032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5582" indent="-176205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04823" indent="-231764" defTabSz="1160406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marL="538136" lvl="2" indent="-182554" algn="l" defTabSz="914354" rtl="0" eaLnBrk="1" latinLnBrk="0" hangingPunct="1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</a:pPr>
            <a:r>
              <a:rPr lang="pt-BR" dirty="0"/>
              <a:t>Terceiro nível</a:t>
            </a:r>
          </a:p>
          <a:p>
            <a:pPr marL="720689" lvl="3" indent="-168266" algn="l" defTabSz="914354" rtl="0" eaLnBrk="1" latinLnBrk="0" hangingPunct="1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</a:pPr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9273586" y="891976"/>
            <a:ext cx="2628000" cy="5626788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55582" indent="-176205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01648" indent="-168266">
              <a:lnSpc>
                <a:spcPct val="110000"/>
              </a:lnSpc>
              <a:spcBef>
                <a:spcPts val="600"/>
              </a:spcBef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marL="538136" lvl="2" indent="-182554" algn="l" defTabSz="914354" rtl="0" eaLnBrk="1" latinLnBrk="0" hangingPunct="1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</a:pPr>
            <a:r>
              <a:rPr lang="pt-BR" dirty="0"/>
              <a:t>Terceiro nível</a:t>
            </a:r>
          </a:p>
          <a:p>
            <a:pPr marL="720689" lvl="3" indent="-168266" algn="l" defTabSz="914354" rtl="0" eaLnBrk="1" latinLnBrk="0" hangingPunct="1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</a:pPr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B826B1D5-D8BB-4486-B16B-3C0AF3516B01}"/>
              </a:ext>
            </a:extLst>
          </p:cNvPr>
          <p:cNvCxnSpPr>
            <a:cxnSpLocks/>
          </p:cNvCxnSpPr>
          <p:nvPr userDrawn="1"/>
        </p:nvCxnSpPr>
        <p:spPr>
          <a:xfrm>
            <a:off x="11874682" y="288000"/>
            <a:ext cx="0" cy="576171"/>
          </a:xfrm>
          <a:prstGeom prst="line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1D885D4F-A20E-45AE-B3A0-B1290B2A8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3585" y="288000"/>
            <a:ext cx="2442155" cy="576170"/>
          </a:xfrm>
        </p:spPr>
        <p:txBody>
          <a:bodyPr anchor="ctr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20" name="Espaço Reservado para Número de Slide 5">
            <a:extLst>
              <a:ext uri="{FF2B5EF4-FFF2-40B4-BE49-F238E27FC236}">
                <a16:creationId xmlns:a16="http://schemas.microsoft.com/office/drawing/2014/main" id="{6A15E523-D87E-4548-9ABB-801951471638}"/>
              </a:ext>
            </a:extLst>
          </p:cNvPr>
          <p:cNvSpPr txBox="1">
            <a:spLocks/>
          </p:cNvSpPr>
          <p:nvPr userDrawn="1"/>
        </p:nvSpPr>
        <p:spPr>
          <a:xfrm>
            <a:off x="10361807" y="6633248"/>
            <a:ext cx="1261537" cy="151414"/>
          </a:xfrm>
          <a:prstGeom prst="rect">
            <a:avLst/>
          </a:prstGeom>
        </p:spPr>
        <p:txBody>
          <a:bodyPr anchor="ctr"/>
          <a:lstStyle>
            <a:defPPr>
              <a:defRPr lang="pt-BR"/>
            </a:defPPr>
            <a:lvl1pPr marL="0" algn="r" defTabSz="9144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5235D7-71BD-40A9-936C-8BC002B944E4}" type="slidenum">
              <a:rPr lang="pt-BR" smtClean="0"/>
              <a:pPr/>
              <a:t>‹#›</a:t>
            </a:fld>
            <a:endParaRPr lang="pt-BR" dirty="0"/>
          </a:p>
        </p:txBody>
      </p: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8B7E2C70-52A3-4A2E-8B2A-79DEB89A5639}"/>
              </a:ext>
            </a:extLst>
          </p:cNvPr>
          <p:cNvCxnSpPr>
            <a:cxnSpLocks/>
          </p:cNvCxnSpPr>
          <p:nvPr userDrawn="1"/>
        </p:nvCxnSpPr>
        <p:spPr>
          <a:xfrm>
            <a:off x="11660314" y="6585262"/>
            <a:ext cx="0" cy="271474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m 21" descr="RGB_logotipo_lca_curvas_com_contorno.jpg">
            <a:extLst>
              <a:ext uri="{FF2B5EF4-FFF2-40B4-BE49-F238E27FC236}">
                <a16:creationId xmlns:a16="http://schemas.microsoft.com/office/drawing/2014/main" id="{DE382CA0-691F-41C5-9AFE-35A5945990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15740" y="6585262"/>
            <a:ext cx="200905" cy="199111"/>
          </a:xfrm>
          <a:prstGeom prst="rect">
            <a:avLst/>
          </a:prstGeom>
        </p:spPr>
      </p:pic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B6360490-954B-466B-B06C-10B7887BB136}"/>
              </a:ext>
            </a:extLst>
          </p:cNvPr>
          <p:cNvCxnSpPr/>
          <p:nvPr userDrawn="1"/>
        </p:nvCxnSpPr>
        <p:spPr>
          <a:xfrm>
            <a:off x="8970238" y="0"/>
            <a:ext cx="0" cy="68567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8625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yout 17_V2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Conteúdo 12"/>
          <p:cNvSpPr>
            <a:spLocks noGrp="1"/>
          </p:cNvSpPr>
          <p:nvPr>
            <p:ph sz="quarter" idx="15"/>
          </p:nvPr>
        </p:nvSpPr>
        <p:spPr>
          <a:xfrm>
            <a:off x="294011" y="599880"/>
            <a:ext cx="8388000" cy="5920147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5582" indent="-176205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04823" indent="-231764" defTabSz="1160406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marL="538136" lvl="2" indent="-182554" algn="l" defTabSz="914354" rtl="0" eaLnBrk="1" latinLnBrk="0" hangingPunct="1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</a:pPr>
            <a:r>
              <a:rPr lang="pt-BR" dirty="0"/>
              <a:t>Terceiro nível</a:t>
            </a:r>
          </a:p>
          <a:p>
            <a:pPr marL="720689" lvl="3" indent="-168266" algn="l" defTabSz="914354" rtl="0" eaLnBrk="1" latinLnBrk="0" hangingPunct="1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</a:pPr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9273600" y="287999"/>
            <a:ext cx="2628000" cy="6232031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55582" indent="-176205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01648" indent="-168266">
              <a:lnSpc>
                <a:spcPct val="110000"/>
              </a:lnSpc>
              <a:spcBef>
                <a:spcPts val="600"/>
              </a:spcBef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marL="538136" lvl="2" indent="-182554" algn="l" defTabSz="914354" rtl="0" eaLnBrk="1" latinLnBrk="0" hangingPunct="1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</a:pPr>
            <a:r>
              <a:rPr lang="pt-BR" dirty="0"/>
              <a:t>Terceiro nível</a:t>
            </a:r>
          </a:p>
          <a:p>
            <a:pPr marL="720689" lvl="3" indent="-168266" algn="l" defTabSz="914354" rtl="0" eaLnBrk="1" latinLnBrk="0" hangingPunct="1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</a:pPr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38807F09-CB2C-4CF0-B4E2-9868F7E92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011" y="292103"/>
            <a:ext cx="8388358" cy="307777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6" name="Espaço Reservado para Número de Slide 5">
            <a:extLst>
              <a:ext uri="{FF2B5EF4-FFF2-40B4-BE49-F238E27FC236}">
                <a16:creationId xmlns:a16="http://schemas.microsoft.com/office/drawing/2014/main" id="{E702C365-D481-48E4-AAD0-F920263492A9}"/>
              </a:ext>
            </a:extLst>
          </p:cNvPr>
          <p:cNvSpPr txBox="1">
            <a:spLocks/>
          </p:cNvSpPr>
          <p:nvPr userDrawn="1"/>
        </p:nvSpPr>
        <p:spPr>
          <a:xfrm>
            <a:off x="10361807" y="6633248"/>
            <a:ext cx="1261537" cy="151414"/>
          </a:xfrm>
          <a:prstGeom prst="rect">
            <a:avLst/>
          </a:prstGeom>
        </p:spPr>
        <p:txBody>
          <a:bodyPr anchor="ctr"/>
          <a:lstStyle>
            <a:defPPr>
              <a:defRPr lang="pt-BR"/>
            </a:defPPr>
            <a:lvl1pPr marL="0" algn="r" defTabSz="9144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5235D7-71BD-40A9-936C-8BC002B944E4}" type="slidenum">
              <a:rPr lang="pt-BR" smtClean="0"/>
              <a:pPr/>
              <a:t>‹#›</a:t>
            </a:fld>
            <a:endParaRPr lang="pt-BR" dirty="0"/>
          </a:p>
        </p:txBody>
      </p:sp>
      <p:cxnSp>
        <p:nvCxnSpPr>
          <p:cNvPr id="37" name="Conector reto 36">
            <a:extLst>
              <a:ext uri="{FF2B5EF4-FFF2-40B4-BE49-F238E27FC236}">
                <a16:creationId xmlns:a16="http://schemas.microsoft.com/office/drawing/2014/main" id="{7737E871-3E7F-45E2-8985-F65857BC179D}"/>
              </a:ext>
            </a:extLst>
          </p:cNvPr>
          <p:cNvCxnSpPr>
            <a:cxnSpLocks/>
          </p:cNvCxnSpPr>
          <p:nvPr userDrawn="1"/>
        </p:nvCxnSpPr>
        <p:spPr>
          <a:xfrm>
            <a:off x="11660314" y="6585262"/>
            <a:ext cx="0" cy="271474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Imagem 37" descr="RGB_logotipo_lca_curvas_com_contorno.jpg">
            <a:extLst>
              <a:ext uri="{FF2B5EF4-FFF2-40B4-BE49-F238E27FC236}">
                <a16:creationId xmlns:a16="http://schemas.microsoft.com/office/drawing/2014/main" id="{7BB33D0C-6ECD-46CF-939B-C8B3E4D86C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15740" y="6585262"/>
            <a:ext cx="200905" cy="199111"/>
          </a:xfrm>
          <a:prstGeom prst="rect">
            <a:avLst/>
          </a:prstGeom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EE075C81-0FBB-4F85-B02F-3213412BD07F}"/>
              </a:ext>
            </a:extLst>
          </p:cNvPr>
          <p:cNvCxnSpPr/>
          <p:nvPr userDrawn="1"/>
        </p:nvCxnSpPr>
        <p:spPr>
          <a:xfrm>
            <a:off x="8970238" y="0"/>
            <a:ext cx="0" cy="68567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7732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yout 18_V2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Conteúdo 12"/>
          <p:cNvSpPr>
            <a:spLocks noGrp="1"/>
          </p:cNvSpPr>
          <p:nvPr>
            <p:ph sz="quarter" idx="15"/>
          </p:nvPr>
        </p:nvSpPr>
        <p:spPr>
          <a:xfrm>
            <a:off x="294011" y="288000"/>
            <a:ext cx="8388000" cy="6232031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5582" indent="-176205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04823" indent="-231764" defTabSz="1160406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marL="538136" lvl="2" indent="-182554" algn="l" defTabSz="914354" rtl="0" eaLnBrk="1" latinLnBrk="0" hangingPunct="1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</a:pPr>
            <a:r>
              <a:rPr lang="pt-BR" dirty="0"/>
              <a:t>Terceiro nível</a:t>
            </a:r>
          </a:p>
          <a:p>
            <a:pPr marL="720689" lvl="3" indent="-168266" algn="l" defTabSz="914354" rtl="0" eaLnBrk="1" latinLnBrk="0" hangingPunct="1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</a:pPr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9269989" y="287999"/>
            <a:ext cx="2628000" cy="6230755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55582" indent="-176205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01648" indent="-168266">
              <a:lnSpc>
                <a:spcPct val="110000"/>
              </a:lnSpc>
              <a:spcBef>
                <a:spcPts val="600"/>
              </a:spcBef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marL="538136" lvl="2" indent="-182554" algn="l" defTabSz="914354" rtl="0" eaLnBrk="1" latinLnBrk="0" hangingPunct="1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</a:pPr>
            <a:r>
              <a:rPr lang="pt-BR" dirty="0"/>
              <a:t>Terceiro nível</a:t>
            </a:r>
          </a:p>
          <a:p>
            <a:pPr marL="720689" lvl="3" indent="-168266" algn="l" defTabSz="914354" rtl="0" eaLnBrk="1" latinLnBrk="0" hangingPunct="1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</a:pPr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33" name="Espaço Reservado para Número de Slide 5">
            <a:extLst>
              <a:ext uri="{FF2B5EF4-FFF2-40B4-BE49-F238E27FC236}">
                <a16:creationId xmlns:a16="http://schemas.microsoft.com/office/drawing/2014/main" id="{008C11B4-DA42-4BB2-A62A-2B9FD7B57722}"/>
              </a:ext>
            </a:extLst>
          </p:cNvPr>
          <p:cNvSpPr txBox="1">
            <a:spLocks/>
          </p:cNvSpPr>
          <p:nvPr userDrawn="1"/>
        </p:nvSpPr>
        <p:spPr>
          <a:xfrm>
            <a:off x="10361807" y="6633248"/>
            <a:ext cx="1261537" cy="151414"/>
          </a:xfrm>
          <a:prstGeom prst="rect">
            <a:avLst/>
          </a:prstGeom>
        </p:spPr>
        <p:txBody>
          <a:bodyPr anchor="ctr"/>
          <a:lstStyle>
            <a:defPPr>
              <a:defRPr lang="pt-BR"/>
            </a:defPPr>
            <a:lvl1pPr marL="0" algn="r" defTabSz="9144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5235D7-71BD-40A9-936C-8BC002B944E4}" type="slidenum">
              <a:rPr lang="pt-BR" smtClean="0"/>
              <a:pPr/>
              <a:t>‹#›</a:t>
            </a:fld>
            <a:endParaRPr lang="pt-BR" dirty="0"/>
          </a:p>
        </p:txBody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6DDF18FC-CDD3-4A20-B78A-36C12C85255B}"/>
              </a:ext>
            </a:extLst>
          </p:cNvPr>
          <p:cNvCxnSpPr>
            <a:cxnSpLocks/>
          </p:cNvCxnSpPr>
          <p:nvPr userDrawn="1"/>
        </p:nvCxnSpPr>
        <p:spPr>
          <a:xfrm>
            <a:off x="11660314" y="6585262"/>
            <a:ext cx="0" cy="271474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m 34" descr="RGB_logotipo_lca_curvas_com_contorno.jpg">
            <a:extLst>
              <a:ext uri="{FF2B5EF4-FFF2-40B4-BE49-F238E27FC236}">
                <a16:creationId xmlns:a16="http://schemas.microsoft.com/office/drawing/2014/main" id="{9C16681B-EE88-4B83-A4D1-A6E1C70D0C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15740" y="6585262"/>
            <a:ext cx="200905" cy="199111"/>
          </a:xfrm>
          <a:prstGeom prst="rect">
            <a:avLst/>
          </a:prstGeom>
        </p:spPr>
      </p:pic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16181309-63CE-492B-A807-1CB0364712C9}"/>
              </a:ext>
            </a:extLst>
          </p:cNvPr>
          <p:cNvCxnSpPr/>
          <p:nvPr userDrawn="1"/>
        </p:nvCxnSpPr>
        <p:spPr>
          <a:xfrm>
            <a:off x="8970238" y="0"/>
            <a:ext cx="0" cy="68567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5065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19_V2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 userDrawn="1"/>
        </p:nvSpPr>
        <p:spPr>
          <a:xfrm>
            <a:off x="7444913" y="-11762"/>
            <a:ext cx="4751851" cy="68697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15"/>
          </p:nvPr>
        </p:nvSpPr>
        <p:spPr>
          <a:xfrm>
            <a:off x="7754617" y="864169"/>
            <a:ext cx="4143375" cy="5654577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bg1"/>
                </a:solidFill>
              </a:defRPr>
            </a:lvl1pPr>
            <a:lvl2pPr marL="355582" indent="-184142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bg1"/>
                </a:solidFill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bg1"/>
                </a:solidFill>
              </a:defRPr>
            </a:lvl3pPr>
            <a:lvl4pPr marL="720689" indent="-168266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bg1"/>
                </a:solidFill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5200" y="287999"/>
            <a:ext cx="6858275" cy="6232033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65127" indent="-28575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lang="pt-BR" sz="1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720689" indent="-168266">
              <a:lnSpc>
                <a:spcPct val="110000"/>
              </a:lnSpc>
              <a:spcBef>
                <a:spcPts val="600"/>
              </a:spcBef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marL="355582" lvl="1" indent="-176205" algn="l" defTabSz="914354" rtl="0" eaLnBrk="1" latinLnBrk="0" hangingPunct="1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387AA291-730D-4A27-AA87-6DF6E4CB4779}"/>
              </a:ext>
            </a:extLst>
          </p:cNvPr>
          <p:cNvCxnSpPr>
            <a:cxnSpLocks/>
          </p:cNvCxnSpPr>
          <p:nvPr userDrawn="1"/>
        </p:nvCxnSpPr>
        <p:spPr>
          <a:xfrm>
            <a:off x="11874682" y="288000"/>
            <a:ext cx="0" cy="576171"/>
          </a:xfrm>
          <a:prstGeom prst="line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ítulo 1">
            <a:extLst>
              <a:ext uri="{FF2B5EF4-FFF2-40B4-BE49-F238E27FC236}">
                <a16:creationId xmlns:a16="http://schemas.microsoft.com/office/drawing/2014/main" id="{0D191054-6F78-41C8-A046-9687A3303A32}"/>
              </a:ext>
            </a:extLst>
          </p:cNvPr>
          <p:cNvSpPr txBox="1">
            <a:spLocks/>
          </p:cNvSpPr>
          <p:nvPr userDrawn="1"/>
        </p:nvSpPr>
        <p:spPr>
          <a:xfrm>
            <a:off x="7754617" y="288000"/>
            <a:ext cx="3961123" cy="576169"/>
          </a:xfrm>
          <a:prstGeom prst="rect">
            <a:avLst/>
          </a:prstGeom>
          <a:noFill/>
        </p:spPr>
        <p:txBody>
          <a:bodyPr anchor="ctr"/>
          <a:lstStyle>
            <a:lvl1pPr algn="l" defTabSz="914354" rtl="0" eaLnBrk="1" latinLnBrk="0" hangingPunct="1">
              <a:spcBef>
                <a:spcPct val="0"/>
              </a:spcBef>
              <a:buNone/>
              <a:defRPr lang="pt-BR" sz="1600" kern="1200" cap="all" baseline="0" dirty="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t-BR" dirty="0">
                <a:solidFill>
                  <a:schemeClr val="accent4">
                    <a:lumMod val="75000"/>
                  </a:schemeClr>
                </a:solidFill>
              </a:rPr>
              <a:t>Clique para editar o título Mestre</a:t>
            </a:r>
          </a:p>
        </p:txBody>
      </p:sp>
      <p:sp>
        <p:nvSpPr>
          <p:cNvPr id="34" name="Espaço Reservado para Número de Slide 5">
            <a:extLst>
              <a:ext uri="{FF2B5EF4-FFF2-40B4-BE49-F238E27FC236}">
                <a16:creationId xmlns:a16="http://schemas.microsoft.com/office/drawing/2014/main" id="{2F2A8A18-5CD2-42F1-B9C2-0132B80FC390}"/>
              </a:ext>
            </a:extLst>
          </p:cNvPr>
          <p:cNvSpPr txBox="1">
            <a:spLocks/>
          </p:cNvSpPr>
          <p:nvPr userDrawn="1"/>
        </p:nvSpPr>
        <p:spPr>
          <a:xfrm>
            <a:off x="10361807" y="6633248"/>
            <a:ext cx="1261537" cy="151414"/>
          </a:xfrm>
          <a:prstGeom prst="rect">
            <a:avLst/>
          </a:prstGeom>
        </p:spPr>
        <p:txBody>
          <a:bodyPr anchor="ctr"/>
          <a:lstStyle>
            <a:defPPr>
              <a:defRPr lang="pt-BR"/>
            </a:defPPr>
            <a:lvl1pPr marL="0" algn="r" defTabSz="9144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5235D7-71BD-40A9-936C-8BC002B944E4}" type="slidenum">
              <a:rPr lang="pt-BR" smtClean="0"/>
              <a:pPr/>
              <a:t>‹#›</a:t>
            </a:fld>
            <a:endParaRPr lang="pt-BR" dirty="0"/>
          </a:p>
        </p:txBody>
      </p: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87DE0677-5EE3-4567-B40B-CA14988556C0}"/>
              </a:ext>
            </a:extLst>
          </p:cNvPr>
          <p:cNvCxnSpPr>
            <a:cxnSpLocks/>
          </p:cNvCxnSpPr>
          <p:nvPr userDrawn="1"/>
        </p:nvCxnSpPr>
        <p:spPr>
          <a:xfrm>
            <a:off x="11660314" y="6585262"/>
            <a:ext cx="0" cy="271474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Imagem 35" descr="RGB_logotipo_lca_curvas_com_contorno.jpg">
            <a:extLst>
              <a:ext uri="{FF2B5EF4-FFF2-40B4-BE49-F238E27FC236}">
                <a16:creationId xmlns:a16="http://schemas.microsoft.com/office/drawing/2014/main" id="{2E590F97-23AA-4F57-9D76-58B7D2578D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15740" y="6585262"/>
            <a:ext cx="200905" cy="19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71816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20_V2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 userDrawn="1"/>
        </p:nvSpPr>
        <p:spPr>
          <a:xfrm>
            <a:off x="7444913" y="-11762"/>
            <a:ext cx="4751851" cy="68697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15"/>
          </p:nvPr>
        </p:nvSpPr>
        <p:spPr>
          <a:xfrm>
            <a:off x="7754617" y="287999"/>
            <a:ext cx="4143375" cy="6232031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bg1"/>
                </a:solidFill>
              </a:defRPr>
            </a:lvl1pPr>
            <a:lvl2pPr marL="355582" indent="-184142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bg1"/>
                </a:solidFill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bg1"/>
                </a:solidFill>
              </a:defRPr>
            </a:lvl3pPr>
            <a:lvl4pPr marL="720689" indent="-168266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bg1"/>
                </a:solidFill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7868" y="601700"/>
            <a:ext cx="6858275" cy="5918331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55582" indent="-184142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720689" indent="-168266">
              <a:lnSpc>
                <a:spcPct val="110000"/>
              </a:lnSpc>
              <a:spcBef>
                <a:spcPts val="600"/>
              </a:spcBef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DED7150-0352-42D0-B716-233FCEC6B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64" y="288000"/>
            <a:ext cx="6858274" cy="309600"/>
          </a:xfrm>
          <a:noFill/>
        </p:spPr>
        <p:txBody>
          <a:bodyPr/>
          <a:lstStyle>
            <a:lvl1pPr>
              <a:defRPr lang="pt-BR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pPr lvl="0"/>
            <a:r>
              <a:rPr lang="pt-BR" dirty="0"/>
              <a:t>Clique para editar o título Mestre</a:t>
            </a:r>
          </a:p>
        </p:txBody>
      </p:sp>
      <p:sp>
        <p:nvSpPr>
          <p:cNvPr id="26" name="Espaço Reservado para Número de Slide 5">
            <a:extLst>
              <a:ext uri="{FF2B5EF4-FFF2-40B4-BE49-F238E27FC236}">
                <a16:creationId xmlns:a16="http://schemas.microsoft.com/office/drawing/2014/main" id="{765DF7A8-D95B-46AD-84E1-F238A0654D35}"/>
              </a:ext>
            </a:extLst>
          </p:cNvPr>
          <p:cNvSpPr txBox="1">
            <a:spLocks/>
          </p:cNvSpPr>
          <p:nvPr userDrawn="1"/>
        </p:nvSpPr>
        <p:spPr>
          <a:xfrm>
            <a:off x="10361807" y="6633248"/>
            <a:ext cx="1261537" cy="151414"/>
          </a:xfrm>
          <a:prstGeom prst="rect">
            <a:avLst/>
          </a:prstGeom>
        </p:spPr>
        <p:txBody>
          <a:bodyPr anchor="ctr"/>
          <a:lstStyle>
            <a:defPPr>
              <a:defRPr lang="pt-BR"/>
            </a:defPPr>
            <a:lvl1pPr marL="0" algn="r" defTabSz="9144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5235D7-71BD-40A9-936C-8BC002B944E4}" type="slidenum">
              <a:rPr lang="pt-BR" smtClean="0"/>
              <a:pPr/>
              <a:t>‹#›</a:t>
            </a:fld>
            <a:endParaRPr lang="pt-BR" dirty="0"/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C07B0876-7355-42DC-B2B2-EC1B225E5F71}"/>
              </a:ext>
            </a:extLst>
          </p:cNvPr>
          <p:cNvCxnSpPr>
            <a:cxnSpLocks/>
          </p:cNvCxnSpPr>
          <p:nvPr userDrawn="1"/>
        </p:nvCxnSpPr>
        <p:spPr>
          <a:xfrm>
            <a:off x="11660314" y="6585262"/>
            <a:ext cx="0" cy="271474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m 27" descr="RGB_logotipo_lca_curvas_com_contorno.jpg">
            <a:extLst>
              <a:ext uri="{FF2B5EF4-FFF2-40B4-BE49-F238E27FC236}">
                <a16:creationId xmlns:a16="http://schemas.microsoft.com/office/drawing/2014/main" id="{C3AF9F97-8E10-4F86-87D3-3C3E34ACF2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15740" y="6585262"/>
            <a:ext cx="200905" cy="19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2432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21_V2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 userDrawn="1"/>
        </p:nvSpPr>
        <p:spPr>
          <a:xfrm>
            <a:off x="7444913" y="-11762"/>
            <a:ext cx="4751851" cy="68697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/>
          </a:p>
        </p:txBody>
      </p:sp>
      <p:sp>
        <p:nvSpPr>
          <p:cNvPr id="13" name="Espaço Reservado para Conteúdo 12"/>
          <p:cNvSpPr>
            <a:spLocks noGrp="1"/>
          </p:cNvSpPr>
          <p:nvPr userDrawn="1">
            <p:ph sz="quarter" idx="15"/>
          </p:nvPr>
        </p:nvSpPr>
        <p:spPr>
          <a:xfrm>
            <a:off x="7754617" y="288000"/>
            <a:ext cx="4143375" cy="6232030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bg1"/>
                </a:solidFill>
              </a:defRPr>
            </a:lvl1pPr>
            <a:lvl2pPr marL="355582" indent="-184142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bg1"/>
                </a:solidFill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bg1"/>
                </a:solidFill>
              </a:defRPr>
            </a:lvl3pPr>
            <a:lvl4pPr marL="720689" indent="-168266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bg1"/>
                </a:solidFill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3" name="Espaço Reservado para Conteúdo 2"/>
          <p:cNvSpPr>
            <a:spLocks noGrp="1"/>
          </p:cNvSpPr>
          <p:nvPr userDrawn="1">
            <p:ph idx="1"/>
          </p:nvPr>
        </p:nvSpPr>
        <p:spPr>
          <a:xfrm>
            <a:off x="287868" y="288000"/>
            <a:ext cx="6858275" cy="6232030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55582" indent="-184142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720689" indent="-168266">
              <a:lnSpc>
                <a:spcPct val="110000"/>
              </a:lnSpc>
              <a:spcBef>
                <a:spcPts val="600"/>
              </a:spcBef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32" name="Espaço Reservado para Número de Slide 5">
            <a:extLst>
              <a:ext uri="{FF2B5EF4-FFF2-40B4-BE49-F238E27FC236}">
                <a16:creationId xmlns:a16="http://schemas.microsoft.com/office/drawing/2014/main" id="{C607FD43-3FB0-4BD5-8C35-5412D46E3820}"/>
              </a:ext>
            </a:extLst>
          </p:cNvPr>
          <p:cNvSpPr txBox="1">
            <a:spLocks/>
          </p:cNvSpPr>
          <p:nvPr userDrawn="1"/>
        </p:nvSpPr>
        <p:spPr>
          <a:xfrm>
            <a:off x="10361807" y="6633248"/>
            <a:ext cx="1261537" cy="151414"/>
          </a:xfrm>
          <a:prstGeom prst="rect">
            <a:avLst/>
          </a:prstGeom>
        </p:spPr>
        <p:txBody>
          <a:bodyPr anchor="ctr"/>
          <a:lstStyle>
            <a:defPPr>
              <a:defRPr lang="pt-BR"/>
            </a:defPPr>
            <a:lvl1pPr marL="0" algn="r" defTabSz="9144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5235D7-71BD-40A9-936C-8BC002B944E4}" type="slidenum">
              <a:rPr lang="pt-BR" smtClean="0"/>
              <a:pPr/>
              <a:t>‹#›</a:t>
            </a:fld>
            <a:endParaRPr lang="pt-BR" dirty="0"/>
          </a:p>
        </p:txBody>
      </p: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82C5D991-0511-4664-B3D6-6395977C64BA}"/>
              </a:ext>
            </a:extLst>
          </p:cNvPr>
          <p:cNvCxnSpPr>
            <a:cxnSpLocks/>
          </p:cNvCxnSpPr>
          <p:nvPr userDrawn="1"/>
        </p:nvCxnSpPr>
        <p:spPr>
          <a:xfrm>
            <a:off x="11660314" y="6585262"/>
            <a:ext cx="0" cy="271474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Imagem 33" descr="RGB_logotipo_lca_curvas_com_contorno.jpg">
            <a:extLst>
              <a:ext uri="{FF2B5EF4-FFF2-40B4-BE49-F238E27FC236}">
                <a16:creationId xmlns:a16="http://schemas.microsoft.com/office/drawing/2014/main" id="{E24D5ECF-7E7B-41CE-92C6-F0CDAE7C21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15740" y="6585262"/>
            <a:ext cx="200905" cy="19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4536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yout 19_V2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Conteúdo 12"/>
          <p:cNvSpPr>
            <a:spLocks noGrp="1"/>
          </p:cNvSpPr>
          <p:nvPr>
            <p:ph sz="quarter" idx="15"/>
          </p:nvPr>
        </p:nvSpPr>
        <p:spPr>
          <a:xfrm>
            <a:off x="7754617" y="864169"/>
            <a:ext cx="4143375" cy="5654577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bg1"/>
                </a:solidFill>
              </a:defRPr>
            </a:lvl1pPr>
            <a:lvl2pPr marL="355582" indent="-184142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bg1"/>
                </a:solidFill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bg1"/>
                </a:solidFill>
              </a:defRPr>
            </a:lvl3pPr>
            <a:lvl4pPr marL="720689" indent="-168266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bg1"/>
                </a:solidFill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5200" y="287999"/>
            <a:ext cx="6858275" cy="6232033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65127" indent="-28575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lang="pt-BR" sz="1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720689" indent="-168266">
              <a:lnSpc>
                <a:spcPct val="110000"/>
              </a:lnSpc>
              <a:spcBef>
                <a:spcPts val="600"/>
              </a:spcBef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marL="355582" lvl="1" indent="-176205" algn="l" defTabSz="914354" rtl="0" eaLnBrk="1" latinLnBrk="0" hangingPunct="1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387AA291-730D-4A27-AA87-6DF6E4CB4779}"/>
              </a:ext>
            </a:extLst>
          </p:cNvPr>
          <p:cNvCxnSpPr>
            <a:cxnSpLocks/>
          </p:cNvCxnSpPr>
          <p:nvPr userDrawn="1"/>
        </p:nvCxnSpPr>
        <p:spPr>
          <a:xfrm>
            <a:off x="11874682" y="288000"/>
            <a:ext cx="0" cy="576171"/>
          </a:xfrm>
          <a:prstGeom prst="line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ítulo 1">
            <a:extLst>
              <a:ext uri="{FF2B5EF4-FFF2-40B4-BE49-F238E27FC236}">
                <a16:creationId xmlns:a16="http://schemas.microsoft.com/office/drawing/2014/main" id="{0D191054-6F78-41C8-A046-9687A3303A32}"/>
              </a:ext>
            </a:extLst>
          </p:cNvPr>
          <p:cNvSpPr txBox="1">
            <a:spLocks/>
          </p:cNvSpPr>
          <p:nvPr userDrawn="1"/>
        </p:nvSpPr>
        <p:spPr>
          <a:xfrm>
            <a:off x="7754617" y="288000"/>
            <a:ext cx="3961123" cy="57616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defTabSz="914354" rtl="0" eaLnBrk="1" latinLnBrk="0" hangingPunct="1">
              <a:spcBef>
                <a:spcPct val="0"/>
              </a:spcBef>
              <a:buNone/>
              <a:defRPr lang="pt-BR" sz="1600" kern="1200" cap="all" baseline="0" dirty="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t-BR" cap="none" baseline="0" dirty="0">
                <a:solidFill>
                  <a:schemeClr val="accent4">
                    <a:lumMod val="75000"/>
                  </a:schemeClr>
                </a:solidFill>
              </a:rPr>
              <a:t>Clique para editar o título Mestre</a:t>
            </a:r>
          </a:p>
        </p:txBody>
      </p:sp>
      <p:sp>
        <p:nvSpPr>
          <p:cNvPr id="34" name="Espaço Reservado para Número de Slide 5">
            <a:extLst>
              <a:ext uri="{FF2B5EF4-FFF2-40B4-BE49-F238E27FC236}">
                <a16:creationId xmlns:a16="http://schemas.microsoft.com/office/drawing/2014/main" id="{2F2A8A18-5CD2-42F1-B9C2-0132B80FC390}"/>
              </a:ext>
            </a:extLst>
          </p:cNvPr>
          <p:cNvSpPr txBox="1">
            <a:spLocks/>
          </p:cNvSpPr>
          <p:nvPr userDrawn="1"/>
        </p:nvSpPr>
        <p:spPr>
          <a:xfrm>
            <a:off x="10361807" y="6633248"/>
            <a:ext cx="1261537" cy="151414"/>
          </a:xfrm>
          <a:prstGeom prst="rect">
            <a:avLst/>
          </a:prstGeom>
        </p:spPr>
        <p:txBody>
          <a:bodyPr anchor="ctr"/>
          <a:lstStyle>
            <a:defPPr>
              <a:defRPr lang="pt-BR"/>
            </a:defPPr>
            <a:lvl1pPr marL="0" algn="r" defTabSz="9144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5235D7-71BD-40A9-936C-8BC002B944E4}" type="slidenum">
              <a:rPr lang="pt-BR" smtClean="0"/>
              <a:pPr/>
              <a:t>‹#›</a:t>
            </a:fld>
            <a:endParaRPr lang="pt-BR" dirty="0"/>
          </a:p>
        </p:txBody>
      </p: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87DE0677-5EE3-4567-B40B-CA14988556C0}"/>
              </a:ext>
            </a:extLst>
          </p:cNvPr>
          <p:cNvCxnSpPr>
            <a:cxnSpLocks/>
          </p:cNvCxnSpPr>
          <p:nvPr userDrawn="1"/>
        </p:nvCxnSpPr>
        <p:spPr>
          <a:xfrm>
            <a:off x="11660314" y="6585262"/>
            <a:ext cx="0" cy="271474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Imagem 35" descr="RGB_logotipo_lca_curvas_com_contorno.jpg">
            <a:extLst>
              <a:ext uri="{FF2B5EF4-FFF2-40B4-BE49-F238E27FC236}">
                <a16:creationId xmlns:a16="http://schemas.microsoft.com/office/drawing/2014/main" id="{2E590F97-23AA-4F57-9D76-58B7D2578D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15740" y="6585262"/>
            <a:ext cx="200905" cy="199111"/>
          </a:xfrm>
          <a:prstGeom prst="rect">
            <a:avLst/>
          </a:prstGeom>
        </p:spPr>
      </p:pic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2AACEA36-6730-449D-8890-C4E99149FA02}"/>
              </a:ext>
            </a:extLst>
          </p:cNvPr>
          <p:cNvCxnSpPr/>
          <p:nvPr userDrawn="1"/>
        </p:nvCxnSpPr>
        <p:spPr>
          <a:xfrm>
            <a:off x="7444913" y="0"/>
            <a:ext cx="0" cy="68567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4026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yout 20_V2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Conteúdo 12"/>
          <p:cNvSpPr>
            <a:spLocks noGrp="1"/>
          </p:cNvSpPr>
          <p:nvPr>
            <p:ph sz="quarter" idx="15"/>
          </p:nvPr>
        </p:nvSpPr>
        <p:spPr>
          <a:xfrm>
            <a:off x="7754617" y="287999"/>
            <a:ext cx="4143375" cy="6232031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5582" indent="-184142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20689" indent="-168266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7868" y="601700"/>
            <a:ext cx="6858275" cy="5918331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55582" indent="-184142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720689" indent="-168266">
              <a:lnSpc>
                <a:spcPct val="110000"/>
              </a:lnSpc>
              <a:spcBef>
                <a:spcPts val="600"/>
              </a:spcBef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DED7150-0352-42D0-B716-233FCEC6B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64" y="288000"/>
            <a:ext cx="6858274" cy="309600"/>
          </a:xfrm>
          <a:noFill/>
        </p:spPr>
        <p:txBody>
          <a:bodyPr/>
          <a:lstStyle>
            <a:lvl1pPr>
              <a:defRPr lang="pt-BR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pPr lvl="0"/>
            <a:r>
              <a:rPr lang="pt-BR" dirty="0"/>
              <a:t>Clique para editar o título Mestre</a:t>
            </a:r>
          </a:p>
        </p:txBody>
      </p:sp>
      <p:sp>
        <p:nvSpPr>
          <p:cNvPr id="26" name="Espaço Reservado para Número de Slide 5">
            <a:extLst>
              <a:ext uri="{FF2B5EF4-FFF2-40B4-BE49-F238E27FC236}">
                <a16:creationId xmlns:a16="http://schemas.microsoft.com/office/drawing/2014/main" id="{765DF7A8-D95B-46AD-84E1-F238A0654D35}"/>
              </a:ext>
            </a:extLst>
          </p:cNvPr>
          <p:cNvSpPr txBox="1">
            <a:spLocks/>
          </p:cNvSpPr>
          <p:nvPr userDrawn="1"/>
        </p:nvSpPr>
        <p:spPr>
          <a:xfrm>
            <a:off x="10361807" y="6633248"/>
            <a:ext cx="1261537" cy="151414"/>
          </a:xfrm>
          <a:prstGeom prst="rect">
            <a:avLst/>
          </a:prstGeom>
        </p:spPr>
        <p:txBody>
          <a:bodyPr anchor="ctr"/>
          <a:lstStyle>
            <a:defPPr>
              <a:defRPr lang="pt-BR"/>
            </a:defPPr>
            <a:lvl1pPr marL="0" algn="r" defTabSz="9144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5235D7-71BD-40A9-936C-8BC002B944E4}" type="slidenum">
              <a:rPr lang="pt-BR" smtClean="0"/>
              <a:pPr/>
              <a:t>‹#›</a:t>
            </a:fld>
            <a:endParaRPr lang="pt-BR" dirty="0"/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C07B0876-7355-42DC-B2B2-EC1B225E5F71}"/>
              </a:ext>
            </a:extLst>
          </p:cNvPr>
          <p:cNvCxnSpPr>
            <a:cxnSpLocks/>
          </p:cNvCxnSpPr>
          <p:nvPr userDrawn="1"/>
        </p:nvCxnSpPr>
        <p:spPr>
          <a:xfrm>
            <a:off x="11660314" y="6585262"/>
            <a:ext cx="0" cy="271474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m 27" descr="RGB_logotipo_lca_curvas_com_contorno.jpg">
            <a:extLst>
              <a:ext uri="{FF2B5EF4-FFF2-40B4-BE49-F238E27FC236}">
                <a16:creationId xmlns:a16="http://schemas.microsoft.com/office/drawing/2014/main" id="{C3AF9F97-8E10-4F86-87D3-3C3E34ACF2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15740" y="6585262"/>
            <a:ext cx="200905" cy="199111"/>
          </a:xfrm>
          <a:prstGeom prst="rect">
            <a:avLst/>
          </a:prstGeom>
        </p:spPr>
      </p:pic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1E8909C9-A6D1-4B39-B282-6AC486E133FC}"/>
              </a:ext>
            </a:extLst>
          </p:cNvPr>
          <p:cNvCxnSpPr/>
          <p:nvPr userDrawn="1"/>
        </p:nvCxnSpPr>
        <p:spPr>
          <a:xfrm>
            <a:off x="7444913" y="0"/>
            <a:ext cx="0" cy="68567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50445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yout 21_V2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Conteúdo 12"/>
          <p:cNvSpPr>
            <a:spLocks noGrp="1"/>
          </p:cNvSpPr>
          <p:nvPr userDrawn="1">
            <p:ph sz="quarter" idx="15"/>
          </p:nvPr>
        </p:nvSpPr>
        <p:spPr>
          <a:xfrm>
            <a:off x="7754617" y="288000"/>
            <a:ext cx="4143375" cy="6232030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5582" indent="-184142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20689" indent="-168266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3" name="Espaço Reservado para Conteúdo 2"/>
          <p:cNvSpPr>
            <a:spLocks noGrp="1"/>
          </p:cNvSpPr>
          <p:nvPr userDrawn="1">
            <p:ph idx="1"/>
          </p:nvPr>
        </p:nvSpPr>
        <p:spPr>
          <a:xfrm>
            <a:off x="287868" y="288000"/>
            <a:ext cx="6858275" cy="6232030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55582" indent="-184142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720689" indent="-168266">
              <a:lnSpc>
                <a:spcPct val="110000"/>
              </a:lnSpc>
              <a:spcBef>
                <a:spcPts val="600"/>
              </a:spcBef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32" name="Espaço Reservado para Número de Slide 5">
            <a:extLst>
              <a:ext uri="{FF2B5EF4-FFF2-40B4-BE49-F238E27FC236}">
                <a16:creationId xmlns:a16="http://schemas.microsoft.com/office/drawing/2014/main" id="{C607FD43-3FB0-4BD5-8C35-5412D46E3820}"/>
              </a:ext>
            </a:extLst>
          </p:cNvPr>
          <p:cNvSpPr txBox="1">
            <a:spLocks/>
          </p:cNvSpPr>
          <p:nvPr userDrawn="1"/>
        </p:nvSpPr>
        <p:spPr>
          <a:xfrm>
            <a:off x="10361807" y="6633248"/>
            <a:ext cx="1261537" cy="151414"/>
          </a:xfrm>
          <a:prstGeom prst="rect">
            <a:avLst/>
          </a:prstGeom>
        </p:spPr>
        <p:txBody>
          <a:bodyPr anchor="ctr"/>
          <a:lstStyle>
            <a:defPPr>
              <a:defRPr lang="pt-BR"/>
            </a:defPPr>
            <a:lvl1pPr marL="0" algn="r" defTabSz="9144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5235D7-71BD-40A9-936C-8BC002B944E4}" type="slidenum">
              <a:rPr lang="pt-BR" smtClean="0"/>
              <a:pPr/>
              <a:t>‹#›</a:t>
            </a:fld>
            <a:endParaRPr lang="pt-BR" dirty="0"/>
          </a:p>
        </p:txBody>
      </p: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82C5D991-0511-4664-B3D6-6395977C64BA}"/>
              </a:ext>
            </a:extLst>
          </p:cNvPr>
          <p:cNvCxnSpPr>
            <a:cxnSpLocks/>
          </p:cNvCxnSpPr>
          <p:nvPr userDrawn="1"/>
        </p:nvCxnSpPr>
        <p:spPr>
          <a:xfrm>
            <a:off x="11660314" y="6585262"/>
            <a:ext cx="0" cy="271474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Imagem 33" descr="RGB_logotipo_lca_curvas_com_contorno.jpg">
            <a:extLst>
              <a:ext uri="{FF2B5EF4-FFF2-40B4-BE49-F238E27FC236}">
                <a16:creationId xmlns:a16="http://schemas.microsoft.com/office/drawing/2014/main" id="{E24D5ECF-7E7B-41CE-92C6-F0CDAE7C21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15740" y="6585262"/>
            <a:ext cx="200905" cy="199111"/>
          </a:xfrm>
          <a:prstGeom prst="rect">
            <a:avLst/>
          </a:prstGeom>
        </p:spPr>
      </p:pic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78AD3682-441E-4FF0-AF42-9EE16FDDFE2A}"/>
              </a:ext>
            </a:extLst>
          </p:cNvPr>
          <p:cNvCxnSpPr/>
          <p:nvPr userDrawn="1"/>
        </p:nvCxnSpPr>
        <p:spPr>
          <a:xfrm>
            <a:off x="7444913" y="0"/>
            <a:ext cx="0" cy="68567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0639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22_V2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3ABC69AC-351D-4FAE-B784-91E029F9E50D}"/>
              </a:ext>
            </a:extLst>
          </p:cNvPr>
          <p:cNvSpPr/>
          <p:nvPr userDrawn="1"/>
        </p:nvSpPr>
        <p:spPr>
          <a:xfrm>
            <a:off x="0" y="1"/>
            <a:ext cx="12192000" cy="281467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spaço Reservado para Texto 6">
            <a:extLst>
              <a:ext uri="{FF2B5EF4-FFF2-40B4-BE49-F238E27FC236}">
                <a16:creationId xmlns:a16="http://schemas.microsoft.com/office/drawing/2014/main" id="{D14DA1D8-38ED-4606-B70A-E4A22B9BBB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2991" y="273487"/>
            <a:ext cx="11265310" cy="22665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pt-BR" sz="2800" kern="1200" dirty="0" smtClean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pt-BR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None/>
              <a:defRPr lang="pt-BR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13D7726E-C12C-4FE9-87B1-C53F302EC470}"/>
              </a:ext>
            </a:extLst>
          </p:cNvPr>
          <p:cNvCxnSpPr>
            <a:cxnSpLocks/>
          </p:cNvCxnSpPr>
          <p:nvPr userDrawn="1"/>
        </p:nvCxnSpPr>
        <p:spPr>
          <a:xfrm>
            <a:off x="433601" y="347428"/>
            <a:ext cx="0" cy="1207052"/>
          </a:xfrm>
          <a:prstGeom prst="line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68512123-2C41-4E6D-8638-E87F6E077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992" y="2947270"/>
            <a:ext cx="11265310" cy="3572762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55582" indent="-176205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01648" indent="-168266">
              <a:lnSpc>
                <a:spcPct val="110000"/>
              </a:lnSpc>
              <a:spcBef>
                <a:spcPts val="600"/>
              </a:spcBef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marL="538136" lvl="2" indent="-182554" algn="l" defTabSz="914354" rtl="0" eaLnBrk="1" latinLnBrk="0" hangingPunct="1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</a:pPr>
            <a:r>
              <a:rPr lang="pt-BR" dirty="0"/>
              <a:t>Terceiro nível</a:t>
            </a:r>
          </a:p>
          <a:p>
            <a:pPr marL="720689" lvl="3" indent="-168266" algn="l" defTabSz="914354" rtl="0" eaLnBrk="1" latinLnBrk="0" hangingPunct="1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</a:pPr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1" name="Espaço Reservado para Número de Slide 5">
            <a:extLst>
              <a:ext uri="{FF2B5EF4-FFF2-40B4-BE49-F238E27FC236}">
                <a16:creationId xmlns:a16="http://schemas.microsoft.com/office/drawing/2014/main" id="{2C26CFCB-1CEC-43EA-8179-36837E729C44}"/>
              </a:ext>
            </a:extLst>
          </p:cNvPr>
          <p:cNvSpPr txBox="1">
            <a:spLocks/>
          </p:cNvSpPr>
          <p:nvPr userDrawn="1"/>
        </p:nvSpPr>
        <p:spPr>
          <a:xfrm>
            <a:off x="10361807" y="6633248"/>
            <a:ext cx="1261537" cy="151414"/>
          </a:xfrm>
          <a:prstGeom prst="rect">
            <a:avLst/>
          </a:prstGeom>
        </p:spPr>
        <p:txBody>
          <a:bodyPr anchor="ctr"/>
          <a:lstStyle>
            <a:defPPr>
              <a:defRPr lang="pt-BR"/>
            </a:defPPr>
            <a:lvl1pPr marL="0" algn="r" defTabSz="9144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5235D7-71BD-40A9-936C-8BC002B944E4}" type="slidenum">
              <a:rPr lang="pt-BR" smtClean="0"/>
              <a:pPr/>
              <a:t>‹#›</a:t>
            </a:fld>
            <a:endParaRPr lang="pt-BR" dirty="0"/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A61E8428-9188-4452-8CA4-C97F2FE0E429}"/>
              </a:ext>
            </a:extLst>
          </p:cNvPr>
          <p:cNvCxnSpPr>
            <a:cxnSpLocks/>
          </p:cNvCxnSpPr>
          <p:nvPr userDrawn="1"/>
        </p:nvCxnSpPr>
        <p:spPr>
          <a:xfrm>
            <a:off x="11660314" y="6585262"/>
            <a:ext cx="0" cy="271474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m 12" descr="RGB_logotipo_lca_curvas_com_contorno.jpg">
            <a:extLst>
              <a:ext uri="{FF2B5EF4-FFF2-40B4-BE49-F238E27FC236}">
                <a16:creationId xmlns:a16="http://schemas.microsoft.com/office/drawing/2014/main" id="{EF50D2E6-DF43-43A1-A247-EDEE1C5B14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15740" y="6585262"/>
            <a:ext cx="200905" cy="19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825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5_V3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3A1E72-D906-48C4-B729-29C10811A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pt-BR" dirty="0"/>
              <a:t>Clique para editar o título Mestre</a:t>
            </a:r>
            <a:endParaRPr lang="es-ES_tradnl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56E9250E-FDF6-4B8C-9975-74E7D6F78E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8016585B-95EF-4477-8C75-898956DAE829}" type="slidenum">
              <a:rPr lang="es-ES_tradnl" smtClean="0"/>
              <a:pPr algn="r"/>
              <a:t>‹#›</a:t>
            </a:fld>
            <a:endParaRPr lang="es-ES_tradnl" dirty="0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BEEA2FB6-187C-40E3-BB82-ADB28CC21EC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98800" y="838800"/>
            <a:ext cx="2743200" cy="5688000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s-ES_tradnl" dirty="0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F9629B23-BDD6-4A86-8544-BFFEB9F9703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250800" y="838800"/>
            <a:ext cx="2743200" cy="56880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s-ES_tradnl"/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FF1989A8-7269-4C57-9DE7-DB719314E7F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02800" y="838800"/>
            <a:ext cx="2743200" cy="56880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s-ES_tradnl"/>
          </a:p>
        </p:txBody>
      </p:sp>
      <p:sp>
        <p:nvSpPr>
          <p:cNvPr id="11" name="Espaço Reservado para Conteúdo 10">
            <a:extLst>
              <a:ext uri="{FF2B5EF4-FFF2-40B4-BE49-F238E27FC236}">
                <a16:creationId xmlns:a16="http://schemas.microsoft.com/office/drawing/2014/main" id="{E7C045A4-23A1-4FE2-B633-DB65AA79C97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151200" y="838800"/>
            <a:ext cx="2735420" cy="56880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4879703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23_V2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3ABC69AC-351D-4FAE-B784-91E029F9E50D}"/>
              </a:ext>
            </a:extLst>
          </p:cNvPr>
          <p:cNvSpPr/>
          <p:nvPr userDrawn="1"/>
        </p:nvSpPr>
        <p:spPr>
          <a:xfrm>
            <a:off x="0" y="1"/>
            <a:ext cx="12192000" cy="281467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spaço Reservado para Texto 6">
            <a:extLst>
              <a:ext uri="{FF2B5EF4-FFF2-40B4-BE49-F238E27FC236}">
                <a16:creationId xmlns:a16="http://schemas.microsoft.com/office/drawing/2014/main" id="{D14DA1D8-38ED-4606-B70A-E4A22B9BBB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2991" y="273487"/>
            <a:ext cx="11265310" cy="22665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pt-BR" sz="2800" kern="1200" dirty="0" smtClean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pt-BR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None/>
              <a:defRPr lang="pt-BR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13D7726E-C12C-4FE9-87B1-C53F302EC470}"/>
              </a:ext>
            </a:extLst>
          </p:cNvPr>
          <p:cNvCxnSpPr>
            <a:cxnSpLocks/>
          </p:cNvCxnSpPr>
          <p:nvPr userDrawn="1"/>
        </p:nvCxnSpPr>
        <p:spPr>
          <a:xfrm>
            <a:off x="433601" y="347428"/>
            <a:ext cx="0" cy="1207052"/>
          </a:xfrm>
          <a:prstGeom prst="line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B9FD4C58-AB85-4A5D-B536-E56C79CFB67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32991" y="2947270"/>
            <a:ext cx="5509683" cy="3572693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55582" indent="-184142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720689" indent="-168266">
              <a:lnSpc>
                <a:spcPct val="110000"/>
              </a:lnSpc>
              <a:spcBef>
                <a:spcPts val="600"/>
              </a:spcBef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Conteúdo 12">
            <a:extLst>
              <a:ext uri="{FF2B5EF4-FFF2-40B4-BE49-F238E27FC236}">
                <a16:creationId xmlns:a16="http://schemas.microsoft.com/office/drawing/2014/main" id="{8D310A77-D18E-4F88-A9AC-5517E9D7707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88619" y="2947336"/>
            <a:ext cx="5509682" cy="3572693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5582" indent="-184142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20689" indent="-168266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0" name="Espaço Reservado para Número de Slide 5">
            <a:extLst>
              <a:ext uri="{FF2B5EF4-FFF2-40B4-BE49-F238E27FC236}">
                <a16:creationId xmlns:a16="http://schemas.microsoft.com/office/drawing/2014/main" id="{4F849D48-EC5C-4C84-9292-B82DEB570555}"/>
              </a:ext>
            </a:extLst>
          </p:cNvPr>
          <p:cNvSpPr txBox="1">
            <a:spLocks/>
          </p:cNvSpPr>
          <p:nvPr userDrawn="1"/>
        </p:nvSpPr>
        <p:spPr>
          <a:xfrm>
            <a:off x="10361807" y="6633248"/>
            <a:ext cx="1261537" cy="151414"/>
          </a:xfrm>
          <a:prstGeom prst="rect">
            <a:avLst/>
          </a:prstGeom>
        </p:spPr>
        <p:txBody>
          <a:bodyPr anchor="ctr"/>
          <a:lstStyle>
            <a:defPPr>
              <a:defRPr lang="pt-BR"/>
            </a:defPPr>
            <a:lvl1pPr marL="0" algn="r" defTabSz="9144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5235D7-71BD-40A9-936C-8BC002B944E4}" type="slidenum">
              <a:rPr lang="pt-BR" smtClean="0"/>
              <a:pPr/>
              <a:t>‹#›</a:t>
            </a:fld>
            <a:endParaRPr lang="pt-BR" dirty="0"/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B08CCD67-D064-4130-8ED0-FDC9B2AD63E3}"/>
              </a:ext>
            </a:extLst>
          </p:cNvPr>
          <p:cNvCxnSpPr>
            <a:cxnSpLocks/>
          </p:cNvCxnSpPr>
          <p:nvPr userDrawn="1"/>
        </p:nvCxnSpPr>
        <p:spPr>
          <a:xfrm>
            <a:off x="11660314" y="6585262"/>
            <a:ext cx="0" cy="271474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 descr="RGB_logotipo_lca_curvas_com_contorno.jpg">
            <a:extLst>
              <a:ext uri="{FF2B5EF4-FFF2-40B4-BE49-F238E27FC236}">
                <a16:creationId xmlns:a16="http://schemas.microsoft.com/office/drawing/2014/main" id="{C6BA98E5-FD29-4DEB-82F5-ED1CE1DBE4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15740" y="6585262"/>
            <a:ext cx="200905" cy="19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218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24_V2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3ABC69AC-351D-4FAE-B784-91E029F9E50D}"/>
              </a:ext>
            </a:extLst>
          </p:cNvPr>
          <p:cNvSpPr/>
          <p:nvPr userDrawn="1"/>
        </p:nvSpPr>
        <p:spPr>
          <a:xfrm>
            <a:off x="0" y="1"/>
            <a:ext cx="12192000" cy="281467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spaço Reservado para Texto 6">
            <a:extLst>
              <a:ext uri="{FF2B5EF4-FFF2-40B4-BE49-F238E27FC236}">
                <a16:creationId xmlns:a16="http://schemas.microsoft.com/office/drawing/2014/main" id="{D14DA1D8-38ED-4606-B70A-E4A22B9BBB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2991" y="273487"/>
            <a:ext cx="11265310" cy="22665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pt-BR" sz="2800" kern="1200" dirty="0" smtClean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pt-BR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None/>
              <a:defRPr lang="pt-BR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13D7726E-C12C-4FE9-87B1-C53F302EC470}"/>
              </a:ext>
            </a:extLst>
          </p:cNvPr>
          <p:cNvCxnSpPr>
            <a:cxnSpLocks/>
          </p:cNvCxnSpPr>
          <p:nvPr userDrawn="1"/>
        </p:nvCxnSpPr>
        <p:spPr>
          <a:xfrm>
            <a:off x="433601" y="347428"/>
            <a:ext cx="0" cy="1207052"/>
          </a:xfrm>
          <a:prstGeom prst="line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21B39FA5-48CE-4A1C-B03D-979B95015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991" y="2946934"/>
            <a:ext cx="3556710" cy="3572763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55582" indent="-184142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720689" indent="-168266">
              <a:lnSpc>
                <a:spcPct val="110000"/>
              </a:lnSpc>
              <a:spcBef>
                <a:spcPts val="600"/>
              </a:spcBef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1" name="Espaço Reservado para Conteúdo 12">
            <a:extLst>
              <a:ext uri="{FF2B5EF4-FFF2-40B4-BE49-F238E27FC236}">
                <a16:creationId xmlns:a16="http://schemas.microsoft.com/office/drawing/2014/main" id="{FE0D4557-DA7F-4F5E-B6CC-9A5F23BF143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87246" y="2947270"/>
            <a:ext cx="3556710" cy="3572763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5582" indent="-184142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20689" indent="-168266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2" name="Espaço Reservado para Conteúdo 12">
            <a:extLst>
              <a:ext uri="{FF2B5EF4-FFF2-40B4-BE49-F238E27FC236}">
                <a16:creationId xmlns:a16="http://schemas.microsoft.com/office/drawing/2014/main" id="{E2660A28-5C92-4561-9C96-1DA6F4DCBAC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241501" y="2947270"/>
            <a:ext cx="3556800" cy="3572763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5582" indent="-184142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20689" indent="-168266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3" name="Espaço Reservado para Número de Slide 5">
            <a:extLst>
              <a:ext uri="{FF2B5EF4-FFF2-40B4-BE49-F238E27FC236}">
                <a16:creationId xmlns:a16="http://schemas.microsoft.com/office/drawing/2014/main" id="{E3FF9F8A-51FB-4305-B877-A09F47F79D37}"/>
              </a:ext>
            </a:extLst>
          </p:cNvPr>
          <p:cNvSpPr txBox="1">
            <a:spLocks/>
          </p:cNvSpPr>
          <p:nvPr userDrawn="1"/>
        </p:nvSpPr>
        <p:spPr>
          <a:xfrm>
            <a:off x="10361807" y="6633248"/>
            <a:ext cx="1261537" cy="151414"/>
          </a:xfrm>
          <a:prstGeom prst="rect">
            <a:avLst/>
          </a:prstGeom>
        </p:spPr>
        <p:txBody>
          <a:bodyPr anchor="ctr"/>
          <a:lstStyle>
            <a:defPPr>
              <a:defRPr lang="pt-BR"/>
            </a:defPPr>
            <a:lvl1pPr marL="0" algn="r" defTabSz="9144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5235D7-71BD-40A9-936C-8BC002B944E4}" type="slidenum">
              <a:rPr lang="pt-BR" smtClean="0"/>
              <a:pPr/>
              <a:t>‹#›</a:t>
            </a:fld>
            <a:endParaRPr lang="pt-BR" dirty="0"/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ADC257DF-E12B-477C-80CD-A8A506DE4C04}"/>
              </a:ext>
            </a:extLst>
          </p:cNvPr>
          <p:cNvCxnSpPr>
            <a:cxnSpLocks/>
          </p:cNvCxnSpPr>
          <p:nvPr userDrawn="1"/>
        </p:nvCxnSpPr>
        <p:spPr>
          <a:xfrm>
            <a:off x="11660314" y="6585262"/>
            <a:ext cx="0" cy="271474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 descr="RGB_logotipo_lca_curvas_com_contorno.jpg">
            <a:extLst>
              <a:ext uri="{FF2B5EF4-FFF2-40B4-BE49-F238E27FC236}">
                <a16:creationId xmlns:a16="http://schemas.microsoft.com/office/drawing/2014/main" id="{BA483F70-4FE8-4AE7-B94A-4E02424B41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15740" y="6585262"/>
            <a:ext cx="200905" cy="19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96319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25_V2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3ABC69AC-351D-4FAE-B784-91E029F9E50D}"/>
              </a:ext>
            </a:extLst>
          </p:cNvPr>
          <p:cNvSpPr/>
          <p:nvPr userDrawn="1"/>
        </p:nvSpPr>
        <p:spPr>
          <a:xfrm>
            <a:off x="0" y="1"/>
            <a:ext cx="12192000" cy="281467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spaço Reservado para Texto 6">
            <a:extLst>
              <a:ext uri="{FF2B5EF4-FFF2-40B4-BE49-F238E27FC236}">
                <a16:creationId xmlns:a16="http://schemas.microsoft.com/office/drawing/2014/main" id="{D14DA1D8-38ED-4606-B70A-E4A22B9BBB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2991" y="273487"/>
            <a:ext cx="11265310" cy="22665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pt-BR" sz="2800" kern="1200" dirty="0" smtClean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pt-BR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None/>
              <a:defRPr lang="pt-BR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13D7726E-C12C-4FE9-87B1-C53F302EC470}"/>
              </a:ext>
            </a:extLst>
          </p:cNvPr>
          <p:cNvCxnSpPr>
            <a:cxnSpLocks/>
          </p:cNvCxnSpPr>
          <p:nvPr userDrawn="1"/>
        </p:nvCxnSpPr>
        <p:spPr>
          <a:xfrm>
            <a:off x="433601" y="347428"/>
            <a:ext cx="0" cy="1207052"/>
          </a:xfrm>
          <a:prstGeom prst="line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06D33638-54BB-4B82-9DAE-C895AB156FB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412094" y="2946933"/>
            <a:ext cx="2628000" cy="3572763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55582" indent="-184142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720689" indent="-168266">
              <a:lnSpc>
                <a:spcPct val="110000"/>
              </a:lnSpc>
              <a:spcBef>
                <a:spcPts val="600"/>
              </a:spcBef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3" name="Espaço Reservado para Conteúdo 12">
            <a:extLst>
              <a:ext uri="{FF2B5EF4-FFF2-40B4-BE49-F238E27FC236}">
                <a16:creationId xmlns:a16="http://schemas.microsoft.com/office/drawing/2014/main" id="{FB7752AC-8697-457F-86AC-852D595104F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91197" y="2947270"/>
            <a:ext cx="2628000" cy="3572763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5582" indent="-184142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20689" indent="-168266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4" name="Espaço Reservado para Conteúdo 12">
            <a:extLst>
              <a:ext uri="{FF2B5EF4-FFF2-40B4-BE49-F238E27FC236}">
                <a16:creationId xmlns:a16="http://schemas.microsoft.com/office/drawing/2014/main" id="{D481CED1-F013-41BC-BFAE-877C20B3225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9170301" y="2947270"/>
            <a:ext cx="2628000" cy="3572763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5582" indent="-184142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20689" indent="-168266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DD51A3EF-312E-4BF1-A13C-CE4F7CCCC5D3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532991" y="2946932"/>
            <a:ext cx="2628000" cy="3572763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55582" indent="-184142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720689" indent="-168266">
              <a:lnSpc>
                <a:spcPct val="110000"/>
              </a:lnSpc>
              <a:spcBef>
                <a:spcPts val="600"/>
              </a:spcBef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2" name="Espaço Reservado para Número de Slide 5">
            <a:extLst>
              <a:ext uri="{FF2B5EF4-FFF2-40B4-BE49-F238E27FC236}">
                <a16:creationId xmlns:a16="http://schemas.microsoft.com/office/drawing/2014/main" id="{A9C6C0EB-0212-4575-B142-45CB39739E8A}"/>
              </a:ext>
            </a:extLst>
          </p:cNvPr>
          <p:cNvSpPr txBox="1">
            <a:spLocks/>
          </p:cNvSpPr>
          <p:nvPr userDrawn="1"/>
        </p:nvSpPr>
        <p:spPr>
          <a:xfrm>
            <a:off x="10361807" y="6633248"/>
            <a:ext cx="1261537" cy="151414"/>
          </a:xfrm>
          <a:prstGeom prst="rect">
            <a:avLst/>
          </a:prstGeom>
        </p:spPr>
        <p:txBody>
          <a:bodyPr anchor="ctr"/>
          <a:lstStyle>
            <a:defPPr>
              <a:defRPr lang="pt-BR"/>
            </a:defPPr>
            <a:lvl1pPr marL="0" algn="r" defTabSz="9144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5235D7-71BD-40A9-936C-8BC002B944E4}" type="slidenum">
              <a:rPr lang="pt-BR" smtClean="0"/>
              <a:pPr/>
              <a:t>‹#›</a:t>
            </a:fld>
            <a:endParaRPr lang="pt-BR" dirty="0"/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F3DC20F8-7459-4C6F-8250-1465CE2812DA}"/>
              </a:ext>
            </a:extLst>
          </p:cNvPr>
          <p:cNvCxnSpPr>
            <a:cxnSpLocks/>
          </p:cNvCxnSpPr>
          <p:nvPr userDrawn="1"/>
        </p:nvCxnSpPr>
        <p:spPr>
          <a:xfrm>
            <a:off x="11660314" y="6585262"/>
            <a:ext cx="0" cy="271474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m 16" descr="RGB_logotipo_lca_curvas_com_contorno.jpg">
            <a:extLst>
              <a:ext uri="{FF2B5EF4-FFF2-40B4-BE49-F238E27FC236}">
                <a16:creationId xmlns:a16="http://schemas.microsoft.com/office/drawing/2014/main" id="{C43022E1-9A66-4FAD-AC9A-5E6A4E35B4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15740" y="6585262"/>
            <a:ext cx="200905" cy="19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5942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yout 22_V2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ço Reservado para Texto 6">
            <a:extLst>
              <a:ext uri="{FF2B5EF4-FFF2-40B4-BE49-F238E27FC236}">
                <a16:creationId xmlns:a16="http://schemas.microsoft.com/office/drawing/2014/main" id="{D14DA1D8-38ED-4606-B70A-E4A22B9BBB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2991" y="273487"/>
            <a:ext cx="11265310" cy="22665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pt-BR" sz="2800" kern="1200" dirty="0" smtClean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pt-BR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None/>
              <a:defRPr lang="pt-BR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13D7726E-C12C-4FE9-87B1-C53F302EC470}"/>
              </a:ext>
            </a:extLst>
          </p:cNvPr>
          <p:cNvCxnSpPr>
            <a:cxnSpLocks/>
          </p:cNvCxnSpPr>
          <p:nvPr userDrawn="1"/>
        </p:nvCxnSpPr>
        <p:spPr>
          <a:xfrm>
            <a:off x="433601" y="347428"/>
            <a:ext cx="0" cy="1207052"/>
          </a:xfrm>
          <a:prstGeom prst="line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68512123-2C41-4E6D-8638-E87F6E077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992" y="2947270"/>
            <a:ext cx="11265310" cy="3572762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55582" indent="-176205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01648" indent="-168266">
              <a:lnSpc>
                <a:spcPct val="110000"/>
              </a:lnSpc>
              <a:spcBef>
                <a:spcPts val="600"/>
              </a:spcBef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marL="538136" lvl="2" indent="-182554" algn="l" defTabSz="914354" rtl="0" eaLnBrk="1" latinLnBrk="0" hangingPunct="1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</a:pPr>
            <a:r>
              <a:rPr lang="pt-BR" dirty="0"/>
              <a:t>Terceiro nível</a:t>
            </a:r>
          </a:p>
          <a:p>
            <a:pPr marL="720689" lvl="3" indent="-168266" algn="l" defTabSz="914354" rtl="0" eaLnBrk="1" latinLnBrk="0" hangingPunct="1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</a:pPr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1" name="Espaço Reservado para Número de Slide 5">
            <a:extLst>
              <a:ext uri="{FF2B5EF4-FFF2-40B4-BE49-F238E27FC236}">
                <a16:creationId xmlns:a16="http://schemas.microsoft.com/office/drawing/2014/main" id="{FDD795DF-9884-4EB4-93DB-C3A08F134FD4}"/>
              </a:ext>
            </a:extLst>
          </p:cNvPr>
          <p:cNvSpPr txBox="1">
            <a:spLocks/>
          </p:cNvSpPr>
          <p:nvPr userDrawn="1"/>
        </p:nvSpPr>
        <p:spPr>
          <a:xfrm>
            <a:off x="10361807" y="6633248"/>
            <a:ext cx="1261537" cy="151414"/>
          </a:xfrm>
          <a:prstGeom prst="rect">
            <a:avLst/>
          </a:prstGeom>
        </p:spPr>
        <p:txBody>
          <a:bodyPr anchor="ctr"/>
          <a:lstStyle>
            <a:defPPr>
              <a:defRPr lang="pt-BR"/>
            </a:defPPr>
            <a:lvl1pPr marL="0" algn="r" defTabSz="9144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5235D7-71BD-40A9-936C-8BC002B944E4}" type="slidenum">
              <a:rPr lang="pt-BR" smtClean="0"/>
              <a:pPr/>
              <a:t>‹#›</a:t>
            </a:fld>
            <a:endParaRPr lang="pt-BR" dirty="0"/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90274EE4-6C93-4B27-AEDB-26E20E435B43}"/>
              </a:ext>
            </a:extLst>
          </p:cNvPr>
          <p:cNvCxnSpPr>
            <a:cxnSpLocks/>
          </p:cNvCxnSpPr>
          <p:nvPr userDrawn="1"/>
        </p:nvCxnSpPr>
        <p:spPr>
          <a:xfrm>
            <a:off x="11660314" y="6585262"/>
            <a:ext cx="0" cy="271474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m 12" descr="RGB_logotipo_lca_curvas_com_contorno.jpg">
            <a:extLst>
              <a:ext uri="{FF2B5EF4-FFF2-40B4-BE49-F238E27FC236}">
                <a16:creationId xmlns:a16="http://schemas.microsoft.com/office/drawing/2014/main" id="{C4C124B0-4239-444B-9A22-4DE80608E5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15740" y="6585262"/>
            <a:ext cx="200905" cy="19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24664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yout 23_V2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ço Reservado para Texto 6">
            <a:extLst>
              <a:ext uri="{FF2B5EF4-FFF2-40B4-BE49-F238E27FC236}">
                <a16:creationId xmlns:a16="http://schemas.microsoft.com/office/drawing/2014/main" id="{D14DA1D8-38ED-4606-B70A-E4A22B9BBB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2991" y="273487"/>
            <a:ext cx="11265310" cy="22665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pt-BR" sz="2800" kern="1200" dirty="0" smtClean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pt-BR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None/>
              <a:defRPr lang="pt-BR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13D7726E-C12C-4FE9-87B1-C53F302EC470}"/>
              </a:ext>
            </a:extLst>
          </p:cNvPr>
          <p:cNvCxnSpPr>
            <a:cxnSpLocks/>
          </p:cNvCxnSpPr>
          <p:nvPr userDrawn="1"/>
        </p:nvCxnSpPr>
        <p:spPr>
          <a:xfrm>
            <a:off x="433601" y="347428"/>
            <a:ext cx="0" cy="1207052"/>
          </a:xfrm>
          <a:prstGeom prst="line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B9FD4C58-AB85-4A5D-B536-E56C79CFB67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32991" y="2947270"/>
            <a:ext cx="5509683" cy="3572693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55582" indent="-184142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720689" indent="-168266">
              <a:lnSpc>
                <a:spcPct val="110000"/>
              </a:lnSpc>
              <a:spcBef>
                <a:spcPts val="600"/>
              </a:spcBef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Conteúdo 12">
            <a:extLst>
              <a:ext uri="{FF2B5EF4-FFF2-40B4-BE49-F238E27FC236}">
                <a16:creationId xmlns:a16="http://schemas.microsoft.com/office/drawing/2014/main" id="{8D310A77-D18E-4F88-A9AC-5517E9D7707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88619" y="2947336"/>
            <a:ext cx="5509682" cy="3572693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5582" indent="-184142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20689" indent="-168266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0" name="Espaço Reservado para Número de Slide 5">
            <a:extLst>
              <a:ext uri="{FF2B5EF4-FFF2-40B4-BE49-F238E27FC236}">
                <a16:creationId xmlns:a16="http://schemas.microsoft.com/office/drawing/2014/main" id="{96A4F8EE-EC84-439C-A241-BB166B11AEBE}"/>
              </a:ext>
            </a:extLst>
          </p:cNvPr>
          <p:cNvSpPr txBox="1">
            <a:spLocks/>
          </p:cNvSpPr>
          <p:nvPr userDrawn="1"/>
        </p:nvSpPr>
        <p:spPr>
          <a:xfrm>
            <a:off x="10361807" y="6633248"/>
            <a:ext cx="1261537" cy="151414"/>
          </a:xfrm>
          <a:prstGeom prst="rect">
            <a:avLst/>
          </a:prstGeom>
        </p:spPr>
        <p:txBody>
          <a:bodyPr anchor="ctr"/>
          <a:lstStyle>
            <a:defPPr>
              <a:defRPr lang="pt-BR"/>
            </a:defPPr>
            <a:lvl1pPr marL="0" algn="r" defTabSz="9144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5235D7-71BD-40A9-936C-8BC002B944E4}" type="slidenum">
              <a:rPr lang="pt-BR" smtClean="0"/>
              <a:pPr/>
              <a:t>‹#›</a:t>
            </a:fld>
            <a:endParaRPr lang="pt-BR" dirty="0"/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88EE01E9-217E-4942-BB86-C6E6E7761016}"/>
              </a:ext>
            </a:extLst>
          </p:cNvPr>
          <p:cNvCxnSpPr>
            <a:cxnSpLocks/>
          </p:cNvCxnSpPr>
          <p:nvPr userDrawn="1"/>
        </p:nvCxnSpPr>
        <p:spPr>
          <a:xfrm>
            <a:off x="11660314" y="6585262"/>
            <a:ext cx="0" cy="271474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 descr="RGB_logotipo_lca_curvas_com_contorno.jpg">
            <a:extLst>
              <a:ext uri="{FF2B5EF4-FFF2-40B4-BE49-F238E27FC236}">
                <a16:creationId xmlns:a16="http://schemas.microsoft.com/office/drawing/2014/main" id="{3375BFCD-058E-4BC4-881E-05E2202696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15740" y="6585262"/>
            <a:ext cx="200905" cy="19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8158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yout 24_V2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ço Reservado para Texto 6">
            <a:extLst>
              <a:ext uri="{FF2B5EF4-FFF2-40B4-BE49-F238E27FC236}">
                <a16:creationId xmlns:a16="http://schemas.microsoft.com/office/drawing/2014/main" id="{D14DA1D8-38ED-4606-B70A-E4A22B9BBB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2991" y="273487"/>
            <a:ext cx="11265310" cy="22665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pt-BR" sz="2800" kern="1200" dirty="0" smtClean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pt-BR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None/>
              <a:defRPr lang="pt-BR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13D7726E-C12C-4FE9-87B1-C53F302EC470}"/>
              </a:ext>
            </a:extLst>
          </p:cNvPr>
          <p:cNvCxnSpPr>
            <a:cxnSpLocks/>
          </p:cNvCxnSpPr>
          <p:nvPr userDrawn="1"/>
        </p:nvCxnSpPr>
        <p:spPr>
          <a:xfrm>
            <a:off x="433601" y="347428"/>
            <a:ext cx="0" cy="1207052"/>
          </a:xfrm>
          <a:prstGeom prst="line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21B39FA5-48CE-4A1C-B03D-979B95015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991" y="2946934"/>
            <a:ext cx="3556710" cy="3572763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55582" indent="-184142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720689" indent="-168266">
              <a:lnSpc>
                <a:spcPct val="110000"/>
              </a:lnSpc>
              <a:spcBef>
                <a:spcPts val="600"/>
              </a:spcBef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1" name="Espaço Reservado para Conteúdo 12">
            <a:extLst>
              <a:ext uri="{FF2B5EF4-FFF2-40B4-BE49-F238E27FC236}">
                <a16:creationId xmlns:a16="http://schemas.microsoft.com/office/drawing/2014/main" id="{FE0D4557-DA7F-4F5E-B6CC-9A5F23BF143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87246" y="2947270"/>
            <a:ext cx="3556710" cy="3572763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5582" indent="-184142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20689" indent="-168266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2" name="Espaço Reservado para Conteúdo 12">
            <a:extLst>
              <a:ext uri="{FF2B5EF4-FFF2-40B4-BE49-F238E27FC236}">
                <a16:creationId xmlns:a16="http://schemas.microsoft.com/office/drawing/2014/main" id="{E2660A28-5C92-4561-9C96-1DA6F4DCBAC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241501" y="2947270"/>
            <a:ext cx="3556800" cy="3572763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5582" indent="-184142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20689" indent="-168266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3" name="Espaço Reservado para Número de Slide 5">
            <a:extLst>
              <a:ext uri="{FF2B5EF4-FFF2-40B4-BE49-F238E27FC236}">
                <a16:creationId xmlns:a16="http://schemas.microsoft.com/office/drawing/2014/main" id="{58DB2863-7309-4B3A-9274-76F41887508E}"/>
              </a:ext>
            </a:extLst>
          </p:cNvPr>
          <p:cNvSpPr txBox="1">
            <a:spLocks/>
          </p:cNvSpPr>
          <p:nvPr userDrawn="1"/>
        </p:nvSpPr>
        <p:spPr>
          <a:xfrm>
            <a:off x="10361807" y="6633248"/>
            <a:ext cx="1261537" cy="151414"/>
          </a:xfrm>
          <a:prstGeom prst="rect">
            <a:avLst/>
          </a:prstGeom>
        </p:spPr>
        <p:txBody>
          <a:bodyPr anchor="ctr"/>
          <a:lstStyle>
            <a:defPPr>
              <a:defRPr lang="pt-BR"/>
            </a:defPPr>
            <a:lvl1pPr marL="0" algn="r" defTabSz="9144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5235D7-71BD-40A9-936C-8BC002B944E4}" type="slidenum">
              <a:rPr lang="pt-BR" smtClean="0"/>
              <a:pPr/>
              <a:t>‹#›</a:t>
            </a:fld>
            <a:endParaRPr lang="pt-BR" dirty="0"/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1859A94-E2F9-46DD-94FE-B4ACE649290A}"/>
              </a:ext>
            </a:extLst>
          </p:cNvPr>
          <p:cNvCxnSpPr>
            <a:cxnSpLocks/>
          </p:cNvCxnSpPr>
          <p:nvPr userDrawn="1"/>
        </p:nvCxnSpPr>
        <p:spPr>
          <a:xfrm>
            <a:off x="11660314" y="6585262"/>
            <a:ext cx="0" cy="271474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 descr="RGB_logotipo_lca_curvas_com_contorno.jpg">
            <a:extLst>
              <a:ext uri="{FF2B5EF4-FFF2-40B4-BE49-F238E27FC236}">
                <a16:creationId xmlns:a16="http://schemas.microsoft.com/office/drawing/2014/main" id="{5898138C-9CCB-40BE-9665-0C20E64A7E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15740" y="6585262"/>
            <a:ext cx="200905" cy="19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0681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yout 25_V2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ço Reservado para Texto 6">
            <a:extLst>
              <a:ext uri="{FF2B5EF4-FFF2-40B4-BE49-F238E27FC236}">
                <a16:creationId xmlns:a16="http://schemas.microsoft.com/office/drawing/2014/main" id="{D14DA1D8-38ED-4606-B70A-E4A22B9BBB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2991" y="273487"/>
            <a:ext cx="11265310" cy="22665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pt-BR" sz="2800" kern="1200" dirty="0" smtClean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pt-BR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None/>
              <a:defRPr lang="pt-BR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13D7726E-C12C-4FE9-87B1-C53F302EC470}"/>
              </a:ext>
            </a:extLst>
          </p:cNvPr>
          <p:cNvCxnSpPr>
            <a:cxnSpLocks/>
          </p:cNvCxnSpPr>
          <p:nvPr userDrawn="1"/>
        </p:nvCxnSpPr>
        <p:spPr>
          <a:xfrm>
            <a:off x="433601" y="347428"/>
            <a:ext cx="0" cy="1207052"/>
          </a:xfrm>
          <a:prstGeom prst="line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06D33638-54BB-4B82-9DAE-C895AB156FB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412094" y="2946933"/>
            <a:ext cx="2628000" cy="3572763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55582" indent="-184142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720689" indent="-168266">
              <a:lnSpc>
                <a:spcPct val="110000"/>
              </a:lnSpc>
              <a:spcBef>
                <a:spcPts val="600"/>
              </a:spcBef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3" name="Espaço Reservado para Conteúdo 12">
            <a:extLst>
              <a:ext uri="{FF2B5EF4-FFF2-40B4-BE49-F238E27FC236}">
                <a16:creationId xmlns:a16="http://schemas.microsoft.com/office/drawing/2014/main" id="{FB7752AC-8697-457F-86AC-852D595104F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91197" y="2947270"/>
            <a:ext cx="2628000" cy="3572763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5582" indent="-184142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20689" indent="-168266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4" name="Espaço Reservado para Conteúdo 12">
            <a:extLst>
              <a:ext uri="{FF2B5EF4-FFF2-40B4-BE49-F238E27FC236}">
                <a16:creationId xmlns:a16="http://schemas.microsoft.com/office/drawing/2014/main" id="{D481CED1-F013-41BC-BFAE-877C20B3225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9170301" y="2947270"/>
            <a:ext cx="2628000" cy="3572763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5582" indent="-184142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20689" indent="-168266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DD51A3EF-312E-4BF1-A13C-CE4F7CCCC5D3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532991" y="2946932"/>
            <a:ext cx="2628000" cy="3572763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55582" indent="-184142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720689" indent="-168266">
              <a:lnSpc>
                <a:spcPct val="110000"/>
              </a:lnSpc>
              <a:spcBef>
                <a:spcPts val="600"/>
              </a:spcBef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1" name="Espaço Reservado para Número de Slide 5">
            <a:extLst>
              <a:ext uri="{FF2B5EF4-FFF2-40B4-BE49-F238E27FC236}">
                <a16:creationId xmlns:a16="http://schemas.microsoft.com/office/drawing/2014/main" id="{F453C098-CD1B-4D7F-85CE-3B9ED5D0D8EE}"/>
              </a:ext>
            </a:extLst>
          </p:cNvPr>
          <p:cNvSpPr txBox="1">
            <a:spLocks/>
          </p:cNvSpPr>
          <p:nvPr userDrawn="1"/>
        </p:nvSpPr>
        <p:spPr>
          <a:xfrm>
            <a:off x="10361807" y="6633248"/>
            <a:ext cx="1261537" cy="151414"/>
          </a:xfrm>
          <a:prstGeom prst="rect">
            <a:avLst/>
          </a:prstGeom>
        </p:spPr>
        <p:txBody>
          <a:bodyPr anchor="ctr"/>
          <a:lstStyle>
            <a:defPPr>
              <a:defRPr lang="pt-BR"/>
            </a:defPPr>
            <a:lvl1pPr marL="0" algn="r" defTabSz="9144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5235D7-71BD-40A9-936C-8BC002B944E4}" type="slidenum">
              <a:rPr lang="pt-BR" smtClean="0"/>
              <a:pPr/>
              <a:t>‹#›</a:t>
            </a:fld>
            <a:endParaRPr lang="pt-BR" dirty="0"/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4247174E-D152-455F-98C0-D26CBE9BE6B7}"/>
              </a:ext>
            </a:extLst>
          </p:cNvPr>
          <p:cNvCxnSpPr>
            <a:cxnSpLocks/>
          </p:cNvCxnSpPr>
          <p:nvPr userDrawn="1"/>
        </p:nvCxnSpPr>
        <p:spPr>
          <a:xfrm>
            <a:off x="11660314" y="6585262"/>
            <a:ext cx="0" cy="271474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 descr="RGB_logotipo_lca_curvas_com_contorno.jpg">
            <a:extLst>
              <a:ext uri="{FF2B5EF4-FFF2-40B4-BE49-F238E27FC236}">
                <a16:creationId xmlns:a16="http://schemas.microsoft.com/office/drawing/2014/main" id="{B137B71D-22C8-49D5-A1C1-CB193A9E0F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15740" y="6585262"/>
            <a:ext cx="200905" cy="19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0107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26_V2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3ABC69AC-351D-4FAE-B784-91E029F9E50D}"/>
              </a:ext>
            </a:extLst>
          </p:cNvPr>
          <p:cNvSpPr/>
          <p:nvPr userDrawn="1"/>
        </p:nvSpPr>
        <p:spPr>
          <a:xfrm>
            <a:off x="0" y="1"/>
            <a:ext cx="12192000" cy="19176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spaço Reservado para Texto 6">
            <a:extLst>
              <a:ext uri="{FF2B5EF4-FFF2-40B4-BE49-F238E27FC236}">
                <a16:creationId xmlns:a16="http://schemas.microsoft.com/office/drawing/2014/main" id="{D14DA1D8-38ED-4606-B70A-E4A22B9BBB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2991" y="273487"/>
            <a:ext cx="11265310" cy="12681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pt-BR" sz="2800" kern="1200" dirty="0" smtClean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pt-BR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None/>
              <a:defRPr lang="pt-BR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13D7726E-C12C-4FE9-87B1-C53F302EC470}"/>
              </a:ext>
            </a:extLst>
          </p:cNvPr>
          <p:cNvCxnSpPr>
            <a:cxnSpLocks/>
          </p:cNvCxnSpPr>
          <p:nvPr userDrawn="1"/>
        </p:nvCxnSpPr>
        <p:spPr>
          <a:xfrm>
            <a:off x="433601" y="318312"/>
            <a:ext cx="0" cy="441466"/>
          </a:xfrm>
          <a:prstGeom prst="line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68512123-2C41-4E6D-8638-E87F6E077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992" y="2051486"/>
            <a:ext cx="11265310" cy="4468546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55582" indent="-176205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01648" indent="-168266">
              <a:lnSpc>
                <a:spcPct val="110000"/>
              </a:lnSpc>
              <a:spcBef>
                <a:spcPts val="600"/>
              </a:spcBef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marL="538136" lvl="2" indent="-182554" algn="l" defTabSz="914354" rtl="0" eaLnBrk="1" latinLnBrk="0" hangingPunct="1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</a:pPr>
            <a:r>
              <a:rPr lang="pt-BR" dirty="0"/>
              <a:t>Terceiro nível</a:t>
            </a:r>
          </a:p>
          <a:p>
            <a:pPr marL="720689" lvl="3" indent="-168266" algn="l" defTabSz="914354" rtl="0" eaLnBrk="1" latinLnBrk="0" hangingPunct="1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</a:pPr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14B55034-D864-45AF-B037-F9AC2C912439}"/>
              </a:ext>
            </a:extLst>
          </p:cNvPr>
          <p:cNvSpPr txBox="1">
            <a:spLocks/>
          </p:cNvSpPr>
          <p:nvPr userDrawn="1"/>
        </p:nvSpPr>
        <p:spPr>
          <a:xfrm>
            <a:off x="10361807" y="6633248"/>
            <a:ext cx="1261537" cy="151414"/>
          </a:xfrm>
          <a:prstGeom prst="rect">
            <a:avLst/>
          </a:prstGeom>
        </p:spPr>
        <p:txBody>
          <a:bodyPr anchor="ctr"/>
          <a:lstStyle>
            <a:defPPr>
              <a:defRPr lang="pt-BR"/>
            </a:defPPr>
            <a:lvl1pPr marL="0" algn="r" defTabSz="9144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5235D7-71BD-40A9-936C-8BC002B944E4}" type="slidenum">
              <a:rPr lang="pt-BR" smtClean="0"/>
              <a:pPr/>
              <a:t>‹#›</a:t>
            </a:fld>
            <a:endParaRPr lang="pt-BR" dirty="0"/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1969172B-6C96-4D79-8780-1E9C8BA62856}"/>
              </a:ext>
            </a:extLst>
          </p:cNvPr>
          <p:cNvCxnSpPr>
            <a:cxnSpLocks/>
          </p:cNvCxnSpPr>
          <p:nvPr userDrawn="1"/>
        </p:nvCxnSpPr>
        <p:spPr>
          <a:xfrm>
            <a:off x="11660314" y="6585262"/>
            <a:ext cx="0" cy="271474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 descr="RGB_logotipo_lca_curvas_com_contorno.jpg">
            <a:extLst>
              <a:ext uri="{FF2B5EF4-FFF2-40B4-BE49-F238E27FC236}">
                <a16:creationId xmlns:a16="http://schemas.microsoft.com/office/drawing/2014/main" id="{920288C3-39B7-42FE-8530-793A26ABD0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15740" y="6585262"/>
            <a:ext cx="200905" cy="19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32175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27_V2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18C9F9BE-BF42-49C8-A27D-DFFFD19379DB}"/>
              </a:ext>
            </a:extLst>
          </p:cNvPr>
          <p:cNvSpPr/>
          <p:nvPr userDrawn="1"/>
        </p:nvSpPr>
        <p:spPr>
          <a:xfrm>
            <a:off x="0" y="1"/>
            <a:ext cx="12192000" cy="19176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8EF42594-5E65-488F-9C4F-CB07FEB524D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32991" y="2130659"/>
            <a:ext cx="5509683" cy="4389305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55582" indent="-184142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720689" indent="-168266">
              <a:lnSpc>
                <a:spcPct val="110000"/>
              </a:lnSpc>
              <a:spcBef>
                <a:spcPts val="600"/>
              </a:spcBef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Conteúdo 12">
            <a:extLst>
              <a:ext uri="{FF2B5EF4-FFF2-40B4-BE49-F238E27FC236}">
                <a16:creationId xmlns:a16="http://schemas.microsoft.com/office/drawing/2014/main" id="{737E6866-3810-45E3-A120-C290F31239B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88619" y="2130725"/>
            <a:ext cx="5509682" cy="4389305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5582" indent="-184142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20689" indent="-168266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9" name="Espaço Reservado para Texto 6">
            <a:extLst>
              <a:ext uri="{FF2B5EF4-FFF2-40B4-BE49-F238E27FC236}">
                <a16:creationId xmlns:a16="http://schemas.microsoft.com/office/drawing/2014/main" id="{D14DA1D8-38ED-4606-B70A-E4A22B9BBB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2991" y="477671"/>
            <a:ext cx="11265310" cy="10082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pt-BR" sz="2800" kern="1200" dirty="0" smtClean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pt-BR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None/>
              <a:defRPr lang="pt-BR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13D7726E-C12C-4FE9-87B1-C53F302EC470}"/>
              </a:ext>
            </a:extLst>
          </p:cNvPr>
          <p:cNvCxnSpPr>
            <a:cxnSpLocks/>
          </p:cNvCxnSpPr>
          <p:nvPr userDrawn="1"/>
        </p:nvCxnSpPr>
        <p:spPr>
          <a:xfrm>
            <a:off x="433601" y="522495"/>
            <a:ext cx="0" cy="441466"/>
          </a:xfrm>
          <a:prstGeom prst="line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ço Reservado para Número de Slide 5">
            <a:extLst>
              <a:ext uri="{FF2B5EF4-FFF2-40B4-BE49-F238E27FC236}">
                <a16:creationId xmlns:a16="http://schemas.microsoft.com/office/drawing/2014/main" id="{113CB580-6EDA-42B7-846C-BA00B47269E7}"/>
              </a:ext>
            </a:extLst>
          </p:cNvPr>
          <p:cNvSpPr txBox="1">
            <a:spLocks/>
          </p:cNvSpPr>
          <p:nvPr userDrawn="1"/>
        </p:nvSpPr>
        <p:spPr>
          <a:xfrm>
            <a:off x="10361807" y="6633248"/>
            <a:ext cx="1261537" cy="151414"/>
          </a:xfrm>
          <a:prstGeom prst="rect">
            <a:avLst/>
          </a:prstGeom>
        </p:spPr>
        <p:txBody>
          <a:bodyPr anchor="ctr"/>
          <a:lstStyle>
            <a:defPPr>
              <a:defRPr lang="pt-BR"/>
            </a:defPPr>
            <a:lvl1pPr marL="0" algn="r" defTabSz="9144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5235D7-71BD-40A9-936C-8BC002B944E4}" type="slidenum">
              <a:rPr lang="pt-BR" smtClean="0"/>
              <a:pPr/>
              <a:t>‹#›</a:t>
            </a:fld>
            <a:endParaRPr lang="pt-BR" dirty="0"/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6ED2906F-002C-47E9-8320-B0D144913039}"/>
              </a:ext>
            </a:extLst>
          </p:cNvPr>
          <p:cNvCxnSpPr>
            <a:cxnSpLocks/>
          </p:cNvCxnSpPr>
          <p:nvPr userDrawn="1"/>
        </p:nvCxnSpPr>
        <p:spPr>
          <a:xfrm>
            <a:off x="11660314" y="6585262"/>
            <a:ext cx="0" cy="271474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m 12" descr="RGB_logotipo_lca_curvas_com_contorno.jpg">
            <a:extLst>
              <a:ext uri="{FF2B5EF4-FFF2-40B4-BE49-F238E27FC236}">
                <a16:creationId xmlns:a16="http://schemas.microsoft.com/office/drawing/2014/main" id="{ACEFE215-AD32-48BA-B045-A7FC713223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15740" y="6585262"/>
            <a:ext cx="200905" cy="19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23872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28_V2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89FDC32B-357E-4105-8DE7-E14E240720E5}"/>
              </a:ext>
            </a:extLst>
          </p:cNvPr>
          <p:cNvSpPr/>
          <p:nvPr userDrawn="1"/>
        </p:nvSpPr>
        <p:spPr>
          <a:xfrm>
            <a:off x="0" y="1"/>
            <a:ext cx="12192000" cy="19176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FDD41349-E60C-473F-BC90-8A55E08C8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991" y="2164895"/>
            <a:ext cx="3556710" cy="4354802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55582" indent="-184142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720689" indent="-168266">
              <a:lnSpc>
                <a:spcPct val="110000"/>
              </a:lnSpc>
              <a:spcBef>
                <a:spcPts val="600"/>
              </a:spcBef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1" name="Espaço Reservado para Conteúdo 12">
            <a:extLst>
              <a:ext uri="{FF2B5EF4-FFF2-40B4-BE49-F238E27FC236}">
                <a16:creationId xmlns:a16="http://schemas.microsoft.com/office/drawing/2014/main" id="{37912010-B14A-435D-814C-460BED2083F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87246" y="2165231"/>
            <a:ext cx="3556710" cy="4354802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5582" indent="-184142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20689" indent="-168266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2" name="Espaço Reservado para Conteúdo 12">
            <a:extLst>
              <a:ext uri="{FF2B5EF4-FFF2-40B4-BE49-F238E27FC236}">
                <a16:creationId xmlns:a16="http://schemas.microsoft.com/office/drawing/2014/main" id="{845F4D47-512F-45BC-B953-38238D298BB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241501" y="2165231"/>
            <a:ext cx="3556800" cy="4354802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5582" indent="-184142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20689" indent="-168266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3" name="Espaço Reservado para Número de Slide 5">
            <a:extLst>
              <a:ext uri="{FF2B5EF4-FFF2-40B4-BE49-F238E27FC236}">
                <a16:creationId xmlns:a16="http://schemas.microsoft.com/office/drawing/2014/main" id="{AF39CAB4-7632-4DCA-8F18-69D0B9C245E9}"/>
              </a:ext>
            </a:extLst>
          </p:cNvPr>
          <p:cNvSpPr txBox="1">
            <a:spLocks/>
          </p:cNvSpPr>
          <p:nvPr userDrawn="1"/>
        </p:nvSpPr>
        <p:spPr>
          <a:xfrm>
            <a:off x="10361807" y="6633248"/>
            <a:ext cx="1261537" cy="151414"/>
          </a:xfrm>
          <a:prstGeom prst="rect">
            <a:avLst/>
          </a:prstGeom>
        </p:spPr>
        <p:txBody>
          <a:bodyPr anchor="ctr"/>
          <a:lstStyle>
            <a:defPPr>
              <a:defRPr lang="pt-BR"/>
            </a:defPPr>
            <a:lvl1pPr marL="0" algn="r" defTabSz="9144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5235D7-71BD-40A9-936C-8BC002B944E4}" type="slidenum">
              <a:rPr lang="pt-BR" smtClean="0"/>
              <a:pPr/>
              <a:t>‹#›</a:t>
            </a:fld>
            <a:endParaRPr lang="pt-BR" dirty="0"/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E533A7B8-53C7-44D4-AD4F-0CE8B51E33F8}"/>
              </a:ext>
            </a:extLst>
          </p:cNvPr>
          <p:cNvCxnSpPr>
            <a:cxnSpLocks/>
          </p:cNvCxnSpPr>
          <p:nvPr userDrawn="1"/>
        </p:nvCxnSpPr>
        <p:spPr>
          <a:xfrm>
            <a:off x="11660314" y="6585262"/>
            <a:ext cx="0" cy="271474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 descr="RGB_logotipo_lca_curvas_com_contorno.jpg">
            <a:extLst>
              <a:ext uri="{FF2B5EF4-FFF2-40B4-BE49-F238E27FC236}">
                <a16:creationId xmlns:a16="http://schemas.microsoft.com/office/drawing/2014/main" id="{36D6B891-4998-440B-B31E-AF6924DDC1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15740" y="6585262"/>
            <a:ext cx="200905" cy="199111"/>
          </a:xfrm>
          <a:prstGeom prst="rect">
            <a:avLst/>
          </a:prstGeom>
        </p:spPr>
      </p:pic>
      <p:sp>
        <p:nvSpPr>
          <p:cNvPr id="21" name="Espaço Reservado para Texto 6">
            <a:extLst>
              <a:ext uri="{FF2B5EF4-FFF2-40B4-BE49-F238E27FC236}">
                <a16:creationId xmlns:a16="http://schemas.microsoft.com/office/drawing/2014/main" id="{67D0020C-79A1-48AF-914B-C9D14AF3A8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2991" y="477671"/>
            <a:ext cx="11265310" cy="10082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pt-BR" sz="2800" kern="1200" dirty="0" smtClean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pt-BR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None/>
              <a:defRPr lang="pt-BR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</p:txBody>
      </p: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1161A557-910E-4574-B6CC-29F35DD37441}"/>
              </a:ext>
            </a:extLst>
          </p:cNvPr>
          <p:cNvCxnSpPr>
            <a:cxnSpLocks/>
          </p:cNvCxnSpPr>
          <p:nvPr userDrawn="1"/>
        </p:nvCxnSpPr>
        <p:spPr>
          <a:xfrm>
            <a:off x="433601" y="522495"/>
            <a:ext cx="0" cy="441466"/>
          </a:xfrm>
          <a:prstGeom prst="line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947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6_V3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C93EAC6-3411-4BC4-8299-96D95C7CCE9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0738" y="216000"/>
            <a:ext cx="5562641" cy="428400"/>
          </a:xfrm>
        </p:spPr>
        <p:txBody>
          <a:bodyPr anchor="ctr"/>
          <a:lstStyle>
            <a:lvl1pPr marL="0" indent="0">
              <a:buNone/>
              <a:defRPr sz="1600" b="0" cap="all" baseline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27E6659-CADF-4D42-A11D-4F665B131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7938" y="838800"/>
            <a:ext cx="5638862" cy="5688000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s-ES_tradnl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9DDE858-F98B-4B20-BA01-B49B344DA11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84184" y="216000"/>
            <a:ext cx="5502436" cy="428400"/>
          </a:xfrm>
        </p:spPr>
        <p:txBody>
          <a:bodyPr anchor="ctr"/>
          <a:lstStyle>
            <a:lvl1pPr marL="0" indent="0">
              <a:buNone/>
              <a:defRPr sz="1600" b="0" cap="all" baseline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FE3ED07-4802-4609-86C5-550399453E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1384" y="838800"/>
            <a:ext cx="5585236" cy="5688000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s-ES_tradnl" dirty="0"/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964E12E8-2961-4D8A-B518-73ACC54923DF}"/>
              </a:ext>
            </a:extLst>
          </p:cNvPr>
          <p:cNvCxnSpPr>
            <a:cxnSpLocks/>
          </p:cNvCxnSpPr>
          <p:nvPr userDrawn="1"/>
        </p:nvCxnSpPr>
        <p:spPr>
          <a:xfrm>
            <a:off x="11645156" y="6585262"/>
            <a:ext cx="0" cy="271474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m 20" descr="RGB_logotipo_lca_curvas_com_contorno.jpg">
            <a:extLst>
              <a:ext uri="{FF2B5EF4-FFF2-40B4-BE49-F238E27FC236}">
                <a16:creationId xmlns:a16="http://schemas.microsoft.com/office/drawing/2014/main" id="{11CF0E1C-9AF9-4497-9E71-6C00CF0887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00582" y="6585262"/>
            <a:ext cx="200905" cy="199111"/>
          </a:xfrm>
          <a:prstGeom prst="rect">
            <a:avLst/>
          </a:prstGeom>
        </p:spPr>
      </p:pic>
      <p:sp>
        <p:nvSpPr>
          <p:cNvPr id="22" name="Espaço Reservado para Número de Slide 15">
            <a:extLst>
              <a:ext uri="{FF2B5EF4-FFF2-40B4-BE49-F238E27FC236}">
                <a16:creationId xmlns:a16="http://schemas.microsoft.com/office/drawing/2014/main" id="{C5628E60-F0EF-4ACE-A6B5-68B65FB71C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383619" y="6633248"/>
            <a:ext cx="1261537" cy="151414"/>
          </a:xfrm>
        </p:spPr>
        <p:txBody>
          <a:bodyPr/>
          <a:lstStyle/>
          <a:p>
            <a:pPr algn="r"/>
            <a:fld id="{8016585B-95EF-4477-8C75-898956DAE829}" type="slidenum">
              <a:rPr lang="es-ES_tradnl" smtClean="0"/>
              <a:pPr algn="r"/>
              <a:t>‹#›</a:t>
            </a:fld>
            <a:endParaRPr lang="es-ES_tradnl" dirty="0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72F6A910-62E2-4E9E-9AAC-A9B78B923261}"/>
              </a:ext>
            </a:extLst>
          </p:cNvPr>
          <p:cNvSpPr/>
          <p:nvPr userDrawn="1"/>
        </p:nvSpPr>
        <p:spPr>
          <a:xfrm>
            <a:off x="6301384" y="216000"/>
            <a:ext cx="82800" cy="428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F9CA27E6-2394-405A-BB3F-6D0D3F7390C9}"/>
              </a:ext>
            </a:extLst>
          </p:cNvPr>
          <p:cNvSpPr/>
          <p:nvPr userDrawn="1"/>
        </p:nvSpPr>
        <p:spPr>
          <a:xfrm>
            <a:off x="257938" y="216000"/>
            <a:ext cx="82800" cy="428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0362117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29_V2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>
            <a:extLst>
              <a:ext uri="{FF2B5EF4-FFF2-40B4-BE49-F238E27FC236}">
                <a16:creationId xmlns:a16="http://schemas.microsoft.com/office/drawing/2014/main" id="{E7E5AF95-88E5-46D0-BABC-B4346CAC8D4E}"/>
              </a:ext>
            </a:extLst>
          </p:cNvPr>
          <p:cNvSpPr/>
          <p:nvPr userDrawn="1"/>
        </p:nvSpPr>
        <p:spPr>
          <a:xfrm>
            <a:off x="0" y="1"/>
            <a:ext cx="12192000" cy="19176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29E67A6B-DA80-4512-961F-F2536F14182C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412094" y="2051421"/>
            <a:ext cx="2628000" cy="4468274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55582" indent="-184142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720689" indent="-168266">
              <a:lnSpc>
                <a:spcPct val="110000"/>
              </a:lnSpc>
              <a:spcBef>
                <a:spcPts val="600"/>
              </a:spcBef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3" name="Espaço Reservado para Conteúdo 12">
            <a:extLst>
              <a:ext uri="{FF2B5EF4-FFF2-40B4-BE49-F238E27FC236}">
                <a16:creationId xmlns:a16="http://schemas.microsoft.com/office/drawing/2014/main" id="{B9B61C89-9467-4787-9F8A-2F522961F38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91197" y="2051758"/>
            <a:ext cx="2628000" cy="4468274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5582" indent="-184142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20689" indent="-168266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4" name="Espaço Reservado para Conteúdo 12">
            <a:extLst>
              <a:ext uri="{FF2B5EF4-FFF2-40B4-BE49-F238E27FC236}">
                <a16:creationId xmlns:a16="http://schemas.microsoft.com/office/drawing/2014/main" id="{7F953AB6-497D-49C9-9459-471151F379D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9170301" y="2051758"/>
            <a:ext cx="2628000" cy="4468274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5582" indent="-184142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20689" indent="-168266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86ACE3B0-8EB2-4F93-9F22-08404E87AC2F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532991" y="2051420"/>
            <a:ext cx="2628000" cy="4468274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55582" indent="-184142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720689" indent="-168266">
              <a:lnSpc>
                <a:spcPct val="110000"/>
              </a:lnSpc>
              <a:spcBef>
                <a:spcPts val="600"/>
              </a:spcBef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9" name="Espaço Reservado para Texto 6">
            <a:extLst>
              <a:ext uri="{FF2B5EF4-FFF2-40B4-BE49-F238E27FC236}">
                <a16:creationId xmlns:a16="http://schemas.microsoft.com/office/drawing/2014/main" id="{D14DA1D8-38ED-4606-B70A-E4A22B9BBB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2991" y="273487"/>
            <a:ext cx="11265310" cy="12681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pt-BR" sz="2800" kern="1200" dirty="0" smtClean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pt-BR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None/>
              <a:defRPr lang="pt-BR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13D7726E-C12C-4FE9-87B1-C53F302EC470}"/>
              </a:ext>
            </a:extLst>
          </p:cNvPr>
          <p:cNvCxnSpPr>
            <a:cxnSpLocks/>
          </p:cNvCxnSpPr>
          <p:nvPr userDrawn="1"/>
        </p:nvCxnSpPr>
        <p:spPr>
          <a:xfrm>
            <a:off x="433601" y="318312"/>
            <a:ext cx="0" cy="441466"/>
          </a:xfrm>
          <a:prstGeom prst="line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ço Reservado para Número de Slide 5">
            <a:extLst>
              <a:ext uri="{FF2B5EF4-FFF2-40B4-BE49-F238E27FC236}">
                <a16:creationId xmlns:a16="http://schemas.microsoft.com/office/drawing/2014/main" id="{95FFD9E8-7265-4791-88E3-7200D81851C7}"/>
              </a:ext>
            </a:extLst>
          </p:cNvPr>
          <p:cNvSpPr txBox="1">
            <a:spLocks/>
          </p:cNvSpPr>
          <p:nvPr userDrawn="1"/>
        </p:nvSpPr>
        <p:spPr>
          <a:xfrm>
            <a:off x="10361807" y="6633248"/>
            <a:ext cx="1261537" cy="151414"/>
          </a:xfrm>
          <a:prstGeom prst="rect">
            <a:avLst/>
          </a:prstGeom>
        </p:spPr>
        <p:txBody>
          <a:bodyPr anchor="ctr"/>
          <a:lstStyle>
            <a:defPPr>
              <a:defRPr lang="pt-BR"/>
            </a:defPPr>
            <a:lvl1pPr marL="0" algn="r" defTabSz="9144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5235D7-71BD-40A9-936C-8BC002B944E4}" type="slidenum">
              <a:rPr lang="pt-BR" smtClean="0"/>
              <a:pPr/>
              <a:t>‹#›</a:t>
            </a:fld>
            <a:endParaRPr lang="pt-BR" dirty="0"/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EE9FCBC5-8623-44DF-97E5-77804F3941F8}"/>
              </a:ext>
            </a:extLst>
          </p:cNvPr>
          <p:cNvCxnSpPr>
            <a:cxnSpLocks/>
          </p:cNvCxnSpPr>
          <p:nvPr userDrawn="1"/>
        </p:nvCxnSpPr>
        <p:spPr>
          <a:xfrm>
            <a:off x="11660314" y="6585262"/>
            <a:ext cx="0" cy="271474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m 21" descr="RGB_logotipo_lca_curvas_com_contorno.jpg">
            <a:extLst>
              <a:ext uri="{FF2B5EF4-FFF2-40B4-BE49-F238E27FC236}">
                <a16:creationId xmlns:a16="http://schemas.microsoft.com/office/drawing/2014/main" id="{50A2858B-FF05-4824-A316-D40A7F5E4E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15740" y="6585262"/>
            <a:ext cx="200905" cy="19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3551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yout 26_V2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ço Reservado para Texto 6">
            <a:extLst>
              <a:ext uri="{FF2B5EF4-FFF2-40B4-BE49-F238E27FC236}">
                <a16:creationId xmlns:a16="http://schemas.microsoft.com/office/drawing/2014/main" id="{D14DA1D8-38ED-4606-B70A-E4A22B9BBB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2991" y="273487"/>
            <a:ext cx="11265310" cy="12681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pt-BR" sz="2800" kern="1200" dirty="0" smtClean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pt-BR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None/>
              <a:defRPr lang="pt-BR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13D7726E-C12C-4FE9-87B1-C53F302EC470}"/>
              </a:ext>
            </a:extLst>
          </p:cNvPr>
          <p:cNvCxnSpPr>
            <a:cxnSpLocks/>
          </p:cNvCxnSpPr>
          <p:nvPr userDrawn="1"/>
        </p:nvCxnSpPr>
        <p:spPr>
          <a:xfrm>
            <a:off x="433601" y="318312"/>
            <a:ext cx="0" cy="441466"/>
          </a:xfrm>
          <a:prstGeom prst="line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68512123-2C41-4E6D-8638-E87F6E077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992" y="2051486"/>
            <a:ext cx="11265310" cy="4468546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55582" indent="-176205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01648" indent="-168266">
              <a:lnSpc>
                <a:spcPct val="110000"/>
              </a:lnSpc>
              <a:spcBef>
                <a:spcPts val="600"/>
              </a:spcBef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marL="538136" lvl="2" indent="-182554" algn="l" defTabSz="914354" rtl="0" eaLnBrk="1" latinLnBrk="0" hangingPunct="1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</a:pPr>
            <a:r>
              <a:rPr lang="pt-BR" dirty="0"/>
              <a:t>Terceiro nível</a:t>
            </a:r>
          </a:p>
          <a:p>
            <a:pPr marL="720689" lvl="3" indent="-168266" algn="l" defTabSz="914354" rtl="0" eaLnBrk="1" latinLnBrk="0" hangingPunct="1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</a:pPr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B384E570-3FBD-4D58-ADBC-9B20FB21B8F7}"/>
              </a:ext>
            </a:extLst>
          </p:cNvPr>
          <p:cNvSpPr txBox="1">
            <a:spLocks/>
          </p:cNvSpPr>
          <p:nvPr userDrawn="1"/>
        </p:nvSpPr>
        <p:spPr>
          <a:xfrm>
            <a:off x="10361807" y="6633248"/>
            <a:ext cx="1261537" cy="151414"/>
          </a:xfrm>
          <a:prstGeom prst="rect">
            <a:avLst/>
          </a:prstGeom>
        </p:spPr>
        <p:txBody>
          <a:bodyPr anchor="ctr"/>
          <a:lstStyle>
            <a:defPPr>
              <a:defRPr lang="pt-BR"/>
            </a:defPPr>
            <a:lvl1pPr marL="0" algn="r" defTabSz="9144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5235D7-71BD-40A9-936C-8BC002B944E4}" type="slidenum">
              <a:rPr lang="pt-BR" smtClean="0"/>
              <a:pPr/>
              <a:t>‹#›</a:t>
            </a:fld>
            <a:endParaRPr lang="pt-BR" dirty="0"/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A1346832-EDBA-4889-AE17-15E07CF65A73}"/>
              </a:ext>
            </a:extLst>
          </p:cNvPr>
          <p:cNvCxnSpPr>
            <a:cxnSpLocks/>
          </p:cNvCxnSpPr>
          <p:nvPr userDrawn="1"/>
        </p:nvCxnSpPr>
        <p:spPr>
          <a:xfrm>
            <a:off x="11660314" y="6585262"/>
            <a:ext cx="0" cy="271474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 descr="RGB_logotipo_lca_curvas_com_contorno.jpg">
            <a:extLst>
              <a:ext uri="{FF2B5EF4-FFF2-40B4-BE49-F238E27FC236}">
                <a16:creationId xmlns:a16="http://schemas.microsoft.com/office/drawing/2014/main" id="{2775AECA-E821-472E-84E4-621555C916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15740" y="6585262"/>
            <a:ext cx="200905" cy="19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3926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yout 27_V2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8EF42594-5E65-488F-9C4F-CB07FEB524D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32991" y="2130659"/>
            <a:ext cx="5509683" cy="4389305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55582" indent="-184142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720689" indent="-168266">
              <a:lnSpc>
                <a:spcPct val="110000"/>
              </a:lnSpc>
              <a:spcBef>
                <a:spcPts val="600"/>
              </a:spcBef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Conteúdo 12">
            <a:extLst>
              <a:ext uri="{FF2B5EF4-FFF2-40B4-BE49-F238E27FC236}">
                <a16:creationId xmlns:a16="http://schemas.microsoft.com/office/drawing/2014/main" id="{737E6866-3810-45E3-A120-C290F31239B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88619" y="2130725"/>
            <a:ext cx="5509682" cy="4389305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5582" indent="-184142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20689" indent="-168266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9" name="Espaço Reservado para Texto 6">
            <a:extLst>
              <a:ext uri="{FF2B5EF4-FFF2-40B4-BE49-F238E27FC236}">
                <a16:creationId xmlns:a16="http://schemas.microsoft.com/office/drawing/2014/main" id="{D14DA1D8-38ED-4606-B70A-E4A22B9BBB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2991" y="477671"/>
            <a:ext cx="11265310" cy="10082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pt-BR" sz="2800" kern="1200" dirty="0" smtClean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pt-BR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None/>
              <a:defRPr lang="pt-BR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13D7726E-C12C-4FE9-87B1-C53F302EC470}"/>
              </a:ext>
            </a:extLst>
          </p:cNvPr>
          <p:cNvCxnSpPr>
            <a:cxnSpLocks/>
          </p:cNvCxnSpPr>
          <p:nvPr userDrawn="1"/>
        </p:nvCxnSpPr>
        <p:spPr>
          <a:xfrm>
            <a:off x="433601" y="522495"/>
            <a:ext cx="0" cy="441466"/>
          </a:xfrm>
          <a:prstGeom prst="line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ço Reservado para Número de Slide 5">
            <a:extLst>
              <a:ext uri="{FF2B5EF4-FFF2-40B4-BE49-F238E27FC236}">
                <a16:creationId xmlns:a16="http://schemas.microsoft.com/office/drawing/2014/main" id="{2B996544-C372-4830-8FEF-B81CFA002F15}"/>
              </a:ext>
            </a:extLst>
          </p:cNvPr>
          <p:cNvSpPr txBox="1">
            <a:spLocks/>
          </p:cNvSpPr>
          <p:nvPr userDrawn="1"/>
        </p:nvSpPr>
        <p:spPr>
          <a:xfrm>
            <a:off x="10361807" y="6633248"/>
            <a:ext cx="1261537" cy="151414"/>
          </a:xfrm>
          <a:prstGeom prst="rect">
            <a:avLst/>
          </a:prstGeom>
        </p:spPr>
        <p:txBody>
          <a:bodyPr anchor="ctr"/>
          <a:lstStyle>
            <a:defPPr>
              <a:defRPr lang="pt-BR"/>
            </a:defPPr>
            <a:lvl1pPr marL="0" algn="r" defTabSz="9144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5235D7-71BD-40A9-936C-8BC002B944E4}" type="slidenum">
              <a:rPr lang="pt-BR" smtClean="0"/>
              <a:pPr/>
              <a:t>‹#›</a:t>
            </a:fld>
            <a:endParaRPr lang="pt-BR" dirty="0"/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5F16CD3F-9A8E-456E-A7B3-E155F1567EBA}"/>
              </a:ext>
            </a:extLst>
          </p:cNvPr>
          <p:cNvCxnSpPr>
            <a:cxnSpLocks/>
          </p:cNvCxnSpPr>
          <p:nvPr userDrawn="1"/>
        </p:nvCxnSpPr>
        <p:spPr>
          <a:xfrm>
            <a:off x="11660314" y="6585262"/>
            <a:ext cx="0" cy="271474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 descr="RGB_logotipo_lca_curvas_com_contorno.jpg">
            <a:extLst>
              <a:ext uri="{FF2B5EF4-FFF2-40B4-BE49-F238E27FC236}">
                <a16:creationId xmlns:a16="http://schemas.microsoft.com/office/drawing/2014/main" id="{36742E8F-1D1E-43C6-967E-EDCADDD115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15740" y="6585262"/>
            <a:ext cx="200905" cy="19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87553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yout 28_V2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FDD41349-E60C-473F-BC90-8A55E08C8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991" y="2164895"/>
            <a:ext cx="3556710" cy="4354802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55582" indent="-184142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720689" indent="-168266">
              <a:lnSpc>
                <a:spcPct val="110000"/>
              </a:lnSpc>
              <a:spcBef>
                <a:spcPts val="600"/>
              </a:spcBef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1" name="Espaço Reservado para Conteúdo 12">
            <a:extLst>
              <a:ext uri="{FF2B5EF4-FFF2-40B4-BE49-F238E27FC236}">
                <a16:creationId xmlns:a16="http://schemas.microsoft.com/office/drawing/2014/main" id="{37912010-B14A-435D-814C-460BED2083F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87246" y="2165231"/>
            <a:ext cx="3556710" cy="4354802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5582" indent="-184142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20689" indent="-168266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2" name="Espaço Reservado para Conteúdo 12">
            <a:extLst>
              <a:ext uri="{FF2B5EF4-FFF2-40B4-BE49-F238E27FC236}">
                <a16:creationId xmlns:a16="http://schemas.microsoft.com/office/drawing/2014/main" id="{845F4D47-512F-45BC-B953-38238D298BB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241501" y="2165231"/>
            <a:ext cx="3556800" cy="4354802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5582" indent="-184142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20689" indent="-168266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3" name="Espaço Reservado para Número de Slide 5">
            <a:extLst>
              <a:ext uri="{FF2B5EF4-FFF2-40B4-BE49-F238E27FC236}">
                <a16:creationId xmlns:a16="http://schemas.microsoft.com/office/drawing/2014/main" id="{6F6DB209-3274-4437-9B0E-2AA62CE63E3E}"/>
              </a:ext>
            </a:extLst>
          </p:cNvPr>
          <p:cNvSpPr txBox="1">
            <a:spLocks/>
          </p:cNvSpPr>
          <p:nvPr userDrawn="1"/>
        </p:nvSpPr>
        <p:spPr>
          <a:xfrm>
            <a:off x="10361807" y="6633248"/>
            <a:ext cx="1261537" cy="151414"/>
          </a:xfrm>
          <a:prstGeom prst="rect">
            <a:avLst/>
          </a:prstGeom>
        </p:spPr>
        <p:txBody>
          <a:bodyPr anchor="ctr"/>
          <a:lstStyle>
            <a:defPPr>
              <a:defRPr lang="pt-BR"/>
            </a:defPPr>
            <a:lvl1pPr marL="0" algn="r" defTabSz="9144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5235D7-71BD-40A9-936C-8BC002B944E4}" type="slidenum">
              <a:rPr lang="pt-BR" smtClean="0"/>
              <a:pPr/>
              <a:t>‹#›</a:t>
            </a:fld>
            <a:endParaRPr lang="pt-BR" dirty="0"/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585D3D3-F66B-41E3-B1A0-B0C9B9745484}"/>
              </a:ext>
            </a:extLst>
          </p:cNvPr>
          <p:cNvCxnSpPr>
            <a:cxnSpLocks/>
          </p:cNvCxnSpPr>
          <p:nvPr userDrawn="1"/>
        </p:nvCxnSpPr>
        <p:spPr>
          <a:xfrm>
            <a:off x="11660314" y="6585262"/>
            <a:ext cx="0" cy="271474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 descr="RGB_logotipo_lca_curvas_com_contorno.jpg">
            <a:extLst>
              <a:ext uri="{FF2B5EF4-FFF2-40B4-BE49-F238E27FC236}">
                <a16:creationId xmlns:a16="http://schemas.microsoft.com/office/drawing/2014/main" id="{D8E22A61-8665-475B-8800-1CEC1D81D1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15740" y="6585262"/>
            <a:ext cx="200905" cy="199111"/>
          </a:xfrm>
          <a:prstGeom prst="rect">
            <a:avLst/>
          </a:prstGeom>
        </p:spPr>
      </p:pic>
      <p:sp>
        <p:nvSpPr>
          <p:cNvPr id="16" name="Espaço Reservado para Texto 6">
            <a:extLst>
              <a:ext uri="{FF2B5EF4-FFF2-40B4-BE49-F238E27FC236}">
                <a16:creationId xmlns:a16="http://schemas.microsoft.com/office/drawing/2014/main" id="{2D6B847A-62EF-45B2-B7F2-2F4CB1A0AF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2991" y="477671"/>
            <a:ext cx="11265310" cy="10082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pt-BR" sz="2800" kern="1200" dirty="0" smtClean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pt-BR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None/>
              <a:defRPr lang="pt-BR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</p:txBody>
      </p: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2BAB39DD-97C9-439A-887D-3EF266E0F413}"/>
              </a:ext>
            </a:extLst>
          </p:cNvPr>
          <p:cNvCxnSpPr>
            <a:cxnSpLocks/>
          </p:cNvCxnSpPr>
          <p:nvPr userDrawn="1"/>
        </p:nvCxnSpPr>
        <p:spPr>
          <a:xfrm>
            <a:off x="433601" y="522495"/>
            <a:ext cx="0" cy="441466"/>
          </a:xfrm>
          <a:prstGeom prst="line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4884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yout 29_V2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29E67A6B-DA80-4512-961F-F2536F14182C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412094" y="2051421"/>
            <a:ext cx="2628000" cy="4468274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55582" indent="-184142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720689" indent="-168266">
              <a:lnSpc>
                <a:spcPct val="110000"/>
              </a:lnSpc>
              <a:spcBef>
                <a:spcPts val="600"/>
              </a:spcBef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3" name="Espaço Reservado para Conteúdo 12">
            <a:extLst>
              <a:ext uri="{FF2B5EF4-FFF2-40B4-BE49-F238E27FC236}">
                <a16:creationId xmlns:a16="http://schemas.microsoft.com/office/drawing/2014/main" id="{B9B61C89-9467-4787-9F8A-2F522961F38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91197" y="2051758"/>
            <a:ext cx="2628000" cy="4468274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5582" indent="-184142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20689" indent="-168266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4" name="Espaço Reservado para Conteúdo 12">
            <a:extLst>
              <a:ext uri="{FF2B5EF4-FFF2-40B4-BE49-F238E27FC236}">
                <a16:creationId xmlns:a16="http://schemas.microsoft.com/office/drawing/2014/main" id="{7F953AB6-497D-49C9-9459-471151F379D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9170301" y="2051758"/>
            <a:ext cx="2628000" cy="4468274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5582" indent="-184142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20689" indent="-168266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86ACE3B0-8EB2-4F93-9F22-08404E87AC2F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532991" y="2051420"/>
            <a:ext cx="2628000" cy="4468274"/>
          </a:xfrm>
          <a:prstGeom prst="rect">
            <a:avLst/>
          </a:prstGeom>
        </p:spPr>
        <p:txBody>
          <a:bodyPr>
            <a:noAutofit/>
          </a:bodyPr>
          <a:lstStyle>
            <a:lvl1pPr marL="177792" indent="-177792">
              <a:lnSpc>
                <a:spcPct val="110000"/>
              </a:lnSpc>
              <a:spcBef>
                <a:spcPts val="1800"/>
              </a:spcBef>
              <a:buFont typeface="Wingdings 3" pitchFamily="18" charset="2"/>
              <a:buChar char="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55582" indent="-184142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538136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720689" indent="-168266">
              <a:lnSpc>
                <a:spcPct val="110000"/>
              </a:lnSpc>
              <a:spcBef>
                <a:spcPts val="600"/>
              </a:spcBef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4829" indent="-182554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9" name="Espaço Reservado para Texto 6">
            <a:extLst>
              <a:ext uri="{FF2B5EF4-FFF2-40B4-BE49-F238E27FC236}">
                <a16:creationId xmlns:a16="http://schemas.microsoft.com/office/drawing/2014/main" id="{D14DA1D8-38ED-4606-B70A-E4A22B9BBB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2991" y="273487"/>
            <a:ext cx="11265310" cy="12681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pt-BR" sz="2800" kern="1200" dirty="0" smtClean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pt-BR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None/>
              <a:defRPr lang="pt-BR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13D7726E-C12C-4FE9-87B1-C53F302EC470}"/>
              </a:ext>
            </a:extLst>
          </p:cNvPr>
          <p:cNvCxnSpPr>
            <a:cxnSpLocks/>
          </p:cNvCxnSpPr>
          <p:nvPr userDrawn="1"/>
        </p:nvCxnSpPr>
        <p:spPr>
          <a:xfrm>
            <a:off x="433601" y="318312"/>
            <a:ext cx="0" cy="441466"/>
          </a:xfrm>
          <a:prstGeom prst="line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ço Reservado para Número de Slide 5">
            <a:extLst>
              <a:ext uri="{FF2B5EF4-FFF2-40B4-BE49-F238E27FC236}">
                <a16:creationId xmlns:a16="http://schemas.microsoft.com/office/drawing/2014/main" id="{3EA8C2D5-2023-4D38-B4BF-25B5D1A147F5}"/>
              </a:ext>
            </a:extLst>
          </p:cNvPr>
          <p:cNvSpPr txBox="1">
            <a:spLocks/>
          </p:cNvSpPr>
          <p:nvPr userDrawn="1"/>
        </p:nvSpPr>
        <p:spPr>
          <a:xfrm>
            <a:off x="10361807" y="6633248"/>
            <a:ext cx="1261537" cy="151414"/>
          </a:xfrm>
          <a:prstGeom prst="rect">
            <a:avLst/>
          </a:prstGeom>
        </p:spPr>
        <p:txBody>
          <a:bodyPr anchor="ctr"/>
          <a:lstStyle>
            <a:defPPr>
              <a:defRPr lang="pt-BR"/>
            </a:defPPr>
            <a:lvl1pPr marL="0" algn="r" defTabSz="9144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5235D7-71BD-40A9-936C-8BC002B944E4}" type="slidenum">
              <a:rPr lang="pt-BR" smtClean="0"/>
              <a:pPr/>
              <a:t>‹#›</a:t>
            </a:fld>
            <a:endParaRPr lang="pt-BR" dirty="0"/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697A1568-A0A5-44AD-928A-CC65A8EEBDDE}"/>
              </a:ext>
            </a:extLst>
          </p:cNvPr>
          <p:cNvCxnSpPr>
            <a:cxnSpLocks/>
          </p:cNvCxnSpPr>
          <p:nvPr userDrawn="1"/>
        </p:nvCxnSpPr>
        <p:spPr>
          <a:xfrm>
            <a:off x="11660314" y="6585262"/>
            <a:ext cx="0" cy="271474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 descr="RGB_logotipo_lca_curvas_com_contorno.jpg">
            <a:extLst>
              <a:ext uri="{FF2B5EF4-FFF2-40B4-BE49-F238E27FC236}">
                <a16:creationId xmlns:a16="http://schemas.microsoft.com/office/drawing/2014/main" id="{70D592F7-FB24-418A-8FEE-C7D7882277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15740" y="6585262"/>
            <a:ext cx="200905" cy="19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12032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30_V2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5E5878DD-ADF0-4FFF-9226-F7E5016B53C1}"/>
              </a:ext>
            </a:extLst>
          </p:cNvPr>
          <p:cNvSpPr txBox="1">
            <a:spLocks/>
          </p:cNvSpPr>
          <p:nvPr userDrawn="1"/>
        </p:nvSpPr>
        <p:spPr>
          <a:xfrm>
            <a:off x="10361807" y="6633248"/>
            <a:ext cx="1261537" cy="151414"/>
          </a:xfrm>
          <a:prstGeom prst="rect">
            <a:avLst/>
          </a:prstGeom>
        </p:spPr>
        <p:txBody>
          <a:bodyPr anchor="ctr"/>
          <a:lstStyle>
            <a:defPPr>
              <a:defRPr lang="pt-BR"/>
            </a:defPPr>
            <a:lvl1pPr marL="0" algn="r" defTabSz="9144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5235D7-71BD-40A9-936C-8BC002B944E4}" type="slidenum">
              <a:rPr lang="pt-BR" smtClean="0"/>
              <a:pPr/>
              <a:t>‹#›</a:t>
            </a:fld>
            <a:endParaRPr lang="pt-BR" dirty="0"/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545E02DC-1A12-4AE2-A6F7-2BD060D262BF}"/>
              </a:ext>
            </a:extLst>
          </p:cNvPr>
          <p:cNvCxnSpPr>
            <a:cxnSpLocks/>
          </p:cNvCxnSpPr>
          <p:nvPr userDrawn="1"/>
        </p:nvCxnSpPr>
        <p:spPr>
          <a:xfrm>
            <a:off x="11660314" y="6585262"/>
            <a:ext cx="0" cy="271474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 descr="RGB_logotipo_lca_curvas_com_contorno.jpg">
            <a:extLst>
              <a:ext uri="{FF2B5EF4-FFF2-40B4-BE49-F238E27FC236}">
                <a16:creationId xmlns:a16="http://schemas.microsoft.com/office/drawing/2014/main" id="{F069A140-886E-4AF6-816D-1D0D36B69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15740" y="6585262"/>
            <a:ext cx="200905" cy="19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76574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31_V2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35928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Final_V2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EB7E3A3C-1832-4917-B0F4-B5273033DE8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87869" y="5980013"/>
            <a:ext cx="11616267" cy="40466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auto">
              <a:lnSpc>
                <a:spcPct val="110000"/>
              </a:lnSpc>
              <a:defRPr/>
            </a:pPr>
            <a:r>
              <a:rPr lang="pt-BR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www.lcaconsultores.com.br</a:t>
            </a:r>
          </a:p>
        </p:txBody>
      </p:sp>
      <p:pic>
        <p:nvPicPr>
          <p:cNvPr id="2" name="Imagem 1" descr="RGB_logotipo_lca_curvas_com_contorno.jpg">
            <a:extLst>
              <a:ext uri="{FF2B5EF4-FFF2-40B4-BE49-F238E27FC236}">
                <a16:creationId xmlns:a16="http://schemas.microsoft.com/office/drawing/2014/main" id="{12FCBB9E-5C46-4236-BCDD-8A719F3C58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600701" y="4700909"/>
            <a:ext cx="990600" cy="98175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7F330A1-B51F-4A2D-93D9-17C9116F94CE}"/>
              </a:ext>
            </a:extLst>
          </p:cNvPr>
          <p:cNvSpPr txBox="1"/>
          <p:nvPr userDrawn="1"/>
        </p:nvSpPr>
        <p:spPr>
          <a:xfrm rot="16200000">
            <a:off x="11765900" y="6435448"/>
            <a:ext cx="6142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>
                <a:solidFill>
                  <a:schemeClr val="bg1">
                    <a:lumMod val="75000"/>
                  </a:schemeClr>
                </a:solidFill>
              </a:rPr>
              <a:t>V2.2019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8E1E5AB-C68B-48B2-84F6-088F8E2172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235D7-71BD-40A9-936C-8BC002B944E4}" type="slidenum">
              <a:rPr lang="pt-BR" smtClean="0"/>
              <a:pPr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27477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>
            <a:extLst>
              <a:ext uri="{FF2B5EF4-FFF2-40B4-BE49-F238E27FC236}">
                <a16:creationId xmlns:a16="http://schemas.microsoft.com/office/drawing/2014/main" id="{374AD4B0-4C9F-4ADC-876F-5CA6512B47D4}"/>
              </a:ext>
            </a:extLst>
          </p:cNvPr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sp>
          <p:nvSpPr>
            <p:cNvPr id="5" name="Freeform 14">
              <a:extLst>
                <a:ext uri="{FF2B5EF4-FFF2-40B4-BE49-F238E27FC236}">
                  <a16:creationId xmlns:a16="http://schemas.microsoft.com/office/drawing/2014/main" id="{EDA9ACBA-88BB-4AF9-A4C0-25ECDE2EB0CD}"/>
                </a:ext>
              </a:extLst>
            </p:cNvPr>
            <p:cNvSpPr/>
            <p:nvPr/>
          </p:nvSpPr>
          <p:spPr>
            <a:xfrm>
              <a:off x="0" y="-8467"/>
              <a:ext cx="863600" cy="569797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6" name="Straight Connector 18">
              <a:extLst>
                <a:ext uri="{FF2B5EF4-FFF2-40B4-BE49-F238E27FC236}">
                  <a16:creationId xmlns:a16="http://schemas.microsoft.com/office/drawing/2014/main" id="{09FF4A5F-354A-4B66-AF98-DC76B29FDC15}"/>
                </a:ext>
              </a:extLst>
            </p:cNvPr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9">
              <a:extLst>
                <a:ext uri="{FF2B5EF4-FFF2-40B4-BE49-F238E27FC236}">
                  <a16:creationId xmlns:a16="http://schemas.microsoft.com/office/drawing/2014/main" id="{5242B950-1C9A-458A-8969-9C54E3EB7962}"/>
                </a:ext>
              </a:extLst>
            </p:cNvPr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316A4E18-521A-4CCE-9119-E4BDBEE3C1F4}"/>
                </a:ext>
              </a:extLst>
            </p:cNvPr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25">
              <a:extLst>
                <a:ext uri="{FF2B5EF4-FFF2-40B4-BE49-F238E27FC236}">
                  <a16:creationId xmlns:a16="http://schemas.microsoft.com/office/drawing/2014/main" id="{284FE3DB-44B2-4EB5-B326-D0ADA6F7FE5C}"/>
                </a:ext>
              </a:extLst>
            </p:cNvPr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Isosceles Triangle 22">
              <a:extLst>
                <a:ext uri="{FF2B5EF4-FFF2-40B4-BE49-F238E27FC236}">
                  <a16:creationId xmlns:a16="http://schemas.microsoft.com/office/drawing/2014/main" id="{F9E75672-626F-4B91-9EDC-99B8CA8F85F9}"/>
                </a:ext>
              </a:extLst>
            </p:cNvPr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7">
              <a:extLst>
                <a:ext uri="{FF2B5EF4-FFF2-40B4-BE49-F238E27FC236}">
                  <a16:creationId xmlns:a16="http://schemas.microsoft.com/office/drawing/2014/main" id="{E4127889-102E-4ED8-A302-C79E7B066317}"/>
                </a:ext>
              </a:extLst>
            </p:cNvPr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8">
              <a:extLst>
                <a:ext uri="{FF2B5EF4-FFF2-40B4-BE49-F238E27FC236}">
                  <a16:creationId xmlns:a16="http://schemas.microsoft.com/office/drawing/2014/main" id="{C5C6FA39-429D-4160-8AF6-69CACE2F8BBD}"/>
                </a:ext>
              </a:extLst>
            </p:cNvPr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9">
              <a:extLst>
                <a:ext uri="{FF2B5EF4-FFF2-40B4-BE49-F238E27FC236}">
                  <a16:creationId xmlns:a16="http://schemas.microsoft.com/office/drawing/2014/main" id="{F6FD4ABD-184C-4071-B594-DBC71DA31D94}"/>
                </a:ext>
              </a:extLst>
            </p:cNvPr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26">
              <a:extLst>
                <a:ext uri="{FF2B5EF4-FFF2-40B4-BE49-F238E27FC236}">
                  <a16:creationId xmlns:a16="http://schemas.microsoft.com/office/drawing/2014/main" id="{3DE9519D-56D0-46AD-8942-F4F8C2A1D7EC}"/>
                </a:ext>
              </a:extLst>
            </p:cNvPr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CB16B2B-D4CC-4991-BF0C-5C282CFDE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AEC59-553F-4800-B3D5-5213159F1532}" type="datetimeFigureOut">
              <a:rPr lang="pt-BR"/>
              <a:pPr>
                <a:defRPr/>
              </a:pPr>
              <a:t>02/09/2020</a:t>
            </a:fld>
            <a:endParaRPr lang="pt-BR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03DB4872-F259-48FC-B349-3491CAF65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9FEDC1F-F68F-46D4-8B3D-0C1B4A33E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FD8EDC-0F19-48E3-9357-BF541D8AE04B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9801582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F4EB7-8E29-498B-907F-AC7D4DB29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0F2EB-B2D3-479B-8DC7-C5861086628F}" type="datetimeFigureOut">
              <a:rPr lang="pt-BR"/>
              <a:pPr>
                <a:defRPr/>
              </a:pPr>
              <a:t>02/09/2020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C00D4-4F5A-4CCD-8A44-055E16C93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896A3-1354-47AD-B111-989780350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30FD3-8F4A-4DAB-92B7-EB9BB4082B4C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87933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26" Type="http://schemas.openxmlformats.org/officeDocument/2006/relationships/slideLayout" Target="../slideLayouts/slideLayout72.xml"/><Relationship Id="rId39" Type="http://schemas.openxmlformats.org/officeDocument/2006/relationships/slideLayout" Target="../slideLayouts/slideLayout85.xml"/><Relationship Id="rId3" Type="http://schemas.openxmlformats.org/officeDocument/2006/relationships/slideLayout" Target="../slideLayouts/slideLayout49.xml"/><Relationship Id="rId21" Type="http://schemas.openxmlformats.org/officeDocument/2006/relationships/slideLayout" Target="../slideLayouts/slideLayout67.xml"/><Relationship Id="rId34" Type="http://schemas.openxmlformats.org/officeDocument/2006/relationships/slideLayout" Target="../slideLayouts/slideLayout80.xml"/><Relationship Id="rId42" Type="http://schemas.openxmlformats.org/officeDocument/2006/relationships/slideLayout" Target="../slideLayouts/slideLayout88.xml"/><Relationship Id="rId47" Type="http://schemas.openxmlformats.org/officeDocument/2006/relationships/slideLayout" Target="../slideLayouts/slideLayout93.xml"/><Relationship Id="rId50" Type="http://schemas.openxmlformats.org/officeDocument/2006/relationships/slideLayout" Target="../slideLayouts/slideLayout96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5" Type="http://schemas.openxmlformats.org/officeDocument/2006/relationships/slideLayout" Target="../slideLayouts/slideLayout71.xml"/><Relationship Id="rId33" Type="http://schemas.openxmlformats.org/officeDocument/2006/relationships/slideLayout" Target="../slideLayouts/slideLayout79.xml"/><Relationship Id="rId38" Type="http://schemas.openxmlformats.org/officeDocument/2006/relationships/slideLayout" Target="../slideLayouts/slideLayout84.xml"/><Relationship Id="rId46" Type="http://schemas.openxmlformats.org/officeDocument/2006/relationships/slideLayout" Target="../slideLayouts/slideLayout92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66.xml"/><Relationship Id="rId29" Type="http://schemas.openxmlformats.org/officeDocument/2006/relationships/slideLayout" Target="../slideLayouts/slideLayout75.xml"/><Relationship Id="rId41" Type="http://schemas.openxmlformats.org/officeDocument/2006/relationships/slideLayout" Target="../slideLayouts/slideLayout87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24" Type="http://schemas.openxmlformats.org/officeDocument/2006/relationships/slideLayout" Target="../slideLayouts/slideLayout70.xml"/><Relationship Id="rId32" Type="http://schemas.openxmlformats.org/officeDocument/2006/relationships/slideLayout" Target="../slideLayouts/slideLayout78.xml"/><Relationship Id="rId37" Type="http://schemas.openxmlformats.org/officeDocument/2006/relationships/slideLayout" Target="../slideLayouts/slideLayout83.xml"/><Relationship Id="rId40" Type="http://schemas.openxmlformats.org/officeDocument/2006/relationships/slideLayout" Target="../slideLayouts/slideLayout86.xml"/><Relationship Id="rId45" Type="http://schemas.openxmlformats.org/officeDocument/2006/relationships/slideLayout" Target="../slideLayouts/slideLayout91.xml"/><Relationship Id="rId53" Type="http://schemas.openxmlformats.org/officeDocument/2006/relationships/image" Target="../media/image1.jpeg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23" Type="http://schemas.openxmlformats.org/officeDocument/2006/relationships/slideLayout" Target="../slideLayouts/slideLayout69.xml"/><Relationship Id="rId28" Type="http://schemas.openxmlformats.org/officeDocument/2006/relationships/slideLayout" Target="../slideLayouts/slideLayout74.xml"/><Relationship Id="rId36" Type="http://schemas.openxmlformats.org/officeDocument/2006/relationships/slideLayout" Target="../slideLayouts/slideLayout82.xml"/><Relationship Id="rId49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31" Type="http://schemas.openxmlformats.org/officeDocument/2006/relationships/slideLayout" Target="../slideLayouts/slideLayout77.xml"/><Relationship Id="rId44" Type="http://schemas.openxmlformats.org/officeDocument/2006/relationships/slideLayout" Target="../slideLayouts/slideLayout90.xml"/><Relationship Id="rId52" Type="http://schemas.openxmlformats.org/officeDocument/2006/relationships/theme" Target="../theme/theme2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slideLayout" Target="../slideLayouts/slideLayout68.xml"/><Relationship Id="rId27" Type="http://schemas.openxmlformats.org/officeDocument/2006/relationships/slideLayout" Target="../slideLayouts/slideLayout73.xml"/><Relationship Id="rId30" Type="http://schemas.openxmlformats.org/officeDocument/2006/relationships/slideLayout" Target="../slideLayouts/slideLayout76.xml"/><Relationship Id="rId35" Type="http://schemas.openxmlformats.org/officeDocument/2006/relationships/slideLayout" Target="../slideLayouts/slideLayout81.xml"/><Relationship Id="rId43" Type="http://schemas.openxmlformats.org/officeDocument/2006/relationships/slideLayout" Target="../slideLayouts/slideLayout89.xml"/><Relationship Id="rId48" Type="http://schemas.openxmlformats.org/officeDocument/2006/relationships/slideLayout" Target="../slideLayouts/slideLayout94.xml"/><Relationship Id="rId8" Type="http://schemas.openxmlformats.org/officeDocument/2006/relationships/slideLayout" Target="../slideLayouts/slideLayout54.xml"/><Relationship Id="rId51" Type="http://schemas.openxmlformats.org/officeDocument/2006/relationships/slideLayout" Target="../slideLayouts/slideLayout9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99.xml"/><Relationship Id="rId16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49D5434-EBA7-4F41-80F2-1C1ACE975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600" y="216000"/>
            <a:ext cx="10778400" cy="43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/>
              <a:t>Clique para editar o título Mestre</a:t>
            </a:r>
            <a:endParaRPr lang="es-ES_tradnl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BEC6EE1-0268-47EF-8EA1-505748C6A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8800" y="838800"/>
            <a:ext cx="11587820" cy="568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s-ES_tradnl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03128A0-EF62-4136-83FE-D68BA8BE0E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93454" y="6633248"/>
            <a:ext cx="1261537" cy="1514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s-ES_tradnl" sz="90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r"/>
            <a:fld id="{8016585B-95EF-4477-8C75-898956DAE829}" type="slidenum">
              <a:rPr lang="es-ES_tradnl" smtClean="0"/>
              <a:pPr algn="r"/>
              <a:t>‹#›</a:t>
            </a:fld>
            <a:endParaRPr lang="es-ES_tradnl" dirty="0"/>
          </a:p>
        </p:txBody>
      </p:sp>
      <p:pic>
        <p:nvPicPr>
          <p:cNvPr id="7" name="Imagem 6" descr="RGB_logotipo_lca_curvas_com_contorno.jpg">
            <a:extLst>
              <a:ext uri="{FF2B5EF4-FFF2-40B4-BE49-F238E27FC236}">
                <a16:creationId xmlns:a16="http://schemas.microsoft.com/office/drawing/2014/main" id="{9B5EE13E-AA5C-4F5E-AD35-03DC840BB082}"/>
              </a:ext>
            </a:extLst>
          </p:cNvPr>
          <p:cNvPicPr>
            <a:picLocks noChangeAspect="1"/>
          </p:cNvPicPr>
          <p:nvPr userDrawn="1"/>
        </p:nvPicPr>
        <p:blipFill>
          <a:blip r:embed="rId48" cstate="print"/>
          <a:stretch>
            <a:fillRect/>
          </a:stretch>
        </p:blipFill>
        <p:spPr>
          <a:xfrm>
            <a:off x="11433950" y="143073"/>
            <a:ext cx="478812" cy="474537"/>
          </a:xfrm>
          <a:prstGeom prst="rect">
            <a:avLst/>
          </a:prstGeom>
        </p:spPr>
      </p:pic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CCA9B343-5676-4E31-BB95-3D346ACC439E}"/>
              </a:ext>
            </a:extLst>
          </p:cNvPr>
          <p:cNvCxnSpPr>
            <a:cxnSpLocks/>
          </p:cNvCxnSpPr>
          <p:nvPr userDrawn="1"/>
        </p:nvCxnSpPr>
        <p:spPr>
          <a:xfrm>
            <a:off x="11275843" y="2648"/>
            <a:ext cx="0" cy="614958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7C8D3B38-D5F8-4D11-B193-BB29217F0242}"/>
              </a:ext>
            </a:extLst>
          </p:cNvPr>
          <p:cNvCxnSpPr>
            <a:cxnSpLocks/>
          </p:cNvCxnSpPr>
          <p:nvPr userDrawn="1"/>
        </p:nvCxnSpPr>
        <p:spPr>
          <a:xfrm>
            <a:off x="11891962" y="6585262"/>
            <a:ext cx="0" cy="271474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13">
            <a:extLst>
              <a:ext uri="{FF2B5EF4-FFF2-40B4-BE49-F238E27FC236}">
                <a16:creationId xmlns:a16="http://schemas.microsoft.com/office/drawing/2014/main" id="{232C3108-008E-4A92-8D01-7136BDF29AB6}"/>
              </a:ext>
            </a:extLst>
          </p:cNvPr>
          <p:cNvSpPr/>
          <p:nvPr userDrawn="1"/>
        </p:nvSpPr>
        <p:spPr>
          <a:xfrm>
            <a:off x="298800" y="216000"/>
            <a:ext cx="82800" cy="43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48180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0" r:id="rId3"/>
    <p:sldLayoutId id="2147483650" r:id="rId4"/>
    <p:sldLayoutId id="2147483662" r:id="rId5"/>
    <p:sldLayoutId id="2147483652" r:id="rId6"/>
    <p:sldLayoutId id="2147483663" r:id="rId7"/>
    <p:sldLayoutId id="2147483664" r:id="rId8"/>
    <p:sldLayoutId id="2147483653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0" r:id="rId24"/>
    <p:sldLayoutId id="2147483681" r:id="rId25"/>
    <p:sldLayoutId id="2147483682" r:id="rId26"/>
    <p:sldLayoutId id="2147483689" r:id="rId27"/>
    <p:sldLayoutId id="2147483690" r:id="rId28"/>
    <p:sldLayoutId id="2147483691" r:id="rId29"/>
    <p:sldLayoutId id="2147483692" r:id="rId30"/>
    <p:sldLayoutId id="2147483693" r:id="rId31"/>
    <p:sldLayoutId id="2147483694" r:id="rId32"/>
    <p:sldLayoutId id="2147483695" r:id="rId33"/>
    <p:sldLayoutId id="2147483696" r:id="rId34"/>
    <p:sldLayoutId id="2147483697" r:id="rId35"/>
    <p:sldLayoutId id="2147483698" r:id="rId36"/>
    <p:sldLayoutId id="2147483699" r:id="rId37"/>
    <p:sldLayoutId id="2147483701" r:id="rId38"/>
    <p:sldLayoutId id="2147483700" r:id="rId39"/>
    <p:sldLayoutId id="2147483702" r:id="rId40"/>
    <p:sldLayoutId id="2147483703" r:id="rId41"/>
    <p:sldLayoutId id="2147483704" r:id="rId42"/>
    <p:sldLayoutId id="2147483665" r:id="rId43"/>
    <p:sldLayoutId id="2147483654" r:id="rId44"/>
    <p:sldLayoutId id="2147483659" r:id="rId45"/>
    <p:sldLayoutId id="2147483757" r:id="rId4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6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0000"/>
        </a:lnSpc>
        <a:spcBef>
          <a:spcPts val="1000"/>
        </a:spcBef>
        <a:buFont typeface="Wingdings 3" panose="05040102010807070707" pitchFamily="18" charset="2"/>
        <a:buChar char="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10000"/>
        </a:lnSpc>
        <a:spcBef>
          <a:spcPts val="500"/>
        </a:spcBef>
        <a:buSzPct val="130000"/>
        <a:buFont typeface="Arial" panose="020B0604020202020204" pitchFamily="34" charset="0"/>
        <a:buChar char="▪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–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–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–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AA501A4-BFD4-407C-AD9D-B1702B971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64" y="228102"/>
            <a:ext cx="10927080" cy="338554"/>
          </a:xfrm>
          <a:prstGeom prst="rect">
            <a:avLst/>
          </a:prstGeom>
          <a:noFill/>
        </p:spPr>
        <p:txBody>
          <a:bodyPr/>
          <a:lstStyle/>
          <a:p>
            <a:pPr marL="0" lvl="0"/>
            <a:r>
              <a:rPr lang="pt-BR" dirty="0"/>
              <a:t>Clique para editar o título mestre</a:t>
            </a:r>
          </a:p>
        </p:txBody>
      </p:sp>
      <p:pic>
        <p:nvPicPr>
          <p:cNvPr id="9" name="Imagem 8" descr="RGB_logotipo_lca_curvas_com_contorno.jpg">
            <a:extLst>
              <a:ext uri="{FF2B5EF4-FFF2-40B4-BE49-F238E27FC236}">
                <a16:creationId xmlns:a16="http://schemas.microsoft.com/office/drawing/2014/main" id="{EF7F8F82-AF00-4700-93AC-FD3EAE2497EF}"/>
              </a:ext>
            </a:extLst>
          </p:cNvPr>
          <p:cNvPicPr>
            <a:picLocks noChangeAspect="1"/>
          </p:cNvPicPr>
          <p:nvPr userDrawn="1"/>
        </p:nvPicPr>
        <p:blipFill>
          <a:blip r:embed="rId53" cstate="print"/>
          <a:stretch>
            <a:fillRect/>
          </a:stretch>
        </p:blipFill>
        <p:spPr>
          <a:xfrm>
            <a:off x="11531155" y="143073"/>
            <a:ext cx="478812" cy="474537"/>
          </a:xfrm>
          <a:prstGeom prst="rect">
            <a:avLst/>
          </a:prstGeom>
        </p:spPr>
      </p:pic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FCFB3ECE-199C-49B2-9051-593709B8F372}"/>
              </a:ext>
            </a:extLst>
          </p:cNvPr>
          <p:cNvCxnSpPr>
            <a:cxnSpLocks/>
          </p:cNvCxnSpPr>
          <p:nvPr userDrawn="1"/>
        </p:nvCxnSpPr>
        <p:spPr>
          <a:xfrm>
            <a:off x="11373048" y="2648"/>
            <a:ext cx="0" cy="614958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ço Reservado para Número de Slide 5">
            <a:extLst>
              <a:ext uri="{FF2B5EF4-FFF2-40B4-BE49-F238E27FC236}">
                <a16:creationId xmlns:a16="http://schemas.microsoft.com/office/drawing/2014/main" id="{A6A44D60-4BE4-439B-88E2-642362A2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8275" y="6578302"/>
            <a:ext cx="1571692" cy="188640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C5235D7-71BD-40A9-936C-8BC002B944E4}" type="slidenum">
              <a:rPr lang="pt-BR" smtClean="0"/>
              <a:pPr/>
              <a:t>‹#›</a:t>
            </a:fld>
            <a:endParaRPr lang="pt-BR" dirty="0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AFD8FBB0-6D56-4931-BB86-E5378AE6984A}"/>
              </a:ext>
            </a:extLst>
          </p:cNvPr>
          <p:cNvCxnSpPr>
            <a:cxnSpLocks/>
          </p:cNvCxnSpPr>
          <p:nvPr userDrawn="1"/>
        </p:nvCxnSpPr>
        <p:spPr>
          <a:xfrm>
            <a:off x="12097836" y="6518519"/>
            <a:ext cx="0" cy="338217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C9F74F9-B137-461F-82D4-D634DFB25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7864" y="802255"/>
            <a:ext cx="11722103" cy="57162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marL="355582" lvl="1" indent="-184142" algn="l" defTabSz="914354" rtl="0" eaLnBrk="1" latinLnBrk="0" hangingPunct="1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pt-BR" dirty="0"/>
              <a:t>Segundo nível</a:t>
            </a:r>
          </a:p>
          <a:p>
            <a:pPr marL="538136" lvl="2" indent="-182554" algn="l" defTabSz="914354" rtl="0" eaLnBrk="1" latinLnBrk="0" hangingPunct="1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</a:pPr>
            <a:r>
              <a:rPr lang="pt-BR" dirty="0"/>
              <a:t>Terceiro nível</a:t>
            </a:r>
          </a:p>
          <a:p>
            <a:pPr marL="720689" lvl="3" indent="-168266" algn="l" defTabSz="914354" rtl="0" eaLnBrk="1" latinLnBrk="0" hangingPunct="1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–"/>
            </a:pPr>
            <a:r>
              <a:rPr lang="pt-BR" dirty="0"/>
              <a:t>Quarto nível</a:t>
            </a:r>
          </a:p>
          <a:p>
            <a:pPr marL="904829" lvl="4" indent="-182554" algn="l" defTabSz="914354" rtl="0" eaLnBrk="1" latinLnBrk="0" hangingPunct="1">
              <a:lnSpc>
                <a:spcPct val="110000"/>
              </a:lnSpc>
              <a:spcBef>
                <a:spcPts val="600"/>
              </a:spcBef>
              <a:buFont typeface="Calibri" pitchFamily="34" charset="0"/>
              <a:buChar char="–"/>
            </a:pPr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90361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  <p:sldLayoutId id="2147483726" r:id="rId21"/>
    <p:sldLayoutId id="2147483727" r:id="rId22"/>
    <p:sldLayoutId id="2147483728" r:id="rId23"/>
    <p:sldLayoutId id="2147483729" r:id="rId24"/>
    <p:sldLayoutId id="2147483730" r:id="rId25"/>
    <p:sldLayoutId id="2147483731" r:id="rId26"/>
    <p:sldLayoutId id="2147483732" r:id="rId27"/>
    <p:sldLayoutId id="2147483733" r:id="rId28"/>
    <p:sldLayoutId id="2147483734" r:id="rId29"/>
    <p:sldLayoutId id="2147483735" r:id="rId30"/>
    <p:sldLayoutId id="2147483736" r:id="rId31"/>
    <p:sldLayoutId id="2147483737" r:id="rId32"/>
    <p:sldLayoutId id="2147483738" r:id="rId33"/>
    <p:sldLayoutId id="2147483739" r:id="rId34"/>
    <p:sldLayoutId id="2147483740" r:id="rId35"/>
    <p:sldLayoutId id="2147483741" r:id="rId36"/>
    <p:sldLayoutId id="2147483742" r:id="rId37"/>
    <p:sldLayoutId id="2147483743" r:id="rId38"/>
    <p:sldLayoutId id="2147483744" r:id="rId39"/>
    <p:sldLayoutId id="2147483745" r:id="rId40"/>
    <p:sldLayoutId id="2147483746" r:id="rId41"/>
    <p:sldLayoutId id="2147483747" r:id="rId42"/>
    <p:sldLayoutId id="2147483748" r:id="rId43"/>
    <p:sldLayoutId id="2147483749" r:id="rId44"/>
    <p:sldLayoutId id="2147483750" r:id="rId45"/>
    <p:sldLayoutId id="2147483751" r:id="rId46"/>
    <p:sldLayoutId id="2147483752" r:id="rId47"/>
    <p:sldLayoutId id="2147483753" r:id="rId48"/>
    <p:sldLayoutId id="2147483754" r:id="rId49"/>
    <p:sldLayoutId id="2147483755" r:id="rId50"/>
    <p:sldLayoutId id="2147483756" r:id="rId51"/>
  </p:sldLayoutIdLst>
  <p:hf hdr="0" ftr="0" dt="0"/>
  <p:txStyles>
    <p:titleStyle>
      <a:lvl1pPr algn="l" defTabSz="914354" rtl="0" eaLnBrk="1" latinLnBrk="0" hangingPunct="1">
        <a:spcBef>
          <a:spcPct val="0"/>
        </a:spcBef>
        <a:buNone/>
        <a:defRPr lang="pt-BR" sz="1600" strike="noStrike" kern="1200" cap="all" baseline="0" dirty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1pPr>
    </p:titleStyle>
    <p:bodyStyle>
      <a:lvl1pPr marL="177792" indent="-177792" algn="l" defTabSz="914354" rtl="0" eaLnBrk="1" latinLnBrk="0" hangingPunct="1">
        <a:lnSpc>
          <a:spcPct val="110000"/>
        </a:lnSpc>
        <a:spcBef>
          <a:spcPts val="1800"/>
        </a:spcBef>
        <a:buFont typeface="Wingdings 3" pitchFamily="18" charset="2"/>
        <a:buChar char=""/>
        <a:defRPr lang="pt-BR" sz="1600" kern="1200" dirty="0" smtClean="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355582" indent="-184142" algn="l" defTabSz="914354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–"/>
        <a:defRPr lang="pt-BR" sz="1400" kern="1200" dirty="0" smtClean="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641332" indent="-285750" algn="l" defTabSz="914354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•"/>
        <a:defRPr lang="pt-BR" sz="1400" kern="1200" dirty="0" smtClean="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008025" indent="-285750" algn="l" defTabSz="914354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–"/>
        <a:defRPr lang="pt-BR" sz="14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38173" indent="-285750" algn="l" defTabSz="914354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»"/>
        <a:defRPr lang="pt-BR" sz="14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3">
            <a:extLst>
              <a:ext uri="{FF2B5EF4-FFF2-40B4-BE49-F238E27FC236}">
                <a16:creationId xmlns:a16="http://schemas.microsoft.com/office/drawing/2014/main" id="{49F3EB75-4CBD-4B0C-BAB5-98FE80ACAC10}"/>
              </a:ext>
            </a:extLst>
          </p:cNvPr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2A1532A-B823-4698-9BC7-4AF8E168BC34}"/>
                </a:ext>
              </a:extLst>
            </p:cNvPr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A9E02E5-4D96-41A5-AFE9-7AE6A6A8CF40}"/>
                </a:ext>
              </a:extLst>
            </p:cNvPr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>
              <a:extLst>
                <a:ext uri="{FF2B5EF4-FFF2-40B4-BE49-F238E27FC236}">
                  <a16:creationId xmlns:a16="http://schemas.microsoft.com/office/drawing/2014/main" id="{3C54CA90-13C8-4255-8D52-1C188B515F71}"/>
                </a:ext>
              </a:extLst>
            </p:cNvPr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A1E5E341-1151-4E6C-ACDE-DAAE60B2A063}"/>
                </a:ext>
              </a:extLst>
            </p:cNvPr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B6600498-3C20-4D60-8EA7-57193F7CFF68}"/>
                </a:ext>
              </a:extLst>
            </p:cNvPr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67E1ECF6-EA99-4129-A9E3-73776F96C870}"/>
                </a:ext>
              </a:extLst>
            </p:cNvPr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>
              <a:extLst>
                <a:ext uri="{FF2B5EF4-FFF2-40B4-BE49-F238E27FC236}">
                  <a16:creationId xmlns:a16="http://schemas.microsoft.com/office/drawing/2014/main" id="{BAF43331-D319-4D6B-BD5F-3A1A75B83398}"/>
                </a:ext>
              </a:extLst>
            </p:cNvPr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>
              <a:extLst>
                <a:ext uri="{FF2B5EF4-FFF2-40B4-BE49-F238E27FC236}">
                  <a16:creationId xmlns:a16="http://schemas.microsoft.com/office/drawing/2014/main" id="{6DE8C506-7407-4DCC-87B7-BF99699150C4}"/>
                </a:ext>
              </a:extLst>
            </p:cNvPr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4B3991A0-EC6D-4728-AA8A-AE2181B0178E}"/>
                </a:ext>
              </a:extLst>
            </p:cNvPr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50D2066C-854D-4737-935F-5DDC5512E16A}"/>
                </a:ext>
              </a:extLst>
            </p:cNvPr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4278C6F7-64F0-4B7D-8436-09C484BA38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  <a:endParaRPr lang="en-US" altLang="pt-BR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5C144A80-2A4A-40F1-BBD8-7719C9537A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Editar estilos de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D94A2-D4B4-469D-B5C9-FC3D11952F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E9B4FB-43A5-405C-882C-7A2056FEE974}" type="datetimeFigureOut">
              <a:rPr lang="pt-BR"/>
              <a:pPr>
                <a:defRPr/>
              </a:pPr>
              <a:t>02/09/2020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4F1B8-5770-4438-AEAC-07CA92735F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66EED-7FA8-4450-96D7-6BC23EB2F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7EC2C438-4720-4B95-B0CA-5207516B4F7A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37232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8.xml"/><Relationship Id="rId4" Type="http://schemas.openxmlformats.org/officeDocument/2006/relationships/hyperlink" Target="mailto:secex@cnsaude.org.b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sv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sv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m 2">
            <a:extLst>
              <a:ext uri="{FF2B5EF4-FFF2-40B4-BE49-F238E27FC236}">
                <a16:creationId xmlns:a16="http://schemas.microsoft.com/office/drawing/2014/main" id="{33730C60-8A8C-4AB0-8E9F-3A10F9063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025" y="222250"/>
            <a:ext cx="59499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mg 03">
            <a:extLst>
              <a:ext uri="{FF2B5EF4-FFF2-40B4-BE49-F238E27FC236}">
                <a16:creationId xmlns:a16="http://schemas.microsoft.com/office/drawing/2014/main" id="{7D5DFDC5-8263-4CB5-973D-7C3AD87B3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7" t="3658"/>
          <a:stretch>
            <a:fillRect/>
          </a:stretch>
        </p:blipFill>
        <p:spPr bwMode="auto">
          <a:xfrm>
            <a:off x="183731" y="6297042"/>
            <a:ext cx="640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23134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7921EF8-32DD-4D00-B013-9EB6A876B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cap="none" dirty="0">
                <a:solidFill>
                  <a:schemeClr val="accent2">
                    <a:lumMod val="75000"/>
                  </a:schemeClr>
                </a:solidFill>
              </a:rPr>
              <a:t>Conclusões</a:t>
            </a:r>
            <a:endParaRPr lang="es-ES_tradnl" sz="3200" cap="none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0D5FB124-F6CB-426C-BD26-002087254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0624" y="5671399"/>
            <a:ext cx="10182225" cy="707630"/>
          </a:xfrm>
          <a:solidFill>
            <a:schemeClr val="bg2">
              <a:lumMod val="20000"/>
              <a:lumOff val="80000"/>
            </a:schemeClr>
          </a:solidFill>
        </p:spPr>
        <p:txBody>
          <a:bodyPr anchor="t"/>
          <a:lstStyle/>
          <a:p>
            <a:pPr marL="0" indent="0" algn="ctr">
              <a:buNone/>
            </a:pPr>
            <a:r>
              <a:rPr lang="pt-BR" sz="1800" b="1" dirty="0"/>
              <a:t>Aumento do preço do serviço privado de saúde iria pressionar o serviço público, que já está saturado, e com gastos engessados </a:t>
            </a:r>
          </a:p>
          <a:p>
            <a:pPr algn="ctr"/>
            <a:endParaRPr lang="pt-BR" sz="1800" b="1" dirty="0"/>
          </a:p>
          <a:p>
            <a:pPr marL="0" indent="0" algn="ctr">
              <a:buNone/>
            </a:pPr>
            <a:endParaRPr lang="pt-BR" sz="1800" dirty="0"/>
          </a:p>
          <a:p>
            <a:pPr algn="ctr"/>
            <a:endParaRPr lang="pt-BR" sz="1800" dirty="0"/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E62AADC-6255-44D1-9ADC-D4773A65F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16585B-95EF-4477-8C75-898956DAE829}" type="slidenum">
              <a:rPr kumimoji="0" lang="es-ES_tradnl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_tradnl" sz="9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ADE632D1-43E4-442F-A6BC-11A4F9C15A25}"/>
              </a:ext>
            </a:extLst>
          </p:cNvPr>
          <p:cNvGrpSpPr/>
          <p:nvPr/>
        </p:nvGrpSpPr>
        <p:grpSpPr>
          <a:xfrm>
            <a:off x="744001" y="877186"/>
            <a:ext cx="10628849" cy="1657057"/>
            <a:chOff x="744001" y="877186"/>
            <a:chExt cx="10628849" cy="1657057"/>
          </a:xfrm>
        </p:grpSpPr>
        <p:sp>
          <p:nvSpPr>
            <p:cNvPr id="6" name="Espaço Reservado para Conteúdo 9">
              <a:extLst>
                <a:ext uri="{FF2B5EF4-FFF2-40B4-BE49-F238E27FC236}">
                  <a16:creationId xmlns:a16="http://schemas.microsoft.com/office/drawing/2014/main" id="{85C81117-C17A-4B70-922F-8025C1393FE3}"/>
                </a:ext>
              </a:extLst>
            </p:cNvPr>
            <p:cNvSpPr txBox="1">
              <a:spLocks/>
            </p:cNvSpPr>
            <p:nvPr/>
          </p:nvSpPr>
          <p:spPr>
            <a:xfrm>
              <a:off x="1796459" y="1029893"/>
              <a:ext cx="9530420" cy="150435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180000" indent="-18000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Font typeface="Wingdings 3" panose="05040102010807070707" pitchFamily="18" charset="2"/>
                <a:buChar char="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60000" indent="-1800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SzPct val="130000"/>
                <a:buFont typeface="Arial" panose="020B0604020202020204" pitchFamily="34" charset="0"/>
                <a:buChar char="▪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540000" indent="-1800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720000" indent="-1800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900000" indent="-1800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Wingdings 3" panose="05040102010807070707" pitchFamily="18" charset="2"/>
                <a:buNone/>
                <a:tabLst/>
                <a:defRPr/>
              </a:pPr>
              <a:r>
                <a: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Propostas de reforma vão no sentido de um sistema mais eficiente</a:t>
              </a:r>
            </a:p>
            <a:p>
              <a:pPr marL="360000" marR="0" lvl="1" indent="-180000" algn="l" defTabSz="914400" rtl="0" eaLnBrk="1" fontAlgn="auto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0"/>
                </a:spcAft>
                <a:buClrTx/>
                <a:buSzPct val="130000"/>
                <a:buFont typeface="Arial" panose="020B0604020202020204" pitchFamily="34" charset="0"/>
                <a:buChar char="▪"/>
                <a:tabLst/>
                <a:defRPr/>
              </a:pPr>
              <a:r>
                <a:rPr kumimoji="0" lang="pt-B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Por um lado, aproxima da experiência internacional, com imposto no modelo do IVA</a:t>
              </a:r>
            </a:p>
            <a:p>
              <a:pPr marL="360000" marR="0" lvl="1" indent="-180000" algn="l" defTabSz="914400" rtl="0" eaLnBrk="1" fontAlgn="auto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0"/>
                </a:spcAft>
                <a:buClrTx/>
                <a:buSzPct val="130000"/>
                <a:buFont typeface="Arial" panose="020B0604020202020204" pitchFamily="34" charset="0"/>
                <a:buChar char="▪"/>
                <a:tabLst/>
                <a:defRPr/>
              </a:pPr>
              <a:r>
                <a:rPr kumimoji="0" lang="pt-B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Por outro, cenário com alíquota única é raro entre os países que adotam o IVA</a:t>
              </a:r>
            </a:p>
            <a:p>
              <a:pPr marL="540000" marR="0" lvl="2" indent="-180000" algn="l" defTabSz="914400" rtl="0" eaLnBrk="1" fontAlgn="auto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–"/>
                <a:tabLst/>
                <a:defRPr/>
              </a:pPr>
              <a:r>
                <a:rPr kumimoji="0" lang="pt-B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Modulação para serviços de saúde é comum em função de seu caráter de interesse público</a:t>
              </a:r>
            </a:p>
            <a:p>
              <a:pPr marL="180000" marR="0" lvl="0" indent="-180000" algn="l" defTabSz="914400" rtl="0" eaLnBrk="1" fontAlgn="auto" latinLnBrk="0" hangingPunct="1">
                <a:lnSpc>
                  <a:spcPct val="11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Wingdings 3" panose="05040102010807070707" pitchFamily="18" charset="2"/>
                <a:buChar char=""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B877BE5A-A0AA-4166-B941-2EA703C7705F}"/>
                </a:ext>
              </a:extLst>
            </p:cNvPr>
            <p:cNvSpPr/>
            <p:nvPr/>
          </p:nvSpPr>
          <p:spPr>
            <a:xfrm>
              <a:off x="1190625" y="877186"/>
              <a:ext cx="10182225" cy="1632241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3432BFE1-24F1-4C27-9AD5-E03FE67F5B61}"/>
                </a:ext>
              </a:extLst>
            </p:cNvPr>
            <p:cNvSpPr/>
            <p:nvPr/>
          </p:nvSpPr>
          <p:spPr>
            <a:xfrm>
              <a:off x="744001" y="1340479"/>
              <a:ext cx="784508" cy="7282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9" name="Gráfico 8" descr="Marca de seleção">
              <a:extLst>
                <a:ext uri="{FF2B5EF4-FFF2-40B4-BE49-F238E27FC236}">
                  <a16:creationId xmlns:a16="http://schemas.microsoft.com/office/drawing/2014/main" id="{ABB9752E-0A14-4441-B1E4-31C96016FF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9479" y="1486968"/>
              <a:ext cx="473553" cy="473552"/>
            </a:xfrm>
            <a:prstGeom prst="rect">
              <a:avLst/>
            </a:prstGeom>
          </p:spPr>
        </p:pic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id="{EF901E60-1C76-4848-8EE4-2D00D53D5BB3}"/>
              </a:ext>
            </a:extLst>
          </p:cNvPr>
          <p:cNvGrpSpPr/>
          <p:nvPr/>
        </p:nvGrpSpPr>
        <p:grpSpPr>
          <a:xfrm>
            <a:off x="744001" y="2673783"/>
            <a:ext cx="10628849" cy="1440000"/>
            <a:chOff x="744001" y="2693136"/>
            <a:chExt cx="10628849" cy="1440000"/>
          </a:xfrm>
        </p:grpSpPr>
        <p:sp>
          <p:nvSpPr>
            <p:cNvPr id="11" name="Espaço Reservado para Conteúdo 9">
              <a:extLst>
                <a:ext uri="{FF2B5EF4-FFF2-40B4-BE49-F238E27FC236}">
                  <a16:creationId xmlns:a16="http://schemas.microsoft.com/office/drawing/2014/main" id="{6B6A9D57-C29B-4871-8B4C-FD22F494D852}"/>
                </a:ext>
              </a:extLst>
            </p:cNvPr>
            <p:cNvSpPr txBox="1">
              <a:spLocks/>
            </p:cNvSpPr>
            <p:nvPr/>
          </p:nvSpPr>
          <p:spPr>
            <a:xfrm>
              <a:off x="1815509" y="2750147"/>
              <a:ext cx="9530420" cy="115133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180000" indent="-18000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Font typeface="Wingdings 3" panose="05040102010807070707" pitchFamily="18" charset="2"/>
                <a:buChar char="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60000" indent="-1800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SzPct val="130000"/>
                <a:buFont typeface="Arial" panose="020B0604020202020204" pitchFamily="34" charset="0"/>
                <a:buChar char="▪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540000" indent="-1800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720000" indent="-1800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900000" indent="-1800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Wingdings 3" panose="05040102010807070707" pitchFamily="18" charset="2"/>
                <a:buNone/>
                <a:tabLst/>
                <a:defRPr/>
              </a:pPr>
              <a:r>
                <a: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Assumindo alíquota única de 26,9%, </a:t>
              </a: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carga tributária</a:t>
              </a:r>
              <a:r>
                <a: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de hospitais, laboratórios e planos </a:t>
              </a: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mais que dobraria</a:t>
              </a:r>
            </a:p>
            <a:p>
              <a:pPr marL="360000" marR="0" lvl="1" indent="-180000" algn="l" defTabSz="914400" rtl="0" eaLnBrk="1" fontAlgn="auto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0"/>
                </a:spcAft>
                <a:buClrTx/>
                <a:buSzPct val="130000"/>
                <a:buFont typeface="Arial" panose="020B0604020202020204" pitchFamily="34" charset="0"/>
                <a:buChar char="▪"/>
                <a:tabLst/>
                <a:defRPr/>
              </a:pPr>
              <a:r>
                <a:rPr kumimoji="0" lang="pt-B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Repasse do aumento de carga provocaria incremento de </a:t>
              </a: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15% </a:t>
              </a:r>
              <a:r>
                <a:rPr kumimoji="0" lang="pt-B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no preço ao consumidor  de serviços hospitalares e laboratoriais, e de </a:t>
              </a: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22%</a:t>
              </a:r>
              <a:r>
                <a:rPr kumimoji="0" lang="pt-B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no preço de planos de saúde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Wingdings 3" panose="05040102010807070707" pitchFamily="18" charset="2"/>
                <a:buNone/>
                <a:tabLst/>
                <a:defRPr/>
              </a:pPr>
              <a:endPara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180000" marR="0" lvl="0" indent="-180000" algn="l" defTabSz="914400" rtl="0" eaLnBrk="1" fontAlgn="auto" latinLnBrk="0" hangingPunct="1">
                <a:lnSpc>
                  <a:spcPct val="11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Wingdings 3" panose="05040102010807070707" pitchFamily="18" charset="2"/>
                <a:buChar char=""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E44515FD-1E88-4C7C-9D34-A33D2860B592}"/>
                </a:ext>
              </a:extLst>
            </p:cNvPr>
            <p:cNvSpPr/>
            <p:nvPr/>
          </p:nvSpPr>
          <p:spPr>
            <a:xfrm>
              <a:off x="1190625" y="2693136"/>
              <a:ext cx="10182225" cy="1440000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67ABB89F-B5CF-4BF2-B1D0-DB235DB1B6A0}"/>
                </a:ext>
              </a:extLst>
            </p:cNvPr>
            <p:cNvSpPr/>
            <p:nvPr/>
          </p:nvSpPr>
          <p:spPr>
            <a:xfrm>
              <a:off x="744001" y="3029114"/>
              <a:ext cx="784508" cy="7913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16" name="Gráfico 15" descr="Tendência ascendente">
              <a:extLst>
                <a:ext uri="{FF2B5EF4-FFF2-40B4-BE49-F238E27FC236}">
                  <a16:creationId xmlns:a16="http://schemas.microsoft.com/office/drawing/2014/main" id="{0BFF5E6E-98D5-4F12-8284-4C2BBCC72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4108" y="3113008"/>
              <a:ext cx="604295" cy="604295"/>
            </a:xfrm>
            <a:prstGeom prst="rect">
              <a:avLst/>
            </a:prstGeom>
          </p:spPr>
        </p:pic>
      </p:grp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EBD787E3-6D93-4FDF-8BCF-37FFF1922977}"/>
              </a:ext>
            </a:extLst>
          </p:cNvPr>
          <p:cNvGrpSpPr/>
          <p:nvPr/>
        </p:nvGrpSpPr>
        <p:grpSpPr>
          <a:xfrm>
            <a:off x="744001" y="4253323"/>
            <a:ext cx="10628849" cy="1168947"/>
            <a:chOff x="744001" y="4253323"/>
            <a:chExt cx="10628849" cy="1168947"/>
          </a:xfrm>
        </p:grpSpPr>
        <p:sp>
          <p:nvSpPr>
            <p:cNvPr id="17" name="Espaço Reservado para Conteúdo 9">
              <a:extLst>
                <a:ext uri="{FF2B5EF4-FFF2-40B4-BE49-F238E27FC236}">
                  <a16:creationId xmlns:a16="http://schemas.microsoft.com/office/drawing/2014/main" id="{1EE98DD5-69A3-4089-913D-545949E8EB09}"/>
                </a:ext>
              </a:extLst>
            </p:cNvPr>
            <p:cNvSpPr txBox="1">
              <a:spLocks/>
            </p:cNvSpPr>
            <p:nvPr/>
          </p:nvSpPr>
          <p:spPr>
            <a:xfrm>
              <a:off x="1796459" y="4448339"/>
              <a:ext cx="9530420" cy="66577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180000" indent="-18000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Font typeface="Wingdings 3" panose="05040102010807070707" pitchFamily="18" charset="2"/>
                <a:buChar char="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60000" indent="-1800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SzPct val="130000"/>
                <a:buFont typeface="Arial" panose="020B0604020202020204" pitchFamily="34" charset="0"/>
                <a:buChar char="▪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540000" indent="-1800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720000" indent="-1800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900000" indent="-1800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Wingdings 3" panose="05040102010807070707" pitchFamily="18" charset="2"/>
                <a:buNone/>
                <a:tabLst/>
                <a:defRPr/>
              </a:pPr>
              <a:r>
                <a: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Demanda de serviços privados pelas famílias cairia  </a:t>
              </a: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R$ 11 bilhões, </a:t>
              </a:r>
              <a:r>
                <a:rPr kumimoji="0" lang="pt-BR" sz="180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v</a:t>
              </a:r>
              <a:r>
                <a: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alor equivalente a 1,150 milhão de planos individuais </a:t>
              </a:r>
              <a:endPara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Wingdings 3" panose="05040102010807070707" pitchFamily="18" charset="2"/>
                <a:buNone/>
                <a:tabLst/>
                <a:defRPr/>
              </a:pPr>
              <a:endPara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Wingdings 3" panose="05040102010807070707" pitchFamily="18" charset="2"/>
                <a:buNone/>
                <a:tabLst/>
                <a:defRPr/>
              </a:pPr>
              <a:endPara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180000" marR="0" lvl="0" indent="-180000" algn="l" defTabSz="914400" rtl="0" eaLnBrk="1" fontAlgn="auto" latinLnBrk="0" hangingPunct="1">
                <a:lnSpc>
                  <a:spcPct val="11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Wingdings 3" panose="05040102010807070707" pitchFamily="18" charset="2"/>
                <a:buChar char=""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DA7BD12E-311B-40CC-9932-92FF50BB3926}"/>
                </a:ext>
              </a:extLst>
            </p:cNvPr>
            <p:cNvSpPr/>
            <p:nvPr/>
          </p:nvSpPr>
          <p:spPr>
            <a:xfrm>
              <a:off x="1190625" y="4253323"/>
              <a:ext cx="10182225" cy="1168947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4CF05D02-707C-496D-BEC0-BD48A8F2CEDB}"/>
                </a:ext>
              </a:extLst>
            </p:cNvPr>
            <p:cNvSpPr/>
            <p:nvPr/>
          </p:nvSpPr>
          <p:spPr>
            <a:xfrm>
              <a:off x="744001" y="4448339"/>
              <a:ext cx="784508" cy="7913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27" name="Gráfico 26" descr="Gráfico de barras com tendência descendente">
              <a:extLst>
                <a:ext uri="{FF2B5EF4-FFF2-40B4-BE49-F238E27FC236}">
                  <a16:creationId xmlns:a16="http://schemas.microsoft.com/office/drawing/2014/main" id="{6278E80A-965B-4E65-AFCB-73F5A8764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55596" y="4548762"/>
              <a:ext cx="609600" cy="609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6405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m 2">
            <a:extLst>
              <a:ext uri="{FF2B5EF4-FFF2-40B4-BE49-F238E27FC236}">
                <a16:creationId xmlns:a16="http://schemas.microsoft.com/office/drawing/2014/main" id="{33730C60-8A8C-4AB0-8E9F-3A10F9063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256" y="216352"/>
            <a:ext cx="4947326" cy="376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mg 03">
            <a:extLst>
              <a:ext uri="{FF2B5EF4-FFF2-40B4-BE49-F238E27FC236}">
                <a16:creationId xmlns:a16="http://schemas.microsoft.com/office/drawing/2014/main" id="{7D5DFDC5-8263-4CB5-973D-7C3AD87B3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7" t="3658"/>
          <a:stretch>
            <a:fillRect/>
          </a:stretch>
        </p:blipFill>
        <p:spPr bwMode="auto">
          <a:xfrm>
            <a:off x="183731" y="6297042"/>
            <a:ext cx="640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4BD5D1-81D5-44B9-BF07-63CDA393E9A9}"/>
              </a:ext>
            </a:extLst>
          </p:cNvPr>
          <p:cNvSpPr txBox="1"/>
          <p:nvPr/>
        </p:nvSpPr>
        <p:spPr>
          <a:xfrm>
            <a:off x="2648811" y="4361058"/>
            <a:ext cx="609993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Breno Monteiro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/>
              </a:rPr>
              <a:t>Presidente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presidencia@cnsaude.org.br</a:t>
            </a:r>
            <a:endParaRPr lang="pt-BR" sz="28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3840157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78F29-AF6A-4652-BD15-F6A2F6467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1416" y="3212916"/>
            <a:ext cx="7766936" cy="1646302"/>
          </a:xfrm>
        </p:spPr>
        <p:txBody>
          <a:bodyPr/>
          <a:lstStyle/>
          <a:p>
            <a:pPr algn="ctr" defTabSz="914400" eaLnBrk="1" hangingPunct="1">
              <a:lnSpc>
                <a:spcPct val="90000"/>
              </a:lnSpc>
            </a:pPr>
            <a:r>
              <a:rPr lang="en-US" sz="4400" cap="all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4400" cap="all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Reforma</a:t>
            </a:r>
            <a:r>
              <a:rPr lang="en-US" sz="4400" cap="all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cap="all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tributária</a:t>
            </a:r>
            <a:r>
              <a:rPr lang="en-US" sz="4400" cap="all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4400" cap="all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seus</a:t>
            </a:r>
            <a:r>
              <a:rPr lang="en-US" sz="4400" cap="all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cap="all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impactos</a:t>
            </a:r>
            <a:r>
              <a:rPr lang="en-US" sz="4400" cap="all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o CONSUMIDOR do </a:t>
            </a:r>
            <a:r>
              <a:rPr lang="en-US" sz="4400" cap="all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setor</a:t>
            </a:r>
            <a:r>
              <a:rPr lang="en-US" sz="4400" cap="all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4400" cap="all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saúde</a:t>
            </a:r>
            <a:r>
              <a:rPr lang="en-US" sz="4400" cap="all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cap="all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privada</a:t>
            </a:r>
            <a:endParaRPr lang="en-US" sz="4400" cap="all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375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77A4E-9A38-41FB-9F47-0C903135E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cap="none" dirty="0" err="1">
                <a:solidFill>
                  <a:schemeClr val="accent2">
                    <a:lumMod val="75000"/>
                  </a:schemeClr>
                </a:solidFill>
              </a:rPr>
              <a:t>Cenário</a:t>
            </a:r>
            <a:r>
              <a:rPr lang="en-US" sz="3200" cap="none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cap="none" dirty="0" err="1">
                <a:solidFill>
                  <a:schemeClr val="accent2">
                    <a:lumMod val="75000"/>
                  </a:schemeClr>
                </a:solidFill>
              </a:rPr>
              <a:t>atual</a:t>
            </a:r>
            <a:r>
              <a:rPr lang="en-US" sz="3200" cap="none" dirty="0">
                <a:solidFill>
                  <a:schemeClr val="accent2">
                    <a:lumMod val="75000"/>
                  </a:schemeClr>
                </a:solidFill>
              </a:rPr>
              <a:t> dos </a:t>
            </a:r>
            <a:r>
              <a:rPr lang="en-US" sz="3200" cap="none" dirty="0" err="1">
                <a:solidFill>
                  <a:schemeClr val="accent2">
                    <a:lumMod val="75000"/>
                  </a:schemeClr>
                </a:solidFill>
              </a:rPr>
              <a:t>prestadores</a:t>
            </a:r>
            <a:r>
              <a:rPr lang="en-US" sz="3200" cap="none" dirty="0">
                <a:solidFill>
                  <a:schemeClr val="accent2">
                    <a:lumMod val="75000"/>
                  </a:schemeClr>
                </a:solidFill>
              </a:rPr>
              <a:t> privados de </a:t>
            </a:r>
            <a:r>
              <a:rPr lang="en-US" sz="3200" cap="none" dirty="0" err="1">
                <a:solidFill>
                  <a:schemeClr val="accent2">
                    <a:lumMod val="75000"/>
                  </a:schemeClr>
                </a:solidFill>
              </a:rPr>
              <a:t>saúde</a:t>
            </a:r>
            <a:endParaRPr lang="en-US" sz="3200" cap="none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1BA08-20B1-4FB4-9DC6-C7975DC1E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pt-BR" sz="1600" dirty="0"/>
              <a:t>Setor saúde </a:t>
            </a:r>
            <a:r>
              <a:rPr lang="pt-BR" sz="1600" dirty="0">
                <a:solidFill>
                  <a:schemeClr val="tx1"/>
                </a:solidFill>
              </a:rPr>
              <a:t>emprega 2,2 milhões profissionais diretos, e mantém uma rede de 6 mil estabelecimentos hospitalares, 30 mil laboratórios e mais de 250 mil estabelecimentos de saúde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</a:rPr>
              <a:t>Dívida</a:t>
            </a:r>
            <a:r>
              <a:rPr lang="en-US" sz="1600" dirty="0">
                <a:solidFill>
                  <a:schemeClr val="tx1"/>
                </a:solidFill>
              </a:rPr>
              <a:t> dos </a:t>
            </a:r>
            <a:r>
              <a:rPr lang="en-US" sz="1600" dirty="0" err="1">
                <a:solidFill>
                  <a:schemeClr val="tx1"/>
                </a:solidFill>
              </a:rPr>
              <a:t>hospitais</a:t>
            </a:r>
            <a:r>
              <a:rPr lang="en-US" sz="1600" dirty="0">
                <a:solidFill>
                  <a:schemeClr val="tx1"/>
                </a:solidFill>
              </a:rPr>
              <a:t> privados (</a:t>
            </a:r>
            <a:r>
              <a:rPr lang="en-US" sz="1600" dirty="0" err="1">
                <a:solidFill>
                  <a:schemeClr val="tx1"/>
                </a:solidFill>
              </a:rPr>
              <a:t>filantrópicos</a:t>
            </a:r>
            <a:r>
              <a:rPr lang="en-US" sz="1600" dirty="0">
                <a:solidFill>
                  <a:schemeClr val="tx1"/>
                </a:solidFill>
              </a:rPr>
              <a:t> e </a:t>
            </a:r>
            <a:r>
              <a:rPr lang="en-US" sz="1600" dirty="0" err="1">
                <a:solidFill>
                  <a:schemeClr val="tx1"/>
                </a:solidFill>
              </a:rPr>
              <a:t>não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filantrópicos</a:t>
            </a:r>
            <a:r>
              <a:rPr lang="en-US" sz="1600" dirty="0">
                <a:solidFill>
                  <a:schemeClr val="tx1"/>
                </a:solidFill>
              </a:rPr>
              <a:t>) com </a:t>
            </a:r>
            <a:r>
              <a:rPr lang="en-US" sz="1600" dirty="0" err="1">
                <a:solidFill>
                  <a:schemeClr val="tx1"/>
                </a:solidFill>
              </a:rPr>
              <a:t>tributos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federais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calculada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atualmente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em</a:t>
            </a:r>
            <a:r>
              <a:rPr lang="en-US" sz="1600" dirty="0">
                <a:solidFill>
                  <a:schemeClr val="tx1"/>
                </a:solidFill>
              </a:rPr>
              <a:t> R$ 56,4 </a:t>
            </a:r>
            <a:r>
              <a:rPr lang="en-US" sz="1600" dirty="0" err="1">
                <a:solidFill>
                  <a:schemeClr val="tx1"/>
                </a:solidFill>
              </a:rPr>
              <a:t>bilhões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</a:rPr>
              <a:t>Crise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histórica</a:t>
            </a:r>
            <a:r>
              <a:rPr lang="en-US" sz="1600" dirty="0">
                <a:solidFill>
                  <a:schemeClr val="tx1"/>
                </a:solidFill>
              </a:rPr>
              <a:t>: </a:t>
            </a:r>
            <a:r>
              <a:rPr lang="en-US" sz="1600" b="1" dirty="0">
                <a:solidFill>
                  <a:schemeClr val="tx1"/>
                </a:solidFill>
              </a:rPr>
              <a:t>2.127 </a:t>
            </a:r>
            <a:r>
              <a:rPr lang="en-US" sz="1600" b="1" dirty="0" err="1">
                <a:solidFill>
                  <a:schemeClr val="tx1"/>
                </a:solidFill>
              </a:rPr>
              <a:t>pequenos</a:t>
            </a:r>
            <a:r>
              <a:rPr lang="en-US" sz="1600" b="1" dirty="0">
                <a:solidFill>
                  <a:schemeClr val="tx1"/>
                </a:solidFill>
              </a:rPr>
              <a:t> e </a:t>
            </a:r>
            <a:r>
              <a:rPr lang="en-US" sz="1600" b="1" dirty="0" err="1">
                <a:solidFill>
                  <a:schemeClr val="tx1"/>
                </a:solidFill>
              </a:rPr>
              <a:t>médios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hospitais</a:t>
            </a:r>
            <a:r>
              <a:rPr lang="en-US" sz="1600" b="1" dirty="0">
                <a:solidFill>
                  <a:schemeClr val="tx1"/>
                </a:solidFill>
              </a:rPr>
              <a:t> privados </a:t>
            </a:r>
            <a:r>
              <a:rPr lang="en-US" sz="1600" b="1" dirty="0" err="1">
                <a:solidFill>
                  <a:schemeClr val="tx1"/>
                </a:solidFill>
              </a:rPr>
              <a:t>fechados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e 34 mil </a:t>
            </a:r>
            <a:r>
              <a:rPr lang="en-US" sz="1600" dirty="0" err="1">
                <a:solidFill>
                  <a:schemeClr val="tx1"/>
                </a:solidFill>
              </a:rPr>
              <a:t>leitos</a:t>
            </a:r>
            <a:r>
              <a:rPr lang="en-US" sz="1600" dirty="0">
                <a:solidFill>
                  <a:schemeClr val="tx1"/>
                </a:solidFill>
              </a:rPr>
              <a:t> a </a:t>
            </a:r>
            <a:r>
              <a:rPr lang="en-US" sz="1600" dirty="0" err="1">
                <a:solidFill>
                  <a:schemeClr val="tx1"/>
                </a:solidFill>
              </a:rPr>
              <a:t>menos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desde</a:t>
            </a:r>
            <a:r>
              <a:rPr lang="en-US" sz="1600" dirty="0">
                <a:solidFill>
                  <a:schemeClr val="tx1"/>
                </a:solidFill>
              </a:rPr>
              <a:t> 2010, </a:t>
            </a:r>
            <a:r>
              <a:rPr lang="en-US" sz="1600" dirty="0" err="1">
                <a:solidFill>
                  <a:schemeClr val="tx1"/>
                </a:solidFill>
              </a:rPr>
              <a:t>principalmente</a:t>
            </a:r>
            <a:r>
              <a:rPr lang="en-US" sz="1600" dirty="0">
                <a:solidFill>
                  <a:schemeClr val="tx1"/>
                </a:solidFill>
              </a:rPr>
              <a:t> no interior do </a:t>
            </a:r>
            <a:r>
              <a:rPr lang="en-US" sz="1600" dirty="0" err="1">
                <a:solidFill>
                  <a:schemeClr val="tx1"/>
                </a:solidFill>
              </a:rPr>
              <a:t>país</a:t>
            </a:r>
            <a:r>
              <a:rPr lang="en-US" sz="1600" dirty="0">
                <a:solidFill>
                  <a:schemeClr val="tx1"/>
                </a:solidFill>
              </a:rPr>
              <a:t>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</a:rPr>
              <a:t>Mesmo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assim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nas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grandes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capitais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mais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recentemente</a:t>
            </a:r>
            <a:r>
              <a:rPr lang="en-US" sz="1600" dirty="0">
                <a:solidFill>
                  <a:schemeClr val="tx1"/>
                </a:solidFill>
              </a:rPr>
              <a:t> o </a:t>
            </a:r>
            <a:r>
              <a:rPr lang="en-US" sz="1600" dirty="0" err="1">
                <a:solidFill>
                  <a:schemeClr val="tx1"/>
                </a:solidFill>
              </a:rPr>
              <a:t>setor</a:t>
            </a:r>
            <a:r>
              <a:rPr lang="en-US" sz="1600" dirty="0">
                <a:solidFill>
                  <a:schemeClr val="tx1"/>
                </a:solidFill>
              </a:rPr>
              <a:t> de </a:t>
            </a:r>
            <a:r>
              <a:rPr lang="en-US" sz="1600" dirty="0" err="1">
                <a:solidFill>
                  <a:schemeClr val="tx1"/>
                </a:solidFill>
              </a:rPr>
              <a:t>saúde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criou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muitos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empregos</a:t>
            </a:r>
            <a:r>
              <a:rPr lang="en-US" sz="1600" dirty="0">
                <a:solidFill>
                  <a:schemeClr val="tx1"/>
                </a:solidFill>
              </a:rPr>
              <a:t> (160 mil entre 2018 e 2019). </a:t>
            </a:r>
            <a:r>
              <a:rPr lang="en-US" sz="1600" dirty="0" err="1">
                <a:solidFill>
                  <a:schemeClr val="tx1"/>
                </a:solidFill>
              </a:rPr>
              <a:t>Mesmo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durante</a:t>
            </a:r>
            <a:r>
              <a:rPr lang="en-US" sz="1600" dirty="0">
                <a:solidFill>
                  <a:schemeClr val="tx1"/>
                </a:solidFill>
              </a:rPr>
              <a:t> a </a:t>
            </a:r>
            <a:r>
              <a:rPr lang="en-US" sz="1600" dirty="0" err="1">
                <a:solidFill>
                  <a:schemeClr val="tx1"/>
                </a:solidFill>
              </a:rPr>
              <a:t>panemia</a:t>
            </a:r>
            <a:r>
              <a:rPr lang="en-US" sz="1600" dirty="0">
                <a:solidFill>
                  <a:schemeClr val="tx1"/>
                </a:solidFill>
              </a:rPr>
              <a:t> o </a:t>
            </a:r>
            <a:r>
              <a:rPr lang="en-US" sz="1600" dirty="0" err="1">
                <a:solidFill>
                  <a:schemeClr val="tx1"/>
                </a:solidFill>
              </a:rPr>
              <a:t>setor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continuou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empregando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Durante a </a:t>
            </a:r>
            <a:r>
              <a:rPr lang="en-US" sz="1600" dirty="0" err="1">
                <a:solidFill>
                  <a:schemeClr val="tx1"/>
                </a:solidFill>
              </a:rPr>
              <a:t>pandemia</a:t>
            </a:r>
            <a:r>
              <a:rPr lang="en-US" sz="1600" dirty="0">
                <a:solidFill>
                  <a:schemeClr val="tx1"/>
                </a:solidFill>
              </a:rPr>
              <a:t> da COVID-19 o </a:t>
            </a:r>
            <a:r>
              <a:rPr lang="en-US" sz="1600" dirty="0" err="1">
                <a:solidFill>
                  <a:schemeClr val="tx1"/>
                </a:solidFill>
              </a:rPr>
              <a:t>setor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doou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mais</a:t>
            </a:r>
            <a:r>
              <a:rPr lang="en-US" sz="1600" dirty="0">
                <a:solidFill>
                  <a:schemeClr val="tx1"/>
                </a:solidFill>
              </a:rPr>
              <a:t> de R$ 500 </a:t>
            </a:r>
            <a:r>
              <a:rPr lang="en-US" sz="1600" dirty="0" err="1">
                <a:solidFill>
                  <a:schemeClr val="tx1"/>
                </a:solidFill>
              </a:rPr>
              <a:t>milhões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na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construção</a:t>
            </a:r>
            <a:r>
              <a:rPr lang="en-US" sz="1600" dirty="0">
                <a:solidFill>
                  <a:schemeClr val="tx1"/>
                </a:solidFill>
              </a:rPr>
              <a:t> de </a:t>
            </a:r>
            <a:r>
              <a:rPr lang="en-US" sz="1600" dirty="0" err="1">
                <a:solidFill>
                  <a:schemeClr val="tx1"/>
                </a:solidFill>
              </a:rPr>
              <a:t>hospitais</a:t>
            </a:r>
            <a:r>
              <a:rPr lang="en-US" sz="1600" dirty="0">
                <a:solidFill>
                  <a:schemeClr val="tx1"/>
                </a:solidFill>
              </a:rPr>
              <a:t> de </a:t>
            </a:r>
            <a:r>
              <a:rPr lang="en-US" sz="1600" dirty="0" err="1">
                <a:solidFill>
                  <a:schemeClr val="tx1"/>
                </a:solidFill>
              </a:rPr>
              <a:t>campanha</a:t>
            </a:r>
            <a:r>
              <a:rPr lang="en-US" sz="1600" dirty="0">
                <a:solidFill>
                  <a:schemeClr val="tx1"/>
                </a:solidFill>
              </a:rPr>
              <a:t> e </a:t>
            </a:r>
            <a:r>
              <a:rPr lang="en-US" sz="1600" dirty="0" err="1">
                <a:solidFill>
                  <a:schemeClr val="tx1"/>
                </a:solidFill>
              </a:rPr>
              <a:t>em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outras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doações</a:t>
            </a:r>
            <a:r>
              <a:rPr lang="en-US" sz="1600" dirty="0">
                <a:solidFill>
                  <a:schemeClr val="tx1"/>
                </a:solidFill>
              </a:rPr>
              <a:t>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O </a:t>
            </a:r>
            <a:r>
              <a:rPr lang="en-US" sz="1600" dirty="0" err="1">
                <a:solidFill>
                  <a:schemeClr val="tx1"/>
                </a:solidFill>
              </a:rPr>
              <a:t>consumidor</a:t>
            </a:r>
            <a:r>
              <a:rPr lang="en-US" sz="1600" dirty="0">
                <a:solidFill>
                  <a:schemeClr val="tx1"/>
                </a:solidFill>
              </a:rPr>
              <a:t> da </a:t>
            </a:r>
            <a:r>
              <a:rPr lang="en-US" sz="1600" dirty="0" err="1">
                <a:solidFill>
                  <a:schemeClr val="tx1"/>
                </a:solidFill>
              </a:rPr>
              <a:t>saúde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privada</a:t>
            </a:r>
            <a:r>
              <a:rPr lang="en-US" sz="1600" dirty="0">
                <a:solidFill>
                  <a:schemeClr val="tx1"/>
                </a:solidFill>
              </a:rPr>
              <a:t> é </a:t>
            </a:r>
            <a:r>
              <a:rPr lang="en-US" sz="1600" dirty="0" err="1">
                <a:solidFill>
                  <a:schemeClr val="tx1"/>
                </a:solidFill>
              </a:rPr>
              <a:t>formado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em</a:t>
            </a:r>
            <a:r>
              <a:rPr lang="en-US" sz="1600" dirty="0">
                <a:solidFill>
                  <a:schemeClr val="tx1"/>
                </a:solidFill>
              </a:rPr>
              <a:t> boa </a:t>
            </a:r>
            <a:r>
              <a:rPr lang="en-US" sz="1600" dirty="0" err="1">
                <a:solidFill>
                  <a:schemeClr val="tx1"/>
                </a:solidFill>
              </a:rPr>
              <a:t>parte</a:t>
            </a:r>
            <a:r>
              <a:rPr lang="en-US" sz="1600" dirty="0">
                <a:solidFill>
                  <a:schemeClr val="tx1"/>
                </a:solidFill>
              </a:rPr>
              <a:t> pela </a:t>
            </a:r>
            <a:r>
              <a:rPr lang="en-US" sz="1600" dirty="0" err="1">
                <a:solidFill>
                  <a:schemeClr val="tx1"/>
                </a:solidFill>
              </a:rPr>
              <a:t>classe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média</a:t>
            </a:r>
            <a:r>
              <a:rPr lang="en-US" sz="1600" dirty="0">
                <a:solidFill>
                  <a:schemeClr val="tx1"/>
                </a:solidFill>
              </a:rPr>
              <a:t> e </a:t>
            </a:r>
            <a:r>
              <a:rPr lang="en-US" sz="1600" dirty="0" err="1">
                <a:solidFill>
                  <a:schemeClr val="tx1"/>
                </a:solidFill>
              </a:rPr>
              <a:t>compreende</a:t>
            </a:r>
            <a:r>
              <a:rPr lang="en-US" sz="1600" dirty="0">
                <a:solidFill>
                  <a:schemeClr val="tx1"/>
                </a:solidFill>
              </a:rPr>
              <a:t> 46 </a:t>
            </a:r>
            <a:r>
              <a:rPr lang="en-US" sz="1600" dirty="0" err="1">
                <a:solidFill>
                  <a:schemeClr val="tx1"/>
                </a:solidFill>
              </a:rPr>
              <a:t>milhões</a:t>
            </a:r>
            <a:r>
              <a:rPr lang="en-US" sz="1600" dirty="0">
                <a:solidFill>
                  <a:schemeClr val="tx1"/>
                </a:solidFill>
              </a:rPr>
              <a:t> de </a:t>
            </a:r>
            <a:r>
              <a:rPr lang="en-US" sz="1600" dirty="0" err="1">
                <a:solidFill>
                  <a:schemeClr val="tx1"/>
                </a:solidFill>
              </a:rPr>
              <a:t>brasileiros</a:t>
            </a:r>
            <a:r>
              <a:rPr lang="en-US" sz="1600" dirty="0">
                <a:solidFill>
                  <a:schemeClr val="tx1"/>
                </a:solidFill>
              </a:rPr>
              <a:t>. A </a:t>
            </a:r>
            <a:r>
              <a:rPr lang="en-US" sz="1600" dirty="0" err="1">
                <a:solidFill>
                  <a:schemeClr val="tx1"/>
                </a:solidFill>
              </a:rPr>
              <a:t>cobertura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algumas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capitais</a:t>
            </a:r>
            <a:r>
              <a:rPr lang="en-US" sz="1600" dirty="0">
                <a:solidFill>
                  <a:schemeClr val="tx1"/>
                </a:solidFill>
              </a:rPr>
              <a:t>: Vitória (64%); Curitiba (55%); Rio de Janeiro (48%); Aracaju (40%); Recife (40%);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FD6E80-C642-43E6-BD1C-64199577F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6585B-95EF-4477-8C75-898956DAE829}" type="slidenum">
              <a:rPr lang="es-ES_tradnl" smtClean="0"/>
              <a:pPr/>
              <a:t>3</a:t>
            </a:fld>
            <a:endParaRPr lang="es-ES_trad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A49D55-40C3-4D4F-8F31-7544EB0AC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644" y="3578214"/>
            <a:ext cx="4996754" cy="166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845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spaço Reservado para Texto 2">
            <a:extLst>
              <a:ext uri="{FF2B5EF4-FFF2-40B4-BE49-F238E27FC236}">
                <a16:creationId xmlns:a16="http://schemas.microsoft.com/office/drawing/2014/main" id="{E542D136-A845-44BD-A9C7-ED297756F7BF}"/>
              </a:ext>
            </a:extLst>
          </p:cNvPr>
          <p:cNvSpPr txBox="1">
            <a:spLocks/>
          </p:cNvSpPr>
          <p:nvPr/>
        </p:nvSpPr>
        <p:spPr>
          <a:xfrm>
            <a:off x="500404" y="3474083"/>
            <a:ext cx="4252008" cy="1709825"/>
          </a:xfrm>
          <a:prstGeom prst="rect">
            <a:avLst/>
          </a:prstGeom>
          <a:ln>
            <a:solidFill>
              <a:schemeClr val="bg2"/>
            </a:solidFill>
            <a:prstDash val="solid"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lang="pt-BR" sz="32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130000"/>
              <a:buFontTx/>
              <a:buNone/>
              <a:defRPr lang="pt-BR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BF9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As reformas em pauta estão centradas nos tributos sobre consumo:</a:t>
            </a:r>
          </a:p>
          <a:p>
            <a:pPr marL="46800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BF9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PIS/COFINS</a:t>
            </a:r>
          </a:p>
          <a:p>
            <a:pPr marL="46800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BF9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IPI</a:t>
            </a:r>
          </a:p>
          <a:p>
            <a:pPr marL="46800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BF9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ICMS</a:t>
            </a:r>
          </a:p>
          <a:p>
            <a:pPr marL="46800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BF9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ISS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BF9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BF9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DF0107A-29F1-4C26-816C-9F62A06C15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0039" y="457199"/>
            <a:ext cx="5526473" cy="3076194"/>
          </a:xfrm>
        </p:spPr>
        <p:txBody>
          <a:bodyPr/>
          <a:lstStyle/>
          <a:p>
            <a:r>
              <a:rPr lang="pt-BR" u="sng" dirty="0">
                <a:solidFill>
                  <a:schemeClr val="accent2">
                    <a:lumMod val="75000"/>
                  </a:schemeClr>
                </a:solidFill>
              </a:rPr>
              <a:t>A CNSaúde é A FAVOR da Reforma Tributária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, pois as características do sistema tributário atual geram diversas distorções</a:t>
            </a:r>
          </a:p>
          <a:p>
            <a:endParaRPr lang="es-ES_tradnl" dirty="0"/>
          </a:p>
        </p:txBody>
      </p:sp>
      <p:cxnSp>
        <p:nvCxnSpPr>
          <p:cNvPr id="31" name="Conector angulado 33">
            <a:extLst>
              <a:ext uri="{FF2B5EF4-FFF2-40B4-BE49-F238E27FC236}">
                <a16:creationId xmlns:a16="http://schemas.microsoft.com/office/drawing/2014/main" id="{D261D20B-644F-4210-B8B1-BC2BB703BFC6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 flipV="1">
            <a:off x="7781062" y="5183909"/>
            <a:ext cx="532772" cy="576610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Conector angulado 33">
            <a:extLst>
              <a:ext uri="{FF2B5EF4-FFF2-40B4-BE49-F238E27FC236}">
                <a16:creationId xmlns:a16="http://schemas.microsoft.com/office/drawing/2014/main" id="{DB94B1E4-B5E7-45CB-9685-109EA1446D90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>
            <a:off x="7781062" y="5760519"/>
            <a:ext cx="532774" cy="548255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6" name="Agrupar 5">
            <a:extLst>
              <a:ext uri="{FF2B5EF4-FFF2-40B4-BE49-F238E27FC236}">
                <a16:creationId xmlns:a16="http://schemas.microsoft.com/office/drawing/2014/main" id="{D87265FF-617A-4DAD-8AC1-8FFAB55C5074}"/>
              </a:ext>
            </a:extLst>
          </p:cNvPr>
          <p:cNvGrpSpPr/>
          <p:nvPr/>
        </p:nvGrpSpPr>
        <p:grpSpPr>
          <a:xfrm>
            <a:off x="6153652" y="4514275"/>
            <a:ext cx="5626947" cy="2129143"/>
            <a:chOff x="3521606" y="4241811"/>
            <a:chExt cx="5959909" cy="2413857"/>
          </a:xfrm>
        </p:grpSpPr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BF186DD4-157C-47EC-B10E-6439837F5A22}"/>
                </a:ext>
              </a:extLst>
            </p:cNvPr>
            <p:cNvGrpSpPr/>
            <p:nvPr/>
          </p:nvGrpSpPr>
          <p:grpSpPr>
            <a:xfrm>
              <a:off x="3585179" y="4619888"/>
              <a:ext cx="5896336" cy="2035780"/>
              <a:chOff x="1170096" y="5839941"/>
              <a:chExt cx="6823918" cy="772386"/>
            </a:xfrm>
          </p:grpSpPr>
          <p:sp>
            <p:nvSpPr>
              <p:cNvPr id="9" name="Retângulo de cantos arredondados 7">
                <a:extLst>
                  <a:ext uri="{FF2B5EF4-FFF2-40B4-BE49-F238E27FC236}">
                    <a16:creationId xmlns:a16="http://schemas.microsoft.com/office/drawing/2014/main" id="{F6EE2413-17FD-43DA-8274-0A7FCDE8DBC0}"/>
                  </a:ext>
                </a:extLst>
              </p:cNvPr>
              <p:cNvSpPr/>
              <p:nvPr/>
            </p:nvSpPr>
            <p:spPr>
              <a:xfrm>
                <a:off x="1170096" y="5878749"/>
                <a:ext cx="1921300" cy="70761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Ineficiência na alocação de recursos</a:t>
                </a:r>
              </a:p>
            </p:txBody>
          </p:sp>
          <p:sp>
            <p:nvSpPr>
              <p:cNvPr id="10" name="Retângulo de cantos arredondados 9">
                <a:extLst>
                  <a:ext uri="{FF2B5EF4-FFF2-40B4-BE49-F238E27FC236}">
                    <a16:creationId xmlns:a16="http://schemas.microsoft.com/office/drawing/2014/main" id="{B1A3E2D8-5EA8-4D35-AE94-930151C9A2E1}"/>
                  </a:ext>
                </a:extLst>
              </p:cNvPr>
              <p:cNvSpPr/>
              <p:nvPr/>
            </p:nvSpPr>
            <p:spPr>
              <a:xfrm>
                <a:off x="3744466" y="5839941"/>
                <a:ext cx="1798240" cy="28918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Reduz o investimento privado</a:t>
                </a:r>
              </a:p>
            </p:txBody>
          </p:sp>
          <p:sp>
            <p:nvSpPr>
              <p:cNvPr id="11" name="Retângulo de cantos arredondados 12">
                <a:extLst>
                  <a:ext uri="{FF2B5EF4-FFF2-40B4-BE49-F238E27FC236}">
                    <a16:creationId xmlns:a16="http://schemas.microsoft.com/office/drawing/2014/main" id="{CF4CAEF4-5F20-43D1-B12C-15A9A53F31ED}"/>
                  </a:ext>
                </a:extLst>
              </p:cNvPr>
              <p:cNvSpPr/>
              <p:nvPr/>
            </p:nvSpPr>
            <p:spPr>
              <a:xfrm>
                <a:off x="6195775" y="5905748"/>
                <a:ext cx="1798239" cy="61200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C922E">
                        <a:lumMod val="75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Dificuldades para o crescimento da economia</a:t>
                </a:r>
              </a:p>
            </p:txBody>
          </p:sp>
          <p:sp>
            <p:nvSpPr>
              <p:cNvPr id="12" name="Retângulo de cantos arredondados 14">
                <a:extLst>
                  <a:ext uri="{FF2B5EF4-FFF2-40B4-BE49-F238E27FC236}">
                    <a16:creationId xmlns:a16="http://schemas.microsoft.com/office/drawing/2014/main" id="{52205830-76FE-48BE-AF4C-BA248154EB9E}"/>
                  </a:ext>
                </a:extLst>
              </p:cNvPr>
              <p:cNvSpPr/>
              <p:nvPr/>
            </p:nvSpPr>
            <p:spPr>
              <a:xfrm>
                <a:off x="3744468" y="6324439"/>
                <a:ext cx="1798240" cy="2878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Afeta a competitividade</a:t>
                </a:r>
              </a:p>
            </p:txBody>
          </p:sp>
          <p:cxnSp>
            <p:nvCxnSpPr>
              <p:cNvPr id="13" name="Conector angulado 31">
                <a:extLst>
                  <a:ext uri="{FF2B5EF4-FFF2-40B4-BE49-F238E27FC236}">
                    <a16:creationId xmlns:a16="http://schemas.microsoft.com/office/drawing/2014/main" id="{2805B6CC-E71B-4CA3-A402-1938DC9C03F7}"/>
                  </a:ext>
                </a:extLst>
              </p:cNvPr>
              <p:cNvCxnSpPr>
                <a:cxnSpLocks/>
                <a:stCxn id="10" idx="3"/>
              </p:cNvCxnSpPr>
              <p:nvPr/>
            </p:nvCxnSpPr>
            <p:spPr>
              <a:xfrm>
                <a:off x="5542705" y="5984533"/>
                <a:ext cx="653070" cy="227216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" name="Conector angulado 33">
                <a:extLst>
                  <a:ext uri="{FF2B5EF4-FFF2-40B4-BE49-F238E27FC236}">
                    <a16:creationId xmlns:a16="http://schemas.microsoft.com/office/drawing/2014/main" id="{990A75A3-F8EF-40AA-83D7-BD800642C4D6}"/>
                  </a:ext>
                </a:extLst>
              </p:cNvPr>
              <p:cNvCxnSpPr>
                <a:cxnSpLocks/>
                <a:stCxn id="12" idx="3"/>
              </p:cNvCxnSpPr>
              <p:nvPr/>
            </p:nvCxnSpPr>
            <p:spPr>
              <a:xfrm flipV="1">
                <a:off x="5542707" y="6211749"/>
                <a:ext cx="653068" cy="256634"/>
              </a:xfrm>
              <a:prstGeom prst="bentConnector3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4BA5AB5E-B97A-4EAC-9A87-F0D5A4FA04F7}"/>
                </a:ext>
              </a:extLst>
            </p:cNvPr>
            <p:cNvSpPr txBox="1"/>
            <p:nvPr/>
          </p:nvSpPr>
          <p:spPr>
            <a:xfrm>
              <a:off x="3521606" y="4241811"/>
              <a:ext cx="2899040" cy="354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Efeito geral na economia</a:t>
              </a:r>
            </a:p>
          </p:txBody>
        </p:sp>
      </p:grpSp>
      <p:sp>
        <p:nvSpPr>
          <p:cNvPr id="82" name="CaixaDeTexto 81">
            <a:extLst>
              <a:ext uri="{FF2B5EF4-FFF2-40B4-BE49-F238E27FC236}">
                <a16:creationId xmlns:a16="http://schemas.microsoft.com/office/drawing/2014/main" id="{CB4F1A5B-219B-482B-96EB-782F6A17E517}"/>
              </a:ext>
            </a:extLst>
          </p:cNvPr>
          <p:cNvSpPr txBox="1"/>
          <p:nvPr/>
        </p:nvSpPr>
        <p:spPr>
          <a:xfrm>
            <a:off x="6046039" y="367684"/>
            <a:ext cx="4443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Efeitos para Empresas e Fisco</a:t>
            </a:r>
          </a:p>
        </p:txBody>
      </p:sp>
      <p:sp>
        <p:nvSpPr>
          <p:cNvPr id="44" name="Espaço Reservado para Número de Slide 4">
            <a:extLst>
              <a:ext uri="{FF2B5EF4-FFF2-40B4-BE49-F238E27FC236}">
                <a16:creationId xmlns:a16="http://schemas.microsoft.com/office/drawing/2014/main" id="{75CE6537-D770-4308-A854-9DFA5B47690D}"/>
              </a:ext>
            </a:extLst>
          </p:cNvPr>
          <p:cNvSpPr txBox="1">
            <a:spLocks/>
          </p:cNvSpPr>
          <p:nvPr/>
        </p:nvSpPr>
        <p:spPr>
          <a:xfrm>
            <a:off x="10593454" y="6645948"/>
            <a:ext cx="1261537" cy="151414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es-ES_tradnl"/>
            </a:defPPr>
            <a:lvl1pPr algn="r">
              <a:defRPr lang="es-ES_tradnl" sz="900" smtClean="0">
                <a:solidFill>
                  <a:schemeClr val="bg1">
                    <a:lumMod val="50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16585B-95EF-4477-8C75-898956DAE829}" type="slidenum">
              <a:rPr kumimoji="0" lang="es-ES_tradnl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_tradnl" sz="9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E2EFB198-4938-4A7F-8C01-B44A3630E3E1}"/>
              </a:ext>
            </a:extLst>
          </p:cNvPr>
          <p:cNvGrpSpPr/>
          <p:nvPr/>
        </p:nvGrpSpPr>
        <p:grpSpPr>
          <a:xfrm>
            <a:off x="5959248" y="737236"/>
            <a:ext cx="6031483" cy="3399392"/>
            <a:chOff x="5959248" y="737236"/>
            <a:chExt cx="6031483" cy="3399392"/>
          </a:xfrm>
        </p:grpSpPr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id="{6D0B22FC-DFAB-4B60-8BB3-3A1AEBB643D0}"/>
                </a:ext>
              </a:extLst>
            </p:cNvPr>
            <p:cNvSpPr/>
            <p:nvPr/>
          </p:nvSpPr>
          <p:spPr>
            <a:xfrm>
              <a:off x="6135654" y="737236"/>
              <a:ext cx="2746117" cy="33023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Empresas</a:t>
              </a:r>
            </a:p>
          </p:txBody>
        </p:sp>
        <p:sp>
          <p:nvSpPr>
            <p:cNvPr id="52" name="Retângulo 51">
              <a:extLst>
                <a:ext uri="{FF2B5EF4-FFF2-40B4-BE49-F238E27FC236}">
                  <a16:creationId xmlns:a16="http://schemas.microsoft.com/office/drawing/2014/main" id="{6537D4D2-4E6F-439E-A079-47DD9E186328}"/>
                </a:ext>
              </a:extLst>
            </p:cNvPr>
            <p:cNvSpPr/>
            <p:nvPr/>
          </p:nvSpPr>
          <p:spPr>
            <a:xfrm>
              <a:off x="6153653" y="1894597"/>
              <a:ext cx="2736000" cy="70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00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Insegurança jurídica</a:t>
              </a:r>
            </a:p>
          </p:txBody>
        </p:sp>
        <p:sp>
          <p:nvSpPr>
            <p:cNvPr id="53" name="Retângulo 52">
              <a:extLst>
                <a:ext uri="{FF2B5EF4-FFF2-40B4-BE49-F238E27FC236}">
                  <a16:creationId xmlns:a16="http://schemas.microsoft.com/office/drawing/2014/main" id="{0B6B39C3-4A48-4D87-BEF5-7B1D9E0BB462}"/>
                </a:ext>
              </a:extLst>
            </p:cNvPr>
            <p:cNvSpPr/>
            <p:nvPr/>
          </p:nvSpPr>
          <p:spPr>
            <a:xfrm>
              <a:off x="6153653" y="1128325"/>
              <a:ext cx="2736000" cy="70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00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Custo de transação</a:t>
              </a:r>
            </a:p>
          </p:txBody>
        </p:sp>
        <p:sp>
          <p:nvSpPr>
            <p:cNvPr id="54" name="Retângulo 53">
              <a:extLst>
                <a:ext uri="{FF2B5EF4-FFF2-40B4-BE49-F238E27FC236}">
                  <a16:creationId xmlns:a16="http://schemas.microsoft.com/office/drawing/2014/main" id="{E25A1FDA-9166-45EC-99C9-CA5082156012}"/>
                </a:ext>
              </a:extLst>
            </p:cNvPr>
            <p:cNvSpPr/>
            <p:nvPr/>
          </p:nvSpPr>
          <p:spPr>
            <a:xfrm>
              <a:off x="6153655" y="3434628"/>
              <a:ext cx="2736000" cy="70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00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Desestímulo à formalização</a:t>
              </a:r>
            </a:p>
          </p:txBody>
        </p:sp>
        <p:sp>
          <p:nvSpPr>
            <p:cNvPr id="55" name="Retângulo 54">
              <a:extLst>
                <a:ext uri="{FF2B5EF4-FFF2-40B4-BE49-F238E27FC236}">
                  <a16:creationId xmlns:a16="http://schemas.microsoft.com/office/drawing/2014/main" id="{34A03779-E1CF-4269-BE17-E8AA893F3CD1}"/>
                </a:ext>
              </a:extLst>
            </p:cNvPr>
            <p:cNvSpPr/>
            <p:nvPr/>
          </p:nvSpPr>
          <p:spPr>
            <a:xfrm>
              <a:off x="6135654" y="2670660"/>
              <a:ext cx="2736000" cy="70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00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Falta de isonomia / desequilíbrio concorrencial</a:t>
              </a:r>
            </a:p>
          </p:txBody>
        </p:sp>
        <p:sp>
          <p:nvSpPr>
            <p:cNvPr id="43" name="Elipse 42">
              <a:extLst>
                <a:ext uri="{FF2B5EF4-FFF2-40B4-BE49-F238E27FC236}">
                  <a16:creationId xmlns:a16="http://schemas.microsoft.com/office/drawing/2014/main" id="{852F18FC-DC9D-415B-8B87-AFBB2AA876FA}"/>
                </a:ext>
              </a:extLst>
            </p:cNvPr>
            <p:cNvSpPr/>
            <p:nvPr/>
          </p:nvSpPr>
          <p:spPr>
            <a:xfrm>
              <a:off x="5959248" y="2764372"/>
              <a:ext cx="521878" cy="4979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Elipse 55">
              <a:extLst>
                <a:ext uri="{FF2B5EF4-FFF2-40B4-BE49-F238E27FC236}">
                  <a16:creationId xmlns:a16="http://schemas.microsoft.com/office/drawing/2014/main" id="{B74C1E4A-C3E2-491A-9007-395B93F08AA6}"/>
                </a:ext>
              </a:extLst>
            </p:cNvPr>
            <p:cNvSpPr/>
            <p:nvPr/>
          </p:nvSpPr>
          <p:spPr>
            <a:xfrm>
              <a:off x="5959248" y="3482094"/>
              <a:ext cx="521878" cy="4979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Elipse 56">
              <a:extLst>
                <a:ext uri="{FF2B5EF4-FFF2-40B4-BE49-F238E27FC236}">
                  <a16:creationId xmlns:a16="http://schemas.microsoft.com/office/drawing/2014/main" id="{D2540EB6-B82E-4B17-9DDE-6EFF0D27F52A}"/>
                </a:ext>
              </a:extLst>
            </p:cNvPr>
            <p:cNvSpPr/>
            <p:nvPr/>
          </p:nvSpPr>
          <p:spPr>
            <a:xfrm>
              <a:off x="5959248" y="1232659"/>
              <a:ext cx="521878" cy="4979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Elipse 57">
              <a:extLst>
                <a:ext uri="{FF2B5EF4-FFF2-40B4-BE49-F238E27FC236}">
                  <a16:creationId xmlns:a16="http://schemas.microsoft.com/office/drawing/2014/main" id="{5D51EE17-8B1C-4020-B73A-D6ED978B0FE9}"/>
                </a:ext>
              </a:extLst>
            </p:cNvPr>
            <p:cNvSpPr/>
            <p:nvPr/>
          </p:nvSpPr>
          <p:spPr>
            <a:xfrm>
              <a:off x="5959248" y="1992871"/>
              <a:ext cx="521878" cy="4979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60" name="Gráfico 59" descr="Tendência descendente">
              <a:extLst>
                <a:ext uri="{FF2B5EF4-FFF2-40B4-BE49-F238E27FC236}">
                  <a16:creationId xmlns:a16="http://schemas.microsoft.com/office/drawing/2014/main" id="{ED56818D-D1D8-4CA4-85DD-2180045A93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046039" y="3562898"/>
              <a:ext cx="358873" cy="358873"/>
            </a:xfrm>
            <a:prstGeom prst="rect">
              <a:avLst/>
            </a:prstGeom>
          </p:spPr>
        </p:pic>
        <p:pic>
          <p:nvPicPr>
            <p:cNvPr id="62" name="Gráfico 61" descr="Dinheiro">
              <a:extLst>
                <a:ext uri="{FF2B5EF4-FFF2-40B4-BE49-F238E27FC236}">
                  <a16:creationId xmlns:a16="http://schemas.microsoft.com/office/drawing/2014/main" id="{3875D766-1952-4117-84AB-084577DD9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028495" y="1293401"/>
              <a:ext cx="376417" cy="376417"/>
            </a:xfrm>
            <a:prstGeom prst="rect">
              <a:avLst/>
            </a:prstGeom>
          </p:spPr>
        </p:pic>
        <p:pic>
          <p:nvPicPr>
            <p:cNvPr id="64" name="Gráfico 63" descr="Jornal">
              <a:extLst>
                <a:ext uri="{FF2B5EF4-FFF2-40B4-BE49-F238E27FC236}">
                  <a16:creationId xmlns:a16="http://schemas.microsoft.com/office/drawing/2014/main" id="{A9B6BF2F-F8A7-4412-AC3D-FC3F7DF2E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015181" y="2046353"/>
              <a:ext cx="376417" cy="376417"/>
            </a:xfrm>
            <a:prstGeom prst="rect">
              <a:avLst/>
            </a:prstGeom>
          </p:spPr>
        </p:pic>
        <p:sp>
          <p:nvSpPr>
            <p:cNvPr id="65" name="Retângulo 64">
              <a:extLst>
                <a:ext uri="{FF2B5EF4-FFF2-40B4-BE49-F238E27FC236}">
                  <a16:creationId xmlns:a16="http://schemas.microsoft.com/office/drawing/2014/main" id="{F13CEB5D-B88D-494E-A0F3-EDD40F1CF0DA}"/>
                </a:ext>
              </a:extLst>
            </p:cNvPr>
            <p:cNvSpPr/>
            <p:nvPr/>
          </p:nvSpPr>
          <p:spPr>
            <a:xfrm>
              <a:off x="9236729" y="737236"/>
              <a:ext cx="2746117" cy="33023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Fisco</a:t>
              </a:r>
            </a:p>
          </p:txBody>
        </p:sp>
        <p:sp>
          <p:nvSpPr>
            <p:cNvPr id="66" name="Retângulo 65">
              <a:extLst>
                <a:ext uri="{FF2B5EF4-FFF2-40B4-BE49-F238E27FC236}">
                  <a16:creationId xmlns:a16="http://schemas.microsoft.com/office/drawing/2014/main" id="{B8E5D057-6005-4FC1-B867-A5CC20CBAD74}"/>
                </a:ext>
              </a:extLst>
            </p:cNvPr>
            <p:cNvSpPr/>
            <p:nvPr/>
          </p:nvSpPr>
          <p:spPr>
            <a:xfrm>
              <a:off x="9254728" y="1894597"/>
              <a:ext cx="2736000" cy="70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00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Litigiosidade</a:t>
              </a:r>
            </a:p>
          </p:txBody>
        </p:sp>
        <p:sp>
          <p:nvSpPr>
            <p:cNvPr id="67" name="Retângulo 66">
              <a:extLst>
                <a:ext uri="{FF2B5EF4-FFF2-40B4-BE49-F238E27FC236}">
                  <a16:creationId xmlns:a16="http://schemas.microsoft.com/office/drawing/2014/main" id="{3714D0AE-F5EA-4AB6-80EA-76D6644564F8}"/>
                </a:ext>
              </a:extLst>
            </p:cNvPr>
            <p:cNvSpPr/>
            <p:nvPr/>
          </p:nvSpPr>
          <p:spPr>
            <a:xfrm>
              <a:off x="9254728" y="1128325"/>
              <a:ext cx="2736000" cy="70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Custo de fiscalização</a:t>
              </a:r>
            </a:p>
          </p:txBody>
        </p:sp>
        <p:sp>
          <p:nvSpPr>
            <p:cNvPr id="68" name="Retângulo 67">
              <a:extLst>
                <a:ext uri="{FF2B5EF4-FFF2-40B4-BE49-F238E27FC236}">
                  <a16:creationId xmlns:a16="http://schemas.microsoft.com/office/drawing/2014/main" id="{7CEC05E9-6059-4889-844F-C73E7B25AA4F}"/>
                </a:ext>
              </a:extLst>
            </p:cNvPr>
            <p:cNvSpPr/>
            <p:nvPr/>
          </p:nvSpPr>
          <p:spPr>
            <a:xfrm>
              <a:off x="9254731" y="3434628"/>
              <a:ext cx="2736000" cy="70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00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Redução de arrecadação devido a informalidade</a:t>
              </a:r>
            </a:p>
          </p:txBody>
        </p:sp>
        <p:sp>
          <p:nvSpPr>
            <p:cNvPr id="69" name="Retângulo 68">
              <a:extLst>
                <a:ext uri="{FF2B5EF4-FFF2-40B4-BE49-F238E27FC236}">
                  <a16:creationId xmlns:a16="http://schemas.microsoft.com/office/drawing/2014/main" id="{8964438E-D9E5-49D4-8311-45D8BB87E97B}"/>
                </a:ext>
              </a:extLst>
            </p:cNvPr>
            <p:cNvSpPr/>
            <p:nvPr/>
          </p:nvSpPr>
          <p:spPr>
            <a:xfrm>
              <a:off x="9236729" y="2670660"/>
              <a:ext cx="2736000" cy="70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00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Menor eficiência arrecadatória</a:t>
              </a:r>
            </a:p>
          </p:txBody>
        </p:sp>
        <p:sp>
          <p:nvSpPr>
            <p:cNvPr id="70" name="Elipse 69">
              <a:extLst>
                <a:ext uri="{FF2B5EF4-FFF2-40B4-BE49-F238E27FC236}">
                  <a16:creationId xmlns:a16="http://schemas.microsoft.com/office/drawing/2014/main" id="{5BEAE7C6-2A99-4A9E-A484-802DFBEB1469}"/>
                </a:ext>
              </a:extLst>
            </p:cNvPr>
            <p:cNvSpPr/>
            <p:nvPr/>
          </p:nvSpPr>
          <p:spPr>
            <a:xfrm>
              <a:off x="9060323" y="2762662"/>
              <a:ext cx="521878" cy="4979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Elipse 70">
              <a:extLst>
                <a:ext uri="{FF2B5EF4-FFF2-40B4-BE49-F238E27FC236}">
                  <a16:creationId xmlns:a16="http://schemas.microsoft.com/office/drawing/2014/main" id="{7BA73F72-CF48-4BC3-B16A-D01B3AE5FC74}"/>
                </a:ext>
              </a:extLst>
            </p:cNvPr>
            <p:cNvSpPr/>
            <p:nvPr/>
          </p:nvSpPr>
          <p:spPr>
            <a:xfrm>
              <a:off x="9060323" y="3533392"/>
              <a:ext cx="521878" cy="4979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Elipse 71">
              <a:extLst>
                <a:ext uri="{FF2B5EF4-FFF2-40B4-BE49-F238E27FC236}">
                  <a16:creationId xmlns:a16="http://schemas.microsoft.com/office/drawing/2014/main" id="{2E4F235B-2B1E-446B-A9D7-63BB9579C763}"/>
                </a:ext>
              </a:extLst>
            </p:cNvPr>
            <p:cNvSpPr/>
            <p:nvPr/>
          </p:nvSpPr>
          <p:spPr>
            <a:xfrm>
              <a:off x="9060323" y="1230949"/>
              <a:ext cx="521878" cy="4979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Elipse 72">
              <a:extLst>
                <a:ext uri="{FF2B5EF4-FFF2-40B4-BE49-F238E27FC236}">
                  <a16:creationId xmlns:a16="http://schemas.microsoft.com/office/drawing/2014/main" id="{2D944976-E1B3-4702-B827-A5F8E0B90CC0}"/>
                </a:ext>
              </a:extLst>
            </p:cNvPr>
            <p:cNvSpPr/>
            <p:nvPr/>
          </p:nvSpPr>
          <p:spPr>
            <a:xfrm>
              <a:off x="9060323" y="2004413"/>
              <a:ext cx="521878" cy="4979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76" name="Gráfico 75" descr="Jornal">
              <a:extLst>
                <a:ext uri="{FF2B5EF4-FFF2-40B4-BE49-F238E27FC236}">
                  <a16:creationId xmlns:a16="http://schemas.microsoft.com/office/drawing/2014/main" id="{7ED78D24-123F-4145-97F4-E3F70BAB4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116256" y="2057895"/>
              <a:ext cx="376417" cy="376417"/>
            </a:xfrm>
            <a:prstGeom prst="rect">
              <a:avLst/>
            </a:prstGeom>
          </p:spPr>
        </p:pic>
        <p:pic>
          <p:nvPicPr>
            <p:cNvPr id="78" name="Gráfico 77" descr="Gráfico de barras com tendência descendente">
              <a:extLst>
                <a:ext uri="{FF2B5EF4-FFF2-40B4-BE49-F238E27FC236}">
                  <a16:creationId xmlns:a16="http://schemas.microsoft.com/office/drawing/2014/main" id="{CC6BEE31-2BE4-4243-9A8A-2E7563148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129570" y="3597228"/>
              <a:ext cx="376417" cy="376417"/>
            </a:xfrm>
            <a:prstGeom prst="rect">
              <a:avLst/>
            </a:prstGeom>
          </p:spPr>
        </p:pic>
        <p:pic>
          <p:nvPicPr>
            <p:cNvPr id="79" name="Gráfico 78" descr="Dinheiro">
              <a:extLst>
                <a:ext uri="{FF2B5EF4-FFF2-40B4-BE49-F238E27FC236}">
                  <a16:creationId xmlns:a16="http://schemas.microsoft.com/office/drawing/2014/main" id="{EE5E877E-1AE2-4947-B0E5-90EF71CC7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120368" y="2812638"/>
              <a:ext cx="376417" cy="376417"/>
            </a:xfrm>
            <a:prstGeom prst="rect">
              <a:avLst/>
            </a:prstGeom>
          </p:spPr>
        </p:pic>
        <p:pic>
          <p:nvPicPr>
            <p:cNvPr id="81" name="Gráfico 80" descr="Moedas">
              <a:extLst>
                <a:ext uri="{FF2B5EF4-FFF2-40B4-BE49-F238E27FC236}">
                  <a16:creationId xmlns:a16="http://schemas.microsoft.com/office/drawing/2014/main" id="{5010B26C-DC4C-4DEF-9A90-D1E78ECD7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129570" y="1296016"/>
              <a:ext cx="376418" cy="376418"/>
            </a:xfrm>
            <a:prstGeom prst="rect">
              <a:avLst/>
            </a:prstGeom>
          </p:spPr>
        </p:pic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0EDA76EE-4D35-4BD0-BE73-5E2611073B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635"/>
            <a:stretch/>
          </p:blipFill>
          <p:spPr>
            <a:xfrm>
              <a:off x="6002481" y="2831757"/>
              <a:ext cx="443324" cy="34741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265F6D5-BCBA-485C-9B94-08C9B69EFA88}"/>
              </a:ext>
            </a:extLst>
          </p:cNvPr>
          <p:cNvSpPr txBox="1"/>
          <p:nvPr/>
        </p:nvSpPr>
        <p:spPr>
          <a:xfrm>
            <a:off x="411401" y="5295982"/>
            <a:ext cx="48773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BF9000"/>
                </a:solidFill>
                <a:latin typeface="Arial" panose="020B0604020202020204"/>
              </a:rPr>
              <a:t>Obs.: </a:t>
            </a:r>
            <a:r>
              <a:rPr lang="en-US" b="1" dirty="0" err="1">
                <a:solidFill>
                  <a:srgbClr val="BF9000"/>
                </a:solidFill>
                <a:latin typeface="Arial" panose="020B0604020202020204"/>
              </a:rPr>
              <a:t>Em</a:t>
            </a:r>
            <a:r>
              <a:rPr lang="en-US" b="1" dirty="0">
                <a:solidFill>
                  <a:srgbClr val="BF9000"/>
                </a:solidFill>
                <a:latin typeface="Arial" panose="020B0604020202020204"/>
              </a:rPr>
              <a:t> especial as PECs </a:t>
            </a:r>
            <a:r>
              <a:rPr lang="en-US" b="1" dirty="0" err="1">
                <a:solidFill>
                  <a:srgbClr val="BF9000"/>
                </a:solidFill>
                <a:latin typeface="Arial" panose="020B0604020202020204"/>
              </a:rPr>
              <a:t>trazem</a:t>
            </a:r>
            <a:r>
              <a:rPr lang="en-US" b="1" dirty="0">
                <a:solidFill>
                  <a:srgbClr val="BF9000"/>
                </a:solidFill>
                <a:latin typeface="Arial" panose="020B0604020202020204"/>
              </a:rPr>
              <a:t> de </a:t>
            </a:r>
            <a:r>
              <a:rPr lang="en-US" b="1" dirty="0" err="1">
                <a:solidFill>
                  <a:srgbClr val="BF9000"/>
                </a:solidFill>
                <a:latin typeface="Arial" panose="020B0604020202020204"/>
              </a:rPr>
              <a:t>positivo</a:t>
            </a:r>
            <a:r>
              <a:rPr lang="en-US" b="1" dirty="0">
                <a:solidFill>
                  <a:srgbClr val="BF9000"/>
                </a:solidFill>
                <a:latin typeface="Arial" panose="020B0604020202020204"/>
              </a:rPr>
              <a:t> um </a:t>
            </a:r>
            <a:r>
              <a:rPr lang="en-US" b="1" u="sng" dirty="0" err="1">
                <a:solidFill>
                  <a:srgbClr val="BF9000"/>
                </a:solidFill>
                <a:latin typeface="Arial" panose="020B0604020202020204"/>
              </a:rPr>
              <a:t>tratamento</a:t>
            </a:r>
            <a:r>
              <a:rPr lang="en-US" b="1" u="sng" dirty="0">
                <a:solidFill>
                  <a:srgbClr val="BF9000"/>
                </a:solidFill>
                <a:latin typeface="Arial" panose="020B0604020202020204"/>
              </a:rPr>
              <a:t> </a:t>
            </a:r>
            <a:r>
              <a:rPr lang="en-US" b="1" u="sng" dirty="0" err="1">
                <a:solidFill>
                  <a:srgbClr val="BF9000"/>
                </a:solidFill>
                <a:latin typeface="Arial" panose="020B0604020202020204"/>
              </a:rPr>
              <a:t>tributário</a:t>
            </a:r>
            <a:r>
              <a:rPr lang="en-US" b="1" u="sng" dirty="0">
                <a:solidFill>
                  <a:srgbClr val="BF9000"/>
                </a:solidFill>
                <a:latin typeface="Arial" panose="020B0604020202020204"/>
              </a:rPr>
              <a:t> </a:t>
            </a:r>
            <a:r>
              <a:rPr lang="en-US" b="1" u="sng" dirty="0" err="1">
                <a:solidFill>
                  <a:srgbClr val="BF9000"/>
                </a:solidFill>
                <a:latin typeface="Arial" panose="020B0604020202020204"/>
              </a:rPr>
              <a:t>equivalente</a:t>
            </a:r>
            <a:r>
              <a:rPr lang="en-US" b="1" u="sng" dirty="0">
                <a:solidFill>
                  <a:srgbClr val="BF9000"/>
                </a:solidFill>
                <a:latin typeface="Arial" panose="020B0604020202020204"/>
              </a:rPr>
              <a:t> para </a:t>
            </a:r>
            <a:r>
              <a:rPr lang="en-US" b="1" u="sng" dirty="0" err="1">
                <a:solidFill>
                  <a:srgbClr val="BF9000"/>
                </a:solidFill>
                <a:latin typeface="Arial" panose="020B0604020202020204"/>
              </a:rPr>
              <a:t>prestadores</a:t>
            </a:r>
            <a:r>
              <a:rPr lang="en-US" b="1" u="sng" dirty="0">
                <a:solidFill>
                  <a:srgbClr val="BF9000"/>
                </a:solidFill>
                <a:latin typeface="Arial" panose="020B0604020202020204"/>
              </a:rPr>
              <a:t> e </a:t>
            </a:r>
            <a:r>
              <a:rPr lang="en-US" b="1" u="sng" dirty="0" err="1">
                <a:solidFill>
                  <a:srgbClr val="BF9000"/>
                </a:solidFill>
                <a:latin typeface="Arial" panose="020B0604020202020204"/>
              </a:rPr>
              <a:t>planos</a:t>
            </a:r>
            <a:r>
              <a:rPr lang="en-US" b="1" u="sng" dirty="0">
                <a:solidFill>
                  <a:srgbClr val="BF9000"/>
                </a:solidFill>
                <a:latin typeface="Arial" panose="020B0604020202020204"/>
              </a:rPr>
              <a:t> de </a:t>
            </a:r>
            <a:r>
              <a:rPr lang="en-US" b="1" u="sng" dirty="0" err="1">
                <a:solidFill>
                  <a:srgbClr val="BF9000"/>
                </a:solidFill>
                <a:latin typeface="Arial" panose="020B0604020202020204"/>
              </a:rPr>
              <a:t>saúde</a:t>
            </a:r>
            <a:r>
              <a:rPr lang="en-US" b="1" dirty="0">
                <a:solidFill>
                  <a:srgbClr val="BF9000"/>
                </a:solidFill>
                <a:latin typeface="Arial" panose="020B0604020202020204"/>
              </a:rPr>
              <a:t> algo que </a:t>
            </a:r>
            <a:r>
              <a:rPr lang="en-US" b="1" dirty="0" err="1">
                <a:solidFill>
                  <a:srgbClr val="BF9000"/>
                </a:solidFill>
                <a:latin typeface="Arial" panose="020B0604020202020204"/>
              </a:rPr>
              <a:t>hoje</a:t>
            </a:r>
            <a:r>
              <a:rPr lang="en-US" b="1" dirty="0">
                <a:solidFill>
                  <a:srgbClr val="BF9000"/>
                </a:solidFill>
                <a:latin typeface="Arial" panose="020B0604020202020204"/>
              </a:rPr>
              <a:t> </a:t>
            </a:r>
            <a:r>
              <a:rPr lang="en-US" b="1" dirty="0" err="1">
                <a:solidFill>
                  <a:srgbClr val="BF9000"/>
                </a:solidFill>
                <a:latin typeface="Arial" panose="020B0604020202020204"/>
              </a:rPr>
              <a:t>não</a:t>
            </a:r>
            <a:r>
              <a:rPr lang="en-US" b="1" dirty="0">
                <a:solidFill>
                  <a:srgbClr val="BF9000"/>
                </a:solidFill>
                <a:latin typeface="Arial" panose="020B0604020202020204"/>
              </a:rPr>
              <a:t> </a:t>
            </a:r>
            <a:r>
              <a:rPr lang="en-US" b="1" dirty="0" err="1">
                <a:solidFill>
                  <a:srgbClr val="BF9000"/>
                </a:solidFill>
                <a:latin typeface="Arial" panose="020B0604020202020204"/>
              </a:rPr>
              <a:t>existe</a:t>
            </a:r>
            <a:r>
              <a:rPr lang="en-US" b="1" dirty="0">
                <a:solidFill>
                  <a:srgbClr val="BF9000"/>
                </a:solidFill>
                <a:latin typeface="Arial" panose="020B0604020202020204"/>
              </a:rPr>
              <a:t> e que </a:t>
            </a:r>
            <a:r>
              <a:rPr lang="en-US" b="1" dirty="0" err="1">
                <a:solidFill>
                  <a:srgbClr val="BF9000"/>
                </a:solidFill>
                <a:latin typeface="Arial" panose="020B0604020202020204"/>
              </a:rPr>
              <a:t>gera</a:t>
            </a:r>
            <a:r>
              <a:rPr lang="en-US" b="1" dirty="0">
                <a:solidFill>
                  <a:srgbClr val="BF9000"/>
                </a:solidFill>
                <a:latin typeface="Arial" panose="020B0604020202020204"/>
              </a:rPr>
              <a:t> </a:t>
            </a:r>
            <a:r>
              <a:rPr lang="en-US" b="1" dirty="0" err="1">
                <a:solidFill>
                  <a:srgbClr val="BF9000"/>
                </a:solidFill>
                <a:latin typeface="Arial" panose="020B0604020202020204"/>
              </a:rPr>
              <a:t>distorções</a:t>
            </a:r>
            <a:r>
              <a:rPr lang="en-US" b="1" dirty="0">
                <a:solidFill>
                  <a:srgbClr val="BF9000"/>
                </a:solidFill>
                <a:latin typeface="Arial" panose="020B0604020202020204"/>
              </a:rPr>
              <a:t> </a:t>
            </a:r>
            <a:r>
              <a:rPr lang="en-US" b="1" dirty="0" err="1">
                <a:solidFill>
                  <a:srgbClr val="BF9000"/>
                </a:solidFill>
                <a:latin typeface="Arial" panose="020B0604020202020204"/>
              </a:rPr>
              <a:t>na</a:t>
            </a:r>
            <a:r>
              <a:rPr lang="en-US" b="1" dirty="0">
                <a:solidFill>
                  <a:srgbClr val="BF9000"/>
                </a:solidFill>
                <a:latin typeface="Arial" panose="020B0604020202020204"/>
              </a:rPr>
              <a:t> </a:t>
            </a:r>
            <a:r>
              <a:rPr lang="en-US" b="1" dirty="0" err="1">
                <a:solidFill>
                  <a:srgbClr val="BF9000"/>
                </a:solidFill>
                <a:latin typeface="Arial" panose="020B0604020202020204"/>
              </a:rPr>
              <a:t>cadeia</a:t>
            </a:r>
            <a:r>
              <a:rPr lang="en-US" b="1" dirty="0">
                <a:solidFill>
                  <a:srgbClr val="BF9000"/>
                </a:solidFill>
                <a:latin typeface="Arial" panose="020B0604020202020204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1946691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90C8773A-8B07-4E1A-97E8-209D6000D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600" y="356000"/>
            <a:ext cx="11473391" cy="432000"/>
          </a:xfrm>
        </p:spPr>
        <p:txBody>
          <a:bodyPr/>
          <a:lstStyle/>
          <a:p>
            <a:r>
              <a:rPr lang="pt-BR" sz="3200" cap="none" dirty="0">
                <a:solidFill>
                  <a:schemeClr val="accent2">
                    <a:lumMod val="75000"/>
                  </a:schemeClr>
                </a:solidFill>
              </a:rPr>
              <a:t>Uma alíquota única (de 26,9%, por exemplo), fará a carga do setor saúde mais do que dobrar</a:t>
            </a:r>
          </a:p>
        </p:txBody>
      </p:sp>
      <p:sp>
        <p:nvSpPr>
          <p:cNvPr id="23" name="Espaço Reservado para Número de Slide 4">
            <a:extLst>
              <a:ext uri="{FF2B5EF4-FFF2-40B4-BE49-F238E27FC236}">
                <a16:creationId xmlns:a16="http://schemas.microsoft.com/office/drawing/2014/main" id="{994F796C-8290-4AB4-B916-77AC0B6A2183}"/>
              </a:ext>
            </a:extLst>
          </p:cNvPr>
          <p:cNvSpPr txBox="1">
            <a:spLocks/>
          </p:cNvSpPr>
          <p:nvPr/>
        </p:nvSpPr>
        <p:spPr>
          <a:xfrm>
            <a:off x="10593454" y="6633248"/>
            <a:ext cx="1261537" cy="151414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es-ES_tradnl"/>
            </a:defPPr>
            <a:lvl1pPr algn="r">
              <a:defRPr lang="es-ES_tradnl" sz="900" smtClean="0">
                <a:solidFill>
                  <a:schemeClr val="bg1">
                    <a:lumMod val="50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16585B-95EF-4477-8C75-898956DAE829}" type="slidenum">
              <a:rPr kumimoji="0" lang="es-ES_tradnl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_tradnl" sz="9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B579766-3671-4DC5-B820-2253C2B3B2B7}"/>
              </a:ext>
            </a:extLst>
          </p:cNvPr>
          <p:cNvGrpSpPr/>
          <p:nvPr/>
        </p:nvGrpSpPr>
        <p:grpSpPr>
          <a:xfrm>
            <a:off x="2430379" y="1197382"/>
            <a:ext cx="5610442" cy="5392194"/>
            <a:chOff x="813956" y="1279976"/>
            <a:chExt cx="5236561" cy="5219063"/>
          </a:xfrm>
        </p:grpSpPr>
        <p:graphicFrame>
          <p:nvGraphicFramePr>
            <p:cNvPr id="2" name="Gráfico 1">
              <a:extLst>
                <a:ext uri="{FF2B5EF4-FFF2-40B4-BE49-F238E27FC236}">
                  <a16:creationId xmlns:a16="http://schemas.microsoft.com/office/drawing/2014/main" id="{46F66D85-CEC1-4AE1-B3A3-32FB2C80D6E8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1098474"/>
                </p:ext>
              </p:extLst>
            </p:nvPr>
          </p:nvGraphicFramePr>
          <p:xfrm>
            <a:off x="1213167" y="1665153"/>
            <a:ext cx="4320000" cy="396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21" name="Conector de Seta Reta 20">
              <a:extLst>
                <a:ext uri="{FF2B5EF4-FFF2-40B4-BE49-F238E27FC236}">
                  <a16:creationId xmlns:a16="http://schemas.microsoft.com/office/drawing/2014/main" id="{74F729AD-7EBF-4EA7-85C2-0FEFA0FF52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89905" y="2065833"/>
              <a:ext cx="1096168" cy="1424777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CaixaDeTexto 2">
              <a:extLst>
                <a:ext uri="{FF2B5EF4-FFF2-40B4-BE49-F238E27FC236}">
                  <a16:creationId xmlns:a16="http://schemas.microsoft.com/office/drawing/2014/main" id="{8ED798EF-C4F3-4D8E-B470-0F576FF79435}"/>
                </a:ext>
              </a:extLst>
            </p:cNvPr>
            <p:cNvSpPr txBox="1"/>
            <p:nvPr/>
          </p:nvSpPr>
          <p:spPr>
            <a:xfrm>
              <a:off x="2555810" y="2733359"/>
              <a:ext cx="969914" cy="3476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17 </a:t>
              </a:r>
              <a:r>
                <a:rPr kumimoji="0" lang="pt-BR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p.p</a:t>
              </a:r>
              <a:r>
                <a:rPr kumimoji="0" lang="pt-B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.</a:t>
              </a: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4324033C-569D-4D91-92E2-0AB4FED1BBC5}"/>
                </a:ext>
              </a:extLst>
            </p:cNvPr>
            <p:cNvSpPr/>
            <p:nvPr/>
          </p:nvSpPr>
          <p:spPr>
            <a:xfrm>
              <a:off x="1146291" y="5575969"/>
              <a:ext cx="4386876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Fonte: Contas Nacionais e estimativas LCA. Elaboração: LCA Consultores</a:t>
              </a: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BAF430DF-6305-4F86-B9F3-818338896DF7}"/>
                </a:ext>
              </a:extLst>
            </p:cNvPr>
            <p:cNvSpPr txBox="1"/>
            <p:nvPr/>
          </p:nvSpPr>
          <p:spPr>
            <a:xfrm>
              <a:off x="813956" y="1279976"/>
              <a:ext cx="48901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Hospitais e laboratórios</a:t>
              </a:r>
            </a:p>
          </p:txBody>
        </p:sp>
        <p:cxnSp>
          <p:nvCxnSpPr>
            <p:cNvPr id="9" name="Conector reto 8">
              <a:extLst>
                <a:ext uri="{FF2B5EF4-FFF2-40B4-BE49-F238E27FC236}">
                  <a16:creationId xmlns:a16="http://schemas.microsoft.com/office/drawing/2014/main" id="{FCE32A42-6060-441F-B523-7CDE5FB31B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47975" y="3429000"/>
              <a:ext cx="971550" cy="1005052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>
              <a:extLst>
                <a:ext uri="{FF2B5EF4-FFF2-40B4-BE49-F238E27FC236}">
                  <a16:creationId xmlns:a16="http://schemas.microsoft.com/office/drawing/2014/main" id="{65632146-07A9-40B7-BCAE-2F637E5AE1D5}"/>
                </a:ext>
              </a:extLst>
            </p:cNvPr>
            <p:cNvCxnSpPr/>
            <p:nvPr/>
          </p:nvCxnSpPr>
          <p:spPr>
            <a:xfrm flipV="1">
              <a:off x="2847975" y="3028950"/>
              <a:ext cx="981075" cy="100965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>
              <a:extLst>
                <a:ext uri="{FF2B5EF4-FFF2-40B4-BE49-F238E27FC236}">
                  <a16:creationId xmlns:a16="http://schemas.microsoft.com/office/drawing/2014/main" id="{31DA386A-5220-4723-B563-5FD6E94FED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29050" y="3022088"/>
              <a:ext cx="945356" cy="6862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>
              <a:extLst>
                <a:ext uri="{FF2B5EF4-FFF2-40B4-BE49-F238E27FC236}">
                  <a16:creationId xmlns:a16="http://schemas.microsoft.com/office/drawing/2014/main" id="{81B8F1AF-75AB-470A-BB4D-EFD3FB569B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14756" y="3438807"/>
              <a:ext cx="945356" cy="6862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6835A5B-13DC-4DFE-B561-AC5EE2B1695D}"/>
                </a:ext>
              </a:extLst>
            </p:cNvPr>
            <p:cNvSpPr txBox="1"/>
            <p:nvPr/>
          </p:nvSpPr>
          <p:spPr>
            <a:xfrm>
              <a:off x="1000930" y="6129707"/>
              <a:ext cx="5049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AUMENTO DE 171% NA CARGA TRIBUTÁRIA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FD2DB90-8992-41B7-A44E-991CAE0146EC}"/>
              </a:ext>
            </a:extLst>
          </p:cNvPr>
          <p:cNvSpPr txBox="1"/>
          <p:nvPr/>
        </p:nvSpPr>
        <p:spPr>
          <a:xfrm>
            <a:off x="7041811" y="2543087"/>
            <a:ext cx="3839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Créditos</a:t>
            </a:r>
            <a:r>
              <a:rPr lang="en-US" dirty="0"/>
              <a:t> de IBS (43% dos </a:t>
            </a:r>
            <a:r>
              <a:rPr lang="en-US" dirty="0" err="1"/>
              <a:t>insumos</a:t>
            </a:r>
            <a:r>
              <a:rPr lang="en-US" dirty="0"/>
              <a:t>)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71AFE36E-E01F-4519-8A2E-FA7F0B26CF2C}"/>
              </a:ext>
            </a:extLst>
          </p:cNvPr>
          <p:cNvSpPr/>
          <p:nvPr/>
        </p:nvSpPr>
        <p:spPr>
          <a:xfrm>
            <a:off x="6813755" y="2229952"/>
            <a:ext cx="82591" cy="1036053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059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Texto 15">
            <a:extLst>
              <a:ext uri="{FF2B5EF4-FFF2-40B4-BE49-F238E27FC236}">
                <a16:creationId xmlns:a16="http://schemas.microsoft.com/office/drawing/2014/main" id="{487531F8-AEC6-4C35-81BD-BC8E1DC3BF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8888" y="365049"/>
            <a:ext cx="7110490" cy="879812"/>
          </a:xfrm>
        </p:spPr>
        <p:txBody>
          <a:bodyPr/>
          <a:lstStyle/>
          <a:p>
            <a:endParaRPr lang="pt-BR" dirty="0"/>
          </a:p>
          <a:p>
            <a:endParaRPr lang="pt-BR" dirty="0">
              <a:highlight>
                <a:srgbClr val="FFFF00"/>
              </a:highlight>
            </a:endParaRPr>
          </a:p>
        </p:txBody>
      </p:sp>
      <p:sp>
        <p:nvSpPr>
          <p:cNvPr id="23" name="Espaço Reservado para Número de Slide 4">
            <a:extLst>
              <a:ext uri="{FF2B5EF4-FFF2-40B4-BE49-F238E27FC236}">
                <a16:creationId xmlns:a16="http://schemas.microsoft.com/office/drawing/2014/main" id="{994F796C-8290-4AB4-B916-77AC0B6A2183}"/>
              </a:ext>
            </a:extLst>
          </p:cNvPr>
          <p:cNvSpPr txBox="1">
            <a:spLocks/>
          </p:cNvSpPr>
          <p:nvPr/>
        </p:nvSpPr>
        <p:spPr>
          <a:xfrm>
            <a:off x="10593454" y="6633248"/>
            <a:ext cx="1261537" cy="151414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es-ES_tradnl"/>
            </a:defPPr>
            <a:lvl1pPr algn="r">
              <a:defRPr lang="es-ES_tradnl" sz="900" smtClean="0">
                <a:solidFill>
                  <a:schemeClr val="bg1">
                    <a:lumMod val="50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16585B-95EF-4477-8C75-898956DAE829}" type="slidenum">
              <a:rPr kumimoji="0" lang="es-ES_tradnl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_tradnl" sz="9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Espaço Reservado para Texto 15">
            <a:extLst>
              <a:ext uri="{FF2B5EF4-FFF2-40B4-BE49-F238E27FC236}">
                <a16:creationId xmlns:a16="http://schemas.microsoft.com/office/drawing/2014/main" id="{383206BE-0E40-4B29-ADBF-BDC50E4B5888}"/>
              </a:ext>
            </a:extLst>
          </p:cNvPr>
          <p:cNvSpPr txBox="1">
            <a:spLocks/>
          </p:cNvSpPr>
          <p:nvPr/>
        </p:nvSpPr>
        <p:spPr>
          <a:xfrm>
            <a:off x="278208" y="145705"/>
            <a:ext cx="11576783" cy="528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lang="pt-BR" sz="32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130000"/>
              <a:buFontTx/>
              <a:buNone/>
              <a:defRPr lang="pt-BR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Exemplo: Para que o hospital ou laboratório receba R$ 2.000</a:t>
            </a:r>
          </a:p>
        </p:txBody>
      </p:sp>
      <p:sp>
        <p:nvSpPr>
          <p:cNvPr id="21" name="Espaço Reservado para Texto 15">
            <a:extLst>
              <a:ext uri="{FF2B5EF4-FFF2-40B4-BE49-F238E27FC236}">
                <a16:creationId xmlns:a16="http://schemas.microsoft.com/office/drawing/2014/main" id="{98DC7513-C3B2-4FB0-B0CC-6407CD8B9CC3}"/>
              </a:ext>
            </a:extLst>
          </p:cNvPr>
          <p:cNvSpPr txBox="1">
            <a:spLocks/>
          </p:cNvSpPr>
          <p:nvPr/>
        </p:nvSpPr>
        <p:spPr>
          <a:xfrm>
            <a:off x="942449" y="1086679"/>
            <a:ext cx="3624636" cy="7820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lang="pt-BR" sz="32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130000"/>
              <a:buFontTx/>
              <a:buNone/>
              <a:defRPr lang="pt-BR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BF9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família paga, atualmente, R$ 2.205 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BF9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(R$ 205 de tributos)</a:t>
            </a:r>
          </a:p>
        </p:txBody>
      </p:sp>
      <p:sp>
        <p:nvSpPr>
          <p:cNvPr id="22" name="Espaço Reservado para Texto 15">
            <a:extLst>
              <a:ext uri="{FF2B5EF4-FFF2-40B4-BE49-F238E27FC236}">
                <a16:creationId xmlns:a16="http://schemas.microsoft.com/office/drawing/2014/main" id="{E5EF4900-A6B1-4D78-8F8F-A73C1584D5A8}"/>
              </a:ext>
            </a:extLst>
          </p:cNvPr>
          <p:cNvSpPr txBox="1">
            <a:spLocks/>
          </p:cNvSpPr>
          <p:nvPr/>
        </p:nvSpPr>
        <p:spPr>
          <a:xfrm>
            <a:off x="6585120" y="1073638"/>
            <a:ext cx="4457574" cy="7820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lang="pt-BR" sz="32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130000"/>
              <a:buFontTx/>
              <a:buNone/>
              <a:defRPr lang="pt-BR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lang="pt-B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BF9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 a alíquota única, o gasto iria para R$ 2.538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BF9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(R$ 538 de tributos)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BF9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BF9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42795B9-F9E6-4EBA-A46E-40D77C5C4A3B}"/>
              </a:ext>
            </a:extLst>
          </p:cNvPr>
          <p:cNvSpPr/>
          <p:nvPr/>
        </p:nvSpPr>
        <p:spPr>
          <a:xfrm>
            <a:off x="4032589" y="1953450"/>
            <a:ext cx="2982351" cy="50445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BF9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Aumento de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BF9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R$ 333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0EF2258-C720-45CF-A364-92A8140F3960}"/>
              </a:ext>
            </a:extLst>
          </p:cNvPr>
          <p:cNvGrpSpPr/>
          <p:nvPr/>
        </p:nvGrpSpPr>
        <p:grpSpPr>
          <a:xfrm>
            <a:off x="38556" y="2870268"/>
            <a:ext cx="6546564" cy="3762980"/>
            <a:chOff x="442511" y="3941329"/>
            <a:chExt cx="6132786" cy="2375269"/>
          </a:xfrm>
        </p:grpSpPr>
        <p:sp>
          <p:nvSpPr>
            <p:cNvPr id="12" name="Espaço Reservado para Conteúdo 2">
              <a:extLst>
                <a:ext uri="{FF2B5EF4-FFF2-40B4-BE49-F238E27FC236}">
                  <a16:creationId xmlns:a16="http://schemas.microsoft.com/office/drawing/2014/main" id="{2B080D38-6838-4E9D-934D-E16331B5462F}"/>
                </a:ext>
              </a:extLst>
            </p:cNvPr>
            <p:cNvSpPr txBox="1">
              <a:spLocks/>
            </p:cNvSpPr>
            <p:nvPr/>
          </p:nvSpPr>
          <p:spPr>
            <a:xfrm>
              <a:off x="1458259" y="4064792"/>
              <a:ext cx="5117038" cy="2060075"/>
            </a:xfrm>
            <a:prstGeom prst="rect">
              <a:avLst/>
            </a:prstGeom>
          </p:spPr>
          <p:txBody>
            <a:bodyPr/>
            <a:lstStyle>
              <a:lvl1pPr marL="180000" indent="-18000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Font typeface="Wingdings 3" panose="05040102010807070707" pitchFamily="18" charset="2"/>
                <a:buChar char="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60000" indent="-1800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SzPct val="130000"/>
                <a:buFont typeface="Arial" panose="020B0604020202020204" pitchFamily="34" charset="0"/>
                <a:buChar char="▪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540000" indent="-1800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720000" indent="-1800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900000" indent="-1800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Wingdings 3" panose="05040102010807070707" pitchFamily="18" charset="2"/>
                <a:buNone/>
                <a:tabLst/>
                <a:defRPr/>
              </a:pPr>
              <a:r>
                <a:rPr kumimoji="0" lang="pt-B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O repasse desse valor representaria um aumento de </a:t>
              </a:r>
              <a:r>
                <a:rPr kumimoji="0" lang="pt-B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15,1% </a:t>
              </a:r>
              <a:r>
                <a:rPr kumimoji="0" lang="pt-B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sobre os preços dos serviços de hospitais e laboratórios e </a:t>
              </a:r>
              <a:r>
                <a:rPr kumimoji="0" lang="pt-B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21,6%</a:t>
              </a:r>
              <a:r>
                <a:rPr kumimoji="0" lang="pt-BR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pt-B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sobre os preços de planos de saúde – considerando a demanda atual</a:t>
              </a:r>
              <a:r>
                <a:rPr kumimoji="0" lang="pt-BR" sz="2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</a:t>
              </a:r>
              <a:r>
                <a:rPr kumimoji="0" lang="pt-B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isso representaria </a:t>
              </a:r>
              <a:r>
                <a:rPr kumimoji="0" lang="pt-B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R$ 25,5 bilhões</a:t>
              </a:r>
              <a:r>
                <a:rPr kumimoji="0" lang="pt-BR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pt-B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 mais de gastos para o consumidor</a:t>
              </a: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B5911FE9-D6D7-4CC5-82F1-473B01F3907D}"/>
                </a:ext>
              </a:extLst>
            </p:cNvPr>
            <p:cNvSpPr/>
            <p:nvPr/>
          </p:nvSpPr>
          <p:spPr>
            <a:xfrm>
              <a:off x="942449" y="3941329"/>
              <a:ext cx="5615961" cy="2375269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AE3A36B6-31B3-4289-83D3-452D9D0C0EAD}"/>
                </a:ext>
              </a:extLst>
            </p:cNvPr>
            <p:cNvSpPr/>
            <p:nvPr/>
          </p:nvSpPr>
          <p:spPr>
            <a:xfrm>
              <a:off x="442511" y="4585990"/>
              <a:ext cx="833241" cy="9069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4" name="Gráfico 3" descr="Megafone1">
              <a:extLst>
                <a:ext uri="{FF2B5EF4-FFF2-40B4-BE49-F238E27FC236}">
                  <a16:creationId xmlns:a16="http://schemas.microsoft.com/office/drawing/2014/main" id="{0C21D018-EE65-40E3-9F7D-BF08A1469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176" y="4671403"/>
              <a:ext cx="736114" cy="736114"/>
            </a:xfrm>
            <a:prstGeom prst="rect">
              <a:avLst/>
            </a:prstGeom>
          </p:spPr>
        </p:pic>
      </p:grpSp>
      <p:sp>
        <p:nvSpPr>
          <p:cNvPr id="6" name="Arrow: Right 5">
            <a:extLst>
              <a:ext uri="{FF2B5EF4-FFF2-40B4-BE49-F238E27FC236}">
                <a16:creationId xmlns:a16="http://schemas.microsoft.com/office/drawing/2014/main" id="{695379C1-4B69-48A0-890E-20DE424FCFFF}"/>
              </a:ext>
            </a:extLst>
          </p:cNvPr>
          <p:cNvSpPr/>
          <p:nvPr/>
        </p:nvSpPr>
        <p:spPr>
          <a:xfrm>
            <a:off x="6779940" y="3586575"/>
            <a:ext cx="1244764" cy="21977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ECCE0A-58B7-49C6-B4E5-7740846A9596}"/>
              </a:ext>
            </a:extLst>
          </p:cNvPr>
          <p:cNvSpPr txBox="1"/>
          <p:nvPr/>
        </p:nvSpPr>
        <p:spPr>
          <a:xfrm>
            <a:off x="7831541" y="2722011"/>
            <a:ext cx="332223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Redução na demanda das famílias de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R$ 11 bilhões</a:t>
            </a:r>
          </a:p>
          <a:p>
            <a:pPr marL="72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2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Valor equivalente a 1,150 milhão de beneficiários de planos de saúde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223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17C4C3A7-C7DE-450F-86E5-62FDA8F556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5758" y="177544"/>
            <a:ext cx="11102529" cy="5724525"/>
          </a:xfrm>
        </p:spPr>
        <p:txBody>
          <a:bodyPr/>
          <a:lstStyle/>
          <a:p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O impacto de aumento de carga tributária para hospitais, laboratórios não pode ser compensado nem com a desoneração completa sobre renda e folha de pagamentos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C7CB440-80C1-47CD-ADF6-67D1B13FF792}"/>
              </a:ext>
            </a:extLst>
          </p:cNvPr>
          <p:cNvSpPr txBox="1"/>
          <p:nvPr/>
        </p:nvSpPr>
        <p:spPr>
          <a:xfrm>
            <a:off x="88490" y="2918558"/>
            <a:ext cx="4601496" cy="244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Comparação entre impacto da Reforma com a carga tributária sobre folha de pagamentos e renda </a:t>
            </a:r>
          </a:p>
          <a:p>
            <a:pPr marL="457200" marR="0" lvl="1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(em pontos percentuais)</a:t>
            </a:r>
          </a:p>
        </p:txBody>
      </p:sp>
      <p:sp>
        <p:nvSpPr>
          <p:cNvPr id="14" name="Espaço Reservado para Número de Slide 4">
            <a:extLst>
              <a:ext uri="{FF2B5EF4-FFF2-40B4-BE49-F238E27FC236}">
                <a16:creationId xmlns:a16="http://schemas.microsoft.com/office/drawing/2014/main" id="{4D7F81FE-A431-4A4B-BA56-A007FFB0C2E7}"/>
              </a:ext>
            </a:extLst>
          </p:cNvPr>
          <p:cNvSpPr txBox="1">
            <a:spLocks/>
          </p:cNvSpPr>
          <p:nvPr/>
        </p:nvSpPr>
        <p:spPr>
          <a:xfrm>
            <a:off x="10593454" y="6633248"/>
            <a:ext cx="1261537" cy="151414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es-ES_tradnl"/>
            </a:defPPr>
            <a:lvl1pPr algn="r">
              <a:defRPr lang="es-ES_tradnl" sz="900" smtClean="0">
                <a:solidFill>
                  <a:schemeClr val="bg1">
                    <a:lumMod val="50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16585B-95EF-4477-8C75-898956DAE829}" type="slidenum">
              <a:rPr kumimoji="0" lang="es-ES_tradnl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S_tradnl" sz="9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4890F9F-3CCA-4099-B56C-E856AE20EB10}"/>
              </a:ext>
            </a:extLst>
          </p:cNvPr>
          <p:cNvGrpSpPr/>
          <p:nvPr/>
        </p:nvGrpSpPr>
        <p:grpSpPr>
          <a:xfrm>
            <a:off x="5100429" y="2096769"/>
            <a:ext cx="5005966" cy="4415648"/>
            <a:chOff x="611005" y="1672011"/>
            <a:chExt cx="5005966" cy="4415648"/>
          </a:xfrm>
        </p:grpSpPr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9A1804AC-5AA0-4636-B1D8-425D16240815}"/>
                </a:ext>
              </a:extLst>
            </p:cNvPr>
            <p:cNvSpPr txBox="1"/>
            <p:nvPr/>
          </p:nvSpPr>
          <p:spPr>
            <a:xfrm>
              <a:off x="977632" y="1672011"/>
              <a:ext cx="4639339" cy="379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1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HOSPITAIS E LABORATÓRIOS</a:t>
              </a: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1E358046-8784-4E7C-A30B-3A8DCAF4C5A3}"/>
                </a:ext>
              </a:extLst>
            </p:cNvPr>
            <p:cNvSpPr/>
            <p:nvPr/>
          </p:nvSpPr>
          <p:spPr>
            <a:xfrm>
              <a:off x="611005" y="5687549"/>
              <a:ext cx="486374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Elaboração: LCA Consultores a partir de fontes diversas. Nota: Metodologia do cálculo em </a:t>
              </a:r>
              <a:r>
                <a:rPr kumimoji="0" 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hlinkClick r:id="" action="ppaction://noaction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Anexo </a:t>
              </a:r>
              <a:endPara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aphicFrame>
          <p:nvGraphicFramePr>
            <p:cNvPr id="6" name="Gráfico 5">
              <a:extLst>
                <a:ext uri="{FF2B5EF4-FFF2-40B4-BE49-F238E27FC236}">
                  <a16:creationId xmlns:a16="http://schemas.microsoft.com/office/drawing/2014/main" id="{1F55B6A7-0FB0-4AFB-A021-6013CB1B677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531405240"/>
                </p:ext>
              </p:extLst>
            </p:nvPr>
          </p:nvGraphicFramePr>
          <p:xfrm>
            <a:off x="702878" y="2051089"/>
            <a:ext cx="4680000" cy="360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213332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F0019-3C8E-4C8E-A8C1-51E60A0E5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4503" y="573329"/>
            <a:ext cx="9202994" cy="4122557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Solução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b="1" u="sng" dirty="0" err="1">
                <a:solidFill>
                  <a:schemeClr val="accent2">
                    <a:lumMod val="75000"/>
                  </a:schemeClr>
                </a:solidFill>
              </a:rPr>
              <a:t>alíquota</a:t>
            </a:r>
            <a:r>
              <a:rPr lang="en-US" sz="4000" b="1" u="sng" dirty="0">
                <a:solidFill>
                  <a:schemeClr val="accent2">
                    <a:lumMod val="75000"/>
                  </a:schemeClr>
                </a:solidFill>
              </a:rPr>
              <a:t> de IBS </a:t>
            </a:r>
            <a:r>
              <a:rPr lang="en-US" sz="4000" b="1" u="sng" dirty="0" err="1">
                <a:solidFill>
                  <a:schemeClr val="accent2">
                    <a:lumMod val="75000"/>
                  </a:schemeClr>
                </a:solidFill>
              </a:rPr>
              <a:t>diferenciada</a:t>
            </a:r>
            <a:r>
              <a:rPr lang="en-US" sz="4000" b="1" u="sng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para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</a:rPr>
              <a:t>hospitais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</a:rPr>
              <a:t>laboratórios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</a:rPr>
              <a:t>clínicas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</a:rPr>
              <a:t>oncológicas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</a:rPr>
              <a:t>etc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, que </a:t>
            </a:r>
            <a:r>
              <a:rPr lang="en-US" sz="4000" b="1" u="sng" dirty="0" err="1">
                <a:solidFill>
                  <a:schemeClr val="accent2">
                    <a:lumMod val="75000"/>
                  </a:schemeClr>
                </a:solidFill>
              </a:rPr>
              <a:t>mantenha</a:t>
            </a:r>
            <a:r>
              <a:rPr lang="en-US" sz="4000" b="1" u="sng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b="1" u="sng" dirty="0" err="1">
                <a:solidFill>
                  <a:schemeClr val="accent2">
                    <a:lumMod val="75000"/>
                  </a:schemeClr>
                </a:solidFill>
              </a:rPr>
              <a:t>inalterada</a:t>
            </a:r>
            <a:r>
              <a:rPr lang="en-US" sz="4000" b="1" u="sng" dirty="0">
                <a:solidFill>
                  <a:schemeClr val="accent2">
                    <a:lumMod val="75000"/>
                  </a:schemeClr>
                </a:solidFill>
              </a:rPr>
              <a:t> a carga </a:t>
            </a:r>
            <a:r>
              <a:rPr lang="en-US" sz="4000" b="1" u="sng" dirty="0" err="1">
                <a:solidFill>
                  <a:schemeClr val="accent2">
                    <a:lumMod val="75000"/>
                  </a:schemeClr>
                </a:solidFill>
              </a:rPr>
              <a:t>tributária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</a:rPr>
              <a:t>sobre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 o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</a:rPr>
              <a:t>consumidor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 da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</a:rPr>
              <a:t>saúde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! </a:t>
            </a:r>
          </a:p>
          <a:p>
            <a:pPr marL="0" indent="0">
              <a:buNone/>
            </a:pP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4000" b="1" u="sng" dirty="0">
                <a:solidFill>
                  <a:schemeClr val="accent2">
                    <a:lumMod val="75000"/>
                  </a:schemeClr>
                </a:solidFill>
              </a:rPr>
              <a:t>A </a:t>
            </a:r>
            <a:r>
              <a:rPr lang="en-US" sz="4000" b="1" u="sng" dirty="0" err="1">
                <a:solidFill>
                  <a:schemeClr val="accent2">
                    <a:lumMod val="75000"/>
                  </a:schemeClr>
                </a:solidFill>
              </a:rPr>
              <a:t>saúde</a:t>
            </a:r>
            <a:r>
              <a:rPr lang="en-US" sz="4000" b="1" u="sng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b="1" u="sng" dirty="0" err="1">
                <a:solidFill>
                  <a:schemeClr val="accent2">
                    <a:lumMod val="75000"/>
                  </a:schemeClr>
                </a:solidFill>
              </a:rPr>
              <a:t>não</a:t>
            </a:r>
            <a:r>
              <a:rPr lang="en-US" sz="4000" b="1" u="sng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b="1" u="sng" dirty="0" err="1">
                <a:solidFill>
                  <a:schemeClr val="accent2">
                    <a:lumMod val="75000"/>
                  </a:schemeClr>
                </a:solidFill>
              </a:rPr>
              <a:t>pode</a:t>
            </a:r>
            <a:r>
              <a:rPr lang="en-US" sz="4000" b="1" u="sng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b="1" u="sng" dirty="0" err="1">
                <a:solidFill>
                  <a:schemeClr val="accent2">
                    <a:lumMod val="75000"/>
                  </a:schemeClr>
                </a:solidFill>
              </a:rPr>
              <a:t>pagar</a:t>
            </a:r>
            <a:r>
              <a:rPr lang="en-US" sz="4000" b="1" u="sng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b="1" u="sng" dirty="0" err="1">
                <a:solidFill>
                  <a:schemeClr val="accent2">
                    <a:lumMod val="75000"/>
                  </a:schemeClr>
                </a:solidFill>
              </a:rPr>
              <a:t>essa</a:t>
            </a:r>
            <a:r>
              <a:rPr lang="en-US" sz="4000" b="1" u="sng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b="1" u="sng" dirty="0" err="1">
                <a:solidFill>
                  <a:schemeClr val="accent2">
                    <a:lumMod val="75000"/>
                  </a:schemeClr>
                </a:solidFill>
              </a:rPr>
              <a:t>conta</a:t>
            </a:r>
            <a:r>
              <a:rPr lang="en-US" sz="4000" b="1" u="sng" dirty="0">
                <a:solidFill>
                  <a:schemeClr val="accent2">
                    <a:lumMod val="75000"/>
                  </a:schemeClr>
                </a:solidFill>
              </a:rPr>
              <a:t>!!</a:t>
            </a:r>
            <a:endParaRPr lang="en-US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CCE477-ECCA-4353-981B-333B51B57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6585B-95EF-4477-8C75-898956DAE829}" type="slidenum">
              <a:rPr lang="es-ES_tradnl" smtClean="0"/>
              <a:pPr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63149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ço Reservado para Texto 2">
            <a:extLst>
              <a:ext uri="{FF2B5EF4-FFF2-40B4-BE49-F238E27FC236}">
                <a16:creationId xmlns:a16="http://schemas.microsoft.com/office/drawing/2014/main" id="{109E3803-2C3A-4F29-BEF8-595E668F1BA5}"/>
              </a:ext>
            </a:extLst>
          </p:cNvPr>
          <p:cNvSpPr txBox="1">
            <a:spLocks/>
          </p:cNvSpPr>
          <p:nvPr/>
        </p:nvSpPr>
        <p:spPr>
          <a:xfrm>
            <a:off x="442452" y="177600"/>
            <a:ext cx="5981516" cy="6075716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Wingdings 3" panose="05040102010807070707" pitchFamily="18" charset="2"/>
              <a:buChar char="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130000"/>
              <a:buFont typeface="Arial" panose="020B0604020202020204" pitchFamily="34" charset="0"/>
              <a:buChar char="▪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 usual que serviços de saúde tenham tratamento diferenciado de tributação sobre consumo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pt-BR" sz="3200" b="0" i="0" u="none" strike="noStrike" kern="1200" cap="none" spc="0" normalizeH="0" baseline="3000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80000" marR="0" lvl="0" indent="-1800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Char char="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Levantamento feito com 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118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países indica que em 76% deles não há tributação sobre </a:t>
            </a:r>
            <a:r>
              <a:rPr kumimoji="0" lang="pt-BR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medical </a:t>
            </a:r>
            <a:r>
              <a:rPr kumimoji="0" lang="pt-BR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care</a:t>
            </a:r>
            <a:r>
              <a:rPr kumimoji="0" lang="pt-BR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/ </a:t>
            </a:r>
            <a:r>
              <a:rPr kumimoji="0" lang="pt-BR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health</a:t>
            </a:r>
            <a:r>
              <a:rPr kumimoji="0" lang="pt-BR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pt-BR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care</a:t>
            </a:r>
            <a:endParaRPr kumimoji="0" lang="pt-BR" sz="1800" b="0" i="1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60000" marR="0" lvl="1" indent="-1800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130000"/>
              <a:buFont typeface="Arial" panose="020B0604020202020204" pitchFamily="34" charset="0"/>
              <a:buChar char="▪"/>
              <a:tabLst/>
              <a:defRPr/>
            </a:pPr>
            <a:r>
              <a:rPr kumimoji="0" lang="pt-BR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 em outros 6% há alíquota reduzida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60000" marR="0" lvl="1" indent="-1800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130000"/>
              <a:buFont typeface="Arial" panose="020B0604020202020204" pitchFamily="34" charset="0"/>
              <a:buChar char="▪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exceção concedida ao setor de saúde é justificada por ser um bem de interesse público</a:t>
            </a:r>
          </a:p>
          <a:p>
            <a:pPr marL="360000" marR="0" lvl="1" indent="-1800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130000"/>
              <a:buFont typeface="Arial" panose="020B0604020202020204" pitchFamily="34" charset="0"/>
              <a:buChar char="▪"/>
              <a:tabLst/>
              <a:defRPr/>
            </a:pPr>
            <a:r>
              <a:rPr lang="pt-BR" sz="1600" i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/>
              </a:rPr>
              <a:t>O mesmo acontece com a </a:t>
            </a:r>
            <a:r>
              <a:rPr lang="pt-BR" sz="1600" b="1" i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/>
              </a:rPr>
              <a:t>educação:</a:t>
            </a:r>
            <a:r>
              <a:rPr lang="pt-BR" sz="1600" i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/>
              </a:rPr>
              <a:t> 78% dos países da OCDE há tratamento diferenciado</a:t>
            </a:r>
            <a:r>
              <a:rPr lang="pt-BR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/>
              </a:rPr>
              <a:t>.</a:t>
            </a:r>
            <a:endParaRPr kumimoji="0" lang="pt-BR" sz="1600" b="0" i="1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Espaço Reservado para Conteúdo 8">
            <a:extLst>
              <a:ext uri="{FF2B5EF4-FFF2-40B4-BE49-F238E27FC236}">
                <a16:creationId xmlns:a16="http://schemas.microsoft.com/office/drawing/2014/main" id="{4A8083AF-6A2F-492C-A939-667F4EEFD04C}"/>
              </a:ext>
            </a:extLst>
          </p:cNvPr>
          <p:cNvSpPr txBox="1">
            <a:spLocks/>
          </p:cNvSpPr>
          <p:nvPr/>
        </p:nvSpPr>
        <p:spPr>
          <a:xfrm>
            <a:off x="316907" y="3011558"/>
            <a:ext cx="6732351" cy="3429000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Wingdings 3" panose="05040102010807070707" pitchFamily="18" charset="2"/>
              <a:buChar char="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130000"/>
              <a:buFont typeface="Arial" panose="020B0604020202020204" pitchFamily="34" charset="0"/>
              <a:buChar char="▪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4B174C2-64B0-451C-AEDE-7975586E61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16585B-95EF-4477-8C75-898956DAE829}" type="slidenum">
              <a:rPr kumimoji="0" lang="es-ES_tradnl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_tradnl" sz="9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86C297E-8015-45CC-BAE8-52540F03D532}"/>
              </a:ext>
            </a:extLst>
          </p:cNvPr>
          <p:cNvSpPr txBox="1"/>
          <p:nvPr/>
        </p:nvSpPr>
        <p:spPr>
          <a:xfrm>
            <a:off x="6753076" y="5724994"/>
            <a:ext cx="51948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Fonte: EY - </a:t>
            </a:r>
            <a:r>
              <a:rPr kumimoji="0" lang="pt-BR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Worldwide</a:t>
            </a: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VAT, GST and Sales </a:t>
            </a:r>
            <a:r>
              <a:rPr kumimoji="0" lang="pt-BR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Tax</a:t>
            </a: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pt-BR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Guide</a:t>
            </a: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2019; </a:t>
            </a:r>
            <a:r>
              <a:rPr kumimoji="0" lang="pt-BR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PwC</a:t>
            </a: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- </a:t>
            </a:r>
            <a:r>
              <a:rPr kumimoji="0" lang="pt-BR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Worldwide</a:t>
            </a: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pt-BR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Tax</a:t>
            </a: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pt-BR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Summaries</a:t>
            </a: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 outras. Elaboração: LCA Consultores. Nota: Áustria e Republica Tcheca foram considerados em duas classificações: Isenção e alíquota reduzida, pois a prestação de serviços médicos por hospitais privados ou organizações de caridade são tributáveis pela alíquota reduzida.</a:t>
            </a:r>
            <a:endParaRPr kumimoji="0" lang="pt-BR" sz="1000" b="0" i="1" u="none" strike="noStrike" kern="1200" cap="none" spc="0" normalizeH="0" baseline="3000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BFB6BA0-367B-4F10-9E54-B980C6BC83A3}"/>
              </a:ext>
            </a:extLst>
          </p:cNvPr>
          <p:cNvSpPr txBox="1"/>
          <p:nvPr/>
        </p:nvSpPr>
        <p:spPr>
          <a:xfrm>
            <a:off x="7109714" y="1166189"/>
            <a:ext cx="4639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Experiência internacional de tributação de IVA sobre serviços de saúde em 118 países analisados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971D2BC7-817A-470C-9933-5E2065BAA3E9}"/>
              </a:ext>
            </a:extLst>
          </p:cNvPr>
          <p:cNvGraphicFramePr/>
          <p:nvPr/>
        </p:nvGraphicFramePr>
        <p:xfrm>
          <a:off x="6310692" y="1696701"/>
          <a:ext cx="6237877" cy="4028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93167"/>
      </p:ext>
    </p:extLst>
  </p:cSld>
  <p:clrMapOvr>
    <a:masterClrMapping/>
  </p:clrMapOvr>
</p:sld>
</file>

<file path=ppt/theme/theme1.xml><?xml version="1.0" encoding="utf-8"?>
<a:theme xmlns:a="http://schemas.openxmlformats.org/drawingml/2006/main" name="Base Mestre_V3.2019">
  <a:themeElements>
    <a:clrScheme name="P3">
      <a:dk1>
        <a:srgbClr val="000000"/>
      </a:dk1>
      <a:lt1>
        <a:srgbClr val="FFFFFF"/>
      </a:lt1>
      <a:dk2>
        <a:srgbClr val="3F3F3F"/>
      </a:dk2>
      <a:lt2>
        <a:srgbClr val="BF9000"/>
      </a:lt2>
      <a:accent1>
        <a:srgbClr val="9CBAE2"/>
      </a:accent1>
      <a:accent2>
        <a:srgbClr val="325A87"/>
      </a:accent2>
      <a:accent3>
        <a:srgbClr val="B2B2B2"/>
      </a:accent3>
      <a:accent4>
        <a:srgbClr val="467828"/>
      </a:accent4>
      <a:accent5>
        <a:srgbClr val="BCD258"/>
      </a:accent5>
      <a:accent6>
        <a:srgbClr val="EC922E"/>
      </a:accent6>
      <a:hlink>
        <a:srgbClr val="325A87"/>
      </a:hlink>
      <a:folHlink>
        <a:srgbClr val="325A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se Mestre_V2.2019">
  <a:themeElements>
    <a:clrScheme name="P3 - nov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acetado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3">
    <a:dk1>
      <a:srgbClr val="000000"/>
    </a:dk1>
    <a:lt1>
      <a:srgbClr val="FFFFFF"/>
    </a:lt1>
    <a:dk2>
      <a:srgbClr val="3F3F3F"/>
    </a:dk2>
    <a:lt2>
      <a:srgbClr val="BF9000"/>
    </a:lt2>
    <a:accent1>
      <a:srgbClr val="9CBAE2"/>
    </a:accent1>
    <a:accent2>
      <a:srgbClr val="325A87"/>
    </a:accent2>
    <a:accent3>
      <a:srgbClr val="B2B2B2"/>
    </a:accent3>
    <a:accent4>
      <a:srgbClr val="467828"/>
    </a:accent4>
    <a:accent5>
      <a:srgbClr val="BCD258"/>
    </a:accent5>
    <a:accent6>
      <a:srgbClr val="EC922E"/>
    </a:accent6>
    <a:hlink>
      <a:srgbClr val="325A87"/>
    </a:hlink>
    <a:folHlink>
      <a:srgbClr val="325A87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876C3A6CB9BE447B032E34B1588D5EF" ma:contentTypeVersion="13" ma:contentTypeDescription="Crie um novo documento." ma:contentTypeScope="" ma:versionID="ca2a0eebb2794bd703096682a1761de6">
  <xsd:schema xmlns:xsd="http://www.w3.org/2001/XMLSchema" xmlns:xs="http://www.w3.org/2001/XMLSchema" xmlns:p="http://schemas.microsoft.com/office/2006/metadata/properties" xmlns:ns3="460732d3-b2d5-4304-ae85-37f15a63ee6b" xmlns:ns4="ff4c8211-e00c-4ef1-af9b-05484d8f6e86" targetNamespace="http://schemas.microsoft.com/office/2006/metadata/properties" ma:root="true" ma:fieldsID="270c477d3006cc7f23bb1af7dbbb7edb" ns3:_="" ns4:_="">
    <xsd:import namespace="460732d3-b2d5-4304-ae85-37f15a63ee6b"/>
    <xsd:import namespace="ff4c8211-e00c-4ef1-af9b-05484d8f6e8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0732d3-b2d5-4304-ae85-37f15a63ee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4c8211-e00c-4ef1-af9b-05484d8f6e8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65C366-1CCE-4C93-A4C8-B0C6CE93B5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2FF642-99BA-4ADF-A6A2-109E843D8CDB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B3EADFC-536E-4A59-9DEB-F37C6B011314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460732d3-b2d5-4304-ae85-37f15a63ee6b"/>
    <ds:schemaRef ds:uri="ff4c8211-e00c-4ef1-af9b-05484d8f6e86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935</Words>
  <Application>Microsoft Office PowerPoint</Application>
  <PresentationFormat>Widescreen</PresentationFormat>
  <Paragraphs>98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Trebuchet MS</vt:lpstr>
      <vt:lpstr>Wingdings</vt:lpstr>
      <vt:lpstr>Wingdings 3</vt:lpstr>
      <vt:lpstr>Base Mestre_V3.2019</vt:lpstr>
      <vt:lpstr>Base Mestre_V2.2019</vt:lpstr>
      <vt:lpstr>Facetado</vt:lpstr>
      <vt:lpstr>PowerPoint Presentation</vt:lpstr>
      <vt:lpstr>A Reforma tributária e seus impactos para o CONSUMIDOR do setor de saúde privada</vt:lpstr>
      <vt:lpstr>Cenário atual dos prestadores privados de saúde</vt:lpstr>
      <vt:lpstr>PowerPoint Presentation</vt:lpstr>
      <vt:lpstr>Uma alíquota única (de 26,9%, por exemplo), fará a carga do setor saúde mais do que dobrar</vt:lpstr>
      <vt:lpstr>PowerPoint Presentation</vt:lpstr>
      <vt:lpstr>PowerPoint Presentation</vt:lpstr>
      <vt:lpstr>PowerPoint Presentation</vt:lpstr>
      <vt:lpstr>PowerPoint Presentation</vt:lpstr>
      <vt:lpstr>Conclusões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Cassia La Serra</dc:creator>
  <cp:lastModifiedBy>Bruno Sobral</cp:lastModifiedBy>
  <cp:revision>834</cp:revision>
  <dcterms:created xsi:type="dcterms:W3CDTF">2019-09-20T12:37:04Z</dcterms:created>
  <dcterms:modified xsi:type="dcterms:W3CDTF">2020-09-02T03:19:54Z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0x0101006876C3A6CB9BE447B032E34B1588D5EF</vt:lpwstr>
  </property>
</Properties>
</file>