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5" r:id="rId5"/>
  </p:sldMasterIdLst>
  <p:notesMasterIdLst>
    <p:notesMasterId r:id="rId26"/>
  </p:notesMasterIdLst>
  <p:sldIdLst>
    <p:sldId id="257" r:id="rId6"/>
    <p:sldId id="3422" r:id="rId7"/>
    <p:sldId id="3449" r:id="rId8"/>
    <p:sldId id="3450" r:id="rId9"/>
    <p:sldId id="3432" r:id="rId10"/>
    <p:sldId id="3310" r:id="rId11"/>
    <p:sldId id="3397" r:id="rId12"/>
    <p:sldId id="3436" r:id="rId13"/>
    <p:sldId id="3448" r:id="rId14"/>
    <p:sldId id="3455" r:id="rId15"/>
    <p:sldId id="3444" r:id="rId16"/>
    <p:sldId id="3452" r:id="rId17"/>
    <p:sldId id="3445" r:id="rId18"/>
    <p:sldId id="3447" r:id="rId19"/>
    <p:sldId id="3456" r:id="rId20"/>
    <p:sldId id="3440" r:id="rId21"/>
    <p:sldId id="3453" r:id="rId22"/>
    <p:sldId id="3441" r:id="rId23"/>
    <p:sldId id="3451" r:id="rId24"/>
    <p:sldId id="3454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DDCF3344-CE10-4292-870B-FD402949341F}">
          <p14:sldIdLst>
            <p14:sldId id="257"/>
            <p14:sldId id="3422"/>
            <p14:sldId id="3449"/>
            <p14:sldId id="3450"/>
          </p14:sldIdLst>
        </p14:section>
        <p14:section name="Coronavírus" id="{06F814D5-95A6-41C2-8A3B-36D73766B2FA}">
          <p14:sldIdLst>
            <p14:sldId id="3432"/>
            <p14:sldId id="3310"/>
            <p14:sldId id="3397"/>
          </p14:sldIdLst>
        </p14:section>
        <p14:section name="Testes, tratamento e evolução da doença" id="{FBDC8644-7911-4CA1-836C-3B05E5F87910}">
          <p14:sldIdLst>
            <p14:sldId id="3436"/>
            <p14:sldId id="3448"/>
            <p14:sldId id="3455"/>
            <p14:sldId id="3444"/>
            <p14:sldId id="3452"/>
            <p14:sldId id="3445"/>
            <p14:sldId id="3447"/>
            <p14:sldId id="3456"/>
            <p14:sldId id="3440"/>
            <p14:sldId id="3453"/>
            <p14:sldId id="3441"/>
            <p14:sldId id="3451"/>
            <p14:sldId id="345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itrago, Sra. Ghabriela (BRA)" initials="BSG(" lastIdx="2" clrIdx="0">
    <p:extLst>
      <p:ext uri="{19B8F6BF-5375-455C-9EA6-DF929625EA0E}">
        <p15:presenceInfo xmlns:p15="http://schemas.microsoft.com/office/powerpoint/2012/main" userId="S::boitraggha@paho.org::91bb0a8b-dca1-439a-8d3f-0536530693d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B4F2"/>
    <a:srgbClr val="E5A259"/>
    <a:srgbClr val="2E75B6"/>
    <a:srgbClr val="6A310A"/>
    <a:srgbClr val="1388C1"/>
    <a:srgbClr val="DF8B2F"/>
    <a:srgbClr val="D9D9D9"/>
    <a:srgbClr val="DADADA"/>
    <a:srgbClr val="CC66FF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/>
    <p:restoredTop sz="94663"/>
  </p:normalViewPr>
  <p:slideViewPr>
    <p:cSldViewPr snapToGrid="0">
      <p:cViewPr varScale="1">
        <p:scale>
          <a:sx n="130" d="100"/>
          <a:sy n="130" d="100"/>
        </p:scale>
        <p:origin x="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0F7EB-E828-47DD-8644-64DE30682B1D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206B2-8132-45F3-AE9A-B9048CD9408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311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4035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206B2-8132-45F3-AE9A-B9048CD94087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9937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206B2-8132-45F3-AE9A-B9048CD94087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9486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206B2-8132-45F3-AE9A-B9048CD94087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1937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206B2-8132-45F3-AE9A-B9048CD94087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5771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A206B2-8132-45F3-AE9A-B9048CD94087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9756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DEA120-84A6-401E-8A42-87B8E37AB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EAC3D0D-377B-4CD4-860B-DE1F8D6C7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F099B3-A4D2-43DA-93AF-404301EFE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C1CD-6B32-4A95-B408-F4CAB14BC09F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E3B69E-FFD5-4089-A7B3-B7D8467AB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Google Shape;23;p21">
            <a:extLst>
              <a:ext uri="{FF2B5EF4-FFF2-40B4-BE49-F238E27FC236}">
                <a16:creationId xmlns:a16="http://schemas.microsoft.com/office/drawing/2014/main" id="{D94B0344-04C7-4C1F-B47F-3F84B591D0F6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668255" y="6429190"/>
            <a:ext cx="2420651" cy="4110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0" name="Agrupar 159">
            <a:extLst>
              <a:ext uri="{FF2B5EF4-FFF2-40B4-BE49-F238E27FC236}">
                <a16:creationId xmlns:a16="http://schemas.microsoft.com/office/drawing/2014/main" id="{54D2C531-89BC-4364-90F1-874CA7436C27}"/>
              </a:ext>
            </a:extLst>
          </p:cNvPr>
          <p:cNvGrpSpPr/>
          <p:nvPr userDrawn="1"/>
        </p:nvGrpSpPr>
        <p:grpSpPr>
          <a:xfrm>
            <a:off x="0" y="6119446"/>
            <a:ext cx="12192000" cy="738554"/>
            <a:chOff x="0" y="6119446"/>
            <a:chExt cx="12192000" cy="738554"/>
          </a:xfrm>
        </p:grpSpPr>
        <p:sp>
          <p:nvSpPr>
            <p:cNvPr id="161" name="Rectangle 147">
              <a:extLst>
                <a:ext uri="{FF2B5EF4-FFF2-40B4-BE49-F238E27FC236}">
                  <a16:creationId xmlns:a16="http://schemas.microsoft.com/office/drawing/2014/main" id="{94163325-64C4-4B68-ABA1-CD2F0A29CDEE}"/>
                </a:ext>
              </a:extLst>
            </p:cNvPr>
            <p:cNvSpPr/>
            <p:nvPr userDrawn="1"/>
          </p:nvSpPr>
          <p:spPr>
            <a:xfrm>
              <a:off x="0" y="6119446"/>
              <a:ext cx="12192000" cy="738554"/>
            </a:xfrm>
            <a:prstGeom prst="rect">
              <a:avLst/>
            </a:prstGeom>
            <a:solidFill>
              <a:srgbClr val="179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TextBox 148">
              <a:extLst>
                <a:ext uri="{FF2B5EF4-FFF2-40B4-BE49-F238E27FC236}">
                  <a16:creationId xmlns:a16="http://schemas.microsoft.com/office/drawing/2014/main" id="{1C01A04E-9AC8-46A9-AE29-C2649675254A}"/>
                </a:ext>
              </a:extLst>
            </p:cNvPr>
            <p:cNvSpPr txBox="1"/>
            <p:nvPr userDrawn="1"/>
          </p:nvSpPr>
          <p:spPr>
            <a:xfrm>
              <a:off x="7959487" y="6304569"/>
              <a:ext cx="24171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>
                  <a:solidFill>
                    <a:schemeClr val="bg1"/>
                  </a:solidFill>
                </a:rPr>
                <a:t>#</a:t>
              </a:r>
              <a:r>
                <a:rPr lang="en-US" sz="1400" err="1">
                  <a:solidFill>
                    <a:schemeClr val="bg1"/>
                  </a:solidFill>
                </a:rPr>
                <a:t>UniversalHealth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63" name="Freeform 383">
              <a:extLst>
                <a:ext uri="{FF2B5EF4-FFF2-40B4-BE49-F238E27FC236}">
                  <a16:creationId xmlns:a16="http://schemas.microsoft.com/office/drawing/2014/main" id="{4B04B0F4-A15F-4425-9E24-D5A8FD143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0086" y="6597646"/>
              <a:ext cx="53975" cy="68263"/>
            </a:xfrm>
            <a:custGeom>
              <a:avLst/>
              <a:gdLst>
                <a:gd name="T0" fmla="*/ 35865 w 152"/>
                <a:gd name="T1" fmla="*/ 52732 h 189"/>
                <a:gd name="T2" fmla="*/ 17045 w 152"/>
                <a:gd name="T3" fmla="*/ 52732 h 189"/>
                <a:gd name="T4" fmla="*/ 13139 w 152"/>
                <a:gd name="T5" fmla="*/ 67902 h 189"/>
                <a:gd name="T6" fmla="*/ 0 w 152"/>
                <a:gd name="T7" fmla="*/ 67902 h 189"/>
                <a:gd name="T8" fmla="*/ 19886 w 152"/>
                <a:gd name="T9" fmla="*/ 0 h 189"/>
                <a:gd name="T10" fmla="*/ 34800 w 152"/>
                <a:gd name="T11" fmla="*/ 0 h 189"/>
                <a:gd name="T12" fmla="*/ 53620 w 152"/>
                <a:gd name="T13" fmla="*/ 67902 h 189"/>
                <a:gd name="T14" fmla="*/ 39416 w 152"/>
                <a:gd name="T15" fmla="*/ 67902 h 189"/>
                <a:gd name="T16" fmla="*/ 35865 w 152"/>
                <a:gd name="T17" fmla="*/ 52732 h 189"/>
                <a:gd name="T18" fmla="*/ 26277 w 152"/>
                <a:gd name="T19" fmla="*/ 12280 h 189"/>
                <a:gd name="T20" fmla="*/ 26277 w 152"/>
                <a:gd name="T21" fmla="*/ 12280 h 189"/>
                <a:gd name="T22" fmla="*/ 18820 w 152"/>
                <a:gd name="T23" fmla="*/ 41175 h 189"/>
                <a:gd name="T24" fmla="*/ 31959 w 152"/>
                <a:gd name="T25" fmla="*/ 41175 h 189"/>
                <a:gd name="T26" fmla="*/ 26277 w 152"/>
                <a:gd name="T27" fmla="*/ 12280 h 1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2" h="189">
                  <a:moveTo>
                    <a:pt x="101" y="146"/>
                  </a:moveTo>
                  <a:lnTo>
                    <a:pt x="48" y="146"/>
                  </a:lnTo>
                  <a:lnTo>
                    <a:pt x="37" y="188"/>
                  </a:lnTo>
                  <a:lnTo>
                    <a:pt x="0" y="188"/>
                  </a:lnTo>
                  <a:lnTo>
                    <a:pt x="56" y="0"/>
                  </a:lnTo>
                  <a:lnTo>
                    <a:pt x="98" y="0"/>
                  </a:lnTo>
                  <a:lnTo>
                    <a:pt x="151" y="188"/>
                  </a:lnTo>
                  <a:lnTo>
                    <a:pt x="111" y="188"/>
                  </a:lnTo>
                  <a:lnTo>
                    <a:pt x="101" y="146"/>
                  </a:lnTo>
                  <a:close/>
                  <a:moveTo>
                    <a:pt x="74" y="34"/>
                  </a:moveTo>
                  <a:lnTo>
                    <a:pt x="74" y="34"/>
                  </a:lnTo>
                  <a:lnTo>
                    <a:pt x="53" y="114"/>
                  </a:lnTo>
                  <a:lnTo>
                    <a:pt x="90" y="114"/>
                  </a:lnTo>
                  <a:lnTo>
                    <a:pt x="74" y="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Freeform 384">
              <a:extLst>
                <a:ext uri="{FF2B5EF4-FFF2-40B4-BE49-F238E27FC236}">
                  <a16:creationId xmlns:a16="http://schemas.microsoft.com/office/drawing/2014/main" id="{8500BBA8-611F-4C5F-9B6A-B554C99EC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0411" y="6615109"/>
              <a:ext cx="61913" cy="52387"/>
            </a:xfrm>
            <a:custGeom>
              <a:avLst/>
              <a:gdLst>
                <a:gd name="T0" fmla="*/ 47598 w 173"/>
                <a:gd name="T1" fmla="*/ 20373 h 144"/>
                <a:gd name="T2" fmla="*/ 42945 w 173"/>
                <a:gd name="T3" fmla="*/ 12369 h 144"/>
                <a:gd name="T4" fmla="*/ 37219 w 173"/>
                <a:gd name="T5" fmla="*/ 19281 h 144"/>
                <a:gd name="T6" fmla="*/ 37219 w 173"/>
                <a:gd name="T7" fmla="*/ 52023 h 144"/>
                <a:gd name="T8" fmla="*/ 23978 w 173"/>
                <a:gd name="T9" fmla="*/ 52023 h 144"/>
                <a:gd name="T10" fmla="*/ 23978 w 173"/>
                <a:gd name="T11" fmla="*/ 20373 h 144"/>
                <a:gd name="T12" fmla="*/ 18968 w 173"/>
                <a:gd name="T13" fmla="*/ 12369 h 144"/>
                <a:gd name="T14" fmla="*/ 13242 w 173"/>
                <a:gd name="T15" fmla="*/ 23283 h 144"/>
                <a:gd name="T16" fmla="*/ 13242 w 173"/>
                <a:gd name="T17" fmla="*/ 52023 h 144"/>
                <a:gd name="T18" fmla="*/ 0 w 173"/>
                <a:gd name="T19" fmla="*/ 52023 h 144"/>
                <a:gd name="T20" fmla="*/ 0 w 173"/>
                <a:gd name="T21" fmla="*/ 11642 h 144"/>
                <a:gd name="T22" fmla="*/ 0 w 173"/>
                <a:gd name="T23" fmla="*/ 1091 h 144"/>
                <a:gd name="T24" fmla="*/ 12526 w 173"/>
                <a:gd name="T25" fmla="*/ 1091 h 144"/>
                <a:gd name="T26" fmla="*/ 12526 w 173"/>
                <a:gd name="T27" fmla="*/ 9823 h 144"/>
                <a:gd name="T28" fmla="*/ 12526 w 173"/>
                <a:gd name="T29" fmla="*/ 9823 h 144"/>
                <a:gd name="T30" fmla="*/ 24694 w 173"/>
                <a:gd name="T31" fmla="*/ 0 h 144"/>
                <a:gd name="T32" fmla="*/ 36146 w 173"/>
                <a:gd name="T33" fmla="*/ 8731 h 144"/>
                <a:gd name="T34" fmla="*/ 48314 w 173"/>
                <a:gd name="T35" fmla="*/ 0 h 144"/>
                <a:gd name="T36" fmla="*/ 61555 w 173"/>
                <a:gd name="T37" fmla="*/ 18190 h 144"/>
                <a:gd name="T38" fmla="*/ 61555 w 173"/>
                <a:gd name="T39" fmla="*/ 52023 h 144"/>
                <a:gd name="T40" fmla="*/ 47598 w 173"/>
                <a:gd name="T41" fmla="*/ 52023 h 144"/>
                <a:gd name="T42" fmla="*/ 47598 w 173"/>
                <a:gd name="T43" fmla="*/ 20373 h 1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3" h="144">
                  <a:moveTo>
                    <a:pt x="133" y="56"/>
                  </a:moveTo>
                  <a:cubicBezTo>
                    <a:pt x="133" y="40"/>
                    <a:pt x="127" y="34"/>
                    <a:pt x="120" y="34"/>
                  </a:cubicBezTo>
                  <a:cubicBezTo>
                    <a:pt x="109" y="34"/>
                    <a:pt x="104" y="42"/>
                    <a:pt x="104" y="53"/>
                  </a:cubicBezTo>
                  <a:lnTo>
                    <a:pt x="104" y="143"/>
                  </a:lnTo>
                  <a:lnTo>
                    <a:pt x="67" y="143"/>
                  </a:lnTo>
                  <a:lnTo>
                    <a:pt x="67" y="56"/>
                  </a:lnTo>
                  <a:cubicBezTo>
                    <a:pt x="67" y="37"/>
                    <a:pt x="59" y="34"/>
                    <a:pt x="53" y="34"/>
                  </a:cubicBezTo>
                  <a:cubicBezTo>
                    <a:pt x="40" y="34"/>
                    <a:pt x="37" y="48"/>
                    <a:pt x="37" y="64"/>
                  </a:cubicBezTo>
                  <a:lnTo>
                    <a:pt x="37" y="143"/>
                  </a:lnTo>
                  <a:lnTo>
                    <a:pt x="0" y="143"/>
                  </a:lnTo>
                  <a:lnTo>
                    <a:pt x="0" y="32"/>
                  </a:lnTo>
                  <a:cubicBezTo>
                    <a:pt x="0" y="19"/>
                    <a:pt x="0" y="11"/>
                    <a:pt x="0" y="3"/>
                  </a:cubicBezTo>
                  <a:lnTo>
                    <a:pt x="35" y="3"/>
                  </a:lnTo>
                  <a:cubicBezTo>
                    <a:pt x="35" y="8"/>
                    <a:pt x="35" y="16"/>
                    <a:pt x="35" y="27"/>
                  </a:cubicBezTo>
                  <a:cubicBezTo>
                    <a:pt x="40" y="11"/>
                    <a:pt x="51" y="0"/>
                    <a:pt x="69" y="0"/>
                  </a:cubicBezTo>
                  <a:cubicBezTo>
                    <a:pt x="88" y="0"/>
                    <a:pt x="96" y="11"/>
                    <a:pt x="101" y="24"/>
                  </a:cubicBezTo>
                  <a:cubicBezTo>
                    <a:pt x="106" y="11"/>
                    <a:pt x="114" y="0"/>
                    <a:pt x="135" y="0"/>
                  </a:cubicBezTo>
                  <a:cubicBezTo>
                    <a:pt x="162" y="0"/>
                    <a:pt x="172" y="24"/>
                    <a:pt x="172" y="50"/>
                  </a:cubicBezTo>
                  <a:lnTo>
                    <a:pt x="172" y="143"/>
                  </a:lnTo>
                  <a:lnTo>
                    <a:pt x="133" y="143"/>
                  </a:lnTo>
                  <a:lnTo>
                    <a:pt x="133" y="5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Freeform 385">
              <a:extLst>
                <a:ext uri="{FF2B5EF4-FFF2-40B4-BE49-F238E27FC236}">
                  <a16:creationId xmlns:a16="http://schemas.microsoft.com/office/drawing/2014/main" id="{742C7BB2-97C9-4BFD-AA1F-1655371EA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0261" y="6615109"/>
              <a:ext cx="39688" cy="52387"/>
            </a:xfrm>
            <a:custGeom>
              <a:avLst/>
              <a:gdLst>
                <a:gd name="T0" fmla="*/ 39334 w 112"/>
                <a:gd name="T1" fmla="*/ 30292 h 147"/>
                <a:gd name="T2" fmla="*/ 13111 w 112"/>
                <a:gd name="T3" fmla="*/ 30292 h 147"/>
                <a:gd name="T4" fmla="*/ 24451 w 112"/>
                <a:gd name="T5" fmla="*/ 41696 h 147"/>
                <a:gd name="T6" fmla="*/ 36499 w 112"/>
                <a:gd name="T7" fmla="*/ 37776 h 147"/>
                <a:gd name="T8" fmla="*/ 36499 w 112"/>
                <a:gd name="T9" fmla="*/ 49180 h 147"/>
                <a:gd name="T10" fmla="*/ 22325 w 112"/>
                <a:gd name="T11" fmla="*/ 52031 h 147"/>
                <a:gd name="T12" fmla="*/ 0 w 112"/>
                <a:gd name="T13" fmla="*/ 25659 h 147"/>
                <a:gd name="T14" fmla="*/ 19490 w 112"/>
                <a:gd name="T15" fmla="*/ 0 h 147"/>
                <a:gd name="T16" fmla="*/ 39334 w 112"/>
                <a:gd name="T17" fmla="*/ 26372 h 147"/>
                <a:gd name="T18" fmla="*/ 39334 w 112"/>
                <a:gd name="T19" fmla="*/ 30292 h 147"/>
                <a:gd name="T20" fmla="*/ 26931 w 112"/>
                <a:gd name="T21" fmla="*/ 21739 h 147"/>
                <a:gd name="T22" fmla="*/ 20553 w 112"/>
                <a:gd name="T23" fmla="*/ 9622 h 147"/>
                <a:gd name="T24" fmla="*/ 13820 w 112"/>
                <a:gd name="T25" fmla="*/ 21739 h 147"/>
                <a:gd name="T26" fmla="*/ 26931 w 112"/>
                <a:gd name="T27" fmla="*/ 21739 h 1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2" h="147">
                  <a:moveTo>
                    <a:pt x="111" y="85"/>
                  </a:moveTo>
                  <a:lnTo>
                    <a:pt x="37" y="85"/>
                  </a:lnTo>
                  <a:cubicBezTo>
                    <a:pt x="37" y="101"/>
                    <a:pt x="47" y="117"/>
                    <a:pt x="69" y="117"/>
                  </a:cubicBezTo>
                  <a:cubicBezTo>
                    <a:pt x="82" y="117"/>
                    <a:pt x="95" y="111"/>
                    <a:pt x="103" y="106"/>
                  </a:cubicBezTo>
                  <a:lnTo>
                    <a:pt x="103" y="138"/>
                  </a:lnTo>
                  <a:cubicBezTo>
                    <a:pt x="90" y="143"/>
                    <a:pt x="76" y="146"/>
                    <a:pt x="63" y="146"/>
                  </a:cubicBezTo>
                  <a:cubicBezTo>
                    <a:pt x="18" y="146"/>
                    <a:pt x="0" y="117"/>
                    <a:pt x="0" y="72"/>
                  </a:cubicBezTo>
                  <a:cubicBezTo>
                    <a:pt x="0" y="34"/>
                    <a:pt x="18" y="0"/>
                    <a:pt x="55" y="0"/>
                  </a:cubicBezTo>
                  <a:cubicBezTo>
                    <a:pt x="66" y="0"/>
                    <a:pt x="111" y="0"/>
                    <a:pt x="111" y="74"/>
                  </a:cubicBezTo>
                  <a:lnTo>
                    <a:pt x="111" y="85"/>
                  </a:lnTo>
                  <a:close/>
                  <a:moveTo>
                    <a:pt x="76" y="61"/>
                  </a:moveTo>
                  <a:cubicBezTo>
                    <a:pt x="76" y="42"/>
                    <a:pt x="71" y="27"/>
                    <a:pt x="58" y="27"/>
                  </a:cubicBezTo>
                  <a:cubicBezTo>
                    <a:pt x="39" y="27"/>
                    <a:pt x="39" y="53"/>
                    <a:pt x="39" y="61"/>
                  </a:cubicBezTo>
                  <a:lnTo>
                    <a:pt x="76" y="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Freeform 386">
              <a:extLst>
                <a:ext uri="{FF2B5EF4-FFF2-40B4-BE49-F238E27FC236}">
                  <a16:creationId xmlns:a16="http://schemas.microsoft.com/office/drawing/2014/main" id="{7481FF02-B825-4EE1-BE6C-70A43E541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7886" y="6615109"/>
              <a:ext cx="26988" cy="52387"/>
            </a:xfrm>
            <a:custGeom>
              <a:avLst/>
              <a:gdLst>
                <a:gd name="T0" fmla="*/ 0 w 75"/>
                <a:gd name="T1" fmla="*/ 10550 h 144"/>
                <a:gd name="T2" fmla="*/ 0 w 75"/>
                <a:gd name="T3" fmla="*/ 0 h 144"/>
                <a:gd name="T4" fmla="*/ 12594 w 75"/>
                <a:gd name="T5" fmla="*/ 0 h 144"/>
                <a:gd name="T6" fmla="*/ 12594 w 75"/>
                <a:gd name="T7" fmla="*/ 9459 h 144"/>
                <a:gd name="T8" fmla="*/ 12594 w 75"/>
                <a:gd name="T9" fmla="*/ 9459 h 144"/>
                <a:gd name="T10" fmla="*/ 24829 w 75"/>
                <a:gd name="T11" fmla="*/ 0 h 144"/>
                <a:gd name="T12" fmla="*/ 26628 w 75"/>
                <a:gd name="T13" fmla="*/ 0 h 144"/>
                <a:gd name="T14" fmla="*/ 26628 w 75"/>
                <a:gd name="T15" fmla="*/ 14188 h 144"/>
                <a:gd name="T16" fmla="*/ 21950 w 75"/>
                <a:gd name="T17" fmla="*/ 13461 h 144"/>
                <a:gd name="T18" fmla="*/ 13314 w 75"/>
                <a:gd name="T19" fmla="*/ 28740 h 144"/>
                <a:gd name="T20" fmla="*/ 13314 w 75"/>
                <a:gd name="T21" fmla="*/ 52023 h 144"/>
                <a:gd name="T22" fmla="*/ 0 w 75"/>
                <a:gd name="T23" fmla="*/ 52023 h 144"/>
                <a:gd name="T24" fmla="*/ 0 w 75"/>
                <a:gd name="T25" fmla="*/ 1055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5" h="144">
                  <a:moveTo>
                    <a:pt x="0" y="29"/>
                  </a:moveTo>
                  <a:cubicBezTo>
                    <a:pt x="0" y="16"/>
                    <a:pt x="0" y="8"/>
                    <a:pt x="0" y="0"/>
                  </a:cubicBezTo>
                  <a:lnTo>
                    <a:pt x="35" y="0"/>
                  </a:lnTo>
                  <a:cubicBezTo>
                    <a:pt x="35" y="8"/>
                    <a:pt x="35" y="16"/>
                    <a:pt x="35" y="26"/>
                  </a:cubicBezTo>
                  <a:cubicBezTo>
                    <a:pt x="42" y="10"/>
                    <a:pt x="48" y="0"/>
                    <a:pt x="69" y="0"/>
                  </a:cubicBezTo>
                  <a:lnTo>
                    <a:pt x="74" y="0"/>
                  </a:lnTo>
                  <a:lnTo>
                    <a:pt x="74" y="39"/>
                  </a:lnTo>
                  <a:cubicBezTo>
                    <a:pt x="69" y="39"/>
                    <a:pt x="66" y="37"/>
                    <a:pt x="61" y="37"/>
                  </a:cubicBezTo>
                  <a:cubicBezTo>
                    <a:pt x="40" y="37"/>
                    <a:pt x="37" y="58"/>
                    <a:pt x="37" y="79"/>
                  </a:cubicBezTo>
                  <a:lnTo>
                    <a:pt x="37" y="143"/>
                  </a:lnTo>
                  <a:lnTo>
                    <a:pt x="0" y="143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Freeform 387">
              <a:extLst>
                <a:ext uri="{FF2B5EF4-FFF2-40B4-BE49-F238E27FC236}">
                  <a16:creationId xmlns:a16="http://schemas.microsoft.com/office/drawing/2014/main" id="{1BB52C4D-10F7-4A5D-A1CF-7511313B6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11" y="6592884"/>
              <a:ext cx="14288" cy="73025"/>
            </a:xfrm>
            <a:custGeom>
              <a:avLst/>
              <a:gdLst>
                <a:gd name="T0" fmla="*/ 0 w 38"/>
                <a:gd name="T1" fmla="*/ 0 h 205"/>
                <a:gd name="T2" fmla="*/ 13912 w 38"/>
                <a:gd name="T3" fmla="*/ 0 h 205"/>
                <a:gd name="T4" fmla="*/ 13912 w 38"/>
                <a:gd name="T5" fmla="*/ 13180 h 205"/>
                <a:gd name="T6" fmla="*/ 0 w 38"/>
                <a:gd name="T7" fmla="*/ 13180 h 205"/>
                <a:gd name="T8" fmla="*/ 0 w 38"/>
                <a:gd name="T9" fmla="*/ 0 h 205"/>
                <a:gd name="T10" fmla="*/ 0 w 38"/>
                <a:gd name="T11" fmla="*/ 22798 h 205"/>
                <a:gd name="T12" fmla="*/ 13912 w 38"/>
                <a:gd name="T13" fmla="*/ 22798 h 205"/>
                <a:gd name="T14" fmla="*/ 13912 w 38"/>
                <a:gd name="T15" fmla="*/ 72669 h 205"/>
                <a:gd name="T16" fmla="*/ 0 w 38"/>
                <a:gd name="T17" fmla="*/ 72669 h 205"/>
                <a:gd name="T18" fmla="*/ 0 w 38"/>
                <a:gd name="T19" fmla="*/ 22798 h 2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205">
                  <a:moveTo>
                    <a:pt x="0" y="0"/>
                  </a:moveTo>
                  <a:lnTo>
                    <a:pt x="37" y="0"/>
                  </a:lnTo>
                  <a:lnTo>
                    <a:pt x="37" y="37"/>
                  </a:lnTo>
                  <a:lnTo>
                    <a:pt x="0" y="37"/>
                  </a:lnTo>
                  <a:lnTo>
                    <a:pt x="0" y="0"/>
                  </a:lnTo>
                  <a:close/>
                  <a:moveTo>
                    <a:pt x="0" y="64"/>
                  </a:moveTo>
                  <a:lnTo>
                    <a:pt x="37" y="64"/>
                  </a:lnTo>
                  <a:lnTo>
                    <a:pt x="37" y="204"/>
                  </a:lnTo>
                  <a:lnTo>
                    <a:pt x="0" y="20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Freeform 388">
              <a:extLst>
                <a:ext uri="{FF2B5EF4-FFF2-40B4-BE49-F238E27FC236}">
                  <a16:creationId xmlns:a16="http://schemas.microsoft.com/office/drawing/2014/main" id="{374A6D2A-6EF1-466C-B3C3-80CFD71FC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5036" y="6615109"/>
              <a:ext cx="33338" cy="52387"/>
            </a:xfrm>
            <a:custGeom>
              <a:avLst/>
              <a:gdLst>
                <a:gd name="T0" fmla="*/ 32983 w 94"/>
                <a:gd name="T1" fmla="*/ 49892 h 147"/>
                <a:gd name="T2" fmla="*/ 20570 w 94"/>
                <a:gd name="T3" fmla="*/ 52031 h 147"/>
                <a:gd name="T4" fmla="*/ 0 w 94"/>
                <a:gd name="T5" fmla="*/ 26372 h 147"/>
                <a:gd name="T6" fmla="*/ 22698 w 94"/>
                <a:gd name="T7" fmla="*/ 0 h 147"/>
                <a:gd name="T8" fmla="*/ 32983 w 94"/>
                <a:gd name="T9" fmla="*/ 2851 h 147"/>
                <a:gd name="T10" fmla="*/ 31919 w 94"/>
                <a:gd name="T11" fmla="*/ 14255 h 147"/>
                <a:gd name="T12" fmla="*/ 24472 w 94"/>
                <a:gd name="T13" fmla="*/ 12117 h 147"/>
                <a:gd name="T14" fmla="*/ 14186 w 94"/>
                <a:gd name="T15" fmla="*/ 27441 h 147"/>
                <a:gd name="T16" fmla="*/ 25181 w 94"/>
                <a:gd name="T17" fmla="*/ 41696 h 147"/>
                <a:gd name="T18" fmla="*/ 32983 w 94"/>
                <a:gd name="T19" fmla="*/ 39558 h 147"/>
                <a:gd name="T20" fmla="*/ 32983 w 94"/>
                <a:gd name="T21" fmla="*/ 49892 h 1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4" h="147">
                  <a:moveTo>
                    <a:pt x="93" y="140"/>
                  </a:moveTo>
                  <a:cubicBezTo>
                    <a:pt x="82" y="143"/>
                    <a:pt x="71" y="146"/>
                    <a:pt x="58" y="146"/>
                  </a:cubicBezTo>
                  <a:cubicBezTo>
                    <a:pt x="11" y="146"/>
                    <a:pt x="0" y="101"/>
                    <a:pt x="0" y="74"/>
                  </a:cubicBezTo>
                  <a:cubicBezTo>
                    <a:pt x="0" y="32"/>
                    <a:pt x="21" y="0"/>
                    <a:pt x="64" y="0"/>
                  </a:cubicBezTo>
                  <a:cubicBezTo>
                    <a:pt x="77" y="0"/>
                    <a:pt x="82" y="3"/>
                    <a:pt x="93" y="8"/>
                  </a:cubicBezTo>
                  <a:lnTo>
                    <a:pt x="90" y="40"/>
                  </a:lnTo>
                  <a:cubicBezTo>
                    <a:pt x="82" y="37"/>
                    <a:pt x="77" y="34"/>
                    <a:pt x="69" y="34"/>
                  </a:cubicBezTo>
                  <a:cubicBezTo>
                    <a:pt x="40" y="34"/>
                    <a:pt x="40" y="69"/>
                    <a:pt x="40" y="77"/>
                  </a:cubicBezTo>
                  <a:cubicBezTo>
                    <a:pt x="40" y="106"/>
                    <a:pt x="56" y="117"/>
                    <a:pt x="71" y="117"/>
                  </a:cubicBezTo>
                  <a:cubicBezTo>
                    <a:pt x="79" y="117"/>
                    <a:pt x="87" y="114"/>
                    <a:pt x="93" y="111"/>
                  </a:cubicBezTo>
                  <a:lnTo>
                    <a:pt x="93" y="14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Freeform 389">
              <a:extLst>
                <a:ext uri="{FF2B5EF4-FFF2-40B4-BE49-F238E27FC236}">
                  <a16:creationId xmlns:a16="http://schemas.microsoft.com/office/drawing/2014/main" id="{4EFB86E0-5158-4EC4-9B2D-936F49D8B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3136" y="6615109"/>
              <a:ext cx="39688" cy="52387"/>
            </a:xfrm>
            <a:custGeom>
              <a:avLst/>
              <a:gdLst>
                <a:gd name="T0" fmla="*/ 5773 w 110"/>
                <a:gd name="T1" fmla="*/ 2851 h 147"/>
                <a:gd name="T2" fmla="*/ 20205 w 110"/>
                <a:gd name="T3" fmla="*/ 0 h 147"/>
                <a:gd name="T4" fmla="*/ 39327 w 110"/>
                <a:gd name="T5" fmla="*/ 18888 h 147"/>
                <a:gd name="T6" fmla="*/ 39327 w 110"/>
                <a:gd name="T7" fmla="*/ 36707 h 147"/>
                <a:gd name="T8" fmla="*/ 39327 w 110"/>
                <a:gd name="T9" fmla="*/ 50962 h 147"/>
                <a:gd name="T10" fmla="*/ 26699 w 110"/>
                <a:gd name="T11" fmla="*/ 50962 h 147"/>
                <a:gd name="T12" fmla="*/ 26699 w 110"/>
                <a:gd name="T13" fmla="*/ 44547 h 147"/>
                <a:gd name="T14" fmla="*/ 26699 w 110"/>
                <a:gd name="T15" fmla="*/ 44547 h 147"/>
                <a:gd name="T16" fmla="*/ 14432 w 110"/>
                <a:gd name="T17" fmla="*/ 52031 h 147"/>
                <a:gd name="T18" fmla="*/ 0 w 110"/>
                <a:gd name="T19" fmla="*/ 36707 h 147"/>
                <a:gd name="T20" fmla="*/ 22009 w 110"/>
                <a:gd name="T21" fmla="*/ 19957 h 147"/>
                <a:gd name="T22" fmla="*/ 25978 w 110"/>
                <a:gd name="T23" fmla="*/ 19957 h 147"/>
                <a:gd name="T24" fmla="*/ 17318 w 110"/>
                <a:gd name="T25" fmla="*/ 10335 h 147"/>
                <a:gd name="T26" fmla="*/ 4690 w 110"/>
                <a:gd name="T27" fmla="*/ 14968 h 147"/>
                <a:gd name="T28" fmla="*/ 5773 w 110"/>
                <a:gd name="T29" fmla="*/ 2851 h 147"/>
                <a:gd name="T30" fmla="*/ 27782 w 110"/>
                <a:gd name="T31" fmla="*/ 26372 h 147"/>
                <a:gd name="T32" fmla="*/ 13350 w 110"/>
                <a:gd name="T33" fmla="*/ 34925 h 147"/>
                <a:gd name="T34" fmla="*/ 19122 w 110"/>
                <a:gd name="T35" fmla="*/ 41696 h 147"/>
                <a:gd name="T36" fmla="*/ 27782 w 110"/>
                <a:gd name="T37" fmla="*/ 29223 h 147"/>
                <a:gd name="T38" fmla="*/ 27782 w 110"/>
                <a:gd name="T39" fmla="*/ 26372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0" h="147">
                  <a:moveTo>
                    <a:pt x="16" y="8"/>
                  </a:moveTo>
                  <a:cubicBezTo>
                    <a:pt x="27" y="5"/>
                    <a:pt x="43" y="0"/>
                    <a:pt x="56" y="0"/>
                  </a:cubicBezTo>
                  <a:cubicBezTo>
                    <a:pt x="101" y="0"/>
                    <a:pt x="109" y="21"/>
                    <a:pt x="109" y="53"/>
                  </a:cubicBezTo>
                  <a:lnTo>
                    <a:pt x="109" y="103"/>
                  </a:lnTo>
                  <a:cubicBezTo>
                    <a:pt x="109" y="125"/>
                    <a:pt x="109" y="132"/>
                    <a:pt x="109" y="143"/>
                  </a:cubicBezTo>
                  <a:lnTo>
                    <a:pt x="74" y="143"/>
                  </a:lnTo>
                  <a:lnTo>
                    <a:pt x="74" y="125"/>
                  </a:lnTo>
                  <a:cubicBezTo>
                    <a:pt x="72" y="132"/>
                    <a:pt x="58" y="146"/>
                    <a:pt x="40" y="146"/>
                  </a:cubicBezTo>
                  <a:cubicBezTo>
                    <a:pt x="16" y="146"/>
                    <a:pt x="0" y="130"/>
                    <a:pt x="0" y="103"/>
                  </a:cubicBezTo>
                  <a:cubicBezTo>
                    <a:pt x="0" y="56"/>
                    <a:pt x="48" y="56"/>
                    <a:pt x="61" y="56"/>
                  </a:cubicBezTo>
                  <a:lnTo>
                    <a:pt x="72" y="56"/>
                  </a:lnTo>
                  <a:cubicBezTo>
                    <a:pt x="72" y="29"/>
                    <a:pt x="53" y="29"/>
                    <a:pt x="48" y="29"/>
                  </a:cubicBezTo>
                  <a:cubicBezTo>
                    <a:pt x="37" y="29"/>
                    <a:pt x="27" y="32"/>
                    <a:pt x="13" y="42"/>
                  </a:cubicBezTo>
                  <a:lnTo>
                    <a:pt x="16" y="8"/>
                  </a:lnTo>
                  <a:close/>
                  <a:moveTo>
                    <a:pt x="77" y="74"/>
                  </a:moveTo>
                  <a:cubicBezTo>
                    <a:pt x="61" y="74"/>
                    <a:pt x="37" y="74"/>
                    <a:pt x="37" y="98"/>
                  </a:cubicBezTo>
                  <a:cubicBezTo>
                    <a:pt x="37" y="117"/>
                    <a:pt x="51" y="117"/>
                    <a:pt x="53" y="117"/>
                  </a:cubicBezTo>
                  <a:cubicBezTo>
                    <a:pt x="56" y="117"/>
                    <a:pt x="77" y="117"/>
                    <a:pt x="77" y="82"/>
                  </a:cubicBezTo>
                  <a:lnTo>
                    <a:pt x="77" y="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Freeform 390">
              <a:extLst>
                <a:ext uri="{FF2B5EF4-FFF2-40B4-BE49-F238E27FC236}">
                  <a16:creationId xmlns:a16="http://schemas.microsoft.com/office/drawing/2014/main" id="{A6939CD1-36FC-4440-B660-4F84C04F1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174" y="6615109"/>
              <a:ext cx="33337" cy="52387"/>
            </a:xfrm>
            <a:custGeom>
              <a:avLst/>
              <a:gdLst>
                <a:gd name="T0" fmla="*/ 30040 w 91"/>
                <a:gd name="T1" fmla="*/ 12369 h 144"/>
                <a:gd name="T2" fmla="*/ 18317 w 91"/>
                <a:gd name="T3" fmla="*/ 9459 h 144"/>
                <a:gd name="T4" fmla="*/ 13555 w 91"/>
                <a:gd name="T5" fmla="*/ 13461 h 144"/>
                <a:gd name="T6" fmla="*/ 23446 w 91"/>
                <a:gd name="T7" fmla="*/ 21100 h 144"/>
                <a:gd name="T8" fmla="*/ 32971 w 91"/>
                <a:gd name="T9" fmla="*/ 36380 h 144"/>
                <a:gd name="T10" fmla="*/ 16485 w 91"/>
                <a:gd name="T11" fmla="*/ 52023 h 144"/>
                <a:gd name="T12" fmla="*/ 1099 w 91"/>
                <a:gd name="T13" fmla="*/ 49113 h 144"/>
                <a:gd name="T14" fmla="*/ 1099 w 91"/>
                <a:gd name="T15" fmla="*/ 37471 h 144"/>
                <a:gd name="T16" fmla="*/ 12456 w 91"/>
                <a:gd name="T17" fmla="*/ 41473 h 144"/>
                <a:gd name="T18" fmla="*/ 19416 w 91"/>
                <a:gd name="T19" fmla="*/ 36380 h 144"/>
                <a:gd name="T20" fmla="*/ 9525 w 91"/>
                <a:gd name="T21" fmla="*/ 30559 h 144"/>
                <a:gd name="T22" fmla="*/ 0 w 91"/>
                <a:gd name="T23" fmla="*/ 15280 h 144"/>
                <a:gd name="T24" fmla="*/ 17584 w 91"/>
                <a:gd name="T25" fmla="*/ 0 h 144"/>
                <a:gd name="T26" fmla="*/ 30040 w 91"/>
                <a:gd name="T27" fmla="*/ 1819 h 144"/>
                <a:gd name="T28" fmla="*/ 30040 w 91"/>
                <a:gd name="T29" fmla="*/ 12369 h 1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1" h="144">
                  <a:moveTo>
                    <a:pt x="82" y="34"/>
                  </a:moveTo>
                  <a:cubicBezTo>
                    <a:pt x="71" y="29"/>
                    <a:pt x="64" y="26"/>
                    <a:pt x="50" y="26"/>
                  </a:cubicBezTo>
                  <a:cubicBezTo>
                    <a:pt x="40" y="26"/>
                    <a:pt x="37" y="31"/>
                    <a:pt x="37" y="37"/>
                  </a:cubicBezTo>
                  <a:cubicBezTo>
                    <a:pt x="37" y="45"/>
                    <a:pt x="42" y="47"/>
                    <a:pt x="64" y="58"/>
                  </a:cubicBezTo>
                  <a:cubicBezTo>
                    <a:pt x="77" y="63"/>
                    <a:pt x="90" y="74"/>
                    <a:pt x="90" y="100"/>
                  </a:cubicBezTo>
                  <a:cubicBezTo>
                    <a:pt x="90" y="132"/>
                    <a:pt x="69" y="143"/>
                    <a:pt x="45" y="143"/>
                  </a:cubicBezTo>
                  <a:cubicBezTo>
                    <a:pt x="34" y="143"/>
                    <a:pt x="16" y="140"/>
                    <a:pt x="3" y="135"/>
                  </a:cubicBezTo>
                  <a:lnTo>
                    <a:pt x="3" y="103"/>
                  </a:lnTo>
                  <a:cubicBezTo>
                    <a:pt x="11" y="108"/>
                    <a:pt x="24" y="114"/>
                    <a:pt x="34" y="114"/>
                  </a:cubicBezTo>
                  <a:cubicBezTo>
                    <a:pt x="53" y="114"/>
                    <a:pt x="53" y="105"/>
                    <a:pt x="53" y="100"/>
                  </a:cubicBezTo>
                  <a:cubicBezTo>
                    <a:pt x="53" y="94"/>
                    <a:pt x="42" y="92"/>
                    <a:pt x="26" y="84"/>
                  </a:cubicBezTo>
                  <a:cubicBezTo>
                    <a:pt x="13" y="79"/>
                    <a:pt x="0" y="66"/>
                    <a:pt x="0" y="42"/>
                  </a:cubicBezTo>
                  <a:cubicBezTo>
                    <a:pt x="0" y="26"/>
                    <a:pt x="11" y="0"/>
                    <a:pt x="48" y="0"/>
                  </a:cubicBezTo>
                  <a:cubicBezTo>
                    <a:pt x="64" y="0"/>
                    <a:pt x="77" y="2"/>
                    <a:pt x="82" y="5"/>
                  </a:cubicBezTo>
                  <a:lnTo>
                    <a:pt x="82" y="3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Freeform 391">
              <a:extLst>
                <a:ext uri="{FF2B5EF4-FFF2-40B4-BE49-F238E27FC236}">
                  <a16:creationId xmlns:a16="http://schemas.microsoft.com/office/drawing/2014/main" id="{4ADC3DD0-E329-4BAD-B6EE-7E99479CA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186" y="6567484"/>
              <a:ext cx="730250" cy="6350"/>
            </a:xfrm>
            <a:custGeom>
              <a:avLst/>
              <a:gdLst>
                <a:gd name="T0" fmla="*/ 364945 w 2029"/>
                <a:gd name="T1" fmla="*/ 6016 h 19"/>
                <a:gd name="T2" fmla="*/ 0 w 2029"/>
                <a:gd name="T3" fmla="*/ 6016 h 19"/>
                <a:gd name="T4" fmla="*/ 0 w 2029"/>
                <a:gd name="T5" fmla="*/ 0 h 19"/>
                <a:gd name="T6" fmla="*/ 729890 w 2029"/>
                <a:gd name="T7" fmla="*/ 0 h 19"/>
                <a:gd name="T8" fmla="*/ 729890 w 2029"/>
                <a:gd name="T9" fmla="*/ 6016 h 19"/>
                <a:gd name="T10" fmla="*/ 364945 w 2029"/>
                <a:gd name="T11" fmla="*/ 6016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29" h="19">
                  <a:moveTo>
                    <a:pt x="1014" y="18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2028" y="0"/>
                  </a:lnTo>
                  <a:lnTo>
                    <a:pt x="2028" y="18"/>
                  </a:lnTo>
                  <a:lnTo>
                    <a:pt x="1014" y="1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Freeform 392">
              <a:extLst>
                <a:ext uri="{FF2B5EF4-FFF2-40B4-BE49-F238E27FC236}">
                  <a16:creationId xmlns:a16="http://schemas.microsoft.com/office/drawing/2014/main" id="{886388C6-2EF1-4320-B842-EBB852AF1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424" y="6318246"/>
              <a:ext cx="361950" cy="271463"/>
            </a:xfrm>
            <a:custGeom>
              <a:avLst/>
              <a:gdLst>
                <a:gd name="T0" fmla="*/ 66988 w 1005"/>
                <a:gd name="T1" fmla="*/ 205850 h 753"/>
                <a:gd name="T2" fmla="*/ 78152 w 1005"/>
                <a:gd name="T3" fmla="*/ 191791 h 753"/>
                <a:gd name="T4" fmla="*/ 303246 w 1005"/>
                <a:gd name="T5" fmla="*/ 161147 h 753"/>
                <a:gd name="T6" fmla="*/ 118489 w 1005"/>
                <a:gd name="T7" fmla="*/ 258485 h 753"/>
                <a:gd name="T8" fmla="*/ 244181 w 1005"/>
                <a:gd name="T9" fmla="*/ 258485 h 753"/>
                <a:gd name="T10" fmla="*/ 29532 w 1005"/>
                <a:gd name="T11" fmla="*/ 104908 h 753"/>
                <a:gd name="T12" fmla="*/ 310809 w 1005"/>
                <a:gd name="T13" fmla="*/ 73183 h 753"/>
                <a:gd name="T14" fmla="*/ 325215 w 1005"/>
                <a:gd name="T15" fmla="*/ 156461 h 753"/>
                <a:gd name="T16" fmla="*/ 191599 w 1005"/>
                <a:gd name="T17" fmla="*/ 44703 h 753"/>
                <a:gd name="T18" fmla="*/ 191599 w 1005"/>
                <a:gd name="T19" fmla="*/ 12257 h 753"/>
                <a:gd name="T20" fmla="*/ 126052 w 1005"/>
                <a:gd name="T21" fmla="*/ 60926 h 753"/>
                <a:gd name="T22" fmla="*/ 248143 w 1005"/>
                <a:gd name="T23" fmla="*/ 44703 h 753"/>
                <a:gd name="T24" fmla="*/ 238419 w 1005"/>
                <a:gd name="T25" fmla="*/ 56239 h 753"/>
                <a:gd name="T26" fmla="*/ 207806 w 1005"/>
                <a:gd name="T27" fmla="*/ 82917 h 753"/>
                <a:gd name="T28" fmla="*/ 195561 w 1005"/>
                <a:gd name="T29" fmla="*/ 91569 h 753"/>
                <a:gd name="T30" fmla="*/ 187998 w 1005"/>
                <a:gd name="T31" fmla="*/ 158263 h 753"/>
                <a:gd name="T32" fmla="*/ 116328 w 1005"/>
                <a:gd name="T33" fmla="*/ 182057 h 753"/>
                <a:gd name="T34" fmla="*/ 174672 w 1005"/>
                <a:gd name="T35" fmla="*/ 184220 h 753"/>
                <a:gd name="T36" fmla="*/ 169990 w 1005"/>
                <a:gd name="T37" fmla="*/ 130504 h 753"/>
                <a:gd name="T38" fmla="*/ 171791 w 1005"/>
                <a:gd name="T39" fmla="*/ 45785 h 753"/>
                <a:gd name="T40" fmla="*/ 126773 w 1005"/>
                <a:gd name="T41" fmla="*/ 59123 h 753"/>
                <a:gd name="T42" fmla="*/ 63026 w 1005"/>
                <a:gd name="T43" fmla="*/ 114281 h 753"/>
                <a:gd name="T44" fmla="*/ 207806 w 1005"/>
                <a:gd name="T45" fmla="*/ 82917 h 753"/>
                <a:gd name="T46" fmla="*/ 277675 w 1005"/>
                <a:gd name="T47" fmla="*/ 112479 h 753"/>
                <a:gd name="T48" fmla="*/ 244181 w 1005"/>
                <a:gd name="T49" fmla="*/ 62007 h 753"/>
                <a:gd name="T50" fmla="*/ 251744 w 1005"/>
                <a:gd name="T51" fmla="*/ 98058 h 753"/>
                <a:gd name="T52" fmla="*/ 248863 w 1005"/>
                <a:gd name="T53" fmla="*/ 78951 h 753"/>
                <a:gd name="T54" fmla="*/ 244181 w 1005"/>
                <a:gd name="T55" fmla="*/ 81114 h 753"/>
                <a:gd name="T56" fmla="*/ 235538 w 1005"/>
                <a:gd name="T57" fmla="*/ 105629 h 753"/>
                <a:gd name="T58" fmla="*/ 249944 w 1005"/>
                <a:gd name="T59" fmla="*/ 102024 h 753"/>
                <a:gd name="T60" fmla="*/ 211768 w 1005"/>
                <a:gd name="T61" fmla="*/ 93372 h 753"/>
                <a:gd name="T62" fmla="*/ 215729 w 1005"/>
                <a:gd name="T63" fmla="*/ 93372 h 753"/>
                <a:gd name="T64" fmla="*/ 216450 w 1005"/>
                <a:gd name="T65" fmla="*/ 151774 h 753"/>
                <a:gd name="T66" fmla="*/ 243101 w 1005"/>
                <a:gd name="T67" fmla="*/ 97337 h 753"/>
                <a:gd name="T68" fmla="*/ 234817 w 1005"/>
                <a:gd name="T69" fmla="*/ 92290 h 753"/>
                <a:gd name="T70" fmla="*/ 230856 w 1005"/>
                <a:gd name="T71" fmla="*/ 92290 h 753"/>
                <a:gd name="T72" fmla="*/ 225093 w 1005"/>
                <a:gd name="T73" fmla="*/ 154298 h 753"/>
                <a:gd name="T74" fmla="*/ 222212 w 1005"/>
                <a:gd name="T75" fmla="*/ 138075 h 753"/>
                <a:gd name="T76" fmla="*/ 237699 w 1005"/>
                <a:gd name="T77" fmla="*/ 128702 h 753"/>
                <a:gd name="T78" fmla="*/ 249944 w 1005"/>
                <a:gd name="T79" fmla="*/ 117165 h 753"/>
                <a:gd name="T80" fmla="*/ 229055 w 1005"/>
                <a:gd name="T81" fmla="*/ 182057 h 753"/>
                <a:gd name="T82" fmla="*/ 245262 w 1005"/>
                <a:gd name="T83" fmla="*/ 173405 h 753"/>
                <a:gd name="T84" fmla="*/ 254626 w 1005"/>
                <a:gd name="T85" fmla="*/ 117165 h 753"/>
                <a:gd name="T86" fmla="*/ 127853 w 1005"/>
                <a:gd name="T87" fmla="*/ 155379 h 753"/>
                <a:gd name="T88" fmla="*/ 120290 w 1005"/>
                <a:gd name="T89" fmla="*/ 117165 h 753"/>
                <a:gd name="T90" fmla="*/ 128933 w 1005"/>
                <a:gd name="T91" fmla="*/ 127620 h 753"/>
                <a:gd name="T92" fmla="*/ 145860 w 1005"/>
                <a:gd name="T93" fmla="*/ 146006 h 753"/>
                <a:gd name="T94" fmla="*/ 124972 w 1005"/>
                <a:gd name="T95" fmla="*/ 106711 h 753"/>
                <a:gd name="T96" fmla="*/ 148021 w 1005"/>
                <a:gd name="T97" fmla="*/ 127620 h 753"/>
                <a:gd name="T98" fmla="*/ 158466 w 1005"/>
                <a:gd name="T99" fmla="*/ 129783 h 753"/>
                <a:gd name="T100" fmla="*/ 136497 w 1005"/>
                <a:gd name="T101" fmla="*/ 93372 h 753"/>
                <a:gd name="T102" fmla="*/ 127853 w 1005"/>
                <a:gd name="T103" fmla="*/ 99140 h 753"/>
                <a:gd name="T104" fmla="*/ 118489 w 1005"/>
                <a:gd name="T105" fmla="*/ 174486 h 753"/>
                <a:gd name="T106" fmla="*/ 94359 w 1005"/>
                <a:gd name="T107" fmla="*/ 142040 h 753"/>
                <a:gd name="T108" fmla="*/ 78152 w 1005"/>
                <a:gd name="T109" fmla="*/ 138075 h 753"/>
                <a:gd name="T110" fmla="*/ 78152 w 1005"/>
                <a:gd name="T111" fmla="*/ 148890 h 753"/>
                <a:gd name="T112" fmla="*/ 89677 w 1005"/>
                <a:gd name="T113" fmla="*/ 157182 h 753"/>
                <a:gd name="T114" fmla="*/ 87876 w 1005"/>
                <a:gd name="T115" fmla="*/ 140959 h 753"/>
                <a:gd name="T116" fmla="*/ 237699 w 1005"/>
                <a:gd name="T117" fmla="*/ 30283 h 753"/>
                <a:gd name="T118" fmla="*/ 233737 w 1005"/>
                <a:gd name="T119" fmla="*/ 78951 h 753"/>
                <a:gd name="T120" fmla="*/ 83194 w 1005"/>
                <a:gd name="T121" fmla="*/ 164031 h 753"/>
                <a:gd name="T122" fmla="*/ 171791 w 1005"/>
                <a:gd name="T123" fmla="*/ 104908 h 7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05" h="753">
                  <a:moveTo>
                    <a:pt x="871" y="137"/>
                  </a:moveTo>
                  <a:cubicBezTo>
                    <a:pt x="858" y="74"/>
                    <a:pt x="808" y="23"/>
                    <a:pt x="747" y="10"/>
                  </a:cubicBezTo>
                  <a:cubicBezTo>
                    <a:pt x="779" y="31"/>
                    <a:pt x="787" y="60"/>
                    <a:pt x="803" y="82"/>
                  </a:cubicBezTo>
                  <a:cubicBezTo>
                    <a:pt x="821" y="103"/>
                    <a:pt x="853" y="116"/>
                    <a:pt x="871" y="137"/>
                  </a:cubicBezTo>
                  <a:close/>
                  <a:moveTo>
                    <a:pt x="217" y="92"/>
                  </a:moveTo>
                  <a:cubicBezTo>
                    <a:pt x="201" y="116"/>
                    <a:pt x="135" y="127"/>
                    <a:pt x="106" y="193"/>
                  </a:cubicBezTo>
                  <a:cubicBezTo>
                    <a:pt x="122" y="156"/>
                    <a:pt x="114" y="97"/>
                    <a:pt x="141" y="66"/>
                  </a:cubicBezTo>
                  <a:cubicBezTo>
                    <a:pt x="58" y="119"/>
                    <a:pt x="93" y="211"/>
                    <a:pt x="90" y="240"/>
                  </a:cubicBezTo>
                  <a:cubicBezTo>
                    <a:pt x="130" y="156"/>
                    <a:pt x="194" y="174"/>
                    <a:pt x="217" y="92"/>
                  </a:cubicBezTo>
                  <a:close/>
                  <a:moveTo>
                    <a:pt x="186" y="571"/>
                  </a:moveTo>
                  <a:cubicBezTo>
                    <a:pt x="151" y="534"/>
                    <a:pt x="74" y="524"/>
                    <a:pt x="45" y="466"/>
                  </a:cubicBezTo>
                  <a:cubicBezTo>
                    <a:pt x="85" y="609"/>
                    <a:pt x="183" y="579"/>
                    <a:pt x="228" y="609"/>
                  </a:cubicBezTo>
                  <a:cubicBezTo>
                    <a:pt x="188" y="558"/>
                    <a:pt x="220" y="526"/>
                    <a:pt x="164" y="444"/>
                  </a:cubicBezTo>
                  <a:cubicBezTo>
                    <a:pt x="172" y="479"/>
                    <a:pt x="151" y="526"/>
                    <a:pt x="186" y="571"/>
                  </a:cubicBezTo>
                  <a:close/>
                  <a:moveTo>
                    <a:pt x="138" y="352"/>
                  </a:moveTo>
                  <a:cubicBezTo>
                    <a:pt x="135" y="394"/>
                    <a:pt x="106" y="415"/>
                    <a:pt x="125" y="495"/>
                  </a:cubicBezTo>
                  <a:cubicBezTo>
                    <a:pt x="90" y="428"/>
                    <a:pt x="35" y="405"/>
                    <a:pt x="19" y="357"/>
                  </a:cubicBezTo>
                  <a:cubicBezTo>
                    <a:pt x="21" y="481"/>
                    <a:pt x="125" y="500"/>
                    <a:pt x="151" y="534"/>
                  </a:cubicBezTo>
                  <a:cubicBezTo>
                    <a:pt x="130" y="455"/>
                    <a:pt x="167" y="428"/>
                    <a:pt x="138" y="352"/>
                  </a:cubicBezTo>
                  <a:close/>
                  <a:moveTo>
                    <a:pt x="217" y="532"/>
                  </a:moveTo>
                  <a:cubicBezTo>
                    <a:pt x="236" y="558"/>
                    <a:pt x="217" y="593"/>
                    <a:pt x="276" y="646"/>
                  </a:cubicBezTo>
                  <a:cubicBezTo>
                    <a:pt x="220" y="614"/>
                    <a:pt x="141" y="627"/>
                    <a:pt x="103" y="585"/>
                  </a:cubicBezTo>
                  <a:cubicBezTo>
                    <a:pt x="164" y="701"/>
                    <a:pt x="281" y="654"/>
                    <a:pt x="313" y="669"/>
                  </a:cubicBezTo>
                  <a:cubicBezTo>
                    <a:pt x="281" y="630"/>
                    <a:pt x="302" y="606"/>
                    <a:pt x="217" y="532"/>
                  </a:cubicBezTo>
                  <a:close/>
                  <a:moveTo>
                    <a:pt x="789" y="529"/>
                  </a:moveTo>
                  <a:cubicBezTo>
                    <a:pt x="702" y="603"/>
                    <a:pt x="723" y="627"/>
                    <a:pt x="694" y="667"/>
                  </a:cubicBezTo>
                  <a:cubicBezTo>
                    <a:pt x="726" y="651"/>
                    <a:pt x="840" y="701"/>
                    <a:pt x="906" y="582"/>
                  </a:cubicBezTo>
                  <a:cubicBezTo>
                    <a:pt x="866" y="624"/>
                    <a:pt x="787" y="611"/>
                    <a:pt x="731" y="643"/>
                  </a:cubicBezTo>
                  <a:cubicBezTo>
                    <a:pt x="789" y="590"/>
                    <a:pt x="771" y="556"/>
                    <a:pt x="789" y="529"/>
                  </a:cubicBezTo>
                  <a:close/>
                  <a:moveTo>
                    <a:pt x="842" y="447"/>
                  </a:moveTo>
                  <a:cubicBezTo>
                    <a:pt x="787" y="526"/>
                    <a:pt x="818" y="561"/>
                    <a:pt x="781" y="611"/>
                  </a:cubicBezTo>
                  <a:cubicBezTo>
                    <a:pt x="826" y="579"/>
                    <a:pt x="927" y="609"/>
                    <a:pt x="964" y="468"/>
                  </a:cubicBezTo>
                  <a:cubicBezTo>
                    <a:pt x="932" y="524"/>
                    <a:pt x="856" y="534"/>
                    <a:pt x="821" y="574"/>
                  </a:cubicBezTo>
                  <a:cubicBezTo>
                    <a:pt x="856" y="529"/>
                    <a:pt x="834" y="479"/>
                    <a:pt x="842" y="447"/>
                  </a:cubicBezTo>
                  <a:close/>
                  <a:moveTo>
                    <a:pt x="588" y="662"/>
                  </a:moveTo>
                  <a:cubicBezTo>
                    <a:pt x="556" y="662"/>
                    <a:pt x="527" y="667"/>
                    <a:pt x="501" y="675"/>
                  </a:cubicBezTo>
                  <a:cubicBezTo>
                    <a:pt x="477" y="667"/>
                    <a:pt x="448" y="659"/>
                    <a:pt x="413" y="662"/>
                  </a:cubicBezTo>
                  <a:cubicBezTo>
                    <a:pt x="387" y="662"/>
                    <a:pt x="352" y="667"/>
                    <a:pt x="318" y="675"/>
                  </a:cubicBezTo>
                  <a:cubicBezTo>
                    <a:pt x="265" y="688"/>
                    <a:pt x="220" y="699"/>
                    <a:pt x="183" y="680"/>
                  </a:cubicBezTo>
                  <a:cubicBezTo>
                    <a:pt x="220" y="712"/>
                    <a:pt x="265" y="722"/>
                    <a:pt x="329" y="717"/>
                  </a:cubicBezTo>
                  <a:cubicBezTo>
                    <a:pt x="382" y="712"/>
                    <a:pt x="424" y="685"/>
                    <a:pt x="474" y="688"/>
                  </a:cubicBezTo>
                  <a:lnTo>
                    <a:pt x="477" y="688"/>
                  </a:lnTo>
                  <a:cubicBezTo>
                    <a:pt x="424" y="714"/>
                    <a:pt x="363" y="749"/>
                    <a:pt x="363" y="749"/>
                  </a:cubicBezTo>
                  <a:lnTo>
                    <a:pt x="387" y="752"/>
                  </a:lnTo>
                  <a:cubicBezTo>
                    <a:pt x="387" y="752"/>
                    <a:pt x="445" y="704"/>
                    <a:pt x="503" y="691"/>
                  </a:cubicBezTo>
                  <a:cubicBezTo>
                    <a:pt x="562" y="704"/>
                    <a:pt x="554" y="752"/>
                    <a:pt x="554" y="752"/>
                  </a:cubicBezTo>
                  <a:lnTo>
                    <a:pt x="577" y="749"/>
                  </a:lnTo>
                  <a:cubicBezTo>
                    <a:pt x="577" y="749"/>
                    <a:pt x="580" y="714"/>
                    <a:pt x="530" y="688"/>
                  </a:cubicBezTo>
                  <a:lnTo>
                    <a:pt x="532" y="688"/>
                  </a:lnTo>
                  <a:cubicBezTo>
                    <a:pt x="583" y="688"/>
                    <a:pt x="625" y="712"/>
                    <a:pt x="678" y="717"/>
                  </a:cubicBezTo>
                  <a:cubicBezTo>
                    <a:pt x="742" y="722"/>
                    <a:pt x="784" y="712"/>
                    <a:pt x="824" y="680"/>
                  </a:cubicBezTo>
                  <a:cubicBezTo>
                    <a:pt x="779" y="699"/>
                    <a:pt x="734" y="688"/>
                    <a:pt x="683" y="675"/>
                  </a:cubicBezTo>
                  <a:cubicBezTo>
                    <a:pt x="649" y="667"/>
                    <a:pt x="615" y="662"/>
                    <a:pt x="588" y="662"/>
                  </a:cubicBezTo>
                  <a:close/>
                  <a:moveTo>
                    <a:pt x="93" y="394"/>
                  </a:moveTo>
                  <a:cubicBezTo>
                    <a:pt x="74" y="323"/>
                    <a:pt x="32" y="293"/>
                    <a:pt x="32" y="248"/>
                  </a:cubicBezTo>
                  <a:cubicBezTo>
                    <a:pt x="3" y="370"/>
                    <a:pt x="82" y="383"/>
                    <a:pt x="103" y="434"/>
                  </a:cubicBezTo>
                  <a:cubicBezTo>
                    <a:pt x="98" y="362"/>
                    <a:pt x="146" y="349"/>
                    <a:pt x="143" y="264"/>
                  </a:cubicBezTo>
                  <a:cubicBezTo>
                    <a:pt x="122" y="304"/>
                    <a:pt x="88" y="312"/>
                    <a:pt x="93" y="394"/>
                  </a:cubicBezTo>
                  <a:close/>
                  <a:moveTo>
                    <a:pt x="141" y="201"/>
                  </a:moveTo>
                  <a:cubicBezTo>
                    <a:pt x="114" y="222"/>
                    <a:pt x="93" y="251"/>
                    <a:pt x="82" y="291"/>
                  </a:cubicBezTo>
                  <a:cubicBezTo>
                    <a:pt x="85" y="246"/>
                    <a:pt x="56" y="182"/>
                    <a:pt x="74" y="137"/>
                  </a:cubicBezTo>
                  <a:cubicBezTo>
                    <a:pt x="0" y="238"/>
                    <a:pt x="80" y="296"/>
                    <a:pt x="82" y="333"/>
                  </a:cubicBezTo>
                  <a:cubicBezTo>
                    <a:pt x="101" y="264"/>
                    <a:pt x="143" y="264"/>
                    <a:pt x="172" y="172"/>
                  </a:cubicBezTo>
                  <a:cubicBezTo>
                    <a:pt x="164" y="182"/>
                    <a:pt x="159" y="185"/>
                    <a:pt x="141" y="201"/>
                  </a:cubicBezTo>
                  <a:close/>
                  <a:moveTo>
                    <a:pt x="863" y="203"/>
                  </a:moveTo>
                  <a:cubicBezTo>
                    <a:pt x="842" y="188"/>
                    <a:pt x="840" y="182"/>
                    <a:pt x="832" y="174"/>
                  </a:cubicBezTo>
                  <a:cubicBezTo>
                    <a:pt x="861" y="267"/>
                    <a:pt x="903" y="267"/>
                    <a:pt x="922" y="336"/>
                  </a:cubicBezTo>
                  <a:cubicBezTo>
                    <a:pt x="924" y="299"/>
                    <a:pt x="1001" y="240"/>
                    <a:pt x="930" y="140"/>
                  </a:cubicBezTo>
                  <a:cubicBezTo>
                    <a:pt x="948" y="185"/>
                    <a:pt x="919" y="248"/>
                    <a:pt x="922" y="293"/>
                  </a:cubicBezTo>
                  <a:cubicBezTo>
                    <a:pt x="914" y="251"/>
                    <a:pt x="890" y="225"/>
                    <a:pt x="863" y="203"/>
                  </a:cubicBezTo>
                  <a:close/>
                  <a:moveTo>
                    <a:pt x="877" y="495"/>
                  </a:moveTo>
                  <a:cubicBezTo>
                    <a:pt x="898" y="415"/>
                    <a:pt x="866" y="394"/>
                    <a:pt x="863" y="352"/>
                  </a:cubicBezTo>
                  <a:cubicBezTo>
                    <a:pt x="834" y="428"/>
                    <a:pt x="874" y="455"/>
                    <a:pt x="850" y="534"/>
                  </a:cubicBezTo>
                  <a:cubicBezTo>
                    <a:pt x="879" y="500"/>
                    <a:pt x="983" y="481"/>
                    <a:pt x="983" y="357"/>
                  </a:cubicBezTo>
                  <a:cubicBezTo>
                    <a:pt x="967" y="402"/>
                    <a:pt x="911" y="428"/>
                    <a:pt x="877" y="495"/>
                  </a:cubicBezTo>
                  <a:close/>
                  <a:moveTo>
                    <a:pt x="903" y="434"/>
                  </a:moveTo>
                  <a:cubicBezTo>
                    <a:pt x="924" y="383"/>
                    <a:pt x="1004" y="368"/>
                    <a:pt x="975" y="248"/>
                  </a:cubicBezTo>
                  <a:cubicBezTo>
                    <a:pt x="975" y="293"/>
                    <a:pt x="932" y="323"/>
                    <a:pt x="914" y="394"/>
                  </a:cubicBezTo>
                  <a:cubicBezTo>
                    <a:pt x="916" y="315"/>
                    <a:pt x="882" y="304"/>
                    <a:pt x="861" y="264"/>
                  </a:cubicBezTo>
                  <a:cubicBezTo>
                    <a:pt x="856" y="346"/>
                    <a:pt x="906" y="362"/>
                    <a:pt x="903" y="434"/>
                  </a:cubicBezTo>
                  <a:close/>
                  <a:moveTo>
                    <a:pt x="252" y="10"/>
                  </a:moveTo>
                  <a:cubicBezTo>
                    <a:pt x="194" y="23"/>
                    <a:pt x="143" y="74"/>
                    <a:pt x="127" y="137"/>
                  </a:cubicBezTo>
                  <a:cubicBezTo>
                    <a:pt x="149" y="116"/>
                    <a:pt x="180" y="103"/>
                    <a:pt x="199" y="82"/>
                  </a:cubicBezTo>
                  <a:cubicBezTo>
                    <a:pt x="217" y="60"/>
                    <a:pt x="223" y="31"/>
                    <a:pt x="252" y="10"/>
                  </a:cubicBezTo>
                  <a:close/>
                  <a:moveTo>
                    <a:pt x="914" y="240"/>
                  </a:moveTo>
                  <a:cubicBezTo>
                    <a:pt x="908" y="211"/>
                    <a:pt x="943" y="119"/>
                    <a:pt x="863" y="63"/>
                  </a:cubicBezTo>
                  <a:cubicBezTo>
                    <a:pt x="890" y="95"/>
                    <a:pt x="882" y="153"/>
                    <a:pt x="898" y="190"/>
                  </a:cubicBezTo>
                  <a:cubicBezTo>
                    <a:pt x="869" y="127"/>
                    <a:pt x="800" y="116"/>
                    <a:pt x="787" y="92"/>
                  </a:cubicBezTo>
                  <a:cubicBezTo>
                    <a:pt x="813" y="174"/>
                    <a:pt x="874" y="156"/>
                    <a:pt x="914" y="240"/>
                  </a:cubicBezTo>
                  <a:close/>
                  <a:moveTo>
                    <a:pt x="532" y="124"/>
                  </a:moveTo>
                  <a:lnTo>
                    <a:pt x="532" y="135"/>
                  </a:lnTo>
                  <a:cubicBezTo>
                    <a:pt x="548" y="137"/>
                    <a:pt x="564" y="140"/>
                    <a:pt x="577" y="145"/>
                  </a:cubicBezTo>
                  <a:cubicBezTo>
                    <a:pt x="577" y="145"/>
                    <a:pt x="577" y="140"/>
                    <a:pt x="580" y="137"/>
                  </a:cubicBezTo>
                  <a:cubicBezTo>
                    <a:pt x="564" y="132"/>
                    <a:pt x="548" y="127"/>
                    <a:pt x="532" y="124"/>
                  </a:cubicBezTo>
                  <a:close/>
                  <a:moveTo>
                    <a:pt x="567" y="37"/>
                  </a:moveTo>
                  <a:lnTo>
                    <a:pt x="570" y="34"/>
                  </a:lnTo>
                  <a:lnTo>
                    <a:pt x="564" y="31"/>
                  </a:lnTo>
                  <a:lnTo>
                    <a:pt x="548" y="31"/>
                  </a:lnTo>
                  <a:lnTo>
                    <a:pt x="543" y="34"/>
                  </a:lnTo>
                  <a:lnTo>
                    <a:pt x="532" y="34"/>
                  </a:lnTo>
                  <a:lnTo>
                    <a:pt x="532" y="37"/>
                  </a:lnTo>
                  <a:cubicBezTo>
                    <a:pt x="538" y="37"/>
                    <a:pt x="546" y="37"/>
                    <a:pt x="548" y="39"/>
                  </a:cubicBezTo>
                  <a:lnTo>
                    <a:pt x="556" y="39"/>
                  </a:lnTo>
                  <a:lnTo>
                    <a:pt x="567" y="37"/>
                  </a:lnTo>
                  <a:close/>
                  <a:moveTo>
                    <a:pt x="527" y="368"/>
                  </a:moveTo>
                  <a:lnTo>
                    <a:pt x="527" y="386"/>
                  </a:lnTo>
                  <a:cubicBezTo>
                    <a:pt x="532" y="383"/>
                    <a:pt x="535" y="378"/>
                    <a:pt x="535" y="376"/>
                  </a:cubicBezTo>
                  <a:cubicBezTo>
                    <a:pt x="535" y="373"/>
                    <a:pt x="532" y="370"/>
                    <a:pt x="527" y="368"/>
                  </a:cubicBezTo>
                  <a:close/>
                  <a:moveTo>
                    <a:pt x="347" y="174"/>
                  </a:moveTo>
                  <a:cubicBezTo>
                    <a:pt x="347" y="172"/>
                    <a:pt x="347" y="172"/>
                    <a:pt x="350" y="169"/>
                  </a:cubicBezTo>
                  <a:lnTo>
                    <a:pt x="342" y="169"/>
                  </a:lnTo>
                  <a:lnTo>
                    <a:pt x="347" y="174"/>
                  </a:lnTo>
                  <a:close/>
                  <a:moveTo>
                    <a:pt x="837" y="317"/>
                  </a:moveTo>
                  <a:cubicBezTo>
                    <a:pt x="837" y="150"/>
                    <a:pt x="705" y="15"/>
                    <a:pt x="538" y="0"/>
                  </a:cubicBezTo>
                  <a:lnTo>
                    <a:pt x="538" y="2"/>
                  </a:lnTo>
                  <a:cubicBezTo>
                    <a:pt x="538" y="5"/>
                    <a:pt x="538" y="7"/>
                    <a:pt x="535" y="10"/>
                  </a:cubicBezTo>
                  <a:cubicBezTo>
                    <a:pt x="609" y="18"/>
                    <a:pt x="678" y="50"/>
                    <a:pt x="728" y="97"/>
                  </a:cubicBezTo>
                  <a:lnTo>
                    <a:pt x="691" y="132"/>
                  </a:lnTo>
                  <a:lnTo>
                    <a:pt x="694" y="127"/>
                  </a:lnTo>
                  <a:lnTo>
                    <a:pt x="689" y="124"/>
                  </a:lnTo>
                  <a:lnTo>
                    <a:pt x="681" y="124"/>
                  </a:lnTo>
                  <a:lnTo>
                    <a:pt x="683" y="119"/>
                  </a:lnTo>
                  <a:lnTo>
                    <a:pt x="678" y="105"/>
                  </a:lnTo>
                  <a:lnTo>
                    <a:pt x="670" y="95"/>
                  </a:lnTo>
                  <a:lnTo>
                    <a:pt x="641" y="79"/>
                  </a:lnTo>
                  <a:lnTo>
                    <a:pt x="638" y="82"/>
                  </a:lnTo>
                  <a:lnTo>
                    <a:pt x="633" y="84"/>
                  </a:lnTo>
                  <a:cubicBezTo>
                    <a:pt x="644" y="97"/>
                    <a:pt x="649" y="113"/>
                    <a:pt x="649" y="132"/>
                  </a:cubicBezTo>
                  <a:lnTo>
                    <a:pt x="649" y="137"/>
                  </a:lnTo>
                  <a:lnTo>
                    <a:pt x="662" y="156"/>
                  </a:lnTo>
                  <a:lnTo>
                    <a:pt x="654" y="158"/>
                  </a:lnTo>
                  <a:lnTo>
                    <a:pt x="660" y="164"/>
                  </a:lnTo>
                  <a:lnTo>
                    <a:pt x="646" y="177"/>
                  </a:lnTo>
                  <a:lnTo>
                    <a:pt x="641" y="169"/>
                  </a:lnTo>
                  <a:cubicBezTo>
                    <a:pt x="638" y="174"/>
                    <a:pt x="636" y="182"/>
                    <a:pt x="630" y="188"/>
                  </a:cubicBezTo>
                  <a:lnTo>
                    <a:pt x="633" y="190"/>
                  </a:lnTo>
                  <a:lnTo>
                    <a:pt x="593" y="227"/>
                  </a:lnTo>
                  <a:cubicBezTo>
                    <a:pt x="591" y="225"/>
                    <a:pt x="588" y="222"/>
                    <a:pt x="585" y="222"/>
                  </a:cubicBezTo>
                  <a:cubicBezTo>
                    <a:pt x="583" y="225"/>
                    <a:pt x="577" y="225"/>
                    <a:pt x="575" y="227"/>
                  </a:cubicBezTo>
                  <a:lnTo>
                    <a:pt x="577" y="230"/>
                  </a:lnTo>
                  <a:lnTo>
                    <a:pt x="580" y="233"/>
                  </a:lnTo>
                  <a:lnTo>
                    <a:pt x="564" y="248"/>
                  </a:lnTo>
                  <a:lnTo>
                    <a:pt x="564" y="246"/>
                  </a:lnTo>
                  <a:lnTo>
                    <a:pt x="548" y="248"/>
                  </a:lnTo>
                  <a:lnTo>
                    <a:pt x="546" y="251"/>
                  </a:lnTo>
                  <a:lnTo>
                    <a:pt x="543" y="251"/>
                  </a:lnTo>
                  <a:lnTo>
                    <a:pt x="554" y="243"/>
                  </a:lnTo>
                  <a:lnTo>
                    <a:pt x="551" y="240"/>
                  </a:lnTo>
                  <a:lnTo>
                    <a:pt x="540" y="254"/>
                  </a:lnTo>
                  <a:lnTo>
                    <a:pt x="543" y="254"/>
                  </a:lnTo>
                  <a:lnTo>
                    <a:pt x="543" y="259"/>
                  </a:lnTo>
                  <a:lnTo>
                    <a:pt x="546" y="259"/>
                  </a:lnTo>
                  <a:lnTo>
                    <a:pt x="546" y="264"/>
                  </a:lnTo>
                  <a:lnTo>
                    <a:pt x="540" y="264"/>
                  </a:lnTo>
                  <a:lnTo>
                    <a:pt x="535" y="264"/>
                  </a:lnTo>
                  <a:lnTo>
                    <a:pt x="522" y="256"/>
                  </a:lnTo>
                  <a:lnTo>
                    <a:pt x="522" y="312"/>
                  </a:lnTo>
                  <a:cubicBezTo>
                    <a:pt x="556" y="323"/>
                    <a:pt x="591" y="338"/>
                    <a:pt x="591" y="378"/>
                  </a:cubicBezTo>
                  <a:cubicBezTo>
                    <a:pt x="591" y="397"/>
                    <a:pt x="583" y="410"/>
                    <a:pt x="567" y="421"/>
                  </a:cubicBezTo>
                  <a:cubicBezTo>
                    <a:pt x="554" y="428"/>
                    <a:pt x="535" y="434"/>
                    <a:pt x="522" y="439"/>
                  </a:cubicBezTo>
                  <a:lnTo>
                    <a:pt x="522" y="468"/>
                  </a:lnTo>
                  <a:cubicBezTo>
                    <a:pt x="546" y="479"/>
                    <a:pt x="575" y="497"/>
                    <a:pt x="572" y="542"/>
                  </a:cubicBezTo>
                  <a:cubicBezTo>
                    <a:pt x="572" y="553"/>
                    <a:pt x="567" y="558"/>
                    <a:pt x="564" y="558"/>
                  </a:cubicBezTo>
                  <a:cubicBezTo>
                    <a:pt x="551" y="561"/>
                    <a:pt x="535" y="564"/>
                    <a:pt x="522" y="564"/>
                  </a:cubicBezTo>
                  <a:lnTo>
                    <a:pt x="522" y="574"/>
                  </a:lnTo>
                  <a:cubicBezTo>
                    <a:pt x="585" y="569"/>
                    <a:pt x="644" y="545"/>
                    <a:pt x="689" y="503"/>
                  </a:cubicBezTo>
                  <a:lnTo>
                    <a:pt x="728" y="540"/>
                  </a:lnTo>
                  <a:cubicBezTo>
                    <a:pt x="670" y="593"/>
                    <a:pt x="591" y="627"/>
                    <a:pt x="506" y="627"/>
                  </a:cubicBezTo>
                  <a:cubicBezTo>
                    <a:pt x="419" y="627"/>
                    <a:pt x="342" y="595"/>
                    <a:pt x="284" y="542"/>
                  </a:cubicBezTo>
                  <a:lnTo>
                    <a:pt x="323" y="505"/>
                  </a:lnTo>
                  <a:cubicBezTo>
                    <a:pt x="366" y="545"/>
                    <a:pt x="424" y="571"/>
                    <a:pt x="487" y="574"/>
                  </a:cubicBezTo>
                  <a:lnTo>
                    <a:pt x="487" y="564"/>
                  </a:lnTo>
                  <a:cubicBezTo>
                    <a:pt x="427" y="558"/>
                    <a:pt x="374" y="534"/>
                    <a:pt x="331" y="497"/>
                  </a:cubicBezTo>
                  <a:lnTo>
                    <a:pt x="342" y="487"/>
                  </a:lnTo>
                  <a:lnTo>
                    <a:pt x="355" y="489"/>
                  </a:lnTo>
                  <a:lnTo>
                    <a:pt x="363" y="481"/>
                  </a:lnTo>
                  <a:lnTo>
                    <a:pt x="382" y="481"/>
                  </a:lnTo>
                  <a:lnTo>
                    <a:pt x="384" y="476"/>
                  </a:lnTo>
                  <a:lnTo>
                    <a:pt x="384" y="474"/>
                  </a:lnTo>
                  <a:cubicBezTo>
                    <a:pt x="413" y="495"/>
                    <a:pt x="448" y="508"/>
                    <a:pt x="485" y="511"/>
                  </a:cubicBezTo>
                  <a:lnTo>
                    <a:pt x="485" y="500"/>
                  </a:lnTo>
                  <a:cubicBezTo>
                    <a:pt x="442" y="495"/>
                    <a:pt x="405" y="479"/>
                    <a:pt x="376" y="452"/>
                  </a:cubicBezTo>
                  <a:lnTo>
                    <a:pt x="416" y="415"/>
                  </a:lnTo>
                  <a:cubicBezTo>
                    <a:pt x="427" y="423"/>
                    <a:pt x="437" y="431"/>
                    <a:pt x="448" y="436"/>
                  </a:cubicBezTo>
                  <a:cubicBezTo>
                    <a:pt x="448" y="434"/>
                    <a:pt x="450" y="428"/>
                    <a:pt x="450" y="426"/>
                  </a:cubicBezTo>
                  <a:cubicBezTo>
                    <a:pt x="440" y="421"/>
                    <a:pt x="432" y="415"/>
                    <a:pt x="424" y="407"/>
                  </a:cubicBezTo>
                  <a:lnTo>
                    <a:pt x="464" y="370"/>
                  </a:lnTo>
                  <a:cubicBezTo>
                    <a:pt x="469" y="376"/>
                    <a:pt x="477" y="378"/>
                    <a:pt x="485" y="381"/>
                  </a:cubicBezTo>
                  <a:lnTo>
                    <a:pt x="485" y="370"/>
                  </a:lnTo>
                  <a:cubicBezTo>
                    <a:pt x="480" y="368"/>
                    <a:pt x="477" y="365"/>
                    <a:pt x="472" y="362"/>
                  </a:cubicBezTo>
                  <a:lnTo>
                    <a:pt x="482" y="352"/>
                  </a:lnTo>
                  <a:cubicBezTo>
                    <a:pt x="480" y="352"/>
                    <a:pt x="474" y="349"/>
                    <a:pt x="472" y="349"/>
                  </a:cubicBezTo>
                  <a:lnTo>
                    <a:pt x="464" y="357"/>
                  </a:lnTo>
                  <a:cubicBezTo>
                    <a:pt x="461" y="352"/>
                    <a:pt x="456" y="349"/>
                    <a:pt x="453" y="344"/>
                  </a:cubicBezTo>
                  <a:cubicBezTo>
                    <a:pt x="445" y="341"/>
                    <a:pt x="440" y="338"/>
                    <a:pt x="434" y="333"/>
                  </a:cubicBezTo>
                  <a:cubicBezTo>
                    <a:pt x="411" y="317"/>
                    <a:pt x="397" y="296"/>
                    <a:pt x="397" y="270"/>
                  </a:cubicBezTo>
                  <a:cubicBezTo>
                    <a:pt x="397" y="248"/>
                    <a:pt x="403" y="233"/>
                    <a:pt x="413" y="222"/>
                  </a:cubicBezTo>
                  <a:lnTo>
                    <a:pt x="374" y="185"/>
                  </a:lnTo>
                  <a:cubicBezTo>
                    <a:pt x="403" y="158"/>
                    <a:pt x="437" y="143"/>
                    <a:pt x="477" y="137"/>
                  </a:cubicBezTo>
                  <a:lnTo>
                    <a:pt x="477" y="127"/>
                  </a:lnTo>
                  <a:cubicBezTo>
                    <a:pt x="434" y="132"/>
                    <a:pt x="395" y="150"/>
                    <a:pt x="366" y="180"/>
                  </a:cubicBezTo>
                  <a:lnTo>
                    <a:pt x="360" y="174"/>
                  </a:lnTo>
                  <a:cubicBezTo>
                    <a:pt x="358" y="177"/>
                    <a:pt x="358" y="180"/>
                    <a:pt x="355" y="185"/>
                  </a:cubicBezTo>
                  <a:lnTo>
                    <a:pt x="360" y="188"/>
                  </a:lnTo>
                  <a:cubicBezTo>
                    <a:pt x="326" y="222"/>
                    <a:pt x="307" y="267"/>
                    <a:pt x="305" y="317"/>
                  </a:cubicBezTo>
                  <a:lnTo>
                    <a:pt x="249" y="317"/>
                  </a:lnTo>
                  <a:cubicBezTo>
                    <a:pt x="249" y="254"/>
                    <a:pt x="276" y="193"/>
                    <a:pt x="321" y="150"/>
                  </a:cubicBezTo>
                  <a:lnTo>
                    <a:pt x="339" y="166"/>
                  </a:lnTo>
                  <a:lnTo>
                    <a:pt x="342" y="166"/>
                  </a:lnTo>
                  <a:cubicBezTo>
                    <a:pt x="344" y="166"/>
                    <a:pt x="347" y="166"/>
                    <a:pt x="352" y="164"/>
                  </a:cubicBezTo>
                  <a:lnTo>
                    <a:pt x="331" y="143"/>
                  </a:lnTo>
                  <a:cubicBezTo>
                    <a:pt x="342" y="132"/>
                    <a:pt x="355" y="121"/>
                    <a:pt x="368" y="113"/>
                  </a:cubicBezTo>
                  <a:cubicBezTo>
                    <a:pt x="368" y="111"/>
                    <a:pt x="371" y="105"/>
                    <a:pt x="371" y="105"/>
                  </a:cubicBezTo>
                  <a:cubicBezTo>
                    <a:pt x="371" y="105"/>
                    <a:pt x="376" y="100"/>
                    <a:pt x="379" y="95"/>
                  </a:cubicBezTo>
                  <a:cubicBezTo>
                    <a:pt x="358" y="105"/>
                    <a:pt x="339" y="119"/>
                    <a:pt x="323" y="135"/>
                  </a:cubicBezTo>
                  <a:lnTo>
                    <a:pt x="284" y="97"/>
                  </a:lnTo>
                  <a:cubicBezTo>
                    <a:pt x="334" y="50"/>
                    <a:pt x="400" y="18"/>
                    <a:pt x="477" y="10"/>
                  </a:cubicBezTo>
                  <a:lnTo>
                    <a:pt x="477" y="7"/>
                  </a:lnTo>
                  <a:cubicBezTo>
                    <a:pt x="477" y="5"/>
                    <a:pt x="477" y="2"/>
                    <a:pt x="474" y="0"/>
                  </a:cubicBezTo>
                  <a:cubicBezTo>
                    <a:pt x="307" y="15"/>
                    <a:pt x="175" y="153"/>
                    <a:pt x="175" y="317"/>
                  </a:cubicBezTo>
                  <a:cubicBezTo>
                    <a:pt x="170" y="495"/>
                    <a:pt x="318" y="638"/>
                    <a:pt x="503" y="638"/>
                  </a:cubicBezTo>
                  <a:cubicBezTo>
                    <a:pt x="686" y="638"/>
                    <a:pt x="837" y="495"/>
                    <a:pt x="837" y="317"/>
                  </a:cubicBezTo>
                  <a:close/>
                  <a:moveTo>
                    <a:pt x="575" y="233"/>
                  </a:moveTo>
                  <a:lnTo>
                    <a:pt x="570" y="235"/>
                  </a:lnTo>
                  <a:lnTo>
                    <a:pt x="567" y="240"/>
                  </a:lnTo>
                  <a:lnTo>
                    <a:pt x="567" y="238"/>
                  </a:lnTo>
                  <a:lnTo>
                    <a:pt x="570" y="235"/>
                  </a:lnTo>
                  <a:lnTo>
                    <a:pt x="570" y="233"/>
                  </a:lnTo>
                  <a:lnTo>
                    <a:pt x="575" y="230"/>
                  </a:lnTo>
                  <a:lnTo>
                    <a:pt x="577" y="230"/>
                  </a:lnTo>
                  <a:lnTo>
                    <a:pt x="575" y="233"/>
                  </a:lnTo>
                  <a:close/>
                  <a:moveTo>
                    <a:pt x="564" y="238"/>
                  </a:moveTo>
                  <a:lnTo>
                    <a:pt x="556" y="240"/>
                  </a:lnTo>
                  <a:lnTo>
                    <a:pt x="559" y="243"/>
                  </a:lnTo>
                  <a:lnTo>
                    <a:pt x="564" y="240"/>
                  </a:lnTo>
                  <a:lnTo>
                    <a:pt x="567" y="240"/>
                  </a:lnTo>
                  <a:lnTo>
                    <a:pt x="564" y="238"/>
                  </a:lnTo>
                  <a:close/>
                  <a:moveTo>
                    <a:pt x="736" y="103"/>
                  </a:moveTo>
                  <a:cubicBezTo>
                    <a:pt x="792" y="158"/>
                    <a:pt x="824" y="233"/>
                    <a:pt x="826" y="312"/>
                  </a:cubicBezTo>
                  <a:lnTo>
                    <a:pt x="771" y="312"/>
                  </a:lnTo>
                  <a:cubicBezTo>
                    <a:pt x="771" y="272"/>
                    <a:pt x="760" y="233"/>
                    <a:pt x="742" y="201"/>
                  </a:cubicBezTo>
                  <a:lnTo>
                    <a:pt x="744" y="203"/>
                  </a:lnTo>
                  <a:lnTo>
                    <a:pt x="744" y="201"/>
                  </a:lnTo>
                  <a:lnTo>
                    <a:pt x="734" y="185"/>
                  </a:lnTo>
                  <a:lnTo>
                    <a:pt x="723" y="169"/>
                  </a:lnTo>
                  <a:lnTo>
                    <a:pt x="710" y="158"/>
                  </a:lnTo>
                  <a:lnTo>
                    <a:pt x="694" y="143"/>
                  </a:lnTo>
                  <a:lnTo>
                    <a:pt x="736" y="103"/>
                  </a:lnTo>
                  <a:close/>
                  <a:moveTo>
                    <a:pt x="665" y="172"/>
                  </a:moveTo>
                  <a:lnTo>
                    <a:pt x="678" y="172"/>
                  </a:lnTo>
                  <a:lnTo>
                    <a:pt x="681" y="174"/>
                  </a:lnTo>
                  <a:lnTo>
                    <a:pt x="678" y="180"/>
                  </a:lnTo>
                  <a:lnTo>
                    <a:pt x="697" y="190"/>
                  </a:lnTo>
                  <a:lnTo>
                    <a:pt x="699" y="190"/>
                  </a:lnTo>
                  <a:lnTo>
                    <a:pt x="723" y="217"/>
                  </a:lnTo>
                  <a:lnTo>
                    <a:pt x="734" y="214"/>
                  </a:lnTo>
                  <a:cubicBezTo>
                    <a:pt x="750" y="246"/>
                    <a:pt x="758" y="278"/>
                    <a:pt x="758" y="315"/>
                  </a:cubicBezTo>
                  <a:lnTo>
                    <a:pt x="702" y="315"/>
                  </a:lnTo>
                  <a:cubicBezTo>
                    <a:pt x="702" y="301"/>
                    <a:pt x="699" y="288"/>
                    <a:pt x="697" y="275"/>
                  </a:cubicBezTo>
                  <a:lnTo>
                    <a:pt x="699" y="272"/>
                  </a:lnTo>
                  <a:lnTo>
                    <a:pt x="702" y="256"/>
                  </a:lnTo>
                  <a:lnTo>
                    <a:pt x="699" y="238"/>
                  </a:lnTo>
                  <a:lnTo>
                    <a:pt x="694" y="217"/>
                  </a:lnTo>
                  <a:lnTo>
                    <a:pt x="678" y="195"/>
                  </a:lnTo>
                  <a:lnTo>
                    <a:pt x="681" y="198"/>
                  </a:lnTo>
                  <a:lnTo>
                    <a:pt x="683" y="195"/>
                  </a:lnTo>
                  <a:lnTo>
                    <a:pt x="670" y="188"/>
                  </a:lnTo>
                  <a:lnTo>
                    <a:pt x="670" y="190"/>
                  </a:lnTo>
                  <a:lnTo>
                    <a:pt x="683" y="206"/>
                  </a:lnTo>
                  <a:lnTo>
                    <a:pt x="691" y="219"/>
                  </a:lnTo>
                  <a:lnTo>
                    <a:pt x="697" y="233"/>
                  </a:lnTo>
                  <a:lnTo>
                    <a:pt x="699" y="240"/>
                  </a:lnTo>
                  <a:lnTo>
                    <a:pt x="702" y="256"/>
                  </a:lnTo>
                  <a:lnTo>
                    <a:pt x="697" y="256"/>
                  </a:lnTo>
                  <a:cubicBezTo>
                    <a:pt x="697" y="256"/>
                    <a:pt x="691" y="246"/>
                    <a:pt x="689" y="243"/>
                  </a:cubicBezTo>
                  <a:lnTo>
                    <a:pt x="691" y="240"/>
                  </a:lnTo>
                  <a:lnTo>
                    <a:pt x="686" y="235"/>
                  </a:lnTo>
                  <a:lnTo>
                    <a:pt x="686" y="230"/>
                  </a:lnTo>
                  <a:lnTo>
                    <a:pt x="683" y="225"/>
                  </a:lnTo>
                  <a:lnTo>
                    <a:pt x="678" y="225"/>
                  </a:lnTo>
                  <a:cubicBezTo>
                    <a:pt x="675" y="222"/>
                    <a:pt x="675" y="219"/>
                    <a:pt x="673" y="217"/>
                  </a:cubicBezTo>
                  <a:lnTo>
                    <a:pt x="675" y="214"/>
                  </a:lnTo>
                  <a:lnTo>
                    <a:pt x="673" y="211"/>
                  </a:lnTo>
                  <a:lnTo>
                    <a:pt x="668" y="214"/>
                  </a:lnTo>
                  <a:lnTo>
                    <a:pt x="670" y="206"/>
                  </a:lnTo>
                  <a:lnTo>
                    <a:pt x="668" y="203"/>
                  </a:lnTo>
                  <a:lnTo>
                    <a:pt x="665" y="209"/>
                  </a:lnTo>
                  <a:cubicBezTo>
                    <a:pt x="660" y="201"/>
                    <a:pt x="652" y="193"/>
                    <a:pt x="644" y="185"/>
                  </a:cubicBezTo>
                  <a:lnTo>
                    <a:pt x="665" y="172"/>
                  </a:lnTo>
                  <a:close/>
                  <a:moveTo>
                    <a:pt x="654" y="293"/>
                  </a:moveTo>
                  <a:lnTo>
                    <a:pt x="665" y="288"/>
                  </a:lnTo>
                  <a:lnTo>
                    <a:pt x="675" y="285"/>
                  </a:lnTo>
                  <a:lnTo>
                    <a:pt x="678" y="280"/>
                  </a:lnTo>
                  <a:lnTo>
                    <a:pt x="683" y="278"/>
                  </a:lnTo>
                  <a:lnTo>
                    <a:pt x="686" y="272"/>
                  </a:lnTo>
                  <a:lnTo>
                    <a:pt x="689" y="264"/>
                  </a:lnTo>
                  <a:cubicBezTo>
                    <a:pt x="689" y="267"/>
                    <a:pt x="691" y="270"/>
                    <a:pt x="691" y="272"/>
                  </a:cubicBezTo>
                  <a:lnTo>
                    <a:pt x="686" y="288"/>
                  </a:lnTo>
                  <a:lnTo>
                    <a:pt x="686" y="293"/>
                  </a:lnTo>
                  <a:lnTo>
                    <a:pt x="694" y="283"/>
                  </a:lnTo>
                  <a:cubicBezTo>
                    <a:pt x="697" y="291"/>
                    <a:pt x="697" y="301"/>
                    <a:pt x="697" y="309"/>
                  </a:cubicBezTo>
                  <a:lnTo>
                    <a:pt x="649" y="309"/>
                  </a:lnTo>
                  <a:lnTo>
                    <a:pt x="649" y="304"/>
                  </a:lnTo>
                  <a:lnTo>
                    <a:pt x="654" y="299"/>
                  </a:lnTo>
                  <a:lnTo>
                    <a:pt x="654" y="296"/>
                  </a:lnTo>
                  <a:lnTo>
                    <a:pt x="657" y="293"/>
                  </a:lnTo>
                  <a:lnTo>
                    <a:pt x="662" y="293"/>
                  </a:lnTo>
                  <a:lnTo>
                    <a:pt x="662" y="291"/>
                  </a:lnTo>
                  <a:lnTo>
                    <a:pt x="654" y="293"/>
                  </a:lnTo>
                  <a:close/>
                  <a:moveTo>
                    <a:pt x="588" y="259"/>
                  </a:moveTo>
                  <a:lnTo>
                    <a:pt x="593" y="259"/>
                  </a:lnTo>
                  <a:lnTo>
                    <a:pt x="588" y="256"/>
                  </a:lnTo>
                  <a:lnTo>
                    <a:pt x="591" y="246"/>
                  </a:lnTo>
                  <a:lnTo>
                    <a:pt x="596" y="240"/>
                  </a:lnTo>
                  <a:cubicBezTo>
                    <a:pt x="599" y="243"/>
                    <a:pt x="604" y="248"/>
                    <a:pt x="607" y="254"/>
                  </a:cubicBezTo>
                  <a:lnTo>
                    <a:pt x="604" y="259"/>
                  </a:lnTo>
                  <a:lnTo>
                    <a:pt x="599" y="256"/>
                  </a:lnTo>
                  <a:lnTo>
                    <a:pt x="593" y="256"/>
                  </a:lnTo>
                  <a:lnTo>
                    <a:pt x="596" y="259"/>
                  </a:lnTo>
                  <a:lnTo>
                    <a:pt x="599" y="259"/>
                  </a:lnTo>
                  <a:lnTo>
                    <a:pt x="596" y="264"/>
                  </a:lnTo>
                  <a:lnTo>
                    <a:pt x="593" y="262"/>
                  </a:lnTo>
                  <a:lnTo>
                    <a:pt x="588" y="259"/>
                  </a:lnTo>
                  <a:close/>
                  <a:moveTo>
                    <a:pt x="609" y="434"/>
                  </a:moveTo>
                  <a:lnTo>
                    <a:pt x="599" y="431"/>
                  </a:lnTo>
                  <a:lnTo>
                    <a:pt x="596" y="431"/>
                  </a:lnTo>
                  <a:lnTo>
                    <a:pt x="588" y="426"/>
                  </a:lnTo>
                  <a:lnTo>
                    <a:pt x="583" y="423"/>
                  </a:lnTo>
                  <a:lnTo>
                    <a:pt x="591" y="415"/>
                  </a:lnTo>
                  <a:lnTo>
                    <a:pt x="601" y="421"/>
                  </a:lnTo>
                  <a:lnTo>
                    <a:pt x="609" y="423"/>
                  </a:lnTo>
                  <a:lnTo>
                    <a:pt x="609" y="434"/>
                  </a:lnTo>
                  <a:close/>
                  <a:moveTo>
                    <a:pt x="644" y="193"/>
                  </a:moveTo>
                  <a:cubicBezTo>
                    <a:pt x="652" y="203"/>
                    <a:pt x="660" y="211"/>
                    <a:pt x="668" y="225"/>
                  </a:cubicBezTo>
                  <a:lnTo>
                    <a:pt x="662" y="225"/>
                  </a:lnTo>
                  <a:lnTo>
                    <a:pt x="662" y="233"/>
                  </a:lnTo>
                  <a:lnTo>
                    <a:pt x="675" y="240"/>
                  </a:lnTo>
                  <a:lnTo>
                    <a:pt x="683" y="264"/>
                  </a:lnTo>
                  <a:lnTo>
                    <a:pt x="681" y="267"/>
                  </a:lnTo>
                  <a:lnTo>
                    <a:pt x="675" y="270"/>
                  </a:lnTo>
                  <a:lnTo>
                    <a:pt x="675" y="278"/>
                  </a:lnTo>
                  <a:lnTo>
                    <a:pt x="673" y="280"/>
                  </a:lnTo>
                  <a:lnTo>
                    <a:pt x="670" y="283"/>
                  </a:lnTo>
                  <a:lnTo>
                    <a:pt x="668" y="283"/>
                  </a:lnTo>
                  <a:lnTo>
                    <a:pt x="662" y="283"/>
                  </a:lnTo>
                  <a:lnTo>
                    <a:pt x="665" y="278"/>
                  </a:lnTo>
                  <a:lnTo>
                    <a:pt x="668" y="267"/>
                  </a:lnTo>
                  <a:lnTo>
                    <a:pt x="670" y="264"/>
                  </a:lnTo>
                  <a:lnTo>
                    <a:pt x="660" y="254"/>
                  </a:lnTo>
                  <a:lnTo>
                    <a:pt x="652" y="256"/>
                  </a:lnTo>
                  <a:lnTo>
                    <a:pt x="649" y="264"/>
                  </a:lnTo>
                  <a:lnTo>
                    <a:pt x="644" y="270"/>
                  </a:lnTo>
                  <a:lnTo>
                    <a:pt x="638" y="264"/>
                  </a:lnTo>
                  <a:lnTo>
                    <a:pt x="636" y="259"/>
                  </a:lnTo>
                  <a:lnTo>
                    <a:pt x="638" y="256"/>
                  </a:lnTo>
                  <a:lnTo>
                    <a:pt x="641" y="259"/>
                  </a:lnTo>
                  <a:lnTo>
                    <a:pt x="644" y="259"/>
                  </a:lnTo>
                  <a:lnTo>
                    <a:pt x="644" y="254"/>
                  </a:lnTo>
                  <a:lnTo>
                    <a:pt x="641" y="254"/>
                  </a:lnTo>
                  <a:lnTo>
                    <a:pt x="641" y="256"/>
                  </a:lnTo>
                  <a:lnTo>
                    <a:pt x="638" y="256"/>
                  </a:lnTo>
                  <a:lnTo>
                    <a:pt x="625" y="243"/>
                  </a:lnTo>
                  <a:lnTo>
                    <a:pt x="620" y="240"/>
                  </a:lnTo>
                  <a:lnTo>
                    <a:pt x="622" y="238"/>
                  </a:lnTo>
                  <a:lnTo>
                    <a:pt x="617" y="238"/>
                  </a:lnTo>
                  <a:lnTo>
                    <a:pt x="620" y="240"/>
                  </a:lnTo>
                  <a:lnTo>
                    <a:pt x="615" y="240"/>
                  </a:lnTo>
                  <a:cubicBezTo>
                    <a:pt x="612" y="240"/>
                    <a:pt x="609" y="235"/>
                    <a:pt x="604" y="230"/>
                  </a:cubicBezTo>
                  <a:lnTo>
                    <a:pt x="644" y="193"/>
                  </a:lnTo>
                  <a:close/>
                  <a:moveTo>
                    <a:pt x="625" y="428"/>
                  </a:moveTo>
                  <a:lnTo>
                    <a:pt x="620" y="423"/>
                  </a:lnTo>
                  <a:lnTo>
                    <a:pt x="625" y="418"/>
                  </a:lnTo>
                  <a:lnTo>
                    <a:pt x="630" y="407"/>
                  </a:lnTo>
                  <a:lnTo>
                    <a:pt x="628" y="405"/>
                  </a:lnTo>
                  <a:lnTo>
                    <a:pt x="630" y="397"/>
                  </a:lnTo>
                  <a:lnTo>
                    <a:pt x="630" y="391"/>
                  </a:lnTo>
                  <a:lnTo>
                    <a:pt x="628" y="383"/>
                  </a:lnTo>
                  <a:lnTo>
                    <a:pt x="622" y="381"/>
                  </a:lnTo>
                  <a:lnTo>
                    <a:pt x="620" y="383"/>
                  </a:lnTo>
                  <a:lnTo>
                    <a:pt x="617" y="383"/>
                  </a:lnTo>
                  <a:cubicBezTo>
                    <a:pt x="622" y="378"/>
                    <a:pt x="625" y="370"/>
                    <a:pt x="628" y="365"/>
                  </a:cubicBezTo>
                  <a:lnTo>
                    <a:pt x="633" y="362"/>
                  </a:lnTo>
                  <a:lnTo>
                    <a:pt x="636" y="360"/>
                  </a:lnTo>
                  <a:lnTo>
                    <a:pt x="638" y="362"/>
                  </a:lnTo>
                  <a:lnTo>
                    <a:pt x="641" y="360"/>
                  </a:lnTo>
                  <a:lnTo>
                    <a:pt x="638" y="357"/>
                  </a:lnTo>
                  <a:lnTo>
                    <a:pt x="641" y="357"/>
                  </a:lnTo>
                  <a:lnTo>
                    <a:pt x="646" y="360"/>
                  </a:lnTo>
                  <a:lnTo>
                    <a:pt x="654" y="360"/>
                  </a:lnTo>
                  <a:lnTo>
                    <a:pt x="660" y="357"/>
                  </a:lnTo>
                  <a:lnTo>
                    <a:pt x="673" y="354"/>
                  </a:lnTo>
                  <a:lnTo>
                    <a:pt x="670" y="349"/>
                  </a:lnTo>
                  <a:lnTo>
                    <a:pt x="670" y="344"/>
                  </a:lnTo>
                  <a:lnTo>
                    <a:pt x="678" y="346"/>
                  </a:lnTo>
                  <a:lnTo>
                    <a:pt x="681" y="344"/>
                  </a:lnTo>
                  <a:lnTo>
                    <a:pt x="678" y="338"/>
                  </a:lnTo>
                  <a:lnTo>
                    <a:pt x="670" y="341"/>
                  </a:lnTo>
                  <a:lnTo>
                    <a:pt x="660" y="338"/>
                  </a:lnTo>
                  <a:lnTo>
                    <a:pt x="652" y="325"/>
                  </a:lnTo>
                  <a:lnTo>
                    <a:pt x="694" y="325"/>
                  </a:lnTo>
                  <a:cubicBezTo>
                    <a:pt x="691" y="370"/>
                    <a:pt x="673" y="413"/>
                    <a:pt x="641" y="444"/>
                  </a:cubicBezTo>
                  <a:lnTo>
                    <a:pt x="636" y="439"/>
                  </a:lnTo>
                  <a:lnTo>
                    <a:pt x="638" y="431"/>
                  </a:lnTo>
                  <a:lnTo>
                    <a:pt x="633" y="415"/>
                  </a:lnTo>
                  <a:lnTo>
                    <a:pt x="625" y="428"/>
                  </a:lnTo>
                  <a:close/>
                  <a:moveTo>
                    <a:pt x="636" y="521"/>
                  </a:moveTo>
                  <a:lnTo>
                    <a:pt x="633" y="516"/>
                  </a:lnTo>
                  <a:lnTo>
                    <a:pt x="641" y="511"/>
                  </a:lnTo>
                  <a:lnTo>
                    <a:pt x="641" y="508"/>
                  </a:lnTo>
                  <a:lnTo>
                    <a:pt x="636" y="505"/>
                  </a:lnTo>
                  <a:lnTo>
                    <a:pt x="641" y="495"/>
                  </a:lnTo>
                  <a:lnTo>
                    <a:pt x="649" y="484"/>
                  </a:lnTo>
                  <a:lnTo>
                    <a:pt x="641" y="476"/>
                  </a:lnTo>
                  <a:lnTo>
                    <a:pt x="636" y="476"/>
                  </a:lnTo>
                  <a:lnTo>
                    <a:pt x="633" y="471"/>
                  </a:lnTo>
                  <a:cubicBezTo>
                    <a:pt x="636" y="468"/>
                    <a:pt x="638" y="466"/>
                    <a:pt x="644" y="463"/>
                  </a:cubicBezTo>
                  <a:lnTo>
                    <a:pt x="683" y="500"/>
                  </a:lnTo>
                  <a:cubicBezTo>
                    <a:pt x="665" y="508"/>
                    <a:pt x="649" y="521"/>
                    <a:pt x="630" y="532"/>
                  </a:cubicBezTo>
                  <a:lnTo>
                    <a:pt x="636" y="521"/>
                  </a:lnTo>
                  <a:close/>
                  <a:moveTo>
                    <a:pt x="681" y="481"/>
                  </a:moveTo>
                  <a:lnTo>
                    <a:pt x="686" y="476"/>
                  </a:lnTo>
                  <a:lnTo>
                    <a:pt x="681" y="455"/>
                  </a:lnTo>
                  <a:lnTo>
                    <a:pt x="678" y="455"/>
                  </a:lnTo>
                  <a:lnTo>
                    <a:pt x="681" y="452"/>
                  </a:lnTo>
                  <a:lnTo>
                    <a:pt x="673" y="450"/>
                  </a:lnTo>
                  <a:lnTo>
                    <a:pt x="670" y="458"/>
                  </a:lnTo>
                  <a:lnTo>
                    <a:pt x="670" y="466"/>
                  </a:lnTo>
                  <a:lnTo>
                    <a:pt x="668" y="468"/>
                  </a:lnTo>
                  <a:lnTo>
                    <a:pt x="652" y="452"/>
                  </a:lnTo>
                  <a:cubicBezTo>
                    <a:pt x="686" y="418"/>
                    <a:pt x="705" y="376"/>
                    <a:pt x="707" y="325"/>
                  </a:cubicBezTo>
                  <a:lnTo>
                    <a:pt x="763" y="325"/>
                  </a:lnTo>
                  <a:cubicBezTo>
                    <a:pt x="760" y="389"/>
                    <a:pt x="734" y="447"/>
                    <a:pt x="691" y="489"/>
                  </a:cubicBezTo>
                  <a:lnTo>
                    <a:pt x="681" y="481"/>
                  </a:lnTo>
                  <a:close/>
                  <a:moveTo>
                    <a:pt x="694" y="495"/>
                  </a:moveTo>
                  <a:cubicBezTo>
                    <a:pt x="739" y="450"/>
                    <a:pt x="768" y="389"/>
                    <a:pt x="768" y="323"/>
                  </a:cubicBezTo>
                  <a:lnTo>
                    <a:pt x="824" y="323"/>
                  </a:lnTo>
                  <a:cubicBezTo>
                    <a:pt x="821" y="405"/>
                    <a:pt x="787" y="476"/>
                    <a:pt x="731" y="532"/>
                  </a:cubicBezTo>
                  <a:lnTo>
                    <a:pt x="694" y="495"/>
                  </a:lnTo>
                  <a:close/>
                  <a:moveTo>
                    <a:pt x="366" y="444"/>
                  </a:moveTo>
                  <a:cubicBezTo>
                    <a:pt x="363" y="442"/>
                    <a:pt x="358" y="436"/>
                    <a:pt x="355" y="431"/>
                  </a:cubicBezTo>
                  <a:lnTo>
                    <a:pt x="358" y="418"/>
                  </a:lnTo>
                  <a:lnTo>
                    <a:pt x="352" y="405"/>
                  </a:lnTo>
                  <a:lnTo>
                    <a:pt x="350" y="383"/>
                  </a:lnTo>
                  <a:lnTo>
                    <a:pt x="344" y="370"/>
                  </a:lnTo>
                  <a:lnTo>
                    <a:pt x="347" y="362"/>
                  </a:lnTo>
                  <a:lnTo>
                    <a:pt x="339" y="349"/>
                  </a:lnTo>
                  <a:lnTo>
                    <a:pt x="331" y="346"/>
                  </a:lnTo>
                  <a:lnTo>
                    <a:pt x="334" y="338"/>
                  </a:lnTo>
                  <a:lnTo>
                    <a:pt x="331" y="333"/>
                  </a:lnTo>
                  <a:lnTo>
                    <a:pt x="334" y="325"/>
                  </a:lnTo>
                  <a:lnTo>
                    <a:pt x="342" y="325"/>
                  </a:lnTo>
                  <a:lnTo>
                    <a:pt x="344" y="320"/>
                  </a:lnTo>
                  <a:lnTo>
                    <a:pt x="358" y="320"/>
                  </a:lnTo>
                  <a:lnTo>
                    <a:pt x="360" y="323"/>
                  </a:lnTo>
                  <a:lnTo>
                    <a:pt x="358" y="336"/>
                  </a:lnTo>
                  <a:lnTo>
                    <a:pt x="355" y="338"/>
                  </a:lnTo>
                  <a:lnTo>
                    <a:pt x="360" y="349"/>
                  </a:lnTo>
                  <a:lnTo>
                    <a:pt x="358" y="352"/>
                  </a:lnTo>
                  <a:lnTo>
                    <a:pt x="355" y="349"/>
                  </a:lnTo>
                  <a:lnTo>
                    <a:pt x="358" y="354"/>
                  </a:lnTo>
                  <a:lnTo>
                    <a:pt x="360" y="362"/>
                  </a:lnTo>
                  <a:lnTo>
                    <a:pt x="363" y="362"/>
                  </a:lnTo>
                  <a:lnTo>
                    <a:pt x="363" y="357"/>
                  </a:lnTo>
                  <a:lnTo>
                    <a:pt x="360" y="354"/>
                  </a:lnTo>
                  <a:lnTo>
                    <a:pt x="360" y="349"/>
                  </a:lnTo>
                  <a:lnTo>
                    <a:pt x="360" y="341"/>
                  </a:lnTo>
                  <a:lnTo>
                    <a:pt x="363" y="325"/>
                  </a:lnTo>
                  <a:lnTo>
                    <a:pt x="360" y="320"/>
                  </a:lnTo>
                  <a:lnTo>
                    <a:pt x="368" y="320"/>
                  </a:lnTo>
                  <a:cubicBezTo>
                    <a:pt x="371" y="352"/>
                    <a:pt x="384" y="381"/>
                    <a:pt x="405" y="405"/>
                  </a:cubicBezTo>
                  <a:lnTo>
                    <a:pt x="366" y="444"/>
                  </a:lnTo>
                  <a:close/>
                  <a:moveTo>
                    <a:pt x="329" y="341"/>
                  </a:moveTo>
                  <a:lnTo>
                    <a:pt x="323" y="349"/>
                  </a:lnTo>
                  <a:lnTo>
                    <a:pt x="315" y="349"/>
                  </a:lnTo>
                  <a:cubicBezTo>
                    <a:pt x="313" y="341"/>
                    <a:pt x="313" y="333"/>
                    <a:pt x="313" y="325"/>
                  </a:cubicBezTo>
                  <a:lnTo>
                    <a:pt x="329" y="325"/>
                  </a:lnTo>
                  <a:lnTo>
                    <a:pt x="326" y="338"/>
                  </a:lnTo>
                  <a:lnTo>
                    <a:pt x="329" y="341"/>
                  </a:lnTo>
                  <a:close/>
                  <a:moveTo>
                    <a:pt x="347" y="307"/>
                  </a:moveTo>
                  <a:lnTo>
                    <a:pt x="347" y="296"/>
                  </a:lnTo>
                  <a:lnTo>
                    <a:pt x="352" y="293"/>
                  </a:lnTo>
                  <a:lnTo>
                    <a:pt x="363" y="296"/>
                  </a:lnTo>
                  <a:lnTo>
                    <a:pt x="366" y="299"/>
                  </a:lnTo>
                  <a:cubicBezTo>
                    <a:pt x="366" y="304"/>
                    <a:pt x="363" y="312"/>
                    <a:pt x="363" y="317"/>
                  </a:cubicBezTo>
                  <a:lnTo>
                    <a:pt x="350" y="317"/>
                  </a:lnTo>
                  <a:lnTo>
                    <a:pt x="347" y="307"/>
                  </a:lnTo>
                  <a:close/>
                  <a:moveTo>
                    <a:pt x="403" y="346"/>
                  </a:moveTo>
                  <a:lnTo>
                    <a:pt x="405" y="346"/>
                  </a:lnTo>
                  <a:lnTo>
                    <a:pt x="413" y="352"/>
                  </a:lnTo>
                  <a:lnTo>
                    <a:pt x="411" y="354"/>
                  </a:lnTo>
                  <a:lnTo>
                    <a:pt x="419" y="360"/>
                  </a:lnTo>
                  <a:lnTo>
                    <a:pt x="419" y="354"/>
                  </a:lnTo>
                  <a:lnTo>
                    <a:pt x="424" y="346"/>
                  </a:lnTo>
                  <a:lnTo>
                    <a:pt x="429" y="352"/>
                  </a:lnTo>
                  <a:lnTo>
                    <a:pt x="434" y="357"/>
                  </a:lnTo>
                  <a:lnTo>
                    <a:pt x="427" y="360"/>
                  </a:lnTo>
                  <a:lnTo>
                    <a:pt x="429" y="368"/>
                  </a:lnTo>
                  <a:lnTo>
                    <a:pt x="434" y="365"/>
                  </a:lnTo>
                  <a:lnTo>
                    <a:pt x="434" y="362"/>
                  </a:lnTo>
                  <a:lnTo>
                    <a:pt x="440" y="360"/>
                  </a:lnTo>
                  <a:lnTo>
                    <a:pt x="442" y="349"/>
                  </a:lnTo>
                  <a:cubicBezTo>
                    <a:pt x="445" y="357"/>
                    <a:pt x="450" y="362"/>
                    <a:pt x="456" y="368"/>
                  </a:cubicBezTo>
                  <a:lnTo>
                    <a:pt x="416" y="405"/>
                  </a:lnTo>
                  <a:cubicBezTo>
                    <a:pt x="397" y="386"/>
                    <a:pt x="384" y="362"/>
                    <a:pt x="382" y="336"/>
                  </a:cubicBezTo>
                  <a:lnTo>
                    <a:pt x="389" y="344"/>
                  </a:lnTo>
                  <a:lnTo>
                    <a:pt x="397" y="344"/>
                  </a:lnTo>
                  <a:lnTo>
                    <a:pt x="403" y="346"/>
                  </a:lnTo>
                  <a:close/>
                  <a:moveTo>
                    <a:pt x="403" y="230"/>
                  </a:moveTo>
                  <a:cubicBezTo>
                    <a:pt x="395" y="238"/>
                    <a:pt x="387" y="248"/>
                    <a:pt x="382" y="259"/>
                  </a:cubicBezTo>
                  <a:lnTo>
                    <a:pt x="379" y="259"/>
                  </a:lnTo>
                  <a:lnTo>
                    <a:pt x="374" y="262"/>
                  </a:lnTo>
                  <a:lnTo>
                    <a:pt x="371" y="262"/>
                  </a:lnTo>
                  <a:lnTo>
                    <a:pt x="366" y="267"/>
                  </a:lnTo>
                  <a:lnTo>
                    <a:pt x="374" y="267"/>
                  </a:lnTo>
                  <a:lnTo>
                    <a:pt x="379" y="264"/>
                  </a:lnTo>
                  <a:lnTo>
                    <a:pt x="379" y="267"/>
                  </a:lnTo>
                  <a:lnTo>
                    <a:pt x="374" y="270"/>
                  </a:lnTo>
                  <a:lnTo>
                    <a:pt x="371" y="270"/>
                  </a:lnTo>
                  <a:lnTo>
                    <a:pt x="363" y="275"/>
                  </a:lnTo>
                  <a:lnTo>
                    <a:pt x="355" y="275"/>
                  </a:lnTo>
                  <a:lnTo>
                    <a:pt x="342" y="296"/>
                  </a:lnTo>
                  <a:lnTo>
                    <a:pt x="344" y="301"/>
                  </a:lnTo>
                  <a:lnTo>
                    <a:pt x="339" y="309"/>
                  </a:lnTo>
                  <a:lnTo>
                    <a:pt x="339" y="317"/>
                  </a:lnTo>
                  <a:lnTo>
                    <a:pt x="315" y="317"/>
                  </a:lnTo>
                  <a:cubicBezTo>
                    <a:pt x="313" y="267"/>
                    <a:pt x="331" y="225"/>
                    <a:pt x="363" y="193"/>
                  </a:cubicBezTo>
                  <a:lnTo>
                    <a:pt x="403" y="230"/>
                  </a:lnTo>
                  <a:close/>
                  <a:moveTo>
                    <a:pt x="313" y="474"/>
                  </a:moveTo>
                  <a:lnTo>
                    <a:pt x="326" y="481"/>
                  </a:lnTo>
                  <a:lnTo>
                    <a:pt x="329" y="484"/>
                  </a:lnTo>
                  <a:lnTo>
                    <a:pt x="321" y="492"/>
                  </a:lnTo>
                  <a:lnTo>
                    <a:pt x="307" y="479"/>
                  </a:lnTo>
                  <a:lnTo>
                    <a:pt x="313" y="474"/>
                  </a:lnTo>
                  <a:close/>
                  <a:moveTo>
                    <a:pt x="299" y="325"/>
                  </a:moveTo>
                  <a:lnTo>
                    <a:pt x="299" y="341"/>
                  </a:lnTo>
                  <a:lnTo>
                    <a:pt x="292" y="344"/>
                  </a:lnTo>
                  <a:lnTo>
                    <a:pt x="289" y="349"/>
                  </a:lnTo>
                  <a:lnTo>
                    <a:pt x="276" y="365"/>
                  </a:lnTo>
                  <a:lnTo>
                    <a:pt x="276" y="389"/>
                  </a:lnTo>
                  <a:lnTo>
                    <a:pt x="262" y="394"/>
                  </a:lnTo>
                  <a:lnTo>
                    <a:pt x="254" y="394"/>
                  </a:lnTo>
                  <a:cubicBezTo>
                    <a:pt x="246" y="373"/>
                    <a:pt x="244" y="349"/>
                    <a:pt x="241" y="325"/>
                  </a:cubicBezTo>
                  <a:lnTo>
                    <a:pt x="299" y="325"/>
                  </a:lnTo>
                  <a:close/>
                  <a:moveTo>
                    <a:pt x="244" y="391"/>
                  </a:moveTo>
                  <a:lnTo>
                    <a:pt x="241" y="389"/>
                  </a:lnTo>
                  <a:lnTo>
                    <a:pt x="225" y="386"/>
                  </a:lnTo>
                  <a:lnTo>
                    <a:pt x="231" y="391"/>
                  </a:lnTo>
                  <a:lnTo>
                    <a:pt x="217" y="389"/>
                  </a:lnTo>
                  <a:lnTo>
                    <a:pt x="220" y="386"/>
                  </a:lnTo>
                  <a:lnTo>
                    <a:pt x="217" y="383"/>
                  </a:lnTo>
                  <a:lnTo>
                    <a:pt x="207" y="389"/>
                  </a:lnTo>
                  <a:lnTo>
                    <a:pt x="204" y="394"/>
                  </a:lnTo>
                  <a:lnTo>
                    <a:pt x="207" y="410"/>
                  </a:lnTo>
                  <a:lnTo>
                    <a:pt x="217" y="436"/>
                  </a:lnTo>
                  <a:lnTo>
                    <a:pt x="223" y="444"/>
                  </a:lnTo>
                  <a:lnTo>
                    <a:pt x="225" y="444"/>
                  </a:lnTo>
                  <a:lnTo>
                    <a:pt x="217" y="428"/>
                  </a:lnTo>
                  <a:lnTo>
                    <a:pt x="215" y="421"/>
                  </a:lnTo>
                  <a:lnTo>
                    <a:pt x="217" y="418"/>
                  </a:lnTo>
                  <a:lnTo>
                    <a:pt x="217" y="413"/>
                  </a:lnTo>
                  <a:lnTo>
                    <a:pt x="223" y="413"/>
                  </a:lnTo>
                  <a:lnTo>
                    <a:pt x="231" y="426"/>
                  </a:lnTo>
                  <a:lnTo>
                    <a:pt x="233" y="426"/>
                  </a:lnTo>
                  <a:lnTo>
                    <a:pt x="233" y="418"/>
                  </a:lnTo>
                  <a:lnTo>
                    <a:pt x="236" y="421"/>
                  </a:lnTo>
                  <a:lnTo>
                    <a:pt x="236" y="426"/>
                  </a:lnTo>
                  <a:lnTo>
                    <a:pt x="244" y="428"/>
                  </a:lnTo>
                  <a:lnTo>
                    <a:pt x="246" y="426"/>
                  </a:lnTo>
                  <a:lnTo>
                    <a:pt x="246" y="431"/>
                  </a:lnTo>
                  <a:lnTo>
                    <a:pt x="249" y="436"/>
                  </a:lnTo>
                  <a:lnTo>
                    <a:pt x="254" y="436"/>
                  </a:lnTo>
                  <a:lnTo>
                    <a:pt x="265" y="452"/>
                  </a:lnTo>
                  <a:lnTo>
                    <a:pt x="270" y="455"/>
                  </a:lnTo>
                  <a:lnTo>
                    <a:pt x="273" y="447"/>
                  </a:lnTo>
                  <a:cubicBezTo>
                    <a:pt x="284" y="463"/>
                    <a:pt x="297" y="479"/>
                    <a:pt x="310" y="495"/>
                  </a:cubicBezTo>
                  <a:lnTo>
                    <a:pt x="270" y="532"/>
                  </a:lnTo>
                  <a:cubicBezTo>
                    <a:pt x="215" y="476"/>
                    <a:pt x="180" y="405"/>
                    <a:pt x="178" y="323"/>
                  </a:cubicBezTo>
                  <a:lnTo>
                    <a:pt x="233" y="323"/>
                  </a:lnTo>
                  <a:cubicBezTo>
                    <a:pt x="236" y="349"/>
                    <a:pt x="239" y="370"/>
                    <a:pt x="246" y="391"/>
                  </a:cubicBezTo>
                  <a:lnTo>
                    <a:pt x="244" y="391"/>
                  </a:lnTo>
                  <a:close/>
                  <a:moveTo>
                    <a:pt x="310" y="140"/>
                  </a:moveTo>
                  <a:cubicBezTo>
                    <a:pt x="265" y="185"/>
                    <a:pt x="236" y="246"/>
                    <a:pt x="236" y="315"/>
                  </a:cubicBezTo>
                  <a:lnTo>
                    <a:pt x="180" y="315"/>
                  </a:lnTo>
                  <a:cubicBezTo>
                    <a:pt x="180" y="233"/>
                    <a:pt x="215" y="158"/>
                    <a:pt x="270" y="103"/>
                  </a:cubicBezTo>
                  <a:lnTo>
                    <a:pt x="310" y="140"/>
                  </a:lnTo>
                  <a:close/>
                  <a:moveTo>
                    <a:pt x="668" y="84"/>
                  </a:moveTo>
                  <a:lnTo>
                    <a:pt x="665" y="79"/>
                  </a:lnTo>
                  <a:lnTo>
                    <a:pt x="657" y="76"/>
                  </a:lnTo>
                  <a:lnTo>
                    <a:pt x="652" y="82"/>
                  </a:lnTo>
                  <a:lnTo>
                    <a:pt x="660" y="84"/>
                  </a:lnTo>
                  <a:lnTo>
                    <a:pt x="668" y="90"/>
                  </a:lnTo>
                  <a:lnTo>
                    <a:pt x="668" y="84"/>
                  </a:lnTo>
                  <a:close/>
                  <a:moveTo>
                    <a:pt x="633" y="233"/>
                  </a:moveTo>
                  <a:lnTo>
                    <a:pt x="633" y="238"/>
                  </a:lnTo>
                  <a:lnTo>
                    <a:pt x="644" y="235"/>
                  </a:lnTo>
                  <a:lnTo>
                    <a:pt x="646" y="230"/>
                  </a:lnTo>
                  <a:lnTo>
                    <a:pt x="641" y="222"/>
                  </a:lnTo>
                  <a:lnTo>
                    <a:pt x="644" y="217"/>
                  </a:lnTo>
                  <a:lnTo>
                    <a:pt x="652" y="222"/>
                  </a:lnTo>
                  <a:lnTo>
                    <a:pt x="649" y="219"/>
                  </a:lnTo>
                  <a:lnTo>
                    <a:pt x="652" y="217"/>
                  </a:lnTo>
                  <a:lnTo>
                    <a:pt x="649" y="211"/>
                  </a:lnTo>
                  <a:lnTo>
                    <a:pt x="641" y="217"/>
                  </a:lnTo>
                  <a:lnTo>
                    <a:pt x="638" y="222"/>
                  </a:lnTo>
                  <a:lnTo>
                    <a:pt x="636" y="227"/>
                  </a:lnTo>
                  <a:lnTo>
                    <a:pt x="638" y="233"/>
                  </a:lnTo>
                  <a:lnTo>
                    <a:pt x="638" y="235"/>
                  </a:lnTo>
                  <a:lnTo>
                    <a:pt x="633" y="233"/>
                  </a:lnTo>
                  <a:close/>
                  <a:moveTo>
                    <a:pt x="236" y="468"/>
                  </a:moveTo>
                  <a:lnTo>
                    <a:pt x="231" y="455"/>
                  </a:lnTo>
                  <a:lnTo>
                    <a:pt x="225" y="452"/>
                  </a:lnTo>
                  <a:lnTo>
                    <a:pt x="236" y="468"/>
                  </a:lnTo>
                  <a:close/>
                  <a:moveTo>
                    <a:pt x="477" y="291"/>
                  </a:moveTo>
                  <a:lnTo>
                    <a:pt x="477" y="288"/>
                  </a:lnTo>
                  <a:lnTo>
                    <a:pt x="472" y="283"/>
                  </a:lnTo>
                  <a:lnTo>
                    <a:pt x="474" y="278"/>
                  </a:lnTo>
                  <a:lnTo>
                    <a:pt x="477" y="278"/>
                  </a:lnTo>
                  <a:lnTo>
                    <a:pt x="477" y="254"/>
                  </a:lnTo>
                  <a:cubicBezTo>
                    <a:pt x="466" y="256"/>
                    <a:pt x="461" y="262"/>
                    <a:pt x="461" y="270"/>
                  </a:cubicBezTo>
                  <a:cubicBezTo>
                    <a:pt x="461" y="278"/>
                    <a:pt x="466" y="285"/>
                    <a:pt x="477" y="2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Freeform 393">
              <a:extLst>
                <a:ext uri="{FF2B5EF4-FFF2-40B4-BE49-F238E27FC236}">
                  <a16:creationId xmlns:a16="http://schemas.microsoft.com/office/drawing/2014/main" id="{328B43BC-9512-47B3-A0E1-EE52335E62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2749" y="6489696"/>
              <a:ext cx="15875" cy="23813"/>
            </a:xfrm>
            <a:custGeom>
              <a:avLst/>
              <a:gdLst>
                <a:gd name="T0" fmla="*/ 14767 w 43"/>
                <a:gd name="T1" fmla="*/ 23447 h 65"/>
                <a:gd name="T2" fmla="*/ 0 w 43"/>
                <a:gd name="T3" fmla="*/ 0 h 65"/>
                <a:gd name="T4" fmla="*/ 0 w 43"/>
                <a:gd name="T5" fmla="*/ 7693 h 65"/>
                <a:gd name="T6" fmla="*/ 14767 w 43"/>
                <a:gd name="T7" fmla="*/ 23447 h 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65">
                  <a:moveTo>
                    <a:pt x="40" y="64"/>
                  </a:moveTo>
                  <a:cubicBezTo>
                    <a:pt x="42" y="27"/>
                    <a:pt x="21" y="11"/>
                    <a:pt x="0" y="0"/>
                  </a:cubicBezTo>
                  <a:lnTo>
                    <a:pt x="0" y="21"/>
                  </a:lnTo>
                  <a:cubicBezTo>
                    <a:pt x="16" y="29"/>
                    <a:pt x="32" y="43"/>
                    <a:pt x="40" y="6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Freeform 394">
              <a:extLst>
                <a:ext uri="{FF2B5EF4-FFF2-40B4-BE49-F238E27FC236}">
                  <a16:creationId xmlns:a16="http://schemas.microsoft.com/office/drawing/2014/main" id="{323FDC71-E062-4C29-860A-D97B8A137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1474" y="6334121"/>
              <a:ext cx="84137" cy="106363"/>
            </a:xfrm>
            <a:custGeom>
              <a:avLst/>
              <a:gdLst>
                <a:gd name="T0" fmla="*/ 52948 w 232"/>
                <a:gd name="T1" fmla="*/ 716 h 297"/>
                <a:gd name="T2" fmla="*/ 46058 w 232"/>
                <a:gd name="T3" fmla="*/ 0 h 297"/>
                <a:gd name="T4" fmla="*/ 46058 w 232"/>
                <a:gd name="T5" fmla="*/ 5372 h 297"/>
                <a:gd name="T6" fmla="*/ 46058 w 232"/>
                <a:gd name="T7" fmla="*/ 12176 h 297"/>
                <a:gd name="T8" fmla="*/ 50047 w 232"/>
                <a:gd name="T9" fmla="*/ 13251 h 297"/>
                <a:gd name="T10" fmla="*/ 67455 w 232"/>
                <a:gd name="T11" fmla="*/ 30082 h 297"/>
                <a:gd name="T12" fmla="*/ 45332 w 232"/>
                <a:gd name="T13" fmla="*/ 49063 h 297"/>
                <a:gd name="T14" fmla="*/ 41343 w 232"/>
                <a:gd name="T15" fmla="*/ 50137 h 297"/>
                <a:gd name="T16" fmla="*/ 29738 w 232"/>
                <a:gd name="T17" fmla="*/ 53002 h 297"/>
                <a:gd name="T18" fmla="*/ 26111 w 232"/>
                <a:gd name="T19" fmla="*/ 53719 h 297"/>
                <a:gd name="T20" fmla="*/ 0 w 232"/>
                <a:gd name="T21" fmla="*/ 80578 h 297"/>
                <a:gd name="T22" fmla="*/ 27199 w 232"/>
                <a:gd name="T23" fmla="*/ 106005 h 297"/>
                <a:gd name="T24" fmla="*/ 27199 w 232"/>
                <a:gd name="T25" fmla="*/ 91680 h 297"/>
                <a:gd name="T26" fmla="*/ 17408 w 232"/>
                <a:gd name="T27" fmla="*/ 80578 h 297"/>
                <a:gd name="T28" fmla="*/ 27199 w 232"/>
                <a:gd name="T29" fmla="*/ 69118 h 297"/>
                <a:gd name="T30" fmla="*/ 30826 w 232"/>
                <a:gd name="T31" fmla="*/ 67327 h 297"/>
                <a:gd name="T32" fmla="*/ 41343 w 232"/>
                <a:gd name="T33" fmla="*/ 64462 h 297"/>
                <a:gd name="T34" fmla="*/ 45332 w 232"/>
                <a:gd name="T35" fmla="*/ 63388 h 297"/>
                <a:gd name="T36" fmla="*/ 83774 w 232"/>
                <a:gd name="T37" fmla="*/ 30082 h 297"/>
                <a:gd name="T38" fmla="*/ 52948 w 232"/>
                <a:gd name="T39" fmla="*/ 716 h 2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32" h="297">
                  <a:moveTo>
                    <a:pt x="146" y="2"/>
                  </a:moveTo>
                  <a:cubicBezTo>
                    <a:pt x="141" y="2"/>
                    <a:pt x="135" y="0"/>
                    <a:pt x="127" y="0"/>
                  </a:cubicBezTo>
                  <a:lnTo>
                    <a:pt x="127" y="15"/>
                  </a:lnTo>
                  <a:lnTo>
                    <a:pt x="127" y="34"/>
                  </a:lnTo>
                  <a:cubicBezTo>
                    <a:pt x="133" y="34"/>
                    <a:pt x="138" y="34"/>
                    <a:pt x="138" y="37"/>
                  </a:cubicBezTo>
                  <a:cubicBezTo>
                    <a:pt x="172" y="45"/>
                    <a:pt x="186" y="63"/>
                    <a:pt x="186" y="84"/>
                  </a:cubicBezTo>
                  <a:cubicBezTo>
                    <a:pt x="186" y="116"/>
                    <a:pt x="157" y="127"/>
                    <a:pt x="125" y="137"/>
                  </a:cubicBezTo>
                  <a:cubicBezTo>
                    <a:pt x="122" y="137"/>
                    <a:pt x="117" y="140"/>
                    <a:pt x="114" y="140"/>
                  </a:cubicBezTo>
                  <a:lnTo>
                    <a:pt x="82" y="148"/>
                  </a:lnTo>
                  <a:cubicBezTo>
                    <a:pt x="80" y="148"/>
                    <a:pt x="75" y="150"/>
                    <a:pt x="72" y="150"/>
                  </a:cubicBezTo>
                  <a:cubicBezTo>
                    <a:pt x="35" y="161"/>
                    <a:pt x="0" y="180"/>
                    <a:pt x="0" y="225"/>
                  </a:cubicBezTo>
                  <a:cubicBezTo>
                    <a:pt x="0" y="270"/>
                    <a:pt x="37" y="286"/>
                    <a:pt x="75" y="296"/>
                  </a:cubicBezTo>
                  <a:lnTo>
                    <a:pt x="75" y="256"/>
                  </a:lnTo>
                  <a:cubicBezTo>
                    <a:pt x="59" y="248"/>
                    <a:pt x="48" y="240"/>
                    <a:pt x="48" y="225"/>
                  </a:cubicBezTo>
                  <a:cubicBezTo>
                    <a:pt x="48" y="209"/>
                    <a:pt x="59" y="201"/>
                    <a:pt x="75" y="193"/>
                  </a:cubicBezTo>
                  <a:cubicBezTo>
                    <a:pt x="77" y="190"/>
                    <a:pt x="82" y="190"/>
                    <a:pt x="85" y="188"/>
                  </a:cubicBezTo>
                  <a:cubicBezTo>
                    <a:pt x="93" y="185"/>
                    <a:pt x="104" y="182"/>
                    <a:pt x="114" y="180"/>
                  </a:cubicBezTo>
                  <a:cubicBezTo>
                    <a:pt x="117" y="180"/>
                    <a:pt x="122" y="177"/>
                    <a:pt x="125" y="177"/>
                  </a:cubicBezTo>
                  <a:cubicBezTo>
                    <a:pt x="175" y="166"/>
                    <a:pt x="231" y="150"/>
                    <a:pt x="231" y="84"/>
                  </a:cubicBezTo>
                  <a:cubicBezTo>
                    <a:pt x="231" y="52"/>
                    <a:pt x="207" y="15"/>
                    <a:pt x="146" y="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Freeform 395">
              <a:extLst>
                <a:ext uri="{FF2B5EF4-FFF2-40B4-BE49-F238E27FC236}">
                  <a16:creationId xmlns:a16="http://schemas.microsoft.com/office/drawing/2014/main" id="{F0857C3F-F236-4A69-9C6C-FECC323C0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8936" y="6434134"/>
              <a:ext cx="47625" cy="57150"/>
            </a:xfrm>
            <a:custGeom>
              <a:avLst/>
              <a:gdLst>
                <a:gd name="T0" fmla="*/ 9816 w 131"/>
                <a:gd name="T1" fmla="*/ 56793 h 160"/>
                <a:gd name="T2" fmla="*/ 9816 w 131"/>
                <a:gd name="T3" fmla="*/ 45363 h 160"/>
                <a:gd name="T4" fmla="*/ 13451 w 131"/>
                <a:gd name="T5" fmla="*/ 41434 h 160"/>
                <a:gd name="T6" fmla="*/ 21086 w 131"/>
                <a:gd name="T7" fmla="*/ 38576 h 160"/>
                <a:gd name="T8" fmla="*/ 25085 w 131"/>
                <a:gd name="T9" fmla="*/ 37862 h 160"/>
                <a:gd name="T10" fmla="*/ 47261 w 131"/>
                <a:gd name="T11" fmla="*/ 20003 h 160"/>
                <a:gd name="T12" fmla="*/ 26176 w 131"/>
                <a:gd name="T13" fmla="*/ 0 h 160"/>
                <a:gd name="T14" fmla="*/ 26176 w 131"/>
                <a:gd name="T15" fmla="*/ 13216 h 160"/>
                <a:gd name="T16" fmla="*/ 33810 w 131"/>
                <a:gd name="T17" fmla="*/ 20717 h 160"/>
                <a:gd name="T18" fmla="*/ 26176 w 131"/>
                <a:gd name="T19" fmla="*/ 28218 h 160"/>
                <a:gd name="T20" fmla="*/ 22177 w 131"/>
                <a:gd name="T21" fmla="*/ 29289 h 160"/>
                <a:gd name="T22" fmla="*/ 13451 w 131"/>
                <a:gd name="T23" fmla="*/ 32147 h 160"/>
                <a:gd name="T24" fmla="*/ 9816 w 131"/>
                <a:gd name="T25" fmla="*/ 33933 h 160"/>
                <a:gd name="T26" fmla="*/ 0 w 131"/>
                <a:gd name="T27" fmla="*/ 44291 h 160"/>
                <a:gd name="T28" fmla="*/ 9816 w 131"/>
                <a:gd name="T29" fmla="*/ 56793 h 1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1" h="160">
                  <a:moveTo>
                    <a:pt x="27" y="159"/>
                  </a:moveTo>
                  <a:lnTo>
                    <a:pt x="27" y="127"/>
                  </a:lnTo>
                  <a:cubicBezTo>
                    <a:pt x="27" y="122"/>
                    <a:pt x="32" y="119"/>
                    <a:pt x="37" y="116"/>
                  </a:cubicBezTo>
                  <a:cubicBezTo>
                    <a:pt x="45" y="114"/>
                    <a:pt x="50" y="111"/>
                    <a:pt x="58" y="108"/>
                  </a:cubicBezTo>
                  <a:cubicBezTo>
                    <a:pt x="64" y="106"/>
                    <a:pt x="66" y="106"/>
                    <a:pt x="69" y="106"/>
                  </a:cubicBezTo>
                  <a:cubicBezTo>
                    <a:pt x="95" y="98"/>
                    <a:pt x="130" y="87"/>
                    <a:pt x="130" y="56"/>
                  </a:cubicBezTo>
                  <a:cubicBezTo>
                    <a:pt x="130" y="24"/>
                    <a:pt x="103" y="11"/>
                    <a:pt x="72" y="0"/>
                  </a:cubicBezTo>
                  <a:lnTo>
                    <a:pt x="72" y="37"/>
                  </a:lnTo>
                  <a:cubicBezTo>
                    <a:pt x="85" y="42"/>
                    <a:pt x="93" y="48"/>
                    <a:pt x="93" y="58"/>
                  </a:cubicBezTo>
                  <a:cubicBezTo>
                    <a:pt x="93" y="69"/>
                    <a:pt x="79" y="77"/>
                    <a:pt x="72" y="79"/>
                  </a:cubicBezTo>
                  <a:cubicBezTo>
                    <a:pt x="69" y="82"/>
                    <a:pt x="61" y="82"/>
                    <a:pt x="61" y="82"/>
                  </a:cubicBezTo>
                  <a:lnTo>
                    <a:pt x="37" y="90"/>
                  </a:lnTo>
                  <a:cubicBezTo>
                    <a:pt x="34" y="93"/>
                    <a:pt x="29" y="93"/>
                    <a:pt x="27" y="95"/>
                  </a:cubicBezTo>
                  <a:cubicBezTo>
                    <a:pt x="13" y="98"/>
                    <a:pt x="0" y="108"/>
                    <a:pt x="0" y="124"/>
                  </a:cubicBezTo>
                  <a:cubicBezTo>
                    <a:pt x="0" y="143"/>
                    <a:pt x="13" y="154"/>
                    <a:pt x="27" y="15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Freeform 396">
              <a:extLst>
                <a:ext uri="{FF2B5EF4-FFF2-40B4-BE49-F238E27FC236}">
                  <a16:creationId xmlns:a16="http://schemas.microsoft.com/office/drawing/2014/main" id="{9520F44B-0FE7-41E1-BBED-1BB421D3D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4486" y="6335709"/>
              <a:ext cx="50800" cy="46037"/>
            </a:xfrm>
            <a:custGeom>
              <a:avLst/>
              <a:gdLst>
                <a:gd name="T0" fmla="*/ 37921 w 142"/>
                <a:gd name="T1" fmla="*/ 4676 h 128"/>
                <a:gd name="T2" fmla="*/ 21823 w 142"/>
                <a:gd name="T3" fmla="*/ 13308 h 128"/>
                <a:gd name="T4" fmla="*/ 16099 w 142"/>
                <a:gd name="T5" fmla="*/ 19782 h 128"/>
                <a:gd name="T6" fmla="*/ 12521 w 142"/>
                <a:gd name="T7" fmla="*/ 29492 h 128"/>
                <a:gd name="T8" fmla="*/ 10375 w 142"/>
                <a:gd name="T9" fmla="*/ 34168 h 128"/>
                <a:gd name="T10" fmla="*/ 8586 w 142"/>
                <a:gd name="T11" fmla="*/ 38124 h 128"/>
                <a:gd name="T12" fmla="*/ 3935 w 142"/>
                <a:gd name="T13" fmla="*/ 41002 h 128"/>
                <a:gd name="T14" fmla="*/ 6797 w 142"/>
                <a:gd name="T15" fmla="*/ 39923 h 128"/>
                <a:gd name="T16" fmla="*/ 4651 w 142"/>
                <a:gd name="T17" fmla="*/ 45677 h 128"/>
                <a:gd name="T18" fmla="*/ 11448 w 142"/>
                <a:gd name="T19" fmla="*/ 35247 h 128"/>
                <a:gd name="T20" fmla="*/ 20749 w 142"/>
                <a:gd name="T21" fmla="*/ 32370 h 128"/>
                <a:gd name="T22" fmla="*/ 37921 w 142"/>
                <a:gd name="T23" fmla="*/ 19782 h 128"/>
                <a:gd name="T24" fmla="*/ 48296 w 142"/>
                <a:gd name="T25" fmla="*/ 12229 h 128"/>
                <a:gd name="T26" fmla="*/ 50442 w 142"/>
                <a:gd name="T27" fmla="*/ 0 h 128"/>
                <a:gd name="T28" fmla="*/ 37921 w 142"/>
                <a:gd name="T29" fmla="*/ 4676 h 128"/>
                <a:gd name="T30" fmla="*/ 2504 w 142"/>
                <a:gd name="T31" fmla="*/ 41002 h 128"/>
                <a:gd name="T32" fmla="*/ 3935 w 142"/>
                <a:gd name="T33" fmla="*/ 41002 h 128"/>
                <a:gd name="T34" fmla="*/ 2504 w 142"/>
                <a:gd name="T35" fmla="*/ 41002 h 128"/>
                <a:gd name="T36" fmla="*/ 0 w 142"/>
                <a:gd name="T37" fmla="*/ 41002 h 128"/>
                <a:gd name="T38" fmla="*/ 2504 w 142"/>
                <a:gd name="T39" fmla="*/ 41002 h 128"/>
                <a:gd name="T40" fmla="*/ 0 w 142"/>
                <a:gd name="T41" fmla="*/ 41002 h 128"/>
                <a:gd name="T42" fmla="*/ 25758 w 142"/>
                <a:gd name="T43" fmla="*/ 21940 h 128"/>
                <a:gd name="T44" fmla="*/ 22896 w 142"/>
                <a:gd name="T45" fmla="*/ 22659 h 128"/>
                <a:gd name="T46" fmla="*/ 26473 w 142"/>
                <a:gd name="T47" fmla="*/ 16904 h 128"/>
                <a:gd name="T48" fmla="*/ 31482 w 142"/>
                <a:gd name="T49" fmla="*/ 16904 h 128"/>
                <a:gd name="T50" fmla="*/ 25758 w 142"/>
                <a:gd name="T51" fmla="*/ 21940 h 12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42" h="128">
                  <a:moveTo>
                    <a:pt x="106" y="13"/>
                  </a:moveTo>
                  <a:cubicBezTo>
                    <a:pt x="93" y="16"/>
                    <a:pt x="77" y="18"/>
                    <a:pt x="61" y="37"/>
                  </a:cubicBezTo>
                  <a:cubicBezTo>
                    <a:pt x="58" y="40"/>
                    <a:pt x="51" y="50"/>
                    <a:pt x="45" y="55"/>
                  </a:cubicBezTo>
                  <a:cubicBezTo>
                    <a:pt x="40" y="63"/>
                    <a:pt x="41" y="74"/>
                    <a:pt x="35" y="82"/>
                  </a:cubicBezTo>
                  <a:cubicBezTo>
                    <a:pt x="30" y="90"/>
                    <a:pt x="29" y="95"/>
                    <a:pt x="29" y="95"/>
                  </a:cubicBezTo>
                  <a:cubicBezTo>
                    <a:pt x="29" y="95"/>
                    <a:pt x="30" y="100"/>
                    <a:pt x="24" y="106"/>
                  </a:cubicBezTo>
                  <a:cubicBezTo>
                    <a:pt x="22" y="109"/>
                    <a:pt x="17" y="112"/>
                    <a:pt x="11" y="114"/>
                  </a:cubicBezTo>
                  <a:cubicBezTo>
                    <a:pt x="16" y="113"/>
                    <a:pt x="19" y="111"/>
                    <a:pt x="19" y="111"/>
                  </a:cubicBezTo>
                  <a:cubicBezTo>
                    <a:pt x="19" y="111"/>
                    <a:pt x="16" y="116"/>
                    <a:pt x="13" y="127"/>
                  </a:cubicBezTo>
                  <a:cubicBezTo>
                    <a:pt x="21" y="108"/>
                    <a:pt x="29" y="100"/>
                    <a:pt x="32" y="98"/>
                  </a:cubicBezTo>
                  <a:cubicBezTo>
                    <a:pt x="35" y="98"/>
                    <a:pt x="43" y="98"/>
                    <a:pt x="58" y="90"/>
                  </a:cubicBezTo>
                  <a:cubicBezTo>
                    <a:pt x="74" y="82"/>
                    <a:pt x="101" y="66"/>
                    <a:pt x="106" y="55"/>
                  </a:cubicBezTo>
                  <a:cubicBezTo>
                    <a:pt x="114" y="45"/>
                    <a:pt x="125" y="40"/>
                    <a:pt x="135" y="34"/>
                  </a:cubicBezTo>
                  <a:cubicBezTo>
                    <a:pt x="141" y="24"/>
                    <a:pt x="141" y="10"/>
                    <a:pt x="141" y="0"/>
                  </a:cubicBezTo>
                  <a:cubicBezTo>
                    <a:pt x="122" y="5"/>
                    <a:pt x="111" y="10"/>
                    <a:pt x="106" y="13"/>
                  </a:cubicBezTo>
                  <a:close/>
                  <a:moveTo>
                    <a:pt x="7" y="114"/>
                  </a:moveTo>
                  <a:cubicBezTo>
                    <a:pt x="8" y="114"/>
                    <a:pt x="10" y="114"/>
                    <a:pt x="11" y="114"/>
                  </a:cubicBezTo>
                  <a:cubicBezTo>
                    <a:pt x="10" y="114"/>
                    <a:pt x="8" y="114"/>
                    <a:pt x="7" y="114"/>
                  </a:cubicBezTo>
                  <a:close/>
                  <a:moveTo>
                    <a:pt x="0" y="114"/>
                  </a:moveTo>
                  <a:cubicBezTo>
                    <a:pt x="2" y="114"/>
                    <a:pt x="5" y="115"/>
                    <a:pt x="7" y="114"/>
                  </a:cubicBezTo>
                  <a:cubicBezTo>
                    <a:pt x="5" y="114"/>
                    <a:pt x="3" y="114"/>
                    <a:pt x="0" y="114"/>
                  </a:cubicBezTo>
                  <a:close/>
                  <a:moveTo>
                    <a:pt x="72" y="61"/>
                  </a:moveTo>
                  <a:lnTo>
                    <a:pt x="64" y="63"/>
                  </a:lnTo>
                  <a:lnTo>
                    <a:pt x="74" y="47"/>
                  </a:lnTo>
                  <a:lnTo>
                    <a:pt x="88" y="47"/>
                  </a:lnTo>
                  <a:lnTo>
                    <a:pt x="72" y="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Freeform 397">
              <a:extLst>
                <a:ext uri="{FF2B5EF4-FFF2-40B4-BE49-F238E27FC236}">
                  <a16:creationId xmlns:a16="http://schemas.microsoft.com/office/drawing/2014/main" id="{0DDABE45-7EFD-458C-9705-89362CCEE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3224" y="6476996"/>
              <a:ext cx="7937" cy="65088"/>
            </a:xfrm>
            <a:custGeom>
              <a:avLst/>
              <a:gdLst>
                <a:gd name="T0" fmla="*/ 1804 w 22"/>
                <a:gd name="T1" fmla="*/ 1798 h 181"/>
                <a:gd name="T2" fmla="*/ 0 w 22"/>
                <a:gd name="T3" fmla="*/ 2877 h 181"/>
                <a:gd name="T4" fmla="*/ 722 w 22"/>
                <a:gd name="T5" fmla="*/ 54300 h 181"/>
                <a:gd name="T6" fmla="*/ 6494 w 22"/>
                <a:gd name="T7" fmla="*/ 54300 h 181"/>
                <a:gd name="T8" fmla="*/ 7576 w 22"/>
                <a:gd name="T9" fmla="*/ 0 h 181"/>
                <a:gd name="T10" fmla="*/ 4690 w 22"/>
                <a:gd name="T11" fmla="*/ 1079 h 181"/>
                <a:gd name="T12" fmla="*/ 1804 w 22"/>
                <a:gd name="T13" fmla="*/ 1798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181">
                  <a:moveTo>
                    <a:pt x="5" y="5"/>
                  </a:moveTo>
                  <a:cubicBezTo>
                    <a:pt x="2" y="5"/>
                    <a:pt x="0" y="8"/>
                    <a:pt x="0" y="8"/>
                  </a:cubicBezTo>
                  <a:cubicBezTo>
                    <a:pt x="0" y="8"/>
                    <a:pt x="2" y="148"/>
                    <a:pt x="2" y="151"/>
                  </a:cubicBezTo>
                  <a:cubicBezTo>
                    <a:pt x="2" y="180"/>
                    <a:pt x="18" y="180"/>
                    <a:pt x="18" y="151"/>
                  </a:cubicBezTo>
                  <a:cubicBezTo>
                    <a:pt x="18" y="148"/>
                    <a:pt x="21" y="0"/>
                    <a:pt x="21" y="0"/>
                  </a:cubicBezTo>
                  <a:cubicBezTo>
                    <a:pt x="21" y="0"/>
                    <a:pt x="16" y="3"/>
                    <a:pt x="13" y="3"/>
                  </a:cubicBezTo>
                  <a:cubicBezTo>
                    <a:pt x="10" y="3"/>
                    <a:pt x="8" y="5"/>
                    <a:pt x="5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Freeform 398">
              <a:extLst>
                <a:ext uri="{FF2B5EF4-FFF2-40B4-BE49-F238E27FC236}">
                  <a16:creationId xmlns:a16="http://schemas.microsoft.com/office/drawing/2014/main" id="{87792FC7-CCEF-4A7C-914C-68465CAEA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049" y="6403971"/>
              <a:ext cx="11112" cy="57150"/>
            </a:xfrm>
            <a:custGeom>
              <a:avLst/>
              <a:gdLst>
                <a:gd name="T0" fmla="*/ 6667 w 30"/>
                <a:gd name="T1" fmla="*/ 54650 h 160"/>
                <a:gd name="T2" fmla="*/ 9630 w 30"/>
                <a:gd name="T3" fmla="*/ 53935 h 160"/>
                <a:gd name="T4" fmla="*/ 10742 w 30"/>
                <a:gd name="T5" fmla="*/ 0 h 160"/>
                <a:gd name="T6" fmla="*/ 0 w 30"/>
                <a:gd name="T7" fmla="*/ 2858 h 160"/>
                <a:gd name="T8" fmla="*/ 1852 w 30"/>
                <a:gd name="T9" fmla="*/ 56793 h 160"/>
                <a:gd name="T10" fmla="*/ 6667 w 30"/>
                <a:gd name="T11" fmla="*/ 54650 h 1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160">
                  <a:moveTo>
                    <a:pt x="18" y="153"/>
                  </a:moveTo>
                  <a:cubicBezTo>
                    <a:pt x="21" y="153"/>
                    <a:pt x="24" y="151"/>
                    <a:pt x="26" y="151"/>
                  </a:cubicBezTo>
                  <a:cubicBezTo>
                    <a:pt x="26" y="143"/>
                    <a:pt x="29" y="21"/>
                    <a:pt x="29" y="0"/>
                  </a:cubicBezTo>
                  <a:cubicBezTo>
                    <a:pt x="18" y="2"/>
                    <a:pt x="8" y="5"/>
                    <a:pt x="0" y="8"/>
                  </a:cubicBezTo>
                  <a:cubicBezTo>
                    <a:pt x="2" y="24"/>
                    <a:pt x="5" y="145"/>
                    <a:pt x="5" y="159"/>
                  </a:cubicBezTo>
                  <a:cubicBezTo>
                    <a:pt x="10" y="156"/>
                    <a:pt x="16" y="156"/>
                    <a:pt x="18" y="15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" name="Freeform 399">
              <a:extLst>
                <a:ext uri="{FF2B5EF4-FFF2-40B4-BE49-F238E27FC236}">
                  <a16:creationId xmlns:a16="http://schemas.microsoft.com/office/drawing/2014/main" id="{7C7FD8EB-78EE-45B1-A2D5-D2D0E7F5C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2111" y="6292846"/>
              <a:ext cx="31750" cy="90488"/>
            </a:xfrm>
            <a:custGeom>
              <a:avLst/>
              <a:gdLst>
                <a:gd name="T0" fmla="*/ 7753 w 86"/>
                <a:gd name="T1" fmla="*/ 28594 h 250"/>
                <a:gd name="T2" fmla="*/ 9599 w 86"/>
                <a:gd name="T3" fmla="*/ 90126 h 250"/>
                <a:gd name="T4" fmla="*/ 16613 w 86"/>
                <a:gd name="T5" fmla="*/ 87954 h 250"/>
                <a:gd name="T6" fmla="*/ 21413 w 86"/>
                <a:gd name="T7" fmla="*/ 87230 h 250"/>
                <a:gd name="T8" fmla="*/ 22520 w 86"/>
                <a:gd name="T9" fmla="*/ 28594 h 250"/>
                <a:gd name="T10" fmla="*/ 15506 w 86"/>
                <a:gd name="T11" fmla="*/ 0 h 250"/>
                <a:gd name="T12" fmla="*/ 7753 w 86"/>
                <a:gd name="T13" fmla="*/ 28594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" h="250">
                  <a:moveTo>
                    <a:pt x="21" y="79"/>
                  </a:moveTo>
                  <a:cubicBezTo>
                    <a:pt x="21" y="79"/>
                    <a:pt x="24" y="217"/>
                    <a:pt x="26" y="249"/>
                  </a:cubicBezTo>
                  <a:cubicBezTo>
                    <a:pt x="32" y="246"/>
                    <a:pt x="40" y="246"/>
                    <a:pt x="45" y="243"/>
                  </a:cubicBezTo>
                  <a:cubicBezTo>
                    <a:pt x="50" y="243"/>
                    <a:pt x="53" y="241"/>
                    <a:pt x="58" y="241"/>
                  </a:cubicBezTo>
                  <a:cubicBezTo>
                    <a:pt x="58" y="212"/>
                    <a:pt x="61" y="79"/>
                    <a:pt x="61" y="79"/>
                  </a:cubicBezTo>
                  <a:cubicBezTo>
                    <a:pt x="64" y="61"/>
                    <a:pt x="85" y="0"/>
                    <a:pt x="42" y="0"/>
                  </a:cubicBezTo>
                  <a:cubicBezTo>
                    <a:pt x="0" y="0"/>
                    <a:pt x="19" y="61"/>
                    <a:pt x="21" y="7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Freeform 400">
              <a:extLst>
                <a:ext uri="{FF2B5EF4-FFF2-40B4-BE49-F238E27FC236}">
                  <a16:creationId xmlns:a16="http://schemas.microsoft.com/office/drawing/2014/main" id="{4841F890-9398-47B6-9420-13AAD6FD1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249" y="6349996"/>
              <a:ext cx="55562" cy="82550"/>
            </a:xfrm>
            <a:custGeom>
              <a:avLst/>
              <a:gdLst>
                <a:gd name="T0" fmla="*/ 55204 w 155"/>
                <a:gd name="T1" fmla="*/ 41095 h 229"/>
                <a:gd name="T2" fmla="*/ 27602 w 155"/>
                <a:gd name="T3" fmla="*/ 82190 h 229"/>
                <a:gd name="T4" fmla="*/ 0 w 155"/>
                <a:gd name="T5" fmla="*/ 41095 h 229"/>
                <a:gd name="T6" fmla="*/ 27602 w 155"/>
                <a:gd name="T7" fmla="*/ 0 h 229"/>
                <a:gd name="T8" fmla="*/ 55204 w 155"/>
                <a:gd name="T9" fmla="*/ 41095 h 229"/>
                <a:gd name="T10" fmla="*/ 41940 w 155"/>
                <a:gd name="T11" fmla="*/ 41095 h 229"/>
                <a:gd name="T12" fmla="*/ 27602 w 155"/>
                <a:gd name="T13" fmla="*/ 11535 h 229"/>
                <a:gd name="T14" fmla="*/ 13622 w 155"/>
                <a:gd name="T15" fmla="*/ 41095 h 229"/>
                <a:gd name="T16" fmla="*/ 27602 w 155"/>
                <a:gd name="T17" fmla="*/ 70654 h 229"/>
                <a:gd name="T18" fmla="*/ 41940 w 155"/>
                <a:gd name="T19" fmla="*/ 41095 h 2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5" h="229">
                  <a:moveTo>
                    <a:pt x="154" y="114"/>
                  </a:moveTo>
                  <a:cubicBezTo>
                    <a:pt x="154" y="193"/>
                    <a:pt x="117" y="228"/>
                    <a:pt x="77" y="228"/>
                  </a:cubicBezTo>
                  <a:cubicBezTo>
                    <a:pt x="38" y="228"/>
                    <a:pt x="0" y="193"/>
                    <a:pt x="0" y="114"/>
                  </a:cubicBezTo>
                  <a:cubicBezTo>
                    <a:pt x="0" y="34"/>
                    <a:pt x="38" y="0"/>
                    <a:pt x="77" y="0"/>
                  </a:cubicBezTo>
                  <a:cubicBezTo>
                    <a:pt x="117" y="0"/>
                    <a:pt x="154" y="34"/>
                    <a:pt x="154" y="114"/>
                  </a:cubicBezTo>
                  <a:close/>
                  <a:moveTo>
                    <a:pt x="117" y="114"/>
                  </a:moveTo>
                  <a:cubicBezTo>
                    <a:pt x="117" y="53"/>
                    <a:pt x="98" y="32"/>
                    <a:pt x="77" y="32"/>
                  </a:cubicBezTo>
                  <a:cubicBezTo>
                    <a:pt x="53" y="32"/>
                    <a:pt x="38" y="53"/>
                    <a:pt x="38" y="114"/>
                  </a:cubicBezTo>
                  <a:cubicBezTo>
                    <a:pt x="38" y="172"/>
                    <a:pt x="56" y="196"/>
                    <a:pt x="77" y="196"/>
                  </a:cubicBezTo>
                  <a:cubicBezTo>
                    <a:pt x="101" y="196"/>
                    <a:pt x="117" y="175"/>
                    <a:pt x="117" y="1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" name="Freeform 401">
              <a:extLst>
                <a:ext uri="{FF2B5EF4-FFF2-40B4-BE49-F238E27FC236}">
                  <a16:creationId xmlns:a16="http://schemas.microsoft.com/office/drawing/2014/main" id="{DE891D8C-9A5C-4609-96BC-5ACD3DCC0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336" y="6370634"/>
              <a:ext cx="26988" cy="58737"/>
            </a:xfrm>
            <a:custGeom>
              <a:avLst/>
              <a:gdLst>
                <a:gd name="T0" fmla="*/ 0 w 75"/>
                <a:gd name="T1" fmla="*/ 10323 h 165"/>
                <a:gd name="T2" fmla="*/ 0 w 75"/>
                <a:gd name="T3" fmla="*/ 1068 h 165"/>
                <a:gd name="T4" fmla="*/ 11155 w 75"/>
                <a:gd name="T5" fmla="*/ 1068 h 165"/>
                <a:gd name="T6" fmla="*/ 11155 w 75"/>
                <a:gd name="T7" fmla="*/ 11391 h 165"/>
                <a:gd name="T8" fmla="*/ 11155 w 75"/>
                <a:gd name="T9" fmla="*/ 11391 h 165"/>
                <a:gd name="T10" fmla="*/ 24469 w 75"/>
                <a:gd name="T11" fmla="*/ 0 h 165"/>
                <a:gd name="T12" fmla="*/ 26628 w 75"/>
                <a:gd name="T13" fmla="*/ 0 h 165"/>
                <a:gd name="T14" fmla="*/ 26628 w 75"/>
                <a:gd name="T15" fmla="*/ 13171 h 165"/>
                <a:gd name="T16" fmla="*/ 22670 w 75"/>
                <a:gd name="T17" fmla="*/ 12459 h 165"/>
                <a:gd name="T18" fmla="*/ 12235 w 75"/>
                <a:gd name="T19" fmla="*/ 26343 h 165"/>
                <a:gd name="T20" fmla="*/ 12235 w 75"/>
                <a:gd name="T21" fmla="*/ 58381 h 165"/>
                <a:gd name="T22" fmla="*/ 0 w 75"/>
                <a:gd name="T23" fmla="*/ 58381 h 165"/>
                <a:gd name="T24" fmla="*/ 0 w 75"/>
                <a:gd name="T25" fmla="*/ 10323 h 1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5" h="165">
                  <a:moveTo>
                    <a:pt x="0" y="29"/>
                  </a:moveTo>
                  <a:cubicBezTo>
                    <a:pt x="0" y="19"/>
                    <a:pt x="0" y="11"/>
                    <a:pt x="0" y="3"/>
                  </a:cubicBezTo>
                  <a:lnTo>
                    <a:pt x="31" y="3"/>
                  </a:lnTo>
                  <a:cubicBezTo>
                    <a:pt x="31" y="13"/>
                    <a:pt x="31" y="24"/>
                    <a:pt x="31" y="32"/>
                  </a:cubicBezTo>
                  <a:cubicBezTo>
                    <a:pt x="37" y="19"/>
                    <a:pt x="47" y="0"/>
                    <a:pt x="68" y="0"/>
                  </a:cubicBezTo>
                  <a:cubicBezTo>
                    <a:pt x="71" y="0"/>
                    <a:pt x="71" y="0"/>
                    <a:pt x="74" y="0"/>
                  </a:cubicBezTo>
                  <a:lnTo>
                    <a:pt x="74" y="37"/>
                  </a:lnTo>
                  <a:cubicBezTo>
                    <a:pt x="71" y="37"/>
                    <a:pt x="68" y="35"/>
                    <a:pt x="63" y="35"/>
                  </a:cubicBezTo>
                  <a:cubicBezTo>
                    <a:pt x="50" y="35"/>
                    <a:pt x="34" y="45"/>
                    <a:pt x="34" y="74"/>
                  </a:cubicBezTo>
                  <a:lnTo>
                    <a:pt x="34" y="164"/>
                  </a:lnTo>
                  <a:lnTo>
                    <a:pt x="0" y="164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" name="Freeform 402">
              <a:extLst>
                <a:ext uri="{FF2B5EF4-FFF2-40B4-BE49-F238E27FC236}">
                  <a16:creationId xmlns:a16="http://schemas.microsoft.com/office/drawing/2014/main" id="{E14B56CE-085D-4F53-A9E5-7FD53EFFE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499" y="6369046"/>
              <a:ext cx="44450" cy="84138"/>
            </a:xfrm>
            <a:custGeom>
              <a:avLst/>
              <a:gdLst>
                <a:gd name="T0" fmla="*/ 2891 w 123"/>
                <a:gd name="T1" fmla="*/ 68317 h 234"/>
                <a:gd name="T2" fmla="*/ 18430 w 123"/>
                <a:gd name="T3" fmla="*/ 72992 h 234"/>
                <a:gd name="T4" fmla="*/ 31802 w 123"/>
                <a:gd name="T5" fmla="*/ 55013 h 234"/>
                <a:gd name="T6" fmla="*/ 31802 w 123"/>
                <a:gd name="T7" fmla="*/ 49260 h 234"/>
                <a:gd name="T8" fmla="*/ 18430 w 123"/>
                <a:gd name="T9" fmla="*/ 58969 h 234"/>
                <a:gd name="T10" fmla="*/ 0 w 123"/>
                <a:gd name="T11" fmla="*/ 30203 h 234"/>
                <a:gd name="T12" fmla="*/ 19153 w 123"/>
                <a:gd name="T13" fmla="*/ 0 h 234"/>
                <a:gd name="T14" fmla="*/ 32524 w 123"/>
                <a:gd name="T15" fmla="*/ 9349 h 234"/>
                <a:gd name="T16" fmla="*/ 32524 w 123"/>
                <a:gd name="T17" fmla="*/ 0 h 234"/>
                <a:gd name="T18" fmla="*/ 44089 w 123"/>
                <a:gd name="T19" fmla="*/ 0 h 234"/>
                <a:gd name="T20" fmla="*/ 44089 w 123"/>
                <a:gd name="T21" fmla="*/ 9349 h 234"/>
                <a:gd name="T22" fmla="*/ 44089 w 123"/>
                <a:gd name="T23" fmla="*/ 52137 h 234"/>
                <a:gd name="T24" fmla="*/ 20237 w 123"/>
                <a:gd name="T25" fmla="*/ 83778 h 234"/>
                <a:gd name="T26" fmla="*/ 2168 w 123"/>
                <a:gd name="T27" fmla="*/ 79823 h 234"/>
                <a:gd name="T28" fmla="*/ 2891 w 123"/>
                <a:gd name="T29" fmla="*/ 68317 h 234"/>
                <a:gd name="T30" fmla="*/ 32524 w 123"/>
                <a:gd name="T31" fmla="*/ 29484 h 234"/>
                <a:gd name="T32" fmla="*/ 22044 w 123"/>
                <a:gd name="T33" fmla="*/ 10427 h 234"/>
                <a:gd name="T34" fmla="*/ 12648 w 123"/>
                <a:gd name="T35" fmla="*/ 29484 h 234"/>
                <a:gd name="T36" fmla="*/ 21322 w 123"/>
                <a:gd name="T37" fmla="*/ 49260 h 234"/>
                <a:gd name="T38" fmla="*/ 32524 w 123"/>
                <a:gd name="T39" fmla="*/ 29484 h 2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3" h="234">
                  <a:moveTo>
                    <a:pt x="8" y="190"/>
                  </a:moveTo>
                  <a:cubicBezTo>
                    <a:pt x="16" y="195"/>
                    <a:pt x="32" y="203"/>
                    <a:pt x="51" y="203"/>
                  </a:cubicBezTo>
                  <a:cubicBezTo>
                    <a:pt x="82" y="203"/>
                    <a:pt x="88" y="177"/>
                    <a:pt x="88" y="153"/>
                  </a:cubicBezTo>
                  <a:lnTo>
                    <a:pt x="88" y="137"/>
                  </a:lnTo>
                  <a:cubicBezTo>
                    <a:pt x="82" y="150"/>
                    <a:pt x="72" y="164"/>
                    <a:pt x="51" y="164"/>
                  </a:cubicBezTo>
                  <a:cubicBezTo>
                    <a:pt x="29" y="164"/>
                    <a:pt x="0" y="148"/>
                    <a:pt x="0" y="84"/>
                  </a:cubicBezTo>
                  <a:cubicBezTo>
                    <a:pt x="0" y="39"/>
                    <a:pt x="14" y="0"/>
                    <a:pt x="53" y="0"/>
                  </a:cubicBezTo>
                  <a:cubicBezTo>
                    <a:pt x="74" y="0"/>
                    <a:pt x="85" y="13"/>
                    <a:pt x="90" y="26"/>
                  </a:cubicBezTo>
                  <a:lnTo>
                    <a:pt x="90" y="0"/>
                  </a:lnTo>
                  <a:lnTo>
                    <a:pt x="122" y="0"/>
                  </a:lnTo>
                  <a:lnTo>
                    <a:pt x="122" y="26"/>
                  </a:lnTo>
                  <a:lnTo>
                    <a:pt x="122" y="145"/>
                  </a:lnTo>
                  <a:cubicBezTo>
                    <a:pt x="122" y="195"/>
                    <a:pt x="109" y="233"/>
                    <a:pt x="56" y="233"/>
                  </a:cubicBezTo>
                  <a:cubicBezTo>
                    <a:pt x="32" y="233"/>
                    <a:pt x="14" y="227"/>
                    <a:pt x="6" y="222"/>
                  </a:cubicBezTo>
                  <a:lnTo>
                    <a:pt x="8" y="190"/>
                  </a:lnTo>
                  <a:close/>
                  <a:moveTo>
                    <a:pt x="90" y="82"/>
                  </a:moveTo>
                  <a:cubicBezTo>
                    <a:pt x="90" y="47"/>
                    <a:pt x="80" y="29"/>
                    <a:pt x="61" y="29"/>
                  </a:cubicBezTo>
                  <a:cubicBezTo>
                    <a:pt x="43" y="29"/>
                    <a:pt x="35" y="47"/>
                    <a:pt x="35" y="82"/>
                  </a:cubicBezTo>
                  <a:cubicBezTo>
                    <a:pt x="35" y="121"/>
                    <a:pt x="48" y="137"/>
                    <a:pt x="59" y="137"/>
                  </a:cubicBezTo>
                  <a:cubicBezTo>
                    <a:pt x="80" y="137"/>
                    <a:pt x="90" y="119"/>
                    <a:pt x="90" y="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" name="Freeform 403">
              <a:extLst>
                <a:ext uri="{FF2B5EF4-FFF2-40B4-BE49-F238E27FC236}">
                  <a16:creationId xmlns:a16="http://schemas.microsoft.com/office/drawing/2014/main" id="{238CD492-3E61-4E13-8E63-7FA7AC4C8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886" y="6369046"/>
              <a:ext cx="42863" cy="61913"/>
            </a:xfrm>
            <a:custGeom>
              <a:avLst/>
              <a:gdLst>
                <a:gd name="T0" fmla="*/ 4722 w 118"/>
                <a:gd name="T1" fmla="*/ 4735 h 170"/>
                <a:gd name="T2" fmla="*/ 21432 w 118"/>
                <a:gd name="T3" fmla="*/ 0 h 170"/>
                <a:gd name="T4" fmla="*/ 41410 w 118"/>
                <a:gd name="T5" fmla="*/ 24037 h 170"/>
                <a:gd name="T6" fmla="*/ 41410 w 118"/>
                <a:gd name="T7" fmla="*/ 49895 h 170"/>
                <a:gd name="T8" fmla="*/ 42500 w 118"/>
                <a:gd name="T9" fmla="*/ 60456 h 170"/>
                <a:gd name="T10" fmla="*/ 30876 w 118"/>
                <a:gd name="T11" fmla="*/ 60456 h 170"/>
                <a:gd name="T12" fmla="*/ 29786 w 118"/>
                <a:gd name="T13" fmla="*/ 52808 h 170"/>
                <a:gd name="T14" fmla="*/ 29786 w 118"/>
                <a:gd name="T15" fmla="*/ 52808 h 170"/>
                <a:gd name="T16" fmla="*/ 15620 w 118"/>
                <a:gd name="T17" fmla="*/ 61549 h 170"/>
                <a:gd name="T18" fmla="*/ 0 w 118"/>
                <a:gd name="T19" fmla="*/ 44067 h 170"/>
                <a:gd name="T20" fmla="*/ 27970 w 118"/>
                <a:gd name="T21" fmla="*/ 24037 h 170"/>
                <a:gd name="T22" fmla="*/ 30876 w 118"/>
                <a:gd name="T23" fmla="*/ 24037 h 170"/>
                <a:gd name="T24" fmla="*/ 30876 w 118"/>
                <a:gd name="T25" fmla="*/ 21852 h 170"/>
                <a:gd name="T26" fmla="*/ 21432 w 118"/>
                <a:gd name="T27" fmla="*/ 10562 h 170"/>
                <a:gd name="T28" fmla="*/ 6902 w 118"/>
                <a:gd name="T29" fmla="*/ 16389 h 170"/>
                <a:gd name="T30" fmla="*/ 4722 w 118"/>
                <a:gd name="T31" fmla="*/ 4735 h 170"/>
                <a:gd name="T32" fmla="*/ 29786 w 118"/>
                <a:gd name="T33" fmla="*/ 31685 h 170"/>
                <a:gd name="T34" fmla="*/ 29060 w 118"/>
                <a:gd name="T35" fmla="*/ 31685 h 170"/>
                <a:gd name="T36" fmla="*/ 11624 w 118"/>
                <a:gd name="T37" fmla="*/ 43339 h 170"/>
                <a:gd name="T38" fmla="*/ 19252 w 118"/>
                <a:gd name="T39" fmla="*/ 51716 h 170"/>
                <a:gd name="T40" fmla="*/ 29786 w 118"/>
                <a:gd name="T41" fmla="*/ 35327 h 170"/>
                <a:gd name="T42" fmla="*/ 29786 w 118"/>
                <a:gd name="T43" fmla="*/ 31685 h 1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8" h="170">
                  <a:moveTo>
                    <a:pt x="13" y="13"/>
                  </a:moveTo>
                  <a:cubicBezTo>
                    <a:pt x="24" y="7"/>
                    <a:pt x="37" y="0"/>
                    <a:pt x="59" y="0"/>
                  </a:cubicBezTo>
                  <a:cubicBezTo>
                    <a:pt x="104" y="0"/>
                    <a:pt x="114" y="23"/>
                    <a:pt x="114" y="66"/>
                  </a:cubicBezTo>
                  <a:lnTo>
                    <a:pt x="114" y="137"/>
                  </a:lnTo>
                  <a:cubicBezTo>
                    <a:pt x="114" y="148"/>
                    <a:pt x="114" y="158"/>
                    <a:pt x="117" y="166"/>
                  </a:cubicBezTo>
                  <a:lnTo>
                    <a:pt x="85" y="166"/>
                  </a:lnTo>
                  <a:cubicBezTo>
                    <a:pt x="82" y="161"/>
                    <a:pt x="82" y="153"/>
                    <a:pt x="82" y="145"/>
                  </a:cubicBezTo>
                  <a:cubicBezTo>
                    <a:pt x="74" y="158"/>
                    <a:pt x="65" y="169"/>
                    <a:pt x="43" y="169"/>
                  </a:cubicBezTo>
                  <a:cubicBezTo>
                    <a:pt x="22" y="169"/>
                    <a:pt x="0" y="150"/>
                    <a:pt x="0" y="121"/>
                  </a:cubicBezTo>
                  <a:cubicBezTo>
                    <a:pt x="0" y="76"/>
                    <a:pt x="32" y="66"/>
                    <a:pt x="77" y="66"/>
                  </a:cubicBezTo>
                  <a:lnTo>
                    <a:pt x="85" y="66"/>
                  </a:lnTo>
                  <a:lnTo>
                    <a:pt x="85" y="60"/>
                  </a:lnTo>
                  <a:cubicBezTo>
                    <a:pt x="85" y="45"/>
                    <a:pt x="78" y="29"/>
                    <a:pt x="59" y="29"/>
                  </a:cubicBezTo>
                  <a:cubicBezTo>
                    <a:pt x="41" y="29"/>
                    <a:pt x="27" y="39"/>
                    <a:pt x="19" y="45"/>
                  </a:cubicBezTo>
                  <a:lnTo>
                    <a:pt x="13" y="13"/>
                  </a:lnTo>
                  <a:close/>
                  <a:moveTo>
                    <a:pt x="82" y="87"/>
                  </a:moveTo>
                  <a:lnTo>
                    <a:pt x="80" y="87"/>
                  </a:lnTo>
                  <a:cubicBezTo>
                    <a:pt x="51" y="87"/>
                    <a:pt x="32" y="95"/>
                    <a:pt x="32" y="119"/>
                  </a:cubicBezTo>
                  <a:cubicBezTo>
                    <a:pt x="32" y="135"/>
                    <a:pt x="40" y="142"/>
                    <a:pt x="53" y="142"/>
                  </a:cubicBezTo>
                  <a:cubicBezTo>
                    <a:pt x="74" y="142"/>
                    <a:pt x="82" y="124"/>
                    <a:pt x="82" y="97"/>
                  </a:cubicBezTo>
                  <a:lnTo>
                    <a:pt x="82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" name="Freeform 404">
              <a:extLst>
                <a:ext uri="{FF2B5EF4-FFF2-40B4-BE49-F238E27FC236}">
                  <a16:creationId xmlns:a16="http://schemas.microsoft.com/office/drawing/2014/main" id="{2800C0DF-0E3B-4C4D-86B1-3A8D345B3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1686" y="6370634"/>
              <a:ext cx="41275" cy="58737"/>
            </a:xfrm>
            <a:custGeom>
              <a:avLst/>
              <a:gdLst>
                <a:gd name="T0" fmla="*/ 0 w 115"/>
                <a:gd name="T1" fmla="*/ 10323 h 165"/>
                <a:gd name="T2" fmla="*/ 0 w 115"/>
                <a:gd name="T3" fmla="*/ 1068 h 165"/>
                <a:gd name="T4" fmla="*/ 11485 w 115"/>
                <a:gd name="T5" fmla="*/ 1068 h 165"/>
                <a:gd name="T6" fmla="*/ 11485 w 115"/>
                <a:gd name="T7" fmla="*/ 9612 h 165"/>
                <a:gd name="T8" fmla="*/ 11485 w 115"/>
                <a:gd name="T9" fmla="*/ 9612 h 165"/>
                <a:gd name="T10" fmla="*/ 11485 w 115"/>
                <a:gd name="T11" fmla="*/ 9612 h 165"/>
                <a:gd name="T12" fmla="*/ 25842 w 115"/>
                <a:gd name="T13" fmla="*/ 0 h 165"/>
                <a:gd name="T14" fmla="*/ 40916 w 115"/>
                <a:gd name="T15" fmla="*/ 21715 h 165"/>
                <a:gd name="T16" fmla="*/ 40916 w 115"/>
                <a:gd name="T17" fmla="*/ 58381 h 165"/>
                <a:gd name="T18" fmla="*/ 28713 w 115"/>
                <a:gd name="T19" fmla="*/ 58381 h 165"/>
                <a:gd name="T20" fmla="*/ 28713 w 115"/>
                <a:gd name="T21" fmla="*/ 23495 h 165"/>
                <a:gd name="T22" fmla="*/ 20817 w 115"/>
                <a:gd name="T23" fmla="*/ 11391 h 165"/>
                <a:gd name="T24" fmla="*/ 12562 w 115"/>
                <a:gd name="T25" fmla="*/ 24563 h 165"/>
                <a:gd name="T26" fmla="*/ 12562 w 115"/>
                <a:gd name="T27" fmla="*/ 58381 h 165"/>
                <a:gd name="T28" fmla="*/ 0 w 115"/>
                <a:gd name="T29" fmla="*/ 58381 h 165"/>
                <a:gd name="T30" fmla="*/ 0 w 115"/>
                <a:gd name="T31" fmla="*/ 10323 h 1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5" h="165">
                  <a:moveTo>
                    <a:pt x="0" y="29"/>
                  </a:moveTo>
                  <a:cubicBezTo>
                    <a:pt x="0" y="19"/>
                    <a:pt x="0" y="11"/>
                    <a:pt x="0" y="3"/>
                  </a:cubicBezTo>
                  <a:lnTo>
                    <a:pt x="32" y="3"/>
                  </a:lnTo>
                  <a:cubicBezTo>
                    <a:pt x="32" y="11"/>
                    <a:pt x="32" y="19"/>
                    <a:pt x="32" y="27"/>
                  </a:cubicBezTo>
                  <a:cubicBezTo>
                    <a:pt x="37" y="16"/>
                    <a:pt x="48" y="0"/>
                    <a:pt x="72" y="0"/>
                  </a:cubicBezTo>
                  <a:cubicBezTo>
                    <a:pt x="104" y="0"/>
                    <a:pt x="114" y="27"/>
                    <a:pt x="114" y="61"/>
                  </a:cubicBezTo>
                  <a:lnTo>
                    <a:pt x="114" y="164"/>
                  </a:lnTo>
                  <a:lnTo>
                    <a:pt x="80" y="164"/>
                  </a:lnTo>
                  <a:lnTo>
                    <a:pt x="80" y="66"/>
                  </a:lnTo>
                  <a:cubicBezTo>
                    <a:pt x="80" y="43"/>
                    <a:pt x="74" y="32"/>
                    <a:pt x="58" y="32"/>
                  </a:cubicBezTo>
                  <a:cubicBezTo>
                    <a:pt x="40" y="32"/>
                    <a:pt x="35" y="50"/>
                    <a:pt x="35" y="69"/>
                  </a:cubicBezTo>
                  <a:lnTo>
                    <a:pt x="35" y="164"/>
                  </a:lnTo>
                  <a:lnTo>
                    <a:pt x="0" y="164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" name="Freeform 405">
              <a:extLst>
                <a:ext uri="{FF2B5EF4-FFF2-40B4-BE49-F238E27FC236}">
                  <a16:creationId xmlns:a16="http://schemas.microsoft.com/office/drawing/2014/main" id="{B2C7093E-79F2-4B14-B953-C8CC6CC9FC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4074" y="6346821"/>
              <a:ext cx="14287" cy="82550"/>
            </a:xfrm>
            <a:custGeom>
              <a:avLst/>
              <a:gdLst>
                <a:gd name="T0" fmla="*/ 0 w 38"/>
                <a:gd name="T1" fmla="*/ 0 h 231"/>
                <a:gd name="T2" fmla="*/ 13911 w 38"/>
                <a:gd name="T3" fmla="*/ 0 h 231"/>
                <a:gd name="T4" fmla="*/ 13911 w 38"/>
                <a:gd name="T5" fmla="*/ 14294 h 231"/>
                <a:gd name="T6" fmla="*/ 0 w 38"/>
                <a:gd name="T7" fmla="*/ 14294 h 231"/>
                <a:gd name="T8" fmla="*/ 0 w 38"/>
                <a:gd name="T9" fmla="*/ 0 h 231"/>
                <a:gd name="T10" fmla="*/ 0 w 38"/>
                <a:gd name="T11" fmla="*/ 24658 h 231"/>
                <a:gd name="T12" fmla="*/ 13159 w 38"/>
                <a:gd name="T13" fmla="*/ 24658 h 231"/>
                <a:gd name="T14" fmla="*/ 13159 w 38"/>
                <a:gd name="T15" fmla="*/ 82193 h 231"/>
                <a:gd name="T16" fmla="*/ 0 w 38"/>
                <a:gd name="T17" fmla="*/ 82193 h 231"/>
                <a:gd name="T18" fmla="*/ 0 w 38"/>
                <a:gd name="T19" fmla="*/ 24658 h 2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231">
                  <a:moveTo>
                    <a:pt x="0" y="0"/>
                  </a:moveTo>
                  <a:lnTo>
                    <a:pt x="37" y="0"/>
                  </a:lnTo>
                  <a:lnTo>
                    <a:pt x="37" y="40"/>
                  </a:lnTo>
                  <a:lnTo>
                    <a:pt x="0" y="40"/>
                  </a:lnTo>
                  <a:lnTo>
                    <a:pt x="0" y="0"/>
                  </a:lnTo>
                  <a:close/>
                  <a:moveTo>
                    <a:pt x="0" y="69"/>
                  </a:moveTo>
                  <a:lnTo>
                    <a:pt x="35" y="69"/>
                  </a:lnTo>
                  <a:lnTo>
                    <a:pt x="35" y="230"/>
                  </a:lnTo>
                  <a:lnTo>
                    <a:pt x="0" y="23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" name="Freeform 406">
              <a:extLst>
                <a:ext uri="{FF2B5EF4-FFF2-40B4-BE49-F238E27FC236}">
                  <a16:creationId xmlns:a16="http://schemas.microsoft.com/office/drawing/2014/main" id="{4C8E3E09-4868-431A-BA41-EDE0EC16C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299" y="6372221"/>
              <a:ext cx="34925" cy="58738"/>
            </a:xfrm>
            <a:custGeom>
              <a:avLst/>
              <a:gdLst>
                <a:gd name="T0" fmla="*/ 0 w 99"/>
                <a:gd name="T1" fmla="*/ 46048 h 162"/>
                <a:gd name="T2" fmla="*/ 21519 w 99"/>
                <a:gd name="T3" fmla="*/ 10515 h 162"/>
                <a:gd name="T4" fmla="*/ 1058 w 99"/>
                <a:gd name="T5" fmla="*/ 10515 h 162"/>
                <a:gd name="T6" fmla="*/ 1058 w 99"/>
                <a:gd name="T7" fmla="*/ 0 h 162"/>
                <a:gd name="T8" fmla="*/ 34572 w 99"/>
                <a:gd name="T9" fmla="*/ 0 h 162"/>
                <a:gd name="T10" fmla="*/ 34572 w 99"/>
                <a:gd name="T11" fmla="*/ 11603 h 162"/>
                <a:gd name="T12" fmla="*/ 13053 w 99"/>
                <a:gd name="T13" fmla="*/ 47861 h 162"/>
                <a:gd name="T14" fmla="*/ 34572 w 99"/>
                <a:gd name="T15" fmla="*/ 47861 h 162"/>
                <a:gd name="T16" fmla="*/ 34572 w 99"/>
                <a:gd name="T17" fmla="*/ 58375 h 162"/>
                <a:gd name="T18" fmla="*/ 0 w 99"/>
                <a:gd name="T19" fmla="*/ 58375 h 162"/>
                <a:gd name="T20" fmla="*/ 0 w 99"/>
                <a:gd name="T21" fmla="*/ 46048 h 1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9" h="162">
                  <a:moveTo>
                    <a:pt x="0" y="127"/>
                  </a:moveTo>
                  <a:lnTo>
                    <a:pt x="61" y="29"/>
                  </a:lnTo>
                  <a:lnTo>
                    <a:pt x="3" y="29"/>
                  </a:lnTo>
                  <a:lnTo>
                    <a:pt x="3" y="0"/>
                  </a:lnTo>
                  <a:lnTo>
                    <a:pt x="98" y="0"/>
                  </a:lnTo>
                  <a:lnTo>
                    <a:pt x="98" y="32"/>
                  </a:lnTo>
                  <a:lnTo>
                    <a:pt x="37" y="132"/>
                  </a:lnTo>
                  <a:lnTo>
                    <a:pt x="98" y="132"/>
                  </a:lnTo>
                  <a:lnTo>
                    <a:pt x="98" y="161"/>
                  </a:lnTo>
                  <a:lnTo>
                    <a:pt x="0" y="161"/>
                  </a:lnTo>
                  <a:lnTo>
                    <a:pt x="0" y="12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" name="Freeform 407">
              <a:extLst>
                <a:ext uri="{FF2B5EF4-FFF2-40B4-BE49-F238E27FC236}">
                  <a16:creationId xmlns:a16="http://schemas.microsoft.com/office/drawing/2014/main" id="{3636D88F-5AB2-4D3B-9478-A85137C79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5986" y="6369046"/>
              <a:ext cx="42863" cy="61913"/>
            </a:xfrm>
            <a:custGeom>
              <a:avLst/>
              <a:gdLst>
                <a:gd name="T0" fmla="*/ 4722 w 118"/>
                <a:gd name="T1" fmla="*/ 4735 h 170"/>
                <a:gd name="T2" fmla="*/ 21068 w 118"/>
                <a:gd name="T3" fmla="*/ 0 h 170"/>
                <a:gd name="T4" fmla="*/ 41410 w 118"/>
                <a:gd name="T5" fmla="*/ 24037 h 170"/>
                <a:gd name="T6" fmla="*/ 41410 w 118"/>
                <a:gd name="T7" fmla="*/ 49895 h 170"/>
                <a:gd name="T8" fmla="*/ 42500 w 118"/>
                <a:gd name="T9" fmla="*/ 60456 h 170"/>
                <a:gd name="T10" fmla="*/ 30876 w 118"/>
                <a:gd name="T11" fmla="*/ 60456 h 170"/>
                <a:gd name="T12" fmla="*/ 29786 w 118"/>
                <a:gd name="T13" fmla="*/ 52808 h 170"/>
                <a:gd name="T14" fmla="*/ 29786 w 118"/>
                <a:gd name="T15" fmla="*/ 52808 h 170"/>
                <a:gd name="T16" fmla="*/ 15256 w 118"/>
                <a:gd name="T17" fmla="*/ 61549 h 170"/>
                <a:gd name="T18" fmla="*/ 0 w 118"/>
                <a:gd name="T19" fmla="*/ 44067 h 170"/>
                <a:gd name="T20" fmla="*/ 27970 w 118"/>
                <a:gd name="T21" fmla="*/ 24037 h 170"/>
                <a:gd name="T22" fmla="*/ 30876 w 118"/>
                <a:gd name="T23" fmla="*/ 24037 h 170"/>
                <a:gd name="T24" fmla="*/ 30876 w 118"/>
                <a:gd name="T25" fmla="*/ 21852 h 170"/>
                <a:gd name="T26" fmla="*/ 21068 w 118"/>
                <a:gd name="T27" fmla="*/ 10562 h 170"/>
                <a:gd name="T28" fmla="*/ 6902 w 118"/>
                <a:gd name="T29" fmla="*/ 16389 h 170"/>
                <a:gd name="T30" fmla="*/ 4722 w 118"/>
                <a:gd name="T31" fmla="*/ 4735 h 170"/>
                <a:gd name="T32" fmla="*/ 29786 w 118"/>
                <a:gd name="T33" fmla="*/ 31685 h 170"/>
                <a:gd name="T34" fmla="*/ 28696 w 118"/>
                <a:gd name="T35" fmla="*/ 31685 h 170"/>
                <a:gd name="T36" fmla="*/ 11624 w 118"/>
                <a:gd name="T37" fmla="*/ 43339 h 170"/>
                <a:gd name="T38" fmla="*/ 19252 w 118"/>
                <a:gd name="T39" fmla="*/ 51716 h 170"/>
                <a:gd name="T40" fmla="*/ 29786 w 118"/>
                <a:gd name="T41" fmla="*/ 35327 h 170"/>
                <a:gd name="T42" fmla="*/ 29786 w 118"/>
                <a:gd name="T43" fmla="*/ 31685 h 1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8" h="170">
                  <a:moveTo>
                    <a:pt x="13" y="13"/>
                  </a:moveTo>
                  <a:cubicBezTo>
                    <a:pt x="24" y="7"/>
                    <a:pt x="37" y="0"/>
                    <a:pt x="58" y="0"/>
                  </a:cubicBezTo>
                  <a:cubicBezTo>
                    <a:pt x="103" y="0"/>
                    <a:pt x="114" y="23"/>
                    <a:pt x="114" y="66"/>
                  </a:cubicBezTo>
                  <a:lnTo>
                    <a:pt x="114" y="137"/>
                  </a:lnTo>
                  <a:cubicBezTo>
                    <a:pt x="114" y="148"/>
                    <a:pt x="114" y="158"/>
                    <a:pt x="117" y="166"/>
                  </a:cubicBezTo>
                  <a:lnTo>
                    <a:pt x="85" y="166"/>
                  </a:lnTo>
                  <a:cubicBezTo>
                    <a:pt x="82" y="161"/>
                    <a:pt x="82" y="153"/>
                    <a:pt x="82" y="145"/>
                  </a:cubicBezTo>
                  <a:cubicBezTo>
                    <a:pt x="74" y="158"/>
                    <a:pt x="64" y="169"/>
                    <a:pt x="42" y="169"/>
                  </a:cubicBezTo>
                  <a:cubicBezTo>
                    <a:pt x="21" y="169"/>
                    <a:pt x="0" y="150"/>
                    <a:pt x="0" y="121"/>
                  </a:cubicBezTo>
                  <a:cubicBezTo>
                    <a:pt x="0" y="76"/>
                    <a:pt x="32" y="66"/>
                    <a:pt x="77" y="66"/>
                  </a:cubicBezTo>
                  <a:lnTo>
                    <a:pt x="85" y="66"/>
                  </a:lnTo>
                  <a:lnTo>
                    <a:pt x="85" y="60"/>
                  </a:lnTo>
                  <a:cubicBezTo>
                    <a:pt x="85" y="45"/>
                    <a:pt x="77" y="29"/>
                    <a:pt x="58" y="29"/>
                  </a:cubicBezTo>
                  <a:cubicBezTo>
                    <a:pt x="40" y="29"/>
                    <a:pt x="26" y="39"/>
                    <a:pt x="19" y="45"/>
                  </a:cubicBezTo>
                  <a:lnTo>
                    <a:pt x="13" y="13"/>
                  </a:lnTo>
                  <a:close/>
                  <a:moveTo>
                    <a:pt x="82" y="87"/>
                  </a:moveTo>
                  <a:lnTo>
                    <a:pt x="79" y="87"/>
                  </a:lnTo>
                  <a:cubicBezTo>
                    <a:pt x="50" y="87"/>
                    <a:pt x="32" y="95"/>
                    <a:pt x="32" y="119"/>
                  </a:cubicBezTo>
                  <a:cubicBezTo>
                    <a:pt x="32" y="135"/>
                    <a:pt x="40" y="142"/>
                    <a:pt x="53" y="142"/>
                  </a:cubicBezTo>
                  <a:cubicBezTo>
                    <a:pt x="74" y="142"/>
                    <a:pt x="82" y="124"/>
                    <a:pt x="82" y="97"/>
                  </a:cubicBezTo>
                  <a:lnTo>
                    <a:pt x="82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Freeform 408">
              <a:extLst>
                <a:ext uri="{FF2B5EF4-FFF2-40B4-BE49-F238E27FC236}">
                  <a16:creationId xmlns:a16="http://schemas.microsoft.com/office/drawing/2014/main" id="{2ACBC613-90CF-4B94-A78F-27AE58A84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3611" y="6369046"/>
              <a:ext cx="38100" cy="84138"/>
            </a:xfrm>
            <a:custGeom>
              <a:avLst/>
              <a:gdLst>
                <a:gd name="T0" fmla="*/ 37737 w 105"/>
                <a:gd name="T1" fmla="*/ 57890 h 234"/>
                <a:gd name="T2" fmla="*/ 25037 w 105"/>
                <a:gd name="T3" fmla="*/ 59688 h 234"/>
                <a:gd name="T4" fmla="*/ 24311 w 105"/>
                <a:gd name="T5" fmla="*/ 59688 h 234"/>
                <a:gd name="T6" fmla="*/ 22134 w 105"/>
                <a:gd name="T7" fmla="*/ 65441 h 234"/>
                <a:gd name="T8" fmla="*/ 26126 w 105"/>
                <a:gd name="T9" fmla="*/ 64722 h 234"/>
                <a:gd name="T10" fmla="*/ 34834 w 105"/>
                <a:gd name="T11" fmla="*/ 72992 h 234"/>
                <a:gd name="T12" fmla="*/ 23223 w 105"/>
                <a:gd name="T13" fmla="*/ 83778 h 234"/>
                <a:gd name="T14" fmla="*/ 12700 w 105"/>
                <a:gd name="T15" fmla="*/ 81621 h 234"/>
                <a:gd name="T16" fmla="*/ 14514 w 105"/>
                <a:gd name="T17" fmla="*/ 76947 h 234"/>
                <a:gd name="T18" fmla="*/ 21409 w 105"/>
                <a:gd name="T19" fmla="*/ 78745 h 234"/>
                <a:gd name="T20" fmla="*/ 27214 w 105"/>
                <a:gd name="T21" fmla="*/ 74070 h 234"/>
                <a:gd name="T22" fmla="*/ 22134 w 105"/>
                <a:gd name="T23" fmla="*/ 70115 h 234"/>
                <a:gd name="T24" fmla="*/ 18506 w 105"/>
                <a:gd name="T25" fmla="*/ 71194 h 234"/>
                <a:gd name="T26" fmla="*/ 16329 w 105"/>
                <a:gd name="T27" fmla="*/ 69396 h 234"/>
                <a:gd name="T28" fmla="*/ 19231 w 105"/>
                <a:gd name="T29" fmla="*/ 59688 h 234"/>
                <a:gd name="T30" fmla="*/ 0 w 105"/>
                <a:gd name="T31" fmla="*/ 30203 h 234"/>
                <a:gd name="T32" fmla="*/ 25037 w 105"/>
                <a:gd name="T33" fmla="*/ 0 h 234"/>
                <a:gd name="T34" fmla="*/ 35560 w 105"/>
                <a:gd name="T35" fmla="*/ 1798 h 234"/>
                <a:gd name="T36" fmla="*/ 34834 w 105"/>
                <a:gd name="T37" fmla="*/ 13304 h 234"/>
                <a:gd name="T38" fmla="*/ 26126 w 105"/>
                <a:gd name="T39" fmla="*/ 10427 h 234"/>
                <a:gd name="T40" fmla="*/ 12700 w 105"/>
                <a:gd name="T41" fmla="*/ 30203 h 234"/>
                <a:gd name="T42" fmla="*/ 27214 w 105"/>
                <a:gd name="T43" fmla="*/ 49260 h 234"/>
                <a:gd name="T44" fmla="*/ 35560 w 105"/>
                <a:gd name="T45" fmla="*/ 46384 h 234"/>
                <a:gd name="T46" fmla="*/ 37737 w 105"/>
                <a:gd name="T47" fmla="*/ 57890 h 2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5" h="234">
                  <a:moveTo>
                    <a:pt x="104" y="161"/>
                  </a:moveTo>
                  <a:cubicBezTo>
                    <a:pt x="96" y="164"/>
                    <a:pt x="82" y="166"/>
                    <a:pt x="69" y="166"/>
                  </a:cubicBezTo>
                  <a:lnTo>
                    <a:pt x="67" y="166"/>
                  </a:lnTo>
                  <a:lnTo>
                    <a:pt x="61" y="182"/>
                  </a:lnTo>
                  <a:cubicBezTo>
                    <a:pt x="64" y="182"/>
                    <a:pt x="67" y="180"/>
                    <a:pt x="72" y="180"/>
                  </a:cubicBezTo>
                  <a:cubicBezTo>
                    <a:pt x="88" y="180"/>
                    <a:pt x="96" y="190"/>
                    <a:pt x="96" y="203"/>
                  </a:cubicBezTo>
                  <a:cubicBezTo>
                    <a:pt x="96" y="222"/>
                    <a:pt x="77" y="233"/>
                    <a:pt x="64" y="233"/>
                  </a:cubicBezTo>
                  <a:cubicBezTo>
                    <a:pt x="53" y="233"/>
                    <a:pt x="40" y="230"/>
                    <a:pt x="35" y="227"/>
                  </a:cubicBezTo>
                  <a:lnTo>
                    <a:pt x="40" y="214"/>
                  </a:lnTo>
                  <a:cubicBezTo>
                    <a:pt x="45" y="217"/>
                    <a:pt x="51" y="219"/>
                    <a:pt x="59" y="219"/>
                  </a:cubicBezTo>
                  <a:cubicBezTo>
                    <a:pt x="69" y="219"/>
                    <a:pt x="75" y="214"/>
                    <a:pt x="75" y="206"/>
                  </a:cubicBezTo>
                  <a:cubicBezTo>
                    <a:pt x="75" y="198"/>
                    <a:pt x="69" y="195"/>
                    <a:pt x="61" y="195"/>
                  </a:cubicBezTo>
                  <a:cubicBezTo>
                    <a:pt x="56" y="195"/>
                    <a:pt x="53" y="195"/>
                    <a:pt x="51" y="198"/>
                  </a:cubicBezTo>
                  <a:lnTo>
                    <a:pt x="45" y="193"/>
                  </a:lnTo>
                  <a:lnTo>
                    <a:pt x="53" y="166"/>
                  </a:lnTo>
                  <a:cubicBezTo>
                    <a:pt x="16" y="158"/>
                    <a:pt x="0" y="124"/>
                    <a:pt x="0" y="84"/>
                  </a:cubicBezTo>
                  <a:cubicBezTo>
                    <a:pt x="0" y="39"/>
                    <a:pt x="22" y="0"/>
                    <a:pt x="69" y="0"/>
                  </a:cubicBezTo>
                  <a:cubicBezTo>
                    <a:pt x="80" y="0"/>
                    <a:pt x="93" y="2"/>
                    <a:pt x="98" y="5"/>
                  </a:cubicBezTo>
                  <a:lnTo>
                    <a:pt x="96" y="37"/>
                  </a:lnTo>
                  <a:cubicBezTo>
                    <a:pt x="90" y="34"/>
                    <a:pt x="80" y="29"/>
                    <a:pt x="72" y="29"/>
                  </a:cubicBezTo>
                  <a:cubicBezTo>
                    <a:pt x="45" y="29"/>
                    <a:pt x="35" y="47"/>
                    <a:pt x="35" y="84"/>
                  </a:cubicBezTo>
                  <a:cubicBezTo>
                    <a:pt x="35" y="113"/>
                    <a:pt x="48" y="137"/>
                    <a:pt x="75" y="137"/>
                  </a:cubicBezTo>
                  <a:cubicBezTo>
                    <a:pt x="82" y="137"/>
                    <a:pt x="96" y="132"/>
                    <a:pt x="98" y="129"/>
                  </a:cubicBezTo>
                  <a:lnTo>
                    <a:pt x="104" y="16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" name="Freeform 409">
              <a:extLst>
                <a:ext uri="{FF2B5EF4-FFF2-40B4-BE49-F238E27FC236}">
                  <a16:creationId xmlns:a16="http://schemas.microsoft.com/office/drawing/2014/main" id="{7554D59B-2C27-4853-B9E6-93B7CD6B2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8061" y="6349996"/>
              <a:ext cx="42863" cy="80963"/>
            </a:xfrm>
            <a:custGeom>
              <a:avLst/>
              <a:gdLst>
                <a:gd name="T0" fmla="*/ 4763 w 117"/>
                <a:gd name="T1" fmla="*/ 24719 h 226"/>
                <a:gd name="T2" fmla="*/ 21248 w 117"/>
                <a:gd name="T3" fmla="*/ 20062 h 226"/>
                <a:gd name="T4" fmla="*/ 41398 w 117"/>
                <a:gd name="T5" fmla="*/ 43706 h 226"/>
                <a:gd name="T6" fmla="*/ 41398 w 117"/>
                <a:gd name="T7" fmla="*/ 69141 h 226"/>
                <a:gd name="T8" fmla="*/ 42497 w 117"/>
                <a:gd name="T9" fmla="*/ 79530 h 226"/>
                <a:gd name="T10" fmla="*/ 30773 w 117"/>
                <a:gd name="T11" fmla="*/ 79530 h 226"/>
                <a:gd name="T12" fmla="*/ 30041 w 117"/>
                <a:gd name="T13" fmla="*/ 72007 h 226"/>
                <a:gd name="T14" fmla="*/ 30041 w 117"/>
                <a:gd name="T15" fmla="*/ 72007 h 226"/>
                <a:gd name="T16" fmla="*/ 15387 w 117"/>
                <a:gd name="T17" fmla="*/ 80605 h 226"/>
                <a:gd name="T18" fmla="*/ 0 w 117"/>
                <a:gd name="T19" fmla="*/ 63409 h 226"/>
                <a:gd name="T20" fmla="*/ 27843 w 117"/>
                <a:gd name="T21" fmla="*/ 43706 h 226"/>
                <a:gd name="T22" fmla="*/ 30773 w 117"/>
                <a:gd name="T23" fmla="*/ 43706 h 226"/>
                <a:gd name="T24" fmla="*/ 30773 w 117"/>
                <a:gd name="T25" fmla="*/ 41556 h 226"/>
                <a:gd name="T26" fmla="*/ 21248 w 117"/>
                <a:gd name="T27" fmla="*/ 30451 h 226"/>
                <a:gd name="T28" fmla="*/ 6594 w 117"/>
                <a:gd name="T29" fmla="*/ 36183 h 226"/>
                <a:gd name="T30" fmla="*/ 4763 w 117"/>
                <a:gd name="T31" fmla="*/ 24719 h 226"/>
                <a:gd name="T32" fmla="*/ 6594 w 117"/>
                <a:gd name="T33" fmla="*/ 14330 h 226"/>
                <a:gd name="T34" fmla="*/ 16486 w 117"/>
                <a:gd name="T35" fmla="*/ 1075 h 226"/>
                <a:gd name="T36" fmla="*/ 27843 w 117"/>
                <a:gd name="T37" fmla="*/ 4657 h 226"/>
                <a:gd name="T38" fmla="*/ 30773 w 117"/>
                <a:gd name="T39" fmla="*/ 0 h 226"/>
                <a:gd name="T40" fmla="*/ 37734 w 117"/>
                <a:gd name="T41" fmla="*/ 0 h 226"/>
                <a:gd name="T42" fmla="*/ 27843 w 117"/>
                <a:gd name="T43" fmla="*/ 13255 h 226"/>
                <a:gd name="T44" fmla="*/ 16486 w 117"/>
                <a:gd name="T45" fmla="*/ 9314 h 226"/>
                <a:gd name="T46" fmla="*/ 12456 w 117"/>
                <a:gd name="T47" fmla="*/ 14330 h 226"/>
                <a:gd name="T48" fmla="*/ 6594 w 117"/>
                <a:gd name="T49" fmla="*/ 14330 h 226"/>
                <a:gd name="T50" fmla="*/ 30041 w 117"/>
                <a:gd name="T51" fmla="*/ 51229 h 226"/>
                <a:gd name="T52" fmla="*/ 28942 w 117"/>
                <a:gd name="T53" fmla="*/ 51229 h 226"/>
                <a:gd name="T54" fmla="*/ 11357 w 117"/>
                <a:gd name="T55" fmla="*/ 62693 h 226"/>
                <a:gd name="T56" fmla="*/ 19417 w 117"/>
                <a:gd name="T57" fmla="*/ 70932 h 226"/>
                <a:gd name="T58" fmla="*/ 30041 w 117"/>
                <a:gd name="T59" fmla="*/ 54811 h 226"/>
                <a:gd name="T60" fmla="*/ 30041 w 117"/>
                <a:gd name="T61" fmla="*/ 51229 h 22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7" h="226">
                  <a:moveTo>
                    <a:pt x="13" y="69"/>
                  </a:moveTo>
                  <a:cubicBezTo>
                    <a:pt x="23" y="63"/>
                    <a:pt x="37" y="56"/>
                    <a:pt x="58" y="56"/>
                  </a:cubicBezTo>
                  <a:cubicBezTo>
                    <a:pt x="103" y="56"/>
                    <a:pt x="113" y="79"/>
                    <a:pt x="113" y="122"/>
                  </a:cubicBezTo>
                  <a:lnTo>
                    <a:pt x="113" y="193"/>
                  </a:lnTo>
                  <a:cubicBezTo>
                    <a:pt x="113" y="204"/>
                    <a:pt x="113" y="214"/>
                    <a:pt x="116" y="222"/>
                  </a:cubicBezTo>
                  <a:lnTo>
                    <a:pt x="84" y="222"/>
                  </a:lnTo>
                  <a:cubicBezTo>
                    <a:pt x="82" y="217"/>
                    <a:pt x="82" y="209"/>
                    <a:pt x="82" y="201"/>
                  </a:cubicBezTo>
                  <a:cubicBezTo>
                    <a:pt x="74" y="214"/>
                    <a:pt x="63" y="225"/>
                    <a:pt x="42" y="225"/>
                  </a:cubicBezTo>
                  <a:cubicBezTo>
                    <a:pt x="21" y="225"/>
                    <a:pt x="0" y="206"/>
                    <a:pt x="0" y="177"/>
                  </a:cubicBezTo>
                  <a:cubicBezTo>
                    <a:pt x="0" y="132"/>
                    <a:pt x="31" y="122"/>
                    <a:pt x="76" y="122"/>
                  </a:cubicBezTo>
                  <a:lnTo>
                    <a:pt x="84" y="122"/>
                  </a:lnTo>
                  <a:lnTo>
                    <a:pt x="84" y="116"/>
                  </a:lnTo>
                  <a:cubicBezTo>
                    <a:pt x="84" y="101"/>
                    <a:pt x="77" y="85"/>
                    <a:pt x="58" y="85"/>
                  </a:cubicBezTo>
                  <a:cubicBezTo>
                    <a:pt x="40" y="85"/>
                    <a:pt x="26" y="95"/>
                    <a:pt x="18" y="101"/>
                  </a:cubicBezTo>
                  <a:lnTo>
                    <a:pt x="13" y="69"/>
                  </a:lnTo>
                  <a:close/>
                  <a:moveTo>
                    <a:pt x="18" y="40"/>
                  </a:moveTo>
                  <a:cubicBezTo>
                    <a:pt x="18" y="29"/>
                    <a:pt x="23" y="3"/>
                    <a:pt x="45" y="3"/>
                  </a:cubicBezTo>
                  <a:cubicBezTo>
                    <a:pt x="58" y="3"/>
                    <a:pt x="68" y="13"/>
                    <a:pt x="76" y="13"/>
                  </a:cubicBezTo>
                  <a:cubicBezTo>
                    <a:pt x="82" y="13"/>
                    <a:pt x="84" y="8"/>
                    <a:pt x="84" y="0"/>
                  </a:cubicBezTo>
                  <a:lnTo>
                    <a:pt x="103" y="0"/>
                  </a:lnTo>
                  <a:cubicBezTo>
                    <a:pt x="103" y="8"/>
                    <a:pt x="98" y="37"/>
                    <a:pt x="76" y="37"/>
                  </a:cubicBezTo>
                  <a:cubicBezTo>
                    <a:pt x="66" y="37"/>
                    <a:pt x="55" y="26"/>
                    <a:pt x="45" y="26"/>
                  </a:cubicBezTo>
                  <a:cubicBezTo>
                    <a:pt x="37" y="26"/>
                    <a:pt x="34" y="32"/>
                    <a:pt x="34" y="40"/>
                  </a:cubicBezTo>
                  <a:lnTo>
                    <a:pt x="18" y="40"/>
                  </a:lnTo>
                  <a:close/>
                  <a:moveTo>
                    <a:pt x="82" y="143"/>
                  </a:moveTo>
                  <a:lnTo>
                    <a:pt x="79" y="143"/>
                  </a:lnTo>
                  <a:cubicBezTo>
                    <a:pt x="50" y="143"/>
                    <a:pt x="31" y="151"/>
                    <a:pt x="31" y="175"/>
                  </a:cubicBezTo>
                  <a:cubicBezTo>
                    <a:pt x="31" y="191"/>
                    <a:pt x="39" y="198"/>
                    <a:pt x="53" y="198"/>
                  </a:cubicBezTo>
                  <a:cubicBezTo>
                    <a:pt x="74" y="198"/>
                    <a:pt x="82" y="180"/>
                    <a:pt x="82" y="153"/>
                  </a:cubicBezTo>
                  <a:lnTo>
                    <a:pt x="82" y="1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" name="Freeform 410">
              <a:extLst>
                <a:ext uri="{FF2B5EF4-FFF2-40B4-BE49-F238E27FC236}">
                  <a16:creationId xmlns:a16="http://schemas.microsoft.com/office/drawing/2014/main" id="{B994474D-F2AA-4335-819D-AA104BEAD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7274" y="6370634"/>
              <a:ext cx="47625" cy="61912"/>
            </a:xfrm>
            <a:custGeom>
              <a:avLst/>
              <a:gdLst>
                <a:gd name="T0" fmla="*/ 47261 w 131"/>
                <a:gd name="T1" fmla="*/ 30775 h 171"/>
                <a:gd name="T2" fmla="*/ 23994 w 131"/>
                <a:gd name="T3" fmla="*/ 61550 h 171"/>
                <a:gd name="T4" fmla="*/ 1091 w 131"/>
                <a:gd name="T5" fmla="*/ 30775 h 171"/>
                <a:gd name="T6" fmla="*/ 23994 w 131"/>
                <a:gd name="T7" fmla="*/ 0 h 171"/>
                <a:gd name="T8" fmla="*/ 47261 w 131"/>
                <a:gd name="T9" fmla="*/ 30775 h 171"/>
                <a:gd name="T10" fmla="*/ 33810 w 131"/>
                <a:gd name="T11" fmla="*/ 29689 h 171"/>
                <a:gd name="T12" fmla="*/ 23994 w 131"/>
                <a:gd name="T13" fmla="*/ 9776 h 171"/>
                <a:gd name="T14" fmla="*/ 14542 w 131"/>
                <a:gd name="T15" fmla="*/ 29689 h 171"/>
                <a:gd name="T16" fmla="*/ 23994 w 131"/>
                <a:gd name="T17" fmla="*/ 49964 h 171"/>
                <a:gd name="T18" fmla="*/ 33810 w 131"/>
                <a:gd name="T19" fmla="*/ 29689 h 1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1" h="171">
                  <a:moveTo>
                    <a:pt x="130" y="85"/>
                  </a:moveTo>
                  <a:cubicBezTo>
                    <a:pt x="130" y="154"/>
                    <a:pt x="96" y="170"/>
                    <a:pt x="66" y="170"/>
                  </a:cubicBezTo>
                  <a:cubicBezTo>
                    <a:pt x="37" y="170"/>
                    <a:pt x="3" y="154"/>
                    <a:pt x="3" y="85"/>
                  </a:cubicBezTo>
                  <a:cubicBezTo>
                    <a:pt x="0" y="16"/>
                    <a:pt x="35" y="0"/>
                    <a:pt x="66" y="0"/>
                  </a:cubicBezTo>
                  <a:cubicBezTo>
                    <a:pt x="96" y="0"/>
                    <a:pt x="130" y="19"/>
                    <a:pt x="130" y="85"/>
                  </a:cubicBezTo>
                  <a:close/>
                  <a:moveTo>
                    <a:pt x="93" y="82"/>
                  </a:moveTo>
                  <a:cubicBezTo>
                    <a:pt x="93" y="55"/>
                    <a:pt x="88" y="27"/>
                    <a:pt x="66" y="27"/>
                  </a:cubicBezTo>
                  <a:cubicBezTo>
                    <a:pt x="45" y="27"/>
                    <a:pt x="40" y="55"/>
                    <a:pt x="40" y="82"/>
                  </a:cubicBezTo>
                  <a:cubicBezTo>
                    <a:pt x="40" y="108"/>
                    <a:pt x="43" y="138"/>
                    <a:pt x="66" y="138"/>
                  </a:cubicBezTo>
                  <a:cubicBezTo>
                    <a:pt x="88" y="138"/>
                    <a:pt x="93" y="108"/>
                    <a:pt x="93" y="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" name="Freeform 411">
              <a:extLst>
                <a:ext uri="{FF2B5EF4-FFF2-40B4-BE49-F238E27FC236}">
                  <a16:creationId xmlns:a16="http://schemas.microsoft.com/office/drawing/2014/main" id="{72C6E25D-6516-49BE-B3E9-7300DF5E6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9599" y="6459534"/>
              <a:ext cx="68262" cy="79375"/>
            </a:xfrm>
            <a:custGeom>
              <a:avLst/>
              <a:gdLst>
                <a:gd name="T0" fmla="*/ 56704 w 189"/>
                <a:gd name="T1" fmla="*/ 13289 h 221"/>
                <a:gd name="T2" fmla="*/ 56704 w 189"/>
                <a:gd name="T3" fmla="*/ 13289 h 221"/>
                <a:gd name="T4" fmla="*/ 38285 w 189"/>
                <a:gd name="T5" fmla="*/ 79016 h 221"/>
                <a:gd name="T6" fmla="*/ 28894 w 189"/>
                <a:gd name="T7" fmla="*/ 79016 h 221"/>
                <a:gd name="T8" fmla="*/ 12641 w 189"/>
                <a:gd name="T9" fmla="*/ 13289 h 221"/>
                <a:gd name="T10" fmla="*/ 11558 w 189"/>
                <a:gd name="T11" fmla="*/ 13289 h 221"/>
                <a:gd name="T12" fmla="*/ 11558 w 189"/>
                <a:gd name="T13" fmla="*/ 79016 h 221"/>
                <a:gd name="T14" fmla="*/ 0 w 189"/>
                <a:gd name="T15" fmla="*/ 79016 h 221"/>
                <a:gd name="T16" fmla="*/ 0 w 189"/>
                <a:gd name="T17" fmla="*/ 0 h 221"/>
                <a:gd name="T18" fmla="*/ 19142 w 189"/>
                <a:gd name="T19" fmla="*/ 0 h 221"/>
                <a:gd name="T20" fmla="*/ 34673 w 189"/>
                <a:gd name="T21" fmla="*/ 59262 h 221"/>
                <a:gd name="T22" fmla="*/ 34673 w 189"/>
                <a:gd name="T23" fmla="*/ 59262 h 221"/>
                <a:gd name="T24" fmla="*/ 48759 w 189"/>
                <a:gd name="T25" fmla="*/ 0 h 221"/>
                <a:gd name="T26" fmla="*/ 67901 w 189"/>
                <a:gd name="T27" fmla="*/ 0 h 221"/>
                <a:gd name="T28" fmla="*/ 67901 w 189"/>
                <a:gd name="T29" fmla="*/ 79016 h 221"/>
                <a:gd name="T30" fmla="*/ 56704 w 189"/>
                <a:gd name="T31" fmla="*/ 79016 h 221"/>
                <a:gd name="T32" fmla="*/ 56704 w 189"/>
                <a:gd name="T33" fmla="*/ 13289 h 2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9" h="221">
                  <a:moveTo>
                    <a:pt x="157" y="37"/>
                  </a:moveTo>
                  <a:lnTo>
                    <a:pt x="157" y="37"/>
                  </a:lnTo>
                  <a:lnTo>
                    <a:pt x="106" y="220"/>
                  </a:lnTo>
                  <a:lnTo>
                    <a:pt x="80" y="220"/>
                  </a:lnTo>
                  <a:lnTo>
                    <a:pt x="35" y="37"/>
                  </a:lnTo>
                  <a:lnTo>
                    <a:pt x="32" y="37"/>
                  </a:lnTo>
                  <a:lnTo>
                    <a:pt x="32" y="220"/>
                  </a:lnTo>
                  <a:lnTo>
                    <a:pt x="0" y="220"/>
                  </a:lnTo>
                  <a:lnTo>
                    <a:pt x="0" y="0"/>
                  </a:lnTo>
                  <a:lnTo>
                    <a:pt x="53" y="0"/>
                  </a:lnTo>
                  <a:lnTo>
                    <a:pt x="96" y="165"/>
                  </a:lnTo>
                  <a:lnTo>
                    <a:pt x="135" y="0"/>
                  </a:lnTo>
                  <a:lnTo>
                    <a:pt x="188" y="0"/>
                  </a:lnTo>
                  <a:lnTo>
                    <a:pt x="188" y="220"/>
                  </a:lnTo>
                  <a:lnTo>
                    <a:pt x="157" y="220"/>
                  </a:lnTo>
                  <a:lnTo>
                    <a:pt x="157" y="3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" name="Freeform 412">
              <a:extLst>
                <a:ext uri="{FF2B5EF4-FFF2-40B4-BE49-F238E27FC236}">
                  <a16:creationId xmlns:a16="http://schemas.microsoft.com/office/drawing/2014/main" id="{6769D4B5-621C-495E-B7CA-1722351231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386" y="6480171"/>
              <a:ext cx="41275" cy="58738"/>
            </a:xfrm>
            <a:custGeom>
              <a:avLst/>
              <a:gdLst>
                <a:gd name="T0" fmla="*/ 40916 w 115"/>
                <a:gd name="T1" fmla="*/ 48058 h 165"/>
                <a:gd name="T2" fmla="*/ 40916 w 115"/>
                <a:gd name="T3" fmla="*/ 57314 h 165"/>
                <a:gd name="T4" fmla="*/ 29790 w 115"/>
                <a:gd name="T5" fmla="*/ 57314 h 165"/>
                <a:gd name="T6" fmla="*/ 29790 w 115"/>
                <a:gd name="T7" fmla="*/ 48770 h 165"/>
                <a:gd name="T8" fmla="*/ 29790 w 115"/>
                <a:gd name="T9" fmla="*/ 48770 h 165"/>
                <a:gd name="T10" fmla="*/ 29790 w 115"/>
                <a:gd name="T11" fmla="*/ 48770 h 165"/>
                <a:gd name="T12" fmla="*/ 15433 w 115"/>
                <a:gd name="T13" fmla="*/ 58382 h 165"/>
                <a:gd name="T14" fmla="*/ 0 w 115"/>
                <a:gd name="T15" fmla="*/ 36667 h 165"/>
                <a:gd name="T16" fmla="*/ 0 w 115"/>
                <a:gd name="T17" fmla="*/ 0 h 165"/>
                <a:gd name="T18" fmla="*/ 12562 w 115"/>
                <a:gd name="T19" fmla="*/ 0 h 165"/>
                <a:gd name="T20" fmla="*/ 12562 w 115"/>
                <a:gd name="T21" fmla="*/ 34887 h 165"/>
                <a:gd name="T22" fmla="*/ 20099 w 115"/>
                <a:gd name="T23" fmla="*/ 46990 h 165"/>
                <a:gd name="T24" fmla="*/ 28713 w 115"/>
                <a:gd name="T25" fmla="*/ 32751 h 165"/>
                <a:gd name="T26" fmla="*/ 28713 w 115"/>
                <a:gd name="T27" fmla="*/ 0 h 165"/>
                <a:gd name="T28" fmla="*/ 40916 w 115"/>
                <a:gd name="T29" fmla="*/ 0 h 165"/>
                <a:gd name="T30" fmla="*/ 40916 w 115"/>
                <a:gd name="T31" fmla="*/ 48058 h 1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5" h="165">
                  <a:moveTo>
                    <a:pt x="114" y="135"/>
                  </a:moveTo>
                  <a:cubicBezTo>
                    <a:pt x="114" y="145"/>
                    <a:pt x="114" y="153"/>
                    <a:pt x="114" y="161"/>
                  </a:cubicBezTo>
                  <a:lnTo>
                    <a:pt x="83" y="161"/>
                  </a:lnTo>
                  <a:cubicBezTo>
                    <a:pt x="83" y="153"/>
                    <a:pt x="83" y="145"/>
                    <a:pt x="83" y="137"/>
                  </a:cubicBezTo>
                  <a:cubicBezTo>
                    <a:pt x="75" y="151"/>
                    <a:pt x="67" y="164"/>
                    <a:pt x="43" y="164"/>
                  </a:cubicBezTo>
                  <a:cubicBezTo>
                    <a:pt x="11" y="164"/>
                    <a:pt x="0" y="137"/>
                    <a:pt x="0" y="103"/>
                  </a:cubicBezTo>
                  <a:lnTo>
                    <a:pt x="0" y="0"/>
                  </a:lnTo>
                  <a:lnTo>
                    <a:pt x="35" y="0"/>
                  </a:lnTo>
                  <a:lnTo>
                    <a:pt x="35" y="98"/>
                  </a:lnTo>
                  <a:cubicBezTo>
                    <a:pt x="35" y="121"/>
                    <a:pt x="40" y="132"/>
                    <a:pt x="56" y="132"/>
                  </a:cubicBezTo>
                  <a:cubicBezTo>
                    <a:pt x="75" y="132"/>
                    <a:pt x="80" y="114"/>
                    <a:pt x="80" y="92"/>
                  </a:cubicBezTo>
                  <a:lnTo>
                    <a:pt x="80" y="0"/>
                  </a:lnTo>
                  <a:lnTo>
                    <a:pt x="114" y="0"/>
                  </a:lnTo>
                  <a:lnTo>
                    <a:pt x="114" y="13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" name="Freeform 413">
              <a:extLst>
                <a:ext uri="{FF2B5EF4-FFF2-40B4-BE49-F238E27FC236}">
                  <a16:creationId xmlns:a16="http://schemas.microsoft.com/office/drawing/2014/main" id="{12516B74-E971-4000-B0A9-8ED8A8AE4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9774" y="6478584"/>
              <a:ext cx="41275" cy="58737"/>
            </a:xfrm>
            <a:custGeom>
              <a:avLst/>
              <a:gdLst>
                <a:gd name="T0" fmla="*/ 0 w 115"/>
                <a:gd name="T1" fmla="*/ 10323 h 165"/>
                <a:gd name="T2" fmla="*/ 0 w 115"/>
                <a:gd name="T3" fmla="*/ 1068 h 165"/>
                <a:gd name="T4" fmla="*/ 11485 w 115"/>
                <a:gd name="T5" fmla="*/ 1068 h 165"/>
                <a:gd name="T6" fmla="*/ 11485 w 115"/>
                <a:gd name="T7" fmla="*/ 9612 h 165"/>
                <a:gd name="T8" fmla="*/ 11485 w 115"/>
                <a:gd name="T9" fmla="*/ 9612 h 165"/>
                <a:gd name="T10" fmla="*/ 11485 w 115"/>
                <a:gd name="T11" fmla="*/ 9612 h 165"/>
                <a:gd name="T12" fmla="*/ 25842 w 115"/>
                <a:gd name="T13" fmla="*/ 0 h 165"/>
                <a:gd name="T14" fmla="*/ 40916 w 115"/>
                <a:gd name="T15" fmla="*/ 21715 h 165"/>
                <a:gd name="T16" fmla="*/ 40916 w 115"/>
                <a:gd name="T17" fmla="*/ 58381 h 165"/>
                <a:gd name="T18" fmla="*/ 28713 w 115"/>
                <a:gd name="T19" fmla="*/ 58381 h 165"/>
                <a:gd name="T20" fmla="*/ 28713 w 115"/>
                <a:gd name="T21" fmla="*/ 23495 h 165"/>
                <a:gd name="T22" fmla="*/ 21176 w 115"/>
                <a:gd name="T23" fmla="*/ 11391 h 165"/>
                <a:gd name="T24" fmla="*/ 12562 w 115"/>
                <a:gd name="T25" fmla="*/ 24563 h 165"/>
                <a:gd name="T26" fmla="*/ 12562 w 115"/>
                <a:gd name="T27" fmla="*/ 58381 h 165"/>
                <a:gd name="T28" fmla="*/ 0 w 115"/>
                <a:gd name="T29" fmla="*/ 58381 h 165"/>
                <a:gd name="T30" fmla="*/ 0 w 115"/>
                <a:gd name="T31" fmla="*/ 10323 h 1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5" h="165">
                  <a:moveTo>
                    <a:pt x="0" y="29"/>
                  </a:moveTo>
                  <a:cubicBezTo>
                    <a:pt x="0" y="19"/>
                    <a:pt x="0" y="11"/>
                    <a:pt x="0" y="3"/>
                  </a:cubicBezTo>
                  <a:lnTo>
                    <a:pt x="32" y="3"/>
                  </a:lnTo>
                  <a:cubicBezTo>
                    <a:pt x="32" y="11"/>
                    <a:pt x="32" y="19"/>
                    <a:pt x="32" y="27"/>
                  </a:cubicBezTo>
                  <a:cubicBezTo>
                    <a:pt x="38" y="16"/>
                    <a:pt x="48" y="0"/>
                    <a:pt x="72" y="0"/>
                  </a:cubicBezTo>
                  <a:cubicBezTo>
                    <a:pt x="104" y="0"/>
                    <a:pt x="114" y="27"/>
                    <a:pt x="114" y="61"/>
                  </a:cubicBezTo>
                  <a:lnTo>
                    <a:pt x="114" y="164"/>
                  </a:lnTo>
                  <a:lnTo>
                    <a:pt x="80" y="164"/>
                  </a:lnTo>
                  <a:lnTo>
                    <a:pt x="80" y="66"/>
                  </a:lnTo>
                  <a:cubicBezTo>
                    <a:pt x="80" y="42"/>
                    <a:pt x="75" y="32"/>
                    <a:pt x="59" y="32"/>
                  </a:cubicBezTo>
                  <a:cubicBezTo>
                    <a:pt x="40" y="32"/>
                    <a:pt x="35" y="50"/>
                    <a:pt x="35" y="69"/>
                  </a:cubicBezTo>
                  <a:lnTo>
                    <a:pt x="35" y="164"/>
                  </a:lnTo>
                  <a:lnTo>
                    <a:pt x="0" y="164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" name="Freeform 414">
              <a:extLst>
                <a:ext uri="{FF2B5EF4-FFF2-40B4-BE49-F238E27FC236}">
                  <a16:creationId xmlns:a16="http://schemas.microsoft.com/office/drawing/2014/main" id="{EC491F50-C908-40F9-AE8C-58D4F1A4C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0574" y="6453184"/>
              <a:ext cx="44450" cy="85725"/>
            </a:xfrm>
            <a:custGeom>
              <a:avLst/>
              <a:gdLst>
                <a:gd name="T0" fmla="*/ 44089 w 123"/>
                <a:gd name="T1" fmla="*/ 1076 h 239"/>
                <a:gd name="T2" fmla="*/ 44089 w 123"/>
                <a:gd name="T3" fmla="*/ 76041 h 239"/>
                <a:gd name="T4" fmla="*/ 44089 w 123"/>
                <a:gd name="T5" fmla="*/ 85366 h 239"/>
                <a:gd name="T6" fmla="*/ 32524 w 123"/>
                <a:gd name="T7" fmla="*/ 85366 h 239"/>
                <a:gd name="T8" fmla="*/ 32524 w 123"/>
                <a:gd name="T9" fmla="*/ 76041 h 239"/>
                <a:gd name="T10" fmla="*/ 18069 w 123"/>
                <a:gd name="T11" fmla="*/ 85366 h 239"/>
                <a:gd name="T12" fmla="*/ 0 w 123"/>
                <a:gd name="T13" fmla="*/ 55954 h 239"/>
                <a:gd name="T14" fmla="*/ 18069 w 123"/>
                <a:gd name="T15" fmla="*/ 25466 h 239"/>
                <a:gd name="T16" fmla="*/ 31440 w 123"/>
                <a:gd name="T17" fmla="*/ 35151 h 239"/>
                <a:gd name="T18" fmla="*/ 31440 w 123"/>
                <a:gd name="T19" fmla="*/ 0 h 239"/>
                <a:gd name="T20" fmla="*/ 44089 w 123"/>
                <a:gd name="T21" fmla="*/ 1076 h 239"/>
                <a:gd name="T22" fmla="*/ 30717 w 123"/>
                <a:gd name="T23" fmla="*/ 55954 h 239"/>
                <a:gd name="T24" fmla="*/ 20960 w 123"/>
                <a:gd name="T25" fmla="*/ 36227 h 239"/>
                <a:gd name="T26" fmla="*/ 11564 w 123"/>
                <a:gd name="T27" fmla="*/ 54878 h 239"/>
                <a:gd name="T28" fmla="*/ 20960 w 123"/>
                <a:gd name="T29" fmla="*/ 76041 h 239"/>
                <a:gd name="T30" fmla="*/ 30717 w 123"/>
                <a:gd name="T31" fmla="*/ 55954 h 2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3" h="239">
                  <a:moveTo>
                    <a:pt x="122" y="3"/>
                  </a:moveTo>
                  <a:lnTo>
                    <a:pt x="122" y="212"/>
                  </a:lnTo>
                  <a:lnTo>
                    <a:pt x="122" y="238"/>
                  </a:lnTo>
                  <a:lnTo>
                    <a:pt x="90" y="238"/>
                  </a:lnTo>
                  <a:lnTo>
                    <a:pt x="90" y="212"/>
                  </a:lnTo>
                  <a:cubicBezTo>
                    <a:pt x="85" y="225"/>
                    <a:pt x="74" y="238"/>
                    <a:pt x="50" y="238"/>
                  </a:cubicBezTo>
                  <a:cubicBezTo>
                    <a:pt x="13" y="238"/>
                    <a:pt x="0" y="201"/>
                    <a:pt x="0" y="156"/>
                  </a:cubicBezTo>
                  <a:cubicBezTo>
                    <a:pt x="0" y="103"/>
                    <a:pt x="18" y="71"/>
                    <a:pt x="50" y="71"/>
                  </a:cubicBezTo>
                  <a:cubicBezTo>
                    <a:pt x="71" y="71"/>
                    <a:pt x="82" y="85"/>
                    <a:pt x="87" y="98"/>
                  </a:cubicBezTo>
                  <a:lnTo>
                    <a:pt x="87" y="0"/>
                  </a:lnTo>
                  <a:lnTo>
                    <a:pt x="122" y="3"/>
                  </a:lnTo>
                  <a:close/>
                  <a:moveTo>
                    <a:pt x="85" y="156"/>
                  </a:moveTo>
                  <a:cubicBezTo>
                    <a:pt x="85" y="124"/>
                    <a:pt x="77" y="101"/>
                    <a:pt x="58" y="101"/>
                  </a:cubicBezTo>
                  <a:cubicBezTo>
                    <a:pt x="40" y="101"/>
                    <a:pt x="32" y="122"/>
                    <a:pt x="32" y="153"/>
                  </a:cubicBezTo>
                  <a:cubicBezTo>
                    <a:pt x="34" y="193"/>
                    <a:pt x="40" y="212"/>
                    <a:pt x="58" y="212"/>
                  </a:cubicBezTo>
                  <a:cubicBezTo>
                    <a:pt x="79" y="212"/>
                    <a:pt x="85" y="188"/>
                    <a:pt x="85" y="1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" name="Freeform 415">
              <a:extLst>
                <a:ext uri="{FF2B5EF4-FFF2-40B4-BE49-F238E27FC236}">
                  <a16:creationId xmlns:a16="http://schemas.microsoft.com/office/drawing/2014/main" id="{CCC138E0-128A-416C-A7FB-A940505C2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2961" y="6454771"/>
              <a:ext cx="14288" cy="82550"/>
            </a:xfrm>
            <a:custGeom>
              <a:avLst/>
              <a:gdLst>
                <a:gd name="T0" fmla="*/ 0 w 38"/>
                <a:gd name="T1" fmla="*/ 0 h 231"/>
                <a:gd name="T2" fmla="*/ 13912 w 38"/>
                <a:gd name="T3" fmla="*/ 0 h 231"/>
                <a:gd name="T4" fmla="*/ 13912 w 38"/>
                <a:gd name="T5" fmla="*/ 13222 h 231"/>
                <a:gd name="T6" fmla="*/ 0 w 38"/>
                <a:gd name="T7" fmla="*/ 13222 h 231"/>
                <a:gd name="T8" fmla="*/ 0 w 38"/>
                <a:gd name="T9" fmla="*/ 0 h 231"/>
                <a:gd name="T10" fmla="*/ 1128 w 38"/>
                <a:gd name="T11" fmla="*/ 24658 h 231"/>
                <a:gd name="T12" fmla="*/ 13912 w 38"/>
                <a:gd name="T13" fmla="*/ 24658 h 231"/>
                <a:gd name="T14" fmla="*/ 13912 w 38"/>
                <a:gd name="T15" fmla="*/ 82193 h 231"/>
                <a:gd name="T16" fmla="*/ 1128 w 38"/>
                <a:gd name="T17" fmla="*/ 82193 h 231"/>
                <a:gd name="T18" fmla="*/ 1128 w 38"/>
                <a:gd name="T19" fmla="*/ 24658 h 2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231">
                  <a:moveTo>
                    <a:pt x="0" y="0"/>
                  </a:moveTo>
                  <a:lnTo>
                    <a:pt x="37" y="0"/>
                  </a:lnTo>
                  <a:lnTo>
                    <a:pt x="37" y="37"/>
                  </a:lnTo>
                  <a:lnTo>
                    <a:pt x="0" y="37"/>
                  </a:lnTo>
                  <a:lnTo>
                    <a:pt x="0" y="0"/>
                  </a:lnTo>
                  <a:close/>
                  <a:moveTo>
                    <a:pt x="3" y="69"/>
                  </a:moveTo>
                  <a:lnTo>
                    <a:pt x="37" y="69"/>
                  </a:lnTo>
                  <a:lnTo>
                    <a:pt x="37" y="230"/>
                  </a:lnTo>
                  <a:lnTo>
                    <a:pt x="3" y="230"/>
                  </a:lnTo>
                  <a:lnTo>
                    <a:pt x="3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" name="Freeform 416">
              <a:extLst>
                <a:ext uri="{FF2B5EF4-FFF2-40B4-BE49-F238E27FC236}">
                  <a16:creationId xmlns:a16="http://schemas.microsoft.com/office/drawing/2014/main" id="{C42EF563-7EF4-477E-AF65-22C993C80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6774" y="6478584"/>
              <a:ext cx="42862" cy="61912"/>
            </a:xfrm>
            <a:custGeom>
              <a:avLst/>
              <a:gdLst>
                <a:gd name="T0" fmla="*/ 4762 w 117"/>
                <a:gd name="T1" fmla="*/ 5069 h 171"/>
                <a:gd name="T2" fmla="*/ 21248 w 117"/>
                <a:gd name="T3" fmla="*/ 0 h 171"/>
                <a:gd name="T4" fmla="*/ 41763 w 117"/>
                <a:gd name="T5" fmla="*/ 24258 h 171"/>
                <a:gd name="T6" fmla="*/ 41763 w 117"/>
                <a:gd name="T7" fmla="*/ 49964 h 171"/>
                <a:gd name="T8" fmla="*/ 42496 w 117"/>
                <a:gd name="T9" fmla="*/ 60464 h 171"/>
                <a:gd name="T10" fmla="*/ 30773 w 117"/>
                <a:gd name="T11" fmla="*/ 60464 h 171"/>
                <a:gd name="T12" fmla="*/ 30040 w 117"/>
                <a:gd name="T13" fmla="*/ 52861 h 171"/>
                <a:gd name="T14" fmla="*/ 30040 w 117"/>
                <a:gd name="T15" fmla="*/ 52861 h 171"/>
                <a:gd name="T16" fmla="*/ 15386 w 117"/>
                <a:gd name="T17" fmla="*/ 61550 h 171"/>
                <a:gd name="T18" fmla="*/ 0 w 117"/>
                <a:gd name="T19" fmla="*/ 44171 h 171"/>
                <a:gd name="T20" fmla="*/ 27842 w 117"/>
                <a:gd name="T21" fmla="*/ 24258 h 171"/>
                <a:gd name="T22" fmla="*/ 30773 w 117"/>
                <a:gd name="T23" fmla="*/ 24258 h 171"/>
                <a:gd name="T24" fmla="*/ 30773 w 117"/>
                <a:gd name="T25" fmla="*/ 22086 h 171"/>
                <a:gd name="T26" fmla="*/ 21248 w 117"/>
                <a:gd name="T27" fmla="*/ 10862 h 171"/>
                <a:gd name="T28" fmla="*/ 6594 w 117"/>
                <a:gd name="T29" fmla="*/ 16293 h 171"/>
                <a:gd name="T30" fmla="*/ 4762 w 117"/>
                <a:gd name="T31" fmla="*/ 5069 h 171"/>
                <a:gd name="T32" fmla="*/ 28941 w 117"/>
                <a:gd name="T33" fmla="*/ 31861 h 171"/>
                <a:gd name="T34" fmla="*/ 27842 w 117"/>
                <a:gd name="T35" fmla="*/ 31861 h 171"/>
                <a:gd name="T36" fmla="*/ 10624 w 117"/>
                <a:gd name="T37" fmla="*/ 43447 h 171"/>
                <a:gd name="T38" fmla="*/ 18317 w 117"/>
                <a:gd name="T39" fmla="*/ 51774 h 171"/>
                <a:gd name="T40" fmla="*/ 28941 w 117"/>
                <a:gd name="T41" fmla="*/ 35482 h 171"/>
                <a:gd name="T42" fmla="*/ 28941 w 117"/>
                <a:gd name="T43" fmla="*/ 31861 h 1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7" h="171">
                  <a:moveTo>
                    <a:pt x="13" y="14"/>
                  </a:moveTo>
                  <a:cubicBezTo>
                    <a:pt x="23" y="8"/>
                    <a:pt x="37" y="0"/>
                    <a:pt x="58" y="0"/>
                  </a:cubicBezTo>
                  <a:cubicBezTo>
                    <a:pt x="103" y="0"/>
                    <a:pt x="114" y="24"/>
                    <a:pt x="114" y="67"/>
                  </a:cubicBezTo>
                  <a:lnTo>
                    <a:pt x="114" y="138"/>
                  </a:lnTo>
                  <a:cubicBezTo>
                    <a:pt x="114" y="149"/>
                    <a:pt x="114" y="159"/>
                    <a:pt x="116" y="167"/>
                  </a:cubicBezTo>
                  <a:lnTo>
                    <a:pt x="84" y="167"/>
                  </a:lnTo>
                  <a:cubicBezTo>
                    <a:pt x="82" y="162"/>
                    <a:pt x="82" y="154"/>
                    <a:pt x="82" y="146"/>
                  </a:cubicBezTo>
                  <a:cubicBezTo>
                    <a:pt x="74" y="159"/>
                    <a:pt x="63" y="170"/>
                    <a:pt x="42" y="170"/>
                  </a:cubicBezTo>
                  <a:cubicBezTo>
                    <a:pt x="21" y="170"/>
                    <a:pt x="0" y="151"/>
                    <a:pt x="0" y="122"/>
                  </a:cubicBezTo>
                  <a:cubicBezTo>
                    <a:pt x="0" y="77"/>
                    <a:pt x="31" y="67"/>
                    <a:pt x="76" y="67"/>
                  </a:cubicBezTo>
                  <a:lnTo>
                    <a:pt x="84" y="67"/>
                  </a:lnTo>
                  <a:lnTo>
                    <a:pt x="84" y="61"/>
                  </a:lnTo>
                  <a:cubicBezTo>
                    <a:pt x="84" y="45"/>
                    <a:pt x="77" y="30"/>
                    <a:pt x="58" y="30"/>
                  </a:cubicBezTo>
                  <a:cubicBezTo>
                    <a:pt x="40" y="30"/>
                    <a:pt x="26" y="40"/>
                    <a:pt x="18" y="45"/>
                  </a:cubicBezTo>
                  <a:lnTo>
                    <a:pt x="13" y="14"/>
                  </a:lnTo>
                  <a:close/>
                  <a:moveTo>
                    <a:pt x="79" y="88"/>
                  </a:moveTo>
                  <a:lnTo>
                    <a:pt x="76" y="88"/>
                  </a:lnTo>
                  <a:cubicBezTo>
                    <a:pt x="47" y="88"/>
                    <a:pt x="29" y="96"/>
                    <a:pt x="29" y="120"/>
                  </a:cubicBezTo>
                  <a:cubicBezTo>
                    <a:pt x="29" y="135"/>
                    <a:pt x="37" y="143"/>
                    <a:pt x="50" y="143"/>
                  </a:cubicBezTo>
                  <a:cubicBezTo>
                    <a:pt x="71" y="143"/>
                    <a:pt x="79" y="125"/>
                    <a:pt x="79" y="98"/>
                  </a:cubicBezTo>
                  <a:lnTo>
                    <a:pt x="79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" name="Freeform 417">
              <a:extLst>
                <a:ext uri="{FF2B5EF4-FFF2-40B4-BE49-F238E27FC236}">
                  <a16:creationId xmlns:a16="http://schemas.microsoft.com/office/drawing/2014/main" id="{4F019728-DA0A-4435-9BC4-1040ABAC99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7574" y="6453184"/>
              <a:ext cx="12700" cy="85725"/>
            </a:xfrm>
            <a:custGeom>
              <a:avLst/>
              <a:gdLst>
                <a:gd name="T0" fmla="*/ 6350 w 36"/>
                <a:gd name="T1" fmla="*/ 85362 h 236"/>
                <a:gd name="T2" fmla="*/ 0 w 36"/>
                <a:gd name="T3" fmla="*/ 85362 h 236"/>
                <a:gd name="T4" fmla="*/ 0 w 36"/>
                <a:gd name="T5" fmla="*/ 0 h 236"/>
                <a:gd name="T6" fmla="*/ 12347 w 36"/>
                <a:gd name="T7" fmla="*/ 0 h 236"/>
                <a:gd name="T8" fmla="*/ 12347 w 36"/>
                <a:gd name="T9" fmla="*/ 85362 h 236"/>
                <a:gd name="T10" fmla="*/ 6350 w 36"/>
                <a:gd name="T11" fmla="*/ 85362 h 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236">
                  <a:moveTo>
                    <a:pt x="18" y="235"/>
                  </a:moveTo>
                  <a:lnTo>
                    <a:pt x="0" y="235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235"/>
                  </a:lnTo>
                  <a:lnTo>
                    <a:pt x="18" y="23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" name="Freeform 418">
              <a:extLst>
                <a:ext uri="{FF2B5EF4-FFF2-40B4-BE49-F238E27FC236}">
                  <a16:creationId xmlns:a16="http://schemas.microsoft.com/office/drawing/2014/main" id="{01EACD99-31B4-4C6E-9CE0-D8F1F046D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9961" y="6453184"/>
              <a:ext cx="44450" cy="85725"/>
            </a:xfrm>
            <a:custGeom>
              <a:avLst/>
              <a:gdLst>
                <a:gd name="T0" fmla="*/ 44089 w 123"/>
                <a:gd name="T1" fmla="*/ 1076 h 239"/>
                <a:gd name="T2" fmla="*/ 44089 w 123"/>
                <a:gd name="T3" fmla="*/ 76041 h 239"/>
                <a:gd name="T4" fmla="*/ 44089 w 123"/>
                <a:gd name="T5" fmla="*/ 85366 h 239"/>
                <a:gd name="T6" fmla="*/ 32524 w 123"/>
                <a:gd name="T7" fmla="*/ 85366 h 239"/>
                <a:gd name="T8" fmla="*/ 32524 w 123"/>
                <a:gd name="T9" fmla="*/ 76041 h 239"/>
                <a:gd name="T10" fmla="*/ 18430 w 123"/>
                <a:gd name="T11" fmla="*/ 85366 h 239"/>
                <a:gd name="T12" fmla="*/ 0 w 123"/>
                <a:gd name="T13" fmla="*/ 55954 h 239"/>
                <a:gd name="T14" fmla="*/ 18430 w 123"/>
                <a:gd name="T15" fmla="*/ 25466 h 239"/>
                <a:gd name="T16" fmla="*/ 31802 w 123"/>
                <a:gd name="T17" fmla="*/ 35151 h 239"/>
                <a:gd name="T18" fmla="*/ 31802 w 123"/>
                <a:gd name="T19" fmla="*/ 0 h 239"/>
                <a:gd name="T20" fmla="*/ 44089 w 123"/>
                <a:gd name="T21" fmla="*/ 1076 h 239"/>
                <a:gd name="T22" fmla="*/ 30717 w 123"/>
                <a:gd name="T23" fmla="*/ 55954 h 239"/>
                <a:gd name="T24" fmla="*/ 21322 w 123"/>
                <a:gd name="T25" fmla="*/ 36227 h 239"/>
                <a:gd name="T26" fmla="*/ 11564 w 123"/>
                <a:gd name="T27" fmla="*/ 54878 h 239"/>
                <a:gd name="T28" fmla="*/ 21322 w 123"/>
                <a:gd name="T29" fmla="*/ 76041 h 239"/>
                <a:gd name="T30" fmla="*/ 30717 w 123"/>
                <a:gd name="T31" fmla="*/ 55954 h 2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3" h="239">
                  <a:moveTo>
                    <a:pt x="122" y="3"/>
                  </a:moveTo>
                  <a:lnTo>
                    <a:pt x="122" y="212"/>
                  </a:lnTo>
                  <a:lnTo>
                    <a:pt x="122" y="238"/>
                  </a:lnTo>
                  <a:lnTo>
                    <a:pt x="90" y="238"/>
                  </a:lnTo>
                  <a:lnTo>
                    <a:pt x="90" y="212"/>
                  </a:lnTo>
                  <a:cubicBezTo>
                    <a:pt x="85" y="225"/>
                    <a:pt x="74" y="238"/>
                    <a:pt x="51" y="238"/>
                  </a:cubicBezTo>
                  <a:cubicBezTo>
                    <a:pt x="14" y="238"/>
                    <a:pt x="0" y="201"/>
                    <a:pt x="0" y="156"/>
                  </a:cubicBezTo>
                  <a:cubicBezTo>
                    <a:pt x="0" y="103"/>
                    <a:pt x="19" y="71"/>
                    <a:pt x="51" y="71"/>
                  </a:cubicBezTo>
                  <a:cubicBezTo>
                    <a:pt x="72" y="71"/>
                    <a:pt x="82" y="85"/>
                    <a:pt x="88" y="98"/>
                  </a:cubicBezTo>
                  <a:lnTo>
                    <a:pt x="88" y="0"/>
                  </a:lnTo>
                  <a:lnTo>
                    <a:pt x="122" y="3"/>
                  </a:lnTo>
                  <a:close/>
                  <a:moveTo>
                    <a:pt x="85" y="156"/>
                  </a:moveTo>
                  <a:cubicBezTo>
                    <a:pt x="85" y="124"/>
                    <a:pt x="78" y="101"/>
                    <a:pt x="59" y="101"/>
                  </a:cubicBezTo>
                  <a:cubicBezTo>
                    <a:pt x="41" y="101"/>
                    <a:pt x="32" y="122"/>
                    <a:pt x="32" y="153"/>
                  </a:cubicBezTo>
                  <a:cubicBezTo>
                    <a:pt x="35" y="193"/>
                    <a:pt x="40" y="212"/>
                    <a:pt x="59" y="212"/>
                  </a:cubicBezTo>
                  <a:cubicBezTo>
                    <a:pt x="80" y="212"/>
                    <a:pt x="85" y="188"/>
                    <a:pt x="85" y="1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" name="Freeform 419">
              <a:extLst>
                <a:ext uri="{FF2B5EF4-FFF2-40B4-BE49-F238E27FC236}">
                  <a16:creationId xmlns:a16="http://schemas.microsoft.com/office/drawing/2014/main" id="{83EEF03C-4713-49D8-9D7F-095186706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0761" y="6478584"/>
              <a:ext cx="42863" cy="61912"/>
            </a:xfrm>
            <a:custGeom>
              <a:avLst/>
              <a:gdLst>
                <a:gd name="T0" fmla="*/ 5085 w 118"/>
                <a:gd name="T1" fmla="*/ 5069 h 171"/>
                <a:gd name="T2" fmla="*/ 21432 w 118"/>
                <a:gd name="T3" fmla="*/ 0 h 171"/>
                <a:gd name="T4" fmla="*/ 41410 w 118"/>
                <a:gd name="T5" fmla="*/ 24258 h 171"/>
                <a:gd name="T6" fmla="*/ 41410 w 118"/>
                <a:gd name="T7" fmla="*/ 49964 h 171"/>
                <a:gd name="T8" fmla="*/ 42500 w 118"/>
                <a:gd name="T9" fmla="*/ 60464 h 171"/>
                <a:gd name="T10" fmla="*/ 30876 w 118"/>
                <a:gd name="T11" fmla="*/ 60464 h 171"/>
                <a:gd name="T12" fmla="*/ 29786 w 118"/>
                <a:gd name="T13" fmla="*/ 52861 h 171"/>
                <a:gd name="T14" fmla="*/ 29786 w 118"/>
                <a:gd name="T15" fmla="*/ 52861 h 171"/>
                <a:gd name="T16" fmla="*/ 15620 w 118"/>
                <a:gd name="T17" fmla="*/ 61550 h 171"/>
                <a:gd name="T18" fmla="*/ 0 w 118"/>
                <a:gd name="T19" fmla="*/ 44171 h 171"/>
                <a:gd name="T20" fmla="*/ 27970 w 118"/>
                <a:gd name="T21" fmla="*/ 24258 h 171"/>
                <a:gd name="T22" fmla="*/ 30876 w 118"/>
                <a:gd name="T23" fmla="*/ 24258 h 171"/>
                <a:gd name="T24" fmla="*/ 30876 w 118"/>
                <a:gd name="T25" fmla="*/ 22086 h 171"/>
                <a:gd name="T26" fmla="*/ 21432 w 118"/>
                <a:gd name="T27" fmla="*/ 10862 h 171"/>
                <a:gd name="T28" fmla="*/ 6902 w 118"/>
                <a:gd name="T29" fmla="*/ 16293 h 171"/>
                <a:gd name="T30" fmla="*/ 5085 w 118"/>
                <a:gd name="T31" fmla="*/ 5069 h 171"/>
                <a:gd name="T32" fmla="*/ 29786 w 118"/>
                <a:gd name="T33" fmla="*/ 31861 h 171"/>
                <a:gd name="T34" fmla="*/ 29060 w 118"/>
                <a:gd name="T35" fmla="*/ 31861 h 171"/>
                <a:gd name="T36" fmla="*/ 11624 w 118"/>
                <a:gd name="T37" fmla="*/ 43447 h 171"/>
                <a:gd name="T38" fmla="*/ 19252 w 118"/>
                <a:gd name="T39" fmla="*/ 51774 h 171"/>
                <a:gd name="T40" fmla="*/ 29786 w 118"/>
                <a:gd name="T41" fmla="*/ 35482 h 171"/>
                <a:gd name="T42" fmla="*/ 29786 w 118"/>
                <a:gd name="T43" fmla="*/ 31861 h 1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8" h="171">
                  <a:moveTo>
                    <a:pt x="14" y="14"/>
                  </a:moveTo>
                  <a:cubicBezTo>
                    <a:pt x="24" y="8"/>
                    <a:pt x="37" y="0"/>
                    <a:pt x="59" y="0"/>
                  </a:cubicBezTo>
                  <a:cubicBezTo>
                    <a:pt x="104" y="0"/>
                    <a:pt x="114" y="24"/>
                    <a:pt x="114" y="67"/>
                  </a:cubicBezTo>
                  <a:lnTo>
                    <a:pt x="114" y="138"/>
                  </a:lnTo>
                  <a:cubicBezTo>
                    <a:pt x="114" y="149"/>
                    <a:pt x="114" y="159"/>
                    <a:pt x="117" y="167"/>
                  </a:cubicBezTo>
                  <a:lnTo>
                    <a:pt x="85" y="167"/>
                  </a:lnTo>
                  <a:cubicBezTo>
                    <a:pt x="82" y="162"/>
                    <a:pt x="82" y="154"/>
                    <a:pt x="82" y="146"/>
                  </a:cubicBezTo>
                  <a:cubicBezTo>
                    <a:pt x="74" y="159"/>
                    <a:pt x="65" y="170"/>
                    <a:pt x="43" y="170"/>
                  </a:cubicBezTo>
                  <a:cubicBezTo>
                    <a:pt x="22" y="170"/>
                    <a:pt x="0" y="151"/>
                    <a:pt x="0" y="122"/>
                  </a:cubicBezTo>
                  <a:cubicBezTo>
                    <a:pt x="0" y="77"/>
                    <a:pt x="32" y="67"/>
                    <a:pt x="77" y="67"/>
                  </a:cubicBezTo>
                  <a:lnTo>
                    <a:pt x="85" y="67"/>
                  </a:lnTo>
                  <a:lnTo>
                    <a:pt x="85" y="61"/>
                  </a:lnTo>
                  <a:cubicBezTo>
                    <a:pt x="85" y="45"/>
                    <a:pt x="78" y="30"/>
                    <a:pt x="59" y="30"/>
                  </a:cubicBezTo>
                  <a:cubicBezTo>
                    <a:pt x="41" y="30"/>
                    <a:pt x="27" y="40"/>
                    <a:pt x="19" y="45"/>
                  </a:cubicBezTo>
                  <a:lnTo>
                    <a:pt x="14" y="14"/>
                  </a:lnTo>
                  <a:close/>
                  <a:moveTo>
                    <a:pt x="82" y="88"/>
                  </a:moveTo>
                  <a:lnTo>
                    <a:pt x="80" y="88"/>
                  </a:lnTo>
                  <a:cubicBezTo>
                    <a:pt x="51" y="88"/>
                    <a:pt x="32" y="96"/>
                    <a:pt x="32" y="120"/>
                  </a:cubicBezTo>
                  <a:cubicBezTo>
                    <a:pt x="32" y="135"/>
                    <a:pt x="40" y="143"/>
                    <a:pt x="53" y="143"/>
                  </a:cubicBezTo>
                  <a:cubicBezTo>
                    <a:pt x="74" y="143"/>
                    <a:pt x="82" y="125"/>
                    <a:pt x="82" y="98"/>
                  </a:cubicBezTo>
                  <a:lnTo>
                    <a:pt x="82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" name="Freeform 420">
              <a:extLst>
                <a:ext uri="{FF2B5EF4-FFF2-40B4-BE49-F238E27FC236}">
                  <a16:creationId xmlns:a16="http://schemas.microsoft.com/office/drawing/2014/main" id="{7DFCCBD9-5866-40B2-A1E8-40B030FA1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961" y="6457946"/>
              <a:ext cx="39688" cy="80963"/>
            </a:xfrm>
            <a:custGeom>
              <a:avLst/>
              <a:gdLst>
                <a:gd name="T0" fmla="*/ 1772 w 112"/>
                <a:gd name="T1" fmla="*/ 65559 h 226"/>
                <a:gd name="T2" fmla="*/ 17009 w 112"/>
                <a:gd name="T3" fmla="*/ 70216 h 226"/>
                <a:gd name="T4" fmla="*/ 27285 w 112"/>
                <a:gd name="T5" fmla="*/ 58752 h 226"/>
                <a:gd name="T6" fmla="*/ 17718 w 112"/>
                <a:gd name="T7" fmla="*/ 46572 h 226"/>
                <a:gd name="T8" fmla="*/ 11339 w 112"/>
                <a:gd name="T9" fmla="*/ 42631 h 226"/>
                <a:gd name="T10" fmla="*/ 0 w 112"/>
                <a:gd name="T11" fmla="*/ 21853 h 226"/>
                <a:gd name="T12" fmla="*/ 21616 w 112"/>
                <a:gd name="T13" fmla="*/ 0 h 226"/>
                <a:gd name="T14" fmla="*/ 35790 w 112"/>
                <a:gd name="T15" fmla="*/ 2866 h 226"/>
                <a:gd name="T16" fmla="*/ 34727 w 112"/>
                <a:gd name="T17" fmla="*/ 15046 h 226"/>
                <a:gd name="T18" fmla="*/ 21616 w 112"/>
                <a:gd name="T19" fmla="*/ 11464 h 226"/>
                <a:gd name="T20" fmla="*/ 12403 w 112"/>
                <a:gd name="T21" fmla="*/ 20778 h 226"/>
                <a:gd name="T22" fmla="*/ 19844 w 112"/>
                <a:gd name="T23" fmla="*/ 31525 h 226"/>
                <a:gd name="T24" fmla="*/ 27285 w 112"/>
                <a:gd name="T25" fmla="*/ 36183 h 226"/>
                <a:gd name="T26" fmla="*/ 39334 w 112"/>
                <a:gd name="T27" fmla="*/ 56961 h 226"/>
                <a:gd name="T28" fmla="*/ 15946 w 112"/>
                <a:gd name="T29" fmla="*/ 80605 h 226"/>
                <a:gd name="T30" fmla="*/ 0 w 112"/>
                <a:gd name="T31" fmla="*/ 77022 h 226"/>
                <a:gd name="T32" fmla="*/ 1772 w 112"/>
                <a:gd name="T33" fmla="*/ 65559 h 2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2" h="226">
                  <a:moveTo>
                    <a:pt x="5" y="183"/>
                  </a:moveTo>
                  <a:cubicBezTo>
                    <a:pt x="13" y="188"/>
                    <a:pt x="27" y="196"/>
                    <a:pt x="48" y="196"/>
                  </a:cubicBezTo>
                  <a:cubicBezTo>
                    <a:pt x="64" y="196"/>
                    <a:pt x="77" y="185"/>
                    <a:pt x="77" y="164"/>
                  </a:cubicBezTo>
                  <a:cubicBezTo>
                    <a:pt x="77" y="148"/>
                    <a:pt x="69" y="140"/>
                    <a:pt x="50" y="130"/>
                  </a:cubicBezTo>
                  <a:lnTo>
                    <a:pt x="32" y="119"/>
                  </a:lnTo>
                  <a:cubicBezTo>
                    <a:pt x="13" y="106"/>
                    <a:pt x="0" y="90"/>
                    <a:pt x="0" y="61"/>
                  </a:cubicBezTo>
                  <a:cubicBezTo>
                    <a:pt x="0" y="21"/>
                    <a:pt x="29" y="0"/>
                    <a:pt x="61" y="0"/>
                  </a:cubicBezTo>
                  <a:cubicBezTo>
                    <a:pt x="82" y="0"/>
                    <a:pt x="95" y="5"/>
                    <a:pt x="101" y="8"/>
                  </a:cubicBezTo>
                  <a:lnTo>
                    <a:pt x="98" y="42"/>
                  </a:lnTo>
                  <a:cubicBezTo>
                    <a:pt x="90" y="40"/>
                    <a:pt x="77" y="32"/>
                    <a:pt x="61" y="32"/>
                  </a:cubicBezTo>
                  <a:cubicBezTo>
                    <a:pt x="42" y="32"/>
                    <a:pt x="35" y="42"/>
                    <a:pt x="35" y="58"/>
                  </a:cubicBezTo>
                  <a:cubicBezTo>
                    <a:pt x="35" y="74"/>
                    <a:pt x="45" y="82"/>
                    <a:pt x="56" y="88"/>
                  </a:cubicBezTo>
                  <a:lnTo>
                    <a:pt x="77" y="101"/>
                  </a:lnTo>
                  <a:cubicBezTo>
                    <a:pt x="101" y="114"/>
                    <a:pt x="111" y="130"/>
                    <a:pt x="111" y="159"/>
                  </a:cubicBezTo>
                  <a:cubicBezTo>
                    <a:pt x="111" y="204"/>
                    <a:pt x="82" y="225"/>
                    <a:pt x="45" y="225"/>
                  </a:cubicBezTo>
                  <a:cubicBezTo>
                    <a:pt x="27" y="225"/>
                    <a:pt x="11" y="223"/>
                    <a:pt x="0" y="215"/>
                  </a:cubicBezTo>
                  <a:lnTo>
                    <a:pt x="5" y="18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" name="Freeform 421">
              <a:extLst>
                <a:ext uri="{FF2B5EF4-FFF2-40B4-BE49-F238E27FC236}">
                  <a16:creationId xmlns:a16="http://schemas.microsoft.com/office/drawing/2014/main" id="{E0D6BEBC-E8FF-4F36-92D5-C0AEB7106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174" y="6478584"/>
              <a:ext cx="42862" cy="61912"/>
            </a:xfrm>
            <a:custGeom>
              <a:avLst/>
              <a:gdLst>
                <a:gd name="T0" fmla="*/ 4762 w 117"/>
                <a:gd name="T1" fmla="*/ 5069 h 171"/>
                <a:gd name="T2" fmla="*/ 21248 w 117"/>
                <a:gd name="T3" fmla="*/ 0 h 171"/>
                <a:gd name="T4" fmla="*/ 41397 w 117"/>
                <a:gd name="T5" fmla="*/ 24258 h 171"/>
                <a:gd name="T6" fmla="*/ 41397 w 117"/>
                <a:gd name="T7" fmla="*/ 49964 h 171"/>
                <a:gd name="T8" fmla="*/ 42496 w 117"/>
                <a:gd name="T9" fmla="*/ 60464 h 171"/>
                <a:gd name="T10" fmla="*/ 30773 w 117"/>
                <a:gd name="T11" fmla="*/ 60464 h 171"/>
                <a:gd name="T12" fmla="*/ 30040 w 117"/>
                <a:gd name="T13" fmla="*/ 52861 h 171"/>
                <a:gd name="T14" fmla="*/ 30040 w 117"/>
                <a:gd name="T15" fmla="*/ 52861 h 171"/>
                <a:gd name="T16" fmla="*/ 15386 w 117"/>
                <a:gd name="T17" fmla="*/ 61550 h 171"/>
                <a:gd name="T18" fmla="*/ 0 w 117"/>
                <a:gd name="T19" fmla="*/ 44171 h 171"/>
                <a:gd name="T20" fmla="*/ 27842 w 117"/>
                <a:gd name="T21" fmla="*/ 24258 h 171"/>
                <a:gd name="T22" fmla="*/ 30773 w 117"/>
                <a:gd name="T23" fmla="*/ 24258 h 171"/>
                <a:gd name="T24" fmla="*/ 30773 w 117"/>
                <a:gd name="T25" fmla="*/ 22086 h 171"/>
                <a:gd name="T26" fmla="*/ 21248 w 117"/>
                <a:gd name="T27" fmla="*/ 10862 h 171"/>
                <a:gd name="T28" fmla="*/ 6594 w 117"/>
                <a:gd name="T29" fmla="*/ 16293 h 171"/>
                <a:gd name="T30" fmla="*/ 4762 w 117"/>
                <a:gd name="T31" fmla="*/ 5069 h 171"/>
                <a:gd name="T32" fmla="*/ 30040 w 117"/>
                <a:gd name="T33" fmla="*/ 31861 h 171"/>
                <a:gd name="T34" fmla="*/ 28941 w 117"/>
                <a:gd name="T35" fmla="*/ 31861 h 171"/>
                <a:gd name="T36" fmla="*/ 11357 w 117"/>
                <a:gd name="T37" fmla="*/ 43447 h 171"/>
                <a:gd name="T38" fmla="*/ 19050 w 117"/>
                <a:gd name="T39" fmla="*/ 51774 h 171"/>
                <a:gd name="T40" fmla="*/ 30040 w 117"/>
                <a:gd name="T41" fmla="*/ 35482 h 171"/>
                <a:gd name="T42" fmla="*/ 30040 w 117"/>
                <a:gd name="T43" fmla="*/ 31861 h 1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7" h="171">
                  <a:moveTo>
                    <a:pt x="13" y="14"/>
                  </a:moveTo>
                  <a:cubicBezTo>
                    <a:pt x="23" y="8"/>
                    <a:pt x="37" y="0"/>
                    <a:pt x="58" y="0"/>
                  </a:cubicBezTo>
                  <a:cubicBezTo>
                    <a:pt x="103" y="0"/>
                    <a:pt x="113" y="24"/>
                    <a:pt x="113" y="67"/>
                  </a:cubicBezTo>
                  <a:lnTo>
                    <a:pt x="113" y="138"/>
                  </a:lnTo>
                  <a:cubicBezTo>
                    <a:pt x="113" y="149"/>
                    <a:pt x="113" y="159"/>
                    <a:pt x="116" y="167"/>
                  </a:cubicBezTo>
                  <a:lnTo>
                    <a:pt x="84" y="167"/>
                  </a:lnTo>
                  <a:cubicBezTo>
                    <a:pt x="82" y="162"/>
                    <a:pt x="82" y="154"/>
                    <a:pt x="82" y="146"/>
                  </a:cubicBezTo>
                  <a:cubicBezTo>
                    <a:pt x="74" y="159"/>
                    <a:pt x="63" y="170"/>
                    <a:pt x="42" y="170"/>
                  </a:cubicBezTo>
                  <a:cubicBezTo>
                    <a:pt x="21" y="170"/>
                    <a:pt x="0" y="151"/>
                    <a:pt x="0" y="122"/>
                  </a:cubicBezTo>
                  <a:cubicBezTo>
                    <a:pt x="0" y="77"/>
                    <a:pt x="31" y="67"/>
                    <a:pt x="76" y="67"/>
                  </a:cubicBezTo>
                  <a:lnTo>
                    <a:pt x="84" y="67"/>
                  </a:lnTo>
                  <a:lnTo>
                    <a:pt x="84" y="61"/>
                  </a:lnTo>
                  <a:cubicBezTo>
                    <a:pt x="84" y="45"/>
                    <a:pt x="77" y="30"/>
                    <a:pt x="58" y="30"/>
                  </a:cubicBezTo>
                  <a:cubicBezTo>
                    <a:pt x="40" y="30"/>
                    <a:pt x="26" y="40"/>
                    <a:pt x="18" y="45"/>
                  </a:cubicBezTo>
                  <a:lnTo>
                    <a:pt x="13" y="14"/>
                  </a:lnTo>
                  <a:close/>
                  <a:moveTo>
                    <a:pt x="82" y="88"/>
                  </a:moveTo>
                  <a:lnTo>
                    <a:pt x="79" y="88"/>
                  </a:lnTo>
                  <a:cubicBezTo>
                    <a:pt x="50" y="88"/>
                    <a:pt x="31" y="96"/>
                    <a:pt x="31" y="120"/>
                  </a:cubicBezTo>
                  <a:cubicBezTo>
                    <a:pt x="31" y="135"/>
                    <a:pt x="39" y="143"/>
                    <a:pt x="52" y="143"/>
                  </a:cubicBezTo>
                  <a:cubicBezTo>
                    <a:pt x="74" y="143"/>
                    <a:pt x="82" y="125"/>
                    <a:pt x="82" y="98"/>
                  </a:cubicBezTo>
                  <a:lnTo>
                    <a:pt x="82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" name="Freeform 422">
              <a:extLst>
                <a:ext uri="{FF2B5EF4-FFF2-40B4-BE49-F238E27FC236}">
                  <a16:creationId xmlns:a16="http://schemas.microsoft.com/office/drawing/2014/main" id="{094AAE6B-488A-47F2-8E05-287545DAF4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5386" y="6457946"/>
              <a:ext cx="41275" cy="82550"/>
            </a:xfrm>
            <a:custGeom>
              <a:avLst/>
              <a:gdLst>
                <a:gd name="T0" fmla="*/ 40916 w 115"/>
                <a:gd name="T1" fmla="*/ 71736 h 229"/>
                <a:gd name="T2" fmla="*/ 40916 w 115"/>
                <a:gd name="T3" fmla="*/ 81108 h 229"/>
                <a:gd name="T4" fmla="*/ 29431 w 115"/>
                <a:gd name="T5" fmla="*/ 81108 h 229"/>
                <a:gd name="T6" fmla="*/ 29431 w 115"/>
                <a:gd name="T7" fmla="*/ 72457 h 229"/>
                <a:gd name="T8" fmla="*/ 29431 w 115"/>
                <a:gd name="T9" fmla="*/ 72457 h 229"/>
                <a:gd name="T10" fmla="*/ 29431 w 115"/>
                <a:gd name="T11" fmla="*/ 72457 h 229"/>
                <a:gd name="T12" fmla="*/ 15074 w 115"/>
                <a:gd name="T13" fmla="*/ 82190 h 229"/>
                <a:gd name="T14" fmla="*/ 0 w 115"/>
                <a:gd name="T15" fmla="*/ 60200 h 229"/>
                <a:gd name="T16" fmla="*/ 0 w 115"/>
                <a:gd name="T17" fmla="*/ 23071 h 229"/>
                <a:gd name="T18" fmla="*/ 12203 w 115"/>
                <a:gd name="T19" fmla="*/ 23071 h 229"/>
                <a:gd name="T20" fmla="*/ 12203 w 115"/>
                <a:gd name="T21" fmla="*/ 58398 h 229"/>
                <a:gd name="T22" fmla="*/ 19740 w 115"/>
                <a:gd name="T23" fmla="*/ 70654 h 229"/>
                <a:gd name="T24" fmla="*/ 28354 w 115"/>
                <a:gd name="T25" fmla="*/ 56235 h 229"/>
                <a:gd name="T26" fmla="*/ 28354 w 115"/>
                <a:gd name="T27" fmla="*/ 23071 h 229"/>
                <a:gd name="T28" fmla="*/ 40916 w 115"/>
                <a:gd name="T29" fmla="*/ 23071 h 229"/>
                <a:gd name="T30" fmla="*/ 40916 w 115"/>
                <a:gd name="T31" fmla="*/ 71736 h 229"/>
                <a:gd name="T32" fmla="*/ 20817 w 115"/>
                <a:gd name="T33" fmla="*/ 0 h 229"/>
                <a:gd name="T34" fmla="*/ 32302 w 115"/>
                <a:gd name="T35" fmla="*/ 0 h 229"/>
                <a:gd name="T36" fmla="*/ 21894 w 115"/>
                <a:gd name="T37" fmla="*/ 16222 h 229"/>
                <a:gd name="T38" fmla="*/ 14357 w 115"/>
                <a:gd name="T39" fmla="*/ 16222 h 229"/>
                <a:gd name="T40" fmla="*/ 20817 w 115"/>
                <a:gd name="T41" fmla="*/ 0 h 2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5" h="229">
                  <a:moveTo>
                    <a:pt x="114" y="199"/>
                  </a:moveTo>
                  <a:cubicBezTo>
                    <a:pt x="114" y="209"/>
                    <a:pt x="114" y="217"/>
                    <a:pt x="114" y="225"/>
                  </a:cubicBezTo>
                  <a:lnTo>
                    <a:pt x="82" y="225"/>
                  </a:lnTo>
                  <a:cubicBezTo>
                    <a:pt x="82" y="217"/>
                    <a:pt x="82" y="209"/>
                    <a:pt x="82" y="201"/>
                  </a:cubicBezTo>
                  <a:cubicBezTo>
                    <a:pt x="74" y="215"/>
                    <a:pt x="66" y="228"/>
                    <a:pt x="42" y="228"/>
                  </a:cubicBezTo>
                  <a:cubicBezTo>
                    <a:pt x="10" y="228"/>
                    <a:pt x="0" y="201"/>
                    <a:pt x="0" y="167"/>
                  </a:cubicBezTo>
                  <a:lnTo>
                    <a:pt x="0" y="64"/>
                  </a:lnTo>
                  <a:lnTo>
                    <a:pt x="34" y="64"/>
                  </a:lnTo>
                  <a:lnTo>
                    <a:pt x="34" y="162"/>
                  </a:lnTo>
                  <a:cubicBezTo>
                    <a:pt x="34" y="185"/>
                    <a:pt x="40" y="196"/>
                    <a:pt x="55" y="196"/>
                  </a:cubicBezTo>
                  <a:cubicBezTo>
                    <a:pt x="74" y="196"/>
                    <a:pt x="79" y="178"/>
                    <a:pt x="79" y="156"/>
                  </a:cubicBezTo>
                  <a:lnTo>
                    <a:pt x="79" y="64"/>
                  </a:lnTo>
                  <a:lnTo>
                    <a:pt x="114" y="64"/>
                  </a:lnTo>
                  <a:lnTo>
                    <a:pt x="114" y="199"/>
                  </a:lnTo>
                  <a:close/>
                  <a:moveTo>
                    <a:pt x="58" y="0"/>
                  </a:moveTo>
                  <a:lnTo>
                    <a:pt x="90" y="0"/>
                  </a:lnTo>
                  <a:lnTo>
                    <a:pt x="61" y="45"/>
                  </a:lnTo>
                  <a:lnTo>
                    <a:pt x="40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" name="Freeform 423">
              <a:extLst>
                <a:ext uri="{FF2B5EF4-FFF2-40B4-BE49-F238E27FC236}">
                  <a16:creationId xmlns:a16="http://schemas.microsoft.com/office/drawing/2014/main" id="{A0028952-61E4-4E47-ADC1-9E5C04F8E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6186" y="6453184"/>
              <a:ext cx="44450" cy="85725"/>
            </a:xfrm>
            <a:custGeom>
              <a:avLst/>
              <a:gdLst>
                <a:gd name="T0" fmla="*/ 44089 w 123"/>
                <a:gd name="T1" fmla="*/ 1076 h 239"/>
                <a:gd name="T2" fmla="*/ 44089 w 123"/>
                <a:gd name="T3" fmla="*/ 76041 h 239"/>
                <a:gd name="T4" fmla="*/ 44089 w 123"/>
                <a:gd name="T5" fmla="*/ 85366 h 239"/>
                <a:gd name="T6" fmla="*/ 32524 w 123"/>
                <a:gd name="T7" fmla="*/ 85366 h 239"/>
                <a:gd name="T8" fmla="*/ 32524 w 123"/>
                <a:gd name="T9" fmla="*/ 76041 h 239"/>
                <a:gd name="T10" fmla="*/ 18430 w 123"/>
                <a:gd name="T11" fmla="*/ 85366 h 239"/>
                <a:gd name="T12" fmla="*/ 0 w 123"/>
                <a:gd name="T13" fmla="*/ 55954 h 239"/>
                <a:gd name="T14" fmla="*/ 18430 w 123"/>
                <a:gd name="T15" fmla="*/ 25466 h 239"/>
                <a:gd name="T16" fmla="*/ 31802 w 123"/>
                <a:gd name="T17" fmla="*/ 35151 h 239"/>
                <a:gd name="T18" fmla="*/ 31802 w 123"/>
                <a:gd name="T19" fmla="*/ 0 h 239"/>
                <a:gd name="T20" fmla="*/ 44089 w 123"/>
                <a:gd name="T21" fmla="*/ 1076 h 239"/>
                <a:gd name="T22" fmla="*/ 30717 w 123"/>
                <a:gd name="T23" fmla="*/ 55954 h 239"/>
                <a:gd name="T24" fmla="*/ 20960 w 123"/>
                <a:gd name="T25" fmla="*/ 36227 h 239"/>
                <a:gd name="T26" fmla="*/ 11564 w 123"/>
                <a:gd name="T27" fmla="*/ 54878 h 239"/>
                <a:gd name="T28" fmla="*/ 20960 w 123"/>
                <a:gd name="T29" fmla="*/ 76041 h 239"/>
                <a:gd name="T30" fmla="*/ 30717 w 123"/>
                <a:gd name="T31" fmla="*/ 55954 h 2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3" h="239">
                  <a:moveTo>
                    <a:pt x="122" y="3"/>
                  </a:moveTo>
                  <a:lnTo>
                    <a:pt x="122" y="212"/>
                  </a:lnTo>
                  <a:lnTo>
                    <a:pt x="122" y="238"/>
                  </a:lnTo>
                  <a:lnTo>
                    <a:pt x="90" y="238"/>
                  </a:lnTo>
                  <a:lnTo>
                    <a:pt x="90" y="212"/>
                  </a:lnTo>
                  <a:cubicBezTo>
                    <a:pt x="85" y="225"/>
                    <a:pt x="74" y="238"/>
                    <a:pt x="51" y="238"/>
                  </a:cubicBezTo>
                  <a:cubicBezTo>
                    <a:pt x="13" y="238"/>
                    <a:pt x="0" y="201"/>
                    <a:pt x="0" y="156"/>
                  </a:cubicBezTo>
                  <a:cubicBezTo>
                    <a:pt x="0" y="103"/>
                    <a:pt x="19" y="71"/>
                    <a:pt x="51" y="71"/>
                  </a:cubicBezTo>
                  <a:cubicBezTo>
                    <a:pt x="72" y="71"/>
                    <a:pt x="82" y="85"/>
                    <a:pt x="88" y="98"/>
                  </a:cubicBezTo>
                  <a:lnTo>
                    <a:pt x="88" y="0"/>
                  </a:lnTo>
                  <a:lnTo>
                    <a:pt x="122" y="3"/>
                  </a:lnTo>
                  <a:close/>
                  <a:moveTo>
                    <a:pt x="85" y="156"/>
                  </a:moveTo>
                  <a:cubicBezTo>
                    <a:pt x="85" y="124"/>
                    <a:pt x="77" y="101"/>
                    <a:pt x="58" y="101"/>
                  </a:cubicBezTo>
                  <a:cubicBezTo>
                    <a:pt x="40" y="101"/>
                    <a:pt x="32" y="122"/>
                    <a:pt x="32" y="153"/>
                  </a:cubicBezTo>
                  <a:cubicBezTo>
                    <a:pt x="35" y="193"/>
                    <a:pt x="40" y="212"/>
                    <a:pt x="58" y="212"/>
                  </a:cubicBezTo>
                  <a:cubicBezTo>
                    <a:pt x="80" y="212"/>
                    <a:pt x="85" y="188"/>
                    <a:pt x="85" y="1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Freeform 424">
              <a:extLst>
                <a:ext uri="{FF2B5EF4-FFF2-40B4-BE49-F238E27FC236}">
                  <a16:creationId xmlns:a16="http://schemas.microsoft.com/office/drawing/2014/main" id="{84B38823-1434-4617-8892-D33EB39CD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8574" y="6478584"/>
              <a:ext cx="42862" cy="60325"/>
            </a:xfrm>
            <a:custGeom>
              <a:avLst/>
              <a:gdLst>
                <a:gd name="T0" fmla="*/ 39565 w 117"/>
                <a:gd name="T1" fmla="*/ 56016 h 168"/>
                <a:gd name="T2" fmla="*/ 24179 w 117"/>
                <a:gd name="T3" fmla="*/ 59966 h 168"/>
                <a:gd name="T4" fmla="*/ 0 w 117"/>
                <a:gd name="T5" fmla="*/ 30522 h 168"/>
                <a:gd name="T6" fmla="*/ 21248 w 117"/>
                <a:gd name="T7" fmla="*/ 0 h 168"/>
                <a:gd name="T8" fmla="*/ 42496 w 117"/>
                <a:gd name="T9" fmla="*/ 31240 h 168"/>
                <a:gd name="T10" fmla="*/ 42496 w 117"/>
                <a:gd name="T11" fmla="*/ 34112 h 168"/>
                <a:gd name="T12" fmla="*/ 11723 w 117"/>
                <a:gd name="T13" fmla="*/ 34112 h 168"/>
                <a:gd name="T14" fmla="*/ 25278 w 117"/>
                <a:gd name="T15" fmla="*/ 50271 h 168"/>
                <a:gd name="T16" fmla="*/ 38832 w 117"/>
                <a:gd name="T17" fmla="*/ 45603 h 168"/>
                <a:gd name="T18" fmla="*/ 39565 w 117"/>
                <a:gd name="T19" fmla="*/ 56016 h 168"/>
                <a:gd name="T20" fmla="*/ 30040 w 117"/>
                <a:gd name="T21" fmla="*/ 24776 h 168"/>
                <a:gd name="T22" fmla="*/ 21248 w 117"/>
                <a:gd name="T23" fmla="*/ 9695 h 168"/>
                <a:gd name="T24" fmla="*/ 11723 w 117"/>
                <a:gd name="T25" fmla="*/ 24776 h 168"/>
                <a:gd name="T26" fmla="*/ 30040 w 117"/>
                <a:gd name="T27" fmla="*/ 24776 h 1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7" h="168">
                  <a:moveTo>
                    <a:pt x="108" y="156"/>
                  </a:moveTo>
                  <a:cubicBezTo>
                    <a:pt x="100" y="159"/>
                    <a:pt x="87" y="167"/>
                    <a:pt x="66" y="167"/>
                  </a:cubicBezTo>
                  <a:cubicBezTo>
                    <a:pt x="18" y="167"/>
                    <a:pt x="0" y="130"/>
                    <a:pt x="0" y="85"/>
                  </a:cubicBezTo>
                  <a:cubicBezTo>
                    <a:pt x="0" y="37"/>
                    <a:pt x="24" y="0"/>
                    <a:pt x="58" y="0"/>
                  </a:cubicBezTo>
                  <a:cubicBezTo>
                    <a:pt x="90" y="0"/>
                    <a:pt x="116" y="21"/>
                    <a:pt x="116" y="87"/>
                  </a:cubicBezTo>
                  <a:lnTo>
                    <a:pt x="116" y="95"/>
                  </a:lnTo>
                  <a:lnTo>
                    <a:pt x="32" y="95"/>
                  </a:lnTo>
                  <a:cubicBezTo>
                    <a:pt x="32" y="122"/>
                    <a:pt x="42" y="140"/>
                    <a:pt x="69" y="140"/>
                  </a:cubicBezTo>
                  <a:cubicBezTo>
                    <a:pt x="90" y="140"/>
                    <a:pt x="100" y="132"/>
                    <a:pt x="106" y="127"/>
                  </a:cubicBezTo>
                  <a:lnTo>
                    <a:pt x="108" y="156"/>
                  </a:lnTo>
                  <a:close/>
                  <a:moveTo>
                    <a:pt x="82" y="69"/>
                  </a:moveTo>
                  <a:cubicBezTo>
                    <a:pt x="82" y="40"/>
                    <a:pt x="74" y="27"/>
                    <a:pt x="58" y="27"/>
                  </a:cubicBezTo>
                  <a:cubicBezTo>
                    <a:pt x="40" y="27"/>
                    <a:pt x="32" y="48"/>
                    <a:pt x="32" y="69"/>
                  </a:cubicBezTo>
                  <a:lnTo>
                    <a:pt x="82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Freeform 425">
              <a:extLst>
                <a:ext uri="{FF2B5EF4-FFF2-40B4-BE49-F238E27FC236}">
                  <a16:creationId xmlns:a16="http://schemas.microsoft.com/office/drawing/2014/main" id="{4DDB375E-96E6-4620-BB4C-EF0D2ABF7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0186" y="6635746"/>
              <a:ext cx="14288" cy="31750"/>
            </a:xfrm>
            <a:custGeom>
              <a:avLst/>
              <a:gdLst>
                <a:gd name="T0" fmla="*/ 0 w 39"/>
                <a:gd name="T1" fmla="*/ 0 h 86"/>
                <a:gd name="T2" fmla="*/ 13922 w 39"/>
                <a:gd name="T3" fmla="*/ 0 h 86"/>
                <a:gd name="T4" fmla="*/ 13922 w 39"/>
                <a:gd name="T5" fmla="*/ 5169 h 86"/>
                <a:gd name="T6" fmla="*/ 5129 w 39"/>
                <a:gd name="T7" fmla="*/ 5169 h 86"/>
                <a:gd name="T8" fmla="*/ 5129 w 39"/>
                <a:gd name="T9" fmla="*/ 12922 h 86"/>
                <a:gd name="T10" fmla="*/ 12823 w 39"/>
                <a:gd name="T11" fmla="*/ 12922 h 86"/>
                <a:gd name="T12" fmla="*/ 12823 w 39"/>
                <a:gd name="T13" fmla="*/ 17721 h 86"/>
                <a:gd name="T14" fmla="*/ 5129 w 39"/>
                <a:gd name="T15" fmla="*/ 17721 h 86"/>
                <a:gd name="T16" fmla="*/ 5129 w 39"/>
                <a:gd name="T17" fmla="*/ 26581 h 86"/>
                <a:gd name="T18" fmla="*/ 13922 w 39"/>
                <a:gd name="T19" fmla="*/ 26581 h 86"/>
                <a:gd name="T20" fmla="*/ 13922 w 39"/>
                <a:gd name="T21" fmla="*/ 31381 h 86"/>
                <a:gd name="T22" fmla="*/ 0 w 39"/>
                <a:gd name="T23" fmla="*/ 31381 h 86"/>
                <a:gd name="T24" fmla="*/ 0 w 39"/>
                <a:gd name="T25" fmla="*/ 0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86">
                  <a:moveTo>
                    <a:pt x="0" y="0"/>
                  </a:moveTo>
                  <a:lnTo>
                    <a:pt x="38" y="0"/>
                  </a:lnTo>
                  <a:lnTo>
                    <a:pt x="38" y="14"/>
                  </a:lnTo>
                  <a:lnTo>
                    <a:pt x="14" y="14"/>
                  </a:lnTo>
                  <a:lnTo>
                    <a:pt x="14" y="35"/>
                  </a:lnTo>
                  <a:lnTo>
                    <a:pt x="35" y="35"/>
                  </a:lnTo>
                  <a:lnTo>
                    <a:pt x="35" y="48"/>
                  </a:lnTo>
                  <a:lnTo>
                    <a:pt x="14" y="48"/>
                  </a:lnTo>
                  <a:lnTo>
                    <a:pt x="14" y="72"/>
                  </a:lnTo>
                  <a:lnTo>
                    <a:pt x="38" y="72"/>
                  </a:lnTo>
                  <a:lnTo>
                    <a:pt x="38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" name="Freeform 426">
              <a:extLst>
                <a:ext uri="{FF2B5EF4-FFF2-40B4-BE49-F238E27FC236}">
                  <a16:creationId xmlns:a16="http://schemas.microsoft.com/office/drawing/2014/main" id="{FC325CB2-2CA5-47ED-AA9C-85B7C93F5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7649" y="6634159"/>
              <a:ext cx="15875" cy="31750"/>
            </a:xfrm>
            <a:custGeom>
              <a:avLst/>
              <a:gdLst>
                <a:gd name="T0" fmla="*/ 0 w 43"/>
                <a:gd name="T1" fmla="*/ 26581 h 86"/>
                <a:gd name="T2" fmla="*/ 5907 w 43"/>
                <a:gd name="T3" fmla="*/ 28427 h 86"/>
                <a:gd name="T4" fmla="*/ 9968 w 43"/>
                <a:gd name="T5" fmla="*/ 23628 h 86"/>
                <a:gd name="T6" fmla="*/ 7015 w 43"/>
                <a:gd name="T7" fmla="*/ 18459 h 86"/>
                <a:gd name="T8" fmla="*/ 4799 w 43"/>
                <a:gd name="T9" fmla="*/ 16613 h 86"/>
                <a:gd name="T10" fmla="*/ 1108 w 43"/>
                <a:gd name="T11" fmla="*/ 8860 h 86"/>
                <a:gd name="T12" fmla="*/ 8860 w 43"/>
                <a:gd name="T13" fmla="*/ 0 h 86"/>
                <a:gd name="T14" fmla="*/ 13660 w 43"/>
                <a:gd name="T15" fmla="*/ 1108 h 86"/>
                <a:gd name="T16" fmla="*/ 13660 w 43"/>
                <a:gd name="T17" fmla="*/ 5907 h 86"/>
                <a:gd name="T18" fmla="*/ 8860 w 43"/>
                <a:gd name="T19" fmla="*/ 4799 h 86"/>
                <a:gd name="T20" fmla="*/ 4799 w 43"/>
                <a:gd name="T21" fmla="*/ 8860 h 86"/>
                <a:gd name="T22" fmla="*/ 7753 w 43"/>
                <a:gd name="T23" fmla="*/ 12552 h 86"/>
                <a:gd name="T24" fmla="*/ 10706 w 43"/>
                <a:gd name="T25" fmla="*/ 14767 h 86"/>
                <a:gd name="T26" fmla="*/ 15506 w 43"/>
                <a:gd name="T27" fmla="*/ 22520 h 86"/>
                <a:gd name="T28" fmla="*/ 7015 w 43"/>
                <a:gd name="T29" fmla="*/ 31381 h 86"/>
                <a:gd name="T30" fmla="*/ 1108 w 43"/>
                <a:gd name="T31" fmla="*/ 30273 h 86"/>
                <a:gd name="T32" fmla="*/ 0 w 43"/>
                <a:gd name="T33" fmla="*/ 26581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" h="86">
                  <a:moveTo>
                    <a:pt x="0" y="72"/>
                  </a:moveTo>
                  <a:cubicBezTo>
                    <a:pt x="3" y="74"/>
                    <a:pt x="8" y="77"/>
                    <a:pt x="16" y="77"/>
                  </a:cubicBezTo>
                  <a:cubicBezTo>
                    <a:pt x="21" y="77"/>
                    <a:pt x="27" y="74"/>
                    <a:pt x="27" y="64"/>
                  </a:cubicBezTo>
                  <a:cubicBezTo>
                    <a:pt x="27" y="58"/>
                    <a:pt x="24" y="56"/>
                    <a:pt x="19" y="50"/>
                  </a:cubicBezTo>
                  <a:lnTo>
                    <a:pt x="13" y="45"/>
                  </a:lnTo>
                  <a:cubicBezTo>
                    <a:pt x="5" y="40"/>
                    <a:pt x="3" y="34"/>
                    <a:pt x="3" y="24"/>
                  </a:cubicBezTo>
                  <a:cubicBezTo>
                    <a:pt x="3" y="8"/>
                    <a:pt x="13" y="0"/>
                    <a:pt x="24" y="0"/>
                  </a:cubicBezTo>
                  <a:cubicBezTo>
                    <a:pt x="32" y="0"/>
                    <a:pt x="37" y="3"/>
                    <a:pt x="37" y="3"/>
                  </a:cubicBezTo>
                  <a:lnTo>
                    <a:pt x="37" y="16"/>
                  </a:lnTo>
                  <a:cubicBezTo>
                    <a:pt x="35" y="13"/>
                    <a:pt x="29" y="13"/>
                    <a:pt x="24" y="13"/>
                  </a:cubicBezTo>
                  <a:cubicBezTo>
                    <a:pt x="19" y="13"/>
                    <a:pt x="13" y="19"/>
                    <a:pt x="13" y="24"/>
                  </a:cubicBezTo>
                  <a:cubicBezTo>
                    <a:pt x="13" y="29"/>
                    <a:pt x="16" y="32"/>
                    <a:pt x="21" y="34"/>
                  </a:cubicBezTo>
                  <a:lnTo>
                    <a:pt x="29" y="40"/>
                  </a:lnTo>
                  <a:cubicBezTo>
                    <a:pt x="37" y="45"/>
                    <a:pt x="42" y="50"/>
                    <a:pt x="42" y="61"/>
                  </a:cubicBezTo>
                  <a:cubicBezTo>
                    <a:pt x="42" y="77"/>
                    <a:pt x="32" y="85"/>
                    <a:pt x="19" y="85"/>
                  </a:cubicBezTo>
                  <a:cubicBezTo>
                    <a:pt x="11" y="85"/>
                    <a:pt x="5" y="85"/>
                    <a:pt x="3" y="82"/>
                  </a:cubicBezTo>
                  <a:lnTo>
                    <a:pt x="0" y="7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" name="Freeform 427">
              <a:extLst>
                <a:ext uri="{FF2B5EF4-FFF2-40B4-BE49-F238E27FC236}">
                  <a16:creationId xmlns:a16="http://schemas.microsoft.com/office/drawing/2014/main" id="{CF602BC0-E9AC-4613-A80A-469501BB9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1936" y="6635746"/>
              <a:ext cx="17463" cy="31750"/>
            </a:xfrm>
            <a:custGeom>
              <a:avLst/>
              <a:gdLst>
                <a:gd name="T0" fmla="*/ 17107 w 49"/>
                <a:gd name="T1" fmla="*/ 30273 h 86"/>
                <a:gd name="T2" fmla="*/ 11404 w 49"/>
                <a:gd name="T3" fmla="*/ 31381 h 86"/>
                <a:gd name="T4" fmla="*/ 0 w 49"/>
                <a:gd name="T5" fmla="*/ 15875 h 86"/>
                <a:gd name="T6" fmla="*/ 11404 w 49"/>
                <a:gd name="T7" fmla="*/ 0 h 86"/>
                <a:gd name="T8" fmla="*/ 17107 w 49"/>
                <a:gd name="T9" fmla="*/ 1108 h 86"/>
                <a:gd name="T10" fmla="*/ 17107 w 49"/>
                <a:gd name="T11" fmla="*/ 5907 h 86"/>
                <a:gd name="T12" fmla="*/ 12474 w 49"/>
                <a:gd name="T13" fmla="*/ 4061 h 86"/>
                <a:gd name="T14" fmla="*/ 5702 w 49"/>
                <a:gd name="T15" fmla="*/ 14767 h 86"/>
                <a:gd name="T16" fmla="*/ 12474 w 49"/>
                <a:gd name="T17" fmla="*/ 25474 h 86"/>
                <a:gd name="T18" fmla="*/ 17107 w 49"/>
                <a:gd name="T19" fmla="*/ 23628 h 86"/>
                <a:gd name="T20" fmla="*/ 17107 w 49"/>
                <a:gd name="T21" fmla="*/ 30273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" h="86">
                  <a:moveTo>
                    <a:pt x="48" y="82"/>
                  </a:moveTo>
                  <a:cubicBezTo>
                    <a:pt x="46" y="85"/>
                    <a:pt x="40" y="85"/>
                    <a:pt x="32" y="85"/>
                  </a:cubicBezTo>
                  <a:cubicBezTo>
                    <a:pt x="11" y="85"/>
                    <a:pt x="0" y="67"/>
                    <a:pt x="0" y="43"/>
                  </a:cubicBezTo>
                  <a:cubicBezTo>
                    <a:pt x="0" y="19"/>
                    <a:pt x="11" y="0"/>
                    <a:pt x="32" y="0"/>
                  </a:cubicBezTo>
                  <a:cubicBezTo>
                    <a:pt x="40" y="0"/>
                    <a:pt x="46" y="3"/>
                    <a:pt x="48" y="3"/>
                  </a:cubicBezTo>
                  <a:lnTo>
                    <a:pt x="48" y="16"/>
                  </a:lnTo>
                  <a:cubicBezTo>
                    <a:pt x="46" y="14"/>
                    <a:pt x="40" y="11"/>
                    <a:pt x="35" y="11"/>
                  </a:cubicBezTo>
                  <a:cubicBezTo>
                    <a:pt x="24" y="11"/>
                    <a:pt x="16" y="19"/>
                    <a:pt x="16" y="40"/>
                  </a:cubicBezTo>
                  <a:cubicBezTo>
                    <a:pt x="16" y="61"/>
                    <a:pt x="24" y="69"/>
                    <a:pt x="35" y="69"/>
                  </a:cubicBezTo>
                  <a:cubicBezTo>
                    <a:pt x="40" y="69"/>
                    <a:pt x="46" y="67"/>
                    <a:pt x="48" y="64"/>
                  </a:cubicBezTo>
                  <a:lnTo>
                    <a:pt x="48" y="8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" name="Freeform 428">
              <a:extLst>
                <a:ext uri="{FF2B5EF4-FFF2-40B4-BE49-F238E27FC236}">
                  <a16:creationId xmlns:a16="http://schemas.microsoft.com/office/drawing/2014/main" id="{51BF63D0-80A5-4740-9CAE-C185BE59A1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574" y="6635746"/>
              <a:ext cx="17462" cy="31750"/>
            </a:xfrm>
            <a:custGeom>
              <a:avLst/>
              <a:gdLst>
                <a:gd name="T0" fmla="*/ 1069 w 49"/>
                <a:gd name="T1" fmla="*/ 0 h 86"/>
                <a:gd name="T2" fmla="*/ 8553 w 49"/>
                <a:gd name="T3" fmla="*/ 0 h 86"/>
                <a:gd name="T4" fmla="*/ 16037 w 49"/>
                <a:gd name="T5" fmla="*/ 7753 h 86"/>
                <a:gd name="T6" fmla="*/ 11404 w 49"/>
                <a:gd name="T7" fmla="*/ 14767 h 86"/>
                <a:gd name="T8" fmla="*/ 11404 w 49"/>
                <a:gd name="T9" fmla="*/ 14767 h 86"/>
                <a:gd name="T10" fmla="*/ 14255 w 49"/>
                <a:gd name="T11" fmla="*/ 18828 h 86"/>
                <a:gd name="T12" fmla="*/ 17106 w 49"/>
                <a:gd name="T13" fmla="*/ 30273 h 86"/>
                <a:gd name="T14" fmla="*/ 12473 w 49"/>
                <a:gd name="T15" fmla="*/ 30273 h 86"/>
                <a:gd name="T16" fmla="*/ 9622 w 49"/>
                <a:gd name="T17" fmla="*/ 20674 h 86"/>
                <a:gd name="T18" fmla="*/ 5702 w 49"/>
                <a:gd name="T19" fmla="*/ 17721 h 86"/>
                <a:gd name="T20" fmla="*/ 4633 w 49"/>
                <a:gd name="T21" fmla="*/ 17721 h 86"/>
                <a:gd name="T22" fmla="*/ 4633 w 49"/>
                <a:gd name="T23" fmla="*/ 31381 h 86"/>
                <a:gd name="T24" fmla="*/ 0 w 49"/>
                <a:gd name="T25" fmla="*/ 31381 h 86"/>
                <a:gd name="T26" fmla="*/ 0 w 49"/>
                <a:gd name="T27" fmla="*/ 0 h 86"/>
                <a:gd name="T28" fmla="*/ 1069 w 49"/>
                <a:gd name="T29" fmla="*/ 0 h 86"/>
                <a:gd name="T30" fmla="*/ 6771 w 49"/>
                <a:gd name="T31" fmla="*/ 13660 h 86"/>
                <a:gd name="T32" fmla="*/ 10335 w 49"/>
                <a:gd name="T33" fmla="*/ 8860 h 86"/>
                <a:gd name="T34" fmla="*/ 6771 w 49"/>
                <a:gd name="T35" fmla="*/ 4061 h 86"/>
                <a:gd name="T36" fmla="*/ 4633 w 49"/>
                <a:gd name="T37" fmla="*/ 4061 h 86"/>
                <a:gd name="T38" fmla="*/ 4633 w 49"/>
                <a:gd name="T39" fmla="*/ 12922 h 86"/>
                <a:gd name="T40" fmla="*/ 6771 w 49"/>
                <a:gd name="T41" fmla="*/ 12922 h 86"/>
                <a:gd name="T42" fmla="*/ 6771 w 49"/>
                <a:gd name="T43" fmla="*/ 13660 h 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9" h="86">
                  <a:moveTo>
                    <a:pt x="3" y="0"/>
                  </a:moveTo>
                  <a:lnTo>
                    <a:pt x="24" y="0"/>
                  </a:lnTo>
                  <a:cubicBezTo>
                    <a:pt x="37" y="0"/>
                    <a:pt x="45" y="8"/>
                    <a:pt x="45" y="21"/>
                  </a:cubicBezTo>
                  <a:cubicBezTo>
                    <a:pt x="45" y="32"/>
                    <a:pt x="40" y="40"/>
                    <a:pt x="32" y="40"/>
                  </a:cubicBezTo>
                  <a:cubicBezTo>
                    <a:pt x="35" y="40"/>
                    <a:pt x="37" y="43"/>
                    <a:pt x="40" y="51"/>
                  </a:cubicBezTo>
                  <a:lnTo>
                    <a:pt x="48" y="82"/>
                  </a:lnTo>
                  <a:lnTo>
                    <a:pt x="35" y="82"/>
                  </a:lnTo>
                  <a:lnTo>
                    <a:pt x="27" y="56"/>
                  </a:lnTo>
                  <a:cubicBezTo>
                    <a:pt x="24" y="51"/>
                    <a:pt x="21" y="48"/>
                    <a:pt x="16" y="48"/>
                  </a:cubicBez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3" y="0"/>
                  </a:lnTo>
                  <a:close/>
                  <a:moveTo>
                    <a:pt x="19" y="37"/>
                  </a:moveTo>
                  <a:cubicBezTo>
                    <a:pt x="27" y="37"/>
                    <a:pt x="29" y="32"/>
                    <a:pt x="29" y="24"/>
                  </a:cubicBezTo>
                  <a:cubicBezTo>
                    <a:pt x="29" y="14"/>
                    <a:pt x="24" y="11"/>
                    <a:pt x="19" y="11"/>
                  </a:cubicBezTo>
                  <a:lnTo>
                    <a:pt x="13" y="11"/>
                  </a:lnTo>
                  <a:lnTo>
                    <a:pt x="13" y="35"/>
                  </a:lnTo>
                  <a:lnTo>
                    <a:pt x="19" y="35"/>
                  </a:lnTo>
                  <a:lnTo>
                    <a:pt x="19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" name="Freeform 429">
              <a:extLst>
                <a:ext uri="{FF2B5EF4-FFF2-40B4-BE49-F238E27FC236}">
                  <a16:creationId xmlns:a16="http://schemas.microsoft.com/office/drawing/2014/main" id="{772548DD-2C90-43E4-99BE-36C381C65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3211" y="6635746"/>
              <a:ext cx="4763" cy="30163"/>
            </a:xfrm>
            <a:custGeom>
              <a:avLst/>
              <a:gdLst>
                <a:gd name="T0" fmla="*/ 0 w 14"/>
                <a:gd name="T1" fmla="*/ 0 h 83"/>
                <a:gd name="T2" fmla="*/ 4423 w 14"/>
                <a:gd name="T3" fmla="*/ 0 h 83"/>
                <a:gd name="T4" fmla="*/ 4423 w 14"/>
                <a:gd name="T5" fmla="*/ 29800 h 83"/>
                <a:gd name="T6" fmla="*/ 0 w 14"/>
                <a:gd name="T7" fmla="*/ 29800 h 83"/>
                <a:gd name="T8" fmla="*/ 0 w 14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83">
                  <a:moveTo>
                    <a:pt x="0" y="0"/>
                  </a:moveTo>
                  <a:lnTo>
                    <a:pt x="13" y="0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" name="Freeform 430">
              <a:extLst>
                <a:ext uri="{FF2B5EF4-FFF2-40B4-BE49-F238E27FC236}">
                  <a16:creationId xmlns:a16="http://schemas.microsoft.com/office/drawing/2014/main" id="{BE490A84-EFEB-44A7-A523-68E7D4EC9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9561" y="6634159"/>
              <a:ext cx="15875" cy="30162"/>
            </a:xfrm>
            <a:custGeom>
              <a:avLst/>
              <a:gdLst>
                <a:gd name="T0" fmla="*/ 0 w 44"/>
                <a:gd name="T1" fmla="*/ 4613 h 85"/>
                <a:gd name="T2" fmla="*/ 0 w 44"/>
                <a:gd name="T3" fmla="*/ 0 h 85"/>
                <a:gd name="T4" fmla="*/ 15514 w 44"/>
                <a:gd name="T5" fmla="*/ 0 h 85"/>
                <a:gd name="T6" fmla="*/ 15514 w 44"/>
                <a:gd name="T7" fmla="*/ 4613 h 85"/>
                <a:gd name="T8" fmla="*/ 9741 w 44"/>
                <a:gd name="T9" fmla="*/ 4613 h 85"/>
                <a:gd name="T10" fmla="*/ 9741 w 44"/>
                <a:gd name="T11" fmla="*/ 29807 h 85"/>
                <a:gd name="T12" fmla="*/ 4690 w 44"/>
                <a:gd name="T13" fmla="*/ 29807 h 85"/>
                <a:gd name="T14" fmla="*/ 4690 w 44"/>
                <a:gd name="T15" fmla="*/ 4613 h 85"/>
                <a:gd name="T16" fmla="*/ 0 w 44"/>
                <a:gd name="T17" fmla="*/ 4613 h 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" h="85">
                  <a:moveTo>
                    <a:pt x="0" y="1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13"/>
                  </a:lnTo>
                  <a:lnTo>
                    <a:pt x="27" y="13"/>
                  </a:lnTo>
                  <a:lnTo>
                    <a:pt x="27" y="84"/>
                  </a:lnTo>
                  <a:lnTo>
                    <a:pt x="13" y="84"/>
                  </a:lnTo>
                  <a:lnTo>
                    <a:pt x="13" y="13"/>
                  </a:lnTo>
                  <a:lnTo>
                    <a:pt x="0" y="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" name="Freeform 431">
              <a:extLst>
                <a:ext uri="{FF2B5EF4-FFF2-40B4-BE49-F238E27FC236}">
                  <a16:creationId xmlns:a16="http://schemas.microsoft.com/office/drawing/2014/main" id="{3E083ADE-6805-4289-85DE-77391A153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436" y="6634159"/>
              <a:ext cx="19050" cy="30162"/>
            </a:xfrm>
            <a:custGeom>
              <a:avLst/>
              <a:gdLst>
                <a:gd name="T0" fmla="*/ 9525 w 54"/>
                <a:gd name="T1" fmla="*/ 0 h 85"/>
                <a:gd name="T2" fmla="*/ 18697 w 54"/>
                <a:gd name="T3" fmla="*/ 14904 h 85"/>
                <a:gd name="T4" fmla="*/ 9525 w 54"/>
                <a:gd name="T5" fmla="*/ 29807 h 85"/>
                <a:gd name="T6" fmla="*/ 0 w 54"/>
                <a:gd name="T7" fmla="*/ 14904 h 85"/>
                <a:gd name="T8" fmla="*/ 9525 w 54"/>
                <a:gd name="T9" fmla="*/ 0 h 85"/>
                <a:gd name="T10" fmla="*/ 9525 w 54"/>
                <a:gd name="T11" fmla="*/ 26259 h 85"/>
                <a:gd name="T12" fmla="*/ 14111 w 54"/>
                <a:gd name="T13" fmla="*/ 14904 h 85"/>
                <a:gd name="T14" fmla="*/ 9525 w 54"/>
                <a:gd name="T15" fmla="*/ 3548 h 85"/>
                <a:gd name="T16" fmla="*/ 4939 w 54"/>
                <a:gd name="T17" fmla="*/ 14904 h 85"/>
                <a:gd name="T18" fmla="*/ 9525 w 54"/>
                <a:gd name="T19" fmla="*/ 26259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" h="85">
                  <a:moveTo>
                    <a:pt x="27" y="0"/>
                  </a:moveTo>
                  <a:cubicBezTo>
                    <a:pt x="40" y="0"/>
                    <a:pt x="53" y="13"/>
                    <a:pt x="53" y="42"/>
                  </a:cubicBezTo>
                  <a:cubicBezTo>
                    <a:pt x="53" y="71"/>
                    <a:pt x="40" y="84"/>
                    <a:pt x="27" y="84"/>
                  </a:cubicBezTo>
                  <a:cubicBezTo>
                    <a:pt x="14" y="84"/>
                    <a:pt x="0" y="71"/>
                    <a:pt x="0" y="42"/>
                  </a:cubicBezTo>
                  <a:cubicBezTo>
                    <a:pt x="0" y="13"/>
                    <a:pt x="14" y="0"/>
                    <a:pt x="27" y="0"/>
                  </a:cubicBezTo>
                  <a:close/>
                  <a:moveTo>
                    <a:pt x="27" y="74"/>
                  </a:moveTo>
                  <a:cubicBezTo>
                    <a:pt x="35" y="74"/>
                    <a:pt x="40" y="66"/>
                    <a:pt x="40" y="42"/>
                  </a:cubicBezTo>
                  <a:cubicBezTo>
                    <a:pt x="40" y="18"/>
                    <a:pt x="35" y="10"/>
                    <a:pt x="27" y="10"/>
                  </a:cubicBezTo>
                  <a:cubicBezTo>
                    <a:pt x="19" y="10"/>
                    <a:pt x="14" y="18"/>
                    <a:pt x="14" y="42"/>
                  </a:cubicBezTo>
                  <a:cubicBezTo>
                    <a:pt x="14" y="66"/>
                    <a:pt x="19" y="74"/>
                    <a:pt x="27" y="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" name="Freeform 432">
              <a:extLst>
                <a:ext uri="{FF2B5EF4-FFF2-40B4-BE49-F238E27FC236}">
                  <a16:creationId xmlns:a16="http://schemas.microsoft.com/office/drawing/2014/main" id="{CF2D7CA9-1721-40B1-8F06-A9754DBFE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7661" y="6635746"/>
              <a:ext cx="17463" cy="31750"/>
            </a:xfrm>
            <a:custGeom>
              <a:avLst/>
              <a:gdLst>
                <a:gd name="T0" fmla="*/ 1069 w 49"/>
                <a:gd name="T1" fmla="*/ 0 h 86"/>
                <a:gd name="T2" fmla="*/ 8553 w 49"/>
                <a:gd name="T3" fmla="*/ 0 h 86"/>
                <a:gd name="T4" fmla="*/ 16037 w 49"/>
                <a:gd name="T5" fmla="*/ 7753 h 86"/>
                <a:gd name="T6" fmla="*/ 11404 w 49"/>
                <a:gd name="T7" fmla="*/ 14767 h 86"/>
                <a:gd name="T8" fmla="*/ 11404 w 49"/>
                <a:gd name="T9" fmla="*/ 14767 h 86"/>
                <a:gd name="T10" fmla="*/ 14256 w 49"/>
                <a:gd name="T11" fmla="*/ 18828 h 86"/>
                <a:gd name="T12" fmla="*/ 17107 w 49"/>
                <a:gd name="T13" fmla="*/ 30273 h 86"/>
                <a:gd name="T14" fmla="*/ 12474 w 49"/>
                <a:gd name="T15" fmla="*/ 30273 h 86"/>
                <a:gd name="T16" fmla="*/ 9622 w 49"/>
                <a:gd name="T17" fmla="*/ 20674 h 86"/>
                <a:gd name="T18" fmla="*/ 5702 w 49"/>
                <a:gd name="T19" fmla="*/ 17721 h 86"/>
                <a:gd name="T20" fmla="*/ 4633 w 49"/>
                <a:gd name="T21" fmla="*/ 17721 h 86"/>
                <a:gd name="T22" fmla="*/ 4633 w 49"/>
                <a:gd name="T23" fmla="*/ 31381 h 86"/>
                <a:gd name="T24" fmla="*/ 0 w 49"/>
                <a:gd name="T25" fmla="*/ 31381 h 86"/>
                <a:gd name="T26" fmla="*/ 0 w 49"/>
                <a:gd name="T27" fmla="*/ 0 h 86"/>
                <a:gd name="T28" fmla="*/ 1069 w 49"/>
                <a:gd name="T29" fmla="*/ 0 h 86"/>
                <a:gd name="T30" fmla="*/ 7484 w 49"/>
                <a:gd name="T31" fmla="*/ 13660 h 86"/>
                <a:gd name="T32" fmla="*/ 11404 w 49"/>
                <a:gd name="T33" fmla="*/ 8860 h 86"/>
                <a:gd name="T34" fmla="*/ 7484 w 49"/>
                <a:gd name="T35" fmla="*/ 4061 h 86"/>
                <a:gd name="T36" fmla="*/ 5702 w 49"/>
                <a:gd name="T37" fmla="*/ 4061 h 86"/>
                <a:gd name="T38" fmla="*/ 5702 w 49"/>
                <a:gd name="T39" fmla="*/ 12922 h 86"/>
                <a:gd name="T40" fmla="*/ 7484 w 49"/>
                <a:gd name="T41" fmla="*/ 12922 h 86"/>
                <a:gd name="T42" fmla="*/ 7484 w 49"/>
                <a:gd name="T43" fmla="*/ 13660 h 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9" h="86">
                  <a:moveTo>
                    <a:pt x="3" y="0"/>
                  </a:moveTo>
                  <a:lnTo>
                    <a:pt x="24" y="0"/>
                  </a:lnTo>
                  <a:cubicBezTo>
                    <a:pt x="37" y="0"/>
                    <a:pt x="45" y="8"/>
                    <a:pt x="45" y="21"/>
                  </a:cubicBezTo>
                  <a:cubicBezTo>
                    <a:pt x="45" y="32"/>
                    <a:pt x="40" y="40"/>
                    <a:pt x="32" y="40"/>
                  </a:cubicBezTo>
                  <a:cubicBezTo>
                    <a:pt x="35" y="40"/>
                    <a:pt x="37" y="43"/>
                    <a:pt x="40" y="51"/>
                  </a:cubicBezTo>
                  <a:lnTo>
                    <a:pt x="48" y="82"/>
                  </a:lnTo>
                  <a:lnTo>
                    <a:pt x="35" y="82"/>
                  </a:lnTo>
                  <a:lnTo>
                    <a:pt x="27" y="56"/>
                  </a:lnTo>
                  <a:cubicBezTo>
                    <a:pt x="24" y="51"/>
                    <a:pt x="21" y="48"/>
                    <a:pt x="16" y="48"/>
                  </a:cubicBez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3" y="0"/>
                  </a:lnTo>
                  <a:close/>
                  <a:moveTo>
                    <a:pt x="21" y="37"/>
                  </a:moveTo>
                  <a:cubicBezTo>
                    <a:pt x="29" y="37"/>
                    <a:pt x="32" y="32"/>
                    <a:pt x="32" y="24"/>
                  </a:cubicBezTo>
                  <a:cubicBezTo>
                    <a:pt x="32" y="14"/>
                    <a:pt x="27" y="11"/>
                    <a:pt x="21" y="11"/>
                  </a:cubicBezTo>
                  <a:lnTo>
                    <a:pt x="16" y="11"/>
                  </a:lnTo>
                  <a:lnTo>
                    <a:pt x="16" y="35"/>
                  </a:lnTo>
                  <a:lnTo>
                    <a:pt x="21" y="35"/>
                  </a:lnTo>
                  <a:lnTo>
                    <a:pt x="21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" name="Freeform 433">
              <a:extLst>
                <a:ext uri="{FF2B5EF4-FFF2-40B4-BE49-F238E27FC236}">
                  <a16:creationId xmlns:a16="http://schemas.microsoft.com/office/drawing/2014/main" id="{8478C253-B272-4CA3-A480-E982AADFB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299" y="6635746"/>
              <a:ext cx="4762" cy="30163"/>
            </a:xfrm>
            <a:custGeom>
              <a:avLst/>
              <a:gdLst>
                <a:gd name="T0" fmla="*/ 0 w 14"/>
                <a:gd name="T1" fmla="*/ 0 h 83"/>
                <a:gd name="T2" fmla="*/ 4422 w 14"/>
                <a:gd name="T3" fmla="*/ 0 h 83"/>
                <a:gd name="T4" fmla="*/ 4422 w 14"/>
                <a:gd name="T5" fmla="*/ 29800 h 83"/>
                <a:gd name="T6" fmla="*/ 0 w 14"/>
                <a:gd name="T7" fmla="*/ 29800 h 83"/>
                <a:gd name="T8" fmla="*/ 0 w 14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83">
                  <a:moveTo>
                    <a:pt x="0" y="0"/>
                  </a:moveTo>
                  <a:lnTo>
                    <a:pt x="13" y="0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" name="Freeform 434">
              <a:extLst>
                <a:ext uri="{FF2B5EF4-FFF2-40B4-BE49-F238E27FC236}">
                  <a16:creationId xmlns:a16="http://schemas.microsoft.com/office/drawing/2014/main" id="{B00DE0F4-7A77-42BD-928A-70007F23CD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6236" y="6634159"/>
              <a:ext cx="19050" cy="30162"/>
            </a:xfrm>
            <a:custGeom>
              <a:avLst/>
              <a:gdLst>
                <a:gd name="T0" fmla="*/ 9172 w 54"/>
                <a:gd name="T1" fmla="*/ 0 h 85"/>
                <a:gd name="T2" fmla="*/ 18697 w 54"/>
                <a:gd name="T3" fmla="*/ 14904 h 85"/>
                <a:gd name="T4" fmla="*/ 9172 w 54"/>
                <a:gd name="T5" fmla="*/ 29807 h 85"/>
                <a:gd name="T6" fmla="*/ 0 w 54"/>
                <a:gd name="T7" fmla="*/ 14904 h 85"/>
                <a:gd name="T8" fmla="*/ 9172 w 54"/>
                <a:gd name="T9" fmla="*/ 0 h 85"/>
                <a:gd name="T10" fmla="*/ 9172 w 54"/>
                <a:gd name="T11" fmla="*/ 26259 h 85"/>
                <a:gd name="T12" fmla="*/ 13758 w 54"/>
                <a:gd name="T13" fmla="*/ 14904 h 85"/>
                <a:gd name="T14" fmla="*/ 9172 w 54"/>
                <a:gd name="T15" fmla="*/ 3548 h 85"/>
                <a:gd name="T16" fmla="*/ 4586 w 54"/>
                <a:gd name="T17" fmla="*/ 14904 h 85"/>
                <a:gd name="T18" fmla="*/ 9172 w 54"/>
                <a:gd name="T19" fmla="*/ 26259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" h="85">
                  <a:moveTo>
                    <a:pt x="26" y="0"/>
                  </a:moveTo>
                  <a:cubicBezTo>
                    <a:pt x="39" y="0"/>
                    <a:pt x="53" y="13"/>
                    <a:pt x="53" y="42"/>
                  </a:cubicBezTo>
                  <a:cubicBezTo>
                    <a:pt x="53" y="71"/>
                    <a:pt x="39" y="84"/>
                    <a:pt x="26" y="84"/>
                  </a:cubicBezTo>
                  <a:cubicBezTo>
                    <a:pt x="13" y="84"/>
                    <a:pt x="0" y="71"/>
                    <a:pt x="0" y="42"/>
                  </a:cubicBezTo>
                  <a:cubicBezTo>
                    <a:pt x="0" y="13"/>
                    <a:pt x="13" y="0"/>
                    <a:pt x="26" y="0"/>
                  </a:cubicBezTo>
                  <a:close/>
                  <a:moveTo>
                    <a:pt x="26" y="74"/>
                  </a:moveTo>
                  <a:cubicBezTo>
                    <a:pt x="34" y="74"/>
                    <a:pt x="39" y="66"/>
                    <a:pt x="39" y="42"/>
                  </a:cubicBezTo>
                  <a:cubicBezTo>
                    <a:pt x="39" y="18"/>
                    <a:pt x="34" y="10"/>
                    <a:pt x="26" y="10"/>
                  </a:cubicBezTo>
                  <a:cubicBezTo>
                    <a:pt x="18" y="10"/>
                    <a:pt x="13" y="18"/>
                    <a:pt x="13" y="42"/>
                  </a:cubicBezTo>
                  <a:cubicBezTo>
                    <a:pt x="13" y="66"/>
                    <a:pt x="18" y="74"/>
                    <a:pt x="26" y="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" name="Freeform 435">
              <a:extLst>
                <a:ext uri="{FF2B5EF4-FFF2-40B4-BE49-F238E27FC236}">
                  <a16:creationId xmlns:a16="http://schemas.microsoft.com/office/drawing/2014/main" id="{9206B03F-80E0-4D05-B1B3-08BDCC607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6399" y="6635746"/>
              <a:ext cx="17462" cy="31750"/>
            </a:xfrm>
            <a:custGeom>
              <a:avLst/>
              <a:gdLst>
                <a:gd name="T0" fmla="*/ 1069 w 49"/>
                <a:gd name="T1" fmla="*/ 0 h 86"/>
                <a:gd name="T2" fmla="*/ 8553 w 49"/>
                <a:gd name="T3" fmla="*/ 0 h 86"/>
                <a:gd name="T4" fmla="*/ 16037 w 49"/>
                <a:gd name="T5" fmla="*/ 7753 h 86"/>
                <a:gd name="T6" fmla="*/ 11404 w 49"/>
                <a:gd name="T7" fmla="*/ 14767 h 86"/>
                <a:gd name="T8" fmla="*/ 11404 w 49"/>
                <a:gd name="T9" fmla="*/ 14767 h 86"/>
                <a:gd name="T10" fmla="*/ 14255 w 49"/>
                <a:gd name="T11" fmla="*/ 18828 h 86"/>
                <a:gd name="T12" fmla="*/ 17106 w 49"/>
                <a:gd name="T13" fmla="*/ 30273 h 86"/>
                <a:gd name="T14" fmla="*/ 12473 w 49"/>
                <a:gd name="T15" fmla="*/ 30273 h 86"/>
                <a:gd name="T16" fmla="*/ 9622 w 49"/>
                <a:gd name="T17" fmla="*/ 20674 h 86"/>
                <a:gd name="T18" fmla="*/ 5702 w 49"/>
                <a:gd name="T19" fmla="*/ 17721 h 86"/>
                <a:gd name="T20" fmla="*/ 4989 w 49"/>
                <a:gd name="T21" fmla="*/ 17721 h 86"/>
                <a:gd name="T22" fmla="*/ 4989 w 49"/>
                <a:gd name="T23" fmla="*/ 31381 h 86"/>
                <a:gd name="T24" fmla="*/ 0 w 49"/>
                <a:gd name="T25" fmla="*/ 31381 h 86"/>
                <a:gd name="T26" fmla="*/ 0 w 49"/>
                <a:gd name="T27" fmla="*/ 0 h 86"/>
                <a:gd name="T28" fmla="*/ 1069 w 49"/>
                <a:gd name="T29" fmla="*/ 0 h 86"/>
                <a:gd name="T30" fmla="*/ 6771 w 49"/>
                <a:gd name="T31" fmla="*/ 13660 h 86"/>
                <a:gd name="T32" fmla="*/ 10335 w 49"/>
                <a:gd name="T33" fmla="*/ 8860 h 86"/>
                <a:gd name="T34" fmla="*/ 6771 w 49"/>
                <a:gd name="T35" fmla="*/ 4061 h 86"/>
                <a:gd name="T36" fmla="*/ 4989 w 49"/>
                <a:gd name="T37" fmla="*/ 4061 h 86"/>
                <a:gd name="T38" fmla="*/ 4989 w 49"/>
                <a:gd name="T39" fmla="*/ 12922 h 86"/>
                <a:gd name="T40" fmla="*/ 6771 w 49"/>
                <a:gd name="T41" fmla="*/ 12922 h 86"/>
                <a:gd name="T42" fmla="*/ 6771 w 49"/>
                <a:gd name="T43" fmla="*/ 13660 h 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9" h="86">
                  <a:moveTo>
                    <a:pt x="3" y="0"/>
                  </a:moveTo>
                  <a:lnTo>
                    <a:pt x="24" y="0"/>
                  </a:lnTo>
                  <a:cubicBezTo>
                    <a:pt x="37" y="0"/>
                    <a:pt x="45" y="8"/>
                    <a:pt x="45" y="21"/>
                  </a:cubicBezTo>
                  <a:cubicBezTo>
                    <a:pt x="45" y="32"/>
                    <a:pt x="40" y="40"/>
                    <a:pt x="32" y="40"/>
                  </a:cubicBezTo>
                  <a:cubicBezTo>
                    <a:pt x="35" y="40"/>
                    <a:pt x="37" y="43"/>
                    <a:pt x="40" y="51"/>
                  </a:cubicBezTo>
                  <a:lnTo>
                    <a:pt x="48" y="82"/>
                  </a:lnTo>
                  <a:lnTo>
                    <a:pt x="35" y="82"/>
                  </a:lnTo>
                  <a:lnTo>
                    <a:pt x="27" y="56"/>
                  </a:lnTo>
                  <a:cubicBezTo>
                    <a:pt x="24" y="51"/>
                    <a:pt x="22" y="48"/>
                    <a:pt x="16" y="48"/>
                  </a:cubicBezTo>
                  <a:lnTo>
                    <a:pt x="14" y="48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3" y="0"/>
                  </a:lnTo>
                  <a:close/>
                  <a:moveTo>
                    <a:pt x="19" y="37"/>
                  </a:moveTo>
                  <a:cubicBezTo>
                    <a:pt x="27" y="37"/>
                    <a:pt x="29" y="32"/>
                    <a:pt x="29" y="24"/>
                  </a:cubicBezTo>
                  <a:cubicBezTo>
                    <a:pt x="29" y="14"/>
                    <a:pt x="24" y="11"/>
                    <a:pt x="19" y="11"/>
                  </a:cubicBezTo>
                  <a:lnTo>
                    <a:pt x="14" y="11"/>
                  </a:lnTo>
                  <a:lnTo>
                    <a:pt x="14" y="35"/>
                  </a:lnTo>
                  <a:lnTo>
                    <a:pt x="19" y="35"/>
                  </a:lnTo>
                  <a:lnTo>
                    <a:pt x="19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" name="Freeform 436">
              <a:extLst>
                <a:ext uri="{FF2B5EF4-FFF2-40B4-BE49-F238E27FC236}">
                  <a16:creationId xmlns:a16="http://schemas.microsoft.com/office/drawing/2014/main" id="{71A13CE0-6368-4F43-9893-679E1BAE7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036" y="6635746"/>
              <a:ext cx="14288" cy="31750"/>
            </a:xfrm>
            <a:custGeom>
              <a:avLst/>
              <a:gdLst>
                <a:gd name="T0" fmla="*/ 0 w 38"/>
                <a:gd name="T1" fmla="*/ 0 h 86"/>
                <a:gd name="T2" fmla="*/ 13912 w 38"/>
                <a:gd name="T3" fmla="*/ 0 h 86"/>
                <a:gd name="T4" fmla="*/ 13912 w 38"/>
                <a:gd name="T5" fmla="*/ 5169 h 86"/>
                <a:gd name="T6" fmla="*/ 4888 w 38"/>
                <a:gd name="T7" fmla="*/ 5169 h 86"/>
                <a:gd name="T8" fmla="*/ 4888 w 38"/>
                <a:gd name="T9" fmla="*/ 12922 h 86"/>
                <a:gd name="T10" fmla="*/ 12784 w 38"/>
                <a:gd name="T11" fmla="*/ 12922 h 86"/>
                <a:gd name="T12" fmla="*/ 12784 w 38"/>
                <a:gd name="T13" fmla="*/ 17721 h 86"/>
                <a:gd name="T14" fmla="*/ 4888 w 38"/>
                <a:gd name="T15" fmla="*/ 17721 h 86"/>
                <a:gd name="T16" fmla="*/ 4888 w 38"/>
                <a:gd name="T17" fmla="*/ 26581 h 86"/>
                <a:gd name="T18" fmla="*/ 13912 w 38"/>
                <a:gd name="T19" fmla="*/ 26581 h 86"/>
                <a:gd name="T20" fmla="*/ 13912 w 38"/>
                <a:gd name="T21" fmla="*/ 31381 h 86"/>
                <a:gd name="T22" fmla="*/ 0 w 38"/>
                <a:gd name="T23" fmla="*/ 31381 h 86"/>
                <a:gd name="T24" fmla="*/ 0 w 38"/>
                <a:gd name="T25" fmla="*/ 0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86">
                  <a:moveTo>
                    <a:pt x="0" y="0"/>
                  </a:moveTo>
                  <a:lnTo>
                    <a:pt x="37" y="0"/>
                  </a:lnTo>
                  <a:lnTo>
                    <a:pt x="37" y="14"/>
                  </a:lnTo>
                  <a:lnTo>
                    <a:pt x="13" y="14"/>
                  </a:lnTo>
                  <a:lnTo>
                    <a:pt x="13" y="35"/>
                  </a:lnTo>
                  <a:lnTo>
                    <a:pt x="34" y="35"/>
                  </a:lnTo>
                  <a:lnTo>
                    <a:pt x="34" y="48"/>
                  </a:lnTo>
                  <a:lnTo>
                    <a:pt x="13" y="48"/>
                  </a:lnTo>
                  <a:lnTo>
                    <a:pt x="13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" name="Freeform 437">
              <a:extLst>
                <a:ext uri="{FF2B5EF4-FFF2-40B4-BE49-F238E27FC236}">
                  <a16:creationId xmlns:a16="http://schemas.microsoft.com/office/drawing/2014/main" id="{5676A51C-E293-4561-B4F6-6FBDA815D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324" y="6635746"/>
              <a:ext cx="19050" cy="31750"/>
            </a:xfrm>
            <a:custGeom>
              <a:avLst/>
              <a:gdLst>
                <a:gd name="T0" fmla="*/ 18697 w 54"/>
                <a:gd name="T1" fmla="*/ 13660 h 86"/>
                <a:gd name="T2" fmla="*/ 18697 w 54"/>
                <a:gd name="T3" fmla="*/ 29535 h 86"/>
                <a:gd name="T4" fmla="*/ 12347 w 54"/>
                <a:gd name="T5" fmla="*/ 31381 h 86"/>
                <a:gd name="T6" fmla="*/ 0 w 54"/>
                <a:gd name="T7" fmla="*/ 15875 h 86"/>
                <a:gd name="T8" fmla="*/ 12347 w 54"/>
                <a:gd name="T9" fmla="*/ 0 h 86"/>
                <a:gd name="T10" fmla="*/ 17992 w 54"/>
                <a:gd name="T11" fmla="*/ 1108 h 86"/>
                <a:gd name="T12" fmla="*/ 17992 w 54"/>
                <a:gd name="T13" fmla="*/ 5907 h 86"/>
                <a:gd name="T14" fmla="*/ 12347 w 54"/>
                <a:gd name="T15" fmla="*/ 4061 h 86"/>
                <a:gd name="T16" fmla="*/ 4939 w 54"/>
                <a:gd name="T17" fmla="*/ 15875 h 86"/>
                <a:gd name="T18" fmla="*/ 12347 w 54"/>
                <a:gd name="T19" fmla="*/ 27320 h 86"/>
                <a:gd name="T20" fmla="*/ 15169 w 54"/>
                <a:gd name="T21" fmla="*/ 26581 h 86"/>
                <a:gd name="T22" fmla="*/ 15169 w 54"/>
                <a:gd name="T23" fmla="*/ 18828 h 86"/>
                <a:gd name="T24" fmla="*/ 11289 w 54"/>
                <a:gd name="T25" fmla="*/ 18828 h 86"/>
                <a:gd name="T26" fmla="*/ 11289 w 54"/>
                <a:gd name="T27" fmla="*/ 13660 h 86"/>
                <a:gd name="T28" fmla="*/ 18697 w 54"/>
                <a:gd name="T29" fmla="*/ 13660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4" h="86">
                  <a:moveTo>
                    <a:pt x="53" y="37"/>
                  </a:moveTo>
                  <a:lnTo>
                    <a:pt x="53" y="80"/>
                  </a:lnTo>
                  <a:cubicBezTo>
                    <a:pt x="51" y="82"/>
                    <a:pt x="43" y="85"/>
                    <a:pt x="35" y="85"/>
                  </a:cubicBezTo>
                  <a:cubicBezTo>
                    <a:pt x="14" y="85"/>
                    <a:pt x="0" y="67"/>
                    <a:pt x="0" y="43"/>
                  </a:cubicBezTo>
                  <a:cubicBezTo>
                    <a:pt x="0" y="19"/>
                    <a:pt x="11" y="0"/>
                    <a:pt x="35" y="0"/>
                  </a:cubicBezTo>
                  <a:cubicBezTo>
                    <a:pt x="43" y="0"/>
                    <a:pt x="48" y="3"/>
                    <a:pt x="51" y="3"/>
                  </a:cubicBezTo>
                  <a:lnTo>
                    <a:pt x="51" y="16"/>
                  </a:lnTo>
                  <a:cubicBezTo>
                    <a:pt x="45" y="14"/>
                    <a:pt x="40" y="11"/>
                    <a:pt x="35" y="11"/>
                  </a:cubicBezTo>
                  <a:cubicBezTo>
                    <a:pt x="21" y="11"/>
                    <a:pt x="14" y="24"/>
                    <a:pt x="14" y="43"/>
                  </a:cubicBezTo>
                  <a:cubicBezTo>
                    <a:pt x="14" y="61"/>
                    <a:pt x="21" y="74"/>
                    <a:pt x="35" y="74"/>
                  </a:cubicBezTo>
                  <a:cubicBezTo>
                    <a:pt x="37" y="74"/>
                    <a:pt x="40" y="74"/>
                    <a:pt x="43" y="72"/>
                  </a:cubicBezTo>
                  <a:lnTo>
                    <a:pt x="43" y="51"/>
                  </a:lnTo>
                  <a:lnTo>
                    <a:pt x="32" y="51"/>
                  </a:lnTo>
                  <a:lnTo>
                    <a:pt x="32" y="37"/>
                  </a:lnTo>
                  <a:lnTo>
                    <a:pt x="53" y="3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" name="Freeform 438">
              <a:extLst>
                <a:ext uri="{FF2B5EF4-FFF2-40B4-BE49-F238E27FC236}">
                  <a16:creationId xmlns:a16="http://schemas.microsoft.com/office/drawing/2014/main" id="{ACC2E87E-5F2A-417B-A5BA-3C35A0A45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136" y="6635746"/>
              <a:ext cx="4763" cy="30163"/>
            </a:xfrm>
            <a:custGeom>
              <a:avLst/>
              <a:gdLst>
                <a:gd name="T0" fmla="*/ 0 w 14"/>
                <a:gd name="T1" fmla="*/ 0 h 83"/>
                <a:gd name="T2" fmla="*/ 4423 w 14"/>
                <a:gd name="T3" fmla="*/ 0 h 83"/>
                <a:gd name="T4" fmla="*/ 4423 w 14"/>
                <a:gd name="T5" fmla="*/ 29800 h 83"/>
                <a:gd name="T6" fmla="*/ 0 w 14"/>
                <a:gd name="T7" fmla="*/ 29800 h 83"/>
                <a:gd name="T8" fmla="*/ 0 w 14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83">
                  <a:moveTo>
                    <a:pt x="0" y="0"/>
                  </a:moveTo>
                  <a:lnTo>
                    <a:pt x="13" y="0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" name="Freeform 439">
              <a:extLst>
                <a:ext uri="{FF2B5EF4-FFF2-40B4-BE49-F238E27FC236}">
                  <a16:creationId xmlns:a16="http://schemas.microsoft.com/office/drawing/2014/main" id="{63C76F85-FE11-4BBA-9684-EC55A2B78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4661" y="6634159"/>
              <a:ext cx="19050" cy="30162"/>
            </a:xfrm>
            <a:custGeom>
              <a:avLst/>
              <a:gdLst>
                <a:gd name="T0" fmla="*/ 9525 w 54"/>
                <a:gd name="T1" fmla="*/ 0 h 85"/>
                <a:gd name="T2" fmla="*/ 18697 w 54"/>
                <a:gd name="T3" fmla="*/ 14904 h 85"/>
                <a:gd name="T4" fmla="*/ 9525 w 54"/>
                <a:gd name="T5" fmla="*/ 29807 h 85"/>
                <a:gd name="T6" fmla="*/ 0 w 54"/>
                <a:gd name="T7" fmla="*/ 14904 h 85"/>
                <a:gd name="T8" fmla="*/ 9525 w 54"/>
                <a:gd name="T9" fmla="*/ 0 h 85"/>
                <a:gd name="T10" fmla="*/ 9525 w 54"/>
                <a:gd name="T11" fmla="*/ 26259 h 85"/>
                <a:gd name="T12" fmla="*/ 14111 w 54"/>
                <a:gd name="T13" fmla="*/ 14904 h 85"/>
                <a:gd name="T14" fmla="*/ 9525 w 54"/>
                <a:gd name="T15" fmla="*/ 3548 h 85"/>
                <a:gd name="T16" fmla="*/ 4939 w 54"/>
                <a:gd name="T17" fmla="*/ 14904 h 85"/>
                <a:gd name="T18" fmla="*/ 9525 w 54"/>
                <a:gd name="T19" fmla="*/ 26259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" h="85">
                  <a:moveTo>
                    <a:pt x="27" y="0"/>
                  </a:moveTo>
                  <a:cubicBezTo>
                    <a:pt x="40" y="0"/>
                    <a:pt x="53" y="13"/>
                    <a:pt x="53" y="42"/>
                  </a:cubicBezTo>
                  <a:cubicBezTo>
                    <a:pt x="53" y="71"/>
                    <a:pt x="40" y="84"/>
                    <a:pt x="27" y="84"/>
                  </a:cubicBezTo>
                  <a:cubicBezTo>
                    <a:pt x="14" y="84"/>
                    <a:pt x="0" y="71"/>
                    <a:pt x="0" y="42"/>
                  </a:cubicBezTo>
                  <a:cubicBezTo>
                    <a:pt x="0" y="13"/>
                    <a:pt x="11" y="0"/>
                    <a:pt x="27" y="0"/>
                  </a:cubicBezTo>
                  <a:close/>
                  <a:moveTo>
                    <a:pt x="27" y="74"/>
                  </a:moveTo>
                  <a:cubicBezTo>
                    <a:pt x="35" y="74"/>
                    <a:pt x="40" y="66"/>
                    <a:pt x="40" y="42"/>
                  </a:cubicBezTo>
                  <a:cubicBezTo>
                    <a:pt x="40" y="18"/>
                    <a:pt x="35" y="10"/>
                    <a:pt x="27" y="10"/>
                  </a:cubicBezTo>
                  <a:cubicBezTo>
                    <a:pt x="19" y="10"/>
                    <a:pt x="14" y="18"/>
                    <a:pt x="14" y="42"/>
                  </a:cubicBezTo>
                  <a:cubicBezTo>
                    <a:pt x="14" y="66"/>
                    <a:pt x="19" y="74"/>
                    <a:pt x="27" y="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" name="Freeform 440">
              <a:extLst>
                <a:ext uri="{FF2B5EF4-FFF2-40B4-BE49-F238E27FC236}">
                  <a16:creationId xmlns:a16="http://schemas.microsoft.com/office/drawing/2014/main" id="{EA33ABBF-8889-404A-AF17-20A4CFBCF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886" y="6635746"/>
              <a:ext cx="19050" cy="30163"/>
            </a:xfrm>
            <a:custGeom>
              <a:avLst/>
              <a:gdLst>
                <a:gd name="T0" fmla="*/ 0 w 51"/>
                <a:gd name="T1" fmla="*/ 0 h 83"/>
                <a:gd name="T2" fmla="*/ 5976 w 51"/>
                <a:gd name="T3" fmla="*/ 0 h 83"/>
                <a:gd name="T4" fmla="*/ 14941 w 51"/>
                <a:gd name="T5" fmla="*/ 24348 h 83"/>
                <a:gd name="T6" fmla="*/ 14941 w 51"/>
                <a:gd name="T7" fmla="*/ 24348 h 83"/>
                <a:gd name="T8" fmla="*/ 14941 w 51"/>
                <a:gd name="T9" fmla="*/ 0 h 83"/>
                <a:gd name="T10" fmla="*/ 18676 w 51"/>
                <a:gd name="T11" fmla="*/ 0 h 83"/>
                <a:gd name="T12" fmla="*/ 18676 w 51"/>
                <a:gd name="T13" fmla="*/ 29800 h 83"/>
                <a:gd name="T14" fmla="*/ 12700 w 51"/>
                <a:gd name="T15" fmla="*/ 29800 h 83"/>
                <a:gd name="T16" fmla="*/ 3735 w 51"/>
                <a:gd name="T17" fmla="*/ 5815 h 83"/>
                <a:gd name="T18" fmla="*/ 3735 w 51"/>
                <a:gd name="T19" fmla="*/ 5815 h 83"/>
                <a:gd name="T20" fmla="*/ 3735 w 51"/>
                <a:gd name="T21" fmla="*/ 29800 h 83"/>
                <a:gd name="T22" fmla="*/ 0 w 51"/>
                <a:gd name="T23" fmla="*/ 29800 h 83"/>
                <a:gd name="T24" fmla="*/ 0 w 51"/>
                <a:gd name="T25" fmla="*/ 0 h 8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1" h="83">
                  <a:moveTo>
                    <a:pt x="0" y="0"/>
                  </a:moveTo>
                  <a:lnTo>
                    <a:pt x="16" y="0"/>
                  </a:lnTo>
                  <a:lnTo>
                    <a:pt x="40" y="67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0" y="82"/>
                  </a:lnTo>
                  <a:lnTo>
                    <a:pt x="34" y="82"/>
                  </a:lnTo>
                  <a:lnTo>
                    <a:pt x="10" y="16"/>
                  </a:lnTo>
                  <a:lnTo>
                    <a:pt x="10" y="82"/>
                  </a:lnTo>
                  <a:lnTo>
                    <a:pt x="0" y="82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" name="Freeform 441">
              <a:extLst>
                <a:ext uri="{FF2B5EF4-FFF2-40B4-BE49-F238E27FC236}">
                  <a16:creationId xmlns:a16="http://schemas.microsoft.com/office/drawing/2014/main" id="{8D751544-E8CF-4C07-9A93-F1C3F4670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5936" y="6635746"/>
              <a:ext cx="20638" cy="30163"/>
            </a:xfrm>
            <a:custGeom>
              <a:avLst/>
              <a:gdLst>
                <a:gd name="T0" fmla="*/ 14691 w 59"/>
                <a:gd name="T1" fmla="*/ 22168 h 83"/>
                <a:gd name="T2" fmla="*/ 6296 w 59"/>
                <a:gd name="T3" fmla="*/ 22168 h 83"/>
                <a:gd name="T4" fmla="*/ 4547 w 59"/>
                <a:gd name="T5" fmla="*/ 29800 h 83"/>
                <a:gd name="T6" fmla="*/ 0 w 59"/>
                <a:gd name="T7" fmla="*/ 29800 h 83"/>
                <a:gd name="T8" fmla="*/ 8395 w 59"/>
                <a:gd name="T9" fmla="*/ 0 h 83"/>
                <a:gd name="T10" fmla="*/ 12942 w 59"/>
                <a:gd name="T11" fmla="*/ 0 h 83"/>
                <a:gd name="T12" fmla="*/ 20288 w 59"/>
                <a:gd name="T13" fmla="*/ 29800 h 83"/>
                <a:gd name="T14" fmla="*/ 15741 w 59"/>
                <a:gd name="T15" fmla="*/ 29800 h 83"/>
                <a:gd name="T16" fmla="*/ 14691 w 59"/>
                <a:gd name="T17" fmla="*/ 22168 h 83"/>
                <a:gd name="T18" fmla="*/ 13992 w 59"/>
                <a:gd name="T19" fmla="*/ 17444 h 83"/>
                <a:gd name="T20" fmla="*/ 11193 w 59"/>
                <a:gd name="T21" fmla="*/ 2907 h 83"/>
                <a:gd name="T22" fmla="*/ 11193 w 59"/>
                <a:gd name="T23" fmla="*/ 2907 h 83"/>
                <a:gd name="T24" fmla="*/ 7346 w 59"/>
                <a:gd name="T25" fmla="*/ 17444 h 83"/>
                <a:gd name="T26" fmla="*/ 13992 w 59"/>
                <a:gd name="T27" fmla="*/ 17444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" h="83">
                  <a:moveTo>
                    <a:pt x="42" y="61"/>
                  </a:moveTo>
                  <a:lnTo>
                    <a:pt x="18" y="61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8" y="82"/>
                  </a:lnTo>
                  <a:lnTo>
                    <a:pt x="45" y="82"/>
                  </a:lnTo>
                  <a:lnTo>
                    <a:pt x="42" y="61"/>
                  </a:lnTo>
                  <a:close/>
                  <a:moveTo>
                    <a:pt x="40" y="48"/>
                  </a:moveTo>
                  <a:lnTo>
                    <a:pt x="32" y="8"/>
                  </a:lnTo>
                  <a:lnTo>
                    <a:pt x="21" y="48"/>
                  </a:lnTo>
                  <a:lnTo>
                    <a:pt x="40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" name="Freeform 442">
              <a:extLst>
                <a:ext uri="{FF2B5EF4-FFF2-40B4-BE49-F238E27FC236}">
                  <a16:creationId xmlns:a16="http://schemas.microsoft.com/office/drawing/2014/main" id="{75E22C41-F03E-4732-9AF5-5363C584B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336" y="6635746"/>
              <a:ext cx="12700" cy="31750"/>
            </a:xfrm>
            <a:custGeom>
              <a:avLst/>
              <a:gdLst>
                <a:gd name="T0" fmla="*/ 3629 w 35"/>
                <a:gd name="T1" fmla="*/ 0 h 86"/>
                <a:gd name="T2" fmla="*/ 3629 w 35"/>
                <a:gd name="T3" fmla="*/ 26581 h 86"/>
                <a:gd name="T4" fmla="*/ 12337 w 35"/>
                <a:gd name="T5" fmla="*/ 26581 h 86"/>
                <a:gd name="T6" fmla="*/ 12337 w 35"/>
                <a:gd name="T7" fmla="*/ 31381 h 86"/>
                <a:gd name="T8" fmla="*/ 0 w 35"/>
                <a:gd name="T9" fmla="*/ 31381 h 86"/>
                <a:gd name="T10" fmla="*/ 0 w 35"/>
                <a:gd name="T11" fmla="*/ 0 h 86"/>
                <a:gd name="T12" fmla="*/ 3629 w 35"/>
                <a:gd name="T13" fmla="*/ 0 h 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86">
                  <a:moveTo>
                    <a:pt x="10" y="0"/>
                  </a:moveTo>
                  <a:lnTo>
                    <a:pt x="10" y="72"/>
                  </a:lnTo>
                  <a:lnTo>
                    <a:pt x="34" y="72"/>
                  </a:lnTo>
                  <a:lnTo>
                    <a:pt x="34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" name="Freeform 443">
              <a:extLst>
                <a:ext uri="{FF2B5EF4-FFF2-40B4-BE49-F238E27FC236}">
                  <a16:creationId xmlns:a16="http://schemas.microsoft.com/office/drawing/2014/main" id="{DCE580DD-5C3C-4116-B6AC-8113F713F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561" y="6635746"/>
              <a:ext cx="15875" cy="31750"/>
            </a:xfrm>
            <a:custGeom>
              <a:avLst/>
              <a:gdLst>
                <a:gd name="T0" fmla="*/ 0 w 44"/>
                <a:gd name="T1" fmla="*/ 0 h 86"/>
                <a:gd name="T2" fmla="*/ 7577 w 44"/>
                <a:gd name="T3" fmla="*/ 0 h 86"/>
                <a:gd name="T4" fmla="*/ 15514 w 44"/>
                <a:gd name="T5" fmla="*/ 9968 h 86"/>
                <a:gd name="T6" fmla="*/ 7577 w 44"/>
                <a:gd name="T7" fmla="*/ 19567 h 86"/>
                <a:gd name="T8" fmla="*/ 4690 w 44"/>
                <a:gd name="T9" fmla="*/ 19567 h 86"/>
                <a:gd name="T10" fmla="*/ 4690 w 44"/>
                <a:gd name="T11" fmla="*/ 31381 h 86"/>
                <a:gd name="T12" fmla="*/ 0 w 44"/>
                <a:gd name="T13" fmla="*/ 31381 h 86"/>
                <a:gd name="T14" fmla="*/ 0 w 44"/>
                <a:gd name="T15" fmla="*/ 0 h 86"/>
                <a:gd name="T16" fmla="*/ 5773 w 44"/>
                <a:gd name="T17" fmla="*/ 14767 h 86"/>
                <a:gd name="T18" fmla="*/ 9741 w 44"/>
                <a:gd name="T19" fmla="*/ 9968 h 86"/>
                <a:gd name="T20" fmla="*/ 5773 w 44"/>
                <a:gd name="T21" fmla="*/ 5169 h 86"/>
                <a:gd name="T22" fmla="*/ 3969 w 44"/>
                <a:gd name="T23" fmla="*/ 5169 h 86"/>
                <a:gd name="T24" fmla="*/ 3969 w 44"/>
                <a:gd name="T25" fmla="*/ 14767 h 86"/>
                <a:gd name="T26" fmla="*/ 5773 w 44"/>
                <a:gd name="T27" fmla="*/ 14767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" h="86">
                  <a:moveTo>
                    <a:pt x="0" y="0"/>
                  </a:moveTo>
                  <a:lnTo>
                    <a:pt x="21" y="0"/>
                  </a:lnTo>
                  <a:cubicBezTo>
                    <a:pt x="35" y="0"/>
                    <a:pt x="43" y="11"/>
                    <a:pt x="43" y="27"/>
                  </a:cubicBezTo>
                  <a:cubicBezTo>
                    <a:pt x="43" y="43"/>
                    <a:pt x="35" y="53"/>
                    <a:pt x="21" y="53"/>
                  </a:cubicBezTo>
                  <a:lnTo>
                    <a:pt x="13" y="53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  <a:close/>
                  <a:moveTo>
                    <a:pt x="16" y="40"/>
                  </a:moveTo>
                  <a:cubicBezTo>
                    <a:pt x="24" y="40"/>
                    <a:pt x="27" y="35"/>
                    <a:pt x="27" y="27"/>
                  </a:cubicBezTo>
                  <a:cubicBezTo>
                    <a:pt x="27" y="19"/>
                    <a:pt x="24" y="14"/>
                    <a:pt x="16" y="14"/>
                  </a:cubicBezTo>
                  <a:lnTo>
                    <a:pt x="11" y="14"/>
                  </a:lnTo>
                  <a:lnTo>
                    <a:pt x="11" y="40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" name="Freeform 444">
              <a:extLst>
                <a:ext uri="{FF2B5EF4-FFF2-40B4-BE49-F238E27FC236}">
                  <a16:creationId xmlns:a16="http://schemas.microsoft.com/office/drawing/2014/main" id="{C5A50562-BC0C-4806-8024-E3E84D0F6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261" y="6635746"/>
              <a:ext cx="20638" cy="30163"/>
            </a:xfrm>
            <a:custGeom>
              <a:avLst/>
              <a:gdLst>
                <a:gd name="T0" fmla="*/ 14691 w 59"/>
                <a:gd name="T1" fmla="*/ 22168 h 83"/>
                <a:gd name="T2" fmla="*/ 6296 w 59"/>
                <a:gd name="T3" fmla="*/ 22168 h 83"/>
                <a:gd name="T4" fmla="*/ 4547 w 59"/>
                <a:gd name="T5" fmla="*/ 29800 h 83"/>
                <a:gd name="T6" fmla="*/ 0 w 59"/>
                <a:gd name="T7" fmla="*/ 29800 h 83"/>
                <a:gd name="T8" fmla="*/ 8395 w 59"/>
                <a:gd name="T9" fmla="*/ 0 h 83"/>
                <a:gd name="T10" fmla="*/ 12942 w 59"/>
                <a:gd name="T11" fmla="*/ 0 h 83"/>
                <a:gd name="T12" fmla="*/ 20288 w 59"/>
                <a:gd name="T13" fmla="*/ 29800 h 83"/>
                <a:gd name="T14" fmla="*/ 15741 w 59"/>
                <a:gd name="T15" fmla="*/ 29800 h 83"/>
                <a:gd name="T16" fmla="*/ 14691 w 59"/>
                <a:gd name="T17" fmla="*/ 22168 h 83"/>
                <a:gd name="T18" fmla="*/ 13642 w 59"/>
                <a:gd name="T19" fmla="*/ 17444 h 83"/>
                <a:gd name="T20" fmla="*/ 10844 w 59"/>
                <a:gd name="T21" fmla="*/ 2907 h 83"/>
                <a:gd name="T22" fmla="*/ 10844 w 59"/>
                <a:gd name="T23" fmla="*/ 2907 h 83"/>
                <a:gd name="T24" fmla="*/ 7346 w 59"/>
                <a:gd name="T25" fmla="*/ 17444 h 83"/>
                <a:gd name="T26" fmla="*/ 13642 w 59"/>
                <a:gd name="T27" fmla="*/ 17444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" h="83">
                  <a:moveTo>
                    <a:pt x="42" y="61"/>
                  </a:moveTo>
                  <a:lnTo>
                    <a:pt x="18" y="61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8" y="82"/>
                  </a:lnTo>
                  <a:lnTo>
                    <a:pt x="45" y="82"/>
                  </a:lnTo>
                  <a:lnTo>
                    <a:pt x="42" y="61"/>
                  </a:lnTo>
                  <a:close/>
                  <a:moveTo>
                    <a:pt x="39" y="48"/>
                  </a:moveTo>
                  <a:lnTo>
                    <a:pt x="31" y="8"/>
                  </a:lnTo>
                  <a:lnTo>
                    <a:pt x="21" y="48"/>
                  </a:lnTo>
                  <a:lnTo>
                    <a:pt x="39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" name="Freeform 445">
              <a:extLst>
                <a:ext uri="{FF2B5EF4-FFF2-40B4-BE49-F238E27FC236}">
                  <a16:creationId xmlns:a16="http://schemas.microsoft.com/office/drawing/2014/main" id="{CF6CA251-5F99-4D1C-B17C-FDDB4A798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8486" y="6635746"/>
              <a:ext cx="15875" cy="31750"/>
            </a:xfrm>
            <a:custGeom>
              <a:avLst/>
              <a:gdLst>
                <a:gd name="T0" fmla="*/ 0 w 46"/>
                <a:gd name="T1" fmla="*/ 0 h 86"/>
                <a:gd name="T2" fmla="*/ 7247 w 46"/>
                <a:gd name="T3" fmla="*/ 0 h 86"/>
                <a:gd name="T4" fmla="*/ 14840 w 46"/>
                <a:gd name="T5" fmla="*/ 7753 h 86"/>
                <a:gd name="T6" fmla="*/ 10008 w 46"/>
                <a:gd name="T7" fmla="*/ 14767 h 86"/>
                <a:gd name="T8" fmla="*/ 10008 w 46"/>
                <a:gd name="T9" fmla="*/ 14767 h 86"/>
                <a:gd name="T10" fmla="*/ 12769 w 46"/>
                <a:gd name="T11" fmla="*/ 18828 h 86"/>
                <a:gd name="T12" fmla="*/ 15530 w 46"/>
                <a:gd name="T13" fmla="*/ 30273 h 86"/>
                <a:gd name="T14" fmla="*/ 11043 w 46"/>
                <a:gd name="T15" fmla="*/ 30273 h 86"/>
                <a:gd name="T16" fmla="*/ 8283 w 46"/>
                <a:gd name="T17" fmla="*/ 20674 h 86"/>
                <a:gd name="T18" fmla="*/ 4486 w 46"/>
                <a:gd name="T19" fmla="*/ 17721 h 86"/>
                <a:gd name="T20" fmla="*/ 3796 w 46"/>
                <a:gd name="T21" fmla="*/ 17721 h 86"/>
                <a:gd name="T22" fmla="*/ 3796 w 46"/>
                <a:gd name="T23" fmla="*/ 31381 h 86"/>
                <a:gd name="T24" fmla="*/ 0 w 46"/>
                <a:gd name="T25" fmla="*/ 31381 h 86"/>
                <a:gd name="T26" fmla="*/ 0 w 46"/>
                <a:gd name="T27" fmla="*/ 0 h 86"/>
                <a:gd name="T28" fmla="*/ 6557 w 46"/>
                <a:gd name="T29" fmla="*/ 13660 h 86"/>
                <a:gd name="T30" fmla="*/ 10008 w 46"/>
                <a:gd name="T31" fmla="*/ 8860 h 86"/>
                <a:gd name="T32" fmla="*/ 6557 w 46"/>
                <a:gd name="T33" fmla="*/ 4061 h 86"/>
                <a:gd name="T34" fmla="*/ 4486 w 46"/>
                <a:gd name="T35" fmla="*/ 4061 h 86"/>
                <a:gd name="T36" fmla="*/ 4486 w 46"/>
                <a:gd name="T37" fmla="*/ 12922 h 86"/>
                <a:gd name="T38" fmla="*/ 6557 w 46"/>
                <a:gd name="T39" fmla="*/ 12922 h 86"/>
                <a:gd name="T40" fmla="*/ 6557 w 46"/>
                <a:gd name="T41" fmla="*/ 13660 h 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6" h="86">
                  <a:moveTo>
                    <a:pt x="0" y="0"/>
                  </a:moveTo>
                  <a:lnTo>
                    <a:pt x="21" y="0"/>
                  </a:lnTo>
                  <a:cubicBezTo>
                    <a:pt x="35" y="0"/>
                    <a:pt x="43" y="8"/>
                    <a:pt x="43" y="21"/>
                  </a:cubicBezTo>
                  <a:cubicBezTo>
                    <a:pt x="43" y="32"/>
                    <a:pt x="37" y="40"/>
                    <a:pt x="29" y="40"/>
                  </a:cubicBezTo>
                  <a:cubicBezTo>
                    <a:pt x="32" y="40"/>
                    <a:pt x="35" y="43"/>
                    <a:pt x="37" y="51"/>
                  </a:cubicBezTo>
                  <a:lnTo>
                    <a:pt x="45" y="82"/>
                  </a:lnTo>
                  <a:lnTo>
                    <a:pt x="32" y="82"/>
                  </a:lnTo>
                  <a:lnTo>
                    <a:pt x="24" y="56"/>
                  </a:lnTo>
                  <a:cubicBezTo>
                    <a:pt x="21" y="51"/>
                    <a:pt x="19" y="48"/>
                    <a:pt x="13" y="48"/>
                  </a:cubicBezTo>
                  <a:lnTo>
                    <a:pt x="11" y="48"/>
                  </a:lnTo>
                  <a:lnTo>
                    <a:pt x="11" y="85"/>
                  </a:lnTo>
                  <a:lnTo>
                    <a:pt x="0" y="85"/>
                  </a:lnTo>
                  <a:lnTo>
                    <a:pt x="0" y="0"/>
                  </a:lnTo>
                  <a:close/>
                  <a:moveTo>
                    <a:pt x="19" y="37"/>
                  </a:moveTo>
                  <a:cubicBezTo>
                    <a:pt x="27" y="37"/>
                    <a:pt x="29" y="32"/>
                    <a:pt x="29" y="24"/>
                  </a:cubicBezTo>
                  <a:cubicBezTo>
                    <a:pt x="29" y="14"/>
                    <a:pt x="24" y="11"/>
                    <a:pt x="19" y="11"/>
                  </a:cubicBezTo>
                  <a:lnTo>
                    <a:pt x="13" y="11"/>
                  </a:lnTo>
                  <a:lnTo>
                    <a:pt x="13" y="35"/>
                  </a:lnTo>
                  <a:lnTo>
                    <a:pt x="19" y="35"/>
                  </a:lnTo>
                  <a:lnTo>
                    <a:pt x="19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" name="Freeform 446">
              <a:extLst>
                <a:ext uri="{FF2B5EF4-FFF2-40B4-BE49-F238E27FC236}">
                  <a16:creationId xmlns:a16="http://schemas.microsoft.com/office/drawing/2014/main" id="{705019E9-63A8-4962-B827-59484F3F8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5949" y="6635746"/>
              <a:ext cx="20637" cy="30163"/>
            </a:xfrm>
            <a:custGeom>
              <a:avLst/>
              <a:gdLst>
                <a:gd name="T0" fmla="*/ 14691 w 59"/>
                <a:gd name="T1" fmla="*/ 22168 h 83"/>
                <a:gd name="T2" fmla="*/ 6296 w 59"/>
                <a:gd name="T3" fmla="*/ 22168 h 83"/>
                <a:gd name="T4" fmla="*/ 4547 w 59"/>
                <a:gd name="T5" fmla="*/ 29800 h 83"/>
                <a:gd name="T6" fmla="*/ 0 w 59"/>
                <a:gd name="T7" fmla="*/ 29800 h 83"/>
                <a:gd name="T8" fmla="*/ 8395 w 59"/>
                <a:gd name="T9" fmla="*/ 0 h 83"/>
                <a:gd name="T10" fmla="*/ 12942 w 59"/>
                <a:gd name="T11" fmla="*/ 0 h 83"/>
                <a:gd name="T12" fmla="*/ 20287 w 59"/>
                <a:gd name="T13" fmla="*/ 29800 h 83"/>
                <a:gd name="T14" fmla="*/ 15740 w 59"/>
                <a:gd name="T15" fmla="*/ 29800 h 83"/>
                <a:gd name="T16" fmla="*/ 14691 w 59"/>
                <a:gd name="T17" fmla="*/ 22168 h 83"/>
                <a:gd name="T18" fmla="*/ 13991 w 59"/>
                <a:gd name="T19" fmla="*/ 17444 h 83"/>
                <a:gd name="T20" fmla="*/ 11193 w 59"/>
                <a:gd name="T21" fmla="*/ 2907 h 83"/>
                <a:gd name="T22" fmla="*/ 11193 w 59"/>
                <a:gd name="T23" fmla="*/ 2907 h 83"/>
                <a:gd name="T24" fmla="*/ 7345 w 59"/>
                <a:gd name="T25" fmla="*/ 17444 h 83"/>
                <a:gd name="T26" fmla="*/ 13991 w 59"/>
                <a:gd name="T27" fmla="*/ 17444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" h="83">
                  <a:moveTo>
                    <a:pt x="42" y="61"/>
                  </a:moveTo>
                  <a:lnTo>
                    <a:pt x="18" y="61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8" y="82"/>
                  </a:lnTo>
                  <a:lnTo>
                    <a:pt x="45" y="82"/>
                  </a:lnTo>
                  <a:lnTo>
                    <a:pt x="42" y="61"/>
                  </a:lnTo>
                  <a:close/>
                  <a:moveTo>
                    <a:pt x="40" y="48"/>
                  </a:moveTo>
                  <a:lnTo>
                    <a:pt x="32" y="8"/>
                  </a:lnTo>
                  <a:lnTo>
                    <a:pt x="21" y="48"/>
                  </a:lnTo>
                  <a:lnTo>
                    <a:pt x="40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" name="Freeform 447">
              <a:extLst>
                <a:ext uri="{FF2B5EF4-FFF2-40B4-BE49-F238E27FC236}">
                  <a16:creationId xmlns:a16="http://schemas.microsoft.com/office/drawing/2014/main" id="{FAE8C438-8D41-4BA9-8FD7-50CEFF1A8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4524" y="6635746"/>
              <a:ext cx="20637" cy="30163"/>
            </a:xfrm>
            <a:custGeom>
              <a:avLst/>
              <a:gdLst>
                <a:gd name="T0" fmla="*/ 14691 w 59"/>
                <a:gd name="T1" fmla="*/ 22168 h 83"/>
                <a:gd name="T2" fmla="*/ 6296 w 59"/>
                <a:gd name="T3" fmla="*/ 22168 h 83"/>
                <a:gd name="T4" fmla="*/ 4547 w 59"/>
                <a:gd name="T5" fmla="*/ 29800 h 83"/>
                <a:gd name="T6" fmla="*/ 0 w 59"/>
                <a:gd name="T7" fmla="*/ 29800 h 83"/>
                <a:gd name="T8" fmla="*/ 8395 w 59"/>
                <a:gd name="T9" fmla="*/ 0 h 83"/>
                <a:gd name="T10" fmla="*/ 12942 w 59"/>
                <a:gd name="T11" fmla="*/ 0 h 83"/>
                <a:gd name="T12" fmla="*/ 20287 w 59"/>
                <a:gd name="T13" fmla="*/ 29800 h 83"/>
                <a:gd name="T14" fmla="*/ 15740 w 59"/>
                <a:gd name="T15" fmla="*/ 29800 h 83"/>
                <a:gd name="T16" fmla="*/ 14691 w 59"/>
                <a:gd name="T17" fmla="*/ 22168 h 83"/>
                <a:gd name="T18" fmla="*/ 13641 w 59"/>
                <a:gd name="T19" fmla="*/ 17444 h 83"/>
                <a:gd name="T20" fmla="*/ 10843 w 59"/>
                <a:gd name="T21" fmla="*/ 2907 h 83"/>
                <a:gd name="T22" fmla="*/ 10843 w 59"/>
                <a:gd name="T23" fmla="*/ 2907 h 83"/>
                <a:gd name="T24" fmla="*/ 7345 w 59"/>
                <a:gd name="T25" fmla="*/ 17444 h 83"/>
                <a:gd name="T26" fmla="*/ 13641 w 59"/>
                <a:gd name="T27" fmla="*/ 17444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" h="83">
                  <a:moveTo>
                    <a:pt x="42" y="61"/>
                  </a:moveTo>
                  <a:lnTo>
                    <a:pt x="18" y="61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8" y="82"/>
                  </a:lnTo>
                  <a:lnTo>
                    <a:pt x="45" y="82"/>
                  </a:lnTo>
                  <a:lnTo>
                    <a:pt x="42" y="61"/>
                  </a:lnTo>
                  <a:close/>
                  <a:moveTo>
                    <a:pt x="39" y="48"/>
                  </a:moveTo>
                  <a:lnTo>
                    <a:pt x="31" y="8"/>
                  </a:lnTo>
                  <a:lnTo>
                    <a:pt x="21" y="48"/>
                  </a:lnTo>
                  <a:lnTo>
                    <a:pt x="39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Freeform 448">
              <a:extLst>
                <a:ext uri="{FF2B5EF4-FFF2-40B4-BE49-F238E27FC236}">
                  <a16:creationId xmlns:a16="http://schemas.microsoft.com/office/drawing/2014/main" id="{E1EB36ED-6567-4C58-B005-799B250BA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6749" y="6634159"/>
              <a:ext cx="15875" cy="31750"/>
            </a:xfrm>
            <a:custGeom>
              <a:avLst/>
              <a:gdLst>
                <a:gd name="T0" fmla="*/ 0 w 44"/>
                <a:gd name="T1" fmla="*/ 26581 h 86"/>
                <a:gd name="T2" fmla="*/ 5773 w 44"/>
                <a:gd name="T3" fmla="*/ 28427 h 86"/>
                <a:gd name="T4" fmla="*/ 9741 w 44"/>
                <a:gd name="T5" fmla="*/ 23628 h 86"/>
                <a:gd name="T6" fmla="*/ 6855 w 44"/>
                <a:gd name="T7" fmla="*/ 18459 h 86"/>
                <a:gd name="T8" fmla="*/ 4690 w 44"/>
                <a:gd name="T9" fmla="*/ 16613 h 86"/>
                <a:gd name="T10" fmla="*/ 1082 w 44"/>
                <a:gd name="T11" fmla="*/ 8860 h 86"/>
                <a:gd name="T12" fmla="*/ 8659 w 44"/>
                <a:gd name="T13" fmla="*/ 0 h 86"/>
                <a:gd name="T14" fmla="*/ 13349 w 44"/>
                <a:gd name="T15" fmla="*/ 1108 h 86"/>
                <a:gd name="T16" fmla="*/ 13349 w 44"/>
                <a:gd name="T17" fmla="*/ 5907 h 86"/>
                <a:gd name="T18" fmla="*/ 8659 w 44"/>
                <a:gd name="T19" fmla="*/ 4799 h 86"/>
                <a:gd name="T20" fmla="*/ 4690 w 44"/>
                <a:gd name="T21" fmla="*/ 8860 h 86"/>
                <a:gd name="T22" fmla="*/ 7577 w 44"/>
                <a:gd name="T23" fmla="*/ 12552 h 86"/>
                <a:gd name="T24" fmla="*/ 10463 w 44"/>
                <a:gd name="T25" fmla="*/ 14767 h 86"/>
                <a:gd name="T26" fmla="*/ 15514 w 44"/>
                <a:gd name="T27" fmla="*/ 22520 h 86"/>
                <a:gd name="T28" fmla="*/ 6855 w 44"/>
                <a:gd name="T29" fmla="*/ 31381 h 86"/>
                <a:gd name="T30" fmla="*/ 1082 w 44"/>
                <a:gd name="T31" fmla="*/ 30273 h 86"/>
                <a:gd name="T32" fmla="*/ 0 w 44"/>
                <a:gd name="T33" fmla="*/ 26581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" h="86">
                  <a:moveTo>
                    <a:pt x="0" y="72"/>
                  </a:moveTo>
                  <a:cubicBezTo>
                    <a:pt x="3" y="74"/>
                    <a:pt x="8" y="77"/>
                    <a:pt x="16" y="77"/>
                  </a:cubicBezTo>
                  <a:cubicBezTo>
                    <a:pt x="21" y="77"/>
                    <a:pt x="27" y="74"/>
                    <a:pt x="27" y="64"/>
                  </a:cubicBezTo>
                  <a:cubicBezTo>
                    <a:pt x="27" y="58"/>
                    <a:pt x="24" y="56"/>
                    <a:pt x="19" y="50"/>
                  </a:cubicBezTo>
                  <a:lnTo>
                    <a:pt x="13" y="45"/>
                  </a:lnTo>
                  <a:cubicBezTo>
                    <a:pt x="6" y="40"/>
                    <a:pt x="3" y="34"/>
                    <a:pt x="3" y="24"/>
                  </a:cubicBezTo>
                  <a:cubicBezTo>
                    <a:pt x="3" y="8"/>
                    <a:pt x="13" y="0"/>
                    <a:pt x="24" y="0"/>
                  </a:cubicBezTo>
                  <a:cubicBezTo>
                    <a:pt x="32" y="0"/>
                    <a:pt x="37" y="3"/>
                    <a:pt x="37" y="3"/>
                  </a:cubicBezTo>
                  <a:lnTo>
                    <a:pt x="37" y="16"/>
                  </a:lnTo>
                  <a:cubicBezTo>
                    <a:pt x="35" y="13"/>
                    <a:pt x="29" y="13"/>
                    <a:pt x="24" y="13"/>
                  </a:cubicBezTo>
                  <a:cubicBezTo>
                    <a:pt x="19" y="13"/>
                    <a:pt x="13" y="19"/>
                    <a:pt x="13" y="24"/>
                  </a:cubicBezTo>
                  <a:cubicBezTo>
                    <a:pt x="13" y="29"/>
                    <a:pt x="16" y="32"/>
                    <a:pt x="21" y="34"/>
                  </a:cubicBezTo>
                  <a:lnTo>
                    <a:pt x="29" y="40"/>
                  </a:lnTo>
                  <a:cubicBezTo>
                    <a:pt x="37" y="45"/>
                    <a:pt x="43" y="50"/>
                    <a:pt x="43" y="61"/>
                  </a:cubicBezTo>
                  <a:cubicBezTo>
                    <a:pt x="43" y="77"/>
                    <a:pt x="32" y="85"/>
                    <a:pt x="19" y="85"/>
                  </a:cubicBezTo>
                  <a:cubicBezTo>
                    <a:pt x="11" y="85"/>
                    <a:pt x="6" y="85"/>
                    <a:pt x="3" y="82"/>
                  </a:cubicBezTo>
                  <a:lnTo>
                    <a:pt x="0" y="7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Freeform 449">
              <a:extLst>
                <a:ext uri="{FF2B5EF4-FFF2-40B4-BE49-F238E27FC236}">
                  <a16:creationId xmlns:a16="http://schemas.microsoft.com/office/drawing/2014/main" id="{F74F038D-5CAD-4230-87B8-34B880836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1374" y="6591296"/>
              <a:ext cx="19050" cy="19050"/>
            </a:xfrm>
            <a:custGeom>
              <a:avLst/>
              <a:gdLst>
                <a:gd name="T0" fmla="*/ 0 w 54"/>
                <a:gd name="T1" fmla="*/ 18684 h 52"/>
                <a:gd name="T2" fmla="*/ 7761 w 54"/>
                <a:gd name="T3" fmla="*/ 0 h 52"/>
                <a:gd name="T4" fmla="*/ 18697 w 54"/>
                <a:gd name="T5" fmla="*/ 0 h 52"/>
                <a:gd name="T6" fmla="*/ 7761 w 54"/>
                <a:gd name="T7" fmla="*/ 18684 h 52"/>
                <a:gd name="T8" fmla="*/ 0 w 54"/>
                <a:gd name="T9" fmla="*/ 18684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52">
                  <a:moveTo>
                    <a:pt x="0" y="51"/>
                  </a:moveTo>
                  <a:lnTo>
                    <a:pt x="22" y="0"/>
                  </a:lnTo>
                  <a:lnTo>
                    <a:pt x="53" y="0"/>
                  </a:lnTo>
                  <a:lnTo>
                    <a:pt x="22" y="51"/>
                  </a:lnTo>
                  <a:lnTo>
                    <a:pt x="0" y="5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Freeform 450">
              <a:extLst>
                <a:ext uri="{FF2B5EF4-FFF2-40B4-BE49-F238E27FC236}">
                  <a16:creationId xmlns:a16="http://schemas.microsoft.com/office/drawing/2014/main" id="{89B8EB5C-5DE0-4380-AB09-B2E4CBAE9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3374" y="6624634"/>
              <a:ext cx="9525" cy="7937"/>
            </a:xfrm>
            <a:custGeom>
              <a:avLst/>
              <a:gdLst>
                <a:gd name="T0" fmla="*/ 0 w 28"/>
                <a:gd name="T1" fmla="*/ 7606 h 24"/>
                <a:gd name="T2" fmla="*/ 3742 w 28"/>
                <a:gd name="T3" fmla="*/ 0 h 24"/>
                <a:gd name="T4" fmla="*/ 9185 w 28"/>
                <a:gd name="T5" fmla="*/ 0 h 24"/>
                <a:gd name="T6" fmla="*/ 3742 w 28"/>
                <a:gd name="T7" fmla="*/ 7606 h 24"/>
                <a:gd name="T8" fmla="*/ 0 w 28"/>
                <a:gd name="T9" fmla="*/ 760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24">
                  <a:moveTo>
                    <a:pt x="0" y="23"/>
                  </a:moveTo>
                  <a:lnTo>
                    <a:pt x="11" y="0"/>
                  </a:lnTo>
                  <a:lnTo>
                    <a:pt x="27" y="0"/>
                  </a:lnTo>
                  <a:lnTo>
                    <a:pt x="11" y="23"/>
                  </a:lnTo>
                  <a:lnTo>
                    <a:pt x="0" y="2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" name="Freeform 451">
              <a:extLst>
                <a:ext uri="{FF2B5EF4-FFF2-40B4-BE49-F238E27FC236}">
                  <a16:creationId xmlns:a16="http://schemas.microsoft.com/office/drawing/2014/main" id="{045CE880-F632-47E5-BFA1-F9A461465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536" y="6313484"/>
              <a:ext cx="65088" cy="85725"/>
            </a:xfrm>
            <a:custGeom>
              <a:avLst/>
              <a:gdLst>
                <a:gd name="T0" fmla="*/ 64728 w 181"/>
                <a:gd name="T1" fmla="*/ 42505 h 240"/>
                <a:gd name="T2" fmla="*/ 32364 w 181"/>
                <a:gd name="T3" fmla="*/ 85368 h 240"/>
                <a:gd name="T4" fmla="*/ 0 w 181"/>
                <a:gd name="T5" fmla="*/ 42505 h 240"/>
                <a:gd name="T6" fmla="*/ 32364 w 181"/>
                <a:gd name="T7" fmla="*/ 0 h 240"/>
                <a:gd name="T8" fmla="*/ 64728 w 181"/>
                <a:gd name="T9" fmla="*/ 42505 h 240"/>
                <a:gd name="T10" fmla="*/ 49625 w 181"/>
                <a:gd name="T11" fmla="*/ 42505 h 240"/>
                <a:gd name="T12" fmla="*/ 32364 w 181"/>
                <a:gd name="T13" fmla="*/ 11430 h 240"/>
                <a:gd name="T14" fmla="*/ 15463 w 181"/>
                <a:gd name="T15" fmla="*/ 42505 h 240"/>
                <a:gd name="T16" fmla="*/ 32364 w 181"/>
                <a:gd name="T17" fmla="*/ 73938 h 240"/>
                <a:gd name="T18" fmla="*/ 49625 w 181"/>
                <a:gd name="T19" fmla="*/ 42505 h 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1" h="240">
                  <a:moveTo>
                    <a:pt x="180" y="119"/>
                  </a:moveTo>
                  <a:cubicBezTo>
                    <a:pt x="180" y="204"/>
                    <a:pt x="138" y="239"/>
                    <a:pt x="90" y="239"/>
                  </a:cubicBezTo>
                  <a:cubicBezTo>
                    <a:pt x="43" y="239"/>
                    <a:pt x="0" y="201"/>
                    <a:pt x="0" y="119"/>
                  </a:cubicBezTo>
                  <a:cubicBezTo>
                    <a:pt x="0" y="36"/>
                    <a:pt x="43" y="0"/>
                    <a:pt x="90" y="0"/>
                  </a:cubicBezTo>
                  <a:cubicBezTo>
                    <a:pt x="138" y="0"/>
                    <a:pt x="180" y="37"/>
                    <a:pt x="180" y="119"/>
                  </a:cubicBezTo>
                  <a:close/>
                  <a:moveTo>
                    <a:pt x="138" y="119"/>
                  </a:moveTo>
                  <a:cubicBezTo>
                    <a:pt x="138" y="56"/>
                    <a:pt x="117" y="32"/>
                    <a:pt x="90" y="32"/>
                  </a:cubicBezTo>
                  <a:cubicBezTo>
                    <a:pt x="64" y="32"/>
                    <a:pt x="43" y="56"/>
                    <a:pt x="43" y="119"/>
                  </a:cubicBezTo>
                  <a:cubicBezTo>
                    <a:pt x="43" y="186"/>
                    <a:pt x="64" y="207"/>
                    <a:pt x="90" y="207"/>
                  </a:cubicBezTo>
                  <a:cubicBezTo>
                    <a:pt x="117" y="207"/>
                    <a:pt x="138" y="183"/>
                    <a:pt x="138" y="1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" name="Freeform 452">
              <a:extLst>
                <a:ext uri="{FF2B5EF4-FFF2-40B4-BE49-F238E27FC236}">
                  <a16:creationId xmlns:a16="http://schemas.microsoft.com/office/drawing/2014/main" id="{3183C486-40F1-4BC7-B024-B48D69FA3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9149" y="6335709"/>
              <a:ext cx="31750" cy="63500"/>
            </a:xfrm>
            <a:custGeom>
              <a:avLst/>
              <a:gdLst>
                <a:gd name="T0" fmla="*/ 0 w 88"/>
                <a:gd name="T1" fmla="*/ 11545 h 176"/>
                <a:gd name="T2" fmla="*/ 0 w 88"/>
                <a:gd name="T3" fmla="*/ 1082 h 176"/>
                <a:gd name="T4" fmla="*/ 13349 w 88"/>
                <a:gd name="T5" fmla="*/ 1082 h 176"/>
                <a:gd name="T6" fmla="*/ 13349 w 88"/>
                <a:gd name="T7" fmla="*/ 12628 h 176"/>
                <a:gd name="T8" fmla="*/ 13349 w 88"/>
                <a:gd name="T9" fmla="*/ 12628 h 176"/>
                <a:gd name="T10" fmla="*/ 28503 w 88"/>
                <a:gd name="T11" fmla="*/ 0 h 176"/>
                <a:gd name="T12" fmla="*/ 31389 w 88"/>
                <a:gd name="T13" fmla="*/ 0 h 176"/>
                <a:gd name="T14" fmla="*/ 31389 w 88"/>
                <a:gd name="T15" fmla="*/ 14432 h 176"/>
                <a:gd name="T16" fmla="*/ 27781 w 88"/>
                <a:gd name="T17" fmla="*/ 13349 h 176"/>
                <a:gd name="T18" fmla="*/ 15153 w 88"/>
                <a:gd name="T19" fmla="*/ 28864 h 176"/>
                <a:gd name="T20" fmla="*/ 15153 w 88"/>
                <a:gd name="T21" fmla="*/ 63139 h 176"/>
                <a:gd name="T22" fmla="*/ 722 w 88"/>
                <a:gd name="T23" fmla="*/ 63139 h 176"/>
                <a:gd name="T24" fmla="*/ 0 w 88"/>
                <a:gd name="T25" fmla="*/ 11545 h 1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8" h="176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3"/>
                    <a:pt x="37" y="24"/>
                    <a:pt x="37" y="35"/>
                  </a:cubicBezTo>
                  <a:cubicBezTo>
                    <a:pt x="42" y="21"/>
                    <a:pt x="55" y="0"/>
                    <a:pt x="79" y="0"/>
                  </a:cubicBezTo>
                  <a:cubicBezTo>
                    <a:pt x="82" y="0"/>
                    <a:pt x="85" y="0"/>
                    <a:pt x="87" y="0"/>
                  </a:cubicBezTo>
                  <a:lnTo>
                    <a:pt x="87" y="40"/>
                  </a:lnTo>
                  <a:cubicBezTo>
                    <a:pt x="85" y="40"/>
                    <a:pt x="79" y="37"/>
                    <a:pt x="77" y="37"/>
                  </a:cubicBezTo>
                  <a:cubicBezTo>
                    <a:pt x="61" y="37"/>
                    <a:pt x="42" y="48"/>
                    <a:pt x="42" y="80"/>
                  </a:cubicBezTo>
                  <a:lnTo>
                    <a:pt x="42" y="175"/>
                  </a:lnTo>
                  <a:lnTo>
                    <a:pt x="2" y="175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" name="Freeform 453">
              <a:extLst>
                <a:ext uri="{FF2B5EF4-FFF2-40B4-BE49-F238E27FC236}">
                  <a16:creationId xmlns:a16="http://schemas.microsoft.com/office/drawing/2014/main" id="{34A4ACD1-A22D-4677-8DE9-1C4E849F1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61" y="6335709"/>
              <a:ext cx="52388" cy="90487"/>
            </a:xfrm>
            <a:custGeom>
              <a:avLst/>
              <a:gdLst>
                <a:gd name="T0" fmla="*/ 4002 w 144"/>
                <a:gd name="T1" fmla="*/ 72752 h 250"/>
                <a:gd name="T2" fmla="*/ 21465 w 144"/>
                <a:gd name="T3" fmla="*/ 78543 h 250"/>
                <a:gd name="T4" fmla="*/ 37836 w 144"/>
                <a:gd name="T5" fmla="*/ 58274 h 250"/>
                <a:gd name="T6" fmla="*/ 37836 w 144"/>
                <a:gd name="T7" fmla="*/ 52482 h 250"/>
                <a:gd name="T8" fmla="*/ 21465 w 144"/>
                <a:gd name="T9" fmla="*/ 63341 h 250"/>
                <a:gd name="T10" fmla="*/ 0 w 144"/>
                <a:gd name="T11" fmla="*/ 32575 h 250"/>
                <a:gd name="T12" fmla="*/ 22192 w 144"/>
                <a:gd name="T13" fmla="*/ 0 h 250"/>
                <a:gd name="T14" fmla="*/ 38563 w 144"/>
                <a:gd name="T15" fmla="*/ 10496 h 250"/>
                <a:gd name="T16" fmla="*/ 38563 w 144"/>
                <a:gd name="T17" fmla="*/ 724 h 250"/>
                <a:gd name="T18" fmla="*/ 52024 w 144"/>
                <a:gd name="T19" fmla="*/ 724 h 250"/>
                <a:gd name="T20" fmla="*/ 52024 w 144"/>
                <a:gd name="T21" fmla="*/ 10496 h 250"/>
                <a:gd name="T22" fmla="*/ 52024 w 144"/>
                <a:gd name="T23" fmla="*/ 56464 h 250"/>
                <a:gd name="T24" fmla="*/ 24375 w 144"/>
                <a:gd name="T25" fmla="*/ 90125 h 250"/>
                <a:gd name="T26" fmla="*/ 2910 w 144"/>
                <a:gd name="T27" fmla="*/ 86144 h 250"/>
                <a:gd name="T28" fmla="*/ 4002 w 144"/>
                <a:gd name="T29" fmla="*/ 72752 h 250"/>
                <a:gd name="T30" fmla="*/ 36744 w 144"/>
                <a:gd name="T31" fmla="*/ 30766 h 250"/>
                <a:gd name="T32" fmla="*/ 25103 w 144"/>
                <a:gd name="T33" fmla="*/ 10496 h 250"/>
                <a:gd name="T34" fmla="*/ 14552 w 144"/>
                <a:gd name="T35" fmla="*/ 30766 h 250"/>
                <a:gd name="T36" fmla="*/ 24375 w 144"/>
                <a:gd name="T37" fmla="*/ 51759 h 250"/>
                <a:gd name="T38" fmla="*/ 36744 w 144"/>
                <a:gd name="T39" fmla="*/ 30766 h 2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4" h="250">
                  <a:moveTo>
                    <a:pt x="11" y="201"/>
                  </a:moveTo>
                  <a:cubicBezTo>
                    <a:pt x="22" y="206"/>
                    <a:pt x="40" y="217"/>
                    <a:pt x="59" y="217"/>
                  </a:cubicBezTo>
                  <a:cubicBezTo>
                    <a:pt x="96" y="217"/>
                    <a:pt x="104" y="190"/>
                    <a:pt x="104" y="161"/>
                  </a:cubicBezTo>
                  <a:lnTo>
                    <a:pt x="104" y="145"/>
                  </a:lnTo>
                  <a:cubicBezTo>
                    <a:pt x="98" y="159"/>
                    <a:pt x="85" y="175"/>
                    <a:pt x="59" y="175"/>
                  </a:cubicBezTo>
                  <a:cubicBezTo>
                    <a:pt x="35" y="175"/>
                    <a:pt x="0" y="159"/>
                    <a:pt x="0" y="90"/>
                  </a:cubicBezTo>
                  <a:cubicBezTo>
                    <a:pt x="0" y="42"/>
                    <a:pt x="16" y="0"/>
                    <a:pt x="61" y="0"/>
                  </a:cubicBezTo>
                  <a:cubicBezTo>
                    <a:pt x="85" y="0"/>
                    <a:pt x="96" y="13"/>
                    <a:pt x="106" y="29"/>
                  </a:cubicBezTo>
                  <a:lnTo>
                    <a:pt x="106" y="2"/>
                  </a:lnTo>
                  <a:lnTo>
                    <a:pt x="143" y="2"/>
                  </a:lnTo>
                  <a:lnTo>
                    <a:pt x="143" y="29"/>
                  </a:lnTo>
                  <a:lnTo>
                    <a:pt x="143" y="156"/>
                  </a:lnTo>
                  <a:cubicBezTo>
                    <a:pt x="143" y="209"/>
                    <a:pt x="128" y="249"/>
                    <a:pt x="67" y="249"/>
                  </a:cubicBezTo>
                  <a:cubicBezTo>
                    <a:pt x="40" y="249"/>
                    <a:pt x="19" y="241"/>
                    <a:pt x="8" y="238"/>
                  </a:cubicBezTo>
                  <a:lnTo>
                    <a:pt x="11" y="201"/>
                  </a:lnTo>
                  <a:close/>
                  <a:moveTo>
                    <a:pt x="101" y="85"/>
                  </a:moveTo>
                  <a:cubicBezTo>
                    <a:pt x="101" y="47"/>
                    <a:pt x="88" y="29"/>
                    <a:pt x="69" y="29"/>
                  </a:cubicBezTo>
                  <a:cubicBezTo>
                    <a:pt x="48" y="29"/>
                    <a:pt x="40" y="50"/>
                    <a:pt x="40" y="85"/>
                  </a:cubicBezTo>
                  <a:cubicBezTo>
                    <a:pt x="43" y="127"/>
                    <a:pt x="53" y="143"/>
                    <a:pt x="67" y="143"/>
                  </a:cubicBezTo>
                  <a:cubicBezTo>
                    <a:pt x="90" y="143"/>
                    <a:pt x="101" y="124"/>
                    <a:pt x="101" y="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" name="Freeform 454">
              <a:extLst>
                <a:ext uri="{FF2B5EF4-FFF2-40B4-BE49-F238E27FC236}">
                  <a16:creationId xmlns:a16="http://schemas.microsoft.com/office/drawing/2014/main" id="{6A8685CD-A3C4-4D05-9DB0-C80BA21E0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4399" y="6335709"/>
              <a:ext cx="50800" cy="65087"/>
            </a:xfrm>
            <a:custGeom>
              <a:avLst/>
              <a:gdLst>
                <a:gd name="T0" fmla="*/ 6944 w 139"/>
                <a:gd name="T1" fmla="*/ 4727 h 179"/>
                <a:gd name="T2" fmla="*/ 25948 w 139"/>
                <a:gd name="T3" fmla="*/ 0 h 179"/>
                <a:gd name="T4" fmla="*/ 49338 w 139"/>
                <a:gd name="T5" fmla="*/ 25089 h 179"/>
                <a:gd name="T6" fmla="*/ 49338 w 139"/>
                <a:gd name="T7" fmla="*/ 51997 h 179"/>
                <a:gd name="T8" fmla="*/ 50435 w 139"/>
                <a:gd name="T9" fmla="*/ 63633 h 179"/>
                <a:gd name="T10" fmla="*/ 36912 w 139"/>
                <a:gd name="T11" fmla="*/ 63633 h 179"/>
                <a:gd name="T12" fmla="*/ 35816 w 139"/>
                <a:gd name="T13" fmla="*/ 54906 h 179"/>
                <a:gd name="T14" fmla="*/ 18273 w 139"/>
                <a:gd name="T15" fmla="*/ 64723 h 179"/>
                <a:gd name="T16" fmla="*/ 0 w 139"/>
                <a:gd name="T17" fmla="*/ 46179 h 179"/>
                <a:gd name="T18" fmla="*/ 31796 w 139"/>
                <a:gd name="T19" fmla="*/ 25089 h 179"/>
                <a:gd name="T20" fmla="*/ 34719 w 139"/>
                <a:gd name="T21" fmla="*/ 25089 h 179"/>
                <a:gd name="T22" fmla="*/ 34719 w 139"/>
                <a:gd name="T23" fmla="*/ 23271 h 179"/>
                <a:gd name="T24" fmla="*/ 23390 w 139"/>
                <a:gd name="T25" fmla="*/ 11636 h 179"/>
                <a:gd name="T26" fmla="*/ 6944 w 139"/>
                <a:gd name="T27" fmla="*/ 17453 h 179"/>
                <a:gd name="T28" fmla="*/ 6944 w 139"/>
                <a:gd name="T29" fmla="*/ 4727 h 179"/>
                <a:gd name="T30" fmla="*/ 34719 w 139"/>
                <a:gd name="T31" fmla="*/ 33816 h 179"/>
                <a:gd name="T32" fmla="*/ 14619 w 139"/>
                <a:gd name="T33" fmla="*/ 45452 h 179"/>
                <a:gd name="T34" fmla="*/ 24121 w 139"/>
                <a:gd name="T35" fmla="*/ 54906 h 179"/>
                <a:gd name="T36" fmla="*/ 35816 w 139"/>
                <a:gd name="T37" fmla="*/ 36725 h 179"/>
                <a:gd name="T38" fmla="*/ 35816 w 139"/>
                <a:gd name="T39" fmla="*/ 33816 h 179"/>
                <a:gd name="T40" fmla="*/ 34719 w 139"/>
                <a:gd name="T41" fmla="*/ 33816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79">
                  <a:moveTo>
                    <a:pt x="19" y="13"/>
                  </a:moveTo>
                  <a:cubicBezTo>
                    <a:pt x="29" y="8"/>
                    <a:pt x="45" y="0"/>
                    <a:pt x="71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4"/>
                    <a:pt x="74" y="178"/>
                    <a:pt x="50" y="178"/>
                  </a:cubicBezTo>
                  <a:cubicBezTo>
                    <a:pt x="24" y="178"/>
                    <a:pt x="0" y="159"/>
                    <a:pt x="0" y="127"/>
                  </a:cubicBezTo>
                  <a:cubicBezTo>
                    <a:pt x="0" y="80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4" y="32"/>
                  </a:cubicBezTo>
                  <a:cubicBezTo>
                    <a:pt x="42" y="32"/>
                    <a:pt x="26" y="43"/>
                    <a:pt x="19" y="48"/>
                  </a:cubicBezTo>
                  <a:lnTo>
                    <a:pt x="19" y="13"/>
                  </a:lnTo>
                  <a:close/>
                  <a:moveTo>
                    <a:pt x="95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0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" name="Freeform 455">
              <a:extLst>
                <a:ext uri="{FF2B5EF4-FFF2-40B4-BE49-F238E27FC236}">
                  <a16:creationId xmlns:a16="http://schemas.microsoft.com/office/drawing/2014/main" id="{ABCF71CF-DE21-4F3A-8CA1-6305FF91FE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136" y="6335709"/>
              <a:ext cx="47625" cy="63500"/>
            </a:xfrm>
            <a:custGeom>
              <a:avLst/>
              <a:gdLst>
                <a:gd name="T0" fmla="*/ 1066 w 134"/>
                <a:gd name="T1" fmla="*/ 11545 h 176"/>
                <a:gd name="T2" fmla="*/ 1066 w 134"/>
                <a:gd name="T3" fmla="*/ 1082 h 176"/>
                <a:gd name="T4" fmla="*/ 14216 w 134"/>
                <a:gd name="T5" fmla="*/ 1082 h 176"/>
                <a:gd name="T6" fmla="*/ 14216 w 134"/>
                <a:gd name="T7" fmla="*/ 10463 h 176"/>
                <a:gd name="T8" fmla="*/ 14216 w 134"/>
                <a:gd name="T9" fmla="*/ 10463 h 176"/>
                <a:gd name="T10" fmla="*/ 14216 w 134"/>
                <a:gd name="T11" fmla="*/ 10463 h 176"/>
                <a:gd name="T12" fmla="*/ 30210 w 134"/>
                <a:gd name="T13" fmla="*/ 0 h 176"/>
                <a:gd name="T14" fmla="*/ 47270 w 134"/>
                <a:gd name="T15" fmla="*/ 23091 h 176"/>
                <a:gd name="T16" fmla="*/ 47270 w 134"/>
                <a:gd name="T17" fmla="*/ 63139 h 176"/>
                <a:gd name="T18" fmla="*/ 33053 w 134"/>
                <a:gd name="T19" fmla="*/ 63139 h 176"/>
                <a:gd name="T20" fmla="*/ 33053 w 134"/>
                <a:gd name="T21" fmla="*/ 25977 h 176"/>
                <a:gd name="T22" fmla="*/ 24523 w 134"/>
                <a:gd name="T23" fmla="*/ 12628 h 176"/>
                <a:gd name="T24" fmla="*/ 14216 w 134"/>
                <a:gd name="T25" fmla="*/ 26699 h 176"/>
                <a:gd name="T26" fmla="*/ 14216 w 134"/>
                <a:gd name="T27" fmla="*/ 63139 h 176"/>
                <a:gd name="T28" fmla="*/ 0 w 134"/>
                <a:gd name="T29" fmla="*/ 63139 h 176"/>
                <a:gd name="T30" fmla="*/ 1066 w 134"/>
                <a:gd name="T31" fmla="*/ 11545 h 1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4" h="176">
                  <a:moveTo>
                    <a:pt x="3" y="32"/>
                  </a:moveTo>
                  <a:cubicBezTo>
                    <a:pt x="3" y="21"/>
                    <a:pt x="3" y="11"/>
                    <a:pt x="3" y="3"/>
                  </a:cubicBezTo>
                  <a:lnTo>
                    <a:pt x="40" y="3"/>
                  </a:lnTo>
                  <a:cubicBezTo>
                    <a:pt x="40" y="11"/>
                    <a:pt x="40" y="21"/>
                    <a:pt x="40" y="29"/>
                  </a:cubicBezTo>
                  <a:cubicBezTo>
                    <a:pt x="45" y="19"/>
                    <a:pt x="56" y="0"/>
                    <a:pt x="85" y="0"/>
                  </a:cubicBezTo>
                  <a:cubicBezTo>
                    <a:pt x="122" y="0"/>
                    <a:pt x="133" y="29"/>
                    <a:pt x="133" y="64"/>
                  </a:cubicBezTo>
                  <a:lnTo>
                    <a:pt x="133" y="175"/>
                  </a:lnTo>
                  <a:lnTo>
                    <a:pt x="93" y="175"/>
                  </a:lnTo>
                  <a:lnTo>
                    <a:pt x="93" y="72"/>
                  </a:lnTo>
                  <a:cubicBezTo>
                    <a:pt x="93" y="45"/>
                    <a:pt x="88" y="35"/>
                    <a:pt x="69" y="35"/>
                  </a:cubicBezTo>
                  <a:cubicBezTo>
                    <a:pt x="48" y="35"/>
                    <a:pt x="40" y="53"/>
                    <a:pt x="40" y="74"/>
                  </a:cubicBezTo>
                  <a:lnTo>
                    <a:pt x="40" y="175"/>
                  </a:lnTo>
                  <a:lnTo>
                    <a:pt x="0" y="175"/>
                  </a:lnTo>
                  <a:lnTo>
                    <a:pt x="3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" name="Freeform 456">
              <a:extLst>
                <a:ext uri="{FF2B5EF4-FFF2-40B4-BE49-F238E27FC236}">
                  <a16:creationId xmlns:a16="http://schemas.microsoft.com/office/drawing/2014/main" id="{54106913-F282-4D2E-B833-2599D0F1A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3461" y="6310309"/>
              <a:ext cx="15875" cy="88900"/>
            </a:xfrm>
            <a:custGeom>
              <a:avLst/>
              <a:gdLst>
                <a:gd name="T0" fmla="*/ 0 w 43"/>
                <a:gd name="T1" fmla="*/ 0 h 245"/>
                <a:gd name="T2" fmla="*/ 15506 w 43"/>
                <a:gd name="T3" fmla="*/ 0 h 245"/>
                <a:gd name="T4" fmla="*/ 15506 w 43"/>
                <a:gd name="T5" fmla="*/ 14514 h 245"/>
                <a:gd name="T6" fmla="*/ 0 w 43"/>
                <a:gd name="T7" fmla="*/ 14514 h 245"/>
                <a:gd name="T8" fmla="*/ 0 w 43"/>
                <a:gd name="T9" fmla="*/ 0 h 245"/>
                <a:gd name="T10" fmla="*/ 0 w 43"/>
                <a:gd name="T11" fmla="*/ 26126 h 245"/>
                <a:gd name="T12" fmla="*/ 14398 w 43"/>
                <a:gd name="T13" fmla="*/ 26126 h 245"/>
                <a:gd name="T14" fmla="*/ 14398 w 43"/>
                <a:gd name="T15" fmla="*/ 88537 h 245"/>
                <a:gd name="T16" fmla="*/ 0 w 43"/>
                <a:gd name="T17" fmla="*/ 88537 h 245"/>
                <a:gd name="T18" fmla="*/ 0 w 43"/>
                <a:gd name="T19" fmla="*/ 26126 h 2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" h="245">
                  <a:moveTo>
                    <a:pt x="0" y="0"/>
                  </a:moveTo>
                  <a:lnTo>
                    <a:pt x="42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0" y="0"/>
                  </a:lnTo>
                  <a:close/>
                  <a:moveTo>
                    <a:pt x="0" y="72"/>
                  </a:moveTo>
                  <a:lnTo>
                    <a:pt x="39" y="72"/>
                  </a:lnTo>
                  <a:lnTo>
                    <a:pt x="39" y="244"/>
                  </a:lnTo>
                  <a:lnTo>
                    <a:pt x="0" y="244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" name="Freeform 457">
              <a:extLst>
                <a:ext uri="{FF2B5EF4-FFF2-40B4-BE49-F238E27FC236}">
                  <a16:creationId xmlns:a16="http://schemas.microsoft.com/office/drawing/2014/main" id="{4C3BF56A-B9EF-45FF-B2BF-4E6580CFF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274" y="6335709"/>
              <a:ext cx="39687" cy="63500"/>
            </a:xfrm>
            <a:custGeom>
              <a:avLst/>
              <a:gdLst>
                <a:gd name="T0" fmla="*/ 0 w 112"/>
                <a:gd name="T1" fmla="*/ 49790 h 176"/>
                <a:gd name="T2" fmla="*/ 25159 w 112"/>
                <a:gd name="T3" fmla="*/ 11545 h 176"/>
                <a:gd name="T4" fmla="*/ 709 w 112"/>
                <a:gd name="T5" fmla="*/ 11545 h 176"/>
                <a:gd name="T6" fmla="*/ 709 w 112"/>
                <a:gd name="T7" fmla="*/ 0 h 176"/>
                <a:gd name="T8" fmla="*/ 39333 w 112"/>
                <a:gd name="T9" fmla="*/ 0 h 176"/>
                <a:gd name="T10" fmla="*/ 39333 w 112"/>
                <a:gd name="T11" fmla="*/ 13349 h 176"/>
                <a:gd name="T12" fmla="*/ 14174 w 112"/>
                <a:gd name="T13" fmla="*/ 51594 h 176"/>
                <a:gd name="T14" fmla="*/ 39333 w 112"/>
                <a:gd name="T15" fmla="*/ 51594 h 176"/>
                <a:gd name="T16" fmla="*/ 39333 w 112"/>
                <a:gd name="T17" fmla="*/ 63139 h 176"/>
                <a:gd name="T18" fmla="*/ 0 w 112"/>
                <a:gd name="T19" fmla="*/ 63139 h 176"/>
                <a:gd name="T20" fmla="*/ 0 w 112"/>
                <a:gd name="T21" fmla="*/ 49790 h 1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2" h="176">
                  <a:moveTo>
                    <a:pt x="0" y="138"/>
                  </a:moveTo>
                  <a:lnTo>
                    <a:pt x="71" y="32"/>
                  </a:lnTo>
                  <a:lnTo>
                    <a:pt x="2" y="32"/>
                  </a:lnTo>
                  <a:lnTo>
                    <a:pt x="2" y="0"/>
                  </a:lnTo>
                  <a:lnTo>
                    <a:pt x="111" y="0"/>
                  </a:lnTo>
                  <a:lnTo>
                    <a:pt x="111" y="37"/>
                  </a:lnTo>
                  <a:lnTo>
                    <a:pt x="40" y="143"/>
                  </a:lnTo>
                  <a:lnTo>
                    <a:pt x="111" y="143"/>
                  </a:lnTo>
                  <a:lnTo>
                    <a:pt x="111" y="175"/>
                  </a:lnTo>
                  <a:lnTo>
                    <a:pt x="0" y="175"/>
                  </a:lnTo>
                  <a:lnTo>
                    <a:pt x="0" y="1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" name="Freeform 458">
              <a:extLst>
                <a:ext uri="{FF2B5EF4-FFF2-40B4-BE49-F238E27FC236}">
                  <a16:creationId xmlns:a16="http://schemas.microsoft.com/office/drawing/2014/main" id="{4A99E455-C884-403E-9FF2-97FC46E1B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311" y="6335709"/>
              <a:ext cx="50800" cy="65087"/>
            </a:xfrm>
            <a:custGeom>
              <a:avLst/>
              <a:gdLst>
                <a:gd name="T0" fmla="*/ 6944 w 139"/>
                <a:gd name="T1" fmla="*/ 4727 h 179"/>
                <a:gd name="T2" fmla="*/ 26314 w 139"/>
                <a:gd name="T3" fmla="*/ 0 h 179"/>
                <a:gd name="T4" fmla="*/ 49338 w 139"/>
                <a:gd name="T5" fmla="*/ 25089 h 179"/>
                <a:gd name="T6" fmla="*/ 49338 w 139"/>
                <a:gd name="T7" fmla="*/ 51997 h 179"/>
                <a:gd name="T8" fmla="*/ 50435 w 139"/>
                <a:gd name="T9" fmla="*/ 63633 h 179"/>
                <a:gd name="T10" fmla="*/ 36912 w 139"/>
                <a:gd name="T11" fmla="*/ 63633 h 179"/>
                <a:gd name="T12" fmla="*/ 35816 w 139"/>
                <a:gd name="T13" fmla="*/ 54906 h 179"/>
                <a:gd name="T14" fmla="*/ 18639 w 139"/>
                <a:gd name="T15" fmla="*/ 64723 h 179"/>
                <a:gd name="T16" fmla="*/ 0 w 139"/>
                <a:gd name="T17" fmla="*/ 46179 h 179"/>
                <a:gd name="T18" fmla="*/ 32161 w 139"/>
                <a:gd name="T19" fmla="*/ 25089 h 179"/>
                <a:gd name="T20" fmla="*/ 35085 w 139"/>
                <a:gd name="T21" fmla="*/ 25089 h 179"/>
                <a:gd name="T22" fmla="*/ 35085 w 139"/>
                <a:gd name="T23" fmla="*/ 23271 h 179"/>
                <a:gd name="T24" fmla="*/ 23390 w 139"/>
                <a:gd name="T25" fmla="*/ 11636 h 179"/>
                <a:gd name="T26" fmla="*/ 6944 w 139"/>
                <a:gd name="T27" fmla="*/ 17453 h 179"/>
                <a:gd name="T28" fmla="*/ 6944 w 139"/>
                <a:gd name="T29" fmla="*/ 4727 h 179"/>
                <a:gd name="T30" fmla="*/ 35085 w 139"/>
                <a:gd name="T31" fmla="*/ 33816 h 179"/>
                <a:gd name="T32" fmla="*/ 14619 w 139"/>
                <a:gd name="T33" fmla="*/ 45452 h 179"/>
                <a:gd name="T34" fmla="*/ 24121 w 139"/>
                <a:gd name="T35" fmla="*/ 54906 h 179"/>
                <a:gd name="T36" fmla="*/ 35816 w 139"/>
                <a:gd name="T37" fmla="*/ 36725 h 179"/>
                <a:gd name="T38" fmla="*/ 35816 w 139"/>
                <a:gd name="T39" fmla="*/ 33816 h 179"/>
                <a:gd name="T40" fmla="*/ 35085 w 139"/>
                <a:gd name="T41" fmla="*/ 33816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79">
                  <a:moveTo>
                    <a:pt x="19" y="13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4"/>
                    <a:pt x="74" y="178"/>
                    <a:pt x="51" y="178"/>
                  </a:cubicBezTo>
                  <a:cubicBezTo>
                    <a:pt x="24" y="178"/>
                    <a:pt x="0" y="159"/>
                    <a:pt x="0" y="127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3"/>
                    <a:pt x="19" y="48"/>
                  </a:cubicBezTo>
                  <a:lnTo>
                    <a:pt x="19" y="13"/>
                  </a:lnTo>
                  <a:close/>
                  <a:moveTo>
                    <a:pt x="96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1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6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" name="Freeform 459">
              <a:extLst>
                <a:ext uri="{FF2B5EF4-FFF2-40B4-BE49-F238E27FC236}">
                  <a16:creationId xmlns:a16="http://schemas.microsoft.com/office/drawing/2014/main" id="{77FC33F0-E9FD-4856-A8E3-2590C4411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2049" y="6335709"/>
              <a:ext cx="41275" cy="90487"/>
            </a:xfrm>
            <a:custGeom>
              <a:avLst/>
              <a:gdLst>
                <a:gd name="T0" fmla="*/ 40916 w 115"/>
                <a:gd name="T1" fmla="*/ 61517 h 253"/>
                <a:gd name="T2" fmla="*/ 26918 w 115"/>
                <a:gd name="T3" fmla="*/ 64378 h 253"/>
                <a:gd name="T4" fmla="*/ 25842 w 115"/>
                <a:gd name="T5" fmla="*/ 64378 h 253"/>
                <a:gd name="T6" fmla="*/ 24047 w 115"/>
                <a:gd name="T7" fmla="*/ 71174 h 253"/>
                <a:gd name="T8" fmla="*/ 28713 w 115"/>
                <a:gd name="T9" fmla="*/ 70101 h 253"/>
                <a:gd name="T10" fmla="*/ 39122 w 115"/>
                <a:gd name="T11" fmla="*/ 78684 h 253"/>
                <a:gd name="T12" fmla="*/ 26918 w 115"/>
                <a:gd name="T13" fmla="*/ 90129 h 253"/>
                <a:gd name="T14" fmla="*/ 14357 w 115"/>
                <a:gd name="T15" fmla="*/ 87268 h 253"/>
                <a:gd name="T16" fmla="*/ 16151 w 115"/>
                <a:gd name="T17" fmla="*/ 82619 h 253"/>
                <a:gd name="T18" fmla="*/ 24765 w 115"/>
                <a:gd name="T19" fmla="*/ 84407 h 253"/>
                <a:gd name="T20" fmla="*/ 30508 w 115"/>
                <a:gd name="T21" fmla="*/ 79757 h 253"/>
                <a:gd name="T22" fmla="*/ 24765 w 115"/>
                <a:gd name="T23" fmla="*/ 74750 h 253"/>
                <a:gd name="T24" fmla="*/ 20099 w 115"/>
                <a:gd name="T25" fmla="*/ 75823 h 253"/>
                <a:gd name="T26" fmla="*/ 18305 w 115"/>
                <a:gd name="T27" fmla="*/ 74035 h 253"/>
                <a:gd name="T28" fmla="*/ 21894 w 115"/>
                <a:gd name="T29" fmla="*/ 63663 h 253"/>
                <a:gd name="T30" fmla="*/ 0 w 115"/>
                <a:gd name="T31" fmla="*/ 32189 h 253"/>
                <a:gd name="T32" fmla="*/ 28713 w 115"/>
                <a:gd name="T33" fmla="*/ 0 h 253"/>
                <a:gd name="T34" fmla="*/ 40916 w 115"/>
                <a:gd name="T35" fmla="*/ 2861 h 253"/>
                <a:gd name="T36" fmla="*/ 40198 w 115"/>
                <a:gd name="T37" fmla="*/ 14306 h 253"/>
                <a:gd name="T38" fmla="*/ 29790 w 115"/>
                <a:gd name="T39" fmla="*/ 11445 h 253"/>
                <a:gd name="T40" fmla="*/ 14357 w 115"/>
                <a:gd name="T41" fmla="*/ 32189 h 253"/>
                <a:gd name="T42" fmla="*/ 30508 w 115"/>
                <a:gd name="T43" fmla="*/ 52933 h 253"/>
                <a:gd name="T44" fmla="*/ 40916 w 115"/>
                <a:gd name="T45" fmla="*/ 50430 h 253"/>
                <a:gd name="T46" fmla="*/ 40916 w 115"/>
                <a:gd name="T47" fmla="*/ 61517 h 2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5" h="253">
                  <a:moveTo>
                    <a:pt x="114" y="172"/>
                  </a:moveTo>
                  <a:cubicBezTo>
                    <a:pt x="104" y="175"/>
                    <a:pt x="90" y="180"/>
                    <a:pt x="75" y="180"/>
                  </a:cubicBezTo>
                  <a:lnTo>
                    <a:pt x="72" y="180"/>
                  </a:lnTo>
                  <a:lnTo>
                    <a:pt x="67" y="199"/>
                  </a:lnTo>
                  <a:cubicBezTo>
                    <a:pt x="69" y="199"/>
                    <a:pt x="75" y="196"/>
                    <a:pt x="80" y="196"/>
                  </a:cubicBezTo>
                  <a:cubicBezTo>
                    <a:pt x="98" y="196"/>
                    <a:pt x="109" y="207"/>
                    <a:pt x="109" y="220"/>
                  </a:cubicBezTo>
                  <a:cubicBezTo>
                    <a:pt x="109" y="241"/>
                    <a:pt x="89" y="252"/>
                    <a:pt x="75" y="252"/>
                  </a:cubicBezTo>
                  <a:cubicBezTo>
                    <a:pt x="62" y="252"/>
                    <a:pt x="48" y="249"/>
                    <a:pt x="40" y="244"/>
                  </a:cubicBezTo>
                  <a:lnTo>
                    <a:pt x="45" y="231"/>
                  </a:lnTo>
                  <a:cubicBezTo>
                    <a:pt x="51" y="233"/>
                    <a:pt x="59" y="236"/>
                    <a:pt x="69" y="236"/>
                  </a:cubicBezTo>
                  <a:cubicBezTo>
                    <a:pt x="80" y="236"/>
                    <a:pt x="85" y="231"/>
                    <a:pt x="85" y="223"/>
                  </a:cubicBezTo>
                  <a:cubicBezTo>
                    <a:pt x="85" y="215"/>
                    <a:pt x="80" y="209"/>
                    <a:pt x="69" y="209"/>
                  </a:cubicBezTo>
                  <a:cubicBezTo>
                    <a:pt x="64" y="209"/>
                    <a:pt x="59" y="209"/>
                    <a:pt x="56" y="212"/>
                  </a:cubicBezTo>
                  <a:lnTo>
                    <a:pt x="51" y="207"/>
                  </a:lnTo>
                  <a:lnTo>
                    <a:pt x="61" y="178"/>
                  </a:lnTo>
                  <a:cubicBezTo>
                    <a:pt x="16" y="170"/>
                    <a:pt x="0" y="133"/>
                    <a:pt x="0" y="90"/>
                  </a:cubicBezTo>
                  <a:cubicBezTo>
                    <a:pt x="0" y="40"/>
                    <a:pt x="24" y="0"/>
                    <a:pt x="80" y="0"/>
                  </a:cubicBezTo>
                  <a:cubicBezTo>
                    <a:pt x="93" y="0"/>
                    <a:pt x="106" y="5"/>
                    <a:pt x="114" y="8"/>
                  </a:cubicBezTo>
                  <a:lnTo>
                    <a:pt x="112" y="40"/>
                  </a:lnTo>
                  <a:cubicBezTo>
                    <a:pt x="104" y="37"/>
                    <a:pt x="96" y="32"/>
                    <a:pt x="83" y="32"/>
                  </a:cubicBezTo>
                  <a:cubicBezTo>
                    <a:pt x="53" y="32"/>
                    <a:pt x="40" y="53"/>
                    <a:pt x="40" y="90"/>
                  </a:cubicBezTo>
                  <a:cubicBezTo>
                    <a:pt x="40" y="122"/>
                    <a:pt x="56" y="148"/>
                    <a:pt x="85" y="148"/>
                  </a:cubicBezTo>
                  <a:cubicBezTo>
                    <a:pt x="96" y="148"/>
                    <a:pt x="109" y="143"/>
                    <a:pt x="114" y="141"/>
                  </a:cubicBezTo>
                  <a:lnTo>
                    <a:pt x="114" y="17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" name="Freeform 460">
              <a:extLst>
                <a:ext uri="{FF2B5EF4-FFF2-40B4-BE49-F238E27FC236}">
                  <a16:creationId xmlns:a16="http://schemas.microsoft.com/office/drawing/2014/main" id="{A9C997A8-3D01-483C-AC33-145EB88AB3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499" y="6313484"/>
              <a:ext cx="50800" cy="85725"/>
            </a:xfrm>
            <a:custGeom>
              <a:avLst/>
              <a:gdLst>
                <a:gd name="T0" fmla="*/ 6578 w 139"/>
                <a:gd name="T1" fmla="*/ 26432 h 240"/>
                <a:gd name="T2" fmla="*/ 25948 w 139"/>
                <a:gd name="T3" fmla="*/ 21788 h 240"/>
                <a:gd name="T4" fmla="*/ 49338 w 139"/>
                <a:gd name="T5" fmla="*/ 46434 h 240"/>
                <a:gd name="T6" fmla="*/ 49338 w 139"/>
                <a:gd name="T7" fmla="*/ 72866 h 240"/>
                <a:gd name="T8" fmla="*/ 50435 w 139"/>
                <a:gd name="T9" fmla="*/ 84296 h 240"/>
                <a:gd name="T10" fmla="*/ 36912 w 139"/>
                <a:gd name="T11" fmla="*/ 84296 h 240"/>
                <a:gd name="T12" fmla="*/ 35816 w 139"/>
                <a:gd name="T13" fmla="*/ 75724 h 240"/>
                <a:gd name="T14" fmla="*/ 18273 w 139"/>
                <a:gd name="T15" fmla="*/ 85368 h 240"/>
                <a:gd name="T16" fmla="*/ 0 w 139"/>
                <a:gd name="T17" fmla="*/ 67151 h 240"/>
                <a:gd name="T18" fmla="*/ 31796 w 139"/>
                <a:gd name="T19" fmla="*/ 46434 h 240"/>
                <a:gd name="T20" fmla="*/ 34719 w 139"/>
                <a:gd name="T21" fmla="*/ 46434 h 240"/>
                <a:gd name="T22" fmla="*/ 34719 w 139"/>
                <a:gd name="T23" fmla="*/ 44648 h 240"/>
                <a:gd name="T24" fmla="*/ 23024 w 139"/>
                <a:gd name="T25" fmla="*/ 33218 h 240"/>
                <a:gd name="T26" fmla="*/ 6578 w 139"/>
                <a:gd name="T27" fmla="*/ 38933 h 240"/>
                <a:gd name="T28" fmla="*/ 6578 w 139"/>
                <a:gd name="T29" fmla="*/ 26432 h 240"/>
                <a:gd name="T30" fmla="*/ 8771 w 139"/>
                <a:gd name="T31" fmla="*/ 15359 h 240"/>
                <a:gd name="T32" fmla="*/ 19370 w 139"/>
                <a:gd name="T33" fmla="*/ 1072 h 240"/>
                <a:gd name="T34" fmla="*/ 32892 w 139"/>
                <a:gd name="T35" fmla="*/ 5001 h 240"/>
                <a:gd name="T36" fmla="*/ 36912 w 139"/>
                <a:gd name="T37" fmla="*/ 0 h 240"/>
                <a:gd name="T38" fmla="*/ 44587 w 139"/>
                <a:gd name="T39" fmla="*/ 0 h 240"/>
                <a:gd name="T40" fmla="*/ 33988 w 139"/>
                <a:gd name="T41" fmla="*/ 14288 h 240"/>
                <a:gd name="T42" fmla="*/ 20466 w 139"/>
                <a:gd name="T43" fmla="*/ 10358 h 240"/>
                <a:gd name="T44" fmla="*/ 16446 w 139"/>
                <a:gd name="T45" fmla="*/ 15359 h 240"/>
                <a:gd name="T46" fmla="*/ 8771 w 139"/>
                <a:gd name="T47" fmla="*/ 15359 h 240"/>
                <a:gd name="T48" fmla="*/ 33988 w 139"/>
                <a:gd name="T49" fmla="*/ 55007 h 240"/>
                <a:gd name="T50" fmla="*/ 13522 w 139"/>
                <a:gd name="T51" fmla="*/ 66437 h 240"/>
                <a:gd name="T52" fmla="*/ 23024 w 139"/>
                <a:gd name="T53" fmla="*/ 75724 h 240"/>
                <a:gd name="T54" fmla="*/ 34719 w 139"/>
                <a:gd name="T55" fmla="*/ 57864 h 240"/>
                <a:gd name="T56" fmla="*/ 34719 w 139"/>
                <a:gd name="T57" fmla="*/ 55007 h 240"/>
                <a:gd name="T58" fmla="*/ 33988 w 139"/>
                <a:gd name="T59" fmla="*/ 55007 h 24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39" h="240">
                  <a:moveTo>
                    <a:pt x="18" y="74"/>
                  </a:moveTo>
                  <a:cubicBezTo>
                    <a:pt x="29" y="69"/>
                    <a:pt x="45" y="61"/>
                    <a:pt x="71" y="61"/>
                  </a:cubicBezTo>
                  <a:cubicBezTo>
                    <a:pt x="122" y="61"/>
                    <a:pt x="135" y="88"/>
                    <a:pt x="135" y="130"/>
                  </a:cubicBezTo>
                  <a:lnTo>
                    <a:pt x="135" y="204"/>
                  </a:lnTo>
                  <a:cubicBezTo>
                    <a:pt x="135" y="217"/>
                    <a:pt x="135" y="228"/>
                    <a:pt x="138" y="236"/>
                  </a:cubicBezTo>
                  <a:lnTo>
                    <a:pt x="101" y="236"/>
                  </a:lnTo>
                  <a:cubicBezTo>
                    <a:pt x="98" y="228"/>
                    <a:pt x="98" y="220"/>
                    <a:pt x="98" y="212"/>
                  </a:cubicBezTo>
                  <a:cubicBezTo>
                    <a:pt x="87" y="225"/>
                    <a:pt x="74" y="239"/>
                    <a:pt x="50" y="239"/>
                  </a:cubicBezTo>
                  <a:cubicBezTo>
                    <a:pt x="24" y="239"/>
                    <a:pt x="0" y="220"/>
                    <a:pt x="0" y="188"/>
                  </a:cubicBezTo>
                  <a:cubicBezTo>
                    <a:pt x="0" y="141"/>
                    <a:pt x="37" y="130"/>
                    <a:pt x="87" y="130"/>
                  </a:cubicBezTo>
                  <a:lnTo>
                    <a:pt x="95" y="130"/>
                  </a:lnTo>
                  <a:lnTo>
                    <a:pt x="95" y="125"/>
                  </a:lnTo>
                  <a:cubicBezTo>
                    <a:pt x="95" y="109"/>
                    <a:pt x="87" y="93"/>
                    <a:pt x="63" y="93"/>
                  </a:cubicBezTo>
                  <a:cubicBezTo>
                    <a:pt x="42" y="93"/>
                    <a:pt x="26" y="104"/>
                    <a:pt x="18" y="109"/>
                  </a:cubicBezTo>
                  <a:lnTo>
                    <a:pt x="18" y="74"/>
                  </a:lnTo>
                  <a:close/>
                  <a:moveTo>
                    <a:pt x="24" y="43"/>
                  </a:moveTo>
                  <a:cubicBezTo>
                    <a:pt x="24" y="32"/>
                    <a:pt x="29" y="3"/>
                    <a:pt x="53" y="3"/>
                  </a:cubicBezTo>
                  <a:cubicBezTo>
                    <a:pt x="69" y="3"/>
                    <a:pt x="79" y="14"/>
                    <a:pt x="90" y="14"/>
                  </a:cubicBezTo>
                  <a:cubicBezTo>
                    <a:pt x="95" y="14"/>
                    <a:pt x="101" y="8"/>
                    <a:pt x="101" y="0"/>
                  </a:cubicBezTo>
                  <a:lnTo>
                    <a:pt x="122" y="0"/>
                  </a:lnTo>
                  <a:cubicBezTo>
                    <a:pt x="122" y="11"/>
                    <a:pt x="116" y="40"/>
                    <a:pt x="93" y="40"/>
                  </a:cubicBezTo>
                  <a:cubicBezTo>
                    <a:pt x="79" y="40"/>
                    <a:pt x="69" y="29"/>
                    <a:pt x="56" y="29"/>
                  </a:cubicBezTo>
                  <a:cubicBezTo>
                    <a:pt x="48" y="29"/>
                    <a:pt x="45" y="35"/>
                    <a:pt x="45" y="43"/>
                  </a:cubicBezTo>
                  <a:lnTo>
                    <a:pt x="24" y="43"/>
                  </a:lnTo>
                  <a:close/>
                  <a:moveTo>
                    <a:pt x="93" y="154"/>
                  </a:moveTo>
                  <a:cubicBezTo>
                    <a:pt x="58" y="154"/>
                    <a:pt x="37" y="162"/>
                    <a:pt x="37" y="186"/>
                  </a:cubicBezTo>
                  <a:cubicBezTo>
                    <a:pt x="37" y="202"/>
                    <a:pt x="48" y="212"/>
                    <a:pt x="63" y="212"/>
                  </a:cubicBezTo>
                  <a:cubicBezTo>
                    <a:pt x="87" y="212"/>
                    <a:pt x="95" y="194"/>
                    <a:pt x="95" y="162"/>
                  </a:cubicBezTo>
                  <a:lnTo>
                    <a:pt x="95" y="154"/>
                  </a:lnTo>
                  <a:lnTo>
                    <a:pt x="93" y="1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" name="Freeform 461">
              <a:extLst>
                <a:ext uri="{FF2B5EF4-FFF2-40B4-BE49-F238E27FC236}">
                  <a16:creationId xmlns:a16="http://schemas.microsoft.com/office/drawing/2014/main" id="{4B96BABF-52D2-44E2-AA72-196716009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236" y="6335709"/>
              <a:ext cx="52388" cy="65087"/>
            </a:xfrm>
            <a:custGeom>
              <a:avLst/>
              <a:gdLst>
                <a:gd name="T0" fmla="*/ 52032 w 147"/>
                <a:gd name="T1" fmla="*/ 32364 h 181"/>
                <a:gd name="T2" fmla="*/ 26729 w 147"/>
                <a:gd name="T3" fmla="*/ 64727 h 181"/>
                <a:gd name="T4" fmla="*/ 0 w 147"/>
                <a:gd name="T5" fmla="*/ 32364 h 181"/>
                <a:gd name="T6" fmla="*/ 26729 w 147"/>
                <a:gd name="T7" fmla="*/ 0 h 181"/>
                <a:gd name="T8" fmla="*/ 52032 w 147"/>
                <a:gd name="T9" fmla="*/ 32364 h 181"/>
                <a:gd name="T10" fmla="*/ 37776 w 147"/>
                <a:gd name="T11" fmla="*/ 31645 h 181"/>
                <a:gd name="T12" fmla="*/ 26729 w 147"/>
                <a:gd name="T13" fmla="*/ 10428 h 181"/>
                <a:gd name="T14" fmla="*/ 15324 w 147"/>
                <a:gd name="T15" fmla="*/ 31645 h 181"/>
                <a:gd name="T16" fmla="*/ 26729 w 147"/>
                <a:gd name="T17" fmla="*/ 53220 h 181"/>
                <a:gd name="T18" fmla="*/ 37776 w 147"/>
                <a:gd name="T19" fmla="*/ 31645 h 1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7" h="181">
                  <a:moveTo>
                    <a:pt x="146" y="90"/>
                  </a:moveTo>
                  <a:cubicBezTo>
                    <a:pt x="146" y="161"/>
                    <a:pt x="106" y="180"/>
                    <a:pt x="75" y="180"/>
                  </a:cubicBezTo>
                  <a:cubicBezTo>
                    <a:pt x="40" y="180"/>
                    <a:pt x="0" y="164"/>
                    <a:pt x="0" y="90"/>
                  </a:cubicBezTo>
                  <a:cubicBezTo>
                    <a:pt x="0" y="19"/>
                    <a:pt x="40" y="0"/>
                    <a:pt x="75" y="0"/>
                  </a:cubicBezTo>
                  <a:cubicBezTo>
                    <a:pt x="109" y="0"/>
                    <a:pt x="146" y="18"/>
                    <a:pt x="146" y="90"/>
                  </a:cubicBezTo>
                  <a:close/>
                  <a:moveTo>
                    <a:pt x="106" y="88"/>
                  </a:moveTo>
                  <a:cubicBezTo>
                    <a:pt x="106" y="58"/>
                    <a:pt x="102" y="29"/>
                    <a:pt x="75" y="29"/>
                  </a:cubicBezTo>
                  <a:cubicBezTo>
                    <a:pt x="49" y="29"/>
                    <a:pt x="43" y="61"/>
                    <a:pt x="43" y="88"/>
                  </a:cubicBezTo>
                  <a:cubicBezTo>
                    <a:pt x="43" y="119"/>
                    <a:pt x="49" y="148"/>
                    <a:pt x="75" y="148"/>
                  </a:cubicBezTo>
                  <a:cubicBezTo>
                    <a:pt x="102" y="148"/>
                    <a:pt x="106" y="117"/>
                    <a:pt x="106" y="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" name="Freeform 462">
              <a:extLst>
                <a:ext uri="{FF2B5EF4-FFF2-40B4-BE49-F238E27FC236}">
                  <a16:creationId xmlns:a16="http://schemas.microsoft.com/office/drawing/2014/main" id="{E155FF4B-718B-417F-8EBF-7AA7895B0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124" y="6419846"/>
              <a:ext cx="50800" cy="85725"/>
            </a:xfrm>
            <a:custGeom>
              <a:avLst/>
              <a:gdLst>
                <a:gd name="T0" fmla="*/ 1096 w 139"/>
                <a:gd name="T1" fmla="*/ 0 h 237"/>
                <a:gd name="T2" fmla="*/ 24121 w 139"/>
                <a:gd name="T3" fmla="*/ 0 h 237"/>
                <a:gd name="T4" fmla="*/ 50435 w 139"/>
                <a:gd name="T5" fmla="*/ 25681 h 237"/>
                <a:gd name="T6" fmla="*/ 24121 w 139"/>
                <a:gd name="T7" fmla="*/ 51724 h 237"/>
                <a:gd name="T8" fmla="*/ 15350 w 139"/>
                <a:gd name="T9" fmla="*/ 51724 h 237"/>
                <a:gd name="T10" fmla="*/ 15350 w 139"/>
                <a:gd name="T11" fmla="*/ 85363 h 237"/>
                <a:gd name="T12" fmla="*/ 0 w 139"/>
                <a:gd name="T13" fmla="*/ 85363 h 237"/>
                <a:gd name="T14" fmla="*/ 1096 w 139"/>
                <a:gd name="T15" fmla="*/ 0 h 237"/>
                <a:gd name="T16" fmla="*/ 22294 w 139"/>
                <a:gd name="T17" fmla="*/ 40150 h 237"/>
                <a:gd name="T18" fmla="*/ 35816 w 139"/>
                <a:gd name="T19" fmla="*/ 25681 h 237"/>
                <a:gd name="T20" fmla="*/ 22294 w 139"/>
                <a:gd name="T21" fmla="*/ 12298 h 237"/>
                <a:gd name="T22" fmla="*/ 16446 w 139"/>
                <a:gd name="T23" fmla="*/ 12298 h 237"/>
                <a:gd name="T24" fmla="*/ 16446 w 139"/>
                <a:gd name="T25" fmla="*/ 40150 h 237"/>
                <a:gd name="T26" fmla="*/ 22294 w 139"/>
                <a:gd name="T27" fmla="*/ 40150 h 2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9" h="237">
                  <a:moveTo>
                    <a:pt x="3" y="0"/>
                  </a:moveTo>
                  <a:lnTo>
                    <a:pt x="66" y="0"/>
                  </a:lnTo>
                  <a:cubicBezTo>
                    <a:pt x="114" y="0"/>
                    <a:pt x="138" y="26"/>
                    <a:pt x="138" y="71"/>
                  </a:cubicBezTo>
                  <a:cubicBezTo>
                    <a:pt x="138" y="116"/>
                    <a:pt x="114" y="143"/>
                    <a:pt x="66" y="143"/>
                  </a:cubicBezTo>
                  <a:lnTo>
                    <a:pt x="42" y="143"/>
                  </a:lnTo>
                  <a:lnTo>
                    <a:pt x="42" y="236"/>
                  </a:lnTo>
                  <a:lnTo>
                    <a:pt x="0" y="236"/>
                  </a:lnTo>
                  <a:lnTo>
                    <a:pt x="3" y="0"/>
                  </a:lnTo>
                  <a:close/>
                  <a:moveTo>
                    <a:pt x="61" y="111"/>
                  </a:moveTo>
                  <a:cubicBezTo>
                    <a:pt x="87" y="111"/>
                    <a:pt x="98" y="97"/>
                    <a:pt x="98" y="71"/>
                  </a:cubicBezTo>
                  <a:cubicBezTo>
                    <a:pt x="98" y="44"/>
                    <a:pt x="87" y="34"/>
                    <a:pt x="61" y="34"/>
                  </a:cubicBezTo>
                  <a:lnTo>
                    <a:pt x="45" y="34"/>
                  </a:lnTo>
                  <a:lnTo>
                    <a:pt x="45" y="111"/>
                  </a:lnTo>
                  <a:lnTo>
                    <a:pt x="61" y="1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" name="Freeform 463">
              <a:extLst>
                <a:ext uri="{FF2B5EF4-FFF2-40B4-BE49-F238E27FC236}">
                  <a16:creationId xmlns:a16="http://schemas.microsoft.com/office/drawing/2014/main" id="{B27D5653-C4D5-4420-825C-4B5A1BE542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336" y="6440484"/>
              <a:ext cx="50800" cy="65087"/>
            </a:xfrm>
            <a:custGeom>
              <a:avLst/>
              <a:gdLst>
                <a:gd name="T0" fmla="*/ 6944 w 139"/>
                <a:gd name="T1" fmla="*/ 4727 h 179"/>
                <a:gd name="T2" fmla="*/ 25948 w 139"/>
                <a:gd name="T3" fmla="*/ 0 h 179"/>
                <a:gd name="T4" fmla="*/ 49338 w 139"/>
                <a:gd name="T5" fmla="*/ 25089 h 179"/>
                <a:gd name="T6" fmla="*/ 49338 w 139"/>
                <a:gd name="T7" fmla="*/ 51997 h 179"/>
                <a:gd name="T8" fmla="*/ 50435 w 139"/>
                <a:gd name="T9" fmla="*/ 63633 h 179"/>
                <a:gd name="T10" fmla="*/ 36912 w 139"/>
                <a:gd name="T11" fmla="*/ 63633 h 179"/>
                <a:gd name="T12" fmla="*/ 35816 w 139"/>
                <a:gd name="T13" fmla="*/ 54906 h 179"/>
                <a:gd name="T14" fmla="*/ 18273 w 139"/>
                <a:gd name="T15" fmla="*/ 64723 h 179"/>
                <a:gd name="T16" fmla="*/ 0 w 139"/>
                <a:gd name="T17" fmla="*/ 46179 h 179"/>
                <a:gd name="T18" fmla="*/ 31796 w 139"/>
                <a:gd name="T19" fmla="*/ 25089 h 179"/>
                <a:gd name="T20" fmla="*/ 34719 w 139"/>
                <a:gd name="T21" fmla="*/ 25089 h 179"/>
                <a:gd name="T22" fmla="*/ 34719 w 139"/>
                <a:gd name="T23" fmla="*/ 23271 h 179"/>
                <a:gd name="T24" fmla="*/ 23390 w 139"/>
                <a:gd name="T25" fmla="*/ 11636 h 179"/>
                <a:gd name="T26" fmla="*/ 6944 w 139"/>
                <a:gd name="T27" fmla="*/ 17453 h 179"/>
                <a:gd name="T28" fmla="*/ 6944 w 139"/>
                <a:gd name="T29" fmla="*/ 4727 h 179"/>
                <a:gd name="T30" fmla="*/ 33988 w 139"/>
                <a:gd name="T31" fmla="*/ 33816 h 179"/>
                <a:gd name="T32" fmla="*/ 13522 w 139"/>
                <a:gd name="T33" fmla="*/ 45452 h 179"/>
                <a:gd name="T34" fmla="*/ 23390 w 139"/>
                <a:gd name="T35" fmla="*/ 54906 h 179"/>
                <a:gd name="T36" fmla="*/ 34719 w 139"/>
                <a:gd name="T37" fmla="*/ 36725 h 179"/>
                <a:gd name="T38" fmla="*/ 34719 w 139"/>
                <a:gd name="T39" fmla="*/ 33816 h 179"/>
                <a:gd name="T40" fmla="*/ 33988 w 139"/>
                <a:gd name="T41" fmla="*/ 33816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79">
                  <a:moveTo>
                    <a:pt x="19" y="13"/>
                  </a:moveTo>
                  <a:cubicBezTo>
                    <a:pt x="29" y="8"/>
                    <a:pt x="45" y="0"/>
                    <a:pt x="71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4"/>
                    <a:pt x="74" y="178"/>
                    <a:pt x="50" y="178"/>
                  </a:cubicBezTo>
                  <a:cubicBezTo>
                    <a:pt x="24" y="178"/>
                    <a:pt x="0" y="159"/>
                    <a:pt x="0" y="127"/>
                  </a:cubicBezTo>
                  <a:cubicBezTo>
                    <a:pt x="0" y="80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4" y="32"/>
                  </a:cubicBezTo>
                  <a:cubicBezTo>
                    <a:pt x="42" y="32"/>
                    <a:pt x="26" y="42"/>
                    <a:pt x="19" y="48"/>
                  </a:cubicBezTo>
                  <a:lnTo>
                    <a:pt x="19" y="13"/>
                  </a:lnTo>
                  <a:close/>
                  <a:moveTo>
                    <a:pt x="93" y="93"/>
                  </a:moveTo>
                  <a:cubicBezTo>
                    <a:pt x="58" y="93"/>
                    <a:pt x="37" y="101"/>
                    <a:pt x="37" y="125"/>
                  </a:cubicBezTo>
                  <a:cubicBezTo>
                    <a:pt x="37" y="140"/>
                    <a:pt x="48" y="151"/>
                    <a:pt x="64" y="151"/>
                  </a:cubicBezTo>
                  <a:cubicBezTo>
                    <a:pt x="87" y="151"/>
                    <a:pt x="95" y="133"/>
                    <a:pt x="95" y="101"/>
                  </a:cubicBezTo>
                  <a:lnTo>
                    <a:pt x="95" y="93"/>
                  </a:lnTo>
                  <a:lnTo>
                    <a:pt x="93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" name="Freeform 464">
              <a:extLst>
                <a:ext uri="{FF2B5EF4-FFF2-40B4-BE49-F238E27FC236}">
                  <a16:creationId xmlns:a16="http://schemas.microsoft.com/office/drawing/2014/main" id="{DA58EA26-42BC-43A7-A671-0DB9183BB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4074" y="6440484"/>
              <a:ext cx="47625" cy="63500"/>
            </a:xfrm>
            <a:custGeom>
              <a:avLst/>
              <a:gdLst>
                <a:gd name="T0" fmla="*/ 1066 w 134"/>
                <a:gd name="T1" fmla="*/ 11545 h 176"/>
                <a:gd name="T2" fmla="*/ 1066 w 134"/>
                <a:gd name="T3" fmla="*/ 1082 h 176"/>
                <a:gd name="T4" fmla="*/ 14216 w 134"/>
                <a:gd name="T5" fmla="*/ 1082 h 176"/>
                <a:gd name="T6" fmla="*/ 14216 w 134"/>
                <a:gd name="T7" fmla="*/ 10463 h 176"/>
                <a:gd name="T8" fmla="*/ 14216 w 134"/>
                <a:gd name="T9" fmla="*/ 10463 h 176"/>
                <a:gd name="T10" fmla="*/ 14216 w 134"/>
                <a:gd name="T11" fmla="*/ 10463 h 176"/>
                <a:gd name="T12" fmla="*/ 30210 w 134"/>
                <a:gd name="T13" fmla="*/ 0 h 176"/>
                <a:gd name="T14" fmla="*/ 47270 w 134"/>
                <a:gd name="T15" fmla="*/ 23091 h 176"/>
                <a:gd name="T16" fmla="*/ 47270 w 134"/>
                <a:gd name="T17" fmla="*/ 63139 h 176"/>
                <a:gd name="T18" fmla="*/ 33053 w 134"/>
                <a:gd name="T19" fmla="*/ 63139 h 176"/>
                <a:gd name="T20" fmla="*/ 33053 w 134"/>
                <a:gd name="T21" fmla="*/ 25977 h 176"/>
                <a:gd name="T22" fmla="*/ 24523 w 134"/>
                <a:gd name="T23" fmla="*/ 12628 h 176"/>
                <a:gd name="T24" fmla="*/ 14216 w 134"/>
                <a:gd name="T25" fmla="*/ 26699 h 176"/>
                <a:gd name="T26" fmla="*/ 14216 w 134"/>
                <a:gd name="T27" fmla="*/ 63139 h 176"/>
                <a:gd name="T28" fmla="*/ 0 w 134"/>
                <a:gd name="T29" fmla="*/ 63139 h 176"/>
                <a:gd name="T30" fmla="*/ 1066 w 134"/>
                <a:gd name="T31" fmla="*/ 11545 h 1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4" h="176">
                  <a:moveTo>
                    <a:pt x="3" y="32"/>
                  </a:moveTo>
                  <a:cubicBezTo>
                    <a:pt x="3" y="21"/>
                    <a:pt x="3" y="11"/>
                    <a:pt x="3" y="3"/>
                  </a:cubicBezTo>
                  <a:lnTo>
                    <a:pt x="40" y="3"/>
                  </a:lnTo>
                  <a:cubicBezTo>
                    <a:pt x="40" y="11"/>
                    <a:pt x="40" y="21"/>
                    <a:pt x="40" y="29"/>
                  </a:cubicBezTo>
                  <a:cubicBezTo>
                    <a:pt x="45" y="19"/>
                    <a:pt x="56" y="0"/>
                    <a:pt x="85" y="0"/>
                  </a:cubicBezTo>
                  <a:cubicBezTo>
                    <a:pt x="122" y="0"/>
                    <a:pt x="133" y="29"/>
                    <a:pt x="133" y="64"/>
                  </a:cubicBezTo>
                  <a:lnTo>
                    <a:pt x="133" y="175"/>
                  </a:lnTo>
                  <a:lnTo>
                    <a:pt x="93" y="175"/>
                  </a:lnTo>
                  <a:lnTo>
                    <a:pt x="93" y="72"/>
                  </a:lnTo>
                  <a:cubicBezTo>
                    <a:pt x="93" y="45"/>
                    <a:pt x="88" y="35"/>
                    <a:pt x="69" y="35"/>
                  </a:cubicBezTo>
                  <a:cubicBezTo>
                    <a:pt x="48" y="35"/>
                    <a:pt x="40" y="53"/>
                    <a:pt x="40" y="74"/>
                  </a:cubicBezTo>
                  <a:lnTo>
                    <a:pt x="40" y="175"/>
                  </a:lnTo>
                  <a:lnTo>
                    <a:pt x="0" y="175"/>
                  </a:lnTo>
                  <a:lnTo>
                    <a:pt x="3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" name="Freeform 465">
              <a:extLst>
                <a:ext uri="{FF2B5EF4-FFF2-40B4-BE49-F238E27FC236}">
                  <a16:creationId xmlns:a16="http://schemas.microsoft.com/office/drawing/2014/main" id="{386C86EF-73E9-4C13-A304-8264FAD8F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1224" y="6464296"/>
              <a:ext cx="26987" cy="12700"/>
            </a:xfrm>
            <a:custGeom>
              <a:avLst/>
              <a:gdLst>
                <a:gd name="T0" fmla="*/ 13314 w 75"/>
                <a:gd name="T1" fmla="*/ 12337 h 35"/>
                <a:gd name="T2" fmla="*/ 0 w 75"/>
                <a:gd name="T3" fmla="*/ 12337 h 35"/>
                <a:gd name="T4" fmla="*/ 0 w 75"/>
                <a:gd name="T5" fmla="*/ 0 h 35"/>
                <a:gd name="T6" fmla="*/ 26627 w 75"/>
                <a:gd name="T7" fmla="*/ 0 h 35"/>
                <a:gd name="T8" fmla="*/ 26627 w 75"/>
                <a:gd name="T9" fmla="*/ 12337 h 35"/>
                <a:gd name="T10" fmla="*/ 13314 w 75"/>
                <a:gd name="T11" fmla="*/ 12337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5" h="35">
                  <a:moveTo>
                    <a:pt x="37" y="34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34"/>
                  </a:lnTo>
                  <a:lnTo>
                    <a:pt x="37" y="3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" name="Freeform 466">
              <a:extLst>
                <a:ext uri="{FF2B5EF4-FFF2-40B4-BE49-F238E27FC236}">
                  <a16:creationId xmlns:a16="http://schemas.microsoft.com/office/drawing/2014/main" id="{AFE5DAB4-78FA-4D32-AA72-77BB0C1D5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1386" y="6419846"/>
              <a:ext cx="68263" cy="84138"/>
            </a:xfrm>
            <a:custGeom>
              <a:avLst/>
              <a:gdLst>
                <a:gd name="T0" fmla="*/ 48249 w 191"/>
                <a:gd name="T1" fmla="*/ 63643 h 234"/>
                <a:gd name="T2" fmla="*/ 20729 w 191"/>
                <a:gd name="T3" fmla="*/ 63643 h 234"/>
                <a:gd name="T4" fmla="*/ 15011 w 191"/>
                <a:gd name="T5" fmla="*/ 83778 h 234"/>
                <a:gd name="T6" fmla="*/ 0 w 191"/>
                <a:gd name="T7" fmla="*/ 83778 h 234"/>
                <a:gd name="T8" fmla="*/ 26447 w 191"/>
                <a:gd name="T9" fmla="*/ 0 h 234"/>
                <a:gd name="T10" fmla="*/ 42530 w 191"/>
                <a:gd name="T11" fmla="*/ 0 h 234"/>
                <a:gd name="T12" fmla="*/ 67906 w 191"/>
                <a:gd name="T13" fmla="*/ 83778 h 234"/>
                <a:gd name="T14" fmla="*/ 52895 w 191"/>
                <a:gd name="T15" fmla="*/ 83778 h 234"/>
                <a:gd name="T16" fmla="*/ 48249 w 191"/>
                <a:gd name="T17" fmla="*/ 63643 h 234"/>
                <a:gd name="T18" fmla="*/ 45390 w 191"/>
                <a:gd name="T19" fmla="*/ 52137 h 234"/>
                <a:gd name="T20" fmla="*/ 35025 w 191"/>
                <a:gd name="T21" fmla="*/ 13304 h 234"/>
                <a:gd name="T22" fmla="*/ 35025 w 191"/>
                <a:gd name="T23" fmla="*/ 13304 h 234"/>
                <a:gd name="T24" fmla="*/ 23588 w 191"/>
                <a:gd name="T25" fmla="*/ 52137 h 234"/>
                <a:gd name="T26" fmla="*/ 45390 w 191"/>
                <a:gd name="T27" fmla="*/ 52137 h 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" h="234">
                  <a:moveTo>
                    <a:pt x="135" y="177"/>
                  </a:moveTo>
                  <a:lnTo>
                    <a:pt x="58" y="177"/>
                  </a:lnTo>
                  <a:lnTo>
                    <a:pt x="42" y="233"/>
                  </a:lnTo>
                  <a:lnTo>
                    <a:pt x="0" y="233"/>
                  </a:lnTo>
                  <a:lnTo>
                    <a:pt x="74" y="0"/>
                  </a:lnTo>
                  <a:lnTo>
                    <a:pt x="119" y="0"/>
                  </a:lnTo>
                  <a:lnTo>
                    <a:pt x="190" y="233"/>
                  </a:lnTo>
                  <a:lnTo>
                    <a:pt x="148" y="233"/>
                  </a:lnTo>
                  <a:lnTo>
                    <a:pt x="135" y="177"/>
                  </a:lnTo>
                  <a:close/>
                  <a:moveTo>
                    <a:pt x="127" y="145"/>
                  </a:moveTo>
                  <a:lnTo>
                    <a:pt x="98" y="37"/>
                  </a:lnTo>
                  <a:lnTo>
                    <a:pt x="66" y="145"/>
                  </a:lnTo>
                  <a:lnTo>
                    <a:pt x="127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" name="Freeform 467">
              <a:extLst>
                <a:ext uri="{FF2B5EF4-FFF2-40B4-BE49-F238E27FC236}">
                  <a16:creationId xmlns:a16="http://schemas.microsoft.com/office/drawing/2014/main" id="{703F482F-0D1C-428C-9484-33EFB2BADD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5999" y="6440484"/>
              <a:ext cx="77787" cy="63500"/>
            </a:xfrm>
            <a:custGeom>
              <a:avLst/>
              <a:gdLst>
                <a:gd name="T0" fmla="*/ 0 w 218"/>
                <a:gd name="T1" fmla="*/ 11545 h 176"/>
                <a:gd name="T2" fmla="*/ 0 w 218"/>
                <a:gd name="T3" fmla="*/ 1082 h 176"/>
                <a:gd name="T4" fmla="*/ 14273 w 218"/>
                <a:gd name="T5" fmla="*/ 1082 h 176"/>
                <a:gd name="T6" fmla="*/ 14273 w 218"/>
                <a:gd name="T7" fmla="*/ 10463 h 176"/>
                <a:gd name="T8" fmla="*/ 14273 w 218"/>
                <a:gd name="T9" fmla="*/ 10463 h 176"/>
                <a:gd name="T10" fmla="*/ 29259 w 218"/>
                <a:gd name="T11" fmla="*/ 0 h 176"/>
                <a:gd name="T12" fmla="*/ 44603 w 218"/>
                <a:gd name="T13" fmla="*/ 9741 h 176"/>
                <a:gd name="T14" fmla="*/ 60660 w 218"/>
                <a:gd name="T15" fmla="*/ 0 h 176"/>
                <a:gd name="T16" fmla="*/ 77430 w 218"/>
                <a:gd name="T17" fmla="*/ 24895 h 176"/>
                <a:gd name="T18" fmla="*/ 77430 w 218"/>
                <a:gd name="T19" fmla="*/ 63139 h 176"/>
                <a:gd name="T20" fmla="*/ 63514 w 218"/>
                <a:gd name="T21" fmla="*/ 63139 h 176"/>
                <a:gd name="T22" fmla="*/ 63514 w 218"/>
                <a:gd name="T23" fmla="*/ 23813 h 176"/>
                <a:gd name="T24" fmla="*/ 56021 w 218"/>
                <a:gd name="T25" fmla="*/ 12628 h 176"/>
                <a:gd name="T26" fmla="*/ 46387 w 218"/>
                <a:gd name="T27" fmla="*/ 25977 h 176"/>
                <a:gd name="T28" fmla="*/ 46387 w 218"/>
                <a:gd name="T29" fmla="*/ 63139 h 176"/>
                <a:gd name="T30" fmla="*/ 32114 w 218"/>
                <a:gd name="T31" fmla="*/ 63139 h 176"/>
                <a:gd name="T32" fmla="*/ 32114 w 218"/>
                <a:gd name="T33" fmla="*/ 23813 h 176"/>
                <a:gd name="T34" fmla="*/ 24621 w 218"/>
                <a:gd name="T35" fmla="*/ 12628 h 176"/>
                <a:gd name="T36" fmla="*/ 15343 w 218"/>
                <a:gd name="T37" fmla="*/ 25977 h 176"/>
                <a:gd name="T38" fmla="*/ 15343 w 218"/>
                <a:gd name="T39" fmla="*/ 63139 h 176"/>
                <a:gd name="T40" fmla="*/ 1070 w 218"/>
                <a:gd name="T41" fmla="*/ 63139 h 176"/>
                <a:gd name="T42" fmla="*/ 0 w 218"/>
                <a:gd name="T43" fmla="*/ 11545 h 1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18" h="176">
                  <a:moveTo>
                    <a:pt x="0" y="32"/>
                  </a:moveTo>
                  <a:cubicBezTo>
                    <a:pt x="0" y="19"/>
                    <a:pt x="0" y="11"/>
                    <a:pt x="0" y="3"/>
                  </a:cubicBezTo>
                  <a:lnTo>
                    <a:pt x="40" y="3"/>
                  </a:lnTo>
                  <a:cubicBezTo>
                    <a:pt x="40" y="11"/>
                    <a:pt x="40" y="21"/>
                    <a:pt x="40" y="29"/>
                  </a:cubicBezTo>
                  <a:cubicBezTo>
                    <a:pt x="45" y="16"/>
                    <a:pt x="59" y="0"/>
                    <a:pt x="82" y="0"/>
                  </a:cubicBezTo>
                  <a:cubicBezTo>
                    <a:pt x="112" y="0"/>
                    <a:pt x="119" y="19"/>
                    <a:pt x="125" y="27"/>
                  </a:cubicBezTo>
                  <a:cubicBezTo>
                    <a:pt x="133" y="13"/>
                    <a:pt x="146" y="0"/>
                    <a:pt x="170" y="0"/>
                  </a:cubicBezTo>
                  <a:cubicBezTo>
                    <a:pt x="207" y="0"/>
                    <a:pt x="217" y="27"/>
                    <a:pt x="217" y="69"/>
                  </a:cubicBezTo>
                  <a:lnTo>
                    <a:pt x="217" y="175"/>
                  </a:lnTo>
                  <a:lnTo>
                    <a:pt x="178" y="175"/>
                  </a:lnTo>
                  <a:lnTo>
                    <a:pt x="178" y="66"/>
                  </a:lnTo>
                  <a:cubicBezTo>
                    <a:pt x="178" y="45"/>
                    <a:pt x="172" y="35"/>
                    <a:pt x="157" y="35"/>
                  </a:cubicBezTo>
                  <a:cubicBezTo>
                    <a:pt x="138" y="35"/>
                    <a:pt x="130" y="53"/>
                    <a:pt x="130" y="72"/>
                  </a:cubicBezTo>
                  <a:lnTo>
                    <a:pt x="130" y="175"/>
                  </a:lnTo>
                  <a:lnTo>
                    <a:pt x="90" y="175"/>
                  </a:lnTo>
                  <a:lnTo>
                    <a:pt x="90" y="66"/>
                  </a:lnTo>
                  <a:cubicBezTo>
                    <a:pt x="90" y="45"/>
                    <a:pt x="85" y="35"/>
                    <a:pt x="69" y="35"/>
                  </a:cubicBezTo>
                  <a:cubicBezTo>
                    <a:pt x="51" y="35"/>
                    <a:pt x="43" y="53"/>
                    <a:pt x="43" y="72"/>
                  </a:cubicBezTo>
                  <a:lnTo>
                    <a:pt x="43" y="175"/>
                  </a:lnTo>
                  <a:lnTo>
                    <a:pt x="3" y="175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" name="Freeform 468">
              <a:extLst>
                <a:ext uri="{FF2B5EF4-FFF2-40B4-BE49-F238E27FC236}">
                  <a16:creationId xmlns:a16="http://schemas.microsoft.com/office/drawing/2014/main" id="{A81F0D70-8412-4FFD-86D9-41FF7A6E0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311" y="6440484"/>
              <a:ext cx="49213" cy="65087"/>
            </a:xfrm>
            <a:custGeom>
              <a:avLst/>
              <a:gdLst>
                <a:gd name="T0" fmla="*/ 45956 w 136"/>
                <a:gd name="T1" fmla="*/ 60796 h 182"/>
                <a:gd name="T2" fmla="*/ 27863 w 136"/>
                <a:gd name="T3" fmla="*/ 64729 h 182"/>
                <a:gd name="T4" fmla="*/ 0 w 136"/>
                <a:gd name="T5" fmla="*/ 33259 h 182"/>
                <a:gd name="T6" fmla="*/ 24968 w 136"/>
                <a:gd name="T7" fmla="*/ 0 h 182"/>
                <a:gd name="T8" fmla="*/ 48851 w 136"/>
                <a:gd name="T9" fmla="*/ 33259 h 182"/>
                <a:gd name="T10" fmla="*/ 48851 w 136"/>
                <a:gd name="T11" fmla="*/ 36120 h 182"/>
                <a:gd name="T12" fmla="*/ 14474 w 136"/>
                <a:gd name="T13" fmla="*/ 36120 h 182"/>
                <a:gd name="T14" fmla="*/ 29673 w 136"/>
                <a:gd name="T15" fmla="*/ 53286 h 182"/>
                <a:gd name="T16" fmla="*/ 45233 w 136"/>
                <a:gd name="T17" fmla="*/ 48636 h 182"/>
                <a:gd name="T18" fmla="*/ 45956 w 136"/>
                <a:gd name="T19" fmla="*/ 60796 h 182"/>
                <a:gd name="T20" fmla="*/ 35462 w 136"/>
                <a:gd name="T21" fmla="*/ 27537 h 182"/>
                <a:gd name="T22" fmla="*/ 26054 w 136"/>
                <a:gd name="T23" fmla="*/ 11444 h 182"/>
                <a:gd name="T24" fmla="*/ 15560 w 136"/>
                <a:gd name="T25" fmla="*/ 27537 h 182"/>
                <a:gd name="T26" fmla="*/ 35462 w 136"/>
                <a:gd name="T27" fmla="*/ 27537 h 1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6" h="182">
                  <a:moveTo>
                    <a:pt x="127" y="170"/>
                  </a:moveTo>
                  <a:cubicBezTo>
                    <a:pt x="119" y="173"/>
                    <a:pt x="101" y="181"/>
                    <a:pt x="77" y="181"/>
                  </a:cubicBezTo>
                  <a:cubicBezTo>
                    <a:pt x="24" y="181"/>
                    <a:pt x="0" y="141"/>
                    <a:pt x="0" y="93"/>
                  </a:cubicBezTo>
                  <a:cubicBezTo>
                    <a:pt x="0" y="43"/>
                    <a:pt x="27" y="0"/>
                    <a:pt x="69" y="0"/>
                  </a:cubicBezTo>
                  <a:cubicBezTo>
                    <a:pt x="104" y="0"/>
                    <a:pt x="135" y="22"/>
                    <a:pt x="135" y="93"/>
                  </a:cubicBezTo>
                  <a:lnTo>
                    <a:pt x="135" y="101"/>
                  </a:lnTo>
                  <a:lnTo>
                    <a:pt x="40" y="101"/>
                  </a:lnTo>
                  <a:cubicBezTo>
                    <a:pt x="40" y="130"/>
                    <a:pt x="51" y="149"/>
                    <a:pt x="82" y="149"/>
                  </a:cubicBezTo>
                  <a:cubicBezTo>
                    <a:pt x="106" y="149"/>
                    <a:pt x="119" y="141"/>
                    <a:pt x="125" y="136"/>
                  </a:cubicBezTo>
                  <a:lnTo>
                    <a:pt x="127" y="170"/>
                  </a:lnTo>
                  <a:close/>
                  <a:moveTo>
                    <a:pt x="98" y="77"/>
                  </a:moveTo>
                  <a:cubicBezTo>
                    <a:pt x="98" y="45"/>
                    <a:pt x="88" y="32"/>
                    <a:pt x="72" y="32"/>
                  </a:cubicBezTo>
                  <a:cubicBezTo>
                    <a:pt x="51" y="32"/>
                    <a:pt x="43" y="56"/>
                    <a:pt x="43" y="77"/>
                  </a:cubicBezTo>
                  <a:lnTo>
                    <a:pt x="98" y="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" name="Freeform 469">
              <a:extLst>
                <a:ext uri="{FF2B5EF4-FFF2-40B4-BE49-F238E27FC236}">
                  <a16:creationId xmlns:a16="http://schemas.microsoft.com/office/drawing/2014/main" id="{E6A63B8A-844F-4F2B-BAA9-8D04753FE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2049" y="6440484"/>
              <a:ext cx="31750" cy="63500"/>
            </a:xfrm>
            <a:custGeom>
              <a:avLst/>
              <a:gdLst>
                <a:gd name="T0" fmla="*/ 0 w 89"/>
                <a:gd name="T1" fmla="*/ 11545 h 176"/>
                <a:gd name="T2" fmla="*/ 0 w 89"/>
                <a:gd name="T3" fmla="*/ 1082 h 176"/>
                <a:gd name="T4" fmla="*/ 13556 w 89"/>
                <a:gd name="T5" fmla="*/ 1082 h 176"/>
                <a:gd name="T6" fmla="*/ 13556 w 89"/>
                <a:gd name="T7" fmla="*/ 12628 h 176"/>
                <a:gd name="T8" fmla="*/ 13556 w 89"/>
                <a:gd name="T9" fmla="*/ 12628 h 176"/>
                <a:gd name="T10" fmla="*/ 28539 w 89"/>
                <a:gd name="T11" fmla="*/ 0 h 176"/>
                <a:gd name="T12" fmla="*/ 31393 w 89"/>
                <a:gd name="T13" fmla="*/ 0 h 176"/>
                <a:gd name="T14" fmla="*/ 31393 w 89"/>
                <a:gd name="T15" fmla="*/ 14432 h 176"/>
                <a:gd name="T16" fmla="*/ 27469 w 89"/>
                <a:gd name="T17" fmla="*/ 13349 h 176"/>
                <a:gd name="T18" fmla="*/ 15340 w 89"/>
                <a:gd name="T19" fmla="*/ 28864 h 176"/>
                <a:gd name="T20" fmla="*/ 15340 w 89"/>
                <a:gd name="T21" fmla="*/ 63139 h 176"/>
                <a:gd name="T22" fmla="*/ 1070 w 89"/>
                <a:gd name="T23" fmla="*/ 63139 h 176"/>
                <a:gd name="T24" fmla="*/ 0 w 89"/>
                <a:gd name="T25" fmla="*/ 11545 h 1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76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8" y="3"/>
                  </a:lnTo>
                  <a:cubicBezTo>
                    <a:pt x="38" y="13"/>
                    <a:pt x="38" y="24"/>
                    <a:pt x="38" y="35"/>
                  </a:cubicBezTo>
                  <a:cubicBezTo>
                    <a:pt x="43" y="21"/>
                    <a:pt x="56" y="0"/>
                    <a:pt x="80" y="0"/>
                  </a:cubicBezTo>
                  <a:cubicBezTo>
                    <a:pt x="83" y="0"/>
                    <a:pt x="85" y="0"/>
                    <a:pt x="88" y="0"/>
                  </a:cubicBezTo>
                  <a:lnTo>
                    <a:pt x="88" y="40"/>
                  </a:lnTo>
                  <a:cubicBezTo>
                    <a:pt x="85" y="40"/>
                    <a:pt x="80" y="37"/>
                    <a:pt x="77" y="37"/>
                  </a:cubicBezTo>
                  <a:cubicBezTo>
                    <a:pt x="61" y="37"/>
                    <a:pt x="43" y="48"/>
                    <a:pt x="43" y="80"/>
                  </a:cubicBezTo>
                  <a:lnTo>
                    <a:pt x="43" y="175"/>
                  </a:lnTo>
                  <a:lnTo>
                    <a:pt x="3" y="175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" name="Freeform 470">
              <a:extLst>
                <a:ext uri="{FF2B5EF4-FFF2-40B4-BE49-F238E27FC236}">
                  <a16:creationId xmlns:a16="http://schemas.microsoft.com/office/drawing/2014/main" id="{60CA2D21-BAF2-44B9-AB3C-F9E460223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736" y="6416671"/>
              <a:ext cx="15875" cy="88900"/>
            </a:xfrm>
            <a:custGeom>
              <a:avLst/>
              <a:gdLst>
                <a:gd name="T0" fmla="*/ 0 w 43"/>
                <a:gd name="T1" fmla="*/ 0 h 245"/>
                <a:gd name="T2" fmla="*/ 15506 w 43"/>
                <a:gd name="T3" fmla="*/ 0 h 245"/>
                <a:gd name="T4" fmla="*/ 15506 w 43"/>
                <a:gd name="T5" fmla="*/ 14514 h 245"/>
                <a:gd name="T6" fmla="*/ 0 w 43"/>
                <a:gd name="T7" fmla="*/ 14514 h 245"/>
                <a:gd name="T8" fmla="*/ 0 w 43"/>
                <a:gd name="T9" fmla="*/ 0 h 245"/>
                <a:gd name="T10" fmla="*/ 0 w 43"/>
                <a:gd name="T11" fmla="*/ 26126 h 245"/>
                <a:gd name="T12" fmla="*/ 14398 w 43"/>
                <a:gd name="T13" fmla="*/ 26126 h 245"/>
                <a:gd name="T14" fmla="*/ 14398 w 43"/>
                <a:gd name="T15" fmla="*/ 88537 h 245"/>
                <a:gd name="T16" fmla="*/ 0 w 43"/>
                <a:gd name="T17" fmla="*/ 88537 h 245"/>
                <a:gd name="T18" fmla="*/ 0 w 43"/>
                <a:gd name="T19" fmla="*/ 26126 h 2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" h="245">
                  <a:moveTo>
                    <a:pt x="0" y="0"/>
                  </a:moveTo>
                  <a:lnTo>
                    <a:pt x="42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0" y="0"/>
                  </a:lnTo>
                  <a:close/>
                  <a:moveTo>
                    <a:pt x="0" y="72"/>
                  </a:moveTo>
                  <a:lnTo>
                    <a:pt x="39" y="72"/>
                  </a:lnTo>
                  <a:lnTo>
                    <a:pt x="39" y="244"/>
                  </a:lnTo>
                  <a:lnTo>
                    <a:pt x="0" y="244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" name="Freeform 471">
              <a:extLst>
                <a:ext uri="{FF2B5EF4-FFF2-40B4-BE49-F238E27FC236}">
                  <a16:creationId xmlns:a16="http://schemas.microsoft.com/office/drawing/2014/main" id="{F523E33B-7469-49A1-AB38-EEBC1ADD3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136" y="6440484"/>
              <a:ext cx="42863" cy="65087"/>
            </a:xfrm>
            <a:custGeom>
              <a:avLst/>
              <a:gdLst>
                <a:gd name="T0" fmla="*/ 42500 w 118"/>
                <a:gd name="T1" fmla="*/ 61851 h 181"/>
                <a:gd name="T2" fmla="*/ 27970 w 118"/>
                <a:gd name="T3" fmla="*/ 64727 h 181"/>
                <a:gd name="T4" fmla="*/ 0 w 118"/>
                <a:gd name="T5" fmla="*/ 32364 h 181"/>
                <a:gd name="T6" fmla="*/ 29060 w 118"/>
                <a:gd name="T7" fmla="*/ 0 h 181"/>
                <a:gd name="T8" fmla="*/ 41410 w 118"/>
                <a:gd name="T9" fmla="*/ 2877 h 181"/>
                <a:gd name="T10" fmla="*/ 40320 w 118"/>
                <a:gd name="T11" fmla="*/ 14384 h 181"/>
                <a:gd name="T12" fmla="*/ 29786 w 118"/>
                <a:gd name="T13" fmla="*/ 11507 h 181"/>
                <a:gd name="T14" fmla="*/ 14530 w 118"/>
                <a:gd name="T15" fmla="*/ 32364 h 181"/>
                <a:gd name="T16" fmla="*/ 30876 w 118"/>
                <a:gd name="T17" fmla="*/ 53220 h 181"/>
                <a:gd name="T18" fmla="*/ 41410 w 118"/>
                <a:gd name="T19" fmla="*/ 50344 h 181"/>
                <a:gd name="T20" fmla="*/ 42500 w 118"/>
                <a:gd name="T21" fmla="*/ 61851 h 1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8" h="181">
                  <a:moveTo>
                    <a:pt x="117" y="172"/>
                  </a:moveTo>
                  <a:cubicBezTo>
                    <a:pt x="106" y="175"/>
                    <a:pt x="93" y="180"/>
                    <a:pt x="77" y="180"/>
                  </a:cubicBezTo>
                  <a:cubicBezTo>
                    <a:pt x="21" y="180"/>
                    <a:pt x="0" y="140"/>
                    <a:pt x="0" y="90"/>
                  </a:cubicBezTo>
                  <a:cubicBezTo>
                    <a:pt x="0" y="40"/>
                    <a:pt x="24" y="0"/>
                    <a:pt x="80" y="0"/>
                  </a:cubicBezTo>
                  <a:cubicBezTo>
                    <a:pt x="93" y="0"/>
                    <a:pt x="106" y="5"/>
                    <a:pt x="114" y="8"/>
                  </a:cubicBezTo>
                  <a:lnTo>
                    <a:pt x="111" y="40"/>
                  </a:lnTo>
                  <a:cubicBezTo>
                    <a:pt x="103" y="37"/>
                    <a:pt x="95" y="32"/>
                    <a:pt x="82" y="32"/>
                  </a:cubicBezTo>
                  <a:cubicBezTo>
                    <a:pt x="53" y="32"/>
                    <a:pt x="40" y="53"/>
                    <a:pt x="40" y="90"/>
                  </a:cubicBezTo>
                  <a:cubicBezTo>
                    <a:pt x="40" y="122"/>
                    <a:pt x="56" y="148"/>
                    <a:pt x="85" y="148"/>
                  </a:cubicBezTo>
                  <a:cubicBezTo>
                    <a:pt x="95" y="148"/>
                    <a:pt x="109" y="143"/>
                    <a:pt x="114" y="140"/>
                  </a:cubicBezTo>
                  <a:lnTo>
                    <a:pt x="117" y="17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" name="Freeform 472">
              <a:extLst>
                <a:ext uri="{FF2B5EF4-FFF2-40B4-BE49-F238E27FC236}">
                  <a16:creationId xmlns:a16="http://schemas.microsoft.com/office/drawing/2014/main" id="{A47FB8DB-6963-422A-87EE-2E5B5BBC6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3174" y="6440484"/>
              <a:ext cx="49212" cy="65087"/>
            </a:xfrm>
            <a:custGeom>
              <a:avLst/>
              <a:gdLst>
                <a:gd name="T0" fmla="*/ 6419 w 138"/>
                <a:gd name="T1" fmla="*/ 4727 h 179"/>
                <a:gd name="T2" fmla="*/ 25319 w 138"/>
                <a:gd name="T3" fmla="*/ 0 h 179"/>
                <a:gd name="T4" fmla="*/ 48142 w 138"/>
                <a:gd name="T5" fmla="*/ 25089 h 179"/>
                <a:gd name="T6" fmla="*/ 48142 w 138"/>
                <a:gd name="T7" fmla="*/ 51997 h 179"/>
                <a:gd name="T8" fmla="*/ 48855 w 138"/>
                <a:gd name="T9" fmla="*/ 63633 h 179"/>
                <a:gd name="T10" fmla="*/ 35661 w 138"/>
                <a:gd name="T11" fmla="*/ 63633 h 179"/>
                <a:gd name="T12" fmla="*/ 34948 w 138"/>
                <a:gd name="T13" fmla="*/ 54906 h 179"/>
                <a:gd name="T14" fmla="*/ 17830 w 138"/>
                <a:gd name="T15" fmla="*/ 64723 h 179"/>
                <a:gd name="T16" fmla="*/ 0 w 138"/>
                <a:gd name="T17" fmla="*/ 46179 h 179"/>
                <a:gd name="T18" fmla="*/ 31025 w 138"/>
                <a:gd name="T19" fmla="*/ 25089 h 179"/>
                <a:gd name="T20" fmla="*/ 33878 w 138"/>
                <a:gd name="T21" fmla="*/ 25089 h 179"/>
                <a:gd name="T22" fmla="*/ 33878 w 138"/>
                <a:gd name="T23" fmla="*/ 23271 h 179"/>
                <a:gd name="T24" fmla="*/ 22466 w 138"/>
                <a:gd name="T25" fmla="*/ 11636 h 179"/>
                <a:gd name="T26" fmla="*/ 6419 w 138"/>
                <a:gd name="T27" fmla="*/ 17453 h 179"/>
                <a:gd name="T28" fmla="*/ 6419 w 138"/>
                <a:gd name="T29" fmla="*/ 4727 h 179"/>
                <a:gd name="T30" fmla="*/ 33878 w 138"/>
                <a:gd name="T31" fmla="*/ 33816 h 179"/>
                <a:gd name="T32" fmla="*/ 13908 w 138"/>
                <a:gd name="T33" fmla="*/ 45452 h 179"/>
                <a:gd name="T34" fmla="*/ 23536 w 138"/>
                <a:gd name="T35" fmla="*/ 54906 h 179"/>
                <a:gd name="T36" fmla="*/ 34948 w 138"/>
                <a:gd name="T37" fmla="*/ 36725 h 179"/>
                <a:gd name="T38" fmla="*/ 34948 w 138"/>
                <a:gd name="T39" fmla="*/ 33816 h 179"/>
                <a:gd name="T40" fmla="*/ 33878 w 138"/>
                <a:gd name="T41" fmla="*/ 33816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8" h="179">
                  <a:moveTo>
                    <a:pt x="18" y="13"/>
                  </a:moveTo>
                  <a:cubicBezTo>
                    <a:pt x="29" y="8"/>
                    <a:pt x="45" y="0"/>
                    <a:pt x="71" y="0"/>
                  </a:cubicBezTo>
                  <a:cubicBezTo>
                    <a:pt x="121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7" y="175"/>
                  </a:cubicBezTo>
                  <a:lnTo>
                    <a:pt x="100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4"/>
                    <a:pt x="74" y="178"/>
                    <a:pt x="50" y="178"/>
                  </a:cubicBezTo>
                  <a:cubicBezTo>
                    <a:pt x="23" y="178"/>
                    <a:pt x="0" y="159"/>
                    <a:pt x="0" y="127"/>
                  </a:cubicBezTo>
                  <a:cubicBezTo>
                    <a:pt x="0" y="80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3" y="32"/>
                  </a:cubicBezTo>
                  <a:cubicBezTo>
                    <a:pt x="42" y="32"/>
                    <a:pt x="26" y="42"/>
                    <a:pt x="18" y="48"/>
                  </a:cubicBezTo>
                  <a:lnTo>
                    <a:pt x="18" y="13"/>
                  </a:lnTo>
                  <a:close/>
                  <a:moveTo>
                    <a:pt x="95" y="93"/>
                  </a:moveTo>
                  <a:cubicBezTo>
                    <a:pt x="61" y="93"/>
                    <a:pt x="39" y="101"/>
                    <a:pt x="39" y="125"/>
                  </a:cubicBezTo>
                  <a:cubicBezTo>
                    <a:pt x="39" y="140"/>
                    <a:pt x="50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" name="Freeform 473">
              <a:extLst>
                <a:ext uri="{FF2B5EF4-FFF2-40B4-BE49-F238E27FC236}">
                  <a16:creationId xmlns:a16="http://schemas.microsoft.com/office/drawing/2014/main" id="{19799058-9973-43A3-AF55-BBC19E67C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911" y="6440484"/>
              <a:ext cx="47625" cy="63500"/>
            </a:xfrm>
            <a:custGeom>
              <a:avLst/>
              <a:gdLst>
                <a:gd name="T0" fmla="*/ 716 w 133"/>
                <a:gd name="T1" fmla="*/ 11545 h 176"/>
                <a:gd name="T2" fmla="*/ 716 w 133"/>
                <a:gd name="T3" fmla="*/ 1082 h 176"/>
                <a:gd name="T4" fmla="*/ 13965 w 133"/>
                <a:gd name="T5" fmla="*/ 1082 h 176"/>
                <a:gd name="T6" fmla="*/ 13965 w 133"/>
                <a:gd name="T7" fmla="*/ 10463 h 176"/>
                <a:gd name="T8" fmla="*/ 13965 w 133"/>
                <a:gd name="T9" fmla="*/ 10463 h 176"/>
                <a:gd name="T10" fmla="*/ 13965 w 133"/>
                <a:gd name="T11" fmla="*/ 10463 h 176"/>
                <a:gd name="T12" fmla="*/ 30437 w 133"/>
                <a:gd name="T13" fmla="*/ 0 h 176"/>
                <a:gd name="T14" fmla="*/ 47267 w 133"/>
                <a:gd name="T15" fmla="*/ 23091 h 176"/>
                <a:gd name="T16" fmla="*/ 47267 w 133"/>
                <a:gd name="T17" fmla="*/ 63139 h 176"/>
                <a:gd name="T18" fmla="*/ 32944 w 133"/>
                <a:gd name="T19" fmla="*/ 63139 h 176"/>
                <a:gd name="T20" fmla="*/ 32944 w 133"/>
                <a:gd name="T21" fmla="*/ 25977 h 176"/>
                <a:gd name="T22" fmla="*/ 24708 w 133"/>
                <a:gd name="T23" fmla="*/ 12628 h 176"/>
                <a:gd name="T24" fmla="*/ 13965 w 133"/>
                <a:gd name="T25" fmla="*/ 26699 h 176"/>
                <a:gd name="T26" fmla="*/ 13965 w 133"/>
                <a:gd name="T27" fmla="*/ 63139 h 176"/>
                <a:gd name="T28" fmla="*/ 0 w 133"/>
                <a:gd name="T29" fmla="*/ 63139 h 176"/>
                <a:gd name="T30" fmla="*/ 716 w 133"/>
                <a:gd name="T31" fmla="*/ 11545 h 1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3" h="176">
                  <a:moveTo>
                    <a:pt x="2" y="32"/>
                  </a:moveTo>
                  <a:cubicBezTo>
                    <a:pt x="2" y="21"/>
                    <a:pt x="2" y="11"/>
                    <a:pt x="2" y="3"/>
                  </a:cubicBezTo>
                  <a:lnTo>
                    <a:pt x="39" y="3"/>
                  </a:lnTo>
                  <a:cubicBezTo>
                    <a:pt x="39" y="11"/>
                    <a:pt x="39" y="21"/>
                    <a:pt x="39" y="29"/>
                  </a:cubicBezTo>
                  <a:cubicBezTo>
                    <a:pt x="45" y="19"/>
                    <a:pt x="55" y="0"/>
                    <a:pt x="85" y="0"/>
                  </a:cubicBezTo>
                  <a:cubicBezTo>
                    <a:pt x="122" y="0"/>
                    <a:pt x="132" y="29"/>
                    <a:pt x="132" y="64"/>
                  </a:cubicBezTo>
                  <a:lnTo>
                    <a:pt x="132" y="175"/>
                  </a:lnTo>
                  <a:lnTo>
                    <a:pt x="92" y="175"/>
                  </a:lnTo>
                  <a:lnTo>
                    <a:pt x="92" y="72"/>
                  </a:lnTo>
                  <a:cubicBezTo>
                    <a:pt x="92" y="45"/>
                    <a:pt x="87" y="35"/>
                    <a:pt x="69" y="35"/>
                  </a:cubicBezTo>
                  <a:cubicBezTo>
                    <a:pt x="47" y="35"/>
                    <a:pt x="39" y="53"/>
                    <a:pt x="39" y="74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2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" name="Freeform 474">
              <a:extLst>
                <a:ext uri="{FF2B5EF4-FFF2-40B4-BE49-F238E27FC236}">
                  <a16:creationId xmlns:a16="http://schemas.microsoft.com/office/drawing/2014/main" id="{25F10A05-30F7-42C3-AAB9-3DDDC050D2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5886" y="6440484"/>
              <a:ext cx="50800" cy="65087"/>
            </a:xfrm>
            <a:custGeom>
              <a:avLst/>
              <a:gdLst>
                <a:gd name="T0" fmla="*/ 6944 w 139"/>
                <a:gd name="T1" fmla="*/ 4727 h 179"/>
                <a:gd name="T2" fmla="*/ 26314 w 139"/>
                <a:gd name="T3" fmla="*/ 0 h 179"/>
                <a:gd name="T4" fmla="*/ 49338 w 139"/>
                <a:gd name="T5" fmla="*/ 25089 h 179"/>
                <a:gd name="T6" fmla="*/ 49338 w 139"/>
                <a:gd name="T7" fmla="*/ 51997 h 179"/>
                <a:gd name="T8" fmla="*/ 50435 w 139"/>
                <a:gd name="T9" fmla="*/ 63633 h 179"/>
                <a:gd name="T10" fmla="*/ 36912 w 139"/>
                <a:gd name="T11" fmla="*/ 63633 h 179"/>
                <a:gd name="T12" fmla="*/ 35816 w 139"/>
                <a:gd name="T13" fmla="*/ 54906 h 179"/>
                <a:gd name="T14" fmla="*/ 18639 w 139"/>
                <a:gd name="T15" fmla="*/ 64723 h 179"/>
                <a:gd name="T16" fmla="*/ 0 w 139"/>
                <a:gd name="T17" fmla="*/ 46179 h 179"/>
                <a:gd name="T18" fmla="*/ 32161 w 139"/>
                <a:gd name="T19" fmla="*/ 25089 h 179"/>
                <a:gd name="T20" fmla="*/ 35085 w 139"/>
                <a:gd name="T21" fmla="*/ 25089 h 179"/>
                <a:gd name="T22" fmla="*/ 35085 w 139"/>
                <a:gd name="T23" fmla="*/ 23271 h 179"/>
                <a:gd name="T24" fmla="*/ 23390 w 139"/>
                <a:gd name="T25" fmla="*/ 11636 h 179"/>
                <a:gd name="T26" fmla="*/ 6944 w 139"/>
                <a:gd name="T27" fmla="*/ 17453 h 179"/>
                <a:gd name="T28" fmla="*/ 6944 w 139"/>
                <a:gd name="T29" fmla="*/ 4727 h 179"/>
                <a:gd name="T30" fmla="*/ 35085 w 139"/>
                <a:gd name="T31" fmla="*/ 33816 h 179"/>
                <a:gd name="T32" fmla="*/ 14619 w 139"/>
                <a:gd name="T33" fmla="*/ 45452 h 179"/>
                <a:gd name="T34" fmla="*/ 24486 w 139"/>
                <a:gd name="T35" fmla="*/ 54906 h 179"/>
                <a:gd name="T36" fmla="*/ 35816 w 139"/>
                <a:gd name="T37" fmla="*/ 36725 h 179"/>
                <a:gd name="T38" fmla="*/ 35816 w 139"/>
                <a:gd name="T39" fmla="*/ 33816 h 179"/>
                <a:gd name="T40" fmla="*/ 35085 w 139"/>
                <a:gd name="T41" fmla="*/ 33816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79">
                  <a:moveTo>
                    <a:pt x="19" y="13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4"/>
                    <a:pt x="75" y="178"/>
                    <a:pt x="51" y="178"/>
                  </a:cubicBezTo>
                  <a:cubicBezTo>
                    <a:pt x="24" y="178"/>
                    <a:pt x="0" y="159"/>
                    <a:pt x="0" y="127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2"/>
                    <a:pt x="19" y="48"/>
                  </a:cubicBezTo>
                  <a:lnTo>
                    <a:pt x="19" y="13"/>
                  </a:lnTo>
                  <a:close/>
                  <a:moveTo>
                    <a:pt x="96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0"/>
                    <a:pt x="51" y="151"/>
                    <a:pt x="67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6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" name="Freeform 475">
              <a:extLst>
                <a:ext uri="{FF2B5EF4-FFF2-40B4-BE49-F238E27FC236}">
                  <a16:creationId xmlns:a16="http://schemas.microsoft.com/office/drawing/2014/main" id="{5D1E73A1-B7F3-48DB-AE77-A932FCBCD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536" y="6519859"/>
              <a:ext cx="50800" cy="93662"/>
            </a:xfrm>
            <a:custGeom>
              <a:avLst/>
              <a:gdLst>
                <a:gd name="T0" fmla="*/ 50435 w 139"/>
                <a:gd name="T1" fmla="*/ 1089 h 258"/>
                <a:gd name="T2" fmla="*/ 50435 w 139"/>
                <a:gd name="T3" fmla="*/ 81682 h 258"/>
                <a:gd name="T4" fmla="*/ 50435 w 139"/>
                <a:gd name="T5" fmla="*/ 92210 h 258"/>
                <a:gd name="T6" fmla="*/ 38009 w 139"/>
                <a:gd name="T7" fmla="*/ 92210 h 258"/>
                <a:gd name="T8" fmla="*/ 38009 w 139"/>
                <a:gd name="T9" fmla="*/ 82771 h 258"/>
                <a:gd name="T10" fmla="*/ 21563 w 139"/>
                <a:gd name="T11" fmla="*/ 93299 h 258"/>
                <a:gd name="T12" fmla="*/ 0 w 139"/>
                <a:gd name="T13" fmla="*/ 60626 h 258"/>
                <a:gd name="T14" fmla="*/ 21563 w 139"/>
                <a:gd name="T15" fmla="*/ 27953 h 258"/>
                <a:gd name="T16" fmla="*/ 36912 w 139"/>
                <a:gd name="T17" fmla="*/ 37755 h 258"/>
                <a:gd name="T18" fmla="*/ 36912 w 139"/>
                <a:gd name="T19" fmla="*/ 0 h 258"/>
                <a:gd name="T20" fmla="*/ 50435 w 139"/>
                <a:gd name="T21" fmla="*/ 1089 h 258"/>
                <a:gd name="T22" fmla="*/ 35816 w 139"/>
                <a:gd name="T23" fmla="*/ 60626 h 258"/>
                <a:gd name="T24" fmla="*/ 24121 w 139"/>
                <a:gd name="T25" fmla="*/ 39570 h 258"/>
                <a:gd name="T26" fmla="*/ 13522 w 139"/>
                <a:gd name="T27" fmla="*/ 60626 h 258"/>
                <a:gd name="T28" fmla="*/ 24121 w 139"/>
                <a:gd name="T29" fmla="*/ 81682 h 258"/>
                <a:gd name="T30" fmla="*/ 35816 w 139"/>
                <a:gd name="T31" fmla="*/ 60626 h 2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9" h="258">
                  <a:moveTo>
                    <a:pt x="138" y="3"/>
                  </a:moveTo>
                  <a:lnTo>
                    <a:pt x="138" y="225"/>
                  </a:lnTo>
                  <a:lnTo>
                    <a:pt x="138" y="254"/>
                  </a:lnTo>
                  <a:lnTo>
                    <a:pt x="104" y="254"/>
                  </a:lnTo>
                  <a:lnTo>
                    <a:pt x="104" y="228"/>
                  </a:lnTo>
                  <a:cubicBezTo>
                    <a:pt x="98" y="244"/>
                    <a:pt x="85" y="257"/>
                    <a:pt x="59" y="257"/>
                  </a:cubicBezTo>
                  <a:cubicBezTo>
                    <a:pt x="16" y="257"/>
                    <a:pt x="0" y="217"/>
                    <a:pt x="0" y="167"/>
                  </a:cubicBezTo>
                  <a:cubicBezTo>
                    <a:pt x="0" y="111"/>
                    <a:pt x="21" y="77"/>
                    <a:pt x="59" y="77"/>
                  </a:cubicBezTo>
                  <a:cubicBezTo>
                    <a:pt x="82" y="77"/>
                    <a:pt x="96" y="90"/>
                    <a:pt x="101" y="104"/>
                  </a:cubicBezTo>
                  <a:lnTo>
                    <a:pt x="101" y="0"/>
                  </a:lnTo>
                  <a:lnTo>
                    <a:pt x="138" y="3"/>
                  </a:lnTo>
                  <a:close/>
                  <a:moveTo>
                    <a:pt x="98" y="167"/>
                  </a:moveTo>
                  <a:cubicBezTo>
                    <a:pt x="98" y="133"/>
                    <a:pt x="90" y="109"/>
                    <a:pt x="66" y="109"/>
                  </a:cubicBezTo>
                  <a:cubicBezTo>
                    <a:pt x="45" y="109"/>
                    <a:pt x="37" y="130"/>
                    <a:pt x="37" y="167"/>
                  </a:cubicBezTo>
                  <a:cubicBezTo>
                    <a:pt x="37" y="204"/>
                    <a:pt x="45" y="225"/>
                    <a:pt x="66" y="225"/>
                  </a:cubicBezTo>
                  <a:cubicBezTo>
                    <a:pt x="90" y="225"/>
                    <a:pt x="98" y="199"/>
                    <a:pt x="98" y="1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" name="Freeform 476">
              <a:extLst>
                <a:ext uri="{FF2B5EF4-FFF2-40B4-BE49-F238E27FC236}">
                  <a16:creationId xmlns:a16="http://schemas.microsoft.com/office/drawing/2014/main" id="{32BF6C7E-5E76-41E5-A79E-242C76D14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3274" y="6546846"/>
              <a:ext cx="50800" cy="63500"/>
            </a:xfrm>
            <a:custGeom>
              <a:avLst/>
              <a:gdLst>
                <a:gd name="T0" fmla="*/ 6578 w 139"/>
                <a:gd name="T1" fmla="*/ 4638 h 178"/>
                <a:gd name="T2" fmla="*/ 25948 w 139"/>
                <a:gd name="T3" fmla="*/ 0 h 178"/>
                <a:gd name="T4" fmla="*/ 49338 w 139"/>
                <a:gd name="T5" fmla="*/ 24615 h 178"/>
                <a:gd name="T6" fmla="*/ 49338 w 139"/>
                <a:gd name="T7" fmla="*/ 51014 h 178"/>
                <a:gd name="T8" fmla="*/ 50435 w 139"/>
                <a:gd name="T9" fmla="*/ 62430 h 178"/>
                <a:gd name="T10" fmla="*/ 36547 w 139"/>
                <a:gd name="T11" fmla="*/ 62430 h 178"/>
                <a:gd name="T12" fmla="*/ 35816 w 139"/>
                <a:gd name="T13" fmla="*/ 53868 h 178"/>
                <a:gd name="T14" fmla="*/ 18273 w 139"/>
                <a:gd name="T15" fmla="*/ 63143 h 178"/>
                <a:gd name="T16" fmla="*/ 0 w 139"/>
                <a:gd name="T17" fmla="*/ 45306 h 178"/>
                <a:gd name="T18" fmla="*/ 31796 w 139"/>
                <a:gd name="T19" fmla="*/ 24615 h 178"/>
                <a:gd name="T20" fmla="*/ 34719 w 139"/>
                <a:gd name="T21" fmla="*/ 24615 h 178"/>
                <a:gd name="T22" fmla="*/ 34719 w 139"/>
                <a:gd name="T23" fmla="*/ 22831 h 178"/>
                <a:gd name="T24" fmla="*/ 23024 w 139"/>
                <a:gd name="T25" fmla="*/ 11416 h 178"/>
                <a:gd name="T26" fmla="*/ 6578 w 139"/>
                <a:gd name="T27" fmla="*/ 17124 h 178"/>
                <a:gd name="T28" fmla="*/ 6578 w 139"/>
                <a:gd name="T29" fmla="*/ 4638 h 178"/>
                <a:gd name="T30" fmla="*/ 33623 w 139"/>
                <a:gd name="T31" fmla="*/ 33177 h 178"/>
                <a:gd name="T32" fmla="*/ 13522 w 139"/>
                <a:gd name="T33" fmla="*/ 44236 h 178"/>
                <a:gd name="T34" fmla="*/ 23024 w 139"/>
                <a:gd name="T35" fmla="*/ 53868 h 178"/>
                <a:gd name="T36" fmla="*/ 34719 w 139"/>
                <a:gd name="T37" fmla="*/ 36031 h 178"/>
                <a:gd name="T38" fmla="*/ 34719 w 139"/>
                <a:gd name="T39" fmla="*/ 33177 h 178"/>
                <a:gd name="T40" fmla="*/ 33623 w 139"/>
                <a:gd name="T41" fmla="*/ 33177 h 1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78">
                  <a:moveTo>
                    <a:pt x="18" y="13"/>
                  </a:moveTo>
                  <a:cubicBezTo>
                    <a:pt x="29" y="8"/>
                    <a:pt x="45" y="0"/>
                    <a:pt x="71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0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4"/>
                    <a:pt x="74" y="177"/>
                    <a:pt x="50" y="177"/>
                  </a:cubicBezTo>
                  <a:cubicBezTo>
                    <a:pt x="24" y="177"/>
                    <a:pt x="0" y="159"/>
                    <a:pt x="0" y="127"/>
                  </a:cubicBezTo>
                  <a:cubicBezTo>
                    <a:pt x="0" y="79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3" y="32"/>
                  </a:cubicBezTo>
                  <a:cubicBezTo>
                    <a:pt x="42" y="32"/>
                    <a:pt x="26" y="42"/>
                    <a:pt x="18" y="48"/>
                  </a:cubicBezTo>
                  <a:lnTo>
                    <a:pt x="18" y="13"/>
                  </a:lnTo>
                  <a:close/>
                  <a:moveTo>
                    <a:pt x="92" y="93"/>
                  </a:moveTo>
                  <a:cubicBezTo>
                    <a:pt x="58" y="93"/>
                    <a:pt x="37" y="101"/>
                    <a:pt x="37" y="124"/>
                  </a:cubicBezTo>
                  <a:cubicBezTo>
                    <a:pt x="37" y="140"/>
                    <a:pt x="47" y="151"/>
                    <a:pt x="63" y="151"/>
                  </a:cubicBezTo>
                  <a:cubicBezTo>
                    <a:pt x="87" y="151"/>
                    <a:pt x="95" y="132"/>
                    <a:pt x="95" y="101"/>
                  </a:cubicBezTo>
                  <a:lnTo>
                    <a:pt x="95" y="93"/>
                  </a:lnTo>
                  <a:lnTo>
                    <a:pt x="92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" name="Freeform 477">
              <a:extLst>
                <a:ext uri="{FF2B5EF4-FFF2-40B4-BE49-F238E27FC236}">
                  <a16:creationId xmlns:a16="http://schemas.microsoft.com/office/drawing/2014/main" id="{7C5758DA-3612-4504-9724-EF519608E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0586" y="6524621"/>
              <a:ext cx="47625" cy="87313"/>
            </a:xfrm>
            <a:custGeom>
              <a:avLst/>
              <a:gdLst>
                <a:gd name="T0" fmla="*/ 1818 w 131"/>
                <a:gd name="T1" fmla="*/ 69995 h 242"/>
                <a:gd name="T2" fmla="*/ 19268 w 131"/>
                <a:gd name="T3" fmla="*/ 74685 h 242"/>
                <a:gd name="T4" fmla="*/ 31629 w 131"/>
                <a:gd name="T5" fmla="*/ 62418 h 242"/>
                <a:gd name="T6" fmla="*/ 21086 w 131"/>
                <a:gd name="T7" fmla="*/ 49790 h 242"/>
                <a:gd name="T8" fmla="*/ 13451 w 131"/>
                <a:gd name="T9" fmla="*/ 45100 h 242"/>
                <a:gd name="T10" fmla="*/ 0 w 131"/>
                <a:gd name="T11" fmla="*/ 23091 h 242"/>
                <a:gd name="T12" fmla="*/ 25812 w 131"/>
                <a:gd name="T13" fmla="*/ 0 h 242"/>
                <a:gd name="T14" fmla="*/ 43262 w 131"/>
                <a:gd name="T15" fmla="*/ 2886 h 242"/>
                <a:gd name="T16" fmla="*/ 42172 w 131"/>
                <a:gd name="T17" fmla="*/ 16597 h 242"/>
                <a:gd name="T18" fmla="*/ 26903 w 131"/>
                <a:gd name="T19" fmla="*/ 12628 h 242"/>
                <a:gd name="T20" fmla="*/ 15269 w 131"/>
                <a:gd name="T21" fmla="*/ 22009 h 242"/>
                <a:gd name="T22" fmla="*/ 23994 w 131"/>
                <a:gd name="T23" fmla="*/ 33554 h 242"/>
                <a:gd name="T24" fmla="*/ 32719 w 131"/>
                <a:gd name="T25" fmla="*/ 38245 h 242"/>
                <a:gd name="T26" fmla="*/ 47261 w 131"/>
                <a:gd name="T27" fmla="*/ 61336 h 242"/>
                <a:gd name="T28" fmla="*/ 19995 w 131"/>
                <a:gd name="T29" fmla="*/ 86952 h 242"/>
                <a:gd name="T30" fmla="*/ 1818 w 131"/>
                <a:gd name="T31" fmla="*/ 83344 h 242"/>
                <a:gd name="T32" fmla="*/ 1818 w 131"/>
                <a:gd name="T33" fmla="*/ 69995 h 2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1" h="242">
                  <a:moveTo>
                    <a:pt x="5" y="194"/>
                  </a:moveTo>
                  <a:cubicBezTo>
                    <a:pt x="13" y="199"/>
                    <a:pt x="32" y="207"/>
                    <a:pt x="53" y="207"/>
                  </a:cubicBezTo>
                  <a:cubicBezTo>
                    <a:pt x="71" y="207"/>
                    <a:pt x="87" y="196"/>
                    <a:pt x="87" y="173"/>
                  </a:cubicBezTo>
                  <a:cubicBezTo>
                    <a:pt x="87" y="157"/>
                    <a:pt x="77" y="149"/>
                    <a:pt x="58" y="138"/>
                  </a:cubicBezTo>
                  <a:lnTo>
                    <a:pt x="37" y="125"/>
                  </a:lnTo>
                  <a:cubicBezTo>
                    <a:pt x="16" y="112"/>
                    <a:pt x="0" y="93"/>
                    <a:pt x="0" y="64"/>
                  </a:cubicBezTo>
                  <a:cubicBezTo>
                    <a:pt x="0" y="22"/>
                    <a:pt x="34" y="0"/>
                    <a:pt x="71" y="0"/>
                  </a:cubicBezTo>
                  <a:cubicBezTo>
                    <a:pt x="95" y="0"/>
                    <a:pt x="111" y="6"/>
                    <a:pt x="119" y="8"/>
                  </a:cubicBezTo>
                  <a:lnTo>
                    <a:pt x="116" y="46"/>
                  </a:lnTo>
                  <a:cubicBezTo>
                    <a:pt x="106" y="40"/>
                    <a:pt x="92" y="35"/>
                    <a:pt x="74" y="35"/>
                  </a:cubicBezTo>
                  <a:cubicBezTo>
                    <a:pt x="53" y="35"/>
                    <a:pt x="42" y="46"/>
                    <a:pt x="42" y="61"/>
                  </a:cubicBezTo>
                  <a:cubicBezTo>
                    <a:pt x="42" y="80"/>
                    <a:pt x="53" y="85"/>
                    <a:pt x="66" y="93"/>
                  </a:cubicBezTo>
                  <a:lnTo>
                    <a:pt x="90" y="106"/>
                  </a:lnTo>
                  <a:cubicBezTo>
                    <a:pt x="116" y="122"/>
                    <a:pt x="130" y="136"/>
                    <a:pt x="130" y="170"/>
                  </a:cubicBezTo>
                  <a:cubicBezTo>
                    <a:pt x="130" y="218"/>
                    <a:pt x="98" y="241"/>
                    <a:pt x="55" y="241"/>
                  </a:cubicBezTo>
                  <a:cubicBezTo>
                    <a:pt x="32" y="241"/>
                    <a:pt x="16" y="239"/>
                    <a:pt x="5" y="231"/>
                  </a:cubicBezTo>
                  <a:lnTo>
                    <a:pt x="5" y="19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" name="Freeform 478">
              <a:extLst>
                <a:ext uri="{FF2B5EF4-FFF2-40B4-BE49-F238E27FC236}">
                  <a16:creationId xmlns:a16="http://schemas.microsoft.com/office/drawing/2014/main" id="{FD215566-EE00-459B-84F4-7549643BA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2974" y="6546846"/>
              <a:ext cx="50800" cy="63500"/>
            </a:xfrm>
            <a:custGeom>
              <a:avLst/>
              <a:gdLst>
                <a:gd name="T0" fmla="*/ 6944 w 139"/>
                <a:gd name="T1" fmla="*/ 4638 h 178"/>
                <a:gd name="T2" fmla="*/ 26314 w 139"/>
                <a:gd name="T3" fmla="*/ 0 h 178"/>
                <a:gd name="T4" fmla="*/ 49338 w 139"/>
                <a:gd name="T5" fmla="*/ 24615 h 178"/>
                <a:gd name="T6" fmla="*/ 49338 w 139"/>
                <a:gd name="T7" fmla="*/ 51014 h 178"/>
                <a:gd name="T8" fmla="*/ 50435 w 139"/>
                <a:gd name="T9" fmla="*/ 62430 h 178"/>
                <a:gd name="T10" fmla="*/ 36912 w 139"/>
                <a:gd name="T11" fmla="*/ 62430 h 178"/>
                <a:gd name="T12" fmla="*/ 35816 w 139"/>
                <a:gd name="T13" fmla="*/ 53868 h 178"/>
                <a:gd name="T14" fmla="*/ 18273 w 139"/>
                <a:gd name="T15" fmla="*/ 63143 h 178"/>
                <a:gd name="T16" fmla="*/ 0 w 139"/>
                <a:gd name="T17" fmla="*/ 45306 h 178"/>
                <a:gd name="T18" fmla="*/ 31796 w 139"/>
                <a:gd name="T19" fmla="*/ 24615 h 178"/>
                <a:gd name="T20" fmla="*/ 34719 w 139"/>
                <a:gd name="T21" fmla="*/ 24615 h 178"/>
                <a:gd name="T22" fmla="*/ 34719 w 139"/>
                <a:gd name="T23" fmla="*/ 22831 h 178"/>
                <a:gd name="T24" fmla="*/ 23390 w 139"/>
                <a:gd name="T25" fmla="*/ 11416 h 178"/>
                <a:gd name="T26" fmla="*/ 6944 w 139"/>
                <a:gd name="T27" fmla="*/ 17124 h 178"/>
                <a:gd name="T28" fmla="*/ 6944 w 139"/>
                <a:gd name="T29" fmla="*/ 4638 h 178"/>
                <a:gd name="T30" fmla="*/ 34719 w 139"/>
                <a:gd name="T31" fmla="*/ 33177 h 178"/>
                <a:gd name="T32" fmla="*/ 14619 w 139"/>
                <a:gd name="T33" fmla="*/ 44236 h 178"/>
                <a:gd name="T34" fmla="*/ 24121 w 139"/>
                <a:gd name="T35" fmla="*/ 53868 h 178"/>
                <a:gd name="T36" fmla="*/ 35816 w 139"/>
                <a:gd name="T37" fmla="*/ 36031 h 178"/>
                <a:gd name="T38" fmla="*/ 35816 w 139"/>
                <a:gd name="T39" fmla="*/ 33177 h 178"/>
                <a:gd name="T40" fmla="*/ 34719 w 139"/>
                <a:gd name="T41" fmla="*/ 33177 h 1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78">
                  <a:moveTo>
                    <a:pt x="19" y="13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4"/>
                    <a:pt x="74" y="177"/>
                    <a:pt x="50" y="177"/>
                  </a:cubicBezTo>
                  <a:cubicBezTo>
                    <a:pt x="24" y="177"/>
                    <a:pt x="0" y="159"/>
                    <a:pt x="0" y="127"/>
                  </a:cubicBezTo>
                  <a:cubicBezTo>
                    <a:pt x="0" y="79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4" y="32"/>
                  </a:cubicBezTo>
                  <a:cubicBezTo>
                    <a:pt x="42" y="32"/>
                    <a:pt x="27" y="42"/>
                    <a:pt x="19" y="48"/>
                  </a:cubicBezTo>
                  <a:lnTo>
                    <a:pt x="19" y="13"/>
                  </a:lnTo>
                  <a:close/>
                  <a:moveTo>
                    <a:pt x="95" y="93"/>
                  </a:moveTo>
                  <a:cubicBezTo>
                    <a:pt x="61" y="93"/>
                    <a:pt x="40" y="101"/>
                    <a:pt x="40" y="124"/>
                  </a:cubicBezTo>
                  <a:cubicBezTo>
                    <a:pt x="40" y="140"/>
                    <a:pt x="50" y="151"/>
                    <a:pt x="66" y="151"/>
                  </a:cubicBezTo>
                  <a:cubicBezTo>
                    <a:pt x="90" y="151"/>
                    <a:pt x="98" y="132"/>
                    <a:pt x="98" y="101"/>
                  </a:cubicBezTo>
                  <a:lnTo>
                    <a:pt x="98" y="93"/>
                  </a:lnTo>
                  <a:lnTo>
                    <a:pt x="9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" name="Freeform 479">
              <a:extLst>
                <a:ext uri="{FF2B5EF4-FFF2-40B4-BE49-F238E27FC236}">
                  <a16:creationId xmlns:a16="http://schemas.microsoft.com/office/drawing/2014/main" id="{4096A9B1-71B9-469B-8F85-B196A178E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4886" y="6524621"/>
              <a:ext cx="46038" cy="88900"/>
            </a:xfrm>
            <a:custGeom>
              <a:avLst/>
              <a:gdLst>
                <a:gd name="T0" fmla="*/ 45684 w 130"/>
                <a:gd name="T1" fmla="*/ 76926 h 245"/>
                <a:gd name="T2" fmla="*/ 45684 w 130"/>
                <a:gd name="T3" fmla="*/ 87449 h 245"/>
                <a:gd name="T4" fmla="*/ 32581 w 130"/>
                <a:gd name="T5" fmla="*/ 87449 h 245"/>
                <a:gd name="T6" fmla="*/ 32581 w 130"/>
                <a:gd name="T7" fmla="*/ 78014 h 245"/>
                <a:gd name="T8" fmla="*/ 32581 w 130"/>
                <a:gd name="T9" fmla="*/ 78014 h 245"/>
                <a:gd name="T10" fmla="*/ 32581 w 130"/>
                <a:gd name="T11" fmla="*/ 78014 h 245"/>
                <a:gd name="T12" fmla="*/ 16645 w 130"/>
                <a:gd name="T13" fmla="*/ 88537 h 245"/>
                <a:gd name="T14" fmla="*/ 0 w 130"/>
                <a:gd name="T15" fmla="*/ 65677 h 245"/>
                <a:gd name="T16" fmla="*/ 0 w 130"/>
                <a:gd name="T17" fmla="*/ 25037 h 245"/>
                <a:gd name="T18" fmla="*/ 13811 w 130"/>
                <a:gd name="T19" fmla="*/ 25037 h 245"/>
                <a:gd name="T20" fmla="*/ 13811 w 130"/>
                <a:gd name="T21" fmla="*/ 62774 h 245"/>
                <a:gd name="T22" fmla="*/ 22311 w 130"/>
                <a:gd name="T23" fmla="*/ 76200 h 245"/>
                <a:gd name="T24" fmla="*/ 31872 w 130"/>
                <a:gd name="T25" fmla="*/ 60597 h 245"/>
                <a:gd name="T26" fmla="*/ 31872 w 130"/>
                <a:gd name="T27" fmla="*/ 25037 h 245"/>
                <a:gd name="T28" fmla="*/ 45684 w 130"/>
                <a:gd name="T29" fmla="*/ 25037 h 245"/>
                <a:gd name="T30" fmla="*/ 45684 w 130"/>
                <a:gd name="T31" fmla="*/ 76926 h 245"/>
                <a:gd name="T32" fmla="*/ 23373 w 130"/>
                <a:gd name="T33" fmla="*/ 0 h 245"/>
                <a:gd name="T34" fmla="*/ 36476 w 130"/>
                <a:gd name="T35" fmla="*/ 0 h 245"/>
                <a:gd name="T36" fmla="*/ 25144 w 130"/>
                <a:gd name="T37" fmla="*/ 17417 h 245"/>
                <a:gd name="T38" fmla="*/ 15936 w 130"/>
                <a:gd name="T39" fmla="*/ 17417 h 245"/>
                <a:gd name="T40" fmla="*/ 23373 w 130"/>
                <a:gd name="T41" fmla="*/ 0 h 2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0" h="245">
                  <a:moveTo>
                    <a:pt x="129" y="212"/>
                  </a:moveTo>
                  <a:cubicBezTo>
                    <a:pt x="129" y="223"/>
                    <a:pt x="129" y="234"/>
                    <a:pt x="129" y="241"/>
                  </a:cubicBezTo>
                  <a:lnTo>
                    <a:pt x="92" y="241"/>
                  </a:lnTo>
                  <a:cubicBezTo>
                    <a:pt x="92" y="234"/>
                    <a:pt x="92" y="223"/>
                    <a:pt x="92" y="215"/>
                  </a:cubicBezTo>
                  <a:cubicBezTo>
                    <a:pt x="84" y="228"/>
                    <a:pt x="74" y="244"/>
                    <a:pt x="47" y="244"/>
                  </a:cubicBezTo>
                  <a:cubicBezTo>
                    <a:pt x="10" y="244"/>
                    <a:pt x="0" y="215"/>
                    <a:pt x="0" y="181"/>
                  </a:cubicBezTo>
                  <a:lnTo>
                    <a:pt x="0" y="69"/>
                  </a:lnTo>
                  <a:lnTo>
                    <a:pt x="39" y="69"/>
                  </a:lnTo>
                  <a:lnTo>
                    <a:pt x="39" y="173"/>
                  </a:lnTo>
                  <a:cubicBezTo>
                    <a:pt x="39" y="199"/>
                    <a:pt x="47" y="210"/>
                    <a:pt x="63" y="210"/>
                  </a:cubicBezTo>
                  <a:cubicBezTo>
                    <a:pt x="84" y="210"/>
                    <a:pt x="90" y="188"/>
                    <a:pt x="90" y="167"/>
                  </a:cubicBezTo>
                  <a:lnTo>
                    <a:pt x="90" y="69"/>
                  </a:lnTo>
                  <a:lnTo>
                    <a:pt x="129" y="69"/>
                  </a:lnTo>
                  <a:lnTo>
                    <a:pt x="129" y="212"/>
                  </a:lnTo>
                  <a:close/>
                  <a:moveTo>
                    <a:pt x="66" y="0"/>
                  </a:moveTo>
                  <a:lnTo>
                    <a:pt x="103" y="0"/>
                  </a:lnTo>
                  <a:lnTo>
                    <a:pt x="71" y="48"/>
                  </a:lnTo>
                  <a:lnTo>
                    <a:pt x="45" y="48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" name="Freeform 480">
              <a:extLst>
                <a:ext uri="{FF2B5EF4-FFF2-40B4-BE49-F238E27FC236}">
                  <a16:creationId xmlns:a16="http://schemas.microsoft.com/office/drawing/2014/main" id="{CBCC0349-D7C4-4F6C-A5D4-24601194C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0449" y="6519859"/>
              <a:ext cx="50800" cy="93662"/>
            </a:xfrm>
            <a:custGeom>
              <a:avLst/>
              <a:gdLst>
                <a:gd name="T0" fmla="*/ 50440 w 141"/>
                <a:gd name="T1" fmla="*/ 1089 h 258"/>
                <a:gd name="T2" fmla="*/ 50440 w 141"/>
                <a:gd name="T3" fmla="*/ 81682 h 258"/>
                <a:gd name="T4" fmla="*/ 50440 w 141"/>
                <a:gd name="T5" fmla="*/ 92210 h 258"/>
                <a:gd name="T6" fmla="*/ 37109 w 141"/>
                <a:gd name="T7" fmla="*/ 92210 h 258"/>
                <a:gd name="T8" fmla="*/ 37109 w 141"/>
                <a:gd name="T9" fmla="*/ 82771 h 258"/>
                <a:gd name="T10" fmla="*/ 20896 w 141"/>
                <a:gd name="T11" fmla="*/ 93299 h 258"/>
                <a:gd name="T12" fmla="*/ 0 w 141"/>
                <a:gd name="T13" fmla="*/ 60626 h 258"/>
                <a:gd name="T14" fmla="*/ 20896 w 141"/>
                <a:gd name="T15" fmla="*/ 27953 h 258"/>
                <a:gd name="T16" fmla="*/ 36028 w 141"/>
                <a:gd name="T17" fmla="*/ 37755 h 258"/>
                <a:gd name="T18" fmla="*/ 36028 w 141"/>
                <a:gd name="T19" fmla="*/ 0 h 258"/>
                <a:gd name="T20" fmla="*/ 50440 w 141"/>
                <a:gd name="T21" fmla="*/ 1089 h 258"/>
                <a:gd name="T22" fmla="*/ 36028 w 141"/>
                <a:gd name="T23" fmla="*/ 60626 h 258"/>
                <a:gd name="T24" fmla="*/ 24860 w 141"/>
                <a:gd name="T25" fmla="*/ 39570 h 258"/>
                <a:gd name="T26" fmla="*/ 14051 w 141"/>
                <a:gd name="T27" fmla="*/ 60626 h 258"/>
                <a:gd name="T28" fmla="*/ 24860 w 141"/>
                <a:gd name="T29" fmla="*/ 81682 h 258"/>
                <a:gd name="T30" fmla="*/ 36028 w 141"/>
                <a:gd name="T31" fmla="*/ 60626 h 2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1" h="258">
                  <a:moveTo>
                    <a:pt x="140" y="3"/>
                  </a:moveTo>
                  <a:lnTo>
                    <a:pt x="140" y="225"/>
                  </a:lnTo>
                  <a:lnTo>
                    <a:pt x="140" y="254"/>
                  </a:lnTo>
                  <a:lnTo>
                    <a:pt x="103" y="254"/>
                  </a:lnTo>
                  <a:lnTo>
                    <a:pt x="103" y="228"/>
                  </a:lnTo>
                  <a:cubicBezTo>
                    <a:pt x="98" y="244"/>
                    <a:pt x="84" y="257"/>
                    <a:pt x="58" y="257"/>
                  </a:cubicBezTo>
                  <a:cubicBezTo>
                    <a:pt x="16" y="257"/>
                    <a:pt x="0" y="217"/>
                    <a:pt x="0" y="167"/>
                  </a:cubicBezTo>
                  <a:cubicBezTo>
                    <a:pt x="0" y="111"/>
                    <a:pt x="21" y="77"/>
                    <a:pt x="58" y="77"/>
                  </a:cubicBezTo>
                  <a:cubicBezTo>
                    <a:pt x="82" y="77"/>
                    <a:pt x="95" y="90"/>
                    <a:pt x="100" y="104"/>
                  </a:cubicBezTo>
                  <a:lnTo>
                    <a:pt x="100" y="0"/>
                  </a:lnTo>
                  <a:lnTo>
                    <a:pt x="140" y="3"/>
                  </a:lnTo>
                  <a:close/>
                  <a:moveTo>
                    <a:pt x="100" y="167"/>
                  </a:moveTo>
                  <a:cubicBezTo>
                    <a:pt x="100" y="133"/>
                    <a:pt x="92" y="109"/>
                    <a:pt x="69" y="109"/>
                  </a:cubicBezTo>
                  <a:cubicBezTo>
                    <a:pt x="47" y="109"/>
                    <a:pt x="39" y="130"/>
                    <a:pt x="39" y="167"/>
                  </a:cubicBezTo>
                  <a:cubicBezTo>
                    <a:pt x="39" y="204"/>
                    <a:pt x="45" y="225"/>
                    <a:pt x="69" y="225"/>
                  </a:cubicBezTo>
                  <a:cubicBezTo>
                    <a:pt x="92" y="225"/>
                    <a:pt x="100" y="199"/>
                    <a:pt x="100" y="1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" name="Freeform 481">
              <a:extLst>
                <a:ext uri="{FF2B5EF4-FFF2-40B4-BE49-F238E27FC236}">
                  <a16:creationId xmlns:a16="http://schemas.microsoft.com/office/drawing/2014/main" id="{0ABA8AEE-DC45-4BAF-97E0-6DB1FB9AC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774" y="6545259"/>
              <a:ext cx="49212" cy="65087"/>
            </a:xfrm>
            <a:custGeom>
              <a:avLst/>
              <a:gdLst>
                <a:gd name="T0" fmla="*/ 45955 w 136"/>
                <a:gd name="T1" fmla="*/ 61131 h 181"/>
                <a:gd name="T2" fmla="*/ 27501 w 136"/>
                <a:gd name="T3" fmla="*/ 64727 h 181"/>
                <a:gd name="T4" fmla="*/ 0 w 136"/>
                <a:gd name="T5" fmla="*/ 33442 h 181"/>
                <a:gd name="T6" fmla="*/ 24606 w 136"/>
                <a:gd name="T7" fmla="*/ 0 h 181"/>
                <a:gd name="T8" fmla="*/ 48850 w 136"/>
                <a:gd name="T9" fmla="*/ 33442 h 181"/>
                <a:gd name="T10" fmla="*/ 48850 w 136"/>
                <a:gd name="T11" fmla="*/ 36319 h 181"/>
                <a:gd name="T12" fmla="*/ 14112 w 136"/>
                <a:gd name="T13" fmla="*/ 36319 h 181"/>
                <a:gd name="T14" fmla="*/ 29672 w 136"/>
                <a:gd name="T15" fmla="*/ 53580 h 181"/>
                <a:gd name="T16" fmla="*/ 44870 w 136"/>
                <a:gd name="T17" fmla="*/ 48546 h 181"/>
                <a:gd name="T18" fmla="*/ 45955 w 136"/>
                <a:gd name="T19" fmla="*/ 61131 h 181"/>
                <a:gd name="T20" fmla="*/ 34376 w 136"/>
                <a:gd name="T21" fmla="*/ 27689 h 181"/>
                <a:gd name="T22" fmla="*/ 24606 w 136"/>
                <a:gd name="T23" fmla="*/ 11507 h 181"/>
                <a:gd name="T24" fmla="*/ 14112 w 136"/>
                <a:gd name="T25" fmla="*/ 27689 h 181"/>
                <a:gd name="T26" fmla="*/ 34376 w 136"/>
                <a:gd name="T27" fmla="*/ 27689 h 1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6" h="181">
                  <a:moveTo>
                    <a:pt x="127" y="170"/>
                  </a:moveTo>
                  <a:cubicBezTo>
                    <a:pt x="119" y="173"/>
                    <a:pt x="100" y="180"/>
                    <a:pt x="76" y="180"/>
                  </a:cubicBezTo>
                  <a:cubicBezTo>
                    <a:pt x="23" y="180"/>
                    <a:pt x="0" y="141"/>
                    <a:pt x="0" y="93"/>
                  </a:cubicBezTo>
                  <a:cubicBezTo>
                    <a:pt x="0" y="43"/>
                    <a:pt x="26" y="0"/>
                    <a:pt x="68" y="0"/>
                  </a:cubicBezTo>
                  <a:cubicBezTo>
                    <a:pt x="103" y="0"/>
                    <a:pt x="135" y="22"/>
                    <a:pt x="135" y="93"/>
                  </a:cubicBezTo>
                  <a:lnTo>
                    <a:pt x="135" y="101"/>
                  </a:lnTo>
                  <a:lnTo>
                    <a:pt x="39" y="101"/>
                  </a:lnTo>
                  <a:cubicBezTo>
                    <a:pt x="39" y="130"/>
                    <a:pt x="50" y="149"/>
                    <a:pt x="82" y="149"/>
                  </a:cubicBezTo>
                  <a:cubicBezTo>
                    <a:pt x="105" y="149"/>
                    <a:pt x="119" y="141"/>
                    <a:pt x="124" y="135"/>
                  </a:cubicBezTo>
                  <a:lnTo>
                    <a:pt x="127" y="170"/>
                  </a:lnTo>
                  <a:close/>
                  <a:moveTo>
                    <a:pt x="95" y="77"/>
                  </a:moveTo>
                  <a:cubicBezTo>
                    <a:pt x="95" y="45"/>
                    <a:pt x="84" y="32"/>
                    <a:pt x="68" y="32"/>
                  </a:cubicBezTo>
                  <a:cubicBezTo>
                    <a:pt x="47" y="32"/>
                    <a:pt x="39" y="56"/>
                    <a:pt x="39" y="77"/>
                  </a:cubicBezTo>
                  <a:lnTo>
                    <a:pt x="95" y="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" name="Freeform 482">
              <a:extLst>
                <a:ext uri="{FF2B5EF4-FFF2-40B4-BE49-F238E27FC236}">
                  <a16:creationId xmlns:a16="http://schemas.microsoft.com/office/drawing/2014/main" id="{B03DC4B3-7066-4D4F-87C7-13B8E0BE9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5124" y="6294434"/>
              <a:ext cx="350837" cy="336550"/>
            </a:xfrm>
            <a:custGeom>
              <a:avLst/>
              <a:gdLst>
                <a:gd name="T0" fmla="*/ 0 w 974"/>
                <a:gd name="T1" fmla="*/ 168095 h 933"/>
                <a:gd name="T2" fmla="*/ 175419 w 974"/>
                <a:gd name="T3" fmla="*/ 0 h 933"/>
                <a:gd name="T4" fmla="*/ 350477 w 974"/>
                <a:gd name="T5" fmla="*/ 168095 h 933"/>
                <a:gd name="T6" fmla="*/ 175419 w 974"/>
                <a:gd name="T7" fmla="*/ 336189 h 933"/>
                <a:gd name="T8" fmla="*/ 0 w 974"/>
                <a:gd name="T9" fmla="*/ 168095 h 933"/>
                <a:gd name="T10" fmla="*/ 8645 w 974"/>
                <a:gd name="T11" fmla="*/ 168095 h 933"/>
                <a:gd name="T12" fmla="*/ 175419 w 974"/>
                <a:gd name="T13" fmla="*/ 328614 h 933"/>
                <a:gd name="T14" fmla="*/ 341832 w 974"/>
                <a:gd name="T15" fmla="*/ 168095 h 933"/>
                <a:gd name="T16" fmla="*/ 175419 w 974"/>
                <a:gd name="T17" fmla="*/ 7575 h 933"/>
                <a:gd name="T18" fmla="*/ 8645 w 974"/>
                <a:gd name="T19" fmla="*/ 168095 h 9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74" h="933">
                  <a:moveTo>
                    <a:pt x="0" y="466"/>
                  </a:moveTo>
                  <a:cubicBezTo>
                    <a:pt x="0" y="210"/>
                    <a:pt x="217" y="0"/>
                    <a:pt x="487" y="0"/>
                  </a:cubicBezTo>
                  <a:cubicBezTo>
                    <a:pt x="753" y="0"/>
                    <a:pt x="973" y="210"/>
                    <a:pt x="973" y="466"/>
                  </a:cubicBezTo>
                  <a:cubicBezTo>
                    <a:pt x="971" y="723"/>
                    <a:pt x="753" y="932"/>
                    <a:pt x="487" y="932"/>
                  </a:cubicBezTo>
                  <a:cubicBezTo>
                    <a:pt x="220" y="932"/>
                    <a:pt x="0" y="723"/>
                    <a:pt x="0" y="466"/>
                  </a:cubicBezTo>
                  <a:close/>
                  <a:moveTo>
                    <a:pt x="24" y="466"/>
                  </a:moveTo>
                  <a:cubicBezTo>
                    <a:pt x="24" y="712"/>
                    <a:pt x="233" y="911"/>
                    <a:pt x="487" y="911"/>
                  </a:cubicBezTo>
                  <a:cubicBezTo>
                    <a:pt x="743" y="911"/>
                    <a:pt x="949" y="712"/>
                    <a:pt x="949" y="466"/>
                  </a:cubicBezTo>
                  <a:cubicBezTo>
                    <a:pt x="949" y="219"/>
                    <a:pt x="740" y="21"/>
                    <a:pt x="487" y="21"/>
                  </a:cubicBezTo>
                  <a:cubicBezTo>
                    <a:pt x="230" y="21"/>
                    <a:pt x="24" y="219"/>
                    <a:pt x="24" y="4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" name="Freeform 483">
              <a:extLst>
                <a:ext uri="{FF2B5EF4-FFF2-40B4-BE49-F238E27FC236}">
                  <a16:creationId xmlns:a16="http://schemas.microsoft.com/office/drawing/2014/main" id="{BB77D817-C99A-4C33-96F5-790C405DC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574" y="6340471"/>
              <a:ext cx="261937" cy="244475"/>
            </a:xfrm>
            <a:custGeom>
              <a:avLst/>
              <a:gdLst>
                <a:gd name="T0" fmla="*/ 0 w 726"/>
                <a:gd name="T1" fmla="*/ 122057 h 679"/>
                <a:gd name="T2" fmla="*/ 130969 w 726"/>
                <a:gd name="T3" fmla="*/ 0 h 679"/>
                <a:gd name="T4" fmla="*/ 261576 w 726"/>
                <a:gd name="T5" fmla="*/ 122057 h 679"/>
                <a:gd name="T6" fmla="*/ 130969 w 726"/>
                <a:gd name="T7" fmla="*/ 244115 h 679"/>
                <a:gd name="T8" fmla="*/ 0 w 726"/>
                <a:gd name="T9" fmla="*/ 122057 h 679"/>
                <a:gd name="T10" fmla="*/ 9741 w 726"/>
                <a:gd name="T11" fmla="*/ 122057 h 679"/>
                <a:gd name="T12" fmla="*/ 130969 w 726"/>
                <a:gd name="T13" fmla="*/ 235474 h 679"/>
                <a:gd name="T14" fmla="*/ 251835 w 726"/>
                <a:gd name="T15" fmla="*/ 122057 h 679"/>
                <a:gd name="T16" fmla="*/ 130969 w 726"/>
                <a:gd name="T17" fmla="*/ 8641 h 679"/>
                <a:gd name="T18" fmla="*/ 9741 w 726"/>
                <a:gd name="T19" fmla="*/ 122057 h 6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26" h="679">
                  <a:moveTo>
                    <a:pt x="0" y="339"/>
                  </a:moveTo>
                  <a:cubicBezTo>
                    <a:pt x="0" y="154"/>
                    <a:pt x="162" y="0"/>
                    <a:pt x="363" y="0"/>
                  </a:cubicBezTo>
                  <a:cubicBezTo>
                    <a:pt x="561" y="0"/>
                    <a:pt x="725" y="151"/>
                    <a:pt x="725" y="339"/>
                  </a:cubicBezTo>
                  <a:cubicBezTo>
                    <a:pt x="722" y="525"/>
                    <a:pt x="561" y="678"/>
                    <a:pt x="363" y="678"/>
                  </a:cubicBezTo>
                  <a:cubicBezTo>
                    <a:pt x="164" y="678"/>
                    <a:pt x="0" y="527"/>
                    <a:pt x="0" y="339"/>
                  </a:cubicBezTo>
                  <a:close/>
                  <a:moveTo>
                    <a:pt x="27" y="339"/>
                  </a:moveTo>
                  <a:cubicBezTo>
                    <a:pt x="27" y="514"/>
                    <a:pt x="178" y="654"/>
                    <a:pt x="363" y="654"/>
                  </a:cubicBezTo>
                  <a:cubicBezTo>
                    <a:pt x="547" y="654"/>
                    <a:pt x="698" y="513"/>
                    <a:pt x="698" y="339"/>
                  </a:cubicBezTo>
                  <a:cubicBezTo>
                    <a:pt x="698" y="164"/>
                    <a:pt x="547" y="24"/>
                    <a:pt x="363" y="24"/>
                  </a:cubicBezTo>
                  <a:cubicBezTo>
                    <a:pt x="178" y="24"/>
                    <a:pt x="27" y="165"/>
                    <a:pt x="27" y="3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" name="Freeform 484">
              <a:extLst>
                <a:ext uri="{FF2B5EF4-FFF2-40B4-BE49-F238E27FC236}">
                  <a16:creationId xmlns:a16="http://schemas.microsoft.com/office/drawing/2014/main" id="{C56A113E-2D15-4EDC-9876-30B501BCF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524" y="6402384"/>
              <a:ext cx="23812" cy="20637"/>
            </a:xfrm>
            <a:custGeom>
              <a:avLst/>
              <a:gdLst>
                <a:gd name="T0" fmla="*/ 12650 w 64"/>
                <a:gd name="T1" fmla="*/ 0 h 59"/>
                <a:gd name="T2" fmla="*/ 14510 w 64"/>
                <a:gd name="T3" fmla="*/ 8395 h 59"/>
                <a:gd name="T4" fmla="*/ 23440 w 64"/>
                <a:gd name="T5" fmla="*/ 8395 h 59"/>
                <a:gd name="T6" fmla="*/ 16743 w 64"/>
                <a:gd name="T7" fmla="*/ 12942 h 59"/>
                <a:gd name="T8" fmla="*/ 19719 w 64"/>
                <a:gd name="T9" fmla="*/ 19588 h 59"/>
                <a:gd name="T10" fmla="*/ 11534 w 64"/>
                <a:gd name="T11" fmla="*/ 13991 h 59"/>
                <a:gd name="T12" fmla="*/ 4837 w 64"/>
                <a:gd name="T13" fmla="*/ 20287 h 59"/>
                <a:gd name="T14" fmla="*/ 7813 w 64"/>
                <a:gd name="T15" fmla="*/ 12942 h 59"/>
                <a:gd name="T16" fmla="*/ 0 w 64"/>
                <a:gd name="T17" fmla="*/ 8395 h 59"/>
                <a:gd name="T18" fmla="*/ 8557 w 64"/>
                <a:gd name="T19" fmla="*/ 8395 h 59"/>
                <a:gd name="T20" fmla="*/ 12650 w 64"/>
                <a:gd name="T21" fmla="*/ 0 h 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4" h="59">
                  <a:moveTo>
                    <a:pt x="34" y="0"/>
                  </a:moveTo>
                  <a:lnTo>
                    <a:pt x="39" y="24"/>
                  </a:lnTo>
                  <a:lnTo>
                    <a:pt x="63" y="24"/>
                  </a:lnTo>
                  <a:lnTo>
                    <a:pt x="45" y="37"/>
                  </a:lnTo>
                  <a:lnTo>
                    <a:pt x="53" y="56"/>
                  </a:lnTo>
                  <a:lnTo>
                    <a:pt x="31" y="40"/>
                  </a:lnTo>
                  <a:lnTo>
                    <a:pt x="13" y="58"/>
                  </a:lnTo>
                  <a:lnTo>
                    <a:pt x="21" y="37"/>
                  </a:lnTo>
                  <a:lnTo>
                    <a:pt x="0" y="24"/>
                  </a:lnTo>
                  <a:lnTo>
                    <a:pt x="23" y="24"/>
                  </a:lnTo>
                  <a:lnTo>
                    <a:pt x="34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" name="Freeform 485">
              <a:extLst>
                <a:ext uri="{FF2B5EF4-FFF2-40B4-BE49-F238E27FC236}">
                  <a16:creationId xmlns:a16="http://schemas.microsoft.com/office/drawing/2014/main" id="{22C34C27-B0BA-4059-BA43-DD0B3F78F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349" y="6402384"/>
              <a:ext cx="26987" cy="23812"/>
            </a:xfrm>
            <a:custGeom>
              <a:avLst/>
              <a:gdLst>
                <a:gd name="T0" fmla="*/ 22551 w 73"/>
                <a:gd name="T1" fmla="*/ 23440 h 64"/>
                <a:gd name="T2" fmla="*/ 13678 w 73"/>
                <a:gd name="T3" fmla="*/ 16743 h 64"/>
                <a:gd name="T4" fmla="*/ 14787 w 73"/>
                <a:gd name="T5" fmla="*/ 15627 h 64"/>
                <a:gd name="T6" fmla="*/ 21811 w 73"/>
                <a:gd name="T7" fmla="*/ 20463 h 64"/>
                <a:gd name="T8" fmla="*/ 19593 w 73"/>
                <a:gd name="T9" fmla="*/ 14510 h 64"/>
                <a:gd name="T10" fmla="*/ 25508 w 73"/>
                <a:gd name="T11" fmla="*/ 10790 h 64"/>
                <a:gd name="T12" fmla="*/ 25139 w 73"/>
                <a:gd name="T13" fmla="*/ 10790 h 64"/>
                <a:gd name="T14" fmla="*/ 19593 w 73"/>
                <a:gd name="T15" fmla="*/ 14510 h 64"/>
                <a:gd name="T16" fmla="*/ 22551 w 73"/>
                <a:gd name="T17" fmla="*/ 23440 h 64"/>
                <a:gd name="T18" fmla="*/ 9242 w 73"/>
                <a:gd name="T19" fmla="*/ 20463 h 64"/>
                <a:gd name="T20" fmla="*/ 8872 w 73"/>
                <a:gd name="T21" fmla="*/ 21580 h 64"/>
                <a:gd name="T22" fmla="*/ 13678 w 73"/>
                <a:gd name="T23" fmla="*/ 16743 h 64"/>
                <a:gd name="T24" fmla="*/ 9242 w 73"/>
                <a:gd name="T25" fmla="*/ 20463 h 64"/>
                <a:gd name="T26" fmla="*/ 7024 w 73"/>
                <a:gd name="T27" fmla="*/ 22324 h 64"/>
                <a:gd name="T28" fmla="*/ 5915 w 73"/>
                <a:gd name="T29" fmla="*/ 22324 h 64"/>
                <a:gd name="T30" fmla="*/ 8872 w 73"/>
                <a:gd name="T31" fmla="*/ 14510 h 64"/>
                <a:gd name="T32" fmla="*/ 0 w 73"/>
                <a:gd name="T33" fmla="*/ 9674 h 64"/>
                <a:gd name="T34" fmla="*/ 9981 w 73"/>
                <a:gd name="T35" fmla="*/ 9674 h 64"/>
                <a:gd name="T36" fmla="*/ 13678 w 73"/>
                <a:gd name="T37" fmla="*/ 0 h 64"/>
                <a:gd name="T38" fmla="*/ 15157 w 73"/>
                <a:gd name="T39" fmla="*/ 4465 h 64"/>
                <a:gd name="T40" fmla="*/ 12939 w 73"/>
                <a:gd name="T41" fmla="*/ 10790 h 64"/>
                <a:gd name="T42" fmla="*/ 4067 w 73"/>
                <a:gd name="T43" fmla="*/ 10790 h 64"/>
                <a:gd name="T44" fmla="*/ 10721 w 73"/>
                <a:gd name="T45" fmla="*/ 14510 h 64"/>
                <a:gd name="T46" fmla="*/ 9242 w 73"/>
                <a:gd name="T47" fmla="*/ 20463 h 64"/>
                <a:gd name="T48" fmla="*/ 7024 w 73"/>
                <a:gd name="T49" fmla="*/ 22324 h 64"/>
                <a:gd name="T50" fmla="*/ 16636 w 73"/>
                <a:gd name="T51" fmla="*/ 9674 h 64"/>
                <a:gd name="T52" fmla="*/ 17375 w 73"/>
                <a:gd name="T53" fmla="*/ 9674 h 64"/>
                <a:gd name="T54" fmla="*/ 15896 w 73"/>
                <a:gd name="T55" fmla="*/ 2604 h 64"/>
                <a:gd name="T56" fmla="*/ 15157 w 73"/>
                <a:gd name="T57" fmla="*/ 4465 h 64"/>
                <a:gd name="T58" fmla="*/ 16636 w 73"/>
                <a:gd name="T59" fmla="*/ 9674 h 64"/>
                <a:gd name="T60" fmla="*/ 26617 w 73"/>
                <a:gd name="T61" fmla="*/ 9674 h 64"/>
                <a:gd name="T62" fmla="*/ 25139 w 73"/>
                <a:gd name="T63" fmla="*/ 10790 h 64"/>
                <a:gd name="T64" fmla="*/ 17745 w 73"/>
                <a:gd name="T65" fmla="*/ 10790 h 64"/>
                <a:gd name="T66" fmla="*/ 17375 w 73"/>
                <a:gd name="T67" fmla="*/ 9674 h 64"/>
                <a:gd name="T68" fmla="*/ 26617 w 73"/>
                <a:gd name="T69" fmla="*/ 9674 h 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3" h="64">
                  <a:moveTo>
                    <a:pt x="61" y="63"/>
                  </a:moveTo>
                  <a:lnTo>
                    <a:pt x="37" y="45"/>
                  </a:lnTo>
                  <a:lnTo>
                    <a:pt x="40" y="42"/>
                  </a:lnTo>
                  <a:lnTo>
                    <a:pt x="59" y="55"/>
                  </a:lnTo>
                  <a:lnTo>
                    <a:pt x="53" y="39"/>
                  </a:lnTo>
                  <a:lnTo>
                    <a:pt x="69" y="29"/>
                  </a:lnTo>
                  <a:lnTo>
                    <a:pt x="68" y="29"/>
                  </a:lnTo>
                  <a:lnTo>
                    <a:pt x="53" y="39"/>
                  </a:lnTo>
                  <a:lnTo>
                    <a:pt x="61" y="63"/>
                  </a:lnTo>
                  <a:close/>
                  <a:moveTo>
                    <a:pt x="25" y="55"/>
                  </a:moveTo>
                  <a:lnTo>
                    <a:pt x="24" y="58"/>
                  </a:lnTo>
                  <a:lnTo>
                    <a:pt x="37" y="45"/>
                  </a:lnTo>
                  <a:lnTo>
                    <a:pt x="25" y="55"/>
                  </a:lnTo>
                  <a:close/>
                  <a:moveTo>
                    <a:pt x="19" y="60"/>
                  </a:moveTo>
                  <a:lnTo>
                    <a:pt x="16" y="60"/>
                  </a:lnTo>
                  <a:lnTo>
                    <a:pt x="24" y="39"/>
                  </a:lnTo>
                  <a:lnTo>
                    <a:pt x="0" y="26"/>
                  </a:lnTo>
                  <a:lnTo>
                    <a:pt x="27" y="26"/>
                  </a:lnTo>
                  <a:lnTo>
                    <a:pt x="37" y="0"/>
                  </a:lnTo>
                  <a:lnTo>
                    <a:pt x="41" y="12"/>
                  </a:lnTo>
                  <a:lnTo>
                    <a:pt x="35" y="29"/>
                  </a:lnTo>
                  <a:lnTo>
                    <a:pt x="11" y="29"/>
                  </a:lnTo>
                  <a:lnTo>
                    <a:pt x="29" y="39"/>
                  </a:lnTo>
                  <a:lnTo>
                    <a:pt x="25" y="55"/>
                  </a:lnTo>
                  <a:lnTo>
                    <a:pt x="19" y="60"/>
                  </a:lnTo>
                  <a:close/>
                  <a:moveTo>
                    <a:pt x="45" y="26"/>
                  </a:moveTo>
                  <a:lnTo>
                    <a:pt x="47" y="26"/>
                  </a:lnTo>
                  <a:lnTo>
                    <a:pt x="43" y="7"/>
                  </a:lnTo>
                  <a:lnTo>
                    <a:pt x="41" y="12"/>
                  </a:lnTo>
                  <a:lnTo>
                    <a:pt x="45" y="26"/>
                  </a:lnTo>
                  <a:close/>
                  <a:moveTo>
                    <a:pt x="72" y="26"/>
                  </a:moveTo>
                  <a:lnTo>
                    <a:pt x="68" y="29"/>
                  </a:lnTo>
                  <a:lnTo>
                    <a:pt x="48" y="29"/>
                  </a:lnTo>
                  <a:lnTo>
                    <a:pt x="47" y="26"/>
                  </a:lnTo>
                  <a:lnTo>
                    <a:pt x="72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" name="Freeform 486">
              <a:extLst>
                <a:ext uri="{FF2B5EF4-FFF2-40B4-BE49-F238E27FC236}">
                  <a16:creationId xmlns:a16="http://schemas.microsoft.com/office/drawing/2014/main" id="{E1CE6736-E574-491C-8DC6-81A205C19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7224" y="6519859"/>
              <a:ext cx="23812" cy="20637"/>
            </a:xfrm>
            <a:custGeom>
              <a:avLst/>
              <a:gdLst>
                <a:gd name="T0" fmla="*/ 12456 w 65"/>
                <a:gd name="T1" fmla="*/ 0 h 57"/>
                <a:gd name="T2" fmla="*/ 14654 w 65"/>
                <a:gd name="T3" fmla="*/ 7603 h 57"/>
                <a:gd name="T4" fmla="*/ 23446 w 65"/>
                <a:gd name="T5" fmla="*/ 7603 h 57"/>
                <a:gd name="T6" fmla="*/ 16485 w 65"/>
                <a:gd name="T7" fmla="*/ 12310 h 57"/>
                <a:gd name="T8" fmla="*/ 19416 w 65"/>
                <a:gd name="T9" fmla="*/ 20275 h 57"/>
                <a:gd name="T10" fmla="*/ 11723 w 65"/>
                <a:gd name="T11" fmla="*/ 14482 h 57"/>
                <a:gd name="T12" fmla="*/ 4762 w 65"/>
                <a:gd name="T13" fmla="*/ 20275 h 57"/>
                <a:gd name="T14" fmla="*/ 7693 w 65"/>
                <a:gd name="T15" fmla="*/ 12310 h 57"/>
                <a:gd name="T16" fmla="*/ 0 w 65"/>
                <a:gd name="T17" fmla="*/ 7603 h 57"/>
                <a:gd name="T18" fmla="*/ 8792 w 65"/>
                <a:gd name="T19" fmla="*/ 8689 h 57"/>
                <a:gd name="T20" fmla="*/ 12456 w 65"/>
                <a:gd name="T21" fmla="*/ 0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57">
                  <a:moveTo>
                    <a:pt x="34" y="0"/>
                  </a:moveTo>
                  <a:lnTo>
                    <a:pt x="40" y="21"/>
                  </a:lnTo>
                  <a:lnTo>
                    <a:pt x="64" y="21"/>
                  </a:lnTo>
                  <a:lnTo>
                    <a:pt x="45" y="34"/>
                  </a:lnTo>
                  <a:lnTo>
                    <a:pt x="53" y="56"/>
                  </a:lnTo>
                  <a:lnTo>
                    <a:pt x="32" y="40"/>
                  </a:lnTo>
                  <a:lnTo>
                    <a:pt x="13" y="56"/>
                  </a:lnTo>
                  <a:lnTo>
                    <a:pt x="21" y="34"/>
                  </a:lnTo>
                  <a:lnTo>
                    <a:pt x="0" y="21"/>
                  </a:lnTo>
                  <a:lnTo>
                    <a:pt x="24" y="24"/>
                  </a:lnTo>
                  <a:lnTo>
                    <a:pt x="34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" name="Freeform 487">
              <a:extLst>
                <a:ext uri="{FF2B5EF4-FFF2-40B4-BE49-F238E27FC236}">
                  <a16:creationId xmlns:a16="http://schemas.microsoft.com/office/drawing/2014/main" id="{B7586459-19EE-4699-94DD-5A18931CE6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5636" y="6518271"/>
              <a:ext cx="26988" cy="23813"/>
            </a:xfrm>
            <a:custGeom>
              <a:avLst/>
              <a:gdLst>
                <a:gd name="T0" fmla="*/ 21812 w 73"/>
                <a:gd name="T1" fmla="*/ 23441 h 64"/>
                <a:gd name="T2" fmla="*/ 13679 w 73"/>
                <a:gd name="T3" fmla="*/ 16744 h 64"/>
                <a:gd name="T4" fmla="*/ 7024 w 73"/>
                <a:gd name="T5" fmla="*/ 22697 h 64"/>
                <a:gd name="T6" fmla="*/ 5915 w 73"/>
                <a:gd name="T7" fmla="*/ 22697 h 64"/>
                <a:gd name="T8" fmla="*/ 8873 w 73"/>
                <a:gd name="T9" fmla="*/ 14511 h 64"/>
                <a:gd name="T10" fmla="*/ 0 w 73"/>
                <a:gd name="T11" fmla="*/ 9674 h 64"/>
                <a:gd name="T12" fmla="*/ 9982 w 73"/>
                <a:gd name="T13" fmla="*/ 9674 h 64"/>
                <a:gd name="T14" fmla="*/ 13679 w 73"/>
                <a:gd name="T15" fmla="*/ 0 h 64"/>
                <a:gd name="T16" fmla="*/ 14788 w 73"/>
                <a:gd name="T17" fmla="*/ 2977 h 64"/>
                <a:gd name="T18" fmla="*/ 11830 w 73"/>
                <a:gd name="T19" fmla="*/ 10790 h 64"/>
                <a:gd name="T20" fmla="*/ 2958 w 73"/>
                <a:gd name="T21" fmla="*/ 10790 h 64"/>
                <a:gd name="T22" fmla="*/ 9982 w 73"/>
                <a:gd name="T23" fmla="*/ 14511 h 64"/>
                <a:gd name="T24" fmla="*/ 8133 w 73"/>
                <a:gd name="T25" fmla="*/ 21581 h 64"/>
                <a:gd name="T26" fmla="*/ 13679 w 73"/>
                <a:gd name="T27" fmla="*/ 15627 h 64"/>
                <a:gd name="T28" fmla="*/ 20703 w 73"/>
                <a:gd name="T29" fmla="*/ 20464 h 64"/>
                <a:gd name="T30" fmla="*/ 18855 w 73"/>
                <a:gd name="T31" fmla="*/ 14511 h 64"/>
                <a:gd name="T32" fmla="*/ 24770 w 73"/>
                <a:gd name="T33" fmla="*/ 10790 h 64"/>
                <a:gd name="T34" fmla="*/ 16636 w 73"/>
                <a:gd name="T35" fmla="*/ 10790 h 64"/>
                <a:gd name="T36" fmla="*/ 15158 w 73"/>
                <a:gd name="T37" fmla="*/ 4837 h 64"/>
                <a:gd name="T38" fmla="*/ 16636 w 73"/>
                <a:gd name="T39" fmla="*/ 9674 h 64"/>
                <a:gd name="T40" fmla="*/ 26618 w 73"/>
                <a:gd name="T41" fmla="*/ 9674 h 64"/>
                <a:gd name="T42" fmla="*/ 19594 w 73"/>
                <a:gd name="T43" fmla="*/ 14511 h 64"/>
                <a:gd name="T44" fmla="*/ 21812 w 73"/>
                <a:gd name="T45" fmla="*/ 23441 h 64"/>
                <a:gd name="T46" fmla="*/ 15158 w 73"/>
                <a:gd name="T47" fmla="*/ 4837 h 64"/>
                <a:gd name="T48" fmla="*/ 14788 w 73"/>
                <a:gd name="T49" fmla="*/ 2977 h 64"/>
                <a:gd name="T50" fmla="*/ 14788 w 73"/>
                <a:gd name="T51" fmla="*/ 2977 h 64"/>
                <a:gd name="T52" fmla="*/ 15158 w 73"/>
                <a:gd name="T53" fmla="*/ 4837 h 6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3" h="64">
                  <a:moveTo>
                    <a:pt x="59" y="63"/>
                  </a:moveTo>
                  <a:lnTo>
                    <a:pt x="37" y="45"/>
                  </a:lnTo>
                  <a:lnTo>
                    <a:pt x="19" y="61"/>
                  </a:lnTo>
                  <a:lnTo>
                    <a:pt x="16" y="61"/>
                  </a:lnTo>
                  <a:lnTo>
                    <a:pt x="24" y="39"/>
                  </a:lnTo>
                  <a:lnTo>
                    <a:pt x="0" y="26"/>
                  </a:lnTo>
                  <a:lnTo>
                    <a:pt x="27" y="26"/>
                  </a:lnTo>
                  <a:lnTo>
                    <a:pt x="37" y="0"/>
                  </a:lnTo>
                  <a:lnTo>
                    <a:pt x="40" y="8"/>
                  </a:lnTo>
                  <a:lnTo>
                    <a:pt x="32" y="29"/>
                  </a:lnTo>
                  <a:lnTo>
                    <a:pt x="8" y="29"/>
                  </a:lnTo>
                  <a:lnTo>
                    <a:pt x="27" y="39"/>
                  </a:lnTo>
                  <a:lnTo>
                    <a:pt x="22" y="58"/>
                  </a:lnTo>
                  <a:lnTo>
                    <a:pt x="37" y="42"/>
                  </a:lnTo>
                  <a:lnTo>
                    <a:pt x="56" y="55"/>
                  </a:lnTo>
                  <a:lnTo>
                    <a:pt x="51" y="39"/>
                  </a:lnTo>
                  <a:lnTo>
                    <a:pt x="67" y="29"/>
                  </a:lnTo>
                  <a:lnTo>
                    <a:pt x="45" y="29"/>
                  </a:lnTo>
                  <a:lnTo>
                    <a:pt x="41" y="13"/>
                  </a:lnTo>
                  <a:lnTo>
                    <a:pt x="45" y="26"/>
                  </a:lnTo>
                  <a:lnTo>
                    <a:pt x="72" y="26"/>
                  </a:lnTo>
                  <a:lnTo>
                    <a:pt x="53" y="39"/>
                  </a:lnTo>
                  <a:lnTo>
                    <a:pt x="59" y="63"/>
                  </a:lnTo>
                  <a:close/>
                  <a:moveTo>
                    <a:pt x="41" y="13"/>
                  </a:moveTo>
                  <a:lnTo>
                    <a:pt x="40" y="8"/>
                  </a:lnTo>
                  <a:lnTo>
                    <a:pt x="4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" name="Freeform 488">
              <a:extLst>
                <a:ext uri="{FF2B5EF4-FFF2-40B4-BE49-F238E27FC236}">
                  <a16:creationId xmlns:a16="http://schemas.microsoft.com/office/drawing/2014/main" id="{2A4A078A-9A4E-4E0A-98B2-F8E9BFC48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0049" y="6518271"/>
              <a:ext cx="22225" cy="20638"/>
            </a:xfrm>
            <a:custGeom>
              <a:avLst/>
              <a:gdLst>
                <a:gd name="T0" fmla="*/ 11471 w 62"/>
                <a:gd name="T1" fmla="*/ 0 h 56"/>
                <a:gd name="T2" fmla="*/ 13263 w 62"/>
                <a:gd name="T3" fmla="*/ 7739 h 56"/>
                <a:gd name="T4" fmla="*/ 21867 w 62"/>
                <a:gd name="T5" fmla="*/ 7739 h 56"/>
                <a:gd name="T6" fmla="*/ 16131 w 62"/>
                <a:gd name="T7" fmla="*/ 12530 h 56"/>
                <a:gd name="T8" fmla="*/ 17923 w 62"/>
                <a:gd name="T9" fmla="*/ 20269 h 56"/>
                <a:gd name="T10" fmla="*/ 11471 w 62"/>
                <a:gd name="T11" fmla="*/ 14373 h 56"/>
                <a:gd name="T12" fmla="*/ 3943 w 62"/>
                <a:gd name="T13" fmla="*/ 20269 h 56"/>
                <a:gd name="T14" fmla="*/ 6811 w 62"/>
                <a:gd name="T15" fmla="*/ 12530 h 56"/>
                <a:gd name="T16" fmla="*/ 0 w 62"/>
                <a:gd name="T17" fmla="*/ 7739 h 56"/>
                <a:gd name="T18" fmla="*/ 7528 w 62"/>
                <a:gd name="T19" fmla="*/ 8476 h 56"/>
                <a:gd name="T20" fmla="*/ 11471 w 62"/>
                <a:gd name="T21" fmla="*/ 0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2" h="56">
                  <a:moveTo>
                    <a:pt x="32" y="0"/>
                  </a:moveTo>
                  <a:lnTo>
                    <a:pt x="37" y="21"/>
                  </a:lnTo>
                  <a:lnTo>
                    <a:pt x="61" y="21"/>
                  </a:lnTo>
                  <a:lnTo>
                    <a:pt x="45" y="34"/>
                  </a:lnTo>
                  <a:lnTo>
                    <a:pt x="50" y="55"/>
                  </a:lnTo>
                  <a:lnTo>
                    <a:pt x="32" y="39"/>
                  </a:lnTo>
                  <a:lnTo>
                    <a:pt x="11" y="55"/>
                  </a:lnTo>
                  <a:lnTo>
                    <a:pt x="19" y="34"/>
                  </a:lnTo>
                  <a:lnTo>
                    <a:pt x="0" y="21"/>
                  </a:lnTo>
                  <a:lnTo>
                    <a:pt x="21" y="23"/>
                  </a:lnTo>
                  <a:lnTo>
                    <a:pt x="32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" name="Freeform 489">
              <a:extLst>
                <a:ext uri="{FF2B5EF4-FFF2-40B4-BE49-F238E27FC236}">
                  <a16:creationId xmlns:a16="http://schemas.microsoft.com/office/drawing/2014/main" id="{7AF50E41-5803-4BF1-ADD4-DD49B07F1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8461" y="6516684"/>
              <a:ext cx="25400" cy="23812"/>
            </a:xfrm>
            <a:custGeom>
              <a:avLst/>
              <a:gdLst>
                <a:gd name="T0" fmla="*/ 20461 w 72"/>
                <a:gd name="T1" fmla="*/ 23446 h 65"/>
                <a:gd name="T2" fmla="*/ 13053 w 72"/>
                <a:gd name="T3" fmla="*/ 16485 h 65"/>
                <a:gd name="T4" fmla="*/ 6350 w 72"/>
                <a:gd name="T5" fmla="*/ 22347 h 65"/>
                <a:gd name="T6" fmla="*/ 5644 w 72"/>
                <a:gd name="T7" fmla="*/ 22347 h 65"/>
                <a:gd name="T8" fmla="*/ 8467 w 72"/>
                <a:gd name="T9" fmla="*/ 14654 h 65"/>
                <a:gd name="T10" fmla="*/ 0 w 72"/>
                <a:gd name="T11" fmla="*/ 9891 h 65"/>
                <a:gd name="T12" fmla="*/ 9172 w 72"/>
                <a:gd name="T13" fmla="*/ 9891 h 65"/>
                <a:gd name="T14" fmla="*/ 13053 w 72"/>
                <a:gd name="T15" fmla="*/ 0 h 65"/>
                <a:gd name="T16" fmla="*/ 13758 w 72"/>
                <a:gd name="T17" fmla="*/ 3297 h 65"/>
                <a:gd name="T18" fmla="*/ 11289 w 72"/>
                <a:gd name="T19" fmla="*/ 10624 h 65"/>
                <a:gd name="T20" fmla="*/ 2822 w 72"/>
                <a:gd name="T21" fmla="*/ 10624 h 65"/>
                <a:gd name="T22" fmla="*/ 9172 w 72"/>
                <a:gd name="T23" fmla="*/ 14654 h 65"/>
                <a:gd name="T24" fmla="*/ 7408 w 72"/>
                <a:gd name="T25" fmla="*/ 21614 h 65"/>
                <a:gd name="T26" fmla="*/ 13053 w 72"/>
                <a:gd name="T27" fmla="*/ 15753 h 65"/>
                <a:gd name="T28" fmla="*/ 19403 w 72"/>
                <a:gd name="T29" fmla="*/ 20515 h 65"/>
                <a:gd name="T30" fmla="*/ 17639 w 72"/>
                <a:gd name="T31" fmla="*/ 14654 h 65"/>
                <a:gd name="T32" fmla="*/ 23283 w 72"/>
                <a:gd name="T33" fmla="*/ 10624 h 65"/>
                <a:gd name="T34" fmla="*/ 15875 w 72"/>
                <a:gd name="T35" fmla="*/ 10624 h 65"/>
                <a:gd name="T36" fmla="*/ 14464 w 72"/>
                <a:gd name="T37" fmla="*/ 5129 h 65"/>
                <a:gd name="T38" fmla="*/ 15875 w 72"/>
                <a:gd name="T39" fmla="*/ 9891 h 65"/>
                <a:gd name="T40" fmla="*/ 25047 w 72"/>
                <a:gd name="T41" fmla="*/ 9891 h 65"/>
                <a:gd name="T42" fmla="*/ 18697 w 72"/>
                <a:gd name="T43" fmla="*/ 14654 h 65"/>
                <a:gd name="T44" fmla="*/ 20461 w 72"/>
                <a:gd name="T45" fmla="*/ 23446 h 65"/>
                <a:gd name="T46" fmla="*/ 14464 w 72"/>
                <a:gd name="T47" fmla="*/ 5129 h 65"/>
                <a:gd name="T48" fmla="*/ 13758 w 72"/>
                <a:gd name="T49" fmla="*/ 2931 h 65"/>
                <a:gd name="T50" fmla="*/ 13758 w 72"/>
                <a:gd name="T51" fmla="*/ 3297 h 65"/>
                <a:gd name="T52" fmla="*/ 14464 w 72"/>
                <a:gd name="T53" fmla="*/ 5129 h 6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2" h="65">
                  <a:moveTo>
                    <a:pt x="58" y="64"/>
                  </a:moveTo>
                  <a:lnTo>
                    <a:pt x="37" y="45"/>
                  </a:lnTo>
                  <a:lnTo>
                    <a:pt x="18" y="61"/>
                  </a:lnTo>
                  <a:lnTo>
                    <a:pt x="16" y="61"/>
                  </a:lnTo>
                  <a:lnTo>
                    <a:pt x="24" y="40"/>
                  </a:lnTo>
                  <a:lnTo>
                    <a:pt x="0" y="27"/>
                  </a:lnTo>
                  <a:lnTo>
                    <a:pt x="26" y="27"/>
                  </a:lnTo>
                  <a:lnTo>
                    <a:pt x="37" y="0"/>
                  </a:lnTo>
                  <a:lnTo>
                    <a:pt x="39" y="9"/>
                  </a:lnTo>
                  <a:lnTo>
                    <a:pt x="32" y="29"/>
                  </a:lnTo>
                  <a:lnTo>
                    <a:pt x="8" y="29"/>
                  </a:lnTo>
                  <a:lnTo>
                    <a:pt x="26" y="40"/>
                  </a:lnTo>
                  <a:lnTo>
                    <a:pt x="21" y="59"/>
                  </a:lnTo>
                  <a:lnTo>
                    <a:pt x="37" y="43"/>
                  </a:lnTo>
                  <a:lnTo>
                    <a:pt x="55" y="56"/>
                  </a:lnTo>
                  <a:lnTo>
                    <a:pt x="50" y="40"/>
                  </a:lnTo>
                  <a:lnTo>
                    <a:pt x="66" y="29"/>
                  </a:lnTo>
                  <a:lnTo>
                    <a:pt x="45" y="29"/>
                  </a:lnTo>
                  <a:lnTo>
                    <a:pt x="41" y="14"/>
                  </a:lnTo>
                  <a:lnTo>
                    <a:pt x="45" y="27"/>
                  </a:lnTo>
                  <a:lnTo>
                    <a:pt x="71" y="27"/>
                  </a:lnTo>
                  <a:lnTo>
                    <a:pt x="53" y="40"/>
                  </a:lnTo>
                  <a:lnTo>
                    <a:pt x="58" y="64"/>
                  </a:lnTo>
                  <a:close/>
                  <a:moveTo>
                    <a:pt x="41" y="14"/>
                  </a:moveTo>
                  <a:lnTo>
                    <a:pt x="39" y="8"/>
                  </a:lnTo>
                  <a:lnTo>
                    <a:pt x="39" y="9"/>
                  </a:lnTo>
                  <a:lnTo>
                    <a:pt x="41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" name="Freeform 490">
              <a:extLst>
                <a:ext uri="{FF2B5EF4-FFF2-40B4-BE49-F238E27FC236}">
                  <a16:creationId xmlns:a16="http://schemas.microsoft.com/office/drawing/2014/main" id="{9184FA52-763C-48AC-92D8-DCE84406D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749" y="6397621"/>
              <a:ext cx="23812" cy="22225"/>
            </a:xfrm>
            <a:custGeom>
              <a:avLst/>
              <a:gdLst>
                <a:gd name="T0" fmla="*/ 12822 w 65"/>
                <a:gd name="T1" fmla="*/ 0 h 60"/>
                <a:gd name="T2" fmla="*/ 15753 w 65"/>
                <a:gd name="T3" fmla="*/ 8890 h 60"/>
                <a:gd name="T4" fmla="*/ 23446 w 65"/>
                <a:gd name="T5" fmla="*/ 8890 h 60"/>
                <a:gd name="T6" fmla="*/ 16485 w 65"/>
                <a:gd name="T7" fmla="*/ 13705 h 60"/>
                <a:gd name="T8" fmla="*/ 19416 w 65"/>
                <a:gd name="T9" fmla="*/ 20743 h 60"/>
                <a:gd name="T10" fmla="*/ 12822 w 65"/>
                <a:gd name="T11" fmla="*/ 14817 h 60"/>
                <a:gd name="T12" fmla="*/ 4762 w 65"/>
                <a:gd name="T13" fmla="*/ 21855 h 60"/>
                <a:gd name="T14" fmla="*/ 7693 w 65"/>
                <a:gd name="T15" fmla="*/ 13705 h 60"/>
                <a:gd name="T16" fmla="*/ 0 w 65"/>
                <a:gd name="T17" fmla="*/ 8890 h 60"/>
                <a:gd name="T18" fmla="*/ 8792 w 65"/>
                <a:gd name="T19" fmla="*/ 8890 h 60"/>
                <a:gd name="T20" fmla="*/ 12822 w 65"/>
                <a:gd name="T21" fmla="*/ 0 h 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60">
                  <a:moveTo>
                    <a:pt x="35" y="0"/>
                  </a:moveTo>
                  <a:lnTo>
                    <a:pt x="43" y="24"/>
                  </a:lnTo>
                  <a:lnTo>
                    <a:pt x="64" y="24"/>
                  </a:lnTo>
                  <a:lnTo>
                    <a:pt x="45" y="37"/>
                  </a:lnTo>
                  <a:lnTo>
                    <a:pt x="53" y="56"/>
                  </a:lnTo>
                  <a:lnTo>
                    <a:pt x="35" y="40"/>
                  </a:lnTo>
                  <a:lnTo>
                    <a:pt x="13" y="59"/>
                  </a:lnTo>
                  <a:lnTo>
                    <a:pt x="21" y="37"/>
                  </a:lnTo>
                  <a:lnTo>
                    <a:pt x="0" y="24"/>
                  </a:lnTo>
                  <a:lnTo>
                    <a:pt x="24" y="24"/>
                  </a:lnTo>
                  <a:lnTo>
                    <a:pt x="35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" name="Freeform 491">
              <a:extLst>
                <a:ext uri="{FF2B5EF4-FFF2-40B4-BE49-F238E27FC236}">
                  <a16:creationId xmlns:a16="http://schemas.microsoft.com/office/drawing/2014/main" id="{225C41B5-4A1E-41B5-BF8E-A629953ED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749" y="6397621"/>
              <a:ext cx="25400" cy="22225"/>
            </a:xfrm>
            <a:custGeom>
              <a:avLst/>
              <a:gdLst>
                <a:gd name="T0" fmla="*/ 20461 w 72"/>
                <a:gd name="T1" fmla="*/ 21867 h 62"/>
                <a:gd name="T2" fmla="*/ 13053 w 72"/>
                <a:gd name="T3" fmla="*/ 15414 h 62"/>
                <a:gd name="T4" fmla="*/ 6350 w 72"/>
                <a:gd name="T5" fmla="*/ 21867 h 62"/>
                <a:gd name="T6" fmla="*/ 5292 w 72"/>
                <a:gd name="T7" fmla="*/ 21867 h 62"/>
                <a:gd name="T8" fmla="*/ 8114 w 72"/>
                <a:gd name="T9" fmla="*/ 14339 h 62"/>
                <a:gd name="T10" fmla="*/ 0 w 72"/>
                <a:gd name="T11" fmla="*/ 9679 h 62"/>
                <a:gd name="T12" fmla="*/ 4233 w 72"/>
                <a:gd name="T13" fmla="*/ 9679 h 62"/>
                <a:gd name="T14" fmla="*/ 9172 w 72"/>
                <a:gd name="T15" fmla="*/ 12546 h 62"/>
                <a:gd name="T16" fmla="*/ 7408 w 72"/>
                <a:gd name="T17" fmla="*/ 18999 h 62"/>
                <a:gd name="T18" fmla="*/ 13758 w 72"/>
                <a:gd name="T19" fmla="*/ 13263 h 62"/>
                <a:gd name="T20" fmla="*/ 19403 w 72"/>
                <a:gd name="T21" fmla="*/ 18999 h 62"/>
                <a:gd name="T22" fmla="*/ 17639 w 72"/>
                <a:gd name="T23" fmla="*/ 13263 h 62"/>
                <a:gd name="T24" fmla="*/ 23283 w 72"/>
                <a:gd name="T25" fmla="*/ 9679 h 62"/>
                <a:gd name="T26" fmla="*/ 16581 w 72"/>
                <a:gd name="T27" fmla="*/ 9679 h 62"/>
                <a:gd name="T28" fmla="*/ 14464 w 72"/>
                <a:gd name="T29" fmla="*/ 3585 h 62"/>
                <a:gd name="T30" fmla="*/ 16581 w 72"/>
                <a:gd name="T31" fmla="*/ 8603 h 62"/>
                <a:gd name="T32" fmla="*/ 25047 w 72"/>
                <a:gd name="T33" fmla="*/ 8603 h 62"/>
                <a:gd name="T34" fmla="*/ 18344 w 72"/>
                <a:gd name="T35" fmla="*/ 13263 h 62"/>
                <a:gd name="T36" fmla="*/ 20461 w 72"/>
                <a:gd name="T37" fmla="*/ 21867 h 62"/>
                <a:gd name="T38" fmla="*/ 9172 w 72"/>
                <a:gd name="T39" fmla="*/ 9679 h 62"/>
                <a:gd name="T40" fmla="*/ 9172 w 72"/>
                <a:gd name="T41" fmla="*/ 9320 h 62"/>
                <a:gd name="T42" fmla="*/ 2469 w 72"/>
                <a:gd name="T43" fmla="*/ 8603 h 62"/>
                <a:gd name="T44" fmla="*/ 4233 w 72"/>
                <a:gd name="T45" fmla="*/ 9679 h 62"/>
                <a:gd name="T46" fmla="*/ 9172 w 72"/>
                <a:gd name="T47" fmla="*/ 9679 h 62"/>
                <a:gd name="T48" fmla="*/ 13053 w 72"/>
                <a:gd name="T49" fmla="*/ 0 h 62"/>
                <a:gd name="T50" fmla="*/ 13758 w 72"/>
                <a:gd name="T51" fmla="*/ 2151 h 62"/>
                <a:gd name="T52" fmla="*/ 10936 w 72"/>
                <a:gd name="T53" fmla="*/ 9679 h 62"/>
                <a:gd name="T54" fmla="*/ 9172 w 72"/>
                <a:gd name="T55" fmla="*/ 9320 h 62"/>
                <a:gd name="T56" fmla="*/ 13053 w 72"/>
                <a:gd name="T57" fmla="*/ 0 h 62"/>
                <a:gd name="T58" fmla="*/ 14464 w 72"/>
                <a:gd name="T59" fmla="*/ 3585 h 62"/>
                <a:gd name="T60" fmla="*/ 13758 w 72"/>
                <a:gd name="T61" fmla="*/ 2151 h 62"/>
                <a:gd name="T62" fmla="*/ 13758 w 72"/>
                <a:gd name="T63" fmla="*/ 2151 h 62"/>
                <a:gd name="T64" fmla="*/ 14464 w 72"/>
                <a:gd name="T65" fmla="*/ 3585 h 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2" h="62">
                  <a:moveTo>
                    <a:pt x="58" y="61"/>
                  </a:moveTo>
                  <a:lnTo>
                    <a:pt x="37" y="43"/>
                  </a:lnTo>
                  <a:lnTo>
                    <a:pt x="18" y="61"/>
                  </a:lnTo>
                  <a:lnTo>
                    <a:pt x="15" y="61"/>
                  </a:lnTo>
                  <a:lnTo>
                    <a:pt x="23" y="40"/>
                  </a:lnTo>
                  <a:lnTo>
                    <a:pt x="0" y="27"/>
                  </a:lnTo>
                  <a:lnTo>
                    <a:pt x="12" y="27"/>
                  </a:lnTo>
                  <a:lnTo>
                    <a:pt x="26" y="35"/>
                  </a:lnTo>
                  <a:lnTo>
                    <a:pt x="21" y="53"/>
                  </a:lnTo>
                  <a:lnTo>
                    <a:pt x="39" y="37"/>
                  </a:lnTo>
                  <a:lnTo>
                    <a:pt x="55" y="53"/>
                  </a:lnTo>
                  <a:lnTo>
                    <a:pt x="50" y="37"/>
                  </a:lnTo>
                  <a:lnTo>
                    <a:pt x="66" y="27"/>
                  </a:lnTo>
                  <a:lnTo>
                    <a:pt x="47" y="27"/>
                  </a:lnTo>
                  <a:lnTo>
                    <a:pt x="41" y="10"/>
                  </a:lnTo>
                  <a:lnTo>
                    <a:pt x="47" y="24"/>
                  </a:lnTo>
                  <a:lnTo>
                    <a:pt x="71" y="24"/>
                  </a:lnTo>
                  <a:lnTo>
                    <a:pt x="52" y="37"/>
                  </a:lnTo>
                  <a:lnTo>
                    <a:pt x="58" y="61"/>
                  </a:lnTo>
                  <a:close/>
                  <a:moveTo>
                    <a:pt x="26" y="27"/>
                  </a:moveTo>
                  <a:lnTo>
                    <a:pt x="26" y="26"/>
                  </a:lnTo>
                  <a:lnTo>
                    <a:pt x="7" y="24"/>
                  </a:lnTo>
                  <a:lnTo>
                    <a:pt x="12" y="27"/>
                  </a:lnTo>
                  <a:lnTo>
                    <a:pt x="26" y="27"/>
                  </a:lnTo>
                  <a:close/>
                  <a:moveTo>
                    <a:pt x="37" y="0"/>
                  </a:moveTo>
                  <a:lnTo>
                    <a:pt x="39" y="6"/>
                  </a:lnTo>
                  <a:lnTo>
                    <a:pt x="31" y="27"/>
                  </a:lnTo>
                  <a:lnTo>
                    <a:pt x="26" y="26"/>
                  </a:lnTo>
                  <a:lnTo>
                    <a:pt x="37" y="0"/>
                  </a:lnTo>
                  <a:close/>
                  <a:moveTo>
                    <a:pt x="41" y="10"/>
                  </a:moveTo>
                  <a:lnTo>
                    <a:pt x="39" y="6"/>
                  </a:lnTo>
                  <a:lnTo>
                    <a:pt x="41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" name="Freeform 492">
              <a:extLst>
                <a:ext uri="{FF2B5EF4-FFF2-40B4-BE49-F238E27FC236}">
                  <a16:creationId xmlns:a16="http://schemas.microsoft.com/office/drawing/2014/main" id="{8F8E9B9E-D2E3-4998-9E27-8B879A031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2274" y="6546846"/>
              <a:ext cx="33337" cy="31750"/>
            </a:xfrm>
            <a:custGeom>
              <a:avLst/>
              <a:gdLst>
                <a:gd name="T0" fmla="*/ 30040 w 91"/>
                <a:gd name="T1" fmla="*/ 10463 h 88"/>
                <a:gd name="T2" fmla="*/ 32971 w 91"/>
                <a:gd name="T3" fmla="*/ 13349 h 88"/>
                <a:gd name="T4" fmla="*/ 15386 w 91"/>
                <a:gd name="T5" fmla="*/ 31389 h 88"/>
                <a:gd name="T6" fmla="*/ 11357 w 91"/>
                <a:gd name="T7" fmla="*/ 28503 h 88"/>
                <a:gd name="T8" fmla="*/ 16485 w 91"/>
                <a:gd name="T9" fmla="*/ 8659 h 88"/>
                <a:gd name="T10" fmla="*/ 16485 w 91"/>
                <a:gd name="T11" fmla="*/ 8659 h 88"/>
                <a:gd name="T12" fmla="*/ 3663 w 91"/>
                <a:gd name="T13" fmla="*/ 20926 h 88"/>
                <a:gd name="T14" fmla="*/ 0 w 91"/>
                <a:gd name="T15" fmla="*/ 18040 h 88"/>
                <a:gd name="T16" fmla="*/ 17218 w 91"/>
                <a:gd name="T17" fmla="*/ 0 h 88"/>
                <a:gd name="T18" fmla="*/ 22347 w 91"/>
                <a:gd name="T19" fmla="*/ 3969 h 88"/>
                <a:gd name="T20" fmla="*/ 17218 w 91"/>
                <a:gd name="T21" fmla="*/ 23091 h 88"/>
                <a:gd name="T22" fmla="*/ 17218 w 91"/>
                <a:gd name="T23" fmla="*/ 23091 h 88"/>
                <a:gd name="T24" fmla="*/ 30040 w 91"/>
                <a:gd name="T25" fmla="*/ 10463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1" h="88">
                  <a:moveTo>
                    <a:pt x="82" y="29"/>
                  </a:moveTo>
                  <a:lnTo>
                    <a:pt x="90" y="37"/>
                  </a:lnTo>
                  <a:lnTo>
                    <a:pt x="42" y="87"/>
                  </a:lnTo>
                  <a:lnTo>
                    <a:pt x="31" y="79"/>
                  </a:lnTo>
                  <a:lnTo>
                    <a:pt x="45" y="24"/>
                  </a:lnTo>
                  <a:lnTo>
                    <a:pt x="10" y="58"/>
                  </a:lnTo>
                  <a:lnTo>
                    <a:pt x="0" y="50"/>
                  </a:lnTo>
                  <a:lnTo>
                    <a:pt x="47" y="0"/>
                  </a:lnTo>
                  <a:lnTo>
                    <a:pt x="61" y="11"/>
                  </a:lnTo>
                  <a:lnTo>
                    <a:pt x="47" y="64"/>
                  </a:lnTo>
                  <a:lnTo>
                    <a:pt x="82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" name="Freeform 493">
              <a:extLst>
                <a:ext uri="{FF2B5EF4-FFF2-40B4-BE49-F238E27FC236}">
                  <a16:creationId xmlns:a16="http://schemas.microsoft.com/office/drawing/2014/main" id="{8AE15A4F-ABF7-4DCE-BD31-8A26F83233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1336" y="6308721"/>
              <a:ext cx="25400" cy="26988"/>
            </a:xfrm>
            <a:custGeom>
              <a:avLst/>
              <a:gdLst>
                <a:gd name="T0" fmla="*/ 5806 w 70"/>
                <a:gd name="T1" fmla="*/ 25509 h 73"/>
                <a:gd name="T2" fmla="*/ 0 w 70"/>
                <a:gd name="T3" fmla="*/ 24400 h 73"/>
                <a:gd name="T4" fmla="*/ 11611 w 70"/>
                <a:gd name="T5" fmla="*/ 0 h 73"/>
                <a:gd name="T6" fmla="*/ 18143 w 70"/>
                <a:gd name="T7" fmla="*/ 1109 h 73"/>
                <a:gd name="T8" fmla="*/ 25037 w 70"/>
                <a:gd name="T9" fmla="*/ 26618 h 73"/>
                <a:gd name="T10" fmla="*/ 19231 w 70"/>
                <a:gd name="T11" fmla="*/ 25509 h 73"/>
                <a:gd name="T12" fmla="*/ 18143 w 70"/>
                <a:gd name="T13" fmla="*/ 20703 h 73"/>
                <a:gd name="T14" fmla="*/ 8709 w 70"/>
                <a:gd name="T15" fmla="*/ 19594 h 73"/>
                <a:gd name="T16" fmla="*/ 5806 w 70"/>
                <a:gd name="T17" fmla="*/ 25509 h 73"/>
                <a:gd name="T18" fmla="*/ 10523 w 70"/>
                <a:gd name="T19" fmla="*/ 15527 h 73"/>
                <a:gd name="T20" fmla="*/ 17417 w 70"/>
                <a:gd name="T21" fmla="*/ 16636 h 73"/>
                <a:gd name="T22" fmla="*/ 15240 w 70"/>
                <a:gd name="T23" fmla="*/ 7024 h 73"/>
                <a:gd name="T24" fmla="*/ 15240 w 70"/>
                <a:gd name="T25" fmla="*/ 7024 h 73"/>
                <a:gd name="T26" fmla="*/ 10523 w 70"/>
                <a:gd name="T27" fmla="*/ 15527 h 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0" h="73">
                  <a:moveTo>
                    <a:pt x="16" y="69"/>
                  </a:moveTo>
                  <a:lnTo>
                    <a:pt x="0" y="66"/>
                  </a:lnTo>
                  <a:lnTo>
                    <a:pt x="32" y="0"/>
                  </a:lnTo>
                  <a:lnTo>
                    <a:pt x="50" y="3"/>
                  </a:lnTo>
                  <a:lnTo>
                    <a:pt x="69" y="72"/>
                  </a:lnTo>
                  <a:lnTo>
                    <a:pt x="53" y="69"/>
                  </a:lnTo>
                  <a:lnTo>
                    <a:pt x="50" y="56"/>
                  </a:lnTo>
                  <a:lnTo>
                    <a:pt x="24" y="53"/>
                  </a:lnTo>
                  <a:lnTo>
                    <a:pt x="16" y="69"/>
                  </a:lnTo>
                  <a:close/>
                  <a:moveTo>
                    <a:pt x="29" y="42"/>
                  </a:moveTo>
                  <a:lnTo>
                    <a:pt x="48" y="45"/>
                  </a:lnTo>
                  <a:lnTo>
                    <a:pt x="42" y="19"/>
                  </a:lnTo>
                  <a:lnTo>
                    <a:pt x="2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" name="Freeform 494">
              <a:extLst>
                <a:ext uri="{FF2B5EF4-FFF2-40B4-BE49-F238E27FC236}">
                  <a16:creationId xmlns:a16="http://schemas.microsoft.com/office/drawing/2014/main" id="{C3F3A555-5334-4077-B0C2-F121A0F45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4674" y="6315071"/>
              <a:ext cx="19050" cy="28575"/>
            </a:xfrm>
            <a:custGeom>
              <a:avLst/>
              <a:gdLst>
                <a:gd name="T0" fmla="*/ 6703 w 54"/>
                <a:gd name="T1" fmla="*/ 20515 h 78"/>
                <a:gd name="T2" fmla="*/ 18697 w 54"/>
                <a:gd name="T3" fmla="*/ 24179 h 78"/>
                <a:gd name="T4" fmla="*/ 16933 w 54"/>
                <a:gd name="T5" fmla="*/ 28209 h 78"/>
                <a:gd name="T6" fmla="*/ 0 w 54"/>
                <a:gd name="T7" fmla="*/ 23080 h 78"/>
                <a:gd name="T8" fmla="*/ 8467 w 54"/>
                <a:gd name="T9" fmla="*/ 0 h 78"/>
                <a:gd name="T10" fmla="*/ 13053 w 54"/>
                <a:gd name="T11" fmla="*/ 1099 h 78"/>
                <a:gd name="T12" fmla="*/ 6703 w 54"/>
                <a:gd name="T13" fmla="*/ 20515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" h="78">
                  <a:moveTo>
                    <a:pt x="19" y="56"/>
                  </a:moveTo>
                  <a:lnTo>
                    <a:pt x="53" y="66"/>
                  </a:lnTo>
                  <a:lnTo>
                    <a:pt x="48" y="77"/>
                  </a:lnTo>
                  <a:lnTo>
                    <a:pt x="0" y="63"/>
                  </a:lnTo>
                  <a:lnTo>
                    <a:pt x="24" y="0"/>
                  </a:lnTo>
                  <a:lnTo>
                    <a:pt x="37" y="3"/>
                  </a:lnTo>
                  <a:lnTo>
                    <a:pt x="19" y="5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5" name="Freeform 495">
              <a:extLst>
                <a:ext uri="{FF2B5EF4-FFF2-40B4-BE49-F238E27FC236}">
                  <a16:creationId xmlns:a16="http://schemas.microsoft.com/office/drawing/2014/main" id="{E8048BCF-6C22-451A-8E85-A28506D3D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661" y="6326184"/>
              <a:ext cx="28575" cy="30162"/>
            </a:xfrm>
            <a:custGeom>
              <a:avLst/>
              <a:gdLst>
                <a:gd name="T0" fmla="*/ 18697 w 81"/>
                <a:gd name="T1" fmla="*/ 23984 h 83"/>
                <a:gd name="T2" fmla="*/ 4939 w 81"/>
                <a:gd name="T3" fmla="*/ 25801 h 83"/>
                <a:gd name="T4" fmla="*/ 0 w 81"/>
                <a:gd name="T5" fmla="*/ 19260 h 83"/>
                <a:gd name="T6" fmla="*/ 2117 w 81"/>
                <a:gd name="T7" fmla="*/ 13446 h 83"/>
                <a:gd name="T8" fmla="*/ 11289 w 81"/>
                <a:gd name="T9" fmla="*/ 0 h 83"/>
                <a:gd name="T10" fmla="*/ 15875 w 81"/>
                <a:gd name="T11" fmla="*/ 2907 h 83"/>
                <a:gd name="T12" fmla="*/ 6703 w 81"/>
                <a:gd name="T13" fmla="*/ 16353 h 83"/>
                <a:gd name="T14" fmla="*/ 7761 w 81"/>
                <a:gd name="T15" fmla="*/ 22894 h 83"/>
                <a:gd name="T16" fmla="*/ 14111 w 81"/>
                <a:gd name="T17" fmla="*/ 22167 h 83"/>
                <a:gd name="T18" fmla="*/ 23636 w 81"/>
                <a:gd name="T19" fmla="*/ 8722 h 83"/>
                <a:gd name="T20" fmla="*/ 28222 w 81"/>
                <a:gd name="T21" fmla="*/ 11265 h 83"/>
                <a:gd name="T22" fmla="*/ 18697 w 81"/>
                <a:gd name="T23" fmla="*/ 23984 h 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1" h="83">
                  <a:moveTo>
                    <a:pt x="53" y="66"/>
                  </a:moveTo>
                  <a:cubicBezTo>
                    <a:pt x="43" y="82"/>
                    <a:pt x="30" y="82"/>
                    <a:pt x="14" y="71"/>
                  </a:cubicBezTo>
                  <a:cubicBezTo>
                    <a:pt x="8" y="69"/>
                    <a:pt x="0" y="61"/>
                    <a:pt x="0" y="53"/>
                  </a:cubicBezTo>
                  <a:cubicBezTo>
                    <a:pt x="0" y="47"/>
                    <a:pt x="0" y="42"/>
                    <a:pt x="6" y="37"/>
                  </a:cubicBezTo>
                  <a:lnTo>
                    <a:pt x="32" y="0"/>
                  </a:lnTo>
                  <a:lnTo>
                    <a:pt x="45" y="8"/>
                  </a:lnTo>
                  <a:lnTo>
                    <a:pt x="19" y="45"/>
                  </a:lnTo>
                  <a:cubicBezTo>
                    <a:pt x="14" y="53"/>
                    <a:pt x="16" y="58"/>
                    <a:pt x="22" y="63"/>
                  </a:cubicBezTo>
                  <a:cubicBezTo>
                    <a:pt x="30" y="69"/>
                    <a:pt x="38" y="66"/>
                    <a:pt x="40" y="61"/>
                  </a:cubicBezTo>
                  <a:lnTo>
                    <a:pt x="67" y="24"/>
                  </a:lnTo>
                  <a:lnTo>
                    <a:pt x="80" y="31"/>
                  </a:lnTo>
                  <a:lnTo>
                    <a:pt x="53" y="6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" name="Freeform 496">
              <a:extLst>
                <a:ext uri="{FF2B5EF4-FFF2-40B4-BE49-F238E27FC236}">
                  <a16:creationId xmlns:a16="http://schemas.microsoft.com/office/drawing/2014/main" id="{5326EFE6-75FD-4DF9-870F-8F9B9DC8B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8649" y="6342059"/>
              <a:ext cx="26987" cy="26987"/>
            </a:xfrm>
            <a:custGeom>
              <a:avLst/>
              <a:gdLst>
                <a:gd name="T0" fmla="*/ 4556 w 77"/>
                <a:gd name="T1" fmla="*/ 26627 h 75"/>
                <a:gd name="T2" fmla="*/ 0 w 77"/>
                <a:gd name="T3" fmla="*/ 23749 h 75"/>
                <a:gd name="T4" fmla="*/ 13669 w 77"/>
                <a:gd name="T5" fmla="*/ 7556 h 75"/>
                <a:gd name="T6" fmla="*/ 7360 w 77"/>
                <a:gd name="T7" fmla="*/ 3598 h 75"/>
                <a:gd name="T8" fmla="*/ 10865 w 77"/>
                <a:gd name="T9" fmla="*/ 0 h 75"/>
                <a:gd name="T10" fmla="*/ 26637 w 77"/>
                <a:gd name="T11" fmla="*/ 12234 h 75"/>
                <a:gd name="T12" fmla="*/ 23833 w 77"/>
                <a:gd name="T13" fmla="*/ 16192 h 75"/>
                <a:gd name="T14" fmla="*/ 17524 w 77"/>
                <a:gd name="T15" fmla="*/ 11155 h 75"/>
                <a:gd name="T16" fmla="*/ 4556 w 77"/>
                <a:gd name="T17" fmla="*/ 26627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" h="75">
                  <a:moveTo>
                    <a:pt x="13" y="74"/>
                  </a:moveTo>
                  <a:lnTo>
                    <a:pt x="0" y="66"/>
                  </a:lnTo>
                  <a:lnTo>
                    <a:pt x="39" y="21"/>
                  </a:lnTo>
                  <a:lnTo>
                    <a:pt x="21" y="10"/>
                  </a:lnTo>
                  <a:lnTo>
                    <a:pt x="31" y="0"/>
                  </a:lnTo>
                  <a:lnTo>
                    <a:pt x="76" y="34"/>
                  </a:lnTo>
                  <a:lnTo>
                    <a:pt x="68" y="45"/>
                  </a:lnTo>
                  <a:lnTo>
                    <a:pt x="50" y="31"/>
                  </a:lnTo>
                  <a:lnTo>
                    <a:pt x="13" y="7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" name="Freeform 497">
              <a:extLst>
                <a:ext uri="{FF2B5EF4-FFF2-40B4-BE49-F238E27FC236}">
                  <a16:creationId xmlns:a16="http://schemas.microsoft.com/office/drawing/2014/main" id="{78D8AE4D-5620-4C6C-8235-1EA3CE01D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1174" y="6310309"/>
              <a:ext cx="23812" cy="28575"/>
            </a:xfrm>
            <a:custGeom>
              <a:avLst/>
              <a:gdLst>
                <a:gd name="T0" fmla="*/ 6397 w 67"/>
                <a:gd name="T1" fmla="*/ 17859 h 80"/>
                <a:gd name="T2" fmla="*/ 12084 w 67"/>
                <a:gd name="T3" fmla="*/ 20717 h 80"/>
                <a:gd name="T4" fmla="*/ 17059 w 67"/>
                <a:gd name="T5" fmla="*/ 16788 h 80"/>
                <a:gd name="T6" fmla="*/ 12084 w 67"/>
                <a:gd name="T7" fmla="*/ 15002 h 80"/>
                <a:gd name="T8" fmla="*/ 9240 w 67"/>
                <a:gd name="T9" fmla="*/ 15002 h 80"/>
                <a:gd name="T10" fmla="*/ 0 w 67"/>
                <a:gd name="T11" fmla="*/ 9287 h 80"/>
                <a:gd name="T12" fmla="*/ 8530 w 67"/>
                <a:gd name="T13" fmla="*/ 714 h 80"/>
                <a:gd name="T14" fmla="*/ 19547 w 67"/>
                <a:gd name="T15" fmla="*/ 7501 h 80"/>
                <a:gd name="T16" fmla="*/ 14927 w 67"/>
                <a:gd name="T17" fmla="*/ 8573 h 80"/>
                <a:gd name="T18" fmla="*/ 9240 w 67"/>
                <a:gd name="T19" fmla="*/ 5715 h 80"/>
                <a:gd name="T20" fmla="*/ 5686 w 67"/>
                <a:gd name="T21" fmla="*/ 9287 h 80"/>
                <a:gd name="T22" fmla="*/ 8530 w 67"/>
                <a:gd name="T23" fmla="*/ 11073 h 80"/>
                <a:gd name="T24" fmla="*/ 14927 w 67"/>
                <a:gd name="T25" fmla="*/ 12144 h 80"/>
                <a:gd name="T26" fmla="*/ 22390 w 67"/>
                <a:gd name="T27" fmla="*/ 17859 h 80"/>
                <a:gd name="T28" fmla="*/ 14216 w 67"/>
                <a:gd name="T29" fmla="*/ 27146 h 80"/>
                <a:gd name="T30" fmla="*/ 1777 w 67"/>
                <a:gd name="T31" fmla="*/ 20717 h 80"/>
                <a:gd name="T32" fmla="*/ 6397 w 67"/>
                <a:gd name="T33" fmla="*/ 17859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7" h="80">
                  <a:moveTo>
                    <a:pt x="18" y="50"/>
                  </a:moveTo>
                  <a:cubicBezTo>
                    <a:pt x="18" y="53"/>
                    <a:pt x="21" y="61"/>
                    <a:pt x="34" y="58"/>
                  </a:cubicBezTo>
                  <a:cubicBezTo>
                    <a:pt x="42" y="58"/>
                    <a:pt x="50" y="55"/>
                    <a:pt x="48" y="47"/>
                  </a:cubicBezTo>
                  <a:cubicBezTo>
                    <a:pt x="48" y="42"/>
                    <a:pt x="42" y="42"/>
                    <a:pt x="34" y="42"/>
                  </a:cubicBezTo>
                  <a:lnTo>
                    <a:pt x="26" y="42"/>
                  </a:lnTo>
                  <a:cubicBezTo>
                    <a:pt x="16" y="42"/>
                    <a:pt x="3" y="39"/>
                    <a:pt x="0" y="26"/>
                  </a:cubicBezTo>
                  <a:cubicBezTo>
                    <a:pt x="0" y="18"/>
                    <a:pt x="0" y="5"/>
                    <a:pt x="24" y="2"/>
                  </a:cubicBezTo>
                  <a:cubicBezTo>
                    <a:pt x="45" y="0"/>
                    <a:pt x="53" y="13"/>
                    <a:pt x="55" y="21"/>
                  </a:cubicBezTo>
                  <a:lnTo>
                    <a:pt x="42" y="24"/>
                  </a:lnTo>
                  <a:cubicBezTo>
                    <a:pt x="42" y="21"/>
                    <a:pt x="40" y="13"/>
                    <a:pt x="26" y="16"/>
                  </a:cubicBezTo>
                  <a:cubicBezTo>
                    <a:pt x="21" y="16"/>
                    <a:pt x="13" y="18"/>
                    <a:pt x="16" y="26"/>
                  </a:cubicBezTo>
                  <a:cubicBezTo>
                    <a:pt x="16" y="31"/>
                    <a:pt x="21" y="31"/>
                    <a:pt x="24" y="31"/>
                  </a:cubicBezTo>
                  <a:lnTo>
                    <a:pt x="42" y="34"/>
                  </a:lnTo>
                  <a:cubicBezTo>
                    <a:pt x="53" y="34"/>
                    <a:pt x="61" y="37"/>
                    <a:pt x="63" y="50"/>
                  </a:cubicBezTo>
                  <a:cubicBezTo>
                    <a:pt x="66" y="71"/>
                    <a:pt x="45" y="74"/>
                    <a:pt x="40" y="76"/>
                  </a:cubicBezTo>
                  <a:cubicBezTo>
                    <a:pt x="13" y="79"/>
                    <a:pt x="8" y="66"/>
                    <a:pt x="5" y="58"/>
                  </a:cubicBezTo>
                  <a:lnTo>
                    <a:pt x="18" y="5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" name="Freeform 498">
              <a:extLst>
                <a:ext uri="{FF2B5EF4-FFF2-40B4-BE49-F238E27FC236}">
                  <a16:creationId xmlns:a16="http://schemas.microsoft.com/office/drawing/2014/main" id="{9602F0F3-A7F0-4B79-931F-32D646866A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9261" y="6324596"/>
              <a:ext cx="33338" cy="31750"/>
            </a:xfrm>
            <a:custGeom>
              <a:avLst/>
              <a:gdLst>
                <a:gd name="T0" fmla="*/ 27602 w 93"/>
                <a:gd name="T1" fmla="*/ 9968 h 86"/>
                <a:gd name="T2" fmla="*/ 22584 w 93"/>
                <a:gd name="T3" fmla="*/ 27320 h 86"/>
                <a:gd name="T4" fmla="*/ 5736 w 93"/>
                <a:gd name="T5" fmla="*/ 21413 h 86"/>
                <a:gd name="T6" fmla="*/ 10396 w 93"/>
                <a:gd name="T7" fmla="*/ 4061 h 86"/>
                <a:gd name="T8" fmla="*/ 27602 w 93"/>
                <a:gd name="T9" fmla="*/ 9968 h 86"/>
                <a:gd name="T10" fmla="*/ 22584 w 93"/>
                <a:gd name="T11" fmla="*/ 11814 h 86"/>
                <a:gd name="T12" fmla="*/ 12188 w 93"/>
                <a:gd name="T13" fmla="*/ 7015 h 86"/>
                <a:gd name="T14" fmla="*/ 10396 w 93"/>
                <a:gd name="T15" fmla="*/ 17721 h 86"/>
                <a:gd name="T16" fmla="*/ 20791 w 93"/>
                <a:gd name="T17" fmla="*/ 22520 h 86"/>
                <a:gd name="T18" fmla="*/ 22584 w 93"/>
                <a:gd name="T19" fmla="*/ 11814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3" h="86">
                  <a:moveTo>
                    <a:pt x="77" y="27"/>
                  </a:moveTo>
                  <a:cubicBezTo>
                    <a:pt x="92" y="56"/>
                    <a:pt x="71" y="69"/>
                    <a:pt x="63" y="74"/>
                  </a:cubicBezTo>
                  <a:cubicBezTo>
                    <a:pt x="55" y="79"/>
                    <a:pt x="32" y="85"/>
                    <a:pt x="16" y="58"/>
                  </a:cubicBezTo>
                  <a:cubicBezTo>
                    <a:pt x="0" y="29"/>
                    <a:pt x="21" y="13"/>
                    <a:pt x="29" y="11"/>
                  </a:cubicBezTo>
                  <a:cubicBezTo>
                    <a:pt x="37" y="5"/>
                    <a:pt x="61" y="0"/>
                    <a:pt x="77" y="27"/>
                  </a:cubicBezTo>
                  <a:close/>
                  <a:moveTo>
                    <a:pt x="63" y="32"/>
                  </a:moveTo>
                  <a:cubicBezTo>
                    <a:pt x="53" y="16"/>
                    <a:pt x="42" y="16"/>
                    <a:pt x="34" y="19"/>
                  </a:cubicBezTo>
                  <a:cubicBezTo>
                    <a:pt x="26" y="21"/>
                    <a:pt x="18" y="32"/>
                    <a:pt x="29" y="48"/>
                  </a:cubicBezTo>
                  <a:cubicBezTo>
                    <a:pt x="37" y="66"/>
                    <a:pt x="50" y="66"/>
                    <a:pt x="58" y="61"/>
                  </a:cubicBezTo>
                  <a:cubicBezTo>
                    <a:pt x="66" y="58"/>
                    <a:pt x="74" y="48"/>
                    <a:pt x="63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" name="Freeform 499">
              <a:extLst>
                <a:ext uri="{FF2B5EF4-FFF2-40B4-BE49-F238E27FC236}">
                  <a16:creationId xmlns:a16="http://schemas.microsoft.com/office/drawing/2014/main" id="{2F57656A-0AC8-47CB-B405-56A0FDB89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2274" y="6343646"/>
              <a:ext cx="33337" cy="31750"/>
            </a:xfrm>
            <a:custGeom>
              <a:avLst/>
              <a:gdLst>
                <a:gd name="T0" fmla="*/ 0 w 93"/>
                <a:gd name="T1" fmla="*/ 13660 h 86"/>
                <a:gd name="T2" fmla="*/ 8245 w 93"/>
                <a:gd name="T3" fmla="*/ 4799 h 86"/>
                <a:gd name="T4" fmla="*/ 18999 w 93"/>
                <a:gd name="T5" fmla="*/ 4061 h 86"/>
                <a:gd name="T6" fmla="*/ 20791 w 93"/>
                <a:gd name="T7" fmla="*/ 10706 h 86"/>
                <a:gd name="T8" fmla="*/ 27243 w 93"/>
                <a:gd name="T9" fmla="*/ 12552 h 86"/>
                <a:gd name="T10" fmla="*/ 32262 w 93"/>
                <a:gd name="T11" fmla="*/ 15506 h 86"/>
                <a:gd name="T12" fmla="*/ 32979 w 93"/>
                <a:gd name="T13" fmla="*/ 15506 h 86"/>
                <a:gd name="T14" fmla="*/ 29394 w 93"/>
                <a:gd name="T15" fmla="*/ 19567 h 86"/>
                <a:gd name="T16" fmla="*/ 25451 w 93"/>
                <a:gd name="T17" fmla="*/ 16613 h 86"/>
                <a:gd name="T18" fmla="*/ 18999 w 93"/>
                <a:gd name="T19" fmla="*/ 16613 h 86"/>
                <a:gd name="T20" fmla="*/ 15055 w 93"/>
                <a:gd name="T21" fmla="*/ 20674 h 86"/>
                <a:gd name="T22" fmla="*/ 22583 w 93"/>
                <a:gd name="T23" fmla="*/ 27320 h 86"/>
                <a:gd name="T24" fmla="*/ 18999 w 93"/>
                <a:gd name="T25" fmla="*/ 31381 h 86"/>
                <a:gd name="T26" fmla="*/ 0 w 93"/>
                <a:gd name="T27" fmla="*/ 13660 h 86"/>
                <a:gd name="T28" fmla="*/ 16131 w 93"/>
                <a:gd name="T29" fmla="*/ 13660 h 86"/>
                <a:gd name="T30" fmla="*/ 16131 w 93"/>
                <a:gd name="T31" fmla="*/ 8860 h 86"/>
                <a:gd name="T32" fmla="*/ 11112 w 93"/>
                <a:gd name="T33" fmla="*/ 8860 h 86"/>
                <a:gd name="T34" fmla="*/ 6452 w 93"/>
                <a:gd name="T35" fmla="*/ 13660 h 86"/>
                <a:gd name="T36" fmla="*/ 11112 w 93"/>
                <a:gd name="T37" fmla="*/ 18459 h 86"/>
                <a:gd name="T38" fmla="*/ 16131 w 93"/>
                <a:gd name="T39" fmla="*/ 13660 h 8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3" h="86">
                  <a:moveTo>
                    <a:pt x="0" y="37"/>
                  </a:moveTo>
                  <a:lnTo>
                    <a:pt x="23" y="13"/>
                  </a:lnTo>
                  <a:cubicBezTo>
                    <a:pt x="37" y="0"/>
                    <a:pt x="50" y="8"/>
                    <a:pt x="53" y="11"/>
                  </a:cubicBezTo>
                  <a:cubicBezTo>
                    <a:pt x="58" y="16"/>
                    <a:pt x="61" y="24"/>
                    <a:pt x="58" y="29"/>
                  </a:cubicBezTo>
                  <a:cubicBezTo>
                    <a:pt x="63" y="26"/>
                    <a:pt x="68" y="26"/>
                    <a:pt x="76" y="34"/>
                  </a:cubicBezTo>
                  <a:cubicBezTo>
                    <a:pt x="84" y="42"/>
                    <a:pt x="87" y="42"/>
                    <a:pt x="90" y="42"/>
                  </a:cubicBezTo>
                  <a:lnTo>
                    <a:pt x="92" y="42"/>
                  </a:lnTo>
                  <a:lnTo>
                    <a:pt x="82" y="53"/>
                  </a:lnTo>
                  <a:cubicBezTo>
                    <a:pt x="79" y="50"/>
                    <a:pt x="76" y="50"/>
                    <a:pt x="71" y="45"/>
                  </a:cubicBezTo>
                  <a:cubicBezTo>
                    <a:pt x="63" y="40"/>
                    <a:pt x="61" y="37"/>
                    <a:pt x="53" y="45"/>
                  </a:cubicBezTo>
                  <a:lnTo>
                    <a:pt x="42" y="56"/>
                  </a:lnTo>
                  <a:lnTo>
                    <a:pt x="63" y="74"/>
                  </a:lnTo>
                  <a:lnTo>
                    <a:pt x="53" y="85"/>
                  </a:lnTo>
                  <a:lnTo>
                    <a:pt x="0" y="37"/>
                  </a:lnTo>
                  <a:close/>
                  <a:moveTo>
                    <a:pt x="45" y="37"/>
                  </a:moveTo>
                  <a:cubicBezTo>
                    <a:pt x="50" y="32"/>
                    <a:pt x="50" y="26"/>
                    <a:pt x="45" y="24"/>
                  </a:cubicBezTo>
                  <a:cubicBezTo>
                    <a:pt x="42" y="21"/>
                    <a:pt x="37" y="19"/>
                    <a:pt x="31" y="24"/>
                  </a:cubicBezTo>
                  <a:lnTo>
                    <a:pt x="18" y="37"/>
                  </a:lnTo>
                  <a:lnTo>
                    <a:pt x="31" y="50"/>
                  </a:lnTo>
                  <a:lnTo>
                    <a:pt x="45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" name="Freeform 500">
              <a:extLst>
                <a:ext uri="{FF2B5EF4-FFF2-40B4-BE49-F238E27FC236}">
                  <a16:creationId xmlns:a16="http://schemas.microsoft.com/office/drawing/2014/main" id="{5006ACDE-20C3-4176-8978-99C7799BF4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6899" y="6570659"/>
              <a:ext cx="31750" cy="30162"/>
            </a:xfrm>
            <a:custGeom>
              <a:avLst/>
              <a:gdLst>
                <a:gd name="T0" fmla="*/ 13660 w 86"/>
                <a:gd name="T1" fmla="*/ 1774 h 85"/>
                <a:gd name="T2" fmla="*/ 18828 w 86"/>
                <a:gd name="T3" fmla="*/ 0 h 85"/>
                <a:gd name="T4" fmla="*/ 31381 w 86"/>
                <a:gd name="T5" fmla="*/ 20581 h 85"/>
                <a:gd name="T6" fmla="*/ 26581 w 86"/>
                <a:gd name="T7" fmla="*/ 22355 h 85"/>
                <a:gd name="T8" fmla="*/ 7753 w 86"/>
                <a:gd name="T9" fmla="*/ 13129 h 85"/>
                <a:gd name="T10" fmla="*/ 7753 w 86"/>
                <a:gd name="T11" fmla="*/ 13129 h 85"/>
                <a:gd name="T12" fmla="*/ 16613 w 86"/>
                <a:gd name="T13" fmla="*/ 26968 h 85"/>
                <a:gd name="T14" fmla="*/ 12922 w 86"/>
                <a:gd name="T15" fmla="*/ 29807 h 85"/>
                <a:gd name="T16" fmla="*/ 0 w 86"/>
                <a:gd name="T17" fmla="*/ 9226 h 85"/>
                <a:gd name="T18" fmla="*/ 4799 w 86"/>
                <a:gd name="T19" fmla="*/ 6387 h 85"/>
                <a:gd name="T20" fmla="*/ 22520 w 86"/>
                <a:gd name="T21" fmla="*/ 15968 h 85"/>
                <a:gd name="T22" fmla="*/ 22520 w 86"/>
                <a:gd name="T23" fmla="*/ 15968 h 85"/>
                <a:gd name="T24" fmla="*/ 13660 w 86"/>
                <a:gd name="T25" fmla="*/ 1774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6" h="85">
                  <a:moveTo>
                    <a:pt x="37" y="5"/>
                  </a:moveTo>
                  <a:lnTo>
                    <a:pt x="51" y="0"/>
                  </a:lnTo>
                  <a:lnTo>
                    <a:pt x="85" y="58"/>
                  </a:lnTo>
                  <a:lnTo>
                    <a:pt x="72" y="63"/>
                  </a:lnTo>
                  <a:lnTo>
                    <a:pt x="21" y="37"/>
                  </a:lnTo>
                  <a:lnTo>
                    <a:pt x="45" y="76"/>
                  </a:lnTo>
                  <a:lnTo>
                    <a:pt x="35" y="84"/>
                  </a:lnTo>
                  <a:lnTo>
                    <a:pt x="0" y="26"/>
                  </a:lnTo>
                  <a:lnTo>
                    <a:pt x="13" y="18"/>
                  </a:lnTo>
                  <a:lnTo>
                    <a:pt x="61" y="45"/>
                  </a:lnTo>
                  <a:lnTo>
                    <a:pt x="37" y="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" name="Freeform 501">
              <a:extLst>
                <a:ext uri="{FF2B5EF4-FFF2-40B4-BE49-F238E27FC236}">
                  <a16:creationId xmlns:a16="http://schemas.microsoft.com/office/drawing/2014/main" id="{F36D52F5-C549-4B19-8E46-335EE47A31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9124" y="6553196"/>
              <a:ext cx="31750" cy="30163"/>
            </a:xfrm>
            <a:custGeom>
              <a:avLst/>
              <a:gdLst>
                <a:gd name="T0" fmla="*/ 0 w 88"/>
                <a:gd name="T1" fmla="*/ 11001 h 85"/>
                <a:gd name="T2" fmla="*/ 8659 w 88"/>
                <a:gd name="T3" fmla="*/ 4613 h 85"/>
                <a:gd name="T4" fmla="*/ 24895 w 88"/>
                <a:gd name="T5" fmla="*/ 7452 h 85"/>
                <a:gd name="T6" fmla="*/ 24895 w 88"/>
                <a:gd name="T7" fmla="*/ 23421 h 85"/>
                <a:gd name="T8" fmla="*/ 16236 w 88"/>
                <a:gd name="T9" fmla="*/ 29808 h 85"/>
                <a:gd name="T10" fmla="*/ 0 w 88"/>
                <a:gd name="T11" fmla="*/ 11001 h 85"/>
                <a:gd name="T12" fmla="*/ 16957 w 88"/>
                <a:gd name="T13" fmla="*/ 23421 h 85"/>
                <a:gd name="T14" fmla="*/ 20926 w 88"/>
                <a:gd name="T15" fmla="*/ 20582 h 85"/>
                <a:gd name="T16" fmla="*/ 19844 w 88"/>
                <a:gd name="T17" fmla="*/ 11001 h 85"/>
                <a:gd name="T18" fmla="*/ 10463 w 88"/>
                <a:gd name="T19" fmla="*/ 8162 h 85"/>
                <a:gd name="T20" fmla="*/ 6494 w 88"/>
                <a:gd name="T21" fmla="*/ 11001 h 85"/>
                <a:gd name="T22" fmla="*/ 16957 w 88"/>
                <a:gd name="T23" fmla="*/ 23421 h 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8" h="85">
                  <a:moveTo>
                    <a:pt x="0" y="31"/>
                  </a:moveTo>
                  <a:lnTo>
                    <a:pt x="24" y="13"/>
                  </a:lnTo>
                  <a:cubicBezTo>
                    <a:pt x="42" y="0"/>
                    <a:pt x="58" y="10"/>
                    <a:pt x="69" y="21"/>
                  </a:cubicBezTo>
                  <a:cubicBezTo>
                    <a:pt x="79" y="31"/>
                    <a:pt x="87" y="53"/>
                    <a:pt x="69" y="66"/>
                  </a:cubicBezTo>
                  <a:lnTo>
                    <a:pt x="45" y="84"/>
                  </a:lnTo>
                  <a:lnTo>
                    <a:pt x="0" y="31"/>
                  </a:lnTo>
                  <a:close/>
                  <a:moveTo>
                    <a:pt x="47" y="66"/>
                  </a:moveTo>
                  <a:lnTo>
                    <a:pt x="58" y="58"/>
                  </a:lnTo>
                  <a:cubicBezTo>
                    <a:pt x="69" y="50"/>
                    <a:pt x="63" y="39"/>
                    <a:pt x="55" y="31"/>
                  </a:cubicBezTo>
                  <a:cubicBezTo>
                    <a:pt x="42" y="15"/>
                    <a:pt x="34" y="21"/>
                    <a:pt x="29" y="23"/>
                  </a:cubicBezTo>
                  <a:lnTo>
                    <a:pt x="18" y="31"/>
                  </a:lnTo>
                  <a:lnTo>
                    <a:pt x="47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" name="Freeform 502">
              <a:extLst>
                <a:ext uri="{FF2B5EF4-FFF2-40B4-BE49-F238E27FC236}">
                  <a16:creationId xmlns:a16="http://schemas.microsoft.com/office/drawing/2014/main" id="{11C6AADA-0476-4403-B654-17BB5D2BB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9761" y="6545259"/>
              <a:ext cx="23813" cy="20637"/>
            </a:xfrm>
            <a:custGeom>
              <a:avLst/>
              <a:gdLst>
                <a:gd name="T0" fmla="*/ 23447 w 65"/>
                <a:gd name="T1" fmla="*/ 16583 h 56"/>
                <a:gd name="T2" fmla="*/ 20516 w 65"/>
                <a:gd name="T3" fmla="*/ 20268 h 56"/>
                <a:gd name="T4" fmla="*/ 0 w 65"/>
                <a:gd name="T5" fmla="*/ 3685 h 56"/>
                <a:gd name="T6" fmla="*/ 4030 w 65"/>
                <a:gd name="T7" fmla="*/ 0 h 56"/>
                <a:gd name="T8" fmla="*/ 23447 w 65"/>
                <a:gd name="T9" fmla="*/ 16583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56">
                  <a:moveTo>
                    <a:pt x="64" y="45"/>
                  </a:moveTo>
                  <a:lnTo>
                    <a:pt x="56" y="55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64" y="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" name="Freeform 503">
              <a:extLst>
                <a:ext uri="{FF2B5EF4-FFF2-40B4-BE49-F238E27FC236}">
                  <a16:creationId xmlns:a16="http://schemas.microsoft.com/office/drawing/2014/main" id="{A019E210-CE68-410F-B62F-8380F89F2A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936" y="6364284"/>
              <a:ext cx="33338" cy="30162"/>
            </a:xfrm>
            <a:custGeom>
              <a:avLst/>
              <a:gdLst>
                <a:gd name="T0" fmla="*/ 29308 w 91"/>
                <a:gd name="T1" fmla="*/ 17080 h 83"/>
                <a:gd name="T2" fmla="*/ 20516 w 91"/>
                <a:gd name="T3" fmla="*/ 6541 h 83"/>
                <a:gd name="T4" fmla="*/ 16486 w 91"/>
                <a:gd name="T5" fmla="*/ 9448 h 83"/>
                <a:gd name="T6" fmla="*/ 24546 w 91"/>
                <a:gd name="T7" fmla="*/ 19260 h 83"/>
                <a:gd name="T8" fmla="*/ 20516 w 91"/>
                <a:gd name="T9" fmla="*/ 22167 h 83"/>
                <a:gd name="T10" fmla="*/ 12822 w 91"/>
                <a:gd name="T11" fmla="*/ 12356 h 83"/>
                <a:gd name="T12" fmla="*/ 6961 w 91"/>
                <a:gd name="T13" fmla="*/ 16353 h 83"/>
                <a:gd name="T14" fmla="*/ 16486 w 91"/>
                <a:gd name="T15" fmla="*/ 26891 h 83"/>
                <a:gd name="T16" fmla="*/ 12822 w 91"/>
                <a:gd name="T17" fmla="*/ 29799 h 83"/>
                <a:gd name="T18" fmla="*/ 0 w 91"/>
                <a:gd name="T19" fmla="*/ 14173 h 83"/>
                <a:gd name="T20" fmla="*/ 21615 w 91"/>
                <a:gd name="T21" fmla="*/ 0 h 83"/>
                <a:gd name="T22" fmla="*/ 32972 w 91"/>
                <a:gd name="T23" fmla="*/ 14173 h 83"/>
                <a:gd name="T24" fmla="*/ 29308 w 91"/>
                <a:gd name="T25" fmla="*/ 17080 h 8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1" h="83">
                  <a:moveTo>
                    <a:pt x="80" y="47"/>
                  </a:moveTo>
                  <a:lnTo>
                    <a:pt x="56" y="18"/>
                  </a:lnTo>
                  <a:lnTo>
                    <a:pt x="45" y="26"/>
                  </a:lnTo>
                  <a:lnTo>
                    <a:pt x="67" y="53"/>
                  </a:lnTo>
                  <a:lnTo>
                    <a:pt x="56" y="61"/>
                  </a:lnTo>
                  <a:lnTo>
                    <a:pt x="35" y="34"/>
                  </a:lnTo>
                  <a:lnTo>
                    <a:pt x="19" y="45"/>
                  </a:lnTo>
                  <a:lnTo>
                    <a:pt x="45" y="74"/>
                  </a:lnTo>
                  <a:lnTo>
                    <a:pt x="35" y="82"/>
                  </a:lnTo>
                  <a:lnTo>
                    <a:pt x="0" y="39"/>
                  </a:lnTo>
                  <a:lnTo>
                    <a:pt x="59" y="0"/>
                  </a:lnTo>
                  <a:lnTo>
                    <a:pt x="90" y="39"/>
                  </a:lnTo>
                  <a:lnTo>
                    <a:pt x="80" y="4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" name="Freeform 504">
              <a:extLst>
                <a:ext uri="{FF2B5EF4-FFF2-40B4-BE49-F238E27FC236}">
                  <a16:creationId xmlns:a16="http://schemas.microsoft.com/office/drawing/2014/main" id="{A92AB046-A052-43A8-86B5-4D989FE98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4499" y="6564309"/>
              <a:ext cx="34925" cy="31750"/>
            </a:xfrm>
            <a:custGeom>
              <a:avLst/>
              <a:gdLst>
                <a:gd name="T0" fmla="*/ 27940 w 95"/>
                <a:gd name="T1" fmla="*/ 22225 h 90"/>
                <a:gd name="T2" fmla="*/ 9558 w 95"/>
                <a:gd name="T3" fmla="*/ 26106 h 90"/>
                <a:gd name="T4" fmla="*/ 6617 w 95"/>
                <a:gd name="T5" fmla="*/ 9172 h 90"/>
                <a:gd name="T6" fmla="*/ 24999 w 95"/>
                <a:gd name="T7" fmla="*/ 5644 h 90"/>
                <a:gd name="T8" fmla="*/ 27940 w 95"/>
                <a:gd name="T9" fmla="*/ 22225 h 90"/>
                <a:gd name="T10" fmla="*/ 22058 w 95"/>
                <a:gd name="T11" fmla="*/ 19403 h 90"/>
                <a:gd name="T12" fmla="*/ 21323 w 95"/>
                <a:gd name="T13" fmla="*/ 9172 h 90"/>
                <a:gd name="T14" fmla="*/ 10661 w 95"/>
                <a:gd name="T15" fmla="*/ 11994 h 90"/>
                <a:gd name="T16" fmla="*/ 11397 w 95"/>
                <a:gd name="T17" fmla="*/ 22225 h 90"/>
                <a:gd name="T18" fmla="*/ 22058 w 95"/>
                <a:gd name="T19" fmla="*/ 19403 h 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5" h="90">
                  <a:moveTo>
                    <a:pt x="76" y="63"/>
                  </a:moveTo>
                  <a:cubicBezTo>
                    <a:pt x="57" y="89"/>
                    <a:pt x="34" y="79"/>
                    <a:pt x="26" y="74"/>
                  </a:cubicBezTo>
                  <a:cubicBezTo>
                    <a:pt x="18" y="69"/>
                    <a:pt x="0" y="53"/>
                    <a:pt x="18" y="26"/>
                  </a:cubicBezTo>
                  <a:cubicBezTo>
                    <a:pt x="37" y="0"/>
                    <a:pt x="60" y="10"/>
                    <a:pt x="68" y="16"/>
                  </a:cubicBezTo>
                  <a:cubicBezTo>
                    <a:pt x="76" y="21"/>
                    <a:pt x="94" y="36"/>
                    <a:pt x="76" y="63"/>
                  </a:cubicBezTo>
                  <a:close/>
                  <a:moveTo>
                    <a:pt x="60" y="55"/>
                  </a:moveTo>
                  <a:cubicBezTo>
                    <a:pt x="71" y="39"/>
                    <a:pt x="66" y="29"/>
                    <a:pt x="58" y="26"/>
                  </a:cubicBezTo>
                  <a:cubicBezTo>
                    <a:pt x="50" y="21"/>
                    <a:pt x="39" y="18"/>
                    <a:pt x="29" y="34"/>
                  </a:cubicBezTo>
                  <a:cubicBezTo>
                    <a:pt x="18" y="50"/>
                    <a:pt x="26" y="61"/>
                    <a:pt x="31" y="63"/>
                  </a:cubicBezTo>
                  <a:cubicBezTo>
                    <a:pt x="37" y="69"/>
                    <a:pt x="50" y="71"/>
                    <a:pt x="60" y="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" name="Freeform 505">
              <a:extLst>
                <a:ext uri="{FF2B5EF4-FFF2-40B4-BE49-F238E27FC236}">
                  <a16:creationId xmlns:a16="http://schemas.microsoft.com/office/drawing/2014/main" id="{D79B5D5A-72F9-4653-827D-962B1A377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9424" y="6577009"/>
              <a:ext cx="23812" cy="28575"/>
            </a:xfrm>
            <a:custGeom>
              <a:avLst/>
              <a:gdLst>
                <a:gd name="T0" fmla="*/ 17859 w 64"/>
                <a:gd name="T1" fmla="*/ 5862 h 78"/>
                <a:gd name="T2" fmla="*/ 23440 w 64"/>
                <a:gd name="T3" fmla="*/ 7693 h 78"/>
                <a:gd name="T4" fmla="*/ 4837 w 64"/>
                <a:gd name="T5" fmla="*/ 28209 h 78"/>
                <a:gd name="T6" fmla="*/ 0 w 64"/>
                <a:gd name="T7" fmla="*/ 26011 h 78"/>
                <a:gd name="T8" fmla="*/ 1860 w 64"/>
                <a:gd name="T9" fmla="*/ 0 h 78"/>
                <a:gd name="T10" fmla="*/ 6697 w 64"/>
                <a:gd name="T11" fmla="*/ 1832 h 78"/>
                <a:gd name="T12" fmla="*/ 4837 w 64"/>
                <a:gd name="T13" fmla="*/ 21248 h 78"/>
                <a:gd name="T14" fmla="*/ 4837 w 64"/>
                <a:gd name="T15" fmla="*/ 21248 h 78"/>
                <a:gd name="T16" fmla="*/ 17859 w 64"/>
                <a:gd name="T17" fmla="*/ 5862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" h="78">
                  <a:moveTo>
                    <a:pt x="48" y="16"/>
                  </a:moveTo>
                  <a:lnTo>
                    <a:pt x="63" y="21"/>
                  </a:lnTo>
                  <a:lnTo>
                    <a:pt x="13" y="77"/>
                  </a:lnTo>
                  <a:lnTo>
                    <a:pt x="0" y="71"/>
                  </a:lnTo>
                  <a:lnTo>
                    <a:pt x="5" y="0"/>
                  </a:lnTo>
                  <a:lnTo>
                    <a:pt x="18" y="5"/>
                  </a:lnTo>
                  <a:lnTo>
                    <a:pt x="13" y="58"/>
                  </a:lnTo>
                  <a:lnTo>
                    <a:pt x="48" y="1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" name="Freeform 506">
              <a:extLst>
                <a:ext uri="{FF2B5EF4-FFF2-40B4-BE49-F238E27FC236}">
                  <a16:creationId xmlns:a16="http://schemas.microsoft.com/office/drawing/2014/main" id="{B2A59E88-4A73-4648-82FB-200356799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061" y="6586534"/>
              <a:ext cx="11113" cy="25400"/>
            </a:xfrm>
            <a:custGeom>
              <a:avLst/>
              <a:gdLst>
                <a:gd name="T0" fmla="*/ 4378 w 33"/>
                <a:gd name="T1" fmla="*/ 25032 h 69"/>
                <a:gd name="T2" fmla="*/ 0 w 33"/>
                <a:gd name="T3" fmla="*/ 24296 h 69"/>
                <a:gd name="T4" fmla="*/ 6398 w 33"/>
                <a:gd name="T5" fmla="*/ 0 h 69"/>
                <a:gd name="T6" fmla="*/ 10776 w 33"/>
                <a:gd name="T7" fmla="*/ 736 h 69"/>
                <a:gd name="T8" fmla="*/ 4378 w 33"/>
                <a:gd name="T9" fmla="*/ 25032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69">
                  <a:moveTo>
                    <a:pt x="13" y="68"/>
                  </a:moveTo>
                  <a:lnTo>
                    <a:pt x="0" y="66"/>
                  </a:lnTo>
                  <a:lnTo>
                    <a:pt x="19" y="0"/>
                  </a:lnTo>
                  <a:lnTo>
                    <a:pt x="32" y="2"/>
                  </a:lnTo>
                  <a:lnTo>
                    <a:pt x="13" y="6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" name="Freeform 507">
              <a:extLst>
                <a:ext uri="{FF2B5EF4-FFF2-40B4-BE49-F238E27FC236}">
                  <a16:creationId xmlns:a16="http://schemas.microsoft.com/office/drawing/2014/main" id="{F7019D52-44F5-429D-851E-07CDEB1E7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8161" y="6588121"/>
              <a:ext cx="26988" cy="26988"/>
            </a:xfrm>
            <a:custGeom>
              <a:avLst/>
              <a:gdLst>
                <a:gd name="T0" fmla="*/ 26638 w 77"/>
                <a:gd name="T1" fmla="*/ 24829 h 75"/>
                <a:gd name="T2" fmla="*/ 21380 w 77"/>
                <a:gd name="T3" fmla="*/ 24829 h 75"/>
                <a:gd name="T4" fmla="*/ 20329 w 77"/>
                <a:gd name="T5" fmla="*/ 4678 h 75"/>
                <a:gd name="T6" fmla="*/ 20329 w 77"/>
                <a:gd name="T7" fmla="*/ 4678 h 75"/>
                <a:gd name="T8" fmla="*/ 16473 w 77"/>
                <a:gd name="T9" fmla="*/ 25549 h 75"/>
                <a:gd name="T10" fmla="*/ 11917 w 77"/>
                <a:gd name="T11" fmla="*/ 25549 h 75"/>
                <a:gd name="T12" fmla="*/ 5608 w 77"/>
                <a:gd name="T13" fmla="*/ 5757 h 75"/>
                <a:gd name="T14" fmla="*/ 5608 w 77"/>
                <a:gd name="T15" fmla="*/ 5757 h 75"/>
                <a:gd name="T16" fmla="*/ 7360 w 77"/>
                <a:gd name="T17" fmla="*/ 25549 h 75"/>
                <a:gd name="T18" fmla="*/ 1752 w 77"/>
                <a:gd name="T19" fmla="*/ 26628 h 75"/>
                <a:gd name="T20" fmla="*/ 0 w 77"/>
                <a:gd name="T21" fmla="*/ 1799 h 75"/>
                <a:gd name="T22" fmla="*/ 8412 w 77"/>
                <a:gd name="T23" fmla="*/ 1799 h 75"/>
                <a:gd name="T24" fmla="*/ 13669 w 77"/>
                <a:gd name="T25" fmla="*/ 20151 h 75"/>
                <a:gd name="T26" fmla="*/ 13669 w 77"/>
                <a:gd name="T27" fmla="*/ 20151 h 75"/>
                <a:gd name="T28" fmla="*/ 17525 w 77"/>
                <a:gd name="T29" fmla="*/ 1080 h 75"/>
                <a:gd name="T30" fmla="*/ 24885 w 77"/>
                <a:gd name="T31" fmla="*/ 0 h 75"/>
                <a:gd name="T32" fmla="*/ 26638 w 77"/>
                <a:gd name="T33" fmla="*/ 24829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75">
                  <a:moveTo>
                    <a:pt x="76" y="69"/>
                  </a:moveTo>
                  <a:lnTo>
                    <a:pt x="61" y="69"/>
                  </a:lnTo>
                  <a:lnTo>
                    <a:pt x="58" y="13"/>
                  </a:lnTo>
                  <a:lnTo>
                    <a:pt x="47" y="71"/>
                  </a:lnTo>
                  <a:lnTo>
                    <a:pt x="34" y="71"/>
                  </a:lnTo>
                  <a:lnTo>
                    <a:pt x="16" y="16"/>
                  </a:lnTo>
                  <a:lnTo>
                    <a:pt x="21" y="71"/>
                  </a:lnTo>
                  <a:lnTo>
                    <a:pt x="5" y="74"/>
                  </a:lnTo>
                  <a:lnTo>
                    <a:pt x="0" y="5"/>
                  </a:lnTo>
                  <a:lnTo>
                    <a:pt x="24" y="5"/>
                  </a:lnTo>
                  <a:lnTo>
                    <a:pt x="39" y="56"/>
                  </a:lnTo>
                  <a:lnTo>
                    <a:pt x="50" y="3"/>
                  </a:lnTo>
                  <a:lnTo>
                    <a:pt x="71" y="0"/>
                  </a:lnTo>
                  <a:lnTo>
                    <a:pt x="76" y="6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" name="Freeform 508">
              <a:extLst>
                <a:ext uri="{FF2B5EF4-FFF2-40B4-BE49-F238E27FC236}">
                  <a16:creationId xmlns:a16="http://schemas.microsoft.com/office/drawing/2014/main" id="{8B6FD976-47DC-42E0-AF09-5EE505D28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499" y="6583359"/>
              <a:ext cx="26987" cy="26987"/>
            </a:xfrm>
            <a:custGeom>
              <a:avLst/>
              <a:gdLst>
                <a:gd name="T0" fmla="*/ 24799 w 74"/>
                <a:gd name="T1" fmla="*/ 14033 h 75"/>
                <a:gd name="T2" fmla="*/ 16776 w 74"/>
                <a:gd name="T3" fmla="*/ 25548 h 75"/>
                <a:gd name="T4" fmla="*/ 8388 w 74"/>
                <a:gd name="T5" fmla="*/ 24828 h 75"/>
                <a:gd name="T6" fmla="*/ 4376 w 74"/>
                <a:gd name="T7" fmla="*/ 19071 h 75"/>
                <a:gd name="T8" fmla="*/ 0 w 74"/>
                <a:gd name="T9" fmla="*/ 3598 h 75"/>
                <a:gd name="T10" fmla="*/ 5470 w 74"/>
                <a:gd name="T11" fmla="*/ 2879 h 75"/>
                <a:gd name="T12" fmla="*/ 9117 w 74"/>
                <a:gd name="T13" fmla="*/ 17991 h 75"/>
                <a:gd name="T14" fmla="*/ 14952 w 74"/>
                <a:gd name="T15" fmla="*/ 21949 h 75"/>
                <a:gd name="T16" fmla="*/ 18964 w 74"/>
                <a:gd name="T17" fmla="*/ 16192 h 75"/>
                <a:gd name="T18" fmla="*/ 14952 w 74"/>
                <a:gd name="T19" fmla="*/ 720 h 75"/>
                <a:gd name="T20" fmla="*/ 20787 w 74"/>
                <a:gd name="T21" fmla="*/ 0 h 75"/>
                <a:gd name="T22" fmla="*/ 24799 w 74"/>
                <a:gd name="T23" fmla="*/ 14033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4" h="75">
                  <a:moveTo>
                    <a:pt x="68" y="39"/>
                  </a:moveTo>
                  <a:cubicBezTo>
                    <a:pt x="73" y="58"/>
                    <a:pt x="62" y="66"/>
                    <a:pt x="46" y="71"/>
                  </a:cubicBezTo>
                  <a:cubicBezTo>
                    <a:pt x="41" y="74"/>
                    <a:pt x="30" y="74"/>
                    <a:pt x="23" y="69"/>
                  </a:cubicBezTo>
                  <a:cubicBezTo>
                    <a:pt x="17" y="66"/>
                    <a:pt x="15" y="61"/>
                    <a:pt x="12" y="53"/>
                  </a:cubicBezTo>
                  <a:lnTo>
                    <a:pt x="0" y="10"/>
                  </a:lnTo>
                  <a:lnTo>
                    <a:pt x="15" y="8"/>
                  </a:lnTo>
                  <a:lnTo>
                    <a:pt x="25" y="50"/>
                  </a:lnTo>
                  <a:cubicBezTo>
                    <a:pt x="28" y="58"/>
                    <a:pt x="33" y="61"/>
                    <a:pt x="41" y="61"/>
                  </a:cubicBezTo>
                  <a:cubicBezTo>
                    <a:pt x="52" y="58"/>
                    <a:pt x="54" y="53"/>
                    <a:pt x="52" y="45"/>
                  </a:cubicBezTo>
                  <a:lnTo>
                    <a:pt x="41" y="2"/>
                  </a:lnTo>
                  <a:lnTo>
                    <a:pt x="57" y="0"/>
                  </a:lnTo>
                  <a:lnTo>
                    <a:pt x="68" y="3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" name="Freeform 509">
              <a:extLst>
                <a:ext uri="{FF2B5EF4-FFF2-40B4-BE49-F238E27FC236}">
                  <a16:creationId xmlns:a16="http://schemas.microsoft.com/office/drawing/2014/main" id="{9E128601-AA09-4831-AA7B-86B5E1E7E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0049" y="6369046"/>
              <a:ext cx="23812" cy="26988"/>
            </a:xfrm>
            <a:custGeom>
              <a:avLst/>
              <a:gdLst>
                <a:gd name="T0" fmla="*/ 23457 w 67"/>
                <a:gd name="T1" fmla="*/ 23133 h 77"/>
                <a:gd name="T2" fmla="*/ 20613 w 67"/>
                <a:gd name="T3" fmla="*/ 26638 h 77"/>
                <a:gd name="T4" fmla="*/ 0 w 67"/>
                <a:gd name="T5" fmla="*/ 13669 h 77"/>
                <a:gd name="T6" fmla="*/ 6397 w 67"/>
                <a:gd name="T7" fmla="*/ 4556 h 77"/>
                <a:gd name="T8" fmla="*/ 17770 w 67"/>
                <a:gd name="T9" fmla="*/ 2453 h 77"/>
                <a:gd name="T10" fmla="*/ 19547 w 67"/>
                <a:gd name="T11" fmla="*/ 12968 h 77"/>
                <a:gd name="T12" fmla="*/ 15993 w 67"/>
                <a:gd name="T13" fmla="*/ 17525 h 77"/>
                <a:gd name="T14" fmla="*/ 23457 w 67"/>
                <a:gd name="T15" fmla="*/ 23133 h 77"/>
                <a:gd name="T16" fmla="*/ 14927 w 67"/>
                <a:gd name="T17" fmla="*/ 11917 h 77"/>
                <a:gd name="T18" fmla="*/ 13861 w 67"/>
                <a:gd name="T19" fmla="*/ 6309 h 77"/>
                <a:gd name="T20" fmla="*/ 8530 w 67"/>
                <a:gd name="T21" fmla="*/ 8061 h 77"/>
                <a:gd name="T22" fmla="*/ 5686 w 67"/>
                <a:gd name="T23" fmla="*/ 11917 h 77"/>
                <a:gd name="T24" fmla="*/ 12084 w 67"/>
                <a:gd name="T25" fmla="*/ 15772 h 77"/>
                <a:gd name="T26" fmla="*/ 14927 w 67"/>
                <a:gd name="T27" fmla="*/ 11917 h 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7" h="77">
                  <a:moveTo>
                    <a:pt x="66" y="66"/>
                  </a:moveTo>
                  <a:lnTo>
                    <a:pt x="58" y="76"/>
                  </a:lnTo>
                  <a:lnTo>
                    <a:pt x="0" y="39"/>
                  </a:lnTo>
                  <a:lnTo>
                    <a:pt x="18" y="13"/>
                  </a:lnTo>
                  <a:cubicBezTo>
                    <a:pt x="26" y="2"/>
                    <a:pt x="39" y="0"/>
                    <a:pt x="50" y="7"/>
                  </a:cubicBezTo>
                  <a:cubicBezTo>
                    <a:pt x="55" y="10"/>
                    <a:pt x="66" y="23"/>
                    <a:pt x="55" y="37"/>
                  </a:cubicBezTo>
                  <a:lnTo>
                    <a:pt x="45" y="50"/>
                  </a:lnTo>
                  <a:lnTo>
                    <a:pt x="66" y="66"/>
                  </a:lnTo>
                  <a:close/>
                  <a:moveTo>
                    <a:pt x="42" y="34"/>
                  </a:moveTo>
                  <a:cubicBezTo>
                    <a:pt x="47" y="26"/>
                    <a:pt x="42" y="21"/>
                    <a:pt x="39" y="18"/>
                  </a:cubicBezTo>
                  <a:cubicBezTo>
                    <a:pt x="34" y="15"/>
                    <a:pt x="29" y="15"/>
                    <a:pt x="24" y="23"/>
                  </a:cubicBezTo>
                  <a:lnTo>
                    <a:pt x="16" y="34"/>
                  </a:lnTo>
                  <a:lnTo>
                    <a:pt x="34" y="45"/>
                  </a:lnTo>
                  <a:lnTo>
                    <a:pt x="42" y="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" name="Freeform 510">
              <a:extLst>
                <a:ext uri="{FF2B5EF4-FFF2-40B4-BE49-F238E27FC236}">
                  <a16:creationId xmlns:a16="http://schemas.microsoft.com/office/drawing/2014/main" id="{0391A61E-5CC4-4E1D-83C8-60AA097EC7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8799" y="6554784"/>
              <a:ext cx="9525" cy="6350"/>
            </a:xfrm>
            <a:custGeom>
              <a:avLst/>
              <a:gdLst>
                <a:gd name="T0" fmla="*/ 2286 w 25"/>
                <a:gd name="T1" fmla="*/ 6016 h 19"/>
                <a:gd name="T2" fmla="*/ 0 w 25"/>
                <a:gd name="T3" fmla="*/ 6016 h 19"/>
                <a:gd name="T4" fmla="*/ 7239 w 25"/>
                <a:gd name="T5" fmla="*/ 1671 h 19"/>
                <a:gd name="T6" fmla="*/ 2286 w 25"/>
                <a:gd name="T7" fmla="*/ 6016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19">
                  <a:moveTo>
                    <a:pt x="6" y="18"/>
                  </a:moveTo>
                  <a:lnTo>
                    <a:pt x="0" y="18"/>
                  </a:lnTo>
                  <a:cubicBezTo>
                    <a:pt x="3" y="13"/>
                    <a:pt x="11" y="0"/>
                    <a:pt x="19" y="5"/>
                  </a:cubicBezTo>
                  <a:cubicBezTo>
                    <a:pt x="24" y="16"/>
                    <a:pt x="11" y="13"/>
                    <a:pt x="6" y="1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" name="Freeform 511">
              <a:extLst>
                <a:ext uri="{FF2B5EF4-FFF2-40B4-BE49-F238E27FC236}">
                  <a16:creationId xmlns:a16="http://schemas.microsoft.com/office/drawing/2014/main" id="{9BD2EA3F-BC6F-496C-936F-CE6335C62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24" y="6481759"/>
              <a:ext cx="7937" cy="4762"/>
            </a:xfrm>
            <a:custGeom>
              <a:avLst/>
              <a:gdLst>
                <a:gd name="T0" fmla="*/ 7540 w 20"/>
                <a:gd name="T1" fmla="*/ 4365 h 12"/>
                <a:gd name="T2" fmla="*/ 0 w 20"/>
                <a:gd name="T3" fmla="*/ 4365 h 12"/>
                <a:gd name="T4" fmla="*/ 7540 w 20"/>
                <a:gd name="T5" fmla="*/ 2381 h 12"/>
                <a:gd name="T6" fmla="*/ 7540 w 20"/>
                <a:gd name="T7" fmla="*/ 4365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2">
                  <a:moveTo>
                    <a:pt x="19" y="11"/>
                  </a:moveTo>
                  <a:lnTo>
                    <a:pt x="0" y="11"/>
                  </a:lnTo>
                  <a:cubicBezTo>
                    <a:pt x="0" y="0"/>
                    <a:pt x="16" y="0"/>
                    <a:pt x="19" y="6"/>
                  </a:cubicBezTo>
                  <a:lnTo>
                    <a:pt x="19" y="1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" name="Freeform 512">
              <a:extLst>
                <a:ext uri="{FF2B5EF4-FFF2-40B4-BE49-F238E27FC236}">
                  <a16:creationId xmlns:a16="http://schemas.microsoft.com/office/drawing/2014/main" id="{F6153A75-77B1-4D6F-9D6C-A4A53F70D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274" y="6435721"/>
              <a:ext cx="15875" cy="6350"/>
            </a:xfrm>
            <a:custGeom>
              <a:avLst/>
              <a:gdLst>
                <a:gd name="T0" fmla="*/ 0 w 46"/>
                <a:gd name="T1" fmla="*/ 5976 h 17"/>
                <a:gd name="T2" fmla="*/ 3451 w 46"/>
                <a:gd name="T3" fmla="*/ 2241 h 17"/>
                <a:gd name="T4" fmla="*/ 11734 w 46"/>
                <a:gd name="T5" fmla="*/ 1121 h 17"/>
                <a:gd name="T6" fmla="*/ 15530 w 46"/>
                <a:gd name="T7" fmla="*/ 0 h 17"/>
                <a:gd name="T8" fmla="*/ 13804 w 46"/>
                <a:gd name="T9" fmla="*/ 4109 h 17"/>
                <a:gd name="T10" fmla="*/ 8973 w 46"/>
                <a:gd name="T11" fmla="*/ 5976 h 17"/>
                <a:gd name="T12" fmla="*/ 10008 w 46"/>
                <a:gd name="T13" fmla="*/ 4109 h 17"/>
                <a:gd name="T14" fmla="*/ 4486 w 46"/>
                <a:gd name="T15" fmla="*/ 4109 h 17"/>
                <a:gd name="T16" fmla="*/ 1726 w 46"/>
                <a:gd name="T17" fmla="*/ 5976 h 17"/>
                <a:gd name="T18" fmla="*/ 0 w 46"/>
                <a:gd name="T19" fmla="*/ 597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" h="17">
                  <a:moveTo>
                    <a:pt x="0" y="16"/>
                  </a:moveTo>
                  <a:lnTo>
                    <a:pt x="10" y="6"/>
                  </a:lnTo>
                  <a:lnTo>
                    <a:pt x="34" y="3"/>
                  </a:lnTo>
                  <a:lnTo>
                    <a:pt x="45" y="0"/>
                  </a:lnTo>
                  <a:lnTo>
                    <a:pt x="40" y="11"/>
                  </a:lnTo>
                  <a:lnTo>
                    <a:pt x="26" y="16"/>
                  </a:lnTo>
                  <a:lnTo>
                    <a:pt x="29" y="11"/>
                  </a:lnTo>
                  <a:lnTo>
                    <a:pt x="13" y="11"/>
                  </a:lnTo>
                  <a:lnTo>
                    <a:pt x="5" y="16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" name="Freeform 513">
              <a:extLst>
                <a:ext uri="{FF2B5EF4-FFF2-40B4-BE49-F238E27FC236}">
                  <a16:creationId xmlns:a16="http://schemas.microsoft.com/office/drawing/2014/main" id="{6FB1D40B-0A42-48D6-A26E-20EB2BF03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5149" y="6435721"/>
              <a:ext cx="11112" cy="6350"/>
            </a:xfrm>
            <a:custGeom>
              <a:avLst/>
              <a:gdLst>
                <a:gd name="T0" fmla="*/ 4514 w 32"/>
                <a:gd name="T1" fmla="*/ 1121 h 17"/>
                <a:gd name="T2" fmla="*/ 7292 w 32"/>
                <a:gd name="T3" fmla="*/ 0 h 17"/>
                <a:gd name="T4" fmla="*/ 10765 w 32"/>
                <a:gd name="T5" fmla="*/ 2241 h 17"/>
                <a:gd name="T6" fmla="*/ 8681 w 32"/>
                <a:gd name="T7" fmla="*/ 4109 h 17"/>
                <a:gd name="T8" fmla="*/ 5556 w 32"/>
                <a:gd name="T9" fmla="*/ 4856 h 17"/>
                <a:gd name="T10" fmla="*/ 4514 w 32"/>
                <a:gd name="T11" fmla="*/ 5976 h 17"/>
                <a:gd name="T12" fmla="*/ 2778 w 32"/>
                <a:gd name="T13" fmla="*/ 4856 h 17"/>
                <a:gd name="T14" fmla="*/ 0 w 32"/>
                <a:gd name="T15" fmla="*/ 5976 h 17"/>
                <a:gd name="T16" fmla="*/ 0 w 32"/>
                <a:gd name="T17" fmla="*/ 4109 h 17"/>
                <a:gd name="T18" fmla="*/ 1736 w 32"/>
                <a:gd name="T19" fmla="*/ 4109 h 17"/>
                <a:gd name="T20" fmla="*/ 695 w 32"/>
                <a:gd name="T21" fmla="*/ 2241 h 17"/>
                <a:gd name="T22" fmla="*/ 1736 w 32"/>
                <a:gd name="T23" fmla="*/ 1121 h 17"/>
                <a:gd name="T24" fmla="*/ 4514 w 32"/>
                <a:gd name="T25" fmla="*/ 1121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17">
                  <a:moveTo>
                    <a:pt x="13" y="3"/>
                  </a:moveTo>
                  <a:lnTo>
                    <a:pt x="21" y="0"/>
                  </a:lnTo>
                  <a:lnTo>
                    <a:pt x="31" y="6"/>
                  </a:lnTo>
                  <a:lnTo>
                    <a:pt x="25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8" y="13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2" y="6"/>
                  </a:lnTo>
                  <a:lnTo>
                    <a:pt x="5" y="3"/>
                  </a:lnTo>
                  <a:lnTo>
                    <a:pt x="13" y="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4" name="Freeform 514">
              <a:extLst>
                <a:ext uri="{FF2B5EF4-FFF2-40B4-BE49-F238E27FC236}">
                  <a16:creationId xmlns:a16="http://schemas.microsoft.com/office/drawing/2014/main" id="{2BBCA117-E259-4A8D-9152-89ED822D0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849" y="6438896"/>
              <a:ext cx="6350" cy="3175"/>
            </a:xfrm>
            <a:custGeom>
              <a:avLst/>
              <a:gdLst>
                <a:gd name="T0" fmla="*/ 0 w 17"/>
                <a:gd name="T1" fmla="*/ 1058 h 9"/>
                <a:gd name="T2" fmla="*/ 1868 w 17"/>
                <a:gd name="T3" fmla="*/ 0 h 9"/>
                <a:gd name="T4" fmla="*/ 5976 w 17"/>
                <a:gd name="T5" fmla="*/ 0 h 9"/>
                <a:gd name="T6" fmla="*/ 4856 w 17"/>
                <a:gd name="T7" fmla="*/ 1764 h 9"/>
                <a:gd name="T8" fmla="*/ 0 w 17"/>
                <a:gd name="T9" fmla="*/ 2822 h 9"/>
                <a:gd name="T10" fmla="*/ 0 w 17"/>
                <a:gd name="T11" fmla="*/ 105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9">
                  <a:moveTo>
                    <a:pt x="0" y="3"/>
                  </a:moveTo>
                  <a:lnTo>
                    <a:pt x="5" y="0"/>
                  </a:lnTo>
                  <a:lnTo>
                    <a:pt x="16" y="0"/>
                  </a:lnTo>
                  <a:lnTo>
                    <a:pt x="13" y="5"/>
                  </a:lnTo>
                  <a:lnTo>
                    <a:pt x="0" y="8"/>
                  </a:lnTo>
                  <a:lnTo>
                    <a:pt x="0" y="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5" name="Freeform 515">
              <a:extLst>
                <a:ext uri="{FF2B5EF4-FFF2-40B4-BE49-F238E27FC236}">
                  <a16:creationId xmlns:a16="http://schemas.microsoft.com/office/drawing/2014/main" id="{A1D14C29-9D9B-4025-8D19-4864D081F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449" y="6442071"/>
              <a:ext cx="4762" cy="3175"/>
            </a:xfrm>
            <a:custGeom>
              <a:avLst/>
              <a:gdLst>
                <a:gd name="T0" fmla="*/ 952 w 15"/>
                <a:gd name="T1" fmla="*/ 0 h 7"/>
                <a:gd name="T2" fmla="*/ 4445 w 15"/>
                <a:gd name="T3" fmla="*/ 0 h 7"/>
                <a:gd name="T4" fmla="*/ 3492 w 15"/>
                <a:gd name="T5" fmla="*/ 2721 h 7"/>
                <a:gd name="T6" fmla="*/ 0 w 15"/>
                <a:gd name="T7" fmla="*/ 2721 h 7"/>
                <a:gd name="T8" fmla="*/ 952 w 15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7">
                  <a:moveTo>
                    <a:pt x="3" y="0"/>
                  </a:moveTo>
                  <a:lnTo>
                    <a:pt x="14" y="0"/>
                  </a:lnTo>
                  <a:lnTo>
                    <a:pt x="11" y="6"/>
                  </a:lnTo>
                  <a:lnTo>
                    <a:pt x="0" y="6"/>
                  </a:lnTo>
                  <a:lnTo>
                    <a:pt x="3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" name="Freeform 516">
              <a:extLst>
                <a:ext uri="{FF2B5EF4-FFF2-40B4-BE49-F238E27FC236}">
                  <a16:creationId xmlns:a16="http://schemas.microsoft.com/office/drawing/2014/main" id="{F770A65C-E75D-415F-A8C9-9DA05F6A6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849" y="6440484"/>
              <a:ext cx="4762" cy="1587"/>
            </a:xfrm>
            <a:custGeom>
              <a:avLst/>
              <a:gdLst>
                <a:gd name="T0" fmla="*/ 0 w 12"/>
                <a:gd name="T1" fmla="*/ 1323 h 6"/>
                <a:gd name="T2" fmla="*/ 3175 w 12"/>
                <a:gd name="T3" fmla="*/ 0 h 6"/>
                <a:gd name="T4" fmla="*/ 4365 w 12"/>
                <a:gd name="T5" fmla="*/ 794 h 6"/>
                <a:gd name="T6" fmla="*/ 2381 w 12"/>
                <a:gd name="T7" fmla="*/ 1323 h 6"/>
                <a:gd name="T8" fmla="*/ 0 w 12"/>
                <a:gd name="T9" fmla="*/ 1323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6">
                  <a:moveTo>
                    <a:pt x="0" y="5"/>
                  </a:moveTo>
                  <a:lnTo>
                    <a:pt x="8" y="0"/>
                  </a:lnTo>
                  <a:lnTo>
                    <a:pt x="11" y="3"/>
                  </a:lnTo>
                  <a:lnTo>
                    <a:pt x="6" y="5"/>
                  </a:lnTo>
                  <a:lnTo>
                    <a:pt x="0" y="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" name="Freeform 517">
              <a:extLst>
                <a:ext uri="{FF2B5EF4-FFF2-40B4-BE49-F238E27FC236}">
                  <a16:creationId xmlns:a16="http://schemas.microsoft.com/office/drawing/2014/main" id="{5DBE6E45-01AE-4021-99B0-7D0FB784CD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6261" y="6443659"/>
              <a:ext cx="3175" cy="4762"/>
            </a:xfrm>
            <a:custGeom>
              <a:avLst/>
              <a:gdLst>
                <a:gd name="T0" fmla="*/ 0 w 9"/>
                <a:gd name="T1" fmla="*/ 1984 h 12"/>
                <a:gd name="T2" fmla="*/ 706 w 9"/>
                <a:gd name="T3" fmla="*/ 4365 h 12"/>
                <a:gd name="T4" fmla="*/ 2822 w 9"/>
                <a:gd name="T5" fmla="*/ 4365 h 12"/>
                <a:gd name="T6" fmla="*/ 1764 w 9"/>
                <a:gd name="T7" fmla="*/ 0 h 12"/>
                <a:gd name="T8" fmla="*/ 0 w 9"/>
                <a:gd name="T9" fmla="*/ 198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2">
                  <a:moveTo>
                    <a:pt x="0" y="5"/>
                  </a:moveTo>
                  <a:lnTo>
                    <a:pt x="2" y="11"/>
                  </a:lnTo>
                  <a:lnTo>
                    <a:pt x="8" y="11"/>
                  </a:lnTo>
                  <a:lnTo>
                    <a:pt x="5" y="0"/>
                  </a:lnTo>
                  <a:lnTo>
                    <a:pt x="0" y="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" name="Freeform 518">
              <a:extLst>
                <a:ext uri="{FF2B5EF4-FFF2-40B4-BE49-F238E27FC236}">
                  <a16:creationId xmlns:a16="http://schemas.microsoft.com/office/drawing/2014/main" id="{1CD8B827-06F1-4194-82C3-7B838076D3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1024" y="6443659"/>
              <a:ext cx="3175" cy="4762"/>
            </a:xfrm>
            <a:custGeom>
              <a:avLst/>
              <a:gdLst>
                <a:gd name="T0" fmla="*/ 1764 w 9"/>
                <a:gd name="T1" fmla="*/ 4365 h 12"/>
                <a:gd name="T2" fmla="*/ 2822 w 9"/>
                <a:gd name="T3" fmla="*/ 1984 h 12"/>
                <a:gd name="T4" fmla="*/ 0 w 9"/>
                <a:gd name="T5" fmla="*/ 0 h 12"/>
                <a:gd name="T6" fmla="*/ 1764 w 9"/>
                <a:gd name="T7" fmla="*/ 4365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2">
                  <a:moveTo>
                    <a:pt x="5" y="11"/>
                  </a:moveTo>
                  <a:lnTo>
                    <a:pt x="8" y="5"/>
                  </a:lnTo>
                  <a:lnTo>
                    <a:pt x="0" y="0"/>
                  </a:lnTo>
                  <a:lnTo>
                    <a:pt x="5" y="1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" name="Freeform 519">
              <a:extLst>
                <a:ext uri="{FF2B5EF4-FFF2-40B4-BE49-F238E27FC236}">
                  <a16:creationId xmlns:a16="http://schemas.microsoft.com/office/drawing/2014/main" id="{4CE1A440-E219-4BE8-B34B-85C4AA10F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4199" y="6445246"/>
              <a:ext cx="3175" cy="6350"/>
            </a:xfrm>
            <a:custGeom>
              <a:avLst/>
              <a:gdLst>
                <a:gd name="T0" fmla="*/ 1361 w 7"/>
                <a:gd name="T1" fmla="*/ 0 h 17"/>
                <a:gd name="T2" fmla="*/ 2721 w 7"/>
                <a:gd name="T3" fmla="*/ 0 h 17"/>
                <a:gd name="T4" fmla="*/ 2721 w 7"/>
                <a:gd name="T5" fmla="*/ 5976 h 17"/>
                <a:gd name="T6" fmla="*/ 0 w 7"/>
                <a:gd name="T7" fmla="*/ 1121 h 17"/>
                <a:gd name="T8" fmla="*/ 1361 w 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7">
                  <a:moveTo>
                    <a:pt x="3" y="0"/>
                  </a:moveTo>
                  <a:lnTo>
                    <a:pt x="6" y="0"/>
                  </a:lnTo>
                  <a:lnTo>
                    <a:pt x="6" y="16"/>
                  </a:lnTo>
                  <a:lnTo>
                    <a:pt x="0" y="3"/>
                  </a:lnTo>
                  <a:lnTo>
                    <a:pt x="3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" name="Freeform 520">
              <a:extLst>
                <a:ext uri="{FF2B5EF4-FFF2-40B4-BE49-F238E27FC236}">
                  <a16:creationId xmlns:a16="http://schemas.microsoft.com/office/drawing/2014/main" id="{C20E4F33-BC7F-4141-BF5A-FDBF7E232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024" y="6356346"/>
              <a:ext cx="174625" cy="211138"/>
            </a:xfrm>
            <a:custGeom>
              <a:avLst/>
              <a:gdLst>
                <a:gd name="T0" fmla="*/ 74225 w 487"/>
                <a:gd name="T1" fmla="*/ 5036 h 587"/>
                <a:gd name="T2" fmla="*/ 76017 w 487"/>
                <a:gd name="T3" fmla="*/ 12589 h 587"/>
                <a:gd name="T4" fmla="*/ 81755 w 487"/>
                <a:gd name="T5" fmla="*/ 24819 h 587"/>
                <a:gd name="T6" fmla="*/ 77810 w 487"/>
                <a:gd name="T7" fmla="*/ 21941 h 587"/>
                <a:gd name="T8" fmla="*/ 79603 w 487"/>
                <a:gd name="T9" fmla="*/ 24099 h 587"/>
                <a:gd name="T10" fmla="*/ 74942 w 487"/>
                <a:gd name="T11" fmla="*/ 30574 h 587"/>
                <a:gd name="T12" fmla="*/ 79603 w 487"/>
                <a:gd name="T13" fmla="*/ 33451 h 587"/>
                <a:gd name="T14" fmla="*/ 87492 w 487"/>
                <a:gd name="T15" fmla="*/ 31653 h 587"/>
                <a:gd name="T16" fmla="*/ 89285 w 487"/>
                <a:gd name="T17" fmla="*/ 19064 h 587"/>
                <a:gd name="T18" fmla="*/ 89285 w 487"/>
                <a:gd name="T19" fmla="*/ 19064 h 587"/>
                <a:gd name="T20" fmla="*/ 88209 w 487"/>
                <a:gd name="T21" fmla="*/ 14388 h 587"/>
                <a:gd name="T22" fmla="*/ 87850 w 487"/>
                <a:gd name="T23" fmla="*/ 21941 h 587"/>
                <a:gd name="T24" fmla="*/ 114743 w 487"/>
                <a:gd name="T25" fmla="*/ 101073 h 587"/>
                <a:gd name="T26" fmla="*/ 125142 w 487"/>
                <a:gd name="T27" fmla="*/ 105749 h 587"/>
                <a:gd name="T28" fmla="*/ 130521 w 487"/>
                <a:gd name="T29" fmla="*/ 105749 h 587"/>
                <a:gd name="T30" fmla="*/ 144863 w 487"/>
                <a:gd name="T31" fmla="*/ 121216 h 587"/>
                <a:gd name="T32" fmla="*/ 153469 w 487"/>
                <a:gd name="T33" fmla="*/ 156465 h 587"/>
                <a:gd name="T34" fmla="*/ 124066 w 487"/>
                <a:gd name="T35" fmla="*/ 179126 h 587"/>
                <a:gd name="T36" fmla="*/ 96815 w 487"/>
                <a:gd name="T37" fmla="*/ 205743 h 587"/>
                <a:gd name="T38" fmla="*/ 88209 w 487"/>
                <a:gd name="T39" fmla="*/ 201067 h 587"/>
                <a:gd name="T40" fmla="*/ 95022 w 487"/>
                <a:gd name="T41" fmla="*/ 124093 h 587"/>
                <a:gd name="T42" fmla="*/ 98608 w 487"/>
                <a:gd name="T43" fmla="*/ 108626 h 587"/>
                <a:gd name="T44" fmla="*/ 87492 w 487"/>
                <a:gd name="T45" fmla="*/ 105749 h 587"/>
                <a:gd name="T46" fmla="*/ 60599 w 487"/>
                <a:gd name="T47" fmla="*/ 93519 h 587"/>
                <a:gd name="T48" fmla="*/ 49483 w 487"/>
                <a:gd name="T49" fmla="*/ 85966 h 587"/>
                <a:gd name="T50" fmla="*/ 38009 w 487"/>
                <a:gd name="T51" fmla="*/ 53594 h 587"/>
                <a:gd name="T52" fmla="*/ 0 w 487"/>
                <a:gd name="T53" fmla="*/ 47839 h 587"/>
                <a:gd name="T54" fmla="*/ 8606 w 487"/>
                <a:gd name="T55" fmla="*/ 37408 h 587"/>
                <a:gd name="T56" fmla="*/ 8606 w 487"/>
                <a:gd name="T57" fmla="*/ 33451 h 587"/>
                <a:gd name="T58" fmla="*/ 8606 w 487"/>
                <a:gd name="T59" fmla="*/ 28775 h 587"/>
                <a:gd name="T60" fmla="*/ 58089 w 487"/>
                <a:gd name="T61" fmla="*/ 15467 h 587"/>
                <a:gd name="T62" fmla="*/ 61675 w 487"/>
                <a:gd name="T63" fmla="*/ 7913 h 587"/>
                <a:gd name="T64" fmla="*/ 76735 w 487"/>
                <a:gd name="T65" fmla="*/ 1079 h 587"/>
                <a:gd name="T66" fmla="*/ 81755 w 487"/>
                <a:gd name="T67" fmla="*/ 3957 h 587"/>
                <a:gd name="T68" fmla="*/ 85340 w 487"/>
                <a:gd name="T69" fmla="*/ 3957 h 587"/>
                <a:gd name="T70" fmla="*/ 107213 w 487"/>
                <a:gd name="T71" fmla="*/ 20143 h 587"/>
                <a:gd name="T72" fmla="*/ 109365 w 487"/>
                <a:gd name="T73" fmla="*/ 28775 h 587"/>
                <a:gd name="T74" fmla="*/ 126935 w 487"/>
                <a:gd name="T75" fmla="*/ 43163 h 587"/>
                <a:gd name="T76" fmla="*/ 99683 w 487"/>
                <a:gd name="T77" fmla="*/ 80211 h 587"/>
                <a:gd name="T78" fmla="*/ 93946 w 487"/>
                <a:gd name="T79" fmla="*/ 75535 h 587"/>
                <a:gd name="T80" fmla="*/ 77810 w 487"/>
                <a:gd name="T81" fmla="*/ 91721 h 587"/>
                <a:gd name="T82" fmla="*/ 86416 w 487"/>
                <a:gd name="T83" fmla="*/ 84887 h 587"/>
                <a:gd name="T84" fmla="*/ 95739 w 487"/>
                <a:gd name="T85" fmla="*/ 98195 h 587"/>
                <a:gd name="T86" fmla="*/ 97890 w 487"/>
                <a:gd name="T87" fmla="*/ 105749 h 587"/>
                <a:gd name="T88" fmla="*/ 103628 w 487"/>
                <a:gd name="T89" fmla="*/ 105749 h 587"/>
                <a:gd name="T90" fmla="*/ 104345 w 487"/>
                <a:gd name="T91" fmla="*/ 105749 h 58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87" h="587">
                  <a:moveTo>
                    <a:pt x="212" y="35"/>
                  </a:moveTo>
                  <a:cubicBezTo>
                    <a:pt x="214" y="32"/>
                    <a:pt x="212" y="16"/>
                    <a:pt x="207" y="14"/>
                  </a:cubicBezTo>
                  <a:cubicBezTo>
                    <a:pt x="201" y="24"/>
                    <a:pt x="220" y="27"/>
                    <a:pt x="207" y="35"/>
                  </a:cubicBezTo>
                  <a:lnTo>
                    <a:pt x="212" y="35"/>
                  </a:lnTo>
                  <a:close/>
                  <a:moveTo>
                    <a:pt x="244" y="66"/>
                  </a:moveTo>
                  <a:cubicBezTo>
                    <a:pt x="241" y="68"/>
                    <a:pt x="237" y="69"/>
                    <a:pt x="228" y="69"/>
                  </a:cubicBezTo>
                  <a:cubicBezTo>
                    <a:pt x="225" y="67"/>
                    <a:pt x="222" y="64"/>
                    <a:pt x="222" y="61"/>
                  </a:cubicBezTo>
                  <a:lnTo>
                    <a:pt x="217" y="61"/>
                  </a:lnTo>
                  <a:lnTo>
                    <a:pt x="217" y="67"/>
                  </a:lnTo>
                  <a:lnTo>
                    <a:pt x="222" y="67"/>
                  </a:lnTo>
                  <a:cubicBezTo>
                    <a:pt x="220" y="69"/>
                    <a:pt x="217" y="72"/>
                    <a:pt x="214" y="72"/>
                  </a:cubicBezTo>
                  <a:cubicBezTo>
                    <a:pt x="214" y="77"/>
                    <a:pt x="214" y="83"/>
                    <a:pt x="209" y="85"/>
                  </a:cubicBezTo>
                  <a:lnTo>
                    <a:pt x="217" y="85"/>
                  </a:lnTo>
                  <a:cubicBezTo>
                    <a:pt x="220" y="88"/>
                    <a:pt x="222" y="90"/>
                    <a:pt x="222" y="93"/>
                  </a:cubicBezTo>
                  <a:cubicBezTo>
                    <a:pt x="227" y="95"/>
                    <a:pt x="235" y="92"/>
                    <a:pt x="239" y="95"/>
                  </a:cubicBezTo>
                  <a:cubicBezTo>
                    <a:pt x="238" y="92"/>
                    <a:pt x="242" y="90"/>
                    <a:pt x="244" y="88"/>
                  </a:cubicBezTo>
                  <a:cubicBezTo>
                    <a:pt x="244" y="83"/>
                    <a:pt x="243" y="74"/>
                    <a:pt x="244" y="66"/>
                  </a:cubicBezTo>
                  <a:close/>
                  <a:moveTo>
                    <a:pt x="249" y="53"/>
                  </a:moveTo>
                  <a:lnTo>
                    <a:pt x="254" y="48"/>
                  </a:lnTo>
                  <a:cubicBezTo>
                    <a:pt x="252" y="48"/>
                    <a:pt x="252" y="51"/>
                    <a:pt x="249" y="53"/>
                  </a:cubicBezTo>
                  <a:lnTo>
                    <a:pt x="241" y="45"/>
                  </a:lnTo>
                  <a:lnTo>
                    <a:pt x="246" y="40"/>
                  </a:lnTo>
                  <a:cubicBezTo>
                    <a:pt x="241" y="43"/>
                    <a:pt x="238" y="35"/>
                    <a:pt x="233" y="32"/>
                  </a:cubicBezTo>
                  <a:cubicBezTo>
                    <a:pt x="230" y="42"/>
                    <a:pt x="243" y="53"/>
                    <a:pt x="245" y="61"/>
                  </a:cubicBezTo>
                  <a:cubicBezTo>
                    <a:pt x="246" y="58"/>
                    <a:pt x="247" y="56"/>
                    <a:pt x="249" y="53"/>
                  </a:cubicBezTo>
                  <a:close/>
                  <a:moveTo>
                    <a:pt x="320" y="281"/>
                  </a:moveTo>
                  <a:cubicBezTo>
                    <a:pt x="318" y="286"/>
                    <a:pt x="323" y="286"/>
                    <a:pt x="326" y="289"/>
                  </a:cubicBezTo>
                  <a:cubicBezTo>
                    <a:pt x="335" y="278"/>
                    <a:pt x="341" y="286"/>
                    <a:pt x="349" y="294"/>
                  </a:cubicBezTo>
                  <a:cubicBezTo>
                    <a:pt x="351" y="297"/>
                    <a:pt x="356" y="300"/>
                    <a:pt x="362" y="300"/>
                  </a:cubicBezTo>
                  <a:cubicBezTo>
                    <a:pt x="362" y="297"/>
                    <a:pt x="362" y="297"/>
                    <a:pt x="364" y="294"/>
                  </a:cubicBezTo>
                  <a:lnTo>
                    <a:pt x="370" y="294"/>
                  </a:lnTo>
                  <a:cubicBezTo>
                    <a:pt x="378" y="310"/>
                    <a:pt x="401" y="321"/>
                    <a:pt x="404" y="337"/>
                  </a:cubicBezTo>
                  <a:cubicBezTo>
                    <a:pt x="420" y="345"/>
                    <a:pt x="441" y="337"/>
                    <a:pt x="454" y="353"/>
                  </a:cubicBezTo>
                  <a:cubicBezTo>
                    <a:pt x="486" y="387"/>
                    <a:pt x="415" y="400"/>
                    <a:pt x="428" y="435"/>
                  </a:cubicBezTo>
                  <a:cubicBezTo>
                    <a:pt x="423" y="459"/>
                    <a:pt x="404" y="461"/>
                    <a:pt x="383" y="464"/>
                  </a:cubicBezTo>
                  <a:cubicBezTo>
                    <a:pt x="375" y="482"/>
                    <a:pt x="362" y="488"/>
                    <a:pt x="346" y="498"/>
                  </a:cubicBezTo>
                  <a:cubicBezTo>
                    <a:pt x="323" y="498"/>
                    <a:pt x="320" y="514"/>
                    <a:pt x="302" y="519"/>
                  </a:cubicBezTo>
                  <a:cubicBezTo>
                    <a:pt x="294" y="541"/>
                    <a:pt x="275" y="549"/>
                    <a:pt x="270" y="572"/>
                  </a:cubicBezTo>
                  <a:cubicBezTo>
                    <a:pt x="273" y="580"/>
                    <a:pt x="286" y="575"/>
                    <a:pt x="283" y="586"/>
                  </a:cubicBezTo>
                  <a:cubicBezTo>
                    <a:pt x="267" y="586"/>
                    <a:pt x="246" y="578"/>
                    <a:pt x="246" y="559"/>
                  </a:cubicBezTo>
                  <a:cubicBezTo>
                    <a:pt x="252" y="512"/>
                    <a:pt x="289" y="474"/>
                    <a:pt x="291" y="427"/>
                  </a:cubicBezTo>
                  <a:cubicBezTo>
                    <a:pt x="267" y="408"/>
                    <a:pt x="262" y="376"/>
                    <a:pt x="265" y="345"/>
                  </a:cubicBezTo>
                  <a:cubicBezTo>
                    <a:pt x="281" y="337"/>
                    <a:pt x="278" y="321"/>
                    <a:pt x="283" y="310"/>
                  </a:cubicBezTo>
                  <a:lnTo>
                    <a:pt x="275" y="302"/>
                  </a:lnTo>
                  <a:cubicBezTo>
                    <a:pt x="267" y="316"/>
                    <a:pt x="260" y="297"/>
                    <a:pt x="249" y="302"/>
                  </a:cubicBezTo>
                  <a:cubicBezTo>
                    <a:pt x="249" y="300"/>
                    <a:pt x="246" y="297"/>
                    <a:pt x="244" y="294"/>
                  </a:cubicBezTo>
                  <a:cubicBezTo>
                    <a:pt x="238" y="289"/>
                    <a:pt x="230" y="284"/>
                    <a:pt x="225" y="276"/>
                  </a:cubicBezTo>
                  <a:cubicBezTo>
                    <a:pt x="207" y="271"/>
                    <a:pt x="188" y="271"/>
                    <a:pt x="169" y="260"/>
                  </a:cubicBezTo>
                  <a:cubicBezTo>
                    <a:pt x="148" y="257"/>
                    <a:pt x="162" y="236"/>
                    <a:pt x="143" y="231"/>
                  </a:cubicBezTo>
                  <a:cubicBezTo>
                    <a:pt x="140" y="233"/>
                    <a:pt x="138" y="236"/>
                    <a:pt x="138" y="239"/>
                  </a:cubicBezTo>
                  <a:cubicBezTo>
                    <a:pt x="109" y="231"/>
                    <a:pt x="119" y="199"/>
                    <a:pt x="106" y="183"/>
                  </a:cubicBezTo>
                  <a:cubicBezTo>
                    <a:pt x="109" y="170"/>
                    <a:pt x="109" y="159"/>
                    <a:pt x="106" y="149"/>
                  </a:cubicBezTo>
                  <a:cubicBezTo>
                    <a:pt x="103" y="141"/>
                    <a:pt x="101" y="135"/>
                    <a:pt x="95" y="128"/>
                  </a:cubicBezTo>
                  <a:cubicBezTo>
                    <a:pt x="66" y="96"/>
                    <a:pt x="34" y="149"/>
                    <a:pt x="0" y="133"/>
                  </a:cubicBezTo>
                  <a:cubicBezTo>
                    <a:pt x="13" y="133"/>
                    <a:pt x="24" y="125"/>
                    <a:pt x="32" y="117"/>
                  </a:cubicBezTo>
                  <a:cubicBezTo>
                    <a:pt x="29" y="112"/>
                    <a:pt x="21" y="109"/>
                    <a:pt x="24" y="104"/>
                  </a:cubicBezTo>
                  <a:lnTo>
                    <a:pt x="29" y="98"/>
                  </a:lnTo>
                  <a:lnTo>
                    <a:pt x="24" y="93"/>
                  </a:lnTo>
                  <a:lnTo>
                    <a:pt x="29" y="88"/>
                  </a:lnTo>
                  <a:cubicBezTo>
                    <a:pt x="26" y="85"/>
                    <a:pt x="24" y="83"/>
                    <a:pt x="24" y="80"/>
                  </a:cubicBezTo>
                  <a:cubicBezTo>
                    <a:pt x="40" y="67"/>
                    <a:pt x="64" y="48"/>
                    <a:pt x="93" y="51"/>
                  </a:cubicBezTo>
                  <a:cubicBezTo>
                    <a:pt x="114" y="43"/>
                    <a:pt x="143" y="67"/>
                    <a:pt x="162" y="43"/>
                  </a:cubicBezTo>
                  <a:cubicBezTo>
                    <a:pt x="151" y="43"/>
                    <a:pt x="143" y="30"/>
                    <a:pt x="154" y="22"/>
                  </a:cubicBezTo>
                  <a:cubicBezTo>
                    <a:pt x="159" y="22"/>
                    <a:pt x="167" y="11"/>
                    <a:pt x="172" y="22"/>
                  </a:cubicBezTo>
                  <a:cubicBezTo>
                    <a:pt x="177" y="19"/>
                    <a:pt x="177" y="14"/>
                    <a:pt x="177" y="8"/>
                  </a:cubicBezTo>
                  <a:cubicBezTo>
                    <a:pt x="193" y="0"/>
                    <a:pt x="209" y="24"/>
                    <a:pt x="214" y="3"/>
                  </a:cubicBezTo>
                  <a:lnTo>
                    <a:pt x="222" y="3"/>
                  </a:lnTo>
                  <a:cubicBezTo>
                    <a:pt x="222" y="8"/>
                    <a:pt x="225" y="8"/>
                    <a:pt x="228" y="11"/>
                  </a:cubicBezTo>
                  <a:lnTo>
                    <a:pt x="233" y="6"/>
                  </a:lnTo>
                  <a:lnTo>
                    <a:pt x="238" y="11"/>
                  </a:lnTo>
                  <a:cubicBezTo>
                    <a:pt x="252" y="0"/>
                    <a:pt x="260" y="24"/>
                    <a:pt x="275" y="16"/>
                  </a:cubicBezTo>
                  <a:cubicBezTo>
                    <a:pt x="289" y="24"/>
                    <a:pt x="294" y="40"/>
                    <a:pt x="299" y="56"/>
                  </a:cubicBezTo>
                  <a:cubicBezTo>
                    <a:pt x="294" y="56"/>
                    <a:pt x="289" y="56"/>
                    <a:pt x="286" y="61"/>
                  </a:cubicBezTo>
                  <a:lnTo>
                    <a:pt x="305" y="80"/>
                  </a:lnTo>
                  <a:cubicBezTo>
                    <a:pt x="310" y="77"/>
                    <a:pt x="310" y="72"/>
                    <a:pt x="310" y="67"/>
                  </a:cubicBezTo>
                  <a:cubicBezTo>
                    <a:pt x="331" y="77"/>
                    <a:pt x="343" y="98"/>
                    <a:pt x="354" y="120"/>
                  </a:cubicBezTo>
                  <a:cubicBezTo>
                    <a:pt x="331" y="122"/>
                    <a:pt x="310" y="133"/>
                    <a:pt x="297" y="154"/>
                  </a:cubicBezTo>
                  <a:cubicBezTo>
                    <a:pt x="310" y="188"/>
                    <a:pt x="249" y="188"/>
                    <a:pt x="278" y="223"/>
                  </a:cubicBezTo>
                  <a:lnTo>
                    <a:pt x="270" y="231"/>
                  </a:lnTo>
                  <a:cubicBezTo>
                    <a:pt x="270" y="223"/>
                    <a:pt x="267" y="215"/>
                    <a:pt x="262" y="210"/>
                  </a:cubicBezTo>
                  <a:cubicBezTo>
                    <a:pt x="238" y="223"/>
                    <a:pt x="196" y="196"/>
                    <a:pt x="204" y="239"/>
                  </a:cubicBezTo>
                  <a:cubicBezTo>
                    <a:pt x="209" y="244"/>
                    <a:pt x="209" y="252"/>
                    <a:pt x="217" y="255"/>
                  </a:cubicBezTo>
                  <a:cubicBezTo>
                    <a:pt x="228" y="260"/>
                    <a:pt x="233" y="247"/>
                    <a:pt x="241" y="241"/>
                  </a:cubicBezTo>
                  <a:lnTo>
                    <a:pt x="241" y="236"/>
                  </a:lnTo>
                  <a:lnTo>
                    <a:pt x="260" y="236"/>
                  </a:lnTo>
                  <a:cubicBezTo>
                    <a:pt x="270" y="252"/>
                    <a:pt x="238" y="271"/>
                    <a:pt x="267" y="273"/>
                  </a:cubicBezTo>
                  <a:cubicBezTo>
                    <a:pt x="267" y="278"/>
                    <a:pt x="270" y="284"/>
                    <a:pt x="262" y="286"/>
                  </a:cubicBezTo>
                  <a:cubicBezTo>
                    <a:pt x="265" y="292"/>
                    <a:pt x="267" y="294"/>
                    <a:pt x="273" y="294"/>
                  </a:cubicBezTo>
                  <a:lnTo>
                    <a:pt x="283" y="294"/>
                  </a:lnTo>
                  <a:lnTo>
                    <a:pt x="289" y="294"/>
                  </a:lnTo>
                  <a:cubicBezTo>
                    <a:pt x="289" y="294"/>
                    <a:pt x="290" y="294"/>
                    <a:pt x="291" y="294"/>
                  </a:cubicBezTo>
                  <a:cubicBezTo>
                    <a:pt x="302" y="289"/>
                    <a:pt x="307" y="284"/>
                    <a:pt x="320" y="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1" name="Freeform 521">
              <a:extLst>
                <a:ext uri="{FF2B5EF4-FFF2-40B4-BE49-F238E27FC236}">
                  <a16:creationId xmlns:a16="http://schemas.microsoft.com/office/drawing/2014/main" id="{C64EB114-4560-4E1D-B87B-FD9443FD7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9449" y="6430959"/>
              <a:ext cx="14287" cy="15875"/>
            </a:xfrm>
            <a:custGeom>
              <a:avLst/>
              <a:gdLst>
                <a:gd name="T0" fmla="*/ 0 w 38"/>
                <a:gd name="T1" fmla="*/ 0 h 46"/>
                <a:gd name="T2" fmla="*/ 5640 w 38"/>
                <a:gd name="T3" fmla="*/ 0 h 46"/>
                <a:gd name="T4" fmla="*/ 11655 w 38"/>
                <a:gd name="T5" fmla="*/ 690 h 46"/>
                <a:gd name="T6" fmla="*/ 13911 w 38"/>
                <a:gd name="T7" fmla="*/ 4486 h 46"/>
                <a:gd name="T8" fmla="*/ 11655 w 38"/>
                <a:gd name="T9" fmla="*/ 7938 h 46"/>
                <a:gd name="T10" fmla="*/ 5640 w 38"/>
                <a:gd name="T11" fmla="*/ 10008 h 46"/>
                <a:gd name="T12" fmla="*/ 4888 w 38"/>
                <a:gd name="T13" fmla="*/ 10008 h 46"/>
                <a:gd name="T14" fmla="*/ 4888 w 38"/>
                <a:gd name="T15" fmla="*/ 15530 h 46"/>
                <a:gd name="T16" fmla="*/ 0 w 38"/>
                <a:gd name="T17" fmla="*/ 15530 h 46"/>
                <a:gd name="T18" fmla="*/ 0 w 38"/>
                <a:gd name="T19" fmla="*/ 0 h 46"/>
                <a:gd name="T20" fmla="*/ 4888 w 38"/>
                <a:gd name="T21" fmla="*/ 6212 h 46"/>
                <a:gd name="T22" fmla="*/ 5640 w 38"/>
                <a:gd name="T23" fmla="*/ 6212 h 46"/>
                <a:gd name="T24" fmla="*/ 8647 w 38"/>
                <a:gd name="T25" fmla="*/ 4486 h 46"/>
                <a:gd name="T26" fmla="*/ 5640 w 38"/>
                <a:gd name="T27" fmla="*/ 2761 h 46"/>
                <a:gd name="T28" fmla="*/ 4888 w 38"/>
                <a:gd name="T29" fmla="*/ 2761 h 46"/>
                <a:gd name="T30" fmla="*/ 4888 w 38"/>
                <a:gd name="T31" fmla="*/ 6212 h 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46">
                  <a:moveTo>
                    <a:pt x="0" y="0"/>
                  </a:moveTo>
                  <a:cubicBezTo>
                    <a:pt x="2" y="0"/>
                    <a:pt x="8" y="0"/>
                    <a:pt x="15" y="0"/>
                  </a:cubicBezTo>
                  <a:cubicBezTo>
                    <a:pt x="23" y="0"/>
                    <a:pt x="26" y="0"/>
                    <a:pt x="31" y="2"/>
                  </a:cubicBezTo>
                  <a:cubicBezTo>
                    <a:pt x="34" y="5"/>
                    <a:pt x="37" y="8"/>
                    <a:pt x="37" y="13"/>
                  </a:cubicBezTo>
                  <a:cubicBezTo>
                    <a:pt x="37" y="18"/>
                    <a:pt x="34" y="20"/>
                    <a:pt x="31" y="23"/>
                  </a:cubicBezTo>
                  <a:cubicBezTo>
                    <a:pt x="29" y="25"/>
                    <a:pt x="21" y="29"/>
                    <a:pt x="15" y="29"/>
                  </a:cubicBezTo>
                  <a:lnTo>
                    <a:pt x="13" y="29"/>
                  </a:lnTo>
                  <a:lnTo>
                    <a:pt x="13" y="45"/>
                  </a:lnTo>
                  <a:lnTo>
                    <a:pt x="0" y="45"/>
                  </a:lnTo>
                  <a:lnTo>
                    <a:pt x="0" y="0"/>
                  </a:lnTo>
                  <a:close/>
                  <a:moveTo>
                    <a:pt x="13" y="18"/>
                  </a:moveTo>
                  <a:lnTo>
                    <a:pt x="15" y="18"/>
                  </a:lnTo>
                  <a:cubicBezTo>
                    <a:pt x="21" y="18"/>
                    <a:pt x="23" y="16"/>
                    <a:pt x="23" y="13"/>
                  </a:cubicBezTo>
                  <a:cubicBezTo>
                    <a:pt x="23" y="10"/>
                    <a:pt x="21" y="8"/>
                    <a:pt x="15" y="8"/>
                  </a:cubicBezTo>
                  <a:cubicBezTo>
                    <a:pt x="13" y="8"/>
                    <a:pt x="13" y="8"/>
                    <a:pt x="13" y="8"/>
                  </a:cubicBezTo>
                  <a:lnTo>
                    <a:pt x="13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2" name="Freeform 522">
              <a:extLst>
                <a:ext uri="{FF2B5EF4-FFF2-40B4-BE49-F238E27FC236}">
                  <a16:creationId xmlns:a16="http://schemas.microsoft.com/office/drawing/2014/main" id="{185FA504-FD76-45D8-9BBC-FCD398604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1036" y="6453184"/>
              <a:ext cx="15875" cy="15875"/>
            </a:xfrm>
            <a:custGeom>
              <a:avLst/>
              <a:gdLst>
                <a:gd name="T0" fmla="*/ 5907 w 43"/>
                <a:gd name="T1" fmla="*/ 11734 h 46"/>
                <a:gd name="T2" fmla="*/ 4799 w 43"/>
                <a:gd name="T3" fmla="*/ 15530 h 46"/>
                <a:gd name="T4" fmla="*/ 0 w 43"/>
                <a:gd name="T5" fmla="*/ 15530 h 46"/>
                <a:gd name="T6" fmla="*/ 4799 w 43"/>
                <a:gd name="T7" fmla="*/ 0 h 46"/>
                <a:gd name="T8" fmla="*/ 10706 w 43"/>
                <a:gd name="T9" fmla="*/ 0 h 46"/>
                <a:gd name="T10" fmla="*/ 15506 w 43"/>
                <a:gd name="T11" fmla="*/ 15530 h 46"/>
                <a:gd name="T12" fmla="*/ 10706 w 43"/>
                <a:gd name="T13" fmla="*/ 15530 h 46"/>
                <a:gd name="T14" fmla="*/ 9599 w 43"/>
                <a:gd name="T15" fmla="*/ 11734 h 46"/>
                <a:gd name="T16" fmla="*/ 5907 w 43"/>
                <a:gd name="T17" fmla="*/ 11734 h 46"/>
                <a:gd name="T18" fmla="*/ 8860 w 43"/>
                <a:gd name="T19" fmla="*/ 8973 h 46"/>
                <a:gd name="T20" fmla="*/ 7753 w 43"/>
                <a:gd name="T21" fmla="*/ 6212 h 46"/>
                <a:gd name="T22" fmla="*/ 6645 w 43"/>
                <a:gd name="T23" fmla="*/ 3451 h 46"/>
                <a:gd name="T24" fmla="*/ 6645 w 43"/>
                <a:gd name="T25" fmla="*/ 3451 h 46"/>
                <a:gd name="T26" fmla="*/ 5907 w 43"/>
                <a:gd name="T27" fmla="*/ 6212 h 46"/>
                <a:gd name="T28" fmla="*/ 4799 w 43"/>
                <a:gd name="T29" fmla="*/ 8973 h 46"/>
                <a:gd name="T30" fmla="*/ 8860 w 43"/>
                <a:gd name="T31" fmla="*/ 8973 h 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3" h="46">
                  <a:moveTo>
                    <a:pt x="16" y="34"/>
                  </a:moveTo>
                  <a:lnTo>
                    <a:pt x="13" y="45"/>
                  </a:lnTo>
                  <a:lnTo>
                    <a:pt x="0" y="45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42" y="45"/>
                  </a:lnTo>
                  <a:lnTo>
                    <a:pt x="29" y="45"/>
                  </a:lnTo>
                  <a:lnTo>
                    <a:pt x="26" y="34"/>
                  </a:lnTo>
                  <a:lnTo>
                    <a:pt x="16" y="34"/>
                  </a:lnTo>
                  <a:close/>
                  <a:moveTo>
                    <a:pt x="24" y="26"/>
                  </a:moveTo>
                  <a:lnTo>
                    <a:pt x="21" y="18"/>
                  </a:lnTo>
                  <a:cubicBezTo>
                    <a:pt x="21" y="15"/>
                    <a:pt x="18" y="13"/>
                    <a:pt x="18" y="10"/>
                  </a:cubicBezTo>
                  <a:cubicBezTo>
                    <a:pt x="18" y="13"/>
                    <a:pt x="16" y="15"/>
                    <a:pt x="16" y="18"/>
                  </a:cubicBezTo>
                  <a:lnTo>
                    <a:pt x="13" y="26"/>
                  </a:ln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3" name="Freeform 523">
              <a:extLst>
                <a:ext uri="{FF2B5EF4-FFF2-40B4-BE49-F238E27FC236}">
                  <a16:creationId xmlns:a16="http://schemas.microsoft.com/office/drawing/2014/main" id="{7CB94740-C0CE-452D-B7EA-B5766BC0E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861" y="6476996"/>
              <a:ext cx="14288" cy="17463"/>
            </a:xfrm>
            <a:custGeom>
              <a:avLst/>
              <a:gdLst>
                <a:gd name="T0" fmla="*/ 4530 w 41"/>
                <a:gd name="T1" fmla="*/ 0 h 49"/>
                <a:gd name="T2" fmla="*/ 4530 w 41"/>
                <a:gd name="T3" fmla="*/ 6771 h 49"/>
                <a:gd name="T4" fmla="*/ 9061 w 41"/>
                <a:gd name="T5" fmla="*/ 6771 h 49"/>
                <a:gd name="T6" fmla="*/ 9061 w 41"/>
                <a:gd name="T7" fmla="*/ 0 h 49"/>
                <a:gd name="T8" fmla="*/ 13940 w 41"/>
                <a:gd name="T9" fmla="*/ 0 h 49"/>
                <a:gd name="T10" fmla="*/ 13940 w 41"/>
                <a:gd name="T11" fmla="*/ 17107 h 49"/>
                <a:gd name="T12" fmla="*/ 9061 w 41"/>
                <a:gd name="T13" fmla="*/ 17107 h 49"/>
                <a:gd name="T14" fmla="*/ 9061 w 41"/>
                <a:gd name="T15" fmla="*/ 10335 h 49"/>
                <a:gd name="T16" fmla="*/ 4530 w 41"/>
                <a:gd name="T17" fmla="*/ 10335 h 49"/>
                <a:gd name="T18" fmla="*/ 4530 w 41"/>
                <a:gd name="T19" fmla="*/ 17107 h 49"/>
                <a:gd name="T20" fmla="*/ 0 w 41"/>
                <a:gd name="T21" fmla="*/ 17107 h 49"/>
                <a:gd name="T22" fmla="*/ 0 w 41"/>
                <a:gd name="T23" fmla="*/ 0 h 49"/>
                <a:gd name="T24" fmla="*/ 4530 w 41"/>
                <a:gd name="T25" fmla="*/ 0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49">
                  <a:moveTo>
                    <a:pt x="13" y="0"/>
                  </a:moveTo>
                  <a:lnTo>
                    <a:pt x="13" y="19"/>
                  </a:lnTo>
                  <a:lnTo>
                    <a:pt x="26" y="19"/>
                  </a:lnTo>
                  <a:lnTo>
                    <a:pt x="26" y="0"/>
                  </a:lnTo>
                  <a:lnTo>
                    <a:pt x="40" y="0"/>
                  </a:lnTo>
                  <a:lnTo>
                    <a:pt x="40" y="48"/>
                  </a:lnTo>
                  <a:lnTo>
                    <a:pt x="26" y="48"/>
                  </a:lnTo>
                  <a:lnTo>
                    <a:pt x="26" y="29"/>
                  </a:lnTo>
                  <a:lnTo>
                    <a:pt x="13" y="29"/>
                  </a:lnTo>
                  <a:lnTo>
                    <a:pt x="13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4" name="Freeform 524">
              <a:extLst>
                <a:ext uri="{FF2B5EF4-FFF2-40B4-BE49-F238E27FC236}">
                  <a16:creationId xmlns:a16="http://schemas.microsoft.com/office/drawing/2014/main" id="{28A7FCDC-1279-4A2C-BA97-3D1201D50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511" y="6499221"/>
              <a:ext cx="17463" cy="17463"/>
            </a:xfrm>
            <a:custGeom>
              <a:avLst/>
              <a:gdLst>
                <a:gd name="T0" fmla="*/ 8553 w 49"/>
                <a:gd name="T1" fmla="*/ 17099 h 48"/>
                <a:gd name="T2" fmla="*/ 0 w 49"/>
                <a:gd name="T3" fmla="*/ 8368 h 48"/>
                <a:gd name="T4" fmla="*/ 8553 w 49"/>
                <a:gd name="T5" fmla="*/ 0 h 48"/>
                <a:gd name="T6" fmla="*/ 17107 w 49"/>
                <a:gd name="T7" fmla="*/ 8368 h 48"/>
                <a:gd name="T8" fmla="*/ 8553 w 49"/>
                <a:gd name="T9" fmla="*/ 17099 h 48"/>
                <a:gd name="T10" fmla="*/ 9622 w 49"/>
                <a:gd name="T11" fmla="*/ 13461 h 48"/>
                <a:gd name="T12" fmla="*/ 13186 w 49"/>
                <a:gd name="T13" fmla="*/ 8368 h 48"/>
                <a:gd name="T14" fmla="*/ 9622 w 49"/>
                <a:gd name="T15" fmla="*/ 3638 h 48"/>
                <a:gd name="T16" fmla="*/ 5702 w 49"/>
                <a:gd name="T17" fmla="*/ 8368 h 48"/>
                <a:gd name="T18" fmla="*/ 9622 w 49"/>
                <a:gd name="T19" fmla="*/ 13461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" h="48">
                  <a:moveTo>
                    <a:pt x="24" y="47"/>
                  </a:moveTo>
                  <a:cubicBezTo>
                    <a:pt x="8" y="47"/>
                    <a:pt x="0" y="36"/>
                    <a:pt x="0" y="23"/>
                  </a:cubicBezTo>
                  <a:cubicBezTo>
                    <a:pt x="0" y="9"/>
                    <a:pt x="8" y="0"/>
                    <a:pt x="24" y="0"/>
                  </a:cubicBezTo>
                  <a:cubicBezTo>
                    <a:pt x="40" y="0"/>
                    <a:pt x="48" y="9"/>
                    <a:pt x="48" y="23"/>
                  </a:cubicBezTo>
                  <a:cubicBezTo>
                    <a:pt x="48" y="36"/>
                    <a:pt x="40" y="47"/>
                    <a:pt x="24" y="47"/>
                  </a:cubicBezTo>
                  <a:close/>
                  <a:moveTo>
                    <a:pt x="27" y="37"/>
                  </a:moveTo>
                  <a:cubicBezTo>
                    <a:pt x="32" y="37"/>
                    <a:pt x="37" y="30"/>
                    <a:pt x="37" y="23"/>
                  </a:cubicBezTo>
                  <a:cubicBezTo>
                    <a:pt x="37" y="15"/>
                    <a:pt x="35" y="10"/>
                    <a:pt x="27" y="10"/>
                  </a:cubicBezTo>
                  <a:cubicBezTo>
                    <a:pt x="19" y="10"/>
                    <a:pt x="16" y="16"/>
                    <a:pt x="16" y="23"/>
                  </a:cubicBezTo>
                  <a:cubicBezTo>
                    <a:pt x="16" y="31"/>
                    <a:pt x="19" y="37"/>
                    <a:pt x="27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5" name="Freeform 525">
              <a:extLst>
                <a:ext uri="{FF2B5EF4-FFF2-40B4-BE49-F238E27FC236}">
                  <a16:creationId xmlns:a16="http://schemas.microsoft.com/office/drawing/2014/main" id="{0939B634-8ECB-4662-AA95-DACABB99E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761" y="6438896"/>
              <a:ext cx="17463" cy="17463"/>
            </a:xfrm>
            <a:custGeom>
              <a:avLst/>
              <a:gdLst>
                <a:gd name="T0" fmla="*/ 8553 w 49"/>
                <a:gd name="T1" fmla="*/ 17099 h 48"/>
                <a:gd name="T2" fmla="*/ 0 w 49"/>
                <a:gd name="T3" fmla="*/ 8732 h 48"/>
                <a:gd name="T4" fmla="*/ 8553 w 49"/>
                <a:gd name="T5" fmla="*/ 0 h 48"/>
                <a:gd name="T6" fmla="*/ 17107 w 49"/>
                <a:gd name="T7" fmla="*/ 8732 h 48"/>
                <a:gd name="T8" fmla="*/ 8553 w 49"/>
                <a:gd name="T9" fmla="*/ 17099 h 48"/>
                <a:gd name="T10" fmla="*/ 8553 w 49"/>
                <a:gd name="T11" fmla="*/ 13461 h 48"/>
                <a:gd name="T12" fmla="*/ 12117 w 49"/>
                <a:gd name="T13" fmla="*/ 8732 h 48"/>
                <a:gd name="T14" fmla="*/ 8553 w 49"/>
                <a:gd name="T15" fmla="*/ 3638 h 48"/>
                <a:gd name="T16" fmla="*/ 4633 w 49"/>
                <a:gd name="T17" fmla="*/ 8732 h 48"/>
                <a:gd name="T18" fmla="*/ 8553 w 49"/>
                <a:gd name="T19" fmla="*/ 13461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" h="48">
                  <a:moveTo>
                    <a:pt x="24" y="47"/>
                  </a:moveTo>
                  <a:cubicBezTo>
                    <a:pt x="8" y="47"/>
                    <a:pt x="0" y="37"/>
                    <a:pt x="0" y="24"/>
                  </a:cubicBezTo>
                  <a:cubicBezTo>
                    <a:pt x="0" y="10"/>
                    <a:pt x="8" y="0"/>
                    <a:pt x="24" y="0"/>
                  </a:cubicBezTo>
                  <a:cubicBezTo>
                    <a:pt x="40" y="0"/>
                    <a:pt x="48" y="10"/>
                    <a:pt x="48" y="24"/>
                  </a:cubicBezTo>
                  <a:cubicBezTo>
                    <a:pt x="48" y="40"/>
                    <a:pt x="40" y="47"/>
                    <a:pt x="24" y="47"/>
                  </a:cubicBezTo>
                  <a:close/>
                  <a:moveTo>
                    <a:pt x="24" y="37"/>
                  </a:moveTo>
                  <a:cubicBezTo>
                    <a:pt x="29" y="37"/>
                    <a:pt x="34" y="32"/>
                    <a:pt x="34" y="24"/>
                  </a:cubicBezTo>
                  <a:cubicBezTo>
                    <a:pt x="34" y="16"/>
                    <a:pt x="32" y="10"/>
                    <a:pt x="24" y="10"/>
                  </a:cubicBezTo>
                  <a:cubicBezTo>
                    <a:pt x="19" y="10"/>
                    <a:pt x="13" y="16"/>
                    <a:pt x="13" y="24"/>
                  </a:cubicBezTo>
                  <a:cubicBezTo>
                    <a:pt x="13" y="32"/>
                    <a:pt x="16" y="37"/>
                    <a:pt x="24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6" name="Freeform 526">
              <a:extLst>
                <a:ext uri="{FF2B5EF4-FFF2-40B4-BE49-F238E27FC236}">
                  <a16:creationId xmlns:a16="http://schemas.microsoft.com/office/drawing/2014/main" id="{8F622EDE-5DE2-446D-9B2F-1FB8DEFAD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761" y="6465884"/>
              <a:ext cx="14288" cy="15875"/>
            </a:xfrm>
            <a:custGeom>
              <a:avLst/>
              <a:gdLst>
                <a:gd name="T0" fmla="*/ 0 w 38"/>
                <a:gd name="T1" fmla="*/ 0 h 46"/>
                <a:gd name="T2" fmla="*/ 6016 w 38"/>
                <a:gd name="T3" fmla="*/ 0 h 46"/>
                <a:gd name="T4" fmla="*/ 12032 w 38"/>
                <a:gd name="T5" fmla="*/ 1035 h 46"/>
                <a:gd name="T6" fmla="*/ 13912 w 38"/>
                <a:gd name="T7" fmla="*/ 4486 h 46"/>
                <a:gd name="T8" fmla="*/ 12032 w 38"/>
                <a:gd name="T9" fmla="*/ 8283 h 46"/>
                <a:gd name="T10" fmla="*/ 6016 w 38"/>
                <a:gd name="T11" fmla="*/ 10008 h 46"/>
                <a:gd name="T12" fmla="*/ 4888 w 38"/>
                <a:gd name="T13" fmla="*/ 10008 h 46"/>
                <a:gd name="T14" fmla="*/ 4888 w 38"/>
                <a:gd name="T15" fmla="*/ 15530 h 46"/>
                <a:gd name="T16" fmla="*/ 0 w 38"/>
                <a:gd name="T17" fmla="*/ 15530 h 46"/>
                <a:gd name="T18" fmla="*/ 0 w 38"/>
                <a:gd name="T19" fmla="*/ 0 h 46"/>
                <a:gd name="T20" fmla="*/ 4888 w 38"/>
                <a:gd name="T21" fmla="*/ 7247 h 46"/>
                <a:gd name="T22" fmla="*/ 6016 w 38"/>
                <a:gd name="T23" fmla="*/ 7247 h 46"/>
                <a:gd name="T24" fmla="*/ 9024 w 38"/>
                <a:gd name="T25" fmla="*/ 5522 h 46"/>
                <a:gd name="T26" fmla="*/ 6016 w 38"/>
                <a:gd name="T27" fmla="*/ 3796 h 46"/>
                <a:gd name="T28" fmla="*/ 4888 w 38"/>
                <a:gd name="T29" fmla="*/ 3796 h 46"/>
                <a:gd name="T30" fmla="*/ 4888 w 38"/>
                <a:gd name="T31" fmla="*/ 7247 h 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46">
                  <a:moveTo>
                    <a:pt x="0" y="0"/>
                  </a:moveTo>
                  <a:cubicBezTo>
                    <a:pt x="3" y="0"/>
                    <a:pt x="8" y="0"/>
                    <a:pt x="16" y="0"/>
                  </a:cubicBezTo>
                  <a:cubicBezTo>
                    <a:pt x="24" y="0"/>
                    <a:pt x="26" y="0"/>
                    <a:pt x="32" y="3"/>
                  </a:cubicBezTo>
                  <a:cubicBezTo>
                    <a:pt x="34" y="5"/>
                    <a:pt x="37" y="8"/>
                    <a:pt x="37" y="13"/>
                  </a:cubicBezTo>
                  <a:cubicBezTo>
                    <a:pt x="37" y="18"/>
                    <a:pt x="34" y="21"/>
                    <a:pt x="32" y="24"/>
                  </a:cubicBezTo>
                  <a:cubicBezTo>
                    <a:pt x="29" y="26"/>
                    <a:pt x="21" y="29"/>
                    <a:pt x="16" y="29"/>
                  </a:cubicBezTo>
                  <a:lnTo>
                    <a:pt x="13" y="29"/>
                  </a:lnTo>
                  <a:lnTo>
                    <a:pt x="13" y="45"/>
                  </a:lnTo>
                  <a:lnTo>
                    <a:pt x="0" y="45"/>
                  </a:lnTo>
                  <a:lnTo>
                    <a:pt x="0" y="0"/>
                  </a:lnTo>
                  <a:close/>
                  <a:moveTo>
                    <a:pt x="13" y="21"/>
                  </a:moveTo>
                  <a:lnTo>
                    <a:pt x="16" y="21"/>
                  </a:lnTo>
                  <a:cubicBezTo>
                    <a:pt x="21" y="21"/>
                    <a:pt x="24" y="18"/>
                    <a:pt x="24" y="16"/>
                  </a:cubicBezTo>
                  <a:cubicBezTo>
                    <a:pt x="24" y="13"/>
                    <a:pt x="21" y="11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" name="Freeform 527">
              <a:extLst>
                <a:ext uri="{FF2B5EF4-FFF2-40B4-BE49-F238E27FC236}">
                  <a16:creationId xmlns:a16="http://schemas.microsoft.com/office/drawing/2014/main" id="{CD136912-E429-4563-8CF3-74D93CAE0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699" y="6489696"/>
              <a:ext cx="12700" cy="15875"/>
            </a:xfrm>
            <a:custGeom>
              <a:avLst/>
              <a:gdLst>
                <a:gd name="T0" fmla="*/ 726 w 35"/>
                <a:gd name="T1" fmla="*/ 10698 h 46"/>
                <a:gd name="T2" fmla="*/ 5443 w 35"/>
                <a:gd name="T3" fmla="*/ 11734 h 46"/>
                <a:gd name="T4" fmla="*/ 7620 w 35"/>
                <a:gd name="T5" fmla="*/ 10698 h 46"/>
                <a:gd name="T6" fmla="*/ 4717 w 35"/>
                <a:gd name="T7" fmla="*/ 8973 h 46"/>
                <a:gd name="T8" fmla="*/ 0 w 35"/>
                <a:gd name="T9" fmla="*/ 4486 h 46"/>
                <a:gd name="T10" fmla="*/ 6531 w 35"/>
                <a:gd name="T11" fmla="*/ 0 h 46"/>
                <a:gd name="T12" fmla="*/ 11249 w 35"/>
                <a:gd name="T13" fmla="*/ 690 h 46"/>
                <a:gd name="T14" fmla="*/ 10523 w 35"/>
                <a:gd name="T15" fmla="*/ 4486 h 46"/>
                <a:gd name="T16" fmla="*/ 6531 w 35"/>
                <a:gd name="T17" fmla="*/ 3451 h 46"/>
                <a:gd name="T18" fmla="*/ 4717 w 35"/>
                <a:gd name="T19" fmla="*/ 4486 h 46"/>
                <a:gd name="T20" fmla="*/ 7620 w 35"/>
                <a:gd name="T21" fmla="*/ 6212 h 46"/>
                <a:gd name="T22" fmla="*/ 12337 w 35"/>
                <a:gd name="T23" fmla="*/ 10698 h 46"/>
                <a:gd name="T24" fmla="*/ 4717 w 35"/>
                <a:gd name="T25" fmla="*/ 15530 h 46"/>
                <a:gd name="T26" fmla="*/ 0 w 35"/>
                <a:gd name="T27" fmla="*/ 14495 h 46"/>
                <a:gd name="T28" fmla="*/ 726 w 35"/>
                <a:gd name="T29" fmla="*/ 10698 h 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5" h="46">
                  <a:moveTo>
                    <a:pt x="2" y="31"/>
                  </a:moveTo>
                  <a:cubicBezTo>
                    <a:pt x="5" y="34"/>
                    <a:pt x="9" y="34"/>
                    <a:pt x="15" y="34"/>
                  </a:cubicBezTo>
                  <a:cubicBezTo>
                    <a:pt x="20" y="34"/>
                    <a:pt x="21" y="31"/>
                    <a:pt x="21" y="31"/>
                  </a:cubicBezTo>
                  <a:cubicBezTo>
                    <a:pt x="21" y="29"/>
                    <a:pt x="18" y="29"/>
                    <a:pt x="13" y="26"/>
                  </a:cubicBezTo>
                  <a:cubicBezTo>
                    <a:pt x="5" y="23"/>
                    <a:pt x="0" y="18"/>
                    <a:pt x="0" y="13"/>
                  </a:cubicBezTo>
                  <a:cubicBezTo>
                    <a:pt x="0" y="5"/>
                    <a:pt x="7" y="0"/>
                    <a:pt x="18" y="0"/>
                  </a:cubicBezTo>
                  <a:cubicBezTo>
                    <a:pt x="23" y="0"/>
                    <a:pt x="29" y="0"/>
                    <a:pt x="31" y="2"/>
                  </a:cubicBezTo>
                  <a:lnTo>
                    <a:pt x="29" y="13"/>
                  </a:lnTo>
                  <a:cubicBezTo>
                    <a:pt x="26" y="13"/>
                    <a:pt x="23" y="10"/>
                    <a:pt x="18" y="10"/>
                  </a:cubicBezTo>
                  <a:cubicBezTo>
                    <a:pt x="15" y="10"/>
                    <a:pt x="13" y="13"/>
                    <a:pt x="13" y="13"/>
                  </a:cubicBezTo>
                  <a:cubicBezTo>
                    <a:pt x="13" y="15"/>
                    <a:pt x="15" y="15"/>
                    <a:pt x="21" y="18"/>
                  </a:cubicBezTo>
                  <a:cubicBezTo>
                    <a:pt x="29" y="21"/>
                    <a:pt x="34" y="26"/>
                    <a:pt x="34" y="31"/>
                  </a:cubicBezTo>
                  <a:cubicBezTo>
                    <a:pt x="34" y="39"/>
                    <a:pt x="29" y="45"/>
                    <a:pt x="13" y="45"/>
                  </a:cubicBezTo>
                  <a:cubicBezTo>
                    <a:pt x="7" y="45"/>
                    <a:pt x="2" y="42"/>
                    <a:pt x="0" y="42"/>
                  </a:cubicBezTo>
                  <a:lnTo>
                    <a:pt x="2" y="3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" name="Freeform 528">
              <a:extLst>
                <a:ext uri="{FF2B5EF4-FFF2-40B4-BE49-F238E27FC236}">
                  <a16:creationId xmlns:a16="http://schemas.microsoft.com/office/drawing/2014/main" id="{628F60DD-FDEB-4A94-9E8E-544B4AA84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786" y="6294434"/>
              <a:ext cx="484188" cy="400050"/>
            </a:xfrm>
            <a:custGeom>
              <a:avLst/>
              <a:gdLst>
                <a:gd name="T0" fmla="*/ 240472 w 1343"/>
                <a:gd name="T1" fmla="*/ 399691 h 1113"/>
                <a:gd name="T2" fmla="*/ 0 w 1343"/>
                <a:gd name="T3" fmla="*/ 199845 h 1113"/>
                <a:gd name="T4" fmla="*/ 240472 w 1343"/>
                <a:gd name="T5" fmla="*/ 0 h 1113"/>
                <a:gd name="T6" fmla="*/ 483106 w 1343"/>
                <a:gd name="T7" fmla="*/ 199845 h 1113"/>
                <a:gd name="T8" fmla="*/ 240472 w 1343"/>
                <a:gd name="T9" fmla="*/ 399691 h 1113"/>
                <a:gd name="T10" fmla="*/ 240472 w 1343"/>
                <a:gd name="T11" fmla="*/ 306597 h 1113"/>
                <a:gd name="T12" fmla="*/ 309332 w 1343"/>
                <a:gd name="T13" fmla="*/ 199845 h 1113"/>
                <a:gd name="T14" fmla="*/ 240472 w 1343"/>
                <a:gd name="T15" fmla="*/ 93453 h 1113"/>
                <a:gd name="T16" fmla="*/ 173774 w 1343"/>
                <a:gd name="T17" fmla="*/ 199845 h 1113"/>
                <a:gd name="T18" fmla="*/ 240472 w 1343"/>
                <a:gd name="T19" fmla="*/ 306597 h 11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43" h="1113">
                  <a:moveTo>
                    <a:pt x="667" y="1112"/>
                  </a:moveTo>
                  <a:cubicBezTo>
                    <a:pt x="246" y="1112"/>
                    <a:pt x="0" y="922"/>
                    <a:pt x="0" y="556"/>
                  </a:cubicBezTo>
                  <a:cubicBezTo>
                    <a:pt x="0" y="196"/>
                    <a:pt x="246" y="0"/>
                    <a:pt x="667" y="0"/>
                  </a:cubicBezTo>
                  <a:cubicBezTo>
                    <a:pt x="1088" y="0"/>
                    <a:pt x="1340" y="196"/>
                    <a:pt x="1340" y="556"/>
                  </a:cubicBezTo>
                  <a:cubicBezTo>
                    <a:pt x="1342" y="922"/>
                    <a:pt x="1091" y="1112"/>
                    <a:pt x="667" y="1112"/>
                  </a:cubicBezTo>
                  <a:close/>
                  <a:moveTo>
                    <a:pt x="667" y="853"/>
                  </a:moveTo>
                  <a:cubicBezTo>
                    <a:pt x="850" y="853"/>
                    <a:pt x="855" y="670"/>
                    <a:pt x="858" y="556"/>
                  </a:cubicBezTo>
                  <a:cubicBezTo>
                    <a:pt x="855" y="456"/>
                    <a:pt x="844" y="260"/>
                    <a:pt x="667" y="260"/>
                  </a:cubicBezTo>
                  <a:cubicBezTo>
                    <a:pt x="495" y="260"/>
                    <a:pt x="482" y="458"/>
                    <a:pt x="482" y="556"/>
                  </a:cubicBezTo>
                  <a:cubicBezTo>
                    <a:pt x="484" y="670"/>
                    <a:pt x="503" y="853"/>
                    <a:pt x="667" y="8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" name="Freeform 529">
              <a:extLst>
                <a:ext uri="{FF2B5EF4-FFF2-40B4-BE49-F238E27FC236}">
                  <a16:creationId xmlns:a16="http://schemas.microsoft.com/office/drawing/2014/main" id="{E38FF5F8-5BF5-4475-A609-C6B7CE8A2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249" y="6299196"/>
              <a:ext cx="446087" cy="388938"/>
            </a:xfrm>
            <a:custGeom>
              <a:avLst/>
              <a:gdLst>
                <a:gd name="T0" fmla="*/ 0 w 1241"/>
                <a:gd name="T1" fmla="*/ 0 h 1079"/>
                <a:gd name="T2" fmla="*/ 286847 w 1241"/>
                <a:gd name="T3" fmla="*/ 0 h 1079"/>
                <a:gd name="T4" fmla="*/ 445728 w 1241"/>
                <a:gd name="T5" fmla="*/ 133731 h 1079"/>
                <a:gd name="T6" fmla="*/ 285769 w 1241"/>
                <a:gd name="T7" fmla="*/ 276834 h 1079"/>
                <a:gd name="T8" fmla="*/ 166788 w 1241"/>
                <a:gd name="T9" fmla="*/ 276834 h 1079"/>
                <a:gd name="T10" fmla="*/ 166788 w 1241"/>
                <a:gd name="T11" fmla="*/ 388578 h 1079"/>
                <a:gd name="T12" fmla="*/ 0 w 1241"/>
                <a:gd name="T13" fmla="*/ 388578 h 1079"/>
                <a:gd name="T14" fmla="*/ 0 w 1241"/>
                <a:gd name="T15" fmla="*/ 0 h 1079"/>
                <a:gd name="T16" fmla="*/ 162115 w 1241"/>
                <a:gd name="T17" fmla="*/ 187080 h 1079"/>
                <a:gd name="T18" fmla="*/ 198061 w 1241"/>
                <a:gd name="T19" fmla="*/ 187080 h 1079"/>
                <a:gd name="T20" fmla="*/ 278220 w 1241"/>
                <a:gd name="T21" fmla="*/ 137696 h 1079"/>
                <a:gd name="T22" fmla="*/ 197342 w 1241"/>
                <a:gd name="T23" fmla="*/ 91557 h 1079"/>
                <a:gd name="T24" fmla="*/ 162115 w 1241"/>
                <a:gd name="T25" fmla="*/ 91557 h 1079"/>
                <a:gd name="T26" fmla="*/ 162115 w 1241"/>
                <a:gd name="T27" fmla="*/ 187080 h 107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41" h="1079">
                  <a:moveTo>
                    <a:pt x="0" y="0"/>
                  </a:moveTo>
                  <a:lnTo>
                    <a:pt x="798" y="0"/>
                  </a:lnTo>
                  <a:cubicBezTo>
                    <a:pt x="986" y="0"/>
                    <a:pt x="1240" y="80"/>
                    <a:pt x="1240" y="371"/>
                  </a:cubicBezTo>
                  <a:cubicBezTo>
                    <a:pt x="1240" y="652"/>
                    <a:pt x="1038" y="768"/>
                    <a:pt x="795" y="768"/>
                  </a:cubicBezTo>
                  <a:lnTo>
                    <a:pt x="464" y="768"/>
                  </a:lnTo>
                  <a:lnTo>
                    <a:pt x="464" y="1078"/>
                  </a:lnTo>
                  <a:lnTo>
                    <a:pt x="0" y="1078"/>
                  </a:lnTo>
                  <a:lnTo>
                    <a:pt x="0" y="0"/>
                  </a:lnTo>
                  <a:close/>
                  <a:moveTo>
                    <a:pt x="451" y="519"/>
                  </a:moveTo>
                  <a:lnTo>
                    <a:pt x="551" y="519"/>
                  </a:lnTo>
                  <a:cubicBezTo>
                    <a:pt x="662" y="519"/>
                    <a:pt x="774" y="501"/>
                    <a:pt x="774" y="382"/>
                  </a:cubicBezTo>
                  <a:cubicBezTo>
                    <a:pt x="774" y="268"/>
                    <a:pt x="662" y="254"/>
                    <a:pt x="549" y="254"/>
                  </a:cubicBezTo>
                  <a:lnTo>
                    <a:pt x="451" y="254"/>
                  </a:lnTo>
                  <a:lnTo>
                    <a:pt x="451" y="5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" name="Freeform 530">
              <a:extLst>
                <a:ext uri="{FF2B5EF4-FFF2-40B4-BE49-F238E27FC236}">
                  <a16:creationId xmlns:a16="http://schemas.microsoft.com/office/drawing/2014/main" id="{50679AE6-FCDD-4B7A-8541-FFCA5C171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824" y="6299196"/>
              <a:ext cx="536575" cy="388938"/>
            </a:xfrm>
            <a:custGeom>
              <a:avLst/>
              <a:gdLst>
                <a:gd name="T0" fmla="*/ 151609 w 1490"/>
                <a:gd name="T1" fmla="*/ 0 h 1079"/>
                <a:gd name="T2" fmla="*/ 381724 w 1490"/>
                <a:gd name="T3" fmla="*/ 0 h 1079"/>
                <a:gd name="T4" fmla="*/ 536215 w 1490"/>
                <a:gd name="T5" fmla="*/ 388578 h 1079"/>
                <a:gd name="T6" fmla="*/ 361558 w 1490"/>
                <a:gd name="T7" fmla="*/ 388578 h 1079"/>
                <a:gd name="T8" fmla="*/ 333109 w 1490"/>
                <a:gd name="T9" fmla="*/ 304590 h 1079"/>
                <a:gd name="T10" fmla="*/ 192663 w 1490"/>
                <a:gd name="T11" fmla="*/ 304590 h 1079"/>
                <a:gd name="T12" fmla="*/ 166014 w 1490"/>
                <a:gd name="T13" fmla="*/ 388578 h 1079"/>
                <a:gd name="T14" fmla="*/ 0 w 1490"/>
                <a:gd name="T15" fmla="*/ 388578 h 1079"/>
                <a:gd name="T16" fmla="*/ 151609 w 1490"/>
                <a:gd name="T17" fmla="*/ 0 h 1079"/>
                <a:gd name="T18" fmla="*/ 215710 w 1490"/>
                <a:gd name="T19" fmla="*/ 210870 h 1079"/>
                <a:gd name="T20" fmla="*/ 311862 w 1490"/>
                <a:gd name="T21" fmla="*/ 210870 h 1079"/>
                <a:gd name="T22" fmla="*/ 264326 w 1490"/>
                <a:gd name="T23" fmla="*/ 83988 h 1079"/>
                <a:gd name="T24" fmla="*/ 263246 w 1490"/>
                <a:gd name="T25" fmla="*/ 83988 h 1079"/>
                <a:gd name="T26" fmla="*/ 215710 w 1490"/>
                <a:gd name="T27" fmla="*/ 210870 h 107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90" h="1079">
                  <a:moveTo>
                    <a:pt x="421" y="0"/>
                  </a:moveTo>
                  <a:lnTo>
                    <a:pt x="1060" y="0"/>
                  </a:lnTo>
                  <a:lnTo>
                    <a:pt x="1489" y="1078"/>
                  </a:lnTo>
                  <a:lnTo>
                    <a:pt x="1004" y="1078"/>
                  </a:lnTo>
                  <a:lnTo>
                    <a:pt x="925" y="845"/>
                  </a:lnTo>
                  <a:lnTo>
                    <a:pt x="535" y="845"/>
                  </a:lnTo>
                  <a:lnTo>
                    <a:pt x="461" y="1078"/>
                  </a:lnTo>
                  <a:lnTo>
                    <a:pt x="0" y="1078"/>
                  </a:lnTo>
                  <a:lnTo>
                    <a:pt x="421" y="0"/>
                  </a:lnTo>
                  <a:close/>
                  <a:moveTo>
                    <a:pt x="599" y="585"/>
                  </a:moveTo>
                  <a:lnTo>
                    <a:pt x="866" y="585"/>
                  </a:lnTo>
                  <a:lnTo>
                    <a:pt x="734" y="233"/>
                  </a:lnTo>
                  <a:lnTo>
                    <a:pt x="731" y="233"/>
                  </a:lnTo>
                  <a:lnTo>
                    <a:pt x="599" y="5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" name="Freeform 531">
              <a:extLst>
                <a:ext uri="{FF2B5EF4-FFF2-40B4-BE49-F238E27FC236}">
                  <a16:creationId xmlns:a16="http://schemas.microsoft.com/office/drawing/2014/main" id="{AF516119-3A66-481A-9C9C-41FB450A4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3161" y="6296021"/>
              <a:ext cx="395288" cy="400050"/>
            </a:xfrm>
            <a:custGeom>
              <a:avLst/>
              <a:gdLst>
                <a:gd name="T0" fmla="*/ 367542 w 1097"/>
                <a:gd name="T1" fmla="*/ 111425 h 1113"/>
                <a:gd name="T2" fmla="*/ 238542 w 1097"/>
                <a:gd name="T3" fmla="*/ 92375 h 1113"/>
                <a:gd name="T4" fmla="*/ 167196 w 1097"/>
                <a:gd name="T5" fmla="*/ 117894 h 1113"/>
                <a:gd name="T6" fmla="*/ 394928 w 1097"/>
                <a:gd name="T7" fmla="*/ 270294 h 1113"/>
                <a:gd name="T8" fmla="*/ 183411 w 1097"/>
                <a:gd name="T9" fmla="*/ 399691 h 1113"/>
                <a:gd name="T10" fmla="*/ 3964 w 1097"/>
                <a:gd name="T11" fmla="*/ 381719 h 1113"/>
                <a:gd name="T12" fmla="*/ 3964 w 1097"/>
                <a:gd name="T13" fmla="*/ 281796 h 1113"/>
                <a:gd name="T14" fmla="*/ 153503 w 1097"/>
                <a:gd name="T15" fmla="*/ 307316 h 1113"/>
                <a:gd name="T16" fmla="*/ 228092 w 1097"/>
                <a:gd name="T17" fmla="*/ 280718 h 1113"/>
                <a:gd name="T18" fmla="*/ 0 w 1097"/>
                <a:gd name="T19" fmla="*/ 125442 h 1113"/>
                <a:gd name="T20" fmla="*/ 223408 w 1097"/>
                <a:gd name="T21" fmla="*/ 0 h 1113"/>
                <a:gd name="T22" fmla="*/ 367542 w 1097"/>
                <a:gd name="T23" fmla="*/ 13299 h 1113"/>
                <a:gd name="T24" fmla="*/ 367542 w 1097"/>
                <a:gd name="T25" fmla="*/ 111425 h 11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97" h="1113">
                  <a:moveTo>
                    <a:pt x="1020" y="310"/>
                  </a:moveTo>
                  <a:cubicBezTo>
                    <a:pt x="916" y="278"/>
                    <a:pt x="795" y="257"/>
                    <a:pt x="662" y="257"/>
                  </a:cubicBezTo>
                  <a:cubicBezTo>
                    <a:pt x="591" y="257"/>
                    <a:pt x="464" y="259"/>
                    <a:pt x="464" y="328"/>
                  </a:cubicBezTo>
                  <a:cubicBezTo>
                    <a:pt x="464" y="469"/>
                    <a:pt x="1096" y="336"/>
                    <a:pt x="1096" y="752"/>
                  </a:cubicBezTo>
                  <a:cubicBezTo>
                    <a:pt x="1096" y="1041"/>
                    <a:pt x="776" y="1112"/>
                    <a:pt x="509" y="1112"/>
                  </a:cubicBezTo>
                  <a:cubicBezTo>
                    <a:pt x="331" y="1112"/>
                    <a:pt x="183" y="1096"/>
                    <a:pt x="11" y="1062"/>
                  </a:cubicBezTo>
                  <a:lnTo>
                    <a:pt x="11" y="784"/>
                  </a:lnTo>
                  <a:cubicBezTo>
                    <a:pt x="135" y="829"/>
                    <a:pt x="286" y="855"/>
                    <a:pt x="426" y="855"/>
                  </a:cubicBezTo>
                  <a:cubicBezTo>
                    <a:pt x="535" y="855"/>
                    <a:pt x="633" y="834"/>
                    <a:pt x="633" y="781"/>
                  </a:cubicBezTo>
                  <a:cubicBezTo>
                    <a:pt x="633" y="635"/>
                    <a:pt x="0" y="768"/>
                    <a:pt x="0" y="349"/>
                  </a:cubicBezTo>
                  <a:cubicBezTo>
                    <a:pt x="0" y="53"/>
                    <a:pt x="344" y="0"/>
                    <a:pt x="620" y="0"/>
                  </a:cubicBezTo>
                  <a:cubicBezTo>
                    <a:pt x="750" y="0"/>
                    <a:pt x="892" y="13"/>
                    <a:pt x="1020" y="37"/>
                  </a:cubicBezTo>
                  <a:lnTo>
                    <a:pt x="1020" y="31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8018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7BC61C-137F-4716-8D1C-367A92EC2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A1402FE-95C1-4D3D-89B1-0B17B113C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00F976-4921-414D-94A2-2BE546215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C1CD-6B32-4A95-B408-F4CAB14BC09F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5EFFE4-BB44-4993-91CB-47F9A8209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A19296A-CF82-4709-A071-CCE9C1E6A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BD8D-F32C-4A09-BE25-A2964623F1AF}" type="slidenum">
              <a:rPr lang="pt-BR" smtClean="0"/>
              <a:t>‹#›</a:t>
            </a:fld>
            <a:endParaRPr lang="pt-BR"/>
          </a:p>
        </p:txBody>
      </p:sp>
      <p:pic>
        <p:nvPicPr>
          <p:cNvPr id="7" name="Google Shape;23;p21">
            <a:extLst>
              <a:ext uri="{FF2B5EF4-FFF2-40B4-BE49-F238E27FC236}">
                <a16:creationId xmlns:a16="http://schemas.microsoft.com/office/drawing/2014/main" id="{94B8DEB3-340A-448E-949A-1BC048F74A06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668255" y="6429190"/>
            <a:ext cx="2420651" cy="411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9991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97E0380-F497-4985-A706-41E68862A2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44801B8-ACFB-4354-AD83-FDF4C2B17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F5A0B6-39A6-49C2-80EB-5ACB7C24A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C1CD-6B32-4A95-B408-F4CAB14BC09F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D63742-60BC-4A45-B196-2CDFC9430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403AB4-61A2-4AB8-A975-86DAAC57B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BD8D-F32C-4A09-BE25-A2964623F1AF}" type="slidenum">
              <a:rPr lang="pt-BR" smtClean="0"/>
              <a:t>‹#›</a:t>
            </a:fld>
            <a:endParaRPr lang="pt-BR"/>
          </a:p>
        </p:txBody>
      </p:sp>
      <p:pic>
        <p:nvPicPr>
          <p:cNvPr id="7" name="Google Shape;23;p21">
            <a:extLst>
              <a:ext uri="{FF2B5EF4-FFF2-40B4-BE49-F238E27FC236}">
                <a16:creationId xmlns:a16="http://schemas.microsoft.com/office/drawing/2014/main" id="{EA3125BD-90F8-4D68-B259-4B5516A12C2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668255" y="6429190"/>
            <a:ext cx="2420651" cy="411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9221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ImagePlaceholder">
  <p:cSld name="7_ImagePlacehol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body" idx="1"/>
          </p:nvPr>
        </p:nvSpPr>
        <p:spPr>
          <a:xfrm>
            <a:off x="1999091" y="3448453"/>
            <a:ext cx="4564063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title"/>
          </p:nvPr>
        </p:nvSpPr>
        <p:spPr>
          <a:xfrm>
            <a:off x="1999091" y="1861375"/>
            <a:ext cx="75374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683263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932E77D7-0B70-4452-A47C-15052CA8D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4613" y="6292846"/>
            <a:ext cx="739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EF48CEA-885D-5C4E-A5CD-C931F1E95D6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5" name="Agrupar 154">
            <a:extLst>
              <a:ext uri="{FF2B5EF4-FFF2-40B4-BE49-F238E27FC236}">
                <a16:creationId xmlns:a16="http://schemas.microsoft.com/office/drawing/2014/main" id="{94B173C7-081E-44D1-9B88-8146577F6FBD}"/>
              </a:ext>
            </a:extLst>
          </p:cNvPr>
          <p:cNvGrpSpPr/>
          <p:nvPr userDrawn="1"/>
        </p:nvGrpSpPr>
        <p:grpSpPr>
          <a:xfrm>
            <a:off x="0" y="6119446"/>
            <a:ext cx="12192000" cy="738554"/>
            <a:chOff x="0" y="6119446"/>
            <a:chExt cx="12192000" cy="738554"/>
          </a:xfrm>
        </p:grpSpPr>
        <p:sp>
          <p:nvSpPr>
            <p:cNvPr id="2" name="Rectangle 147">
              <a:extLst>
                <a:ext uri="{FF2B5EF4-FFF2-40B4-BE49-F238E27FC236}">
                  <a16:creationId xmlns:a16="http://schemas.microsoft.com/office/drawing/2014/main" id="{327716D8-AF06-435C-8BF1-9B16FECC9528}"/>
                </a:ext>
              </a:extLst>
            </p:cNvPr>
            <p:cNvSpPr/>
            <p:nvPr userDrawn="1"/>
          </p:nvSpPr>
          <p:spPr>
            <a:xfrm>
              <a:off x="0" y="6119446"/>
              <a:ext cx="12192000" cy="738554"/>
            </a:xfrm>
            <a:prstGeom prst="rect">
              <a:avLst/>
            </a:prstGeom>
            <a:solidFill>
              <a:srgbClr val="179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148">
              <a:extLst>
                <a:ext uri="{FF2B5EF4-FFF2-40B4-BE49-F238E27FC236}">
                  <a16:creationId xmlns:a16="http://schemas.microsoft.com/office/drawing/2014/main" id="{3738A9B1-7DC8-4C2C-BB8B-8E95434D40B7}"/>
                </a:ext>
              </a:extLst>
            </p:cNvPr>
            <p:cNvSpPr txBox="1"/>
            <p:nvPr userDrawn="1"/>
          </p:nvSpPr>
          <p:spPr>
            <a:xfrm>
              <a:off x="7959487" y="6304569"/>
              <a:ext cx="24171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>
                  <a:solidFill>
                    <a:schemeClr val="bg1"/>
                  </a:solidFill>
                </a:rPr>
                <a:t>#</a:t>
              </a:r>
              <a:r>
                <a:rPr lang="en-US" sz="1400" err="1">
                  <a:solidFill>
                    <a:schemeClr val="bg1"/>
                  </a:solidFill>
                </a:rPr>
                <a:t>UniversalHealth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6" name="Freeform 383">
              <a:extLst>
                <a:ext uri="{FF2B5EF4-FFF2-40B4-BE49-F238E27FC236}">
                  <a16:creationId xmlns:a16="http://schemas.microsoft.com/office/drawing/2014/main" id="{138E696F-DEC7-4401-8158-882798BD8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0086" y="6597646"/>
              <a:ext cx="53975" cy="68263"/>
            </a:xfrm>
            <a:custGeom>
              <a:avLst/>
              <a:gdLst>
                <a:gd name="T0" fmla="*/ 35865 w 152"/>
                <a:gd name="T1" fmla="*/ 52732 h 189"/>
                <a:gd name="T2" fmla="*/ 17045 w 152"/>
                <a:gd name="T3" fmla="*/ 52732 h 189"/>
                <a:gd name="T4" fmla="*/ 13139 w 152"/>
                <a:gd name="T5" fmla="*/ 67902 h 189"/>
                <a:gd name="T6" fmla="*/ 0 w 152"/>
                <a:gd name="T7" fmla="*/ 67902 h 189"/>
                <a:gd name="T8" fmla="*/ 19886 w 152"/>
                <a:gd name="T9" fmla="*/ 0 h 189"/>
                <a:gd name="T10" fmla="*/ 34800 w 152"/>
                <a:gd name="T11" fmla="*/ 0 h 189"/>
                <a:gd name="T12" fmla="*/ 53620 w 152"/>
                <a:gd name="T13" fmla="*/ 67902 h 189"/>
                <a:gd name="T14" fmla="*/ 39416 w 152"/>
                <a:gd name="T15" fmla="*/ 67902 h 189"/>
                <a:gd name="T16" fmla="*/ 35865 w 152"/>
                <a:gd name="T17" fmla="*/ 52732 h 189"/>
                <a:gd name="T18" fmla="*/ 26277 w 152"/>
                <a:gd name="T19" fmla="*/ 12280 h 189"/>
                <a:gd name="T20" fmla="*/ 26277 w 152"/>
                <a:gd name="T21" fmla="*/ 12280 h 189"/>
                <a:gd name="T22" fmla="*/ 18820 w 152"/>
                <a:gd name="T23" fmla="*/ 41175 h 189"/>
                <a:gd name="T24" fmla="*/ 31959 w 152"/>
                <a:gd name="T25" fmla="*/ 41175 h 189"/>
                <a:gd name="T26" fmla="*/ 26277 w 152"/>
                <a:gd name="T27" fmla="*/ 12280 h 1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2" h="189">
                  <a:moveTo>
                    <a:pt x="101" y="146"/>
                  </a:moveTo>
                  <a:lnTo>
                    <a:pt x="48" y="146"/>
                  </a:lnTo>
                  <a:lnTo>
                    <a:pt x="37" y="188"/>
                  </a:lnTo>
                  <a:lnTo>
                    <a:pt x="0" y="188"/>
                  </a:lnTo>
                  <a:lnTo>
                    <a:pt x="56" y="0"/>
                  </a:lnTo>
                  <a:lnTo>
                    <a:pt x="98" y="0"/>
                  </a:lnTo>
                  <a:lnTo>
                    <a:pt x="151" y="188"/>
                  </a:lnTo>
                  <a:lnTo>
                    <a:pt x="111" y="188"/>
                  </a:lnTo>
                  <a:lnTo>
                    <a:pt x="101" y="146"/>
                  </a:lnTo>
                  <a:close/>
                  <a:moveTo>
                    <a:pt x="74" y="34"/>
                  </a:moveTo>
                  <a:lnTo>
                    <a:pt x="74" y="34"/>
                  </a:lnTo>
                  <a:lnTo>
                    <a:pt x="53" y="114"/>
                  </a:lnTo>
                  <a:lnTo>
                    <a:pt x="90" y="114"/>
                  </a:lnTo>
                  <a:lnTo>
                    <a:pt x="74" y="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384">
              <a:extLst>
                <a:ext uri="{FF2B5EF4-FFF2-40B4-BE49-F238E27FC236}">
                  <a16:creationId xmlns:a16="http://schemas.microsoft.com/office/drawing/2014/main" id="{EA6667F4-0B2A-4E20-BD58-D960A93A6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0411" y="6615109"/>
              <a:ext cx="61913" cy="52387"/>
            </a:xfrm>
            <a:custGeom>
              <a:avLst/>
              <a:gdLst>
                <a:gd name="T0" fmla="*/ 47598 w 173"/>
                <a:gd name="T1" fmla="*/ 20373 h 144"/>
                <a:gd name="T2" fmla="*/ 42945 w 173"/>
                <a:gd name="T3" fmla="*/ 12369 h 144"/>
                <a:gd name="T4" fmla="*/ 37219 w 173"/>
                <a:gd name="T5" fmla="*/ 19281 h 144"/>
                <a:gd name="T6" fmla="*/ 37219 w 173"/>
                <a:gd name="T7" fmla="*/ 52023 h 144"/>
                <a:gd name="T8" fmla="*/ 23978 w 173"/>
                <a:gd name="T9" fmla="*/ 52023 h 144"/>
                <a:gd name="T10" fmla="*/ 23978 w 173"/>
                <a:gd name="T11" fmla="*/ 20373 h 144"/>
                <a:gd name="T12" fmla="*/ 18968 w 173"/>
                <a:gd name="T13" fmla="*/ 12369 h 144"/>
                <a:gd name="T14" fmla="*/ 13242 w 173"/>
                <a:gd name="T15" fmla="*/ 23283 h 144"/>
                <a:gd name="T16" fmla="*/ 13242 w 173"/>
                <a:gd name="T17" fmla="*/ 52023 h 144"/>
                <a:gd name="T18" fmla="*/ 0 w 173"/>
                <a:gd name="T19" fmla="*/ 52023 h 144"/>
                <a:gd name="T20" fmla="*/ 0 w 173"/>
                <a:gd name="T21" fmla="*/ 11642 h 144"/>
                <a:gd name="T22" fmla="*/ 0 w 173"/>
                <a:gd name="T23" fmla="*/ 1091 h 144"/>
                <a:gd name="T24" fmla="*/ 12526 w 173"/>
                <a:gd name="T25" fmla="*/ 1091 h 144"/>
                <a:gd name="T26" fmla="*/ 12526 w 173"/>
                <a:gd name="T27" fmla="*/ 9823 h 144"/>
                <a:gd name="T28" fmla="*/ 12526 w 173"/>
                <a:gd name="T29" fmla="*/ 9823 h 144"/>
                <a:gd name="T30" fmla="*/ 24694 w 173"/>
                <a:gd name="T31" fmla="*/ 0 h 144"/>
                <a:gd name="T32" fmla="*/ 36146 w 173"/>
                <a:gd name="T33" fmla="*/ 8731 h 144"/>
                <a:gd name="T34" fmla="*/ 48314 w 173"/>
                <a:gd name="T35" fmla="*/ 0 h 144"/>
                <a:gd name="T36" fmla="*/ 61555 w 173"/>
                <a:gd name="T37" fmla="*/ 18190 h 144"/>
                <a:gd name="T38" fmla="*/ 61555 w 173"/>
                <a:gd name="T39" fmla="*/ 52023 h 144"/>
                <a:gd name="T40" fmla="*/ 47598 w 173"/>
                <a:gd name="T41" fmla="*/ 52023 h 144"/>
                <a:gd name="T42" fmla="*/ 47598 w 173"/>
                <a:gd name="T43" fmla="*/ 20373 h 1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3" h="144">
                  <a:moveTo>
                    <a:pt x="133" y="56"/>
                  </a:moveTo>
                  <a:cubicBezTo>
                    <a:pt x="133" y="40"/>
                    <a:pt x="127" y="34"/>
                    <a:pt x="120" y="34"/>
                  </a:cubicBezTo>
                  <a:cubicBezTo>
                    <a:pt x="109" y="34"/>
                    <a:pt x="104" y="42"/>
                    <a:pt x="104" y="53"/>
                  </a:cubicBezTo>
                  <a:lnTo>
                    <a:pt x="104" y="143"/>
                  </a:lnTo>
                  <a:lnTo>
                    <a:pt x="67" y="143"/>
                  </a:lnTo>
                  <a:lnTo>
                    <a:pt x="67" y="56"/>
                  </a:lnTo>
                  <a:cubicBezTo>
                    <a:pt x="67" y="37"/>
                    <a:pt x="59" y="34"/>
                    <a:pt x="53" y="34"/>
                  </a:cubicBezTo>
                  <a:cubicBezTo>
                    <a:pt x="40" y="34"/>
                    <a:pt x="37" y="48"/>
                    <a:pt x="37" y="64"/>
                  </a:cubicBezTo>
                  <a:lnTo>
                    <a:pt x="37" y="143"/>
                  </a:lnTo>
                  <a:lnTo>
                    <a:pt x="0" y="143"/>
                  </a:lnTo>
                  <a:lnTo>
                    <a:pt x="0" y="32"/>
                  </a:lnTo>
                  <a:cubicBezTo>
                    <a:pt x="0" y="19"/>
                    <a:pt x="0" y="11"/>
                    <a:pt x="0" y="3"/>
                  </a:cubicBezTo>
                  <a:lnTo>
                    <a:pt x="35" y="3"/>
                  </a:lnTo>
                  <a:cubicBezTo>
                    <a:pt x="35" y="8"/>
                    <a:pt x="35" y="16"/>
                    <a:pt x="35" y="27"/>
                  </a:cubicBezTo>
                  <a:cubicBezTo>
                    <a:pt x="40" y="11"/>
                    <a:pt x="51" y="0"/>
                    <a:pt x="69" y="0"/>
                  </a:cubicBezTo>
                  <a:cubicBezTo>
                    <a:pt x="88" y="0"/>
                    <a:pt x="96" y="11"/>
                    <a:pt x="101" y="24"/>
                  </a:cubicBezTo>
                  <a:cubicBezTo>
                    <a:pt x="106" y="11"/>
                    <a:pt x="114" y="0"/>
                    <a:pt x="135" y="0"/>
                  </a:cubicBezTo>
                  <a:cubicBezTo>
                    <a:pt x="162" y="0"/>
                    <a:pt x="172" y="24"/>
                    <a:pt x="172" y="50"/>
                  </a:cubicBezTo>
                  <a:lnTo>
                    <a:pt x="172" y="143"/>
                  </a:lnTo>
                  <a:lnTo>
                    <a:pt x="133" y="143"/>
                  </a:lnTo>
                  <a:lnTo>
                    <a:pt x="133" y="5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385">
              <a:extLst>
                <a:ext uri="{FF2B5EF4-FFF2-40B4-BE49-F238E27FC236}">
                  <a16:creationId xmlns:a16="http://schemas.microsoft.com/office/drawing/2014/main" id="{42F0A7F2-F00C-4B25-94EF-39AF901C1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0261" y="6615109"/>
              <a:ext cx="39688" cy="52387"/>
            </a:xfrm>
            <a:custGeom>
              <a:avLst/>
              <a:gdLst>
                <a:gd name="T0" fmla="*/ 39334 w 112"/>
                <a:gd name="T1" fmla="*/ 30292 h 147"/>
                <a:gd name="T2" fmla="*/ 13111 w 112"/>
                <a:gd name="T3" fmla="*/ 30292 h 147"/>
                <a:gd name="T4" fmla="*/ 24451 w 112"/>
                <a:gd name="T5" fmla="*/ 41696 h 147"/>
                <a:gd name="T6" fmla="*/ 36499 w 112"/>
                <a:gd name="T7" fmla="*/ 37776 h 147"/>
                <a:gd name="T8" fmla="*/ 36499 w 112"/>
                <a:gd name="T9" fmla="*/ 49180 h 147"/>
                <a:gd name="T10" fmla="*/ 22325 w 112"/>
                <a:gd name="T11" fmla="*/ 52031 h 147"/>
                <a:gd name="T12" fmla="*/ 0 w 112"/>
                <a:gd name="T13" fmla="*/ 25659 h 147"/>
                <a:gd name="T14" fmla="*/ 19490 w 112"/>
                <a:gd name="T15" fmla="*/ 0 h 147"/>
                <a:gd name="T16" fmla="*/ 39334 w 112"/>
                <a:gd name="T17" fmla="*/ 26372 h 147"/>
                <a:gd name="T18" fmla="*/ 39334 w 112"/>
                <a:gd name="T19" fmla="*/ 30292 h 147"/>
                <a:gd name="T20" fmla="*/ 26931 w 112"/>
                <a:gd name="T21" fmla="*/ 21739 h 147"/>
                <a:gd name="T22" fmla="*/ 20553 w 112"/>
                <a:gd name="T23" fmla="*/ 9622 h 147"/>
                <a:gd name="T24" fmla="*/ 13820 w 112"/>
                <a:gd name="T25" fmla="*/ 21739 h 147"/>
                <a:gd name="T26" fmla="*/ 26931 w 112"/>
                <a:gd name="T27" fmla="*/ 21739 h 1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2" h="147">
                  <a:moveTo>
                    <a:pt x="111" y="85"/>
                  </a:moveTo>
                  <a:lnTo>
                    <a:pt x="37" y="85"/>
                  </a:lnTo>
                  <a:cubicBezTo>
                    <a:pt x="37" y="101"/>
                    <a:pt x="47" y="117"/>
                    <a:pt x="69" y="117"/>
                  </a:cubicBezTo>
                  <a:cubicBezTo>
                    <a:pt x="82" y="117"/>
                    <a:pt x="95" y="111"/>
                    <a:pt x="103" y="106"/>
                  </a:cubicBezTo>
                  <a:lnTo>
                    <a:pt x="103" y="138"/>
                  </a:lnTo>
                  <a:cubicBezTo>
                    <a:pt x="90" y="143"/>
                    <a:pt x="76" y="146"/>
                    <a:pt x="63" y="146"/>
                  </a:cubicBezTo>
                  <a:cubicBezTo>
                    <a:pt x="18" y="146"/>
                    <a:pt x="0" y="117"/>
                    <a:pt x="0" y="72"/>
                  </a:cubicBezTo>
                  <a:cubicBezTo>
                    <a:pt x="0" y="34"/>
                    <a:pt x="18" y="0"/>
                    <a:pt x="55" y="0"/>
                  </a:cubicBezTo>
                  <a:cubicBezTo>
                    <a:pt x="66" y="0"/>
                    <a:pt x="111" y="0"/>
                    <a:pt x="111" y="74"/>
                  </a:cubicBezTo>
                  <a:lnTo>
                    <a:pt x="111" y="85"/>
                  </a:lnTo>
                  <a:close/>
                  <a:moveTo>
                    <a:pt x="76" y="61"/>
                  </a:moveTo>
                  <a:cubicBezTo>
                    <a:pt x="76" y="42"/>
                    <a:pt x="71" y="27"/>
                    <a:pt x="58" y="27"/>
                  </a:cubicBezTo>
                  <a:cubicBezTo>
                    <a:pt x="39" y="27"/>
                    <a:pt x="39" y="53"/>
                    <a:pt x="39" y="61"/>
                  </a:cubicBezTo>
                  <a:lnTo>
                    <a:pt x="76" y="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386">
              <a:extLst>
                <a:ext uri="{FF2B5EF4-FFF2-40B4-BE49-F238E27FC236}">
                  <a16:creationId xmlns:a16="http://schemas.microsoft.com/office/drawing/2014/main" id="{570FCC76-DAD9-4D0D-B1D2-D416B5718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7886" y="6615109"/>
              <a:ext cx="26988" cy="52387"/>
            </a:xfrm>
            <a:custGeom>
              <a:avLst/>
              <a:gdLst>
                <a:gd name="T0" fmla="*/ 0 w 75"/>
                <a:gd name="T1" fmla="*/ 10550 h 144"/>
                <a:gd name="T2" fmla="*/ 0 w 75"/>
                <a:gd name="T3" fmla="*/ 0 h 144"/>
                <a:gd name="T4" fmla="*/ 12594 w 75"/>
                <a:gd name="T5" fmla="*/ 0 h 144"/>
                <a:gd name="T6" fmla="*/ 12594 w 75"/>
                <a:gd name="T7" fmla="*/ 9459 h 144"/>
                <a:gd name="T8" fmla="*/ 12594 w 75"/>
                <a:gd name="T9" fmla="*/ 9459 h 144"/>
                <a:gd name="T10" fmla="*/ 24829 w 75"/>
                <a:gd name="T11" fmla="*/ 0 h 144"/>
                <a:gd name="T12" fmla="*/ 26628 w 75"/>
                <a:gd name="T13" fmla="*/ 0 h 144"/>
                <a:gd name="T14" fmla="*/ 26628 w 75"/>
                <a:gd name="T15" fmla="*/ 14188 h 144"/>
                <a:gd name="T16" fmla="*/ 21950 w 75"/>
                <a:gd name="T17" fmla="*/ 13461 h 144"/>
                <a:gd name="T18" fmla="*/ 13314 w 75"/>
                <a:gd name="T19" fmla="*/ 28740 h 144"/>
                <a:gd name="T20" fmla="*/ 13314 w 75"/>
                <a:gd name="T21" fmla="*/ 52023 h 144"/>
                <a:gd name="T22" fmla="*/ 0 w 75"/>
                <a:gd name="T23" fmla="*/ 52023 h 144"/>
                <a:gd name="T24" fmla="*/ 0 w 75"/>
                <a:gd name="T25" fmla="*/ 1055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5" h="144">
                  <a:moveTo>
                    <a:pt x="0" y="29"/>
                  </a:moveTo>
                  <a:cubicBezTo>
                    <a:pt x="0" y="16"/>
                    <a:pt x="0" y="8"/>
                    <a:pt x="0" y="0"/>
                  </a:cubicBezTo>
                  <a:lnTo>
                    <a:pt x="35" y="0"/>
                  </a:lnTo>
                  <a:cubicBezTo>
                    <a:pt x="35" y="8"/>
                    <a:pt x="35" y="16"/>
                    <a:pt x="35" y="26"/>
                  </a:cubicBezTo>
                  <a:cubicBezTo>
                    <a:pt x="42" y="10"/>
                    <a:pt x="48" y="0"/>
                    <a:pt x="69" y="0"/>
                  </a:cubicBezTo>
                  <a:lnTo>
                    <a:pt x="74" y="0"/>
                  </a:lnTo>
                  <a:lnTo>
                    <a:pt x="74" y="39"/>
                  </a:lnTo>
                  <a:cubicBezTo>
                    <a:pt x="69" y="39"/>
                    <a:pt x="66" y="37"/>
                    <a:pt x="61" y="37"/>
                  </a:cubicBezTo>
                  <a:cubicBezTo>
                    <a:pt x="40" y="37"/>
                    <a:pt x="37" y="58"/>
                    <a:pt x="37" y="79"/>
                  </a:cubicBezTo>
                  <a:lnTo>
                    <a:pt x="37" y="143"/>
                  </a:lnTo>
                  <a:lnTo>
                    <a:pt x="0" y="143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387">
              <a:extLst>
                <a:ext uri="{FF2B5EF4-FFF2-40B4-BE49-F238E27FC236}">
                  <a16:creationId xmlns:a16="http://schemas.microsoft.com/office/drawing/2014/main" id="{4957F6AB-68BD-4C29-8E23-65771522D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11" y="6592884"/>
              <a:ext cx="14288" cy="73025"/>
            </a:xfrm>
            <a:custGeom>
              <a:avLst/>
              <a:gdLst>
                <a:gd name="T0" fmla="*/ 0 w 38"/>
                <a:gd name="T1" fmla="*/ 0 h 205"/>
                <a:gd name="T2" fmla="*/ 13912 w 38"/>
                <a:gd name="T3" fmla="*/ 0 h 205"/>
                <a:gd name="T4" fmla="*/ 13912 w 38"/>
                <a:gd name="T5" fmla="*/ 13180 h 205"/>
                <a:gd name="T6" fmla="*/ 0 w 38"/>
                <a:gd name="T7" fmla="*/ 13180 h 205"/>
                <a:gd name="T8" fmla="*/ 0 w 38"/>
                <a:gd name="T9" fmla="*/ 0 h 205"/>
                <a:gd name="T10" fmla="*/ 0 w 38"/>
                <a:gd name="T11" fmla="*/ 22798 h 205"/>
                <a:gd name="T12" fmla="*/ 13912 w 38"/>
                <a:gd name="T13" fmla="*/ 22798 h 205"/>
                <a:gd name="T14" fmla="*/ 13912 w 38"/>
                <a:gd name="T15" fmla="*/ 72669 h 205"/>
                <a:gd name="T16" fmla="*/ 0 w 38"/>
                <a:gd name="T17" fmla="*/ 72669 h 205"/>
                <a:gd name="T18" fmla="*/ 0 w 38"/>
                <a:gd name="T19" fmla="*/ 22798 h 2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205">
                  <a:moveTo>
                    <a:pt x="0" y="0"/>
                  </a:moveTo>
                  <a:lnTo>
                    <a:pt x="37" y="0"/>
                  </a:lnTo>
                  <a:lnTo>
                    <a:pt x="37" y="37"/>
                  </a:lnTo>
                  <a:lnTo>
                    <a:pt x="0" y="37"/>
                  </a:lnTo>
                  <a:lnTo>
                    <a:pt x="0" y="0"/>
                  </a:lnTo>
                  <a:close/>
                  <a:moveTo>
                    <a:pt x="0" y="64"/>
                  </a:moveTo>
                  <a:lnTo>
                    <a:pt x="37" y="64"/>
                  </a:lnTo>
                  <a:lnTo>
                    <a:pt x="37" y="204"/>
                  </a:lnTo>
                  <a:lnTo>
                    <a:pt x="0" y="20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388">
              <a:extLst>
                <a:ext uri="{FF2B5EF4-FFF2-40B4-BE49-F238E27FC236}">
                  <a16:creationId xmlns:a16="http://schemas.microsoft.com/office/drawing/2014/main" id="{230F72FD-CA7C-4B03-A7FE-BB36BE206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5036" y="6615109"/>
              <a:ext cx="33338" cy="52387"/>
            </a:xfrm>
            <a:custGeom>
              <a:avLst/>
              <a:gdLst>
                <a:gd name="T0" fmla="*/ 32983 w 94"/>
                <a:gd name="T1" fmla="*/ 49892 h 147"/>
                <a:gd name="T2" fmla="*/ 20570 w 94"/>
                <a:gd name="T3" fmla="*/ 52031 h 147"/>
                <a:gd name="T4" fmla="*/ 0 w 94"/>
                <a:gd name="T5" fmla="*/ 26372 h 147"/>
                <a:gd name="T6" fmla="*/ 22698 w 94"/>
                <a:gd name="T7" fmla="*/ 0 h 147"/>
                <a:gd name="T8" fmla="*/ 32983 w 94"/>
                <a:gd name="T9" fmla="*/ 2851 h 147"/>
                <a:gd name="T10" fmla="*/ 31919 w 94"/>
                <a:gd name="T11" fmla="*/ 14255 h 147"/>
                <a:gd name="T12" fmla="*/ 24472 w 94"/>
                <a:gd name="T13" fmla="*/ 12117 h 147"/>
                <a:gd name="T14" fmla="*/ 14186 w 94"/>
                <a:gd name="T15" fmla="*/ 27441 h 147"/>
                <a:gd name="T16" fmla="*/ 25181 w 94"/>
                <a:gd name="T17" fmla="*/ 41696 h 147"/>
                <a:gd name="T18" fmla="*/ 32983 w 94"/>
                <a:gd name="T19" fmla="*/ 39558 h 147"/>
                <a:gd name="T20" fmla="*/ 32983 w 94"/>
                <a:gd name="T21" fmla="*/ 49892 h 1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4" h="147">
                  <a:moveTo>
                    <a:pt x="93" y="140"/>
                  </a:moveTo>
                  <a:cubicBezTo>
                    <a:pt x="82" y="143"/>
                    <a:pt x="71" y="146"/>
                    <a:pt x="58" y="146"/>
                  </a:cubicBezTo>
                  <a:cubicBezTo>
                    <a:pt x="11" y="146"/>
                    <a:pt x="0" y="101"/>
                    <a:pt x="0" y="74"/>
                  </a:cubicBezTo>
                  <a:cubicBezTo>
                    <a:pt x="0" y="32"/>
                    <a:pt x="21" y="0"/>
                    <a:pt x="64" y="0"/>
                  </a:cubicBezTo>
                  <a:cubicBezTo>
                    <a:pt x="77" y="0"/>
                    <a:pt x="82" y="3"/>
                    <a:pt x="93" y="8"/>
                  </a:cubicBezTo>
                  <a:lnTo>
                    <a:pt x="90" y="40"/>
                  </a:lnTo>
                  <a:cubicBezTo>
                    <a:pt x="82" y="37"/>
                    <a:pt x="77" y="34"/>
                    <a:pt x="69" y="34"/>
                  </a:cubicBezTo>
                  <a:cubicBezTo>
                    <a:pt x="40" y="34"/>
                    <a:pt x="40" y="69"/>
                    <a:pt x="40" y="77"/>
                  </a:cubicBezTo>
                  <a:cubicBezTo>
                    <a:pt x="40" y="106"/>
                    <a:pt x="56" y="117"/>
                    <a:pt x="71" y="117"/>
                  </a:cubicBezTo>
                  <a:cubicBezTo>
                    <a:pt x="79" y="117"/>
                    <a:pt x="87" y="114"/>
                    <a:pt x="93" y="111"/>
                  </a:cubicBezTo>
                  <a:lnTo>
                    <a:pt x="93" y="14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389">
              <a:extLst>
                <a:ext uri="{FF2B5EF4-FFF2-40B4-BE49-F238E27FC236}">
                  <a16:creationId xmlns:a16="http://schemas.microsoft.com/office/drawing/2014/main" id="{CAF048AB-4F84-4A24-86CD-AAD7B0BE2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3136" y="6615109"/>
              <a:ext cx="39688" cy="52387"/>
            </a:xfrm>
            <a:custGeom>
              <a:avLst/>
              <a:gdLst>
                <a:gd name="T0" fmla="*/ 5773 w 110"/>
                <a:gd name="T1" fmla="*/ 2851 h 147"/>
                <a:gd name="T2" fmla="*/ 20205 w 110"/>
                <a:gd name="T3" fmla="*/ 0 h 147"/>
                <a:gd name="T4" fmla="*/ 39327 w 110"/>
                <a:gd name="T5" fmla="*/ 18888 h 147"/>
                <a:gd name="T6" fmla="*/ 39327 w 110"/>
                <a:gd name="T7" fmla="*/ 36707 h 147"/>
                <a:gd name="T8" fmla="*/ 39327 w 110"/>
                <a:gd name="T9" fmla="*/ 50962 h 147"/>
                <a:gd name="T10" fmla="*/ 26699 w 110"/>
                <a:gd name="T11" fmla="*/ 50962 h 147"/>
                <a:gd name="T12" fmla="*/ 26699 w 110"/>
                <a:gd name="T13" fmla="*/ 44547 h 147"/>
                <a:gd name="T14" fmla="*/ 26699 w 110"/>
                <a:gd name="T15" fmla="*/ 44547 h 147"/>
                <a:gd name="T16" fmla="*/ 14432 w 110"/>
                <a:gd name="T17" fmla="*/ 52031 h 147"/>
                <a:gd name="T18" fmla="*/ 0 w 110"/>
                <a:gd name="T19" fmla="*/ 36707 h 147"/>
                <a:gd name="T20" fmla="*/ 22009 w 110"/>
                <a:gd name="T21" fmla="*/ 19957 h 147"/>
                <a:gd name="T22" fmla="*/ 25978 w 110"/>
                <a:gd name="T23" fmla="*/ 19957 h 147"/>
                <a:gd name="T24" fmla="*/ 17318 w 110"/>
                <a:gd name="T25" fmla="*/ 10335 h 147"/>
                <a:gd name="T26" fmla="*/ 4690 w 110"/>
                <a:gd name="T27" fmla="*/ 14968 h 147"/>
                <a:gd name="T28" fmla="*/ 5773 w 110"/>
                <a:gd name="T29" fmla="*/ 2851 h 147"/>
                <a:gd name="T30" fmla="*/ 27782 w 110"/>
                <a:gd name="T31" fmla="*/ 26372 h 147"/>
                <a:gd name="T32" fmla="*/ 13350 w 110"/>
                <a:gd name="T33" fmla="*/ 34925 h 147"/>
                <a:gd name="T34" fmla="*/ 19122 w 110"/>
                <a:gd name="T35" fmla="*/ 41696 h 147"/>
                <a:gd name="T36" fmla="*/ 27782 w 110"/>
                <a:gd name="T37" fmla="*/ 29223 h 147"/>
                <a:gd name="T38" fmla="*/ 27782 w 110"/>
                <a:gd name="T39" fmla="*/ 26372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0" h="147">
                  <a:moveTo>
                    <a:pt x="16" y="8"/>
                  </a:moveTo>
                  <a:cubicBezTo>
                    <a:pt x="27" y="5"/>
                    <a:pt x="43" y="0"/>
                    <a:pt x="56" y="0"/>
                  </a:cubicBezTo>
                  <a:cubicBezTo>
                    <a:pt x="101" y="0"/>
                    <a:pt x="109" y="21"/>
                    <a:pt x="109" y="53"/>
                  </a:cubicBezTo>
                  <a:lnTo>
                    <a:pt x="109" y="103"/>
                  </a:lnTo>
                  <a:cubicBezTo>
                    <a:pt x="109" y="125"/>
                    <a:pt x="109" y="132"/>
                    <a:pt x="109" y="143"/>
                  </a:cubicBezTo>
                  <a:lnTo>
                    <a:pt x="74" y="143"/>
                  </a:lnTo>
                  <a:lnTo>
                    <a:pt x="74" y="125"/>
                  </a:lnTo>
                  <a:cubicBezTo>
                    <a:pt x="72" y="132"/>
                    <a:pt x="58" y="146"/>
                    <a:pt x="40" y="146"/>
                  </a:cubicBezTo>
                  <a:cubicBezTo>
                    <a:pt x="16" y="146"/>
                    <a:pt x="0" y="130"/>
                    <a:pt x="0" y="103"/>
                  </a:cubicBezTo>
                  <a:cubicBezTo>
                    <a:pt x="0" y="56"/>
                    <a:pt x="48" y="56"/>
                    <a:pt x="61" y="56"/>
                  </a:cubicBezTo>
                  <a:lnTo>
                    <a:pt x="72" y="56"/>
                  </a:lnTo>
                  <a:cubicBezTo>
                    <a:pt x="72" y="29"/>
                    <a:pt x="53" y="29"/>
                    <a:pt x="48" y="29"/>
                  </a:cubicBezTo>
                  <a:cubicBezTo>
                    <a:pt x="37" y="29"/>
                    <a:pt x="27" y="32"/>
                    <a:pt x="13" y="42"/>
                  </a:cubicBezTo>
                  <a:lnTo>
                    <a:pt x="16" y="8"/>
                  </a:lnTo>
                  <a:close/>
                  <a:moveTo>
                    <a:pt x="77" y="74"/>
                  </a:moveTo>
                  <a:cubicBezTo>
                    <a:pt x="61" y="74"/>
                    <a:pt x="37" y="74"/>
                    <a:pt x="37" y="98"/>
                  </a:cubicBezTo>
                  <a:cubicBezTo>
                    <a:pt x="37" y="117"/>
                    <a:pt x="51" y="117"/>
                    <a:pt x="53" y="117"/>
                  </a:cubicBezTo>
                  <a:cubicBezTo>
                    <a:pt x="56" y="117"/>
                    <a:pt x="77" y="117"/>
                    <a:pt x="77" y="82"/>
                  </a:cubicBezTo>
                  <a:lnTo>
                    <a:pt x="77" y="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390">
              <a:extLst>
                <a:ext uri="{FF2B5EF4-FFF2-40B4-BE49-F238E27FC236}">
                  <a16:creationId xmlns:a16="http://schemas.microsoft.com/office/drawing/2014/main" id="{0F0713AF-54D9-412B-8E19-1E0CB4864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174" y="6615109"/>
              <a:ext cx="33337" cy="52387"/>
            </a:xfrm>
            <a:custGeom>
              <a:avLst/>
              <a:gdLst>
                <a:gd name="T0" fmla="*/ 30040 w 91"/>
                <a:gd name="T1" fmla="*/ 12369 h 144"/>
                <a:gd name="T2" fmla="*/ 18317 w 91"/>
                <a:gd name="T3" fmla="*/ 9459 h 144"/>
                <a:gd name="T4" fmla="*/ 13555 w 91"/>
                <a:gd name="T5" fmla="*/ 13461 h 144"/>
                <a:gd name="T6" fmla="*/ 23446 w 91"/>
                <a:gd name="T7" fmla="*/ 21100 h 144"/>
                <a:gd name="T8" fmla="*/ 32971 w 91"/>
                <a:gd name="T9" fmla="*/ 36380 h 144"/>
                <a:gd name="T10" fmla="*/ 16485 w 91"/>
                <a:gd name="T11" fmla="*/ 52023 h 144"/>
                <a:gd name="T12" fmla="*/ 1099 w 91"/>
                <a:gd name="T13" fmla="*/ 49113 h 144"/>
                <a:gd name="T14" fmla="*/ 1099 w 91"/>
                <a:gd name="T15" fmla="*/ 37471 h 144"/>
                <a:gd name="T16" fmla="*/ 12456 w 91"/>
                <a:gd name="T17" fmla="*/ 41473 h 144"/>
                <a:gd name="T18" fmla="*/ 19416 w 91"/>
                <a:gd name="T19" fmla="*/ 36380 h 144"/>
                <a:gd name="T20" fmla="*/ 9525 w 91"/>
                <a:gd name="T21" fmla="*/ 30559 h 144"/>
                <a:gd name="T22" fmla="*/ 0 w 91"/>
                <a:gd name="T23" fmla="*/ 15280 h 144"/>
                <a:gd name="T24" fmla="*/ 17584 w 91"/>
                <a:gd name="T25" fmla="*/ 0 h 144"/>
                <a:gd name="T26" fmla="*/ 30040 w 91"/>
                <a:gd name="T27" fmla="*/ 1819 h 144"/>
                <a:gd name="T28" fmla="*/ 30040 w 91"/>
                <a:gd name="T29" fmla="*/ 12369 h 1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1" h="144">
                  <a:moveTo>
                    <a:pt x="82" y="34"/>
                  </a:moveTo>
                  <a:cubicBezTo>
                    <a:pt x="71" y="29"/>
                    <a:pt x="64" y="26"/>
                    <a:pt x="50" y="26"/>
                  </a:cubicBezTo>
                  <a:cubicBezTo>
                    <a:pt x="40" y="26"/>
                    <a:pt x="37" y="31"/>
                    <a:pt x="37" y="37"/>
                  </a:cubicBezTo>
                  <a:cubicBezTo>
                    <a:pt x="37" y="45"/>
                    <a:pt x="42" y="47"/>
                    <a:pt x="64" y="58"/>
                  </a:cubicBezTo>
                  <a:cubicBezTo>
                    <a:pt x="77" y="63"/>
                    <a:pt x="90" y="74"/>
                    <a:pt x="90" y="100"/>
                  </a:cubicBezTo>
                  <a:cubicBezTo>
                    <a:pt x="90" y="132"/>
                    <a:pt x="69" y="143"/>
                    <a:pt x="45" y="143"/>
                  </a:cubicBezTo>
                  <a:cubicBezTo>
                    <a:pt x="34" y="143"/>
                    <a:pt x="16" y="140"/>
                    <a:pt x="3" y="135"/>
                  </a:cubicBezTo>
                  <a:lnTo>
                    <a:pt x="3" y="103"/>
                  </a:lnTo>
                  <a:cubicBezTo>
                    <a:pt x="11" y="108"/>
                    <a:pt x="24" y="114"/>
                    <a:pt x="34" y="114"/>
                  </a:cubicBezTo>
                  <a:cubicBezTo>
                    <a:pt x="53" y="114"/>
                    <a:pt x="53" y="105"/>
                    <a:pt x="53" y="100"/>
                  </a:cubicBezTo>
                  <a:cubicBezTo>
                    <a:pt x="53" y="94"/>
                    <a:pt x="42" y="92"/>
                    <a:pt x="26" y="84"/>
                  </a:cubicBezTo>
                  <a:cubicBezTo>
                    <a:pt x="13" y="79"/>
                    <a:pt x="0" y="66"/>
                    <a:pt x="0" y="42"/>
                  </a:cubicBezTo>
                  <a:cubicBezTo>
                    <a:pt x="0" y="26"/>
                    <a:pt x="11" y="0"/>
                    <a:pt x="48" y="0"/>
                  </a:cubicBezTo>
                  <a:cubicBezTo>
                    <a:pt x="64" y="0"/>
                    <a:pt x="77" y="2"/>
                    <a:pt x="82" y="5"/>
                  </a:cubicBezTo>
                  <a:lnTo>
                    <a:pt x="82" y="3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391">
              <a:extLst>
                <a:ext uri="{FF2B5EF4-FFF2-40B4-BE49-F238E27FC236}">
                  <a16:creationId xmlns:a16="http://schemas.microsoft.com/office/drawing/2014/main" id="{8F7B0F4D-E6B5-4E60-AF63-2F6A93211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186" y="6567484"/>
              <a:ext cx="730250" cy="6350"/>
            </a:xfrm>
            <a:custGeom>
              <a:avLst/>
              <a:gdLst>
                <a:gd name="T0" fmla="*/ 364945 w 2029"/>
                <a:gd name="T1" fmla="*/ 6016 h 19"/>
                <a:gd name="T2" fmla="*/ 0 w 2029"/>
                <a:gd name="T3" fmla="*/ 6016 h 19"/>
                <a:gd name="T4" fmla="*/ 0 w 2029"/>
                <a:gd name="T5" fmla="*/ 0 h 19"/>
                <a:gd name="T6" fmla="*/ 729890 w 2029"/>
                <a:gd name="T7" fmla="*/ 0 h 19"/>
                <a:gd name="T8" fmla="*/ 729890 w 2029"/>
                <a:gd name="T9" fmla="*/ 6016 h 19"/>
                <a:gd name="T10" fmla="*/ 364945 w 2029"/>
                <a:gd name="T11" fmla="*/ 6016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29" h="19">
                  <a:moveTo>
                    <a:pt x="1014" y="18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2028" y="0"/>
                  </a:lnTo>
                  <a:lnTo>
                    <a:pt x="2028" y="18"/>
                  </a:lnTo>
                  <a:lnTo>
                    <a:pt x="1014" y="1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392">
              <a:extLst>
                <a:ext uri="{FF2B5EF4-FFF2-40B4-BE49-F238E27FC236}">
                  <a16:creationId xmlns:a16="http://schemas.microsoft.com/office/drawing/2014/main" id="{F5E27EA1-9CBC-453D-891C-B3A747329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424" y="6318246"/>
              <a:ext cx="361950" cy="271463"/>
            </a:xfrm>
            <a:custGeom>
              <a:avLst/>
              <a:gdLst>
                <a:gd name="T0" fmla="*/ 66988 w 1005"/>
                <a:gd name="T1" fmla="*/ 205850 h 753"/>
                <a:gd name="T2" fmla="*/ 78152 w 1005"/>
                <a:gd name="T3" fmla="*/ 191791 h 753"/>
                <a:gd name="T4" fmla="*/ 303246 w 1005"/>
                <a:gd name="T5" fmla="*/ 161147 h 753"/>
                <a:gd name="T6" fmla="*/ 118489 w 1005"/>
                <a:gd name="T7" fmla="*/ 258485 h 753"/>
                <a:gd name="T8" fmla="*/ 244181 w 1005"/>
                <a:gd name="T9" fmla="*/ 258485 h 753"/>
                <a:gd name="T10" fmla="*/ 29532 w 1005"/>
                <a:gd name="T11" fmla="*/ 104908 h 753"/>
                <a:gd name="T12" fmla="*/ 310809 w 1005"/>
                <a:gd name="T13" fmla="*/ 73183 h 753"/>
                <a:gd name="T14" fmla="*/ 325215 w 1005"/>
                <a:gd name="T15" fmla="*/ 156461 h 753"/>
                <a:gd name="T16" fmla="*/ 191599 w 1005"/>
                <a:gd name="T17" fmla="*/ 44703 h 753"/>
                <a:gd name="T18" fmla="*/ 191599 w 1005"/>
                <a:gd name="T19" fmla="*/ 12257 h 753"/>
                <a:gd name="T20" fmla="*/ 126052 w 1005"/>
                <a:gd name="T21" fmla="*/ 60926 h 753"/>
                <a:gd name="T22" fmla="*/ 248143 w 1005"/>
                <a:gd name="T23" fmla="*/ 44703 h 753"/>
                <a:gd name="T24" fmla="*/ 238419 w 1005"/>
                <a:gd name="T25" fmla="*/ 56239 h 753"/>
                <a:gd name="T26" fmla="*/ 207806 w 1005"/>
                <a:gd name="T27" fmla="*/ 82917 h 753"/>
                <a:gd name="T28" fmla="*/ 195561 w 1005"/>
                <a:gd name="T29" fmla="*/ 91569 h 753"/>
                <a:gd name="T30" fmla="*/ 187998 w 1005"/>
                <a:gd name="T31" fmla="*/ 158263 h 753"/>
                <a:gd name="T32" fmla="*/ 116328 w 1005"/>
                <a:gd name="T33" fmla="*/ 182057 h 753"/>
                <a:gd name="T34" fmla="*/ 174672 w 1005"/>
                <a:gd name="T35" fmla="*/ 184220 h 753"/>
                <a:gd name="T36" fmla="*/ 169990 w 1005"/>
                <a:gd name="T37" fmla="*/ 130504 h 753"/>
                <a:gd name="T38" fmla="*/ 171791 w 1005"/>
                <a:gd name="T39" fmla="*/ 45785 h 753"/>
                <a:gd name="T40" fmla="*/ 126773 w 1005"/>
                <a:gd name="T41" fmla="*/ 59123 h 753"/>
                <a:gd name="T42" fmla="*/ 63026 w 1005"/>
                <a:gd name="T43" fmla="*/ 114281 h 753"/>
                <a:gd name="T44" fmla="*/ 207806 w 1005"/>
                <a:gd name="T45" fmla="*/ 82917 h 753"/>
                <a:gd name="T46" fmla="*/ 277675 w 1005"/>
                <a:gd name="T47" fmla="*/ 112479 h 753"/>
                <a:gd name="T48" fmla="*/ 244181 w 1005"/>
                <a:gd name="T49" fmla="*/ 62007 h 753"/>
                <a:gd name="T50" fmla="*/ 251744 w 1005"/>
                <a:gd name="T51" fmla="*/ 98058 h 753"/>
                <a:gd name="T52" fmla="*/ 248863 w 1005"/>
                <a:gd name="T53" fmla="*/ 78951 h 753"/>
                <a:gd name="T54" fmla="*/ 244181 w 1005"/>
                <a:gd name="T55" fmla="*/ 81114 h 753"/>
                <a:gd name="T56" fmla="*/ 235538 w 1005"/>
                <a:gd name="T57" fmla="*/ 105629 h 753"/>
                <a:gd name="T58" fmla="*/ 249944 w 1005"/>
                <a:gd name="T59" fmla="*/ 102024 h 753"/>
                <a:gd name="T60" fmla="*/ 211768 w 1005"/>
                <a:gd name="T61" fmla="*/ 93372 h 753"/>
                <a:gd name="T62" fmla="*/ 215729 w 1005"/>
                <a:gd name="T63" fmla="*/ 93372 h 753"/>
                <a:gd name="T64" fmla="*/ 216450 w 1005"/>
                <a:gd name="T65" fmla="*/ 151774 h 753"/>
                <a:gd name="T66" fmla="*/ 243101 w 1005"/>
                <a:gd name="T67" fmla="*/ 97337 h 753"/>
                <a:gd name="T68" fmla="*/ 234817 w 1005"/>
                <a:gd name="T69" fmla="*/ 92290 h 753"/>
                <a:gd name="T70" fmla="*/ 230856 w 1005"/>
                <a:gd name="T71" fmla="*/ 92290 h 753"/>
                <a:gd name="T72" fmla="*/ 225093 w 1005"/>
                <a:gd name="T73" fmla="*/ 154298 h 753"/>
                <a:gd name="T74" fmla="*/ 222212 w 1005"/>
                <a:gd name="T75" fmla="*/ 138075 h 753"/>
                <a:gd name="T76" fmla="*/ 237699 w 1005"/>
                <a:gd name="T77" fmla="*/ 128702 h 753"/>
                <a:gd name="T78" fmla="*/ 249944 w 1005"/>
                <a:gd name="T79" fmla="*/ 117165 h 753"/>
                <a:gd name="T80" fmla="*/ 229055 w 1005"/>
                <a:gd name="T81" fmla="*/ 182057 h 753"/>
                <a:gd name="T82" fmla="*/ 245262 w 1005"/>
                <a:gd name="T83" fmla="*/ 173405 h 753"/>
                <a:gd name="T84" fmla="*/ 254626 w 1005"/>
                <a:gd name="T85" fmla="*/ 117165 h 753"/>
                <a:gd name="T86" fmla="*/ 127853 w 1005"/>
                <a:gd name="T87" fmla="*/ 155379 h 753"/>
                <a:gd name="T88" fmla="*/ 120290 w 1005"/>
                <a:gd name="T89" fmla="*/ 117165 h 753"/>
                <a:gd name="T90" fmla="*/ 128933 w 1005"/>
                <a:gd name="T91" fmla="*/ 127620 h 753"/>
                <a:gd name="T92" fmla="*/ 145860 w 1005"/>
                <a:gd name="T93" fmla="*/ 146006 h 753"/>
                <a:gd name="T94" fmla="*/ 124972 w 1005"/>
                <a:gd name="T95" fmla="*/ 106711 h 753"/>
                <a:gd name="T96" fmla="*/ 148021 w 1005"/>
                <a:gd name="T97" fmla="*/ 127620 h 753"/>
                <a:gd name="T98" fmla="*/ 158466 w 1005"/>
                <a:gd name="T99" fmla="*/ 129783 h 753"/>
                <a:gd name="T100" fmla="*/ 136497 w 1005"/>
                <a:gd name="T101" fmla="*/ 93372 h 753"/>
                <a:gd name="T102" fmla="*/ 127853 w 1005"/>
                <a:gd name="T103" fmla="*/ 99140 h 753"/>
                <a:gd name="T104" fmla="*/ 118489 w 1005"/>
                <a:gd name="T105" fmla="*/ 174486 h 753"/>
                <a:gd name="T106" fmla="*/ 94359 w 1005"/>
                <a:gd name="T107" fmla="*/ 142040 h 753"/>
                <a:gd name="T108" fmla="*/ 78152 w 1005"/>
                <a:gd name="T109" fmla="*/ 138075 h 753"/>
                <a:gd name="T110" fmla="*/ 78152 w 1005"/>
                <a:gd name="T111" fmla="*/ 148890 h 753"/>
                <a:gd name="T112" fmla="*/ 89677 w 1005"/>
                <a:gd name="T113" fmla="*/ 157182 h 753"/>
                <a:gd name="T114" fmla="*/ 87876 w 1005"/>
                <a:gd name="T115" fmla="*/ 140959 h 753"/>
                <a:gd name="T116" fmla="*/ 237699 w 1005"/>
                <a:gd name="T117" fmla="*/ 30283 h 753"/>
                <a:gd name="T118" fmla="*/ 233737 w 1005"/>
                <a:gd name="T119" fmla="*/ 78951 h 753"/>
                <a:gd name="T120" fmla="*/ 83194 w 1005"/>
                <a:gd name="T121" fmla="*/ 164031 h 753"/>
                <a:gd name="T122" fmla="*/ 171791 w 1005"/>
                <a:gd name="T123" fmla="*/ 104908 h 7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05" h="753">
                  <a:moveTo>
                    <a:pt x="871" y="137"/>
                  </a:moveTo>
                  <a:cubicBezTo>
                    <a:pt x="858" y="74"/>
                    <a:pt x="808" y="23"/>
                    <a:pt x="747" y="10"/>
                  </a:cubicBezTo>
                  <a:cubicBezTo>
                    <a:pt x="779" y="31"/>
                    <a:pt x="787" y="60"/>
                    <a:pt x="803" y="82"/>
                  </a:cubicBezTo>
                  <a:cubicBezTo>
                    <a:pt x="821" y="103"/>
                    <a:pt x="853" y="116"/>
                    <a:pt x="871" y="137"/>
                  </a:cubicBezTo>
                  <a:close/>
                  <a:moveTo>
                    <a:pt x="217" y="92"/>
                  </a:moveTo>
                  <a:cubicBezTo>
                    <a:pt x="201" y="116"/>
                    <a:pt x="135" y="127"/>
                    <a:pt x="106" y="193"/>
                  </a:cubicBezTo>
                  <a:cubicBezTo>
                    <a:pt x="122" y="156"/>
                    <a:pt x="114" y="97"/>
                    <a:pt x="141" y="66"/>
                  </a:cubicBezTo>
                  <a:cubicBezTo>
                    <a:pt x="58" y="119"/>
                    <a:pt x="93" y="211"/>
                    <a:pt x="90" y="240"/>
                  </a:cubicBezTo>
                  <a:cubicBezTo>
                    <a:pt x="130" y="156"/>
                    <a:pt x="194" y="174"/>
                    <a:pt x="217" y="92"/>
                  </a:cubicBezTo>
                  <a:close/>
                  <a:moveTo>
                    <a:pt x="186" y="571"/>
                  </a:moveTo>
                  <a:cubicBezTo>
                    <a:pt x="151" y="534"/>
                    <a:pt x="74" y="524"/>
                    <a:pt x="45" y="466"/>
                  </a:cubicBezTo>
                  <a:cubicBezTo>
                    <a:pt x="85" y="609"/>
                    <a:pt x="183" y="579"/>
                    <a:pt x="228" y="609"/>
                  </a:cubicBezTo>
                  <a:cubicBezTo>
                    <a:pt x="188" y="558"/>
                    <a:pt x="220" y="526"/>
                    <a:pt x="164" y="444"/>
                  </a:cubicBezTo>
                  <a:cubicBezTo>
                    <a:pt x="172" y="479"/>
                    <a:pt x="151" y="526"/>
                    <a:pt x="186" y="571"/>
                  </a:cubicBezTo>
                  <a:close/>
                  <a:moveTo>
                    <a:pt x="138" y="352"/>
                  </a:moveTo>
                  <a:cubicBezTo>
                    <a:pt x="135" y="394"/>
                    <a:pt x="106" y="415"/>
                    <a:pt x="125" y="495"/>
                  </a:cubicBezTo>
                  <a:cubicBezTo>
                    <a:pt x="90" y="428"/>
                    <a:pt x="35" y="405"/>
                    <a:pt x="19" y="357"/>
                  </a:cubicBezTo>
                  <a:cubicBezTo>
                    <a:pt x="21" y="481"/>
                    <a:pt x="125" y="500"/>
                    <a:pt x="151" y="534"/>
                  </a:cubicBezTo>
                  <a:cubicBezTo>
                    <a:pt x="130" y="455"/>
                    <a:pt x="167" y="428"/>
                    <a:pt x="138" y="352"/>
                  </a:cubicBezTo>
                  <a:close/>
                  <a:moveTo>
                    <a:pt x="217" y="532"/>
                  </a:moveTo>
                  <a:cubicBezTo>
                    <a:pt x="236" y="558"/>
                    <a:pt x="217" y="593"/>
                    <a:pt x="276" y="646"/>
                  </a:cubicBezTo>
                  <a:cubicBezTo>
                    <a:pt x="220" y="614"/>
                    <a:pt x="141" y="627"/>
                    <a:pt x="103" y="585"/>
                  </a:cubicBezTo>
                  <a:cubicBezTo>
                    <a:pt x="164" y="701"/>
                    <a:pt x="281" y="654"/>
                    <a:pt x="313" y="669"/>
                  </a:cubicBezTo>
                  <a:cubicBezTo>
                    <a:pt x="281" y="630"/>
                    <a:pt x="302" y="606"/>
                    <a:pt x="217" y="532"/>
                  </a:cubicBezTo>
                  <a:close/>
                  <a:moveTo>
                    <a:pt x="789" y="529"/>
                  </a:moveTo>
                  <a:cubicBezTo>
                    <a:pt x="702" y="603"/>
                    <a:pt x="723" y="627"/>
                    <a:pt x="694" y="667"/>
                  </a:cubicBezTo>
                  <a:cubicBezTo>
                    <a:pt x="726" y="651"/>
                    <a:pt x="840" y="701"/>
                    <a:pt x="906" y="582"/>
                  </a:cubicBezTo>
                  <a:cubicBezTo>
                    <a:pt x="866" y="624"/>
                    <a:pt x="787" y="611"/>
                    <a:pt x="731" y="643"/>
                  </a:cubicBezTo>
                  <a:cubicBezTo>
                    <a:pt x="789" y="590"/>
                    <a:pt x="771" y="556"/>
                    <a:pt x="789" y="529"/>
                  </a:cubicBezTo>
                  <a:close/>
                  <a:moveTo>
                    <a:pt x="842" y="447"/>
                  </a:moveTo>
                  <a:cubicBezTo>
                    <a:pt x="787" y="526"/>
                    <a:pt x="818" y="561"/>
                    <a:pt x="781" y="611"/>
                  </a:cubicBezTo>
                  <a:cubicBezTo>
                    <a:pt x="826" y="579"/>
                    <a:pt x="927" y="609"/>
                    <a:pt x="964" y="468"/>
                  </a:cubicBezTo>
                  <a:cubicBezTo>
                    <a:pt x="932" y="524"/>
                    <a:pt x="856" y="534"/>
                    <a:pt x="821" y="574"/>
                  </a:cubicBezTo>
                  <a:cubicBezTo>
                    <a:pt x="856" y="529"/>
                    <a:pt x="834" y="479"/>
                    <a:pt x="842" y="447"/>
                  </a:cubicBezTo>
                  <a:close/>
                  <a:moveTo>
                    <a:pt x="588" y="662"/>
                  </a:moveTo>
                  <a:cubicBezTo>
                    <a:pt x="556" y="662"/>
                    <a:pt x="527" y="667"/>
                    <a:pt x="501" y="675"/>
                  </a:cubicBezTo>
                  <a:cubicBezTo>
                    <a:pt x="477" y="667"/>
                    <a:pt x="448" y="659"/>
                    <a:pt x="413" y="662"/>
                  </a:cubicBezTo>
                  <a:cubicBezTo>
                    <a:pt x="387" y="662"/>
                    <a:pt x="352" y="667"/>
                    <a:pt x="318" y="675"/>
                  </a:cubicBezTo>
                  <a:cubicBezTo>
                    <a:pt x="265" y="688"/>
                    <a:pt x="220" y="699"/>
                    <a:pt x="183" y="680"/>
                  </a:cubicBezTo>
                  <a:cubicBezTo>
                    <a:pt x="220" y="712"/>
                    <a:pt x="265" y="722"/>
                    <a:pt x="329" y="717"/>
                  </a:cubicBezTo>
                  <a:cubicBezTo>
                    <a:pt x="382" y="712"/>
                    <a:pt x="424" y="685"/>
                    <a:pt x="474" y="688"/>
                  </a:cubicBezTo>
                  <a:lnTo>
                    <a:pt x="477" y="688"/>
                  </a:lnTo>
                  <a:cubicBezTo>
                    <a:pt x="424" y="714"/>
                    <a:pt x="363" y="749"/>
                    <a:pt x="363" y="749"/>
                  </a:cubicBezTo>
                  <a:lnTo>
                    <a:pt x="387" y="752"/>
                  </a:lnTo>
                  <a:cubicBezTo>
                    <a:pt x="387" y="752"/>
                    <a:pt x="445" y="704"/>
                    <a:pt x="503" y="691"/>
                  </a:cubicBezTo>
                  <a:cubicBezTo>
                    <a:pt x="562" y="704"/>
                    <a:pt x="554" y="752"/>
                    <a:pt x="554" y="752"/>
                  </a:cubicBezTo>
                  <a:lnTo>
                    <a:pt x="577" y="749"/>
                  </a:lnTo>
                  <a:cubicBezTo>
                    <a:pt x="577" y="749"/>
                    <a:pt x="580" y="714"/>
                    <a:pt x="530" y="688"/>
                  </a:cubicBezTo>
                  <a:lnTo>
                    <a:pt x="532" y="688"/>
                  </a:lnTo>
                  <a:cubicBezTo>
                    <a:pt x="583" y="688"/>
                    <a:pt x="625" y="712"/>
                    <a:pt x="678" y="717"/>
                  </a:cubicBezTo>
                  <a:cubicBezTo>
                    <a:pt x="742" y="722"/>
                    <a:pt x="784" y="712"/>
                    <a:pt x="824" y="680"/>
                  </a:cubicBezTo>
                  <a:cubicBezTo>
                    <a:pt x="779" y="699"/>
                    <a:pt x="734" y="688"/>
                    <a:pt x="683" y="675"/>
                  </a:cubicBezTo>
                  <a:cubicBezTo>
                    <a:pt x="649" y="667"/>
                    <a:pt x="615" y="662"/>
                    <a:pt x="588" y="662"/>
                  </a:cubicBezTo>
                  <a:close/>
                  <a:moveTo>
                    <a:pt x="93" y="394"/>
                  </a:moveTo>
                  <a:cubicBezTo>
                    <a:pt x="74" y="323"/>
                    <a:pt x="32" y="293"/>
                    <a:pt x="32" y="248"/>
                  </a:cubicBezTo>
                  <a:cubicBezTo>
                    <a:pt x="3" y="370"/>
                    <a:pt x="82" y="383"/>
                    <a:pt x="103" y="434"/>
                  </a:cubicBezTo>
                  <a:cubicBezTo>
                    <a:pt x="98" y="362"/>
                    <a:pt x="146" y="349"/>
                    <a:pt x="143" y="264"/>
                  </a:cubicBezTo>
                  <a:cubicBezTo>
                    <a:pt x="122" y="304"/>
                    <a:pt x="88" y="312"/>
                    <a:pt x="93" y="394"/>
                  </a:cubicBezTo>
                  <a:close/>
                  <a:moveTo>
                    <a:pt x="141" y="201"/>
                  </a:moveTo>
                  <a:cubicBezTo>
                    <a:pt x="114" y="222"/>
                    <a:pt x="93" y="251"/>
                    <a:pt x="82" y="291"/>
                  </a:cubicBezTo>
                  <a:cubicBezTo>
                    <a:pt x="85" y="246"/>
                    <a:pt x="56" y="182"/>
                    <a:pt x="74" y="137"/>
                  </a:cubicBezTo>
                  <a:cubicBezTo>
                    <a:pt x="0" y="238"/>
                    <a:pt x="80" y="296"/>
                    <a:pt x="82" y="333"/>
                  </a:cubicBezTo>
                  <a:cubicBezTo>
                    <a:pt x="101" y="264"/>
                    <a:pt x="143" y="264"/>
                    <a:pt x="172" y="172"/>
                  </a:cubicBezTo>
                  <a:cubicBezTo>
                    <a:pt x="164" y="182"/>
                    <a:pt x="159" y="185"/>
                    <a:pt x="141" y="201"/>
                  </a:cubicBezTo>
                  <a:close/>
                  <a:moveTo>
                    <a:pt x="863" y="203"/>
                  </a:moveTo>
                  <a:cubicBezTo>
                    <a:pt x="842" y="188"/>
                    <a:pt x="840" y="182"/>
                    <a:pt x="832" y="174"/>
                  </a:cubicBezTo>
                  <a:cubicBezTo>
                    <a:pt x="861" y="267"/>
                    <a:pt x="903" y="267"/>
                    <a:pt x="922" y="336"/>
                  </a:cubicBezTo>
                  <a:cubicBezTo>
                    <a:pt x="924" y="299"/>
                    <a:pt x="1001" y="240"/>
                    <a:pt x="930" y="140"/>
                  </a:cubicBezTo>
                  <a:cubicBezTo>
                    <a:pt x="948" y="185"/>
                    <a:pt x="919" y="248"/>
                    <a:pt x="922" y="293"/>
                  </a:cubicBezTo>
                  <a:cubicBezTo>
                    <a:pt x="914" y="251"/>
                    <a:pt x="890" y="225"/>
                    <a:pt x="863" y="203"/>
                  </a:cubicBezTo>
                  <a:close/>
                  <a:moveTo>
                    <a:pt x="877" y="495"/>
                  </a:moveTo>
                  <a:cubicBezTo>
                    <a:pt x="898" y="415"/>
                    <a:pt x="866" y="394"/>
                    <a:pt x="863" y="352"/>
                  </a:cubicBezTo>
                  <a:cubicBezTo>
                    <a:pt x="834" y="428"/>
                    <a:pt x="874" y="455"/>
                    <a:pt x="850" y="534"/>
                  </a:cubicBezTo>
                  <a:cubicBezTo>
                    <a:pt x="879" y="500"/>
                    <a:pt x="983" y="481"/>
                    <a:pt x="983" y="357"/>
                  </a:cubicBezTo>
                  <a:cubicBezTo>
                    <a:pt x="967" y="402"/>
                    <a:pt x="911" y="428"/>
                    <a:pt x="877" y="495"/>
                  </a:cubicBezTo>
                  <a:close/>
                  <a:moveTo>
                    <a:pt x="903" y="434"/>
                  </a:moveTo>
                  <a:cubicBezTo>
                    <a:pt x="924" y="383"/>
                    <a:pt x="1004" y="368"/>
                    <a:pt x="975" y="248"/>
                  </a:cubicBezTo>
                  <a:cubicBezTo>
                    <a:pt x="975" y="293"/>
                    <a:pt x="932" y="323"/>
                    <a:pt x="914" y="394"/>
                  </a:cubicBezTo>
                  <a:cubicBezTo>
                    <a:pt x="916" y="315"/>
                    <a:pt x="882" y="304"/>
                    <a:pt x="861" y="264"/>
                  </a:cubicBezTo>
                  <a:cubicBezTo>
                    <a:pt x="856" y="346"/>
                    <a:pt x="906" y="362"/>
                    <a:pt x="903" y="434"/>
                  </a:cubicBezTo>
                  <a:close/>
                  <a:moveTo>
                    <a:pt x="252" y="10"/>
                  </a:moveTo>
                  <a:cubicBezTo>
                    <a:pt x="194" y="23"/>
                    <a:pt x="143" y="74"/>
                    <a:pt x="127" y="137"/>
                  </a:cubicBezTo>
                  <a:cubicBezTo>
                    <a:pt x="149" y="116"/>
                    <a:pt x="180" y="103"/>
                    <a:pt x="199" y="82"/>
                  </a:cubicBezTo>
                  <a:cubicBezTo>
                    <a:pt x="217" y="60"/>
                    <a:pt x="223" y="31"/>
                    <a:pt x="252" y="10"/>
                  </a:cubicBezTo>
                  <a:close/>
                  <a:moveTo>
                    <a:pt x="914" y="240"/>
                  </a:moveTo>
                  <a:cubicBezTo>
                    <a:pt x="908" y="211"/>
                    <a:pt x="943" y="119"/>
                    <a:pt x="863" y="63"/>
                  </a:cubicBezTo>
                  <a:cubicBezTo>
                    <a:pt x="890" y="95"/>
                    <a:pt x="882" y="153"/>
                    <a:pt x="898" y="190"/>
                  </a:cubicBezTo>
                  <a:cubicBezTo>
                    <a:pt x="869" y="127"/>
                    <a:pt x="800" y="116"/>
                    <a:pt x="787" y="92"/>
                  </a:cubicBezTo>
                  <a:cubicBezTo>
                    <a:pt x="813" y="174"/>
                    <a:pt x="874" y="156"/>
                    <a:pt x="914" y="240"/>
                  </a:cubicBezTo>
                  <a:close/>
                  <a:moveTo>
                    <a:pt x="532" y="124"/>
                  </a:moveTo>
                  <a:lnTo>
                    <a:pt x="532" y="135"/>
                  </a:lnTo>
                  <a:cubicBezTo>
                    <a:pt x="548" y="137"/>
                    <a:pt x="564" y="140"/>
                    <a:pt x="577" y="145"/>
                  </a:cubicBezTo>
                  <a:cubicBezTo>
                    <a:pt x="577" y="145"/>
                    <a:pt x="577" y="140"/>
                    <a:pt x="580" y="137"/>
                  </a:cubicBezTo>
                  <a:cubicBezTo>
                    <a:pt x="564" y="132"/>
                    <a:pt x="548" y="127"/>
                    <a:pt x="532" y="124"/>
                  </a:cubicBezTo>
                  <a:close/>
                  <a:moveTo>
                    <a:pt x="567" y="37"/>
                  </a:moveTo>
                  <a:lnTo>
                    <a:pt x="570" y="34"/>
                  </a:lnTo>
                  <a:lnTo>
                    <a:pt x="564" y="31"/>
                  </a:lnTo>
                  <a:lnTo>
                    <a:pt x="548" y="31"/>
                  </a:lnTo>
                  <a:lnTo>
                    <a:pt x="543" y="34"/>
                  </a:lnTo>
                  <a:lnTo>
                    <a:pt x="532" y="34"/>
                  </a:lnTo>
                  <a:lnTo>
                    <a:pt x="532" y="37"/>
                  </a:lnTo>
                  <a:cubicBezTo>
                    <a:pt x="538" y="37"/>
                    <a:pt x="546" y="37"/>
                    <a:pt x="548" y="39"/>
                  </a:cubicBezTo>
                  <a:lnTo>
                    <a:pt x="556" y="39"/>
                  </a:lnTo>
                  <a:lnTo>
                    <a:pt x="567" y="37"/>
                  </a:lnTo>
                  <a:close/>
                  <a:moveTo>
                    <a:pt x="527" y="368"/>
                  </a:moveTo>
                  <a:lnTo>
                    <a:pt x="527" y="386"/>
                  </a:lnTo>
                  <a:cubicBezTo>
                    <a:pt x="532" y="383"/>
                    <a:pt x="535" y="378"/>
                    <a:pt x="535" y="376"/>
                  </a:cubicBezTo>
                  <a:cubicBezTo>
                    <a:pt x="535" y="373"/>
                    <a:pt x="532" y="370"/>
                    <a:pt x="527" y="368"/>
                  </a:cubicBezTo>
                  <a:close/>
                  <a:moveTo>
                    <a:pt x="347" y="174"/>
                  </a:moveTo>
                  <a:cubicBezTo>
                    <a:pt x="347" y="172"/>
                    <a:pt x="347" y="172"/>
                    <a:pt x="350" y="169"/>
                  </a:cubicBezTo>
                  <a:lnTo>
                    <a:pt x="342" y="169"/>
                  </a:lnTo>
                  <a:lnTo>
                    <a:pt x="347" y="174"/>
                  </a:lnTo>
                  <a:close/>
                  <a:moveTo>
                    <a:pt x="837" y="317"/>
                  </a:moveTo>
                  <a:cubicBezTo>
                    <a:pt x="837" y="150"/>
                    <a:pt x="705" y="15"/>
                    <a:pt x="538" y="0"/>
                  </a:cubicBezTo>
                  <a:lnTo>
                    <a:pt x="538" y="2"/>
                  </a:lnTo>
                  <a:cubicBezTo>
                    <a:pt x="538" y="5"/>
                    <a:pt x="538" y="7"/>
                    <a:pt x="535" y="10"/>
                  </a:cubicBezTo>
                  <a:cubicBezTo>
                    <a:pt x="609" y="18"/>
                    <a:pt x="678" y="50"/>
                    <a:pt x="728" y="97"/>
                  </a:cubicBezTo>
                  <a:lnTo>
                    <a:pt x="691" y="132"/>
                  </a:lnTo>
                  <a:lnTo>
                    <a:pt x="694" y="127"/>
                  </a:lnTo>
                  <a:lnTo>
                    <a:pt x="689" y="124"/>
                  </a:lnTo>
                  <a:lnTo>
                    <a:pt x="681" y="124"/>
                  </a:lnTo>
                  <a:lnTo>
                    <a:pt x="683" y="119"/>
                  </a:lnTo>
                  <a:lnTo>
                    <a:pt x="678" y="105"/>
                  </a:lnTo>
                  <a:lnTo>
                    <a:pt x="670" y="95"/>
                  </a:lnTo>
                  <a:lnTo>
                    <a:pt x="641" y="79"/>
                  </a:lnTo>
                  <a:lnTo>
                    <a:pt x="638" y="82"/>
                  </a:lnTo>
                  <a:lnTo>
                    <a:pt x="633" y="84"/>
                  </a:lnTo>
                  <a:cubicBezTo>
                    <a:pt x="644" y="97"/>
                    <a:pt x="649" y="113"/>
                    <a:pt x="649" y="132"/>
                  </a:cubicBezTo>
                  <a:lnTo>
                    <a:pt x="649" y="137"/>
                  </a:lnTo>
                  <a:lnTo>
                    <a:pt x="662" y="156"/>
                  </a:lnTo>
                  <a:lnTo>
                    <a:pt x="654" y="158"/>
                  </a:lnTo>
                  <a:lnTo>
                    <a:pt x="660" y="164"/>
                  </a:lnTo>
                  <a:lnTo>
                    <a:pt x="646" y="177"/>
                  </a:lnTo>
                  <a:lnTo>
                    <a:pt x="641" y="169"/>
                  </a:lnTo>
                  <a:cubicBezTo>
                    <a:pt x="638" y="174"/>
                    <a:pt x="636" y="182"/>
                    <a:pt x="630" y="188"/>
                  </a:cubicBezTo>
                  <a:lnTo>
                    <a:pt x="633" y="190"/>
                  </a:lnTo>
                  <a:lnTo>
                    <a:pt x="593" y="227"/>
                  </a:lnTo>
                  <a:cubicBezTo>
                    <a:pt x="591" y="225"/>
                    <a:pt x="588" y="222"/>
                    <a:pt x="585" y="222"/>
                  </a:cubicBezTo>
                  <a:cubicBezTo>
                    <a:pt x="583" y="225"/>
                    <a:pt x="577" y="225"/>
                    <a:pt x="575" y="227"/>
                  </a:cubicBezTo>
                  <a:lnTo>
                    <a:pt x="577" y="230"/>
                  </a:lnTo>
                  <a:lnTo>
                    <a:pt x="580" y="233"/>
                  </a:lnTo>
                  <a:lnTo>
                    <a:pt x="564" y="248"/>
                  </a:lnTo>
                  <a:lnTo>
                    <a:pt x="564" y="246"/>
                  </a:lnTo>
                  <a:lnTo>
                    <a:pt x="548" y="248"/>
                  </a:lnTo>
                  <a:lnTo>
                    <a:pt x="546" y="251"/>
                  </a:lnTo>
                  <a:lnTo>
                    <a:pt x="543" y="251"/>
                  </a:lnTo>
                  <a:lnTo>
                    <a:pt x="554" y="243"/>
                  </a:lnTo>
                  <a:lnTo>
                    <a:pt x="551" y="240"/>
                  </a:lnTo>
                  <a:lnTo>
                    <a:pt x="540" y="254"/>
                  </a:lnTo>
                  <a:lnTo>
                    <a:pt x="543" y="254"/>
                  </a:lnTo>
                  <a:lnTo>
                    <a:pt x="543" y="259"/>
                  </a:lnTo>
                  <a:lnTo>
                    <a:pt x="546" y="259"/>
                  </a:lnTo>
                  <a:lnTo>
                    <a:pt x="546" y="264"/>
                  </a:lnTo>
                  <a:lnTo>
                    <a:pt x="540" y="264"/>
                  </a:lnTo>
                  <a:lnTo>
                    <a:pt x="535" y="264"/>
                  </a:lnTo>
                  <a:lnTo>
                    <a:pt x="522" y="256"/>
                  </a:lnTo>
                  <a:lnTo>
                    <a:pt x="522" y="312"/>
                  </a:lnTo>
                  <a:cubicBezTo>
                    <a:pt x="556" y="323"/>
                    <a:pt x="591" y="338"/>
                    <a:pt x="591" y="378"/>
                  </a:cubicBezTo>
                  <a:cubicBezTo>
                    <a:pt x="591" y="397"/>
                    <a:pt x="583" y="410"/>
                    <a:pt x="567" y="421"/>
                  </a:cubicBezTo>
                  <a:cubicBezTo>
                    <a:pt x="554" y="428"/>
                    <a:pt x="535" y="434"/>
                    <a:pt x="522" y="439"/>
                  </a:cubicBezTo>
                  <a:lnTo>
                    <a:pt x="522" y="468"/>
                  </a:lnTo>
                  <a:cubicBezTo>
                    <a:pt x="546" y="479"/>
                    <a:pt x="575" y="497"/>
                    <a:pt x="572" y="542"/>
                  </a:cubicBezTo>
                  <a:cubicBezTo>
                    <a:pt x="572" y="553"/>
                    <a:pt x="567" y="558"/>
                    <a:pt x="564" y="558"/>
                  </a:cubicBezTo>
                  <a:cubicBezTo>
                    <a:pt x="551" y="561"/>
                    <a:pt x="535" y="564"/>
                    <a:pt x="522" y="564"/>
                  </a:cubicBezTo>
                  <a:lnTo>
                    <a:pt x="522" y="574"/>
                  </a:lnTo>
                  <a:cubicBezTo>
                    <a:pt x="585" y="569"/>
                    <a:pt x="644" y="545"/>
                    <a:pt x="689" y="503"/>
                  </a:cubicBezTo>
                  <a:lnTo>
                    <a:pt x="728" y="540"/>
                  </a:lnTo>
                  <a:cubicBezTo>
                    <a:pt x="670" y="593"/>
                    <a:pt x="591" y="627"/>
                    <a:pt x="506" y="627"/>
                  </a:cubicBezTo>
                  <a:cubicBezTo>
                    <a:pt x="419" y="627"/>
                    <a:pt x="342" y="595"/>
                    <a:pt x="284" y="542"/>
                  </a:cubicBezTo>
                  <a:lnTo>
                    <a:pt x="323" y="505"/>
                  </a:lnTo>
                  <a:cubicBezTo>
                    <a:pt x="366" y="545"/>
                    <a:pt x="424" y="571"/>
                    <a:pt x="487" y="574"/>
                  </a:cubicBezTo>
                  <a:lnTo>
                    <a:pt x="487" y="564"/>
                  </a:lnTo>
                  <a:cubicBezTo>
                    <a:pt x="427" y="558"/>
                    <a:pt x="374" y="534"/>
                    <a:pt x="331" y="497"/>
                  </a:cubicBezTo>
                  <a:lnTo>
                    <a:pt x="342" y="487"/>
                  </a:lnTo>
                  <a:lnTo>
                    <a:pt x="355" y="489"/>
                  </a:lnTo>
                  <a:lnTo>
                    <a:pt x="363" y="481"/>
                  </a:lnTo>
                  <a:lnTo>
                    <a:pt x="382" y="481"/>
                  </a:lnTo>
                  <a:lnTo>
                    <a:pt x="384" y="476"/>
                  </a:lnTo>
                  <a:lnTo>
                    <a:pt x="384" y="474"/>
                  </a:lnTo>
                  <a:cubicBezTo>
                    <a:pt x="413" y="495"/>
                    <a:pt x="448" y="508"/>
                    <a:pt x="485" y="511"/>
                  </a:cubicBezTo>
                  <a:lnTo>
                    <a:pt x="485" y="500"/>
                  </a:lnTo>
                  <a:cubicBezTo>
                    <a:pt x="442" y="495"/>
                    <a:pt x="405" y="479"/>
                    <a:pt x="376" y="452"/>
                  </a:cubicBezTo>
                  <a:lnTo>
                    <a:pt x="416" y="415"/>
                  </a:lnTo>
                  <a:cubicBezTo>
                    <a:pt x="427" y="423"/>
                    <a:pt x="437" y="431"/>
                    <a:pt x="448" y="436"/>
                  </a:cubicBezTo>
                  <a:cubicBezTo>
                    <a:pt x="448" y="434"/>
                    <a:pt x="450" y="428"/>
                    <a:pt x="450" y="426"/>
                  </a:cubicBezTo>
                  <a:cubicBezTo>
                    <a:pt x="440" y="421"/>
                    <a:pt x="432" y="415"/>
                    <a:pt x="424" y="407"/>
                  </a:cubicBezTo>
                  <a:lnTo>
                    <a:pt x="464" y="370"/>
                  </a:lnTo>
                  <a:cubicBezTo>
                    <a:pt x="469" y="376"/>
                    <a:pt x="477" y="378"/>
                    <a:pt x="485" y="381"/>
                  </a:cubicBezTo>
                  <a:lnTo>
                    <a:pt x="485" y="370"/>
                  </a:lnTo>
                  <a:cubicBezTo>
                    <a:pt x="480" y="368"/>
                    <a:pt x="477" y="365"/>
                    <a:pt x="472" y="362"/>
                  </a:cubicBezTo>
                  <a:lnTo>
                    <a:pt x="482" y="352"/>
                  </a:lnTo>
                  <a:cubicBezTo>
                    <a:pt x="480" y="352"/>
                    <a:pt x="474" y="349"/>
                    <a:pt x="472" y="349"/>
                  </a:cubicBezTo>
                  <a:lnTo>
                    <a:pt x="464" y="357"/>
                  </a:lnTo>
                  <a:cubicBezTo>
                    <a:pt x="461" y="352"/>
                    <a:pt x="456" y="349"/>
                    <a:pt x="453" y="344"/>
                  </a:cubicBezTo>
                  <a:cubicBezTo>
                    <a:pt x="445" y="341"/>
                    <a:pt x="440" y="338"/>
                    <a:pt x="434" y="333"/>
                  </a:cubicBezTo>
                  <a:cubicBezTo>
                    <a:pt x="411" y="317"/>
                    <a:pt x="397" y="296"/>
                    <a:pt x="397" y="270"/>
                  </a:cubicBezTo>
                  <a:cubicBezTo>
                    <a:pt x="397" y="248"/>
                    <a:pt x="403" y="233"/>
                    <a:pt x="413" y="222"/>
                  </a:cubicBezTo>
                  <a:lnTo>
                    <a:pt x="374" y="185"/>
                  </a:lnTo>
                  <a:cubicBezTo>
                    <a:pt x="403" y="158"/>
                    <a:pt x="437" y="143"/>
                    <a:pt x="477" y="137"/>
                  </a:cubicBezTo>
                  <a:lnTo>
                    <a:pt x="477" y="127"/>
                  </a:lnTo>
                  <a:cubicBezTo>
                    <a:pt x="434" y="132"/>
                    <a:pt x="395" y="150"/>
                    <a:pt x="366" y="180"/>
                  </a:cubicBezTo>
                  <a:lnTo>
                    <a:pt x="360" y="174"/>
                  </a:lnTo>
                  <a:cubicBezTo>
                    <a:pt x="358" y="177"/>
                    <a:pt x="358" y="180"/>
                    <a:pt x="355" y="185"/>
                  </a:cubicBezTo>
                  <a:lnTo>
                    <a:pt x="360" y="188"/>
                  </a:lnTo>
                  <a:cubicBezTo>
                    <a:pt x="326" y="222"/>
                    <a:pt x="307" y="267"/>
                    <a:pt x="305" y="317"/>
                  </a:cubicBezTo>
                  <a:lnTo>
                    <a:pt x="249" y="317"/>
                  </a:lnTo>
                  <a:cubicBezTo>
                    <a:pt x="249" y="254"/>
                    <a:pt x="276" y="193"/>
                    <a:pt x="321" y="150"/>
                  </a:cubicBezTo>
                  <a:lnTo>
                    <a:pt x="339" y="166"/>
                  </a:lnTo>
                  <a:lnTo>
                    <a:pt x="342" y="166"/>
                  </a:lnTo>
                  <a:cubicBezTo>
                    <a:pt x="344" y="166"/>
                    <a:pt x="347" y="166"/>
                    <a:pt x="352" y="164"/>
                  </a:cubicBezTo>
                  <a:lnTo>
                    <a:pt x="331" y="143"/>
                  </a:lnTo>
                  <a:cubicBezTo>
                    <a:pt x="342" y="132"/>
                    <a:pt x="355" y="121"/>
                    <a:pt x="368" y="113"/>
                  </a:cubicBezTo>
                  <a:cubicBezTo>
                    <a:pt x="368" y="111"/>
                    <a:pt x="371" y="105"/>
                    <a:pt x="371" y="105"/>
                  </a:cubicBezTo>
                  <a:cubicBezTo>
                    <a:pt x="371" y="105"/>
                    <a:pt x="376" y="100"/>
                    <a:pt x="379" y="95"/>
                  </a:cubicBezTo>
                  <a:cubicBezTo>
                    <a:pt x="358" y="105"/>
                    <a:pt x="339" y="119"/>
                    <a:pt x="323" y="135"/>
                  </a:cubicBezTo>
                  <a:lnTo>
                    <a:pt x="284" y="97"/>
                  </a:lnTo>
                  <a:cubicBezTo>
                    <a:pt x="334" y="50"/>
                    <a:pt x="400" y="18"/>
                    <a:pt x="477" y="10"/>
                  </a:cubicBezTo>
                  <a:lnTo>
                    <a:pt x="477" y="7"/>
                  </a:lnTo>
                  <a:cubicBezTo>
                    <a:pt x="477" y="5"/>
                    <a:pt x="477" y="2"/>
                    <a:pt x="474" y="0"/>
                  </a:cubicBezTo>
                  <a:cubicBezTo>
                    <a:pt x="307" y="15"/>
                    <a:pt x="175" y="153"/>
                    <a:pt x="175" y="317"/>
                  </a:cubicBezTo>
                  <a:cubicBezTo>
                    <a:pt x="170" y="495"/>
                    <a:pt x="318" y="638"/>
                    <a:pt x="503" y="638"/>
                  </a:cubicBezTo>
                  <a:cubicBezTo>
                    <a:pt x="686" y="638"/>
                    <a:pt x="837" y="495"/>
                    <a:pt x="837" y="317"/>
                  </a:cubicBezTo>
                  <a:close/>
                  <a:moveTo>
                    <a:pt x="575" y="233"/>
                  </a:moveTo>
                  <a:lnTo>
                    <a:pt x="570" y="235"/>
                  </a:lnTo>
                  <a:lnTo>
                    <a:pt x="567" y="240"/>
                  </a:lnTo>
                  <a:lnTo>
                    <a:pt x="567" y="238"/>
                  </a:lnTo>
                  <a:lnTo>
                    <a:pt x="570" y="235"/>
                  </a:lnTo>
                  <a:lnTo>
                    <a:pt x="570" y="233"/>
                  </a:lnTo>
                  <a:lnTo>
                    <a:pt x="575" y="230"/>
                  </a:lnTo>
                  <a:lnTo>
                    <a:pt x="577" y="230"/>
                  </a:lnTo>
                  <a:lnTo>
                    <a:pt x="575" y="233"/>
                  </a:lnTo>
                  <a:close/>
                  <a:moveTo>
                    <a:pt x="564" y="238"/>
                  </a:moveTo>
                  <a:lnTo>
                    <a:pt x="556" y="240"/>
                  </a:lnTo>
                  <a:lnTo>
                    <a:pt x="559" y="243"/>
                  </a:lnTo>
                  <a:lnTo>
                    <a:pt x="564" y="240"/>
                  </a:lnTo>
                  <a:lnTo>
                    <a:pt x="567" y="240"/>
                  </a:lnTo>
                  <a:lnTo>
                    <a:pt x="564" y="238"/>
                  </a:lnTo>
                  <a:close/>
                  <a:moveTo>
                    <a:pt x="736" y="103"/>
                  </a:moveTo>
                  <a:cubicBezTo>
                    <a:pt x="792" y="158"/>
                    <a:pt x="824" y="233"/>
                    <a:pt x="826" y="312"/>
                  </a:cubicBezTo>
                  <a:lnTo>
                    <a:pt x="771" y="312"/>
                  </a:lnTo>
                  <a:cubicBezTo>
                    <a:pt x="771" y="272"/>
                    <a:pt x="760" y="233"/>
                    <a:pt x="742" y="201"/>
                  </a:cubicBezTo>
                  <a:lnTo>
                    <a:pt x="744" y="203"/>
                  </a:lnTo>
                  <a:lnTo>
                    <a:pt x="744" y="201"/>
                  </a:lnTo>
                  <a:lnTo>
                    <a:pt x="734" y="185"/>
                  </a:lnTo>
                  <a:lnTo>
                    <a:pt x="723" y="169"/>
                  </a:lnTo>
                  <a:lnTo>
                    <a:pt x="710" y="158"/>
                  </a:lnTo>
                  <a:lnTo>
                    <a:pt x="694" y="143"/>
                  </a:lnTo>
                  <a:lnTo>
                    <a:pt x="736" y="103"/>
                  </a:lnTo>
                  <a:close/>
                  <a:moveTo>
                    <a:pt x="665" y="172"/>
                  </a:moveTo>
                  <a:lnTo>
                    <a:pt x="678" y="172"/>
                  </a:lnTo>
                  <a:lnTo>
                    <a:pt x="681" y="174"/>
                  </a:lnTo>
                  <a:lnTo>
                    <a:pt x="678" y="180"/>
                  </a:lnTo>
                  <a:lnTo>
                    <a:pt x="697" y="190"/>
                  </a:lnTo>
                  <a:lnTo>
                    <a:pt x="699" y="190"/>
                  </a:lnTo>
                  <a:lnTo>
                    <a:pt x="723" y="217"/>
                  </a:lnTo>
                  <a:lnTo>
                    <a:pt x="734" y="214"/>
                  </a:lnTo>
                  <a:cubicBezTo>
                    <a:pt x="750" y="246"/>
                    <a:pt x="758" y="278"/>
                    <a:pt x="758" y="315"/>
                  </a:cubicBezTo>
                  <a:lnTo>
                    <a:pt x="702" y="315"/>
                  </a:lnTo>
                  <a:cubicBezTo>
                    <a:pt x="702" y="301"/>
                    <a:pt x="699" y="288"/>
                    <a:pt x="697" y="275"/>
                  </a:cubicBezTo>
                  <a:lnTo>
                    <a:pt x="699" y="272"/>
                  </a:lnTo>
                  <a:lnTo>
                    <a:pt x="702" y="256"/>
                  </a:lnTo>
                  <a:lnTo>
                    <a:pt x="699" y="238"/>
                  </a:lnTo>
                  <a:lnTo>
                    <a:pt x="694" y="217"/>
                  </a:lnTo>
                  <a:lnTo>
                    <a:pt x="678" y="195"/>
                  </a:lnTo>
                  <a:lnTo>
                    <a:pt x="681" y="198"/>
                  </a:lnTo>
                  <a:lnTo>
                    <a:pt x="683" y="195"/>
                  </a:lnTo>
                  <a:lnTo>
                    <a:pt x="670" y="188"/>
                  </a:lnTo>
                  <a:lnTo>
                    <a:pt x="670" y="190"/>
                  </a:lnTo>
                  <a:lnTo>
                    <a:pt x="683" y="206"/>
                  </a:lnTo>
                  <a:lnTo>
                    <a:pt x="691" y="219"/>
                  </a:lnTo>
                  <a:lnTo>
                    <a:pt x="697" y="233"/>
                  </a:lnTo>
                  <a:lnTo>
                    <a:pt x="699" y="240"/>
                  </a:lnTo>
                  <a:lnTo>
                    <a:pt x="702" y="256"/>
                  </a:lnTo>
                  <a:lnTo>
                    <a:pt x="697" y="256"/>
                  </a:lnTo>
                  <a:cubicBezTo>
                    <a:pt x="697" y="256"/>
                    <a:pt x="691" y="246"/>
                    <a:pt x="689" y="243"/>
                  </a:cubicBezTo>
                  <a:lnTo>
                    <a:pt x="691" y="240"/>
                  </a:lnTo>
                  <a:lnTo>
                    <a:pt x="686" y="235"/>
                  </a:lnTo>
                  <a:lnTo>
                    <a:pt x="686" y="230"/>
                  </a:lnTo>
                  <a:lnTo>
                    <a:pt x="683" y="225"/>
                  </a:lnTo>
                  <a:lnTo>
                    <a:pt x="678" y="225"/>
                  </a:lnTo>
                  <a:cubicBezTo>
                    <a:pt x="675" y="222"/>
                    <a:pt x="675" y="219"/>
                    <a:pt x="673" y="217"/>
                  </a:cubicBezTo>
                  <a:lnTo>
                    <a:pt x="675" y="214"/>
                  </a:lnTo>
                  <a:lnTo>
                    <a:pt x="673" y="211"/>
                  </a:lnTo>
                  <a:lnTo>
                    <a:pt x="668" y="214"/>
                  </a:lnTo>
                  <a:lnTo>
                    <a:pt x="670" y="206"/>
                  </a:lnTo>
                  <a:lnTo>
                    <a:pt x="668" y="203"/>
                  </a:lnTo>
                  <a:lnTo>
                    <a:pt x="665" y="209"/>
                  </a:lnTo>
                  <a:cubicBezTo>
                    <a:pt x="660" y="201"/>
                    <a:pt x="652" y="193"/>
                    <a:pt x="644" y="185"/>
                  </a:cubicBezTo>
                  <a:lnTo>
                    <a:pt x="665" y="172"/>
                  </a:lnTo>
                  <a:close/>
                  <a:moveTo>
                    <a:pt x="654" y="293"/>
                  </a:moveTo>
                  <a:lnTo>
                    <a:pt x="665" y="288"/>
                  </a:lnTo>
                  <a:lnTo>
                    <a:pt x="675" y="285"/>
                  </a:lnTo>
                  <a:lnTo>
                    <a:pt x="678" y="280"/>
                  </a:lnTo>
                  <a:lnTo>
                    <a:pt x="683" y="278"/>
                  </a:lnTo>
                  <a:lnTo>
                    <a:pt x="686" y="272"/>
                  </a:lnTo>
                  <a:lnTo>
                    <a:pt x="689" y="264"/>
                  </a:lnTo>
                  <a:cubicBezTo>
                    <a:pt x="689" y="267"/>
                    <a:pt x="691" y="270"/>
                    <a:pt x="691" y="272"/>
                  </a:cubicBezTo>
                  <a:lnTo>
                    <a:pt x="686" y="288"/>
                  </a:lnTo>
                  <a:lnTo>
                    <a:pt x="686" y="293"/>
                  </a:lnTo>
                  <a:lnTo>
                    <a:pt x="694" y="283"/>
                  </a:lnTo>
                  <a:cubicBezTo>
                    <a:pt x="697" y="291"/>
                    <a:pt x="697" y="301"/>
                    <a:pt x="697" y="309"/>
                  </a:cubicBezTo>
                  <a:lnTo>
                    <a:pt x="649" y="309"/>
                  </a:lnTo>
                  <a:lnTo>
                    <a:pt x="649" y="304"/>
                  </a:lnTo>
                  <a:lnTo>
                    <a:pt x="654" y="299"/>
                  </a:lnTo>
                  <a:lnTo>
                    <a:pt x="654" y="296"/>
                  </a:lnTo>
                  <a:lnTo>
                    <a:pt x="657" y="293"/>
                  </a:lnTo>
                  <a:lnTo>
                    <a:pt x="662" y="293"/>
                  </a:lnTo>
                  <a:lnTo>
                    <a:pt x="662" y="291"/>
                  </a:lnTo>
                  <a:lnTo>
                    <a:pt x="654" y="293"/>
                  </a:lnTo>
                  <a:close/>
                  <a:moveTo>
                    <a:pt x="588" y="259"/>
                  </a:moveTo>
                  <a:lnTo>
                    <a:pt x="593" y="259"/>
                  </a:lnTo>
                  <a:lnTo>
                    <a:pt x="588" y="256"/>
                  </a:lnTo>
                  <a:lnTo>
                    <a:pt x="591" y="246"/>
                  </a:lnTo>
                  <a:lnTo>
                    <a:pt x="596" y="240"/>
                  </a:lnTo>
                  <a:cubicBezTo>
                    <a:pt x="599" y="243"/>
                    <a:pt x="604" y="248"/>
                    <a:pt x="607" y="254"/>
                  </a:cubicBezTo>
                  <a:lnTo>
                    <a:pt x="604" y="259"/>
                  </a:lnTo>
                  <a:lnTo>
                    <a:pt x="599" y="256"/>
                  </a:lnTo>
                  <a:lnTo>
                    <a:pt x="593" y="256"/>
                  </a:lnTo>
                  <a:lnTo>
                    <a:pt x="596" y="259"/>
                  </a:lnTo>
                  <a:lnTo>
                    <a:pt x="599" y="259"/>
                  </a:lnTo>
                  <a:lnTo>
                    <a:pt x="596" y="264"/>
                  </a:lnTo>
                  <a:lnTo>
                    <a:pt x="593" y="262"/>
                  </a:lnTo>
                  <a:lnTo>
                    <a:pt x="588" y="259"/>
                  </a:lnTo>
                  <a:close/>
                  <a:moveTo>
                    <a:pt x="609" y="434"/>
                  </a:moveTo>
                  <a:lnTo>
                    <a:pt x="599" y="431"/>
                  </a:lnTo>
                  <a:lnTo>
                    <a:pt x="596" y="431"/>
                  </a:lnTo>
                  <a:lnTo>
                    <a:pt x="588" y="426"/>
                  </a:lnTo>
                  <a:lnTo>
                    <a:pt x="583" y="423"/>
                  </a:lnTo>
                  <a:lnTo>
                    <a:pt x="591" y="415"/>
                  </a:lnTo>
                  <a:lnTo>
                    <a:pt x="601" y="421"/>
                  </a:lnTo>
                  <a:lnTo>
                    <a:pt x="609" y="423"/>
                  </a:lnTo>
                  <a:lnTo>
                    <a:pt x="609" y="434"/>
                  </a:lnTo>
                  <a:close/>
                  <a:moveTo>
                    <a:pt x="644" y="193"/>
                  </a:moveTo>
                  <a:cubicBezTo>
                    <a:pt x="652" y="203"/>
                    <a:pt x="660" y="211"/>
                    <a:pt x="668" y="225"/>
                  </a:cubicBezTo>
                  <a:lnTo>
                    <a:pt x="662" y="225"/>
                  </a:lnTo>
                  <a:lnTo>
                    <a:pt x="662" y="233"/>
                  </a:lnTo>
                  <a:lnTo>
                    <a:pt x="675" y="240"/>
                  </a:lnTo>
                  <a:lnTo>
                    <a:pt x="683" y="264"/>
                  </a:lnTo>
                  <a:lnTo>
                    <a:pt x="681" y="267"/>
                  </a:lnTo>
                  <a:lnTo>
                    <a:pt x="675" y="270"/>
                  </a:lnTo>
                  <a:lnTo>
                    <a:pt x="675" y="278"/>
                  </a:lnTo>
                  <a:lnTo>
                    <a:pt x="673" y="280"/>
                  </a:lnTo>
                  <a:lnTo>
                    <a:pt x="670" y="283"/>
                  </a:lnTo>
                  <a:lnTo>
                    <a:pt x="668" y="283"/>
                  </a:lnTo>
                  <a:lnTo>
                    <a:pt x="662" y="283"/>
                  </a:lnTo>
                  <a:lnTo>
                    <a:pt x="665" y="278"/>
                  </a:lnTo>
                  <a:lnTo>
                    <a:pt x="668" y="267"/>
                  </a:lnTo>
                  <a:lnTo>
                    <a:pt x="670" y="264"/>
                  </a:lnTo>
                  <a:lnTo>
                    <a:pt x="660" y="254"/>
                  </a:lnTo>
                  <a:lnTo>
                    <a:pt x="652" y="256"/>
                  </a:lnTo>
                  <a:lnTo>
                    <a:pt x="649" y="264"/>
                  </a:lnTo>
                  <a:lnTo>
                    <a:pt x="644" y="270"/>
                  </a:lnTo>
                  <a:lnTo>
                    <a:pt x="638" y="264"/>
                  </a:lnTo>
                  <a:lnTo>
                    <a:pt x="636" y="259"/>
                  </a:lnTo>
                  <a:lnTo>
                    <a:pt x="638" y="256"/>
                  </a:lnTo>
                  <a:lnTo>
                    <a:pt x="641" y="259"/>
                  </a:lnTo>
                  <a:lnTo>
                    <a:pt x="644" y="259"/>
                  </a:lnTo>
                  <a:lnTo>
                    <a:pt x="644" y="254"/>
                  </a:lnTo>
                  <a:lnTo>
                    <a:pt x="641" y="254"/>
                  </a:lnTo>
                  <a:lnTo>
                    <a:pt x="641" y="256"/>
                  </a:lnTo>
                  <a:lnTo>
                    <a:pt x="638" y="256"/>
                  </a:lnTo>
                  <a:lnTo>
                    <a:pt x="625" y="243"/>
                  </a:lnTo>
                  <a:lnTo>
                    <a:pt x="620" y="240"/>
                  </a:lnTo>
                  <a:lnTo>
                    <a:pt x="622" y="238"/>
                  </a:lnTo>
                  <a:lnTo>
                    <a:pt x="617" y="238"/>
                  </a:lnTo>
                  <a:lnTo>
                    <a:pt x="620" y="240"/>
                  </a:lnTo>
                  <a:lnTo>
                    <a:pt x="615" y="240"/>
                  </a:lnTo>
                  <a:cubicBezTo>
                    <a:pt x="612" y="240"/>
                    <a:pt x="609" y="235"/>
                    <a:pt x="604" y="230"/>
                  </a:cubicBezTo>
                  <a:lnTo>
                    <a:pt x="644" y="193"/>
                  </a:lnTo>
                  <a:close/>
                  <a:moveTo>
                    <a:pt x="625" y="428"/>
                  </a:moveTo>
                  <a:lnTo>
                    <a:pt x="620" y="423"/>
                  </a:lnTo>
                  <a:lnTo>
                    <a:pt x="625" y="418"/>
                  </a:lnTo>
                  <a:lnTo>
                    <a:pt x="630" y="407"/>
                  </a:lnTo>
                  <a:lnTo>
                    <a:pt x="628" y="405"/>
                  </a:lnTo>
                  <a:lnTo>
                    <a:pt x="630" y="397"/>
                  </a:lnTo>
                  <a:lnTo>
                    <a:pt x="630" y="391"/>
                  </a:lnTo>
                  <a:lnTo>
                    <a:pt x="628" y="383"/>
                  </a:lnTo>
                  <a:lnTo>
                    <a:pt x="622" y="381"/>
                  </a:lnTo>
                  <a:lnTo>
                    <a:pt x="620" y="383"/>
                  </a:lnTo>
                  <a:lnTo>
                    <a:pt x="617" y="383"/>
                  </a:lnTo>
                  <a:cubicBezTo>
                    <a:pt x="622" y="378"/>
                    <a:pt x="625" y="370"/>
                    <a:pt x="628" y="365"/>
                  </a:cubicBezTo>
                  <a:lnTo>
                    <a:pt x="633" y="362"/>
                  </a:lnTo>
                  <a:lnTo>
                    <a:pt x="636" y="360"/>
                  </a:lnTo>
                  <a:lnTo>
                    <a:pt x="638" y="362"/>
                  </a:lnTo>
                  <a:lnTo>
                    <a:pt x="641" y="360"/>
                  </a:lnTo>
                  <a:lnTo>
                    <a:pt x="638" y="357"/>
                  </a:lnTo>
                  <a:lnTo>
                    <a:pt x="641" y="357"/>
                  </a:lnTo>
                  <a:lnTo>
                    <a:pt x="646" y="360"/>
                  </a:lnTo>
                  <a:lnTo>
                    <a:pt x="654" y="360"/>
                  </a:lnTo>
                  <a:lnTo>
                    <a:pt x="660" y="357"/>
                  </a:lnTo>
                  <a:lnTo>
                    <a:pt x="673" y="354"/>
                  </a:lnTo>
                  <a:lnTo>
                    <a:pt x="670" y="349"/>
                  </a:lnTo>
                  <a:lnTo>
                    <a:pt x="670" y="344"/>
                  </a:lnTo>
                  <a:lnTo>
                    <a:pt x="678" y="346"/>
                  </a:lnTo>
                  <a:lnTo>
                    <a:pt x="681" y="344"/>
                  </a:lnTo>
                  <a:lnTo>
                    <a:pt x="678" y="338"/>
                  </a:lnTo>
                  <a:lnTo>
                    <a:pt x="670" y="341"/>
                  </a:lnTo>
                  <a:lnTo>
                    <a:pt x="660" y="338"/>
                  </a:lnTo>
                  <a:lnTo>
                    <a:pt x="652" y="325"/>
                  </a:lnTo>
                  <a:lnTo>
                    <a:pt x="694" y="325"/>
                  </a:lnTo>
                  <a:cubicBezTo>
                    <a:pt x="691" y="370"/>
                    <a:pt x="673" y="413"/>
                    <a:pt x="641" y="444"/>
                  </a:cubicBezTo>
                  <a:lnTo>
                    <a:pt x="636" y="439"/>
                  </a:lnTo>
                  <a:lnTo>
                    <a:pt x="638" y="431"/>
                  </a:lnTo>
                  <a:lnTo>
                    <a:pt x="633" y="415"/>
                  </a:lnTo>
                  <a:lnTo>
                    <a:pt x="625" y="428"/>
                  </a:lnTo>
                  <a:close/>
                  <a:moveTo>
                    <a:pt x="636" y="521"/>
                  </a:moveTo>
                  <a:lnTo>
                    <a:pt x="633" y="516"/>
                  </a:lnTo>
                  <a:lnTo>
                    <a:pt x="641" y="511"/>
                  </a:lnTo>
                  <a:lnTo>
                    <a:pt x="641" y="508"/>
                  </a:lnTo>
                  <a:lnTo>
                    <a:pt x="636" y="505"/>
                  </a:lnTo>
                  <a:lnTo>
                    <a:pt x="641" y="495"/>
                  </a:lnTo>
                  <a:lnTo>
                    <a:pt x="649" y="484"/>
                  </a:lnTo>
                  <a:lnTo>
                    <a:pt x="641" y="476"/>
                  </a:lnTo>
                  <a:lnTo>
                    <a:pt x="636" y="476"/>
                  </a:lnTo>
                  <a:lnTo>
                    <a:pt x="633" y="471"/>
                  </a:lnTo>
                  <a:cubicBezTo>
                    <a:pt x="636" y="468"/>
                    <a:pt x="638" y="466"/>
                    <a:pt x="644" y="463"/>
                  </a:cubicBezTo>
                  <a:lnTo>
                    <a:pt x="683" y="500"/>
                  </a:lnTo>
                  <a:cubicBezTo>
                    <a:pt x="665" y="508"/>
                    <a:pt x="649" y="521"/>
                    <a:pt x="630" y="532"/>
                  </a:cubicBezTo>
                  <a:lnTo>
                    <a:pt x="636" y="521"/>
                  </a:lnTo>
                  <a:close/>
                  <a:moveTo>
                    <a:pt x="681" y="481"/>
                  </a:moveTo>
                  <a:lnTo>
                    <a:pt x="686" y="476"/>
                  </a:lnTo>
                  <a:lnTo>
                    <a:pt x="681" y="455"/>
                  </a:lnTo>
                  <a:lnTo>
                    <a:pt x="678" y="455"/>
                  </a:lnTo>
                  <a:lnTo>
                    <a:pt x="681" y="452"/>
                  </a:lnTo>
                  <a:lnTo>
                    <a:pt x="673" y="450"/>
                  </a:lnTo>
                  <a:lnTo>
                    <a:pt x="670" y="458"/>
                  </a:lnTo>
                  <a:lnTo>
                    <a:pt x="670" y="466"/>
                  </a:lnTo>
                  <a:lnTo>
                    <a:pt x="668" y="468"/>
                  </a:lnTo>
                  <a:lnTo>
                    <a:pt x="652" y="452"/>
                  </a:lnTo>
                  <a:cubicBezTo>
                    <a:pt x="686" y="418"/>
                    <a:pt x="705" y="376"/>
                    <a:pt x="707" y="325"/>
                  </a:cubicBezTo>
                  <a:lnTo>
                    <a:pt x="763" y="325"/>
                  </a:lnTo>
                  <a:cubicBezTo>
                    <a:pt x="760" y="389"/>
                    <a:pt x="734" y="447"/>
                    <a:pt x="691" y="489"/>
                  </a:cubicBezTo>
                  <a:lnTo>
                    <a:pt x="681" y="481"/>
                  </a:lnTo>
                  <a:close/>
                  <a:moveTo>
                    <a:pt x="694" y="495"/>
                  </a:moveTo>
                  <a:cubicBezTo>
                    <a:pt x="739" y="450"/>
                    <a:pt x="768" y="389"/>
                    <a:pt x="768" y="323"/>
                  </a:cubicBezTo>
                  <a:lnTo>
                    <a:pt x="824" y="323"/>
                  </a:lnTo>
                  <a:cubicBezTo>
                    <a:pt x="821" y="405"/>
                    <a:pt x="787" y="476"/>
                    <a:pt x="731" y="532"/>
                  </a:cubicBezTo>
                  <a:lnTo>
                    <a:pt x="694" y="495"/>
                  </a:lnTo>
                  <a:close/>
                  <a:moveTo>
                    <a:pt x="366" y="444"/>
                  </a:moveTo>
                  <a:cubicBezTo>
                    <a:pt x="363" y="442"/>
                    <a:pt x="358" y="436"/>
                    <a:pt x="355" y="431"/>
                  </a:cubicBezTo>
                  <a:lnTo>
                    <a:pt x="358" y="418"/>
                  </a:lnTo>
                  <a:lnTo>
                    <a:pt x="352" y="405"/>
                  </a:lnTo>
                  <a:lnTo>
                    <a:pt x="350" y="383"/>
                  </a:lnTo>
                  <a:lnTo>
                    <a:pt x="344" y="370"/>
                  </a:lnTo>
                  <a:lnTo>
                    <a:pt x="347" y="362"/>
                  </a:lnTo>
                  <a:lnTo>
                    <a:pt x="339" y="349"/>
                  </a:lnTo>
                  <a:lnTo>
                    <a:pt x="331" y="346"/>
                  </a:lnTo>
                  <a:lnTo>
                    <a:pt x="334" y="338"/>
                  </a:lnTo>
                  <a:lnTo>
                    <a:pt x="331" y="333"/>
                  </a:lnTo>
                  <a:lnTo>
                    <a:pt x="334" y="325"/>
                  </a:lnTo>
                  <a:lnTo>
                    <a:pt x="342" y="325"/>
                  </a:lnTo>
                  <a:lnTo>
                    <a:pt x="344" y="320"/>
                  </a:lnTo>
                  <a:lnTo>
                    <a:pt x="358" y="320"/>
                  </a:lnTo>
                  <a:lnTo>
                    <a:pt x="360" y="323"/>
                  </a:lnTo>
                  <a:lnTo>
                    <a:pt x="358" y="336"/>
                  </a:lnTo>
                  <a:lnTo>
                    <a:pt x="355" y="338"/>
                  </a:lnTo>
                  <a:lnTo>
                    <a:pt x="360" y="349"/>
                  </a:lnTo>
                  <a:lnTo>
                    <a:pt x="358" y="352"/>
                  </a:lnTo>
                  <a:lnTo>
                    <a:pt x="355" y="349"/>
                  </a:lnTo>
                  <a:lnTo>
                    <a:pt x="358" y="354"/>
                  </a:lnTo>
                  <a:lnTo>
                    <a:pt x="360" y="362"/>
                  </a:lnTo>
                  <a:lnTo>
                    <a:pt x="363" y="362"/>
                  </a:lnTo>
                  <a:lnTo>
                    <a:pt x="363" y="357"/>
                  </a:lnTo>
                  <a:lnTo>
                    <a:pt x="360" y="354"/>
                  </a:lnTo>
                  <a:lnTo>
                    <a:pt x="360" y="349"/>
                  </a:lnTo>
                  <a:lnTo>
                    <a:pt x="360" y="341"/>
                  </a:lnTo>
                  <a:lnTo>
                    <a:pt x="363" y="325"/>
                  </a:lnTo>
                  <a:lnTo>
                    <a:pt x="360" y="320"/>
                  </a:lnTo>
                  <a:lnTo>
                    <a:pt x="368" y="320"/>
                  </a:lnTo>
                  <a:cubicBezTo>
                    <a:pt x="371" y="352"/>
                    <a:pt x="384" y="381"/>
                    <a:pt x="405" y="405"/>
                  </a:cubicBezTo>
                  <a:lnTo>
                    <a:pt x="366" y="444"/>
                  </a:lnTo>
                  <a:close/>
                  <a:moveTo>
                    <a:pt x="329" y="341"/>
                  </a:moveTo>
                  <a:lnTo>
                    <a:pt x="323" y="349"/>
                  </a:lnTo>
                  <a:lnTo>
                    <a:pt x="315" y="349"/>
                  </a:lnTo>
                  <a:cubicBezTo>
                    <a:pt x="313" y="341"/>
                    <a:pt x="313" y="333"/>
                    <a:pt x="313" y="325"/>
                  </a:cubicBezTo>
                  <a:lnTo>
                    <a:pt x="329" y="325"/>
                  </a:lnTo>
                  <a:lnTo>
                    <a:pt x="326" y="338"/>
                  </a:lnTo>
                  <a:lnTo>
                    <a:pt x="329" y="341"/>
                  </a:lnTo>
                  <a:close/>
                  <a:moveTo>
                    <a:pt x="347" y="307"/>
                  </a:moveTo>
                  <a:lnTo>
                    <a:pt x="347" y="296"/>
                  </a:lnTo>
                  <a:lnTo>
                    <a:pt x="352" y="293"/>
                  </a:lnTo>
                  <a:lnTo>
                    <a:pt x="363" y="296"/>
                  </a:lnTo>
                  <a:lnTo>
                    <a:pt x="366" y="299"/>
                  </a:lnTo>
                  <a:cubicBezTo>
                    <a:pt x="366" y="304"/>
                    <a:pt x="363" y="312"/>
                    <a:pt x="363" y="317"/>
                  </a:cubicBezTo>
                  <a:lnTo>
                    <a:pt x="350" y="317"/>
                  </a:lnTo>
                  <a:lnTo>
                    <a:pt x="347" y="307"/>
                  </a:lnTo>
                  <a:close/>
                  <a:moveTo>
                    <a:pt x="403" y="346"/>
                  </a:moveTo>
                  <a:lnTo>
                    <a:pt x="405" y="346"/>
                  </a:lnTo>
                  <a:lnTo>
                    <a:pt x="413" y="352"/>
                  </a:lnTo>
                  <a:lnTo>
                    <a:pt x="411" y="354"/>
                  </a:lnTo>
                  <a:lnTo>
                    <a:pt x="419" y="360"/>
                  </a:lnTo>
                  <a:lnTo>
                    <a:pt x="419" y="354"/>
                  </a:lnTo>
                  <a:lnTo>
                    <a:pt x="424" y="346"/>
                  </a:lnTo>
                  <a:lnTo>
                    <a:pt x="429" y="352"/>
                  </a:lnTo>
                  <a:lnTo>
                    <a:pt x="434" y="357"/>
                  </a:lnTo>
                  <a:lnTo>
                    <a:pt x="427" y="360"/>
                  </a:lnTo>
                  <a:lnTo>
                    <a:pt x="429" y="368"/>
                  </a:lnTo>
                  <a:lnTo>
                    <a:pt x="434" y="365"/>
                  </a:lnTo>
                  <a:lnTo>
                    <a:pt x="434" y="362"/>
                  </a:lnTo>
                  <a:lnTo>
                    <a:pt x="440" y="360"/>
                  </a:lnTo>
                  <a:lnTo>
                    <a:pt x="442" y="349"/>
                  </a:lnTo>
                  <a:cubicBezTo>
                    <a:pt x="445" y="357"/>
                    <a:pt x="450" y="362"/>
                    <a:pt x="456" y="368"/>
                  </a:cubicBezTo>
                  <a:lnTo>
                    <a:pt x="416" y="405"/>
                  </a:lnTo>
                  <a:cubicBezTo>
                    <a:pt x="397" y="386"/>
                    <a:pt x="384" y="362"/>
                    <a:pt x="382" y="336"/>
                  </a:cubicBezTo>
                  <a:lnTo>
                    <a:pt x="389" y="344"/>
                  </a:lnTo>
                  <a:lnTo>
                    <a:pt x="397" y="344"/>
                  </a:lnTo>
                  <a:lnTo>
                    <a:pt x="403" y="346"/>
                  </a:lnTo>
                  <a:close/>
                  <a:moveTo>
                    <a:pt x="403" y="230"/>
                  </a:moveTo>
                  <a:cubicBezTo>
                    <a:pt x="395" y="238"/>
                    <a:pt x="387" y="248"/>
                    <a:pt x="382" y="259"/>
                  </a:cubicBezTo>
                  <a:lnTo>
                    <a:pt x="379" y="259"/>
                  </a:lnTo>
                  <a:lnTo>
                    <a:pt x="374" y="262"/>
                  </a:lnTo>
                  <a:lnTo>
                    <a:pt x="371" y="262"/>
                  </a:lnTo>
                  <a:lnTo>
                    <a:pt x="366" y="267"/>
                  </a:lnTo>
                  <a:lnTo>
                    <a:pt x="374" y="267"/>
                  </a:lnTo>
                  <a:lnTo>
                    <a:pt x="379" y="264"/>
                  </a:lnTo>
                  <a:lnTo>
                    <a:pt x="379" y="267"/>
                  </a:lnTo>
                  <a:lnTo>
                    <a:pt x="374" y="270"/>
                  </a:lnTo>
                  <a:lnTo>
                    <a:pt x="371" y="270"/>
                  </a:lnTo>
                  <a:lnTo>
                    <a:pt x="363" y="275"/>
                  </a:lnTo>
                  <a:lnTo>
                    <a:pt x="355" y="275"/>
                  </a:lnTo>
                  <a:lnTo>
                    <a:pt x="342" y="296"/>
                  </a:lnTo>
                  <a:lnTo>
                    <a:pt x="344" y="301"/>
                  </a:lnTo>
                  <a:lnTo>
                    <a:pt x="339" y="309"/>
                  </a:lnTo>
                  <a:lnTo>
                    <a:pt x="339" y="317"/>
                  </a:lnTo>
                  <a:lnTo>
                    <a:pt x="315" y="317"/>
                  </a:lnTo>
                  <a:cubicBezTo>
                    <a:pt x="313" y="267"/>
                    <a:pt x="331" y="225"/>
                    <a:pt x="363" y="193"/>
                  </a:cubicBezTo>
                  <a:lnTo>
                    <a:pt x="403" y="230"/>
                  </a:lnTo>
                  <a:close/>
                  <a:moveTo>
                    <a:pt x="313" y="474"/>
                  </a:moveTo>
                  <a:lnTo>
                    <a:pt x="326" y="481"/>
                  </a:lnTo>
                  <a:lnTo>
                    <a:pt x="329" y="484"/>
                  </a:lnTo>
                  <a:lnTo>
                    <a:pt x="321" y="492"/>
                  </a:lnTo>
                  <a:lnTo>
                    <a:pt x="307" y="479"/>
                  </a:lnTo>
                  <a:lnTo>
                    <a:pt x="313" y="474"/>
                  </a:lnTo>
                  <a:close/>
                  <a:moveTo>
                    <a:pt x="299" y="325"/>
                  </a:moveTo>
                  <a:lnTo>
                    <a:pt x="299" y="341"/>
                  </a:lnTo>
                  <a:lnTo>
                    <a:pt x="292" y="344"/>
                  </a:lnTo>
                  <a:lnTo>
                    <a:pt x="289" y="349"/>
                  </a:lnTo>
                  <a:lnTo>
                    <a:pt x="276" y="365"/>
                  </a:lnTo>
                  <a:lnTo>
                    <a:pt x="276" y="389"/>
                  </a:lnTo>
                  <a:lnTo>
                    <a:pt x="262" y="394"/>
                  </a:lnTo>
                  <a:lnTo>
                    <a:pt x="254" y="394"/>
                  </a:lnTo>
                  <a:cubicBezTo>
                    <a:pt x="246" y="373"/>
                    <a:pt x="244" y="349"/>
                    <a:pt x="241" y="325"/>
                  </a:cubicBezTo>
                  <a:lnTo>
                    <a:pt x="299" y="325"/>
                  </a:lnTo>
                  <a:close/>
                  <a:moveTo>
                    <a:pt x="244" y="391"/>
                  </a:moveTo>
                  <a:lnTo>
                    <a:pt x="241" y="389"/>
                  </a:lnTo>
                  <a:lnTo>
                    <a:pt x="225" y="386"/>
                  </a:lnTo>
                  <a:lnTo>
                    <a:pt x="231" y="391"/>
                  </a:lnTo>
                  <a:lnTo>
                    <a:pt x="217" y="389"/>
                  </a:lnTo>
                  <a:lnTo>
                    <a:pt x="220" y="386"/>
                  </a:lnTo>
                  <a:lnTo>
                    <a:pt x="217" y="383"/>
                  </a:lnTo>
                  <a:lnTo>
                    <a:pt x="207" y="389"/>
                  </a:lnTo>
                  <a:lnTo>
                    <a:pt x="204" y="394"/>
                  </a:lnTo>
                  <a:lnTo>
                    <a:pt x="207" y="410"/>
                  </a:lnTo>
                  <a:lnTo>
                    <a:pt x="217" y="436"/>
                  </a:lnTo>
                  <a:lnTo>
                    <a:pt x="223" y="444"/>
                  </a:lnTo>
                  <a:lnTo>
                    <a:pt x="225" y="444"/>
                  </a:lnTo>
                  <a:lnTo>
                    <a:pt x="217" y="428"/>
                  </a:lnTo>
                  <a:lnTo>
                    <a:pt x="215" y="421"/>
                  </a:lnTo>
                  <a:lnTo>
                    <a:pt x="217" y="418"/>
                  </a:lnTo>
                  <a:lnTo>
                    <a:pt x="217" y="413"/>
                  </a:lnTo>
                  <a:lnTo>
                    <a:pt x="223" y="413"/>
                  </a:lnTo>
                  <a:lnTo>
                    <a:pt x="231" y="426"/>
                  </a:lnTo>
                  <a:lnTo>
                    <a:pt x="233" y="426"/>
                  </a:lnTo>
                  <a:lnTo>
                    <a:pt x="233" y="418"/>
                  </a:lnTo>
                  <a:lnTo>
                    <a:pt x="236" y="421"/>
                  </a:lnTo>
                  <a:lnTo>
                    <a:pt x="236" y="426"/>
                  </a:lnTo>
                  <a:lnTo>
                    <a:pt x="244" y="428"/>
                  </a:lnTo>
                  <a:lnTo>
                    <a:pt x="246" y="426"/>
                  </a:lnTo>
                  <a:lnTo>
                    <a:pt x="246" y="431"/>
                  </a:lnTo>
                  <a:lnTo>
                    <a:pt x="249" y="436"/>
                  </a:lnTo>
                  <a:lnTo>
                    <a:pt x="254" y="436"/>
                  </a:lnTo>
                  <a:lnTo>
                    <a:pt x="265" y="452"/>
                  </a:lnTo>
                  <a:lnTo>
                    <a:pt x="270" y="455"/>
                  </a:lnTo>
                  <a:lnTo>
                    <a:pt x="273" y="447"/>
                  </a:lnTo>
                  <a:cubicBezTo>
                    <a:pt x="284" y="463"/>
                    <a:pt x="297" y="479"/>
                    <a:pt x="310" y="495"/>
                  </a:cubicBezTo>
                  <a:lnTo>
                    <a:pt x="270" y="532"/>
                  </a:lnTo>
                  <a:cubicBezTo>
                    <a:pt x="215" y="476"/>
                    <a:pt x="180" y="405"/>
                    <a:pt x="178" y="323"/>
                  </a:cubicBezTo>
                  <a:lnTo>
                    <a:pt x="233" y="323"/>
                  </a:lnTo>
                  <a:cubicBezTo>
                    <a:pt x="236" y="349"/>
                    <a:pt x="239" y="370"/>
                    <a:pt x="246" y="391"/>
                  </a:cubicBezTo>
                  <a:lnTo>
                    <a:pt x="244" y="391"/>
                  </a:lnTo>
                  <a:close/>
                  <a:moveTo>
                    <a:pt x="310" y="140"/>
                  </a:moveTo>
                  <a:cubicBezTo>
                    <a:pt x="265" y="185"/>
                    <a:pt x="236" y="246"/>
                    <a:pt x="236" y="315"/>
                  </a:cubicBezTo>
                  <a:lnTo>
                    <a:pt x="180" y="315"/>
                  </a:lnTo>
                  <a:cubicBezTo>
                    <a:pt x="180" y="233"/>
                    <a:pt x="215" y="158"/>
                    <a:pt x="270" y="103"/>
                  </a:cubicBezTo>
                  <a:lnTo>
                    <a:pt x="310" y="140"/>
                  </a:lnTo>
                  <a:close/>
                  <a:moveTo>
                    <a:pt x="668" y="84"/>
                  </a:moveTo>
                  <a:lnTo>
                    <a:pt x="665" y="79"/>
                  </a:lnTo>
                  <a:lnTo>
                    <a:pt x="657" y="76"/>
                  </a:lnTo>
                  <a:lnTo>
                    <a:pt x="652" y="82"/>
                  </a:lnTo>
                  <a:lnTo>
                    <a:pt x="660" y="84"/>
                  </a:lnTo>
                  <a:lnTo>
                    <a:pt x="668" y="90"/>
                  </a:lnTo>
                  <a:lnTo>
                    <a:pt x="668" y="84"/>
                  </a:lnTo>
                  <a:close/>
                  <a:moveTo>
                    <a:pt x="633" y="233"/>
                  </a:moveTo>
                  <a:lnTo>
                    <a:pt x="633" y="238"/>
                  </a:lnTo>
                  <a:lnTo>
                    <a:pt x="644" y="235"/>
                  </a:lnTo>
                  <a:lnTo>
                    <a:pt x="646" y="230"/>
                  </a:lnTo>
                  <a:lnTo>
                    <a:pt x="641" y="222"/>
                  </a:lnTo>
                  <a:lnTo>
                    <a:pt x="644" y="217"/>
                  </a:lnTo>
                  <a:lnTo>
                    <a:pt x="652" y="222"/>
                  </a:lnTo>
                  <a:lnTo>
                    <a:pt x="649" y="219"/>
                  </a:lnTo>
                  <a:lnTo>
                    <a:pt x="652" y="217"/>
                  </a:lnTo>
                  <a:lnTo>
                    <a:pt x="649" y="211"/>
                  </a:lnTo>
                  <a:lnTo>
                    <a:pt x="641" y="217"/>
                  </a:lnTo>
                  <a:lnTo>
                    <a:pt x="638" y="222"/>
                  </a:lnTo>
                  <a:lnTo>
                    <a:pt x="636" y="227"/>
                  </a:lnTo>
                  <a:lnTo>
                    <a:pt x="638" y="233"/>
                  </a:lnTo>
                  <a:lnTo>
                    <a:pt x="638" y="235"/>
                  </a:lnTo>
                  <a:lnTo>
                    <a:pt x="633" y="233"/>
                  </a:lnTo>
                  <a:close/>
                  <a:moveTo>
                    <a:pt x="236" y="468"/>
                  </a:moveTo>
                  <a:lnTo>
                    <a:pt x="231" y="455"/>
                  </a:lnTo>
                  <a:lnTo>
                    <a:pt x="225" y="452"/>
                  </a:lnTo>
                  <a:lnTo>
                    <a:pt x="236" y="468"/>
                  </a:lnTo>
                  <a:close/>
                  <a:moveTo>
                    <a:pt x="477" y="291"/>
                  </a:moveTo>
                  <a:lnTo>
                    <a:pt x="477" y="288"/>
                  </a:lnTo>
                  <a:lnTo>
                    <a:pt x="472" y="283"/>
                  </a:lnTo>
                  <a:lnTo>
                    <a:pt x="474" y="278"/>
                  </a:lnTo>
                  <a:lnTo>
                    <a:pt x="477" y="278"/>
                  </a:lnTo>
                  <a:lnTo>
                    <a:pt x="477" y="254"/>
                  </a:lnTo>
                  <a:cubicBezTo>
                    <a:pt x="466" y="256"/>
                    <a:pt x="461" y="262"/>
                    <a:pt x="461" y="270"/>
                  </a:cubicBezTo>
                  <a:cubicBezTo>
                    <a:pt x="461" y="278"/>
                    <a:pt x="466" y="285"/>
                    <a:pt x="477" y="2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393">
              <a:extLst>
                <a:ext uri="{FF2B5EF4-FFF2-40B4-BE49-F238E27FC236}">
                  <a16:creationId xmlns:a16="http://schemas.microsoft.com/office/drawing/2014/main" id="{C9A10488-FB02-47D2-A481-6BF4D3490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2749" y="6489696"/>
              <a:ext cx="15875" cy="23813"/>
            </a:xfrm>
            <a:custGeom>
              <a:avLst/>
              <a:gdLst>
                <a:gd name="T0" fmla="*/ 14767 w 43"/>
                <a:gd name="T1" fmla="*/ 23447 h 65"/>
                <a:gd name="T2" fmla="*/ 0 w 43"/>
                <a:gd name="T3" fmla="*/ 0 h 65"/>
                <a:gd name="T4" fmla="*/ 0 w 43"/>
                <a:gd name="T5" fmla="*/ 7693 h 65"/>
                <a:gd name="T6" fmla="*/ 14767 w 43"/>
                <a:gd name="T7" fmla="*/ 23447 h 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65">
                  <a:moveTo>
                    <a:pt x="40" y="64"/>
                  </a:moveTo>
                  <a:cubicBezTo>
                    <a:pt x="42" y="27"/>
                    <a:pt x="21" y="11"/>
                    <a:pt x="0" y="0"/>
                  </a:cubicBezTo>
                  <a:lnTo>
                    <a:pt x="0" y="21"/>
                  </a:lnTo>
                  <a:cubicBezTo>
                    <a:pt x="16" y="29"/>
                    <a:pt x="32" y="43"/>
                    <a:pt x="40" y="6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394">
              <a:extLst>
                <a:ext uri="{FF2B5EF4-FFF2-40B4-BE49-F238E27FC236}">
                  <a16:creationId xmlns:a16="http://schemas.microsoft.com/office/drawing/2014/main" id="{BD85F642-2D16-4186-AE17-66645B498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1474" y="6334121"/>
              <a:ext cx="84137" cy="106363"/>
            </a:xfrm>
            <a:custGeom>
              <a:avLst/>
              <a:gdLst>
                <a:gd name="T0" fmla="*/ 52948 w 232"/>
                <a:gd name="T1" fmla="*/ 716 h 297"/>
                <a:gd name="T2" fmla="*/ 46058 w 232"/>
                <a:gd name="T3" fmla="*/ 0 h 297"/>
                <a:gd name="T4" fmla="*/ 46058 w 232"/>
                <a:gd name="T5" fmla="*/ 5372 h 297"/>
                <a:gd name="T6" fmla="*/ 46058 w 232"/>
                <a:gd name="T7" fmla="*/ 12176 h 297"/>
                <a:gd name="T8" fmla="*/ 50047 w 232"/>
                <a:gd name="T9" fmla="*/ 13251 h 297"/>
                <a:gd name="T10" fmla="*/ 67455 w 232"/>
                <a:gd name="T11" fmla="*/ 30082 h 297"/>
                <a:gd name="T12" fmla="*/ 45332 w 232"/>
                <a:gd name="T13" fmla="*/ 49063 h 297"/>
                <a:gd name="T14" fmla="*/ 41343 w 232"/>
                <a:gd name="T15" fmla="*/ 50137 h 297"/>
                <a:gd name="T16" fmla="*/ 29738 w 232"/>
                <a:gd name="T17" fmla="*/ 53002 h 297"/>
                <a:gd name="T18" fmla="*/ 26111 w 232"/>
                <a:gd name="T19" fmla="*/ 53719 h 297"/>
                <a:gd name="T20" fmla="*/ 0 w 232"/>
                <a:gd name="T21" fmla="*/ 80578 h 297"/>
                <a:gd name="T22" fmla="*/ 27199 w 232"/>
                <a:gd name="T23" fmla="*/ 106005 h 297"/>
                <a:gd name="T24" fmla="*/ 27199 w 232"/>
                <a:gd name="T25" fmla="*/ 91680 h 297"/>
                <a:gd name="T26" fmla="*/ 17408 w 232"/>
                <a:gd name="T27" fmla="*/ 80578 h 297"/>
                <a:gd name="T28" fmla="*/ 27199 w 232"/>
                <a:gd name="T29" fmla="*/ 69118 h 297"/>
                <a:gd name="T30" fmla="*/ 30826 w 232"/>
                <a:gd name="T31" fmla="*/ 67327 h 297"/>
                <a:gd name="T32" fmla="*/ 41343 w 232"/>
                <a:gd name="T33" fmla="*/ 64462 h 297"/>
                <a:gd name="T34" fmla="*/ 45332 w 232"/>
                <a:gd name="T35" fmla="*/ 63388 h 297"/>
                <a:gd name="T36" fmla="*/ 83774 w 232"/>
                <a:gd name="T37" fmla="*/ 30082 h 297"/>
                <a:gd name="T38" fmla="*/ 52948 w 232"/>
                <a:gd name="T39" fmla="*/ 716 h 2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32" h="297">
                  <a:moveTo>
                    <a:pt x="146" y="2"/>
                  </a:moveTo>
                  <a:cubicBezTo>
                    <a:pt x="141" y="2"/>
                    <a:pt x="135" y="0"/>
                    <a:pt x="127" y="0"/>
                  </a:cubicBezTo>
                  <a:lnTo>
                    <a:pt x="127" y="15"/>
                  </a:lnTo>
                  <a:lnTo>
                    <a:pt x="127" y="34"/>
                  </a:lnTo>
                  <a:cubicBezTo>
                    <a:pt x="133" y="34"/>
                    <a:pt x="138" y="34"/>
                    <a:pt x="138" y="37"/>
                  </a:cubicBezTo>
                  <a:cubicBezTo>
                    <a:pt x="172" y="45"/>
                    <a:pt x="186" y="63"/>
                    <a:pt x="186" y="84"/>
                  </a:cubicBezTo>
                  <a:cubicBezTo>
                    <a:pt x="186" y="116"/>
                    <a:pt x="157" y="127"/>
                    <a:pt x="125" y="137"/>
                  </a:cubicBezTo>
                  <a:cubicBezTo>
                    <a:pt x="122" y="137"/>
                    <a:pt x="117" y="140"/>
                    <a:pt x="114" y="140"/>
                  </a:cubicBezTo>
                  <a:lnTo>
                    <a:pt x="82" y="148"/>
                  </a:lnTo>
                  <a:cubicBezTo>
                    <a:pt x="80" y="148"/>
                    <a:pt x="75" y="150"/>
                    <a:pt x="72" y="150"/>
                  </a:cubicBezTo>
                  <a:cubicBezTo>
                    <a:pt x="35" y="161"/>
                    <a:pt x="0" y="180"/>
                    <a:pt x="0" y="225"/>
                  </a:cubicBezTo>
                  <a:cubicBezTo>
                    <a:pt x="0" y="270"/>
                    <a:pt x="37" y="286"/>
                    <a:pt x="75" y="296"/>
                  </a:cubicBezTo>
                  <a:lnTo>
                    <a:pt x="75" y="256"/>
                  </a:lnTo>
                  <a:cubicBezTo>
                    <a:pt x="59" y="248"/>
                    <a:pt x="48" y="240"/>
                    <a:pt x="48" y="225"/>
                  </a:cubicBezTo>
                  <a:cubicBezTo>
                    <a:pt x="48" y="209"/>
                    <a:pt x="59" y="201"/>
                    <a:pt x="75" y="193"/>
                  </a:cubicBezTo>
                  <a:cubicBezTo>
                    <a:pt x="77" y="190"/>
                    <a:pt x="82" y="190"/>
                    <a:pt x="85" y="188"/>
                  </a:cubicBezTo>
                  <a:cubicBezTo>
                    <a:pt x="93" y="185"/>
                    <a:pt x="104" y="182"/>
                    <a:pt x="114" y="180"/>
                  </a:cubicBezTo>
                  <a:cubicBezTo>
                    <a:pt x="117" y="180"/>
                    <a:pt x="122" y="177"/>
                    <a:pt x="125" y="177"/>
                  </a:cubicBezTo>
                  <a:cubicBezTo>
                    <a:pt x="175" y="166"/>
                    <a:pt x="231" y="150"/>
                    <a:pt x="231" y="84"/>
                  </a:cubicBezTo>
                  <a:cubicBezTo>
                    <a:pt x="231" y="52"/>
                    <a:pt x="207" y="15"/>
                    <a:pt x="146" y="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395">
              <a:extLst>
                <a:ext uri="{FF2B5EF4-FFF2-40B4-BE49-F238E27FC236}">
                  <a16:creationId xmlns:a16="http://schemas.microsoft.com/office/drawing/2014/main" id="{4338F140-3544-439B-8C62-C52C77103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8936" y="6434134"/>
              <a:ext cx="47625" cy="57150"/>
            </a:xfrm>
            <a:custGeom>
              <a:avLst/>
              <a:gdLst>
                <a:gd name="T0" fmla="*/ 9816 w 131"/>
                <a:gd name="T1" fmla="*/ 56793 h 160"/>
                <a:gd name="T2" fmla="*/ 9816 w 131"/>
                <a:gd name="T3" fmla="*/ 45363 h 160"/>
                <a:gd name="T4" fmla="*/ 13451 w 131"/>
                <a:gd name="T5" fmla="*/ 41434 h 160"/>
                <a:gd name="T6" fmla="*/ 21086 w 131"/>
                <a:gd name="T7" fmla="*/ 38576 h 160"/>
                <a:gd name="T8" fmla="*/ 25085 w 131"/>
                <a:gd name="T9" fmla="*/ 37862 h 160"/>
                <a:gd name="T10" fmla="*/ 47261 w 131"/>
                <a:gd name="T11" fmla="*/ 20003 h 160"/>
                <a:gd name="T12" fmla="*/ 26176 w 131"/>
                <a:gd name="T13" fmla="*/ 0 h 160"/>
                <a:gd name="T14" fmla="*/ 26176 w 131"/>
                <a:gd name="T15" fmla="*/ 13216 h 160"/>
                <a:gd name="T16" fmla="*/ 33810 w 131"/>
                <a:gd name="T17" fmla="*/ 20717 h 160"/>
                <a:gd name="T18" fmla="*/ 26176 w 131"/>
                <a:gd name="T19" fmla="*/ 28218 h 160"/>
                <a:gd name="T20" fmla="*/ 22177 w 131"/>
                <a:gd name="T21" fmla="*/ 29289 h 160"/>
                <a:gd name="T22" fmla="*/ 13451 w 131"/>
                <a:gd name="T23" fmla="*/ 32147 h 160"/>
                <a:gd name="T24" fmla="*/ 9816 w 131"/>
                <a:gd name="T25" fmla="*/ 33933 h 160"/>
                <a:gd name="T26" fmla="*/ 0 w 131"/>
                <a:gd name="T27" fmla="*/ 44291 h 160"/>
                <a:gd name="T28" fmla="*/ 9816 w 131"/>
                <a:gd name="T29" fmla="*/ 56793 h 1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1" h="160">
                  <a:moveTo>
                    <a:pt x="27" y="159"/>
                  </a:moveTo>
                  <a:lnTo>
                    <a:pt x="27" y="127"/>
                  </a:lnTo>
                  <a:cubicBezTo>
                    <a:pt x="27" y="122"/>
                    <a:pt x="32" y="119"/>
                    <a:pt x="37" y="116"/>
                  </a:cubicBezTo>
                  <a:cubicBezTo>
                    <a:pt x="45" y="114"/>
                    <a:pt x="50" y="111"/>
                    <a:pt x="58" y="108"/>
                  </a:cubicBezTo>
                  <a:cubicBezTo>
                    <a:pt x="64" y="106"/>
                    <a:pt x="66" y="106"/>
                    <a:pt x="69" y="106"/>
                  </a:cubicBezTo>
                  <a:cubicBezTo>
                    <a:pt x="95" y="98"/>
                    <a:pt x="130" y="87"/>
                    <a:pt x="130" y="56"/>
                  </a:cubicBezTo>
                  <a:cubicBezTo>
                    <a:pt x="130" y="24"/>
                    <a:pt x="103" y="11"/>
                    <a:pt x="72" y="0"/>
                  </a:cubicBezTo>
                  <a:lnTo>
                    <a:pt x="72" y="37"/>
                  </a:lnTo>
                  <a:cubicBezTo>
                    <a:pt x="85" y="42"/>
                    <a:pt x="93" y="48"/>
                    <a:pt x="93" y="58"/>
                  </a:cubicBezTo>
                  <a:cubicBezTo>
                    <a:pt x="93" y="69"/>
                    <a:pt x="79" y="77"/>
                    <a:pt x="72" y="79"/>
                  </a:cubicBezTo>
                  <a:cubicBezTo>
                    <a:pt x="69" y="82"/>
                    <a:pt x="61" y="82"/>
                    <a:pt x="61" y="82"/>
                  </a:cubicBezTo>
                  <a:lnTo>
                    <a:pt x="37" y="90"/>
                  </a:lnTo>
                  <a:cubicBezTo>
                    <a:pt x="34" y="93"/>
                    <a:pt x="29" y="93"/>
                    <a:pt x="27" y="95"/>
                  </a:cubicBezTo>
                  <a:cubicBezTo>
                    <a:pt x="13" y="98"/>
                    <a:pt x="0" y="108"/>
                    <a:pt x="0" y="124"/>
                  </a:cubicBezTo>
                  <a:cubicBezTo>
                    <a:pt x="0" y="143"/>
                    <a:pt x="13" y="154"/>
                    <a:pt x="27" y="15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396">
              <a:extLst>
                <a:ext uri="{FF2B5EF4-FFF2-40B4-BE49-F238E27FC236}">
                  <a16:creationId xmlns:a16="http://schemas.microsoft.com/office/drawing/2014/main" id="{BBBE92DA-3DA7-4712-BB89-1B230CFC6A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4486" y="6335709"/>
              <a:ext cx="50800" cy="46037"/>
            </a:xfrm>
            <a:custGeom>
              <a:avLst/>
              <a:gdLst>
                <a:gd name="T0" fmla="*/ 37921 w 142"/>
                <a:gd name="T1" fmla="*/ 4676 h 128"/>
                <a:gd name="T2" fmla="*/ 21823 w 142"/>
                <a:gd name="T3" fmla="*/ 13308 h 128"/>
                <a:gd name="T4" fmla="*/ 16099 w 142"/>
                <a:gd name="T5" fmla="*/ 19782 h 128"/>
                <a:gd name="T6" fmla="*/ 12521 w 142"/>
                <a:gd name="T7" fmla="*/ 29492 h 128"/>
                <a:gd name="T8" fmla="*/ 10375 w 142"/>
                <a:gd name="T9" fmla="*/ 34168 h 128"/>
                <a:gd name="T10" fmla="*/ 8586 w 142"/>
                <a:gd name="T11" fmla="*/ 38124 h 128"/>
                <a:gd name="T12" fmla="*/ 3935 w 142"/>
                <a:gd name="T13" fmla="*/ 41002 h 128"/>
                <a:gd name="T14" fmla="*/ 6797 w 142"/>
                <a:gd name="T15" fmla="*/ 39923 h 128"/>
                <a:gd name="T16" fmla="*/ 4651 w 142"/>
                <a:gd name="T17" fmla="*/ 45677 h 128"/>
                <a:gd name="T18" fmla="*/ 11448 w 142"/>
                <a:gd name="T19" fmla="*/ 35247 h 128"/>
                <a:gd name="T20" fmla="*/ 20749 w 142"/>
                <a:gd name="T21" fmla="*/ 32370 h 128"/>
                <a:gd name="T22" fmla="*/ 37921 w 142"/>
                <a:gd name="T23" fmla="*/ 19782 h 128"/>
                <a:gd name="T24" fmla="*/ 48296 w 142"/>
                <a:gd name="T25" fmla="*/ 12229 h 128"/>
                <a:gd name="T26" fmla="*/ 50442 w 142"/>
                <a:gd name="T27" fmla="*/ 0 h 128"/>
                <a:gd name="T28" fmla="*/ 37921 w 142"/>
                <a:gd name="T29" fmla="*/ 4676 h 128"/>
                <a:gd name="T30" fmla="*/ 2504 w 142"/>
                <a:gd name="T31" fmla="*/ 41002 h 128"/>
                <a:gd name="T32" fmla="*/ 3935 w 142"/>
                <a:gd name="T33" fmla="*/ 41002 h 128"/>
                <a:gd name="T34" fmla="*/ 2504 w 142"/>
                <a:gd name="T35" fmla="*/ 41002 h 128"/>
                <a:gd name="T36" fmla="*/ 0 w 142"/>
                <a:gd name="T37" fmla="*/ 41002 h 128"/>
                <a:gd name="T38" fmla="*/ 2504 w 142"/>
                <a:gd name="T39" fmla="*/ 41002 h 128"/>
                <a:gd name="T40" fmla="*/ 0 w 142"/>
                <a:gd name="T41" fmla="*/ 41002 h 128"/>
                <a:gd name="T42" fmla="*/ 25758 w 142"/>
                <a:gd name="T43" fmla="*/ 21940 h 128"/>
                <a:gd name="T44" fmla="*/ 22896 w 142"/>
                <a:gd name="T45" fmla="*/ 22659 h 128"/>
                <a:gd name="T46" fmla="*/ 26473 w 142"/>
                <a:gd name="T47" fmla="*/ 16904 h 128"/>
                <a:gd name="T48" fmla="*/ 31482 w 142"/>
                <a:gd name="T49" fmla="*/ 16904 h 128"/>
                <a:gd name="T50" fmla="*/ 25758 w 142"/>
                <a:gd name="T51" fmla="*/ 21940 h 12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42" h="128">
                  <a:moveTo>
                    <a:pt x="106" y="13"/>
                  </a:moveTo>
                  <a:cubicBezTo>
                    <a:pt x="93" y="16"/>
                    <a:pt x="77" y="18"/>
                    <a:pt x="61" y="37"/>
                  </a:cubicBezTo>
                  <a:cubicBezTo>
                    <a:pt x="58" y="40"/>
                    <a:pt x="51" y="50"/>
                    <a:pt x="45" y="55"/>
                  </a:cubicBezTo>
                  <a:cubicBezTo>
                    <a:pt x="40" y="63"/>
                    <a:pt x="41" y="74"/>
                    <a:pt x="35" y="82"/>
                  </a:cubicBezTo>
                  <a:cubicBezTo>
                    <a:pt x="30" y="90"/>
                    <a:pt x="29" y="95"/>
                    <a:pt x="29" y="95"/>
                  </a:cubicBezTo>
                  <a:cubicBezTo>
                    <a:pt x="29" y="95"/>
                    <a:pt x="30" y="100"/>
                    <a:pt x="24" y="106"/>
                  </a:cubicBezTo>
                  <a:cubicBezTo>
                    <a:pt x="22" y="109"/>
                    <a:pt x="17" y="112"/>
                    <a:pt x="11" y="114"/>
                  </a:cubicBezTo>
                  <a:cubicBezTo>
                    <a:pt x="16" y="113"/>
                    <a:pt x="19" y="111"/>
                    <a:pt x="19" y="111"/>
                  </a:cubicBezTo>
                  <a:cubicBezTo>
                    <a:pt x="19" y="111"/>
                    <a:pt x="16" y="116"/>
                    <a:pt x="13" y="127"/>
                  </a:cubicBezTo>
                  <a:cubicBezTo>
                    <a:pt x="21" y="108"/>
                    <a:pt x="29" y="100"/>
                    <a:pt x="32" y="98"/>
                  </a:cubicBezTo>
                  <a:cubicBezTo>
                    <a:pt x="35" y="98"/>
                    <a:pt x="43" y="98"/>
                    <a:pt x="58" y="90"/>
                  </a:cubicBezTo>
                  <a:cubicBezTo>
                    <a:pt x="74" y="82"/>
                    <a:pt x="101" y="66"/>
                    <a:pt x="106" y="55"/>
                  </a:cubicBezTo>
                  <a:cubicBezTo>
                    <a:pt x="114" y="45"/>
                    <a:pt x="125" y="40"/>
                    <a:pt x="135" y="34"/>
                  </a:cubicBezTo>
                  <a:cubicBezTo>
                    <a:pt x="141" y="24"/>
                    <a:pt x="141" y="10"/>
                    <a:pt x="141" y="0"/>
                  </a:cubicBezTo>
                  <a:cubicBezTo>
                    <a:pt x="122" y="5"/>
                    <a:pt x="111" y="10"/>
                    <a:pt x="106" y="13"/>
                  </a:cubicBezTo>
                  <a:close/>
                  <a:moveTo>
                    <a:pt x="7" y="114"/>
                  </a:moveTo>
                  <a:cubicBezTo>
                    <a:pt x="8" y="114"/>
                    <a:pt x="10" y="114"/>
                    <a:pt x="11" y="114"/>
                  </a:cubicBezTo>
                  <a:cubicBezTo>
                    <a:pt x="10" y="114"/>
                    <a:pt x="8" y="114"/>
                    <a:pt x="7" y="114"/>
                  </a:cubicBezTo>
                  <a:close/>
                  <a:moveTo>
                    <a:pt x="0" y="114"/>
                  </a:moveTo>
                  <a:cubicBezTo>
                    <a:pt x="2" y="114"/>
                    <a:pt x="5" y="115"/>
                    <a:pt x="7" y="114"/>
                  </a:cubicBezTo>
                  <a:cubicBezTo>
                    <a:pt x="5" y="114"/>
                    <a:pt x="3" y="114"/>
                    <a:pt x="0" y="114"/>
                  </a:cubicBezTo>
                  <a:close/>
                  <a:moveTo>
                    <a:pt x="72" y="61"/>
                  </a:moveTo>
                  <a:lnTo>
                    <a:pt x="64" y="63"/>
                  </a:lnTo>
                  <a:lnTo>
                    <a:pt x="74" y="47"/>
                  </a:lnTo>
                  <a:lnTo>
                    <a:pt x="88" y="47"/>
                  </a:lnTo>
                  <a:lnTo>
                    <a:pt x="72" y="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397">
              <a:extLst>
                <a:ext uri="{FF2B5EF4-FFF2-40B4-BE49-F238E27FC236}">
                  <a16:creationId xmlns:a16="http://schemas.microsoft.com/office/drawing/2014/main" id="{59C9B436-3F54-40AA-B9EE-E171ABC69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3224" y="6476996"/>
              <a:ext cx="7937" cy="65088"/>
            </a:xfrm>
            <a:custGeom>
              <a:avLst/>
              <a:gdLst>
                <a:gd name="T0" fmla="*/ 1804 w 22"/>
                <a:gd name="T1" fmla="*/ 1798 h 181"/>
                <a:gd name="T2" fmla="*/ 0 w 22"/>
                <a:gd name="T3" fmla="*/ 2877 h 181"/>
                <a:gd name="T4" fmla="*/ 722 w 22"/>
                <a:gd name="T5" fmla="*/ 54300 h 181"/>
                <a:gd name="T6" fmla="*/ 6494 w 22"/>
                <a:gd name="T7" fmla="*/ 54300 h 181"/>
                <a:gd name="T8" fmla="*/ 7576 w 22"/>
                <a:gd name="T9" fmla="*/ 0 h 181"/>
                <a:gd name="T10" fmla="*/ 4690 w 22"/>
                <a:gd name="T11" fmla="*/ 1079 h 181"/>
                <a:gd name="T12" fmla="*/ 1804 w 22"/>
                <a:gd name="T13" fmla="*/ 1798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181">
                  <a:moveTo>
                    <a:pt x="5" y="5"/>
                  </a:moveTo>
                  <a:cubicBezTo>
                    <a:pt x="2" y="5"/>
                    <a:pt x="0" y="8"/>
                    <a:pt x="0" y="8"/>
                  </a:cubicBezTo>
                  <a:cubicBezTo>
                    <a:pt x="0" y="8"/>
                    <a:pt x="2" y="148"/>
                    <a:pt x="2" y="151"/>
                  </a:cubicBezTo>
                  <a:cubicBezTo>
                    <a:pt x="2" y="180"/>
                    <a:pt x="18" y="180"/>
                    <a:pt x="18" y="151"/>
                  </a:cubicBezTo>
                  <a:cubicBezTo>
                    <a:pt x="18" y="148"/>
                    <a:pt x="21" y="0"/>
                    <a:pt x="21" y="0"/>
                  </a:cubicBezTo>
                  <a:cubicBezTo>
                    <a:pt x="21" y="0"/>
                    <a:pt x="16" y="3"/>
                    <a:pt x="13" y="3"/>
                  </a:cubicBezTo>
                  <a:cubicBezTo>
                    <a:pt x="10" y="3"/>
                    <a:pt x="8" y="5"/>
                    <a:pt x="5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398">
              <a:extLst>
                <a:ext uri="{FF2B5EF4-FFF2-40B4-BE49-F238E27FC236}">
                  <a16:creationId xmlns:a16="http://schemas.microsoft.com/office/drawing/2014/main" id="{61088481-7356-405D-A682-2A9843F511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049" y="6403971"/>
              <a:ext cx="11112" cy="57150"/>
            </a:xfrm>
            <a:custGeom>
              <a:avLst/>
              <a:gdLst>
                <a:gd name="T0" fmla="*/ 6667 w 30"/>
                <a:gd name="T1" fmla="*/ 54650 h 160"/>
                <a:gd name="T2" fmla="*/ 9630 w 30"/>
                <a:gd name="T3" fmla="*/ 53935 h 160"/>
                <a:gd name="T4" fmla="*/ 10742 w 30"/>
                <a:gd name="T5" fmla="*/ 0 h 160"/>
                <a:gd name="T6" fmla="*/ 0 w 30"/>
                <a:gd name="T7" fmla="*/ 2858 h 160"/>
                <a:gd name="T8" fmla="*/ 1852 w 30"/>
                <a:gd name="T9" fmla="*/ 56793 h 160"/>
                <a:gd name="T10" fmla="*/ 6667 w 30"/>
                <a:gd name="T11" fmla="*/ 54650 h 1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160">
                  <a:moveTo>
                    <a:pt x="18" y="153"/>
                  </a:moveTo>
                  <a:cubicBezTo>
                    <a:pt x="21" y="153"/>
                    <a:pt x="24" y="151"/>
                    <a:pt x="26" y="151"/>
                  </a:cubicBezTo>
                  <a:cubicBezTo>
                    <a:pt x="26" y="143"/>
                    <a:pt x="29" y="21"/>
                    <a:pt x="29" y="0"/>
                  </a:cubicBezTo>
                  <a:cubicBezTo>
                    <a:pt x="18" y="2"/>
                    <a:pt x="8" y="5"/>
                    <a:pt x="0" y="8"/>
                  </a:cubicBezTo>
                  <a:cubicBezTo>
                    <a:pt x="2" y="24"/>
                    <a:pt x="5" y="145"/>
                    <a:pt x="5" y="159"/>
                  </a:cubicBezTo>
                  <a:cubicBezTo>
                    <a:pt x="10" y="156"/>
                    <a:pt x="16" y="156"/>
                    <a:pt x="18" y="15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399">
              <a:extLst>
                <a:ext uri="{FF2B5EF4-FFF2-40B4-BE49-F238E27FC236}">
                  <a16:creationId xmlns:a16="http://schemas.microsoft.com/office/drawing/2014/main" id="{AC20E849-02E6-489F-906F-CDB868B92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2111" y="6292846"/>
              <a:ext cx="31750" cy="90488"/>
            </a:xfrm>
            <a:custGeom>
              <a:avLst/>
              <a:gdLst>
                <a:gd name="T0" fmla="*/ 7753 w 86"/>
                <a:gd name="T1" fmla="*/ 28594 h 250"/>
                <a:gd name="T2" fmla="*/ 9599 w 86"/>
                <a:gd name="T3" fmla="*/ 90126 h 250"/>
                <a:gd name="T4" fmla="*/ 16613 w 86"/>
                <a:gd name="T5" fmla="*/ 87954 h 250"/>
                <a:gd name="T6" fmla="*/ 21413 w 86"/>
                <a:gd name="T7" fmla="*/ 87230 h 250"/>
                <a:gd name="T8" fmla="*/ 22520 w 86"/>
                <a:gd name="T9" fmla="*/ 28594 h 250"/>
                <a:gd name="T10" fmla="*/ 15506 w 86"/>
                <a:gd name="T11" fmla="*/ 0 h 250"/>
                <a:gd name="T12" fmla="*/ 7753 w 86"/>
                <a:gd name="T13" fmla="*/ 28594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" h="250">
                  <a:moveTo>
                    <a:pt x="21" y="79"/>
                  </a:moveTo>
                  <a:cubicBezTo>
                    <a:pt x="21" y="79"/>
                    <a:pt x="24" y="217"/>
                    <a:pt x="26" y="249"/>
                  </a:cubicBezTo>
                  <a:cubicBezTo>
                    <a:pt x="32" y="246"/>
                    <a:pt x="40" y="246"/>
                    <a:pt x="45" y="243"/>
                  </a:cubicBezTo>
                  <a:cubicBezTo>
                    <a:pt x="50" y="243"/>
                    <a:pt x="53" y="241"/>
                    <a:pt x="58" y="241"/>
                  </a:cubicBezTo>
                  <a:cubicBezTo>
                    <a:pt x="58" y="212"/>
                    <a:pt x="61" y="79"/>
                    <a:pt x="61" y="79"/>
                  </a:cubicBezTo>
                  <a:cubicBezTo>
                    <a:pt x="64" y="61"/>
                    <a:pt x="85" y="0"/>
                    <a:pt x="42" y="0"/>
                  </a:cubicBezTo>
                  <a:cubicBezTo>
                    <a:pt x="0" y="0"/>
                    <a:pt x="19" y="61"/>
                    <a:pt x="21" y="7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400">
              <a:extLst>
                <a:ext uri="{FF2B5EF4-FFF2-40B4-BE49-F238E27FC236}">
                  <a16:creationId xmlns:a16="http://schemas.microsoft.com/office/drawing/2014/main" id="{0B704157-6B8A-4B6A-A7E6-9E0218403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249" y="6349996"/>
              <a:ext cx="55562" cy="82550"/>
            </a:xfrm>
            <a:custGeom>
              <a:avLst/>
              <a:gdLst>
                <a:gd name="T0" fmla="*/ 55204 w 155"/>
                <a:gd name="T1" fmla="*/ 41095 h 229"/>
                <a:gd name="T2" fmla="*/ 27602 w 155"/>
                <a:gd name="T3" fmla="*/ 82190 h 229"/>
                <a:gd name="T4" fmla="*/ 0 w 155"/>
                <a:gd name="T5" fmla="*/ 41095 h 229"/>
                <a:gd name="T6" fmla="*/ 27602 w 155"/>
                <a:gd name="T7" fmla="*/ 0 h 229"/>
                <a:gd name="T8" fmla="*/ 55204 w 155"/>
                <a:gd name="T9" fmla="*/ 41095 h 229"/>
                <a:gd name="T10" fmla="*/ 41940 w 155"/>
                <a:gd name="T11" fmla="*/ 41095 h 229"/>
                <a:gd name="T12" fmla="*/ 27602 w 155"/>
                <a:gd name="T13" fmla="*/ 11535 h 229"/>
                <a:gd name="T14" fmla="*/ 13622 w 155"/>
                <a:gd name="T15" fmla="*/ 41095 h 229"/>
                <a:gd name="T16" fmla="*/ 27602 w 155"/>
                <a:gd name="T17" fmla="*/ 70654 h 229"/>
                <a:gd name="T18" fmla="*/ 41940 w 155"/>
                <a:gd name="T19" fmla="*/ 41095 h 2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5" h="229">
                  <a:moveTo>
                    <a:pt x="154" y="114"/>
                  </a:moveTo>
                  <a:cubicBezTo>
                    <a:pt x="154" y="193"/>
                    <a:pt x="117" y="228"/>
                    <a:pt x="77" y="228"/>
                  </a:cubicBezTo>
                  <a:cubicBezTo>
                    <a:pt x="38" y="228"/>
                    <a:pt x="0" y="193"/>
                    <a:pt x="0" y="114"/>
                  </a:cubicBezTo>
                  <a:cubicBezTo>
                    <a:pt x="0" y="34"/>
                    <a:pt x="38" y="0"/>
                    <a:pt x="77" y="0"/>
                  </a:cubicBezTo>
                  <a:cubicBezTo>
                    <a:pt x="117" y="0"/>
                    <a:pt x="154" y="34"/>
                    <a:pt x="154" y="114"/>
                  </a:cubicBezTo>
                  <a:close/>
                  <a:moveTo>
                    <a:pt x="117" y="114"/>
                  </a:moveTo>
                  <a:cubicBezTo>
                    <a:pt x="117" y="53"/>
                    <a:pt x="98" y="32"/>
                    <a:pt x="77" y="32"/>
                  </a:cubicBezTo>
                  <a:cubicBezTo>
                    <a:pt x="53" y="32"/>
                    <a:pt x="38" y="53"/>
                    <a:pt x="38" y="114"/>
                  </a:cubicBezTo>
                  <a:cubicBezTo>
                    <a:pt x="38" y="172"/>
                    <a:pt x="56" y="196"/>
                    <a:pt x="77" y="196"/>
                  </a:cubicBezTo>
                  <a:cubicBezTo>
                    <a:pt x="101" y="196"/>
                    <a:pt x="117" y="175"/>
                    <a:pt x="117" y="1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401">
              <a:extLst>
                <a:ext uri="{FF2B5EF4-FFF2-40B4-BE49-F238E27FC236}">
                  <a16:creationId xmlns:a16="http://schemas.microsoft.com/office/drawing/2014/main" id="{FC650CC0-EA28-43AF-8D19-A470015F9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336" y="6370634"/>
              <a:ext cx="26988" cy="58737"/>
            </a:xfrm>
            <a:custGeom>
              <a:avLst/>
              <a:gdLst>
                <a:gd name="T0" fmla="*/ 0 w 75"/>
                <a:gd name="T1" fmla="*/ 10323 h 165"/>
                <a:gd name="T2" fmla="*/ 0 w 75"/>
                <a:gd name="T3" fmla="*/ 1068 h 165"/>
                <a:gd name="T4" fmla="*/ 11155 w 75"/>
                <a:gd name="T5" fmla="*/ 1068 h 165"/>
                <a:gd name="T6" fmla="*/ 11155 w 75"/>
                <a:gd name="T7" fmla="*/ 11391 h 165"/>
                <a:gd name="T8" fmla="*/ 11155 w 75"/>
                <a:gd name="T9" fmla="*/ 11391 h 165"/>
                <a:gd name="T10" fmla="*/ 24469 w 75"/>
                <a:gd name="T11" fmla="*/ 0 h 165"/>
                <a:gd name="T12" fmla="*/ 26628 w 75"/>
                <a:gd name="T13" fmla="*/ 0 h 165"/>
                <a:gd name="T14" fmla="*/ 26628 w 75"/>
                <a:gd name="T15" fmla="*/ 13171 h 165"/>
                <a:gd name="T16" fmla="*/ 22670 w 75"/>
                <a:gd name="T17" fmla="*/ 12459 h 165"/>
                <a:gd name="T18" fmla="*/ 12235 w 75"/>
                <a:gd name="T19" fmla="*/ 26343 h 165"/>
                <a:gd name="T20" fmla="*/ 12235 w 75"/>
                <a:gd name="T21" fmla="*/ 58381 h 165"/>
                <a:gd name="T22" fmla="*/ 0 w 75"/>
                <a:gd name="T23" fmla="*/ 58381 h 165"/>
                <a:gd name="T24" fmla="*/ 0 w 75"/>
                <a:gd name="T25" fmla="*/ 10323 h 1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5" h="165">
                  <a:moveTo>
                    <a:pt x="0" y="29"/>
                  </a:moveTo>
                  <a:cubicBezTo>
                    <a:pt x="0" y="19"/>
                    <a:pt x="0" y="11"/>
                    <a:pt x="0" y="3"/>
                  </a:cubicBezTo>
                  <a:lnTo>
                    <a:pt x="31" y="3"/>
                  </a:lnTo>
                  <a:cubicBezTo>
                    <a:pt x="31" y="13"/>
                    <a:pt x="31" y="24"/>
                    <a:pt x="31" y="32"/>
                  </a:cubicBezTo>
                  <a:cubicBezTo>
                    <a:pt x="37" y="19"/>
                    <a:pt x="47" y="0"/>
                    <a:pt x="68" y="0"/>
                  </a:cubicBezTo>
                  <a:cubicBezTo>
                    <a:pt x="71" y="0"/>
                    <a:pt x="71" y="0"/>
                    <a:pt x="74" y="0"/>
                  </a:cubicBezTo>
                  <a:lnTo>
                    <a:pt x="74" y="37"/>
                  </a:lnTo>
                  <a:cubicBezTo>
                    <a:pt x="71" y="37"/>
                    <a:pt x="68" y="35"/>
                    <a:pt x="63" y="35"/>
                  </a:cubicBezTo>
                  <a:cubicBezTo>
                    <a:pt x="50" y="35"/>
                    <a:pt x="34" y="45"/>
                    <a:pt x="34" y="74"/>
                  </a:cubicBezTo>
                  <a:lnTo>
                    <a:pt x="34" y="164"/>
                  </a:lnTo>
                  <a:lnTo>
                    <a:pt x="0" y="164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402">
              <a:extLst>
                <a:ext uri="{FF2B5EF4-FFF2-40B4-BE49-F238E27FC236}">
                  <a16:creationId xmlns:a16="http://schemas.microsoft.com/office/drawing/2014/main" id="{FB6E263C-A766-48E9-A659-53E85670D9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499" y="6369046"/>
              <a:ext cx="44450" cy="84138"/>
            </a:xfrm>
            <a:custGeom>
              <a:avLst/>
              <a:gdLst>
                <a:gd name="T0" fmla="*/ 2891 w 123"/>
                <a:gd name="T1" fmla="*/ 68317 h 234"/>
                <a:gd name="T2" fmla="*/ 18430 w 123"/>
                <a:gd name="T3" fmla="*/ 72992 h 234"/>
                <a:gd name="T4" fmla="*/ 31802 w 123"/>
                <a:gd name="T5" fmla="*/ 55013 h 234"/>
                <a:gd name="T6" fmla="*/ 31802 w 123"/>
                <a:gd name="T7" fmla="*/ 49260 h 234"/>
                <a:gd name="T8" fmla="*/ 18430 w 123"/>
                <a:gd name="T9" fmla="*/ 58969 h 234"/>
                <a:gd name="T10" fmla="*/ 0 w 123"/>
                <a:gd name="T11" fmla="*/ 30203 h 234"/>
                <a:gd name="T12" fmla="*/ 19153 w 123"/>
                <a:gd name="T13" fmla="*/ 0 h 234"/>
                <a:gd name="T14" fmla="*/ 32524 w 123"/>
                <a:gd name="T15" fmla="*/ 9349 h 234"/>
                <a:gd name="T16" fmla="*/ 32524 w 123"/>
                <a:gd name="T17" fmla="*/ 0 h 234"/>
                <a:gd name="T18" fmla="*/ 44089 w 123"/>
                <a:gd name="T19" fmla="*/ 0 h 234"/>
                <a:gd name="T20" fmla="*/ 44089 w 123"/>
                <a:gd name="T21" fmla="*/ 9349 h 234"/>
                <a:gd name="T22" fmla="*/ 44089 w 123"/>
                <a:gd name="T23" fmla="*/ 52137 h 234"/>
                <a:gd name="T24" fmla="*/ 20237 w 123"/>
                <a:gd name="T25" fmla="*/ 83778 h 234"/>
                <a:gd name="T26" fmla="*/ 2168 w 123"/>
                <a:gd name="T27" fmla="*/ 79823 h 234"/>
                <a:gd name="T28" fmla="*/ 2891 w 123"/>
                <a:gd name="T29" fmla="*/ 68317 h 234"/>
                <a:gd name="T30" fmla="*/ 32524 w 123"/>
                <a:gd name="T31" fmla="*/ 29484 h 234"/>
                <a:gd name="T32" fmla="*/ 22044 w 123"/>
                <a:gd name="T33" fmla="*/ 10427 h 234"/>
                <a:gd name="T34" fmla="*/ 12648 w 123"/>
                <a:gd name="T35" fmla="*/ 29484 h 234"/>
                <a:gd name="T36" fmla="*/ 21322 w 123"/>
                <a:gd name="T37" fmla="*/ 49260 h 234"/>
                <a:gd name="T38" fmla="*/ 32524 w 123"/>
                <a:gd name="T39" fmla="*/ 29484 h 2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3" h="234">
                  <a:moveTo>
                    <a:pt x="8" y="190"/>
                  </a:moveTo>
                  <a:cubicBezTo>
                    <a:pt x="16" y="195"/>
                    <a:pt x="32" y="203"/>
                    <a:pt x="51" y="203"/>
                  </a:cubicBezTo>
                  <a:cubicBezTo>
                    <a:pt x="82" y="203"/>
                    <a:pt x="88" y="177"/>
                    <a:pt x="88" y="153"/>
                  </a:cubicBezTo>
                  <a:lnTo>
                    <a:pt x="88" y="137"/>
                  </a:lnTo>
                  <a:cubicBezTo>
                    <a:pt x="82" y="150"/>
                    <a:pt x="72" y="164"/>
                    <a:pt x="51" y="164"/>
                  </a:cubicBezTo>
                  <a:cubicBezTo>
                    <a:pt x="29" y="164"/>
                    <a:pt x="0" y="148"/>
                    <a:pt x="0" y="84"/>
                  </a:cubicBezTo>
                  <a:cubicBezTo>
                    <a:pt x="0" y="39"/>
                    <a:pt x="14" y="0"/>
                    <a:pt x="53" y="0"/>
                  </a:cubicBezTo>
                  <a:cubicBezTo>
                    <a:pt x="74" y="0"/>
                    <a:pt x="85" y="13"/>
                    <a:pt x="90" y="26"/>
                  </a:cubicBezTo>
                  <a:lnTo>
                    <a:pt x="90" y="0"/>
                  </a:lnTo>
                  <a:lnTo>
                    <a:pt x="122" y="0"/>
                  </a:lnTo>
                  <a:lnTo>
                    <a:pt x="122" y="26"/>
                  </a:lnTo>
                  <a:lnTo>
                    <a:pt x="122" y="145"/>
                  </a:lnTo>
                  <a:cubicBezTo>
                    <a:pt x="122" y="195"/>
                    <a:pt x="109" y="233"/>
                    <a:pt x="56" y="233"/>
                  </a:cubicBezTo>
                  <a:cubicBezTo>
                    <a:pt x="32" y="233"/>
                    <a:pt x="14" y="227"/>
                    <a:pt x="6" y="222"/>
                  </a:cubicBezTo>
                  <a:lnTo>
                    <a:pt x="8" y="190"/>
                  </a:lnTo>
                  <a:close/>
                  <a:moveTo>
                    <a:pt x="90" y="82"/>
                  </a:moveTo>
                  <a:cubicBezTo>
                    <a:pt x="90" y="47"/>
                    <a:pt x="80" y="29"/>
                    <a:pt x="61" y="29"/>
                  </a:cubicBezTo>
                  <a:cubicBezTo>
                    <a:pt x="43" y="29"/>
                    <a:pt x="35" y="47"/>
                    <a:pt x="35" y="82"/>
                  </a:cubicBezTo>
                  <a:cubicBezTo>
                    <a:pt x="35" y="121"/>
                    <a:pt x="48" y="137"/>
                    <a:pt x="59" y="137"/>
                  </a:cubicBezTo>
                  <a:cubicBezTo>
                    <a:pt x="80" y="137"/>
                    <a:pt x="90" y="119"/>
                    <a:pt x="90" y="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403">
              <a:extLst>
                <a:ext uri="{FF2B5EF4-FFF2-40B4-BE49-F238E27FC236}">
                  <a16:creationId xmlns:a16="http://schemas.microsoft.com/office/drawing/2014/main" id="{1B7FA06B-BA31-4BD6-A329-304E8B79B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886" y="6369046"/>
              <a:ext cx="42863" cy="61913"/>
            </a:xfrm>
            <a:custGeom>
              <a:avLst/>
              <a:gdLst>
                <a:gd name="T0" fmla="*/ 4722 w 118"/>
                <a:gd name="T1" fmla="*/ 4735 h 170"/>
                <a:gd name="T2" fmla="*/ 21432 w 118"/>
                <a:gd name="T3" fmla="*/ 0 h 170"/>
                <a:gd name="T4" fmla="*/ 41410 w 118"/>
                <a:gd name="T5" fmla="*/ 24037 h 170"/>
                <a:gd name="T6" fmla="*/ 41410 w 118"/>
                <a:gd name="T7" fmla="*/ 49895 h 170"/>
                <a:gd name="T8" fmla="*/ 42500 w 118"/>
                <a:gd name="T9" fmla="*/ 60456 h 170"/>
                <a:gd name="T10" fmla="*/ 30876 w 118"/>
                <a:gd name="T11" fmla="*/ 60456 h 170"/>
                <a:gd name="T12" fmla="*/ 29786 w 118"/>
                <a:gd name="T13" fmla="*/ 52808 h 170"/>
                <a:gd name="T14" fmla="*/ 29786 w 118"/>
                <a:gd name="T15" fmla="*/ 52808 h 170"/>
                <a:gd name="T16" fmla="*/ 15620 w 118"/>
                <a:gd name="T17" fmla="*/ 61549 h 170"/>
                <a:gd name="T18" fmla="*/ 0 w 118"/>
                <a:gd name="T19" fmla="*/ 44067 h 170"/>
                <a:gd name="T20" fmla="*/ 27970 w 118"/>
                <a:gd name="T21" fmla="*/ 24037 h 170"/>
                <a:gd name="T22" fmla="*/ 30876 w 118"/>
                <a:gd name="T23" fmla="*/ 24037 h 170"/>
                <a:gd name="T24" fmla="*/ 30876 w 118"/>
                <a:gd name="T25" fmla="*/ 21852 h 170"/>
                <a:gd name="T26" fmla="*/ 21432 w 118"/>
                <a:gd name="T27" fmla="*/ 10562 h 170"/>
                <a:gd name="T28" fmla="*/ 6902 w 118"/>
                <a:gd name="T29" fmla="*/ 16389 h 170"/>
                <a:gd name="T30" fmla="*/ 4722 w 118"/>
                <a:gd name="T31" fmla="*/ 4735 h 170"/>
                <a:gd name="T32" fmla="*/ 29786 w 118"/>
                <a:gd name="T33" fmla="*/ 31685 h 170"/>
                <a:gd name="T34" fmla="*/ 29060 w 118"/>
                <a:gd name="T35" fmla="*/ 31685 h 170"/>
                <a:gd name="T36" fmla="*/ 11624 w 118"/>
                <a:gd name="T37" fmla="*/ 43339 h 170"/>
                <a:gd name="T38" fmla="*/ 19252 w 118"/>
                <a:gd name="T39" fmla="*/ 51716 h 170"/>
                <a:gd name="T40" fmla="*/ 29786 w 118"/>
                <a:gd name="T41" fmla="*/ 35327 h 170"/>
                <a:gd name="T42" fmla="*/ 29786 w 118"/>
                <a:gd name="T43" fmla="*/ 31685 h 1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8" h="170">
                  <a:moveTo>
                    <a:pt x="13" y="13"/>
                  </a:moveTo>
                  <a:cubicBezTo>
                    <a:pt x="24" y="7"/>
                    <a:pt x="37" y="0"/>
                    <a:pt x="59" y="0"/>
                  </a:cubicBezTo>
                  <a:cubicBezTo>
                    <a:pt x="104" y="0"/>
                    <a:pt x="114" y="23"/>
                    <a:pt x="114" y="66"/>
                  </a:cubicBezTo>
                  <a:lnTo>
                    <a:pt x="114" y="137"/>
                  </a:lnTo>
                  <a:cubicBezTo>
                    <a:pt x="114" y="148"/>
                    <a:pt x="114" y="158"/>
                    <a:pt x="117" y="166"/>
                  </a:cubicBezTo>
                  <a:lnTo>
                    <a:pt x="85" y="166"/>
                  </a:lnTo>
                  <a:cubicBezTo>
                    <a:pt x="82" y="161"/>
                    <a:pt x="82" y="153"/>
                    <a:pt x="82" y="145"/>
                  </a:cubicBezTo>
                  <a:cubicBezTo>
                    <a:pt x="74" y="158"/>
                    <a:pt x="65" y="169"/>
                    <a:pt x="43" y="169"/>
                  </a:cubicBezTo>
                  <a:cubicBezTo>
                    <a:pt x="22" y="169"/>
                    <a:pt x="0" y="150"/>
                    <a:pt x="0" y="121"/>
                  </a:cubicBezTo>
                  <a:cubicBezTo>
                    <a:pt x="0" y="76"/>
                    <a:pt x="32" y="66"/>
                    <a:pt x="77" y="66"/>
                  </a:cubicBezTo>
                  <a:lnTo>
                    <a:pt x="85" y="66"/>
                  </a:lnTo>
                  <a:lnTo>
                    <a:pt x="85" y="60"/>
                  </a:lnTo>
                  <a:cubicBezTo>
                    <a:pt x="85" y="45"/>
                    <a:pt x="78" y="29"/>
                    <a:pt x="59" y="29"/>
                  </a:cubicBezTo>
                  <a:cubicBezTo>
                    <a:pt x="41" y="29"/>
                    <a:pt x="27" y="39"/>
                    <a:pt x="19" y="45"/>
                  </a:cubicBezTo>
                  <a:lnTo>
                    <a:pt x="13" y="13"/>
                  </a:lnTo>
                  <a:close/>
                  <a:moveTo>
                    <a:pt x="82" y="87"/>
                  </a:moveTo>
                  <a:lnTo>
                    <a:pt x="80" y="87"/>
                  </a:lnTo>
                  <a:cubicBezTo>
                    <a:pt x="51" y="87"/>
                    <a:pt x="32" y="95"/>
                    <a:pt x="32" y="119"/>
                  </a:cubicBezTo>
                  <a:cubicBezTo>
                    <a:pt x="32" y="135"/>
                    <a:pt x="40" y="142"/>
                    <a:pt x="53" y="142"/>
                  </a:cubicBezTo>
                  <a:cubicBezTo>
                    <a:pt x="74" y="142"/>
                    <a:pt x="82" y="124"/>
                    <a:pt x="82" y="97"/>
                  </a:cubicBezTo>
                  <a:lnTo>
                    <a:pt x="82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404">
              <a:extLst>
                <a:ext uri="{FF2B5EF4-FFF2-40B4-BE49-F238E27FC236}">
                  <a16:creationId xmlns:a16="http://schemas.microsoft.com/office/drawing/2014/main" id="{16ED6BD3-1086-47E3-BA50-FCFDC2D2E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1686" y="6370634"/>
              <a:ext cx="41275" cy="58737"/>
            </a:xfrm>
            <a:custGeom>
              <a:avLst/>
              <a:gdLst>
                <a:gd name="T0" fmla="*/ 0 w 115"/>
                <a:gd name="T1" fmla="*/ 10323 h 165"/>
                <a:gd name="T2" fmla="*/ 0 w 115"/>
                <a:gd name="T3" fmla="*/ 1068 h 165"/>
                <a:gd name="T4" fmla="*/ 11485 w 115"/>
                <a:gd name="T5" fmla="*/ 1068 h 165"/>
                <a:gd name="T6" fmla="*/ 11485 w 115"/>
                <a:gd name="T7" fmla="*/ 9612 h 165"/>
                <a:gd name="T8" fmla="*/ 11485 w 115"/>
                <a:gd name="T9" fmla="*/ 9612 h 165"/>
                <a:gd name="T10" fmla="*/ 11485 w 115"/>
                <a:gd name="T11" fmla="*/ 9612 h 165"/>
                <a:gd name="T12" fmla="*/ 25842 w 115"/>
                <a:gd name="T13" fmla="*/ 0 h 165"/>
                <a:gd name="T14" fmla="*/ 40916 w 115"/>
                <a:gd name="T15" fmla="*/ 21715 h 165"/>
                <a:gd name="T16" fmla="*/ 40916 w 115"/>
                <a:gd name="T17" fmla="*/ 58381 h 165"/>
                <a:gd name="T18" fmla="*/ 28713 w 115"/>
                <a:gd name="T19" fmla="*/ 58381 h 165"/>
                <a:gd name="T20" fmla="*/ 28713 w 115"/>
                <a:gd name="T21" fmla="*/ 23495 h 165"/>
                <a:gd name="T22" fmla="*/ 20817 w 115"/>
                <a:gd name="T23" fmla="*/ 11391 h 165"/>
                <a:gd name="T24" fmla="*/ 12562 w 115"/>
                <a:gd name="T25" fmla="*/ 24563 h 165"/>
                <a:gd name="T26" fmla="*/ 12562 w 115"/>
                <a:gd name="T27" fmla="*/ 58381 h 165"/>
                <a:gd name="T28" fmla="*/ 0 w 115"/>
                <a:gd name="T29" fmla="*/ 58381 h 165"/>
                <a:gd name="T30" fmla="*/ 0 w 115"/>
                <a:gd name="T31" fmla="*/ 10323 h 1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5" h="165">
                  <a:moveTo>
                    <a:pt x="0" y="29"/>
                  </a:moveTo>
                  <a:cubicBezTo>
                    <a:pt x="0" y="19"/>
                    <a:pt x="0" y="11"/>
                    <a:pt x="0" y="3"/>
                  </a:cubicBezTo>
                  <a:lnTo>
                    <a:pt x="32" y="3"/>
                  </a:lnTo>
                  <a:cubicBezTo>
                    <a:pt x="32" y="11"/>
                    <a:pt x="32" y="19"/>
                    <a:pt x="32" y="27"/>
                  </a:cubicBezTo>
                  <a:cubicBezTo>
                    <a:pt x="37" y="16"/>
                    <a:pt x="48" y="0"/>
                    <a:pt x="72" y="0"/>
                  </a:cubicBezTo>
                  <a:cubicBezTo>
                    <a:pt x="104" y="0"/>
                    <a:pt x="114" y="27"/>
                    <a:pt x="114" y="61"/>
                  </a:cubicBezTo>
                  <a:lnTo>
                    <a:pt x="114" y="164"/>
                  </a:lnTo>
                  <a:lnTo>
                    <a:pt x="80" y="164"/>
                  </a:lnTo>
                  <a:lnTo>
                    <a:pt x="80" y="66"/>
                  </a:lnTo>
                  <a:cubicBezTo>
                    <a:pt x="80" y="43"/>
                    <a:pt x="74" y="32"/>
                    <a:pt x="58" y="32"/>
                  </a:cubicBezTo>
                  <a:cubicBezTo>
                    <a:pt x="40" y="32"/>
                    <a:pt x="35" y="50"/>
                    <a:pt x="35" y="69"/>
                  </a:cubicBezTo>
                  <a:lnTo>
                    <a:pt x="35" y="164"/>
                  </a:lnTo>
                  <a:lnTo>
                    <a:pt x="0" y="164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Freeform 405">
              <a:extLst>
                <a:ext uri="{FF2B5EF4-FFF2-40B4-BE49-F238E27FC236}">
                  <a16:creationId xmlns:a16="http://schemas.microsoft.com/office/drawing/2014/main" id="{8D10AD0A-9267-4479-84CC-DFAE26607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4074" y="6346821"/>
              <a:ext cx="14287" cy="82550"/>
            </a:xfrm>
            <a:custGeom>
              <a:avLst/>
              <a:gdLst>
                <a:gd name="T0" fmla="*/ 0 w 38"/>
                <a:gd name="T1" fmla="*/ 0 h 231"/>
                <a:gd name="T2" fmla="*/ 13911 w 38"/>
                <a:gd name="T3" fmla="*/ 0 h 231"/>
                <a:gd name="T4" fmla="*/ 13911 w 38"/>
                <a:gd name="T5" fmla="*/ 14294 h 231"/>
                <a:gd name="T6" fmla="*/ 0 w 38"/>
                <a:gd name="T7" fmla="*/ 14294 h 231"/>
                <a:gd name="T8" fmla="*/ 0 w 38"/>
                <a:gd name="T9" fmla="*/ 0 h 231"/>
                <a:gd name="T10" fmla="*/ 0 w 38"/>
                <a:gd name="T11" fmla="*/ 24658 h 231"/>
                <a:gd name="T12" fmla="*/ 13159 w 38"/>
                <a:gd name="T13" fmla="*/ 24658 h 231"/>
                <a:gd name="T14" fmla="*/ 13159 w 38"/>
                <a:gd name="T15" fmla="*/ 82193 h 231"/>
                <a:gd name="T16" fmla="*/ 0 w 38"/>
                <a:gd name="T17" fmla="*/ 82193 h 231"/>
                <a:gd name="T18" fmla="*/ 0 w 38"/>
                <a:gd name="T19" fmla="*/ 24658 h 2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231">
                  <a:moveTo>
                    <a:pt x="0" y="0"/>
                  </a:moveTo>
                  <a:lnTo>
                    <a:pt x="37" y="0"/>
                  </a:lnTo>
                  <a:lnTo>
                    <a:pt x="37" y="40"/>
                  </a:lnTo>
                  <a:lnTo>
                    <a:pt x="0" y="40"/>
                  </a:lnTo>
                  <a:lnTo>
                    <a:pt x="0" y="0"/>
                  </a:lnTo>
                  <a:close/>
                  <a:moveTo>
                    <a:pt x="0" y="69"/>
                  </a:moveTo>
                  <a:lnTo>
                    <a:pt x="35" y="69"/>
                  </a:lnTo>
                  <a:lnTo>
                    <a:pt x="35" y="230"/>
                  </a:lnTo>
                  <a:lnTo>
                    <a:pt x="0" y="23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406">
              <a:extLst>
                <a:ext uri="{FF2B5EF4-FFF2-40B4-BE49-F238E27FC236}">
                  <a16:creationId xmlns:a16="http://schemas.microsoft.com/office/drawing/2014/main" id="{6ABD2804-5E79-4580-A7B7-193DBC363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299" y="6372221"/>
              <a:ext cx="34925" cy="58738"/>
            </a:xfrm>
            <a:custGeom>
              <a:avLst/>
              <a:gdLst>
                <a:gd name="T0" fmla="*/ 0 w 99"/>
                <a:gd name="T1" fmla="*/ 46048 h 162"/>
                <a:gd name="T2" fmla="*/ 21519 w 99"/>
                <a:gd name="T3" fmla="*/ 10515 h 162"/>
                <a:gd name="T4" fmla="*/ 1058 w 99"/>
                <a:gd name="T5" fmla="*/ 10515 h 162"/>
                <a:gd name="T6" fmla="*/ 1058 w 99"/>
                <a:gd name="T7" fmla="*/ 0 h 162"/>
                <a:gd name="T8" fmla="*/ 34572 w 99"/>
                <a:gd name="T9" fmla="*/ 0 h 162"/>
                <a:gd name="T10" fmla="*/ 34572 w 99"/>
                <a:gd name="T11" fmla="*/ 11603 h 162"/>
                <a:gd name="T12" fmla="*/ 13053 w 99"/>
                <a:gd name="T13" fmla="*/ 47861 h 162"/>
                <a:gd name="T14" fmla="*/ 34572 w 99"/>
                <a:gd name="T15" fmla="*/ 47861 h 162"/>
                <a:gd name="T16" fmla="*/ 34572 w 99"/>
                <a:gd name="T17" fmla="*/ 58375 h 162"/>
                <a:gd name="T18" fmla="*/ 0 w 99"/>
                <a:gd name="T19" fmla="*/ 58375 h 162"/>
                <a:gd name="T20" fmla="*/ 0 w 99"/>
                <a:gd name="T21" fmla="*/ 46048 h 1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9" h="162">
                  <a:moveTo>
                    <a:pt x="0" y="127"/>
                  </a:moveTo>
                  <a:lnTo>
                    <a:pt x="61" y="29"/>
                  </a:lnTo>
                  <a:lnTo>
                    <a:pt x="3" y="29"/>
                  </a:lnTo>
                  <a:lnTo>
                    <a:pt x="3" y="0"/>
                  </a:lnTo>
                  <a:lnTo>
                    <a:pt x="98" y="0"/>
                  </a:lnTo>
                  <a:lnTo>
                    <a:pt x="98" y="32"/>
                  </a:lnTo>
                  <a:lnTo>
                    <a:pt x="37" y="132"/>
                  </a:lnTo>
                  <a:lnTo>
                    <a:pt x="98" y="132"/>
                  </a:lnTo>
                  <a:lnTo>
                    <a:pt x="98" y="161"/>
                  </a:lnTo>
                  <a:lnTo>
                    <a:pt x="0" y="161"/>
                  </a:lnTo>
                  <a:lnTo>
                    <a:pt x="0" y="12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407">
              <a:extLst>
                <a:ext uri="{FF2B5EF4-FFF2-40B4-BE49-F238E27FC236}">
                  <a16:creationId xmlns:a16="http://schemas.microsoft.com/office/drawing/2014/main" id="{576F889F-C530-43D2-9472-BADEDE80D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5986" y="6369046"/>
              <a:ext cx="42863" cy="61913"/>
            </a:xfrm>
            <a:custGeom>
              <a:avLst/>
              <a:gdLst>
                <a:gd name="T0" fmla="*/ 4722 w 118"/>
                <a:gd name="T1" fmla="*/ 4735 h 170"/>
                <a:gd name="T2" fmla="*/ 21068 w 118"/>
                <a:gd name="T3" fmla="*/ 0 h 170"/>
                <a:gd name="T4" fmla="*/ 41410 w 118"/>
                <a:gd name="T5" fmla="*/ 24037 h 170"/>
                <a:gd name="T6" fmla="*/ 41410 w 118"/>
                <a:gd name="T7" fmla="*/ 49895 h 170"/>
                <a:gd name="T8" fmla="*/ 42500 w 118"/>
                <a:gd name="T9" fmla="*/ 60456 h 170"/>
                <a:gd name="T10" fmla="*/ 30876 w 118"/>
                <a:gd name="T11" fmla="*/ 60456 h 170"/>
                <a:gd name="T12" fmla="*/ 29786 w 118"/>
                <a:gd name="T13" fmla="*/ 52808 h 170"/>
                <a:gd name="T14" fmla="*/ 29786 w 118"/>
                <a:gd name="T15" fmla="*/ 52808 h 170"/>
                <a:gd name="T16" fmla="*/ 15256 w 118"/>
                <a:gd name="T17" fmla="*/ 61549 h 170"/>
                <a:gd name="T18" fmla="*/ 0 w 118"/>
                <a:gd name="T19" fmla="*/ 44067 h 170"/>
                <a:gd name="T20" fmla="*/ 27970 w 118"/>
                <a:gd name="T21" fmla="*/ 24037 h 170"/>
                <a:gd name="T22" fmla="*/ 30876 w 118"/>
                <a:gd name="T23" fmla="*/ 24037 h 170"/>
                <a:gd name="T24" fmla="*/ 30876 w 118"/>
                <a:gd name="T25" fmla="*/ 21852 h 170"/>
                <a:gd name="T26" fmla="*/ 21068 w 118"/>
                <a:gd name="T27" fmla="*/ 10562 h 170"/>
                <a:gd name="T28" fmla="*/ 6902 w 118"/>
                <a:gd name="T29" fmla="*/ 16389 h 170"/>
                <a:gd name="T30" fmla="*/ 4722 w 118"/>
                <a:gd name="T31" fmla="*/ 4735 h 170"/>
                <a:gd name="T32" fmla="*/ 29786 w 118"/>
                <a:gd name="T33" fmla="*/ 31685 h 170"/>
                <a:gd name="T34" fmla="*/ 28696 w 118"/>
                <a:gd name="T35" fmla="*/ 31685 h 170"/>
                <a:gd name="T36" fmla="*/ 11624 w 118"/>
                <a:gd name="T37" fmla="*/ 43339 h 170"/>
                <a:gd name="T38" fmla="*/ 19252 w 118"/>
                <a:gd name="T39" fmla="*/ 51716 h 170"/>
                <a:gd name="T40" fmla="*/ 29786 w 118"/>
                <a:gd name="T41" fmla="*/ 35327 h 170"/>
                <a:gd name="T42" fmla="*/ 29786 w 118"/>
                <a:gd name="T43" fmla="*/ 31685 h 1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8" h="170">
                  <a:moveTo>
                    <a:pt x="13" y="13"/>
                  </a:moveTo>
                  <a:cubicBezTo>
                    <a:pt x="24" y="7"/>
                    <a:pt x="37" y="0"/>
                    <a:pt x="58" y="0"/>
                  </a:cubicBezTo>
                  <a:cubicBezTo>
                    <a:pt x="103" y="0"/>
                    <a:pt x="114" y="23"/>
                    <a:pt x="114" y="66"/>
                  </a:cubicBezTo>
                  <a:lnTo>
                    <a:pt x="114" y="137"/>
                  </a:lnTo>
                  <a:cubicBezTo>
                    <a:pt x="114" y="148"/>
                    <a:pt x="114" y="158"/>
                    <a:pt x="117" y="166"/>
                  </a:cubicBezTo>
                  <a:lnTo>
                    <a:pt x="85" y="166"/>
                  </a:lnTo>
                  <a:cubicBezTo>
                    <a:pt x="82" y="161"/>
                    <a:pt x="82" y="153"/>
                    <a:pt x="82" y="145"/>
                  </a:cubicBezTo>
                  <a:cubicBezTo>
                    <a:pt x="74" y="158"/>
                    <a:pt x="64" y="169"/>
                    <a:pt x="42" y="169"/>
                  </a:cubicBezTo>
                  <a:cubicBezTo>
                    <a:pt x="21" y="169"/>
                    <a:pt x="0" y="150"/>
                    <a:pt x="0" y="121"/>
                  </a:cubicBezTo>
                  <a:cubicBezTo>
                    <a:pt x="0" y="76"/>
                    <a:pt x="32" y="66"/>
                    <a:pt x="77" y="66"/>
                  </a:cubicBezTo>
                  <a:lnTo>
                    <a:pt x="85" y="66"/>
                  </a:lnTo>
                  <a:lnTo>
                    <a:pt x="85" y="60"/>
                  </a:lnTo>
                  <a:cubicBezTo>
                    <a:pt x="85" y="45"/>
                    <a:pt x="77" y="29"/>
                    <a:pt x="58" y="29"/>
                  </a:cubicBezTo>
                  <a:cubicBezTo>
                    <a:pt x="40" y="29"/>
                    <a:pt x="26" y="39"/>
                    <a:pt x="19" y="45"/>
                  </a:cubicBezTo>
                  <a:lnTo>
                    <a:pt x="13" y="13"/>
                  </a:lnTo>
                  <a:close/>
                  <a:moveTo>
                    <a:pt x="82" y="87"/>
                  </a:moveTo>
                  <a:lnTo>
                    <a:pt x="79" y="87"/>
                  </a:lnTo>
                  <a:cubicBezTo>
                    <a:pt x="50" y="87"/>
                    <a:pt x="32" y="95"/>
                    <a:pt x="32" y="119"/>
                  </a:cubicBezTo>
                  <a:cubicBezTo>
                    <a:pt x="32" y="135"/>
                    <a:pt x="40" y="142"/>
                    <a:pt x="53" y="142"/>
                  </a:cubicBezTo>
                  <a:cubicBezTo>
                    <a:pt x="74" y="142"/>
                    <a:pt x="82" y="124"/>
                    <a:pt x="82" y="97"/>
                  </a:cubicBezTo>
                  <a:lnTo>
                    <a:pt x="82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Freeform 408">
              <a:extLst>
                <a:ext uri="{FF2B5EF4-FFF2-40B4-BE49-F238E27FC236}">
                  <a16:creationId xmlns:a16="http://schemas.microsoft.com/office/drawing/2014/main" id="{B0097AFA-BD7C-42CC-A8BC-68B28A66E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3611" y="6369046"/>
              <a:ext cx="38100" cy="84138"/>
            </a:xfrm>
            <a:custGeom>
              <a:avLst/>
              <a:gdLst>
                <a:gd name="T0" fmla="*/ 37737 w 105"/>
                <a:gd name="T1" fmla="*/ 57890 h 234"/>
                <a:gd name="T2" fmla="*/ 25037 w 105"/>
                <a:gd name="T3" fmla="*/ 59688 h 234"/>
                <a:gd name="T4" fmla="*/ 24311 w 105"/>
                <a:gd name="T5" fmla="*/ 59688 h 234"/>
                <a:gd name="T6" fmla="*/ 22134 w 105"/>
                <a:gd name="T7" fmla="*/ 65441 h 234"/>
                <a:gd name="T8" fmla="*/ 26126 w 105"/>
                <a:gd name="T9" fmla="*/ 64722 h 234"/>
                <a:gd name="T10" fmla="*/ 34834 w 105"/>
                <a:gd name="T11" fmla="*/ 72992 h 234"/>
                <a:gd name="T12" fmla="*/ 23223 w 105"/>
                <a:gd name="T13" fmla="*/ 83778 h 234"/>
                <a:gd name="T14" fmla="*/ 12700 w 105"/>
                <a:gd name="T15" fmla="*/ 81621 h 234"/>
                <a:gd name="T16" fmla="*/ 14514 w 105"/>
                <a:gd name="T17" fmla="*/ 76947 h 234"/>
                <a:gd name="T18" fmla="*/ 21409 w 105"/>
                <a:gd name="T19" fmla="*/ 78745 h 234"/>
                <a:gd name="T20" fmla="*/ 27214 w 105"/>
                <a:gd name="T21" fmla="*/ 74070 h 234"/>
                <a:gd name="T22" fmla="*/ 22134 w 105"/>
                <a:gd name="T23" fmla="*/ 70115 h 234"/>
                <a:gd name="T24" fmla="*/ 18506 w 105"/>
                <a:gd name="T25" fmla="*/ 71194 h 234"/>
                <a:gd name="T26" fmla="*/ 16329 w 105"/>
                <a:gd name="T27" fmla="*/ 69396 h 234"/>
                <a:gd name="T28" fmla="*/ 19231 w 105"/>
                <a:gd name="T29" fmla="*/ 59688 h 234"/>
                <a:gd name="T30" fmla="*/ 0 w 105"/>
                <a:gd name="T31" fmla="*/ 30203 h 234"/>
                <a:gd name="T32" fmla="*/ 25037 w 105"/>
                <a:gd name="T33" fmla="*/ 0 h 234"/>
                <a:gd name="T34" fmla="*/ 35560 w 105"/>
                <a:gd name="T35" fmla="*/ 1798 h 234"/>
                <a:gd name="T36" fmla="*/ 34834 w 105"/>
                <a:gd name="T37" fmla="*/ 13304 h 234"/>
                <a:gd name="T38" fmla="*/ 26126 w 105"/>
                <a:gd name="T39" fmla="*/ 10427 h 234"/>
                <a:gd name="T40" fmla="*/ 12700 w 105"/>
                <a:gd name="T41" fmla="*/ 30203 h 234"/>
                <a:gd name="T42" fmla="*/ 27214 w 105"/>
                <a:gd name="T43" fmla="*/ 49260 h 234"/>
                <a:gd name="T44" fmla="*/ 35560 w 105"/>
                <a:gd name="T45" fmla="*/ 46384 h 234"/>
                <a:gd name="T46" fmla="*/ 37737 w 105"/>
                <a:gd name="T47" fmla="*/ 57890 h 2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5" h="234">
                  <a:moveTo>
                    <a:pt x="104" y="161"/>
                  </a:moveTo>
                  <a:cubicBezTo>
                    <a:pt x="96" y="164"/>
                    <a:pt x="82" y="166"/>
                    <a:pt x="69" y="166"/>
                  </a:cubicBezTo>
                  <a:lnTo>
                    <a:pt x="67" y="166"/>
                  </a:lnTo>
                  <a:lnTo>
                    <a:pt x="61" y="182"/>
                  </a:lnTo>
                  <a:cubicBezTo>
                    <a:pt x="64" y="182"/>
                    <a:pt x="67" y="180"/>
                    <a:pt x="72" y="180"/>
                  </a:cubicBezTo>
                  <a:cubicBezTo>
                    <a:pt x="88" y="180"/>
                    <a:pt x="96" y="190"/>
                    <a:pt x="96" y="203"/>
                  </a:cubicBezTo>
                  <a:cubicBezTo>
                    <a:pt x="96" y="222"/>
                    <a:pt x="77" y="233"/>
                    <a:pt x="64" y="233"/>
                  </a:cubicBezTo>
                  <a:cubicBezTo>
                    <a:pt x="53" y="233"/>
                    <a:pt x="40" y="230"/>
                    <a:pt x="35" y="227"/>
                  </a:cubicBezTo>
                  <a:lnTo>
                    <a:pt x="40" y="214"/>
                  </a:lnTo>
                  <a:cubicBezTo>
                    <a:pt x="45" y="217"/>
                    <a:pt x="51" y="219"/>
                    <a:pt x="59" y="219"/>
                  </a:cubicBezTo>
                  <a:cubicBezTo>
                    <a:pt x="69" y="219"/>
                    <a:pt x="75" y="214"/>
                    <a:pt x="75" y="206"/>
                  </a:cubicBezTo>
                  <a:cubicBezTo>
                    <a:pt x="75" y="198"/>
                    <a:pt x="69" y="195"/>
                    <a:pt x="61" y="195"/>
                  </a:cubicBezTo>
                  <a:cubicBezTo>
                    <a:pt x="56" y="195"/>
                    <a:pt x="53" y="195"/>
                    <a:pt x="51" y="198"/>
                  </a:cubicBezTo>
                  <a:lnTo>
                    <a:pt x="45" y="193"/>
                  </a:lnTo>
                  <a:lnTo>
                    <a:pt x="53" y="166"/>
                  </a:lnTo>
                  <a:cubicBezTo>
                    <a:pt x="16" y="158"/>
                    <a:pt x="0" y="124"/>
                    <a:pt x="0" y="84"/>
                  </a:cubicBezTo>
                  <a:cubicBezTo>
                    <a:pt x="0" y="39"/>
                    <a:pt x="22" y="0"/>
                    <a:pt x="69" y="0"/>
                  </a:cubicBezTo>
                  <a:cubicBezTo>
                    <a:pt x="80" y="0"/>
                    <a:pt x="93" y="2"/>
                    <a:pt x="98" y="5"/>
                  </a:cubicBezTo>
                  <a:lnTo>
                    <a:pt x="96" y="37"/>
                  </a:lnTo>
                  <a:cubicBezTo>
                    <a:pt x="90" y="34"/>
                    <a:pt x="80" y="29"/>
                    <a:pt x="72" y="29"/>
                  </a:cubicBezTo>
                  <a:cubicBezTo>
                    <a:pt x="45" y="29"/>
                    <a:pt x="35" y="47"/>
                    <a:pt x="35" y="84"/>
                  </a:cubicBezTo>
                  <a:cubicBezTo>
                    <a:pt x="35" y="113"/>
                    <a:pt x="48" y="137"/>
                    <a:pt x="75" y="137"/>
                  </a:cubicBezTo>
                  <a:cubicBezTo>
                    <a:pt x="82" y="137"/>
                    <a:pt x="96" y="132"/>
                    <a:pt x="98" y="129"/>
                  </a:cubicBezTo>
                  <a:lnTo>
                    <a:pt x="104" y="16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409">
              <a:extLst>
                <a:ext uri="{FF2B5EF4-FFF2-40B4-BE49-F238E27FC236}">
                  <a16:creationId xmlns:a16="http://schemas.microsoft.com/office/drawing/2014/main" id="{C87DDBA6-5BC9-437E-A7A1-3F89D84F8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8061" y="6349996"/>
              <a:ext cx="42863" cy="80963"/>
            </a:xfrm>
            <a:custGeom>
              <a:avLst/>
              <a:gdLst>
                <a:gd name="T0" fmla="*/ 4763 w 117"/>
                <a:gd name="T1" fmla="*/ 24719 h 226"/>
                <a:gd name="T2" fmla="*/ 21248 w 117"/>
                <a:gd name="T3" fmla="*/ 20062 h 226"/>
                <a:gd name="T4" fmla="*/ 41398 w 117"/>
                <a:gd name="T5" fmla="*/ 43706 h 226"/>
                <a:gd name="T6" fmla="*/ 41398 w 117"/>
                <a:gd name="T7" fmla="*/ 69141 h 226"/>
                <a:gd name="T8" fmla="*/ 42497 w 117"/>
                <a:gd name="T9" fmla="*/ 79530 h 226"/>
                <a:gd name="T10" fmla="*/ 30773 w 117"/>
                <a:gd name="T11" fmla="*/ 79530 h 226"/>
                <a:gd name="T12" fmla="*/ 30041 w 117"/>
                <a:gd name="T13" fmla="*/ 72007 h 226"/>
                <a:gd name="T14" fmla="*/ 30041 w 117"/>
                <a:gd name="T15" fmla="*/ 72007 h 226"/>
                <a:gd name="T16" fmla="*/ 15387 w 117"/>
                <a:gd name="T17" fmla="*/ 80605 h 226"/>
                <a:gd name="T18" fmla="*/ 0 w 117"/>
                <a:gd name="T19" fmla="*/ 63409 h 226"/>
                <a:gd name="T20" fmla="*/ 27843 w 117"/>
                <a:gd name="T21" fmla="*/ 43706 h 226"/>
                <a:gd name="T22" fmla="*/ 30773 w 117"/>
                <a:gd name="T23" fmla="*/ 43706 h 226"/>
                <a:gd name="T24" fmla="*/ 30773 w 117"/>
                <a:gd name="T25" fmla="*/ 41556 h 226"/>
                <a:gd name="T26" fmla="*/ 21248 w 117"/>
                <a:gd name="T27" fmla="*/ 30451 h 226"/>
                <a:gd name="T28" fmla="*/ 6594 w 117"/>
                <a:gd name="T29" fmla="*/ 36183 h 226"/>
                <a:gd name="T30" fmla="*/ 4763 w 117"/>
                <a:gd name="T31" fmla="*/ 24719 h 226"/>
                <a:gd name="T32" fmla="*/ 6594 w 117"/>
                <a:gd name="T33" fmla="*/ 14330 h 226"/>
                <a:gd name="T34" fmla="*/ 16486 w 117"/>
                <a:gd name="T35" fmla="*/ 1075 h 226"/>
                <a:gd name="T36" fmla="*/ 27843 w 117"/>
                <a:gd name="T37" fmla="*/ 4657 h 226"/>
                <a:gd name="T38" fmla="*/ 30773 w 117"/>
                <a:gd name="T39" fmla="*/ 0 h 226"/>
                <a:gd name="T40" fmla="*/ 37734 w 117"/>
                <a:gd name="T41" fmla="*/ 0 h 226"/>
                <a:gd name="T42" fmla="*/ 27843 w 117"/>
                <a:gd name="T43" fmla="*/ 13255 h 226"/>
                <a:gd name="T44" fmla="*/ 16486 w 117"/>
                <a:gd name="T45" fmla="*/ 9314 h 226"/>
                <a:gd name="T46" fmla="*/ 12456 w 117"/>
                <a:gd name="T47" fmla="*/ 14330 h 226"/>
                <a:gd name="T48" fmla="*/ 6594 w 117"/>
                <a:gd name="T49" fmla="*/ 14330 h 226"/>
                <a:gd name="T50" fmla="*/ 30041 w 117"/>
                <a:gd name="T51" fmla="*/ 51229 h 226"/>
                <a:gd name="T52" fmla="*/ 28942 w 117"/>
                <a:gd name="T53" fmla="*/ 51229 h 226"/>
                <a:gd name="T54" fmla="*/ 11357 w 117"/>
                <a:gd name="T55" fmla="*/ 62693 h 226"/>
                <a:gd name="T56" fmla="*/ 19417 w 117"/>
                <a:gd name="T57" fmla="*/ 70932 h 226"/>
                <a:gd name="T58" fmla="*/ 30041 w 117"/>
                <a:gd name="T59" fmla="*/ 54811 h 226"/>
                <a:gd name="T60" fmla="*/ 30041 w 117"/>
                <a:gd name="T61" fmla="*/ 51229 h 22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7" h="226">
                  <a:moveTo>
                    <a:pt x="13" y="69"/>
                  </a:moveTo>
                  <a:cubicBezTo>
                    <a:pt x="23" y="63"/>
                    <a:pt x="37" y="56"/>
                    <a:pt x="58" y="56"/>
                  </a:cubicBezTo>
                  <a:cubicBezTo>
                    <a:pt x="103" y="56"/>
                    <a:pt x="113" y="79"/>
                    <a:pt x="113" y="122"/>
                  </a:cubicBezTo>
                  <a:lnTo>
                    <a:pt x="113" y="193"/>
                  </a:lnTo>
                  <a:cubicBezTo>
                    <a:pt x="113" y="204"/>
                    <a:pt x="113" y="214"/>
                    <a:pt x="116" y="222"/>
                  </a:cubicBezTo>
                  <a:lnTo>
                    <a:pt x="84" y="222"/>
                  </a:lnTo>
                  <a:cubicBezTo>
                    <a:pt x="82" y="217"/>
                    <a:pt x="82" y="209"/>
                    <a:pt x="82" y="201"/>
                  </a:cubicBezTo>
                  <a:cubicBezTo>
                    <a:pt x="74" y="214"/>
                    <a:pt x="63" y="225"/>
                    <a:pt x="42" y="225"/>
                  </a:cubicBezTo>
                  <a:cubicBezTo>
                    <a:pt x="21" y="225"/>
                    <a:pt x="0" y="206"/>
                    <a:pt x="0" y="177"/>
                  </a:cubicBezTo>
                  <a:cubicBezTo>
                    <a:pt x="0" y="132"/>
                    <a:pt x="31" y="122"/>
                    <a:pt x="76" y="122"/>
                  </a:cubicBezTo>
                  <a:lnTo>
                    <a:pt x="84" y="122"/>
                  </a:lnTo>
                  <a:lnTo>
                    <a:pt x="84" y="116"/>
                  </a:lnTo>
                  <a:cubicBezTo>
                    <a:pt x="84" y="101"/>
                    <a:pt x="77" y="85"/>
                    <a:pt x="58" y="85"/>
                  </a:cubicBezTo>
                  <a:cubicBezTo>
                    <a:pt x="40" y="85"/>
                    <a:pt x="26" y="95"/>
                    <a:pt x="18" y="101"/>
                  </a:cubicBezTo>
                  <a:lnTo>
                    <a:pt x="13" y="69"/>
                  </a:lnTo>
                  <a:close/>
                  <a:moveTo>
                    <a:pt x="18" y="40"/>
                  </a:moveTo>
                  <a:cubicBezTo>
                    <a:pt x="18" y="29"/>
                    <a:pt x="23" y="3"/>
                    <a:pt x="45" y="3"/>
                  </a:cubicBezTo>
                  <a:cubicBezTo>
                    <a:pt x="58" y="3"/>
                    <a:pt x="68" y="13"/>
                    <a:pt x="76" y="13"/>
                  </a:cubicBezTo>
                  <a:cubicBezTo>
                    <a:pt x="82" y="13"/>
                    <a:pt x="84" y="8"/>
                    <a:pt x="84" y="0"/>
                  </a:cubicBezTo>
                  <a:lnTo>
                    <a:pt x="103" y="0"/>
                  </a:lnTo>
                  <a:cubicBezTo>
                    <a:pt x="103" y="8"/>
                    <a:pt x="98" y="37"/>
                    <a:pt x="76" y="37"/>
                  </a:cubicBezTo>
                  <a:cubicBezTo>
                    <a:pt x="66" y="37"/>
                    <a:pt x="55" y="26"/>
                    <a:pt x="45" y="26"/>
                  </a:cubicBezTo>
                  <a:cubicBezTo>
                    <a:pt x="37" y="26"/>
                    <a:pt x="34" y="32"/>
                    <a:pt x="34" y="40"/>
                  </a:cubicBezTo>
                  <a:lnTo>
                    <a:pt x="18" y="40"/>
                  </a:lnTo>
                  <a:close/>
                  <a:moveTo>
                    <a:pt x="82" y="143"/>
                  </a:moveTo>
                  <a:lnTo>
                    <a:pt x="79" y="143"/>
                  </a:lnTo>
                  <a:cubicBezTo>
                    <a:pt x="50" y="143"/>
                    <a:pt x="31" y="151"/>
                    <a:pt x="31" y="175"/>
                  </a:cubicBezTo>
                  <a:cubicBezTo>
                    <a:pt x="31" y="191"/>
                    <a:pt x="39" y="198"/>
                    <a:pt x="53" y="198"/>
                  </a:cubicBezTo>
                  <a:cubicBezTo>
                    <a:pt x="74" y="198"/>
                    <a:pt x="82" y="180"/>
                    <a:pt x="82" y="153"/>
                  </a:cubicBezTo>
                  <a:lnTo>
                    <a:pt x="82" y="1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410">
              <a:extLst>
                <a:ext uri="{FF2B5EF4-FFF2-40B4-BE49-F238E27FC236}">
                  <a16:creationId xmlns:a16="http://schemas.microsoft.com/office/drawing/2014/main" id="{E3E19123-E33D-4A9E-963E-B79477429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7274" y="6370634"/>
              <a:ext cx="47625" cy="61912"/>
            </a:xfrm>
            <a:custGeom>
              <a:avLst/>
              <a:gdLst>
                <a:gd name="T0" fmla="*/ 47261 w 131"/>
                <a:gd name="T1" fmla="*/ 30775 h 171"/>
                <a:gd name="T2" fmla="*/ 23994 w 131"/>
                <a:gd name="T3" fmla="*/ 61550 h 171"/>
                <a:gd name="T4" fmla="*/ 1091 w 131"/>
                <a:gd name="T5" fmla="*/ 30775 h 171"/>
                <a:gd name="T6" fmla="*/ 23994 w 131"/>
                <a:gd name="T7" fmla="*/ 0 h 171"/>
                <a:gd name="T8" fmla="*/ 47261 w 131"/>
                <a:gd name="T9" fmla="*/ 30775 h 171"/>
                <a:gd name="T10" fmla="*/ 33810 w 131"/>
                <a:gd name="T11" fmla="*/ 29689 h 171"/>
                <a:gd name="T12" fmla="*/ 23994 w 131"/>
                <a:gd name="T13" fmla="*/ 9776 h 171"/>
                <a:gd name="T14" fmla="*/ 14542 w 131"/>
                <a:gd name="T15" fmla="*/ 29689 h 171"/>
                <a:gd name="T16" fmla="*/ 23994 w 131"/>
                <a:gd name="T17" fmla="*/ 49964 h 171"/>
                <a:gd name="T18" fmla="*/ 33810 w 131"/>
                <a:gd name="T19" fmla="*/ 29689 h 1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1" h="171">
                  <a:moveTo>
                    <a:pt x="130" y="85"/>
                  </a:moveTo>
                  <a:cubicBezTo>
                    <a:pt x="130" y="154"/>
                    <a:pt x="96" y="170"/>
                    <a:pt x="66" y="170"/>
                  </a:cubicBezTo>
                  <a:cubicBezTo>
                    <a:pt x="37" y="170"/>
                    <a:pt x="3" y="154"/>
                    <a:pt x="3" y="85"/>
                  </a:cubicBezTo>
                  <a:cubicBezTo>
                    <a:pt x="0" y="16"/>
                    <a:pt x="35" y="0"/>
                    <a:pt x="66" y="0"/>
                  </a:cubicBezTo>
                  <a:cubicBezTo>
                    <a:pt x="96" y="0"/>
                    <a:pt x="130" y="19"/>
                    <a:pt x="130" y="85"/>
                  </a:cubicBezTo>
                  <a:close/>
                  <a:moveTo>
                    <a:pt x="93" y="82"/>
                  </a:moveTo>
                  <a:cubicBezTo>
                    <a:pt x="93" y="55"/>
                    <a:pt x="88" y="27"/>
                    <a:pt x="66" y="27"/>
                  </a:cubicBezTo>
                  <a:cubicBezTo>
                    <a:pt x="45" y="27"/>
                    <a:pt x="40" y="55"/>
                    <a:pt x="40" y="82"/>
                  </a:cubicBezTo>
                  <a:cubicBezTo>
                    <a:pt x="40" y="108"/>
                    <a:pt x="43" y="138"/>
                    <a:pt x="66" y="138"/>
                  </a:cubicBezTo>
                  <a:cubicBezTo>
                    <a:pt x="88" y="138"/>
                    <a:pt x="93" y="108"/>
                    <a:pt x="93" y="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411">
              <a:extLst>
                <a:ext uri="{FF2B5EF4-FFF2-40B4-BE49-F238E27FC236}">
                  <a16:creationId xmlns:a16="http://schemas.microsoft.com/office/drawing/2014/main" id="{33E43DC4-1498-4A3A-A466-354842E8D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9599" y="6459534"/>
              <a:ext cx="68262" cy="79375"/>
            </a:xfrm>
            <a:custGeom>
              <a:avLst/>
              <a:gdLst>
                <a:gd name="T0" fmla="*/ 56704 w 189"/>
                <a:gd name="T1" fmla="*/ 13289 h 221"/>
                <a:gd name="T2" fmla="*/ 56704 w 189"/>
                <a:gd name="T3" fmla="*/ 13289 h 221"/>
                <a:gd name="T4" fmla="*/ 38285 w 189"/>
                <a:gd name="T5" fmla="*/ 79016 h 221"/>
                <a:gd name="T6" fmla="*/ 28894 w 189"/>
                <a:gd name="T7" fmla="*/ 79016 h 221"/>
                <a:gd name="T8" fmla="*/ 12641 w 189"/>
                <a:gd name="T9" fmla="*/ 13289 h 221"/>
                <a:gd name="T10" fmla="*/ 11558 w 189"/>
                <a:gd name="T11" fmla="*/ 13289 h 221"/>
                <a:gd name="T12" fmla="*/ 11558 w 189"/>
                <a:gd name="T13" fmla="*/ 79016 h 221"/>
                <a:gd name="T14" fmla="*/ 0 w 189"/>
                <a:gd name="T15" fmla="*/ 79016 h 221"/>
                <a:gd name="T16" fmla="*/ 0 w 189"/>
                <a:gd name="T17" fmla="*/ 0 h 221"/>
                <a:gd name="T18" fmla="*/ 19142 w 189"/>
                <a:gd name="T19" fmla="*/ 0 h 221"/>
                <a:gd name="T20" fmla="*/ 34673 w 189"/>
                <a:gd name="T21" fmla="*/ 59262 h 221"/>
                <a:gd name="T22" fmla="*/ 34673 w 189"/>
                <a:gd name="T23" fmla="*/ 59262 h 221"/>
                <a:gd name="T24" fmla="*/ 48759 w 189"/>
                <a:gd name="T25" fmla="*/ 0 h 221"/>
                <a:gd name="T26" fmla="*/ 67901 w 189"/>
                <a:gd name="T27" fmla="*/ 0 h 221"/>
                <a:gd name="T28" fmla="*/ 67901 w 189"/>
                <a:gd name="T29" fmla="*/ 79016 h 221"/>
                <a:gd name="T30" fmla="*/ 56704 w 189"/>
                <a:gd name="T31" fmla="*/ 79016 h 221"/>
                <a:gd name="T32" fmla="*/ 56704 w 189"/>
                <a:gd name="T33" fmla="*/ 13289 h 2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9" h="221">
                  <a:moveTo>
                    <a:pt x="157" y="37"/>
                  </a:moveTo>
                  <a:lnTo>
                    <a:pt x="157" y="37"/>
                  </a:lnTo>
                  <a:lnTo>
                    <a:pt x="106" y="220"/>
                  </a:lnTo>
                  <a:lnTo>
                    <a:pt x="80" y="220"/>
                  </a:lnTo>
                  <a:lnTo>
                    <a:pt x="35" y="37"/>
                  </a:lnTo>
                  <a:lnTo>
                    <a:pt x="32" y="37"/>
                  </a:lnTo>
                  <a:lnTo>
                    <a:pt x="32" y="220"/>
                  </a:lnTo>
                  <a:lnTo>
                    <a:pt x="0" y="220"/>
                  </a:lnTo>
                  <a:lnTo>
                    <a:pt x="0" y="0"/>
                  </a:lnTo>
                  <a:lnTo>
                    <a:pt x="53" y="0"/>
                  </a:lnTo>
                  <a:lnTo>
                    <a:pt x="96" y="165"/>
                  </a:lnTo>
                  <a:lnTo>
                    <a:pt x="135" y="0"/>
                  </a:lnTo>
                  <a:lnTo>
                    <a:pt x="188" y="0"/>
                  </a:lnTo>
                  <a:lnTo>
                    <a:pt x="188" y="220"/>
                  </a:lnTo>
                  <a:lnTo>
                    <a:pt x="157" y="220"/>
                  </a:lnTo>
                  <a:lnTo>
                    <a:pt x="157" y="3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412">
              <a:extLst>
                <a:ext uri="{FF2B5EF4-FFF2-40B4-BE49-F238E27FC236}">
                  <a16:creationId xmlns:a16="http://schemas.microsoft.com/office/drawing/2014/main" id="{31C2C5D3-0A46-4EF7-ABB4-D3D277171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386" y="6480171"/>
              <a:ext cx="41275" cy="58738"/>
            </a:xfrm>
            <a:custGeom>
              <a:avLst/>
              <a:gdLst>
                <a:gd name="T0" fmla="*/ 40916 w 115"/>
                <a:gd name="T1" fmla="*/ 48058 h 165"/>
                <a:gd name="T2" fmla="*/ 40916 w 115"/>
                <a:gd name="T3" fmla="*/ 57314 h 165"/>
                <a:gd name="T4" fmla="*/ 29790 w 115"/>
                <a:gd name="T5" fmla="*/ 57314 h 165"/>
                <a:gd name="T6" fmla="*/ 29790 w 115"/>
                <a:gd name="T7" fmla="*/ 48770 h 165"/>
                <a:gd name="T8" fmla="*/ 29790 w 115"/>
                <a:gd name="T9" fmla="*/ 48770 h 165"/>
                <a:gd name="T10" fmla="*/ 29790 w 115"/>
                <a:gd name="T11" fmla="*/ 48770 h 165"/>
                <a:gd name="T12" fmla="*/ 15433 w 115"/>
                <a:gd name="T13" fmla="*/ 58382 h 165"/>
                <a:gd name="T14" fmla="*/ 0 w 115"/>
                <a:gd name="T15" fmla="*/ 36667 h 165"/>
                <a:gd name="T16" fmla="*/ 0 w 115"/>
                <a:gd name="T17" fmla="*/ 0 h 165"/>
                <a:gd name="T18" fmla="*/ 12562 w 115"/>
                <a:gd name="T19" fmla="*/ 0 h 165"/>
                <a:gd name="T20" fmla="*/ 12562 w 115"/>
                <a:gd name="T21" fmla="*/ 34887 h 165"/>
                <a:gd name="T22" fmla="*/ 20099 w 115"/>
                <a:gd name="T23" fmla="*/ 46990 h 165"/>
                <a:gd name="T24" fmla="*/ 28713 w 115"/>
                <a:gd name="T25" fmla="*/ 32751 h 165"/>
                <a:gd name="T26" fmla="*/ 28713 w 115"/>
                <a:gd name="T27" fmla="*/ 0 h 165"/>
                <a:gd name="T28" fmla="*/ 40916 w 115"/>
                <a:gd name="T29" fmla="*/ 0 h 165"/>
                <a:gd name="T30" fmla="*/ 40916 w 115"/>
                <a:gd name="T31" fmla="*/ 48058 h 1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5" h="165">
                  <a:moveTo>
                    <a:pt x="114" y="135"/>
                  </a:moveTo>
                  <a:cubicBezTo>
                    <a:pt x="114" y="145"/>
                    <a:pt x="114" y="153"/>
                    <a:pt x="114" y="161"/>
                  </a:cubicBezTo>
                  <a:lnTo>
                    <a:pt x="83" y="161"/>
                  </a:lnTo>
                  <a:cubicBezTo>
                    <a:pt x="83" y="153"/>
                    <a:pt x="83" y="145"/>
                    <a:pt x="83" y="137"/>
                  </a:cubicBezTo>
                  <a:cubicBezTo>
                    <a:pt x="75" y="151"/>
                    <a:pt x="67" y="164"/>
                    <a:pt x="43" y="164"/>
                  </a:cubicBezTo>
                  <a:cubicBezTo>
                    <a:pt x="11" y="164"/>
                    <a:pt x="0" y="137"/>
                    <a:pt x="0" y="103"/>
                  </a:cubicBezTo>
                  <a:lnTo>
                    <a:pt x="0" y="0"/>
                  </a:lnTo>
                  <a:lnTo>
                    <a:pt x="35" y="0"/>
                  </a:lnTo>
                  <a:lnTo>
                    <a:pt x="35" y="98"/>
                  </a:lnTo>
                  <a:cubicBezTo>
                    <a:pt x="35" y="121"/>
                    <a:pt x="40" y="132"/>
                    <a:pt x="56" y="132"/>
                  </a:cubicBezTo>
                  <a:cubicBezTo>
                    <a:pt x="75" y="132"/>
                    <a:pt x="80" y="114"/>
                    <a:pt x="80" y="92"/>
                  </a:cubicBezTo>
                  <a:lnTo>
                    <a:pt x="80" y="0"/>
                  </a:lnTo>
                  <a:lnTo>
                    <a:pt x="114" y="0"/>
                  </a:lnTo>
                  <a:lnTo>
                    <a:pt x="114" y="13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413">
              <a:extLst>
                <a:ext uri="{FF2B5EF4-FFF2-40B4-BE49-F238E27FC236}">
                  <a16:creationId xmlns:a16="http://schemas.microsoft.com/office/drawing/2014/main" id="{11854957-2290-4ECB-B098-32ACC66CB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9774" y="6478584"/>
              <a:ext cx="41275" cy="58737"/>
            </a:xfrm>
            <a:custGeom>
              <a:avLst/>
              <a:gdLst>
                <a:gd name="T0" fmla="*/ 0 w 115"/>
                <a:gd name="T1" fmla="*/ 10323 h 165"/>
                <a:gd name="T2" fmla="*/ 0 w 115"/>
                <a:gd name="T3" fmla="*/ 1068 h 165"/>
                <a:gd name="T4" fmla="*/ 11485 w 115"/>
                <a:gd name="T5" fmla="*/ 1068 h 165"/>
                <a:gd name="T6" fmla="*/ 11485 w 115"/>
                <a:gd name="T7" fmla="*/ 9612 h 165"/>
                <a:gd name="T8" fmla="*/ 11485 w 115"/>
                <a:gd name="T9" fmla="*/ 9612 h 165"/>
                <a:gd name="T10" fmla="*/ 11485 w 115"/>
                <a:gd name="T11" fmla="*/ 9612 h 165"/>
                <a:gd name="T12" fmla="*/ 25842 w 115"/>
                <a:gd name="T13" fmla="*/ 0 h 165"/>
                <a:gd name="T14" fmla="*/ 40916 w 115"/>
                <a:gd name="T15" fmla="*/ 21715 h 165"/>
                <a:gd name="T16" fmla="*/ 40916 w 115"/>
                <a:gd name="T17" fmla="*/ 58381 h 165"/>
                <a:gd name="T18" fmla="*/ 28713 w 115"/>
                <a:gd name="T19" fmla="*/ 58381 h 165"/>
                <a:gd name="T20" fmla="*/ 28713 w 115"/>
                <a:gd name="T21" fmla="*/ 23495 h 165"/>
                <a:gd name="T22" fmla="*/ 21176 w 115"/>
                <a:gd name="T23" fmla="*/ 11391 h 165"/>
                <a:gd name="T24" fmla="*/ 12562 w 115"/>
                <a:gd name="T25" fmla="*/ 24563 h 165"/>
                <a:gd name="T26" fmla="*/ 12562 w 115"/>
                <a:gd name="T27" fmla="*/ 58381 h 165"/>
                <a:gd name="T28" fmla="*/ 0 w 115"/>
                <a:gd name="T29" fmla="*/ 58381 h 165"/>
                <a:gd name="T30" fmla="*/ 0 w 115"/>
                <a:gd name="T31" fmla="*/ 10323 h 1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5" h="165">
                  <a:moveTo>
                    <a:pt x="0" y="29"/>
                  </a:moveTo>
                  <a:cubicBezTo>
                    <a:pt x="0" y="19"/>
                    <a:pt x="0" y="11"/>
                    <a:pt x="0" y="3"/>
                  </a:cubicBezTo>
                  <a:lnTo>
                    <a:pt x="32" y="3"/>
                  </a:lnTo>
                  <a:cubicBezTo>
                    <a:pt x="32" y="11"/>
                    <a:pt x="32" y="19"/>
                    <a:pt x="32" y="27"/>
                  </a:cubicBezTo>
                  <a:cubicBezTo>
                    <a:pt x="38" y="16"/>
                    <a:pt x="48" y="0"/>
                    <a:pt x="72" y="0"/>
                  </a:cubicBezTo>
                  <a:cubicBezTo>
                    <a:pt x="104" y="0"/>
                    <a:pt x="114" y="27"/>
                    <a:pt x="114" y="61"/>
                  </a:cubicBezTo>
                  <a:lnTo>
                    <a:pt x="114" y="164"/>
                  </a:lnTo>
                  <a:lnTo>
                    <a:pt x="80" y="164"/>
                  </a:lnTo>
                  <a:lnTo>
                    <a:pt x="80" y="66"/>
                  </a:lnTo>
                  <a:cubicBezTo>
                    <a:pt x="80" y="42"/>
                    <a:pt x="75" y="32"/>
                    <a:pt x="59" y="32"/>
                  </a:cubicBezTo>
                  <a:cubicBezTo>
                    <a:pt x="40" y="32"/>
                    <a:pt x="35" y="50"/>
                    <a:pt x="35" y="69"/>
                  </a:cubicBezTo>
                  <a:lnTo>
                    <a:pt x="35" y="164"/>
                  </a:lnTo>
                  <a:lnTo>
                    <a:pt x="0" y="164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414">
              <a:extLst>
                <a:ext uri="{FF2B5EF4-FFF2-40B4-BE49-F238E27FC236}">
                  <a16:creationId xmlns:a16="http://schemas.microsoft.com/office/drawing/2014/main" id="{EECE26E3-ED06-431A-83F7-C6F8888A0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0574" y="6453184"/>
              <a:ext cx="44450" cy="85725"/>
            </a:xfrm>
            <a:custGeom>
              <a:avLst/>
              <a:gdLst>
                <a:gd name="T0" fmla="*/ 44089 w 123"/>
                <a:gd name="T1" fmla="*/ 1076 h 239"/>
                <a:gd name="T2" fmla="*/ 44089 w 123"/>
                <a:gd name="T3" fmla="*/ 76041 h 239"/>
                <a:gd name="T4" fmla="*/ 44089 w 123"/>
                <a:gd name="T5" fmla="*/ 85366 h 239"/>
                <a:gd name="T6" fmla="*/ 32524 w 123"/>
                <a:gd name="T7" fmla="*/ 85366 h 239"/>
                <a:gd name="T8" fmla="*/ 32524 w 123"/>
                <a:gd name="T9" fmla="*/ 76041 h 239"/>
                <a:gd name="T10" fmla="*/ 18069 w 123"/>
                <a:gd name="T11" fmla="*/ 85366 h 239"/>
                <a:gd name="T12" fmla="*/ 0 w 123"/>
                <a:gd name="T13" fmla="*/ 55954 h 239"/>
                <a:gd name="T14" fmla="*/ 18069 w 123"/>
                <a:gd name="T15" fmla="*/ 25466 h 239"/>
                <a:gd name="T16" fmla="*/ 31440 w 123"/>
                <a:gd name="T17" fmla="*/ 35151 h 239"/>
                <a:gd name="T18" fmla="*/ 31440 w 123"/>
                <a:gd name="T19" fmla="*/ 0 h 239"/>
                <a:gd name="T20" fmla="*/ 44089 w 123"/>
                <a:gd name="T21" fmla="*/ 1076 h 239"/>
                <a:gd name="T22" fmla="*/ 30717 w 123"/>
                <a:gd name="T23" fmla="*/ 55954 h 239"/>
                <a:gd name="T24" fmla="*/ 20960 w 123"/>
                <a:gd name="T25" fmla="*/ 36227 h 239"/>
                <a:gd name="T26" fmla="*/ 11564 w 123"/>
                <a:gd name="T27" fmla="*/ 54878 h 239"/>
                <a:gd name="T28" fmla="*/ 20960 w 123"/>
                <a:gd name="T29" fmla="*/ 76041 h 239"/>
                <a:gd name="T30" fmla="*/ 30717 w 123"/>
                <a:gd name="T31" fmla="*/ 55954 h 2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3" h="239">
                  <a:moveTo>
                    <a:pt x="122" y="3"/>
                  </a:moveTo>
                  <a:lnTo>
                    <a:pt x="122" y="212"/>
                  </a:lnTo>
                  <a:lnTo>
                    <a:pt x="122" y="238"/>
                  </a:lnTo>
                  <a:lnTo>
                    <a:pt x="90" y="238"/>
                  </a:lnTo>
                  <a:lnTo>
                    <a:pt x="90" y="212"/>
                  </a:lnTo>
                  <a:cubicBezTo>
                    <a:pt x="85" y="225"/>
                    <a:pt x="74" y="238"/>
                    <a:pt x="50" y="238"/>
                  </a:cubicBezTo>
                  <a:cubicBezTo>
                    <a:pt x="13" y="238"/>
                    <a:pt x="0" y="201"/>
                    <a:pt x="0" y="156"/>
                  </a:cubicBezTo>
                  <a:cubicBezTo>
                    <a:pt x="0" y="103"/>
                    <a:pt x="18" y="71"/>
                    <a:pt x="50" y="71"/>
                  </a:cubicBezTo>
                  <a:cubicBezTo>
                    <a:pt x="71" y="71"/>
                    <a:pt x="82" y="85"/>
                    <a:pt x="87" y="98"/>
                  </a:cubicBezTo>
                  <a:lnTo>
                    <a:pt x="87" y="0"/>
                  </a:lnTo>
                  <a:lnTo>
                    <a:pt x="122" y="3"/>
                  </a:lnTo>
                  <a:close/>
                  <a:moveTo>
                    <a:pt x="85" y="156"/>
                  </a:moveTo>
                  <a:cubicBezTo>
                    <a:pt x="85" y="124"/>
                    <a:pt x="77" y="101"/>
                    <a:pt x="58" y="101"/>
                  </a:cubicBezTo>
                  <a:cubicBezTo>
                    <a:pt x="40" y="101"/>
                    <a:pt x="32" y="122"/>
                    <a:pt x="32" y="153"/>
                  </a:cubicBezTo>
                  <a:cubicBezTo>
                    <a:pt x="34" y="193"/>
                    <a:pt x="40" y="212"/>
                    <a:pt x="58" y="212"/>
                  </a:cubicBezTo>
                  <a:cubicBezTo>
                    <a:pt x="79" y="212"/>
                    <a:pt x="85" y="188"/>
                    <a:pt x="85" y="1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Freeform 415">
              <a:extLst>
                <a:ext uri="{FF2B5EF4-FFF2-40B4-BE49-F238E27FC236}">
                  <a16:creationId xmlns:a16="http://schemas.microsoft.com/office/drawing/2014/main" id="{6D170DB2-BECE-4311-BA05-625ECD73D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2961" y="6454771"/>
              <a:ext cx="14288" cy="82550"/>
            </a:xfrm>
            <a:custGeom>
              <a:avLst/>
              <a:gdLst>
                <a:gd name="T0" fmla="*/ 0 w 38"/>
                <a:gd name="T1" fmla="*/ 0 h 231"/>
                <a:gd name="T2" fmla="*/ 13912 w 38"/>
                <a:gd name="T3" fmla="*/ 0 h 231"/>
                <a:gd name="T4" fmla="*/ 13912 w 38"/>
                <a:gd name="T5" fmla="*/ 13222 h 231"/>
                <a:gd name="T6" fmla="*/ 0 w 38"/>
                <a:gd name="T7" fmla="*/ 13222 h 231"/>
                <a:gd name="T8" fmla="*/ 0 w 38"/>
                <a:gd name="T9" fmla="*/ 0 h 231"/>
                <a:gd name="T10" fmla="*/ 1128 w 38"/>
                <a:gd name="T11" fmla="*/ 24658 h 231"/>
                <a:gd name="T12" fmla="*/ 13912 w 38"/>
                <a:gd name="T13" fmla="*/ 24658 h 231"/>
                <a:gd name="T14" fmla="*/ 13912 w 38"/>
                <a:gd name="T15" fmla="*/ 82193 h 231"/>
                <a:gd name="T16" fmla="*/ 1128 w 38"/>
                <a:gd name="T17" fmla="*/ 82193 h 231"/>
                <a:gd name="T18" fmla="*/ 1128 w 38"/>
                <a:gd name="T19" fmla="*/ 24658 h 2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231">
                  <a:moveTo>
                    <a:pt x="0" y="0"/>
                  </a:moveTo>
                  <a:lnTo>
                    <a:pt x="37" y="0"/>
                  </a:lnTo>
                  <a:lnTo>
                    <a:pt x="37" y="37"/>
                  </a:lnTo>
                  <a:lnTo>
                    <a:pt x="0" y="37"/>
                  </a:lnTo>
                  <a:lnTo>
                    <a:pt x="0" y="0"/>
                  </a:lnTo>
                  <a:close/>
                  <a:moveTo>
                    <a:pt x="3" y="69"/>
                  </a:moveTo>
                  <a:lnTo>
                    <a:pt x="37" y="69"/>
                  </a:lnTo>
                  <a:lnTo>
                    <a:pt x="37" y="230"/>
                  </a:lnTo>
                  <a:lnTo>
                    <a:pt x="3" y="230"/>
                  </a:lnTo>
                  <a:lnTo>
                    <a:pt x="3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416">
              <a:extLst>
                <a:ext uri="{FF2B5EF4-FFF2-40B4-BE49-F238E27FC236}">
                  <a16:creationId xmlns:a16="http://schemas.microsoft.com/office/drawing/2014/main" id="{A28DB236-1DC5-4C43-A394-39BBC822A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6774" y="6478584"/>
              <a:ext cx="42862" cy="61912"/>
            </a:xfrm>
            <a:custGeom>
              <a:avLst/>
              <a:gdLst>
                <a:gd name="T0" fmla="*/ 4762 w 117"/>
                <a:gd name="T1" fmla="*/ 5069 h 171"/>
                <a:gd name="T2" fmla="*/ 21248 w 117"/>
                <a:gd name="T3" fmla="*/ 0 h 171"/>
                <a:gd name="T4" fmla="*/ 41763 w 117"/>
                <a:gd name="T5" fmla="*/ 24258 h 171"/>
                <a:gd name="T6" fmla="*/ 41763 w 117"/>
                <a:gd name="T7" fmla="*/ 49964 h 171"/>
                <a:gd name="T8" fmla="*/ 42496 w 117"/>
                <a:gd name="T9" fmla="*/ 60464 h 171"/>
                <a:gd name="T10" fmla="*/ 30773 w 117"/>
                <a:gd name="T11" fmla="*/ 60464 h 171"/>
                <a:gd name="T12" fmla="*/ 30040 w 117"/>
                <a:gd name="T13" fmla="*/ 52861 h 171"/>
                <a:gd name="T14" fmla="*/ 30040 w 117"/>
                <a:gd name="T15" fmla="*/ 52861 h 171"/>
                <a:gd name="T16" fmla="*/ 15386 w 117"/>
                <a:gd name="T17" fmla="*/ 61550 h 171"/>
                <a:gd name="T18" fmla="*/ 0 w 117"/>
                <a:gd name="T19" fmla="*/ 44171 h 171"/>
                <a:gd name="T20" fmla="*/ 27842 w 117"/>
                <a:gd name="T21" fmla="*/ 24258 h 171"/>
                <a:gd name="T22" fmla="*/ 30773 w 117"/>
                <a:gd name="T23" fmla="*/ 24258 h 171"/>
                <a:gd name="T24" fmla="*/ 30773 w 117"/>
                <a:gd name="T25" fmla="*/ 22086 h 171"/>
                <a:gd name="T26" fmla="*/ 21248 w 117"/>
                <a:gd name="T27" fmla="*/ 10862 h 171"/>
                <a:gd name="T28" fmla="*/ 6594 w 117"/>
                <a:gd name="T29" fmla="*/ 16293 h 171"/>
                <a:gd name="T30" fmla="*/ 4762 w 117"/>
                <a:gd name="T31" fmla="*/ 5069 h 171"/>
                <a:gd name="T32" fmla="*/ 28941 w 117"/>
                <a:gd name="T33" fmla="*/ 31861 h 171"/>
                <a:gd name="T34" fmla="*/ 27842 w 117"/>
                <a:gd name="T35" fmla="*/ 31861 h 171"/>
                <a:gd name="T36" fmla="*/ 10624 w 117"/>
                <a:gd name="T37" fmla="*/ 43447 h 171"/>
                <a:gd name="T38" fmla="*/ 18317 w 117"/>
                <a:gd name="T39" fmla="*/ 51774 h 171"/>
                <a:gd name="T40" fmla="*/ 28941 w 117"/>
                <a:gd name="T41" fmla="*/ 35482 h 171"/>
                <a:gd name="T42" fmla="*/ 28941 w 117"/>
                <a:gd name="T43" fmla="*/ 31861 h 1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7" h="171">
                  <a:moveTo>
                    <a:pt x="13" y="14"/>
                  </a:moveTo>
                  <a:cubicBezTo>
                    <a:pt x="23" y="8"/>
                    <a:pt x="37" y="0"/>
                    <a:pt x="58" y="0"/>
                  </a:cubicBezTo>
                  <a:cubicBezTo>
                    <a:pt x="103" y="0"/>
                    <a:pt x="114" y="24"/>
                    <a:pt x="114" y="67"/>
                  </a:cubicBezTo>
                  <a:lnTo>
                    <a:pt x="114" y="138"/>
                  </a:lnTo>
                  <a:cubicBezTo>
                    <a:pt x="114" y="149"/>
                    <a:pt x="114" y="159"/>
                    <a:pt x="116" y="167"/>
                  </a:cubicBezTo>
                  <a:lnTo>
                    <a:pt x="84" y="167"/>
                  </a:lnTo>
                  <a:cubicBezTo>
                    <a:pt x="82" y="162"/>
                    <a:pt x="82" y="154"/>
                    <a:pt x="82" y="146"/>
                  </a:cubicBezTo>
                  <a:cubicBezTo>
                    <a:pt x="74" y="159"/>
                    <a:pt x="63" y="170"/>
                    <a:pt x="42" y="170"/>
                  </a:cubicBezTo>
                  <a:cubicBezTo>
                    <a:pt x="21" y="170"/>
                    <a:pt x="0" y="151"/>
                    <a:pt x="0" y="122"/>
                  </a:cubicBezTo>
                  <a:cubicBezTo>
                    <a:pt x="0" y="77"/>
                    <a:pt x="31" y="67"/>
                    <a:pt x="76" y="67"/>
                  </a:cubicBezTo>
                  <a:lnTo>
                    <a:pt x="84" y="67"/>
                  </a:lnTo>
                  <a:lnTo>
                    <a:pt x="84" y="61"/>
                  </a:lnTo>
                  <a:cubicBezTo>
                    <a:pt x="84" y="45"/>
                    <a:pt x="77" y="30"/>
                    <a:pt x="58" y="30"/>
                  </a:cubicBezTo>
                  <a:cubicBezTo>
                    <a:pt x="40" y="30"/>
                    <a:pt x="26" y="40"/>
                    <a:pt x="18" y="45"/>
                  </a:cubicBezTo>
                  <a:lnTo>
                    <a:pt x="13" y="14"/>
                  </a:lnTo>
                  <a:close/>
                  <a:moveTo>
                    <a:pt x="79" y="88"/>
                  </a:moveTo>
                  <a:lnTo>
                    <a:pt x="76" y="88"/>
                  </a:lnTo>
                  <a:cubicBezTo>
                    <a:pt x="47" y="88"/>
                    <a:pt x="29" y="96"/>
                    <a:pt x="29" y="120"/>
                  </a:cubicBezTo>
                  <a:cubicBezTo>
                    <a:pt x="29" y="135"/>
                    <a:pt x="37" y="143"/>
                    <a:pt x="50" y="143"/>
                  </a:cubicBezTo>
                  <a:cubicBezTo>
                    <a:pt x="71" y="143"/>
                    <a:pt x="79" y="125"/>
                    <a:pt x="79" y="98"/>
                  </a:cubicBezTo>
                  <a:lnTo>
                    <a:pt x="79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417">
              <a:extLst>
                <a:ext uri="{FF2B5EF4-FFF2-40B4-BE49-F238E27FC236}">
                  <a16:creationId xmlns:a16="http://schemas.microsoft.com/office/drawing/2014/main" id="{15A82A59-7134-4220-8E4A-3B9D7387A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7574" y="6453184"/>
              <a:ext cx="12700" cy="85725"/>
            </a:xfrm>
            <a:custGeom>
              <a:avLst/>
              <a:gdLst>
                <a:gd name="T0" fmla="*/ 6350 w 36"/>
                <a:gd name="T1" fmla="*/ 85362 h 236"/>
                <a:gd name="T2" fmla="*/ 0 w 36"/>
                <a:gd name="T3" fmla="*/ 85362 h 236"/>
                <a:gd name="T4" fmla="*/ 0 w 36"/>
                <a:gd name="T5" fmla="*/ 0 h 236"/>
                <a:gd name="T6" fmla="*/ 12347 w 36"/>
                <a:gd name="T7" fmla="*/ 0 h 236"/>
                <a:gd name="T8" fmla="*/ 12347 w 36"/>
                <a:gd name="T9" fmla="*/ 85362 h 236"/>
                <a:gd name="T10" fmla="*/ 6350 w 36"/>
                <a:gd name="T11" fmla="*/ 85362 h 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236">
                  <a:moveTo>
                    <a:pt x="18" y="235"/>
                  </a:moveTo>
                  <a:lnTo>
                    <a:pt x="0" y="235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235"/>
                  </a:lnTo>
                  <a:lnTo>
                    <a:pt x="18" y="23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418">
              <a:extLst>
                <a:ext uri="{FF2B5EF4-FFF2-40B4-BE49-F238E27FC236}">
                  <a16:creationId xmlns:a16="http://schemas.microsoft.com/office/drawing/2014/main" id="{096E8344-0F09-492E-8265-E68410F3D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9961" y="6453184"/>
              <a:ext cx="44450" cy="85725"/>
            </a:xfrm>
            <a:custGeom>
              <a:avLst/>
              <a:gdLst>
                <a:gd name="T0" fmla="*/ 44089 w 123"/>
                <a:gd name="T1" fmla="*/ 1076 h 239"/>
                <a:gd name="T2" fmla="*/ 44089 w 123"/>
                <a:gd name="T3" fmla="*/ 76041 h 239"/>
                <a:gd name="T4" fmla="*/ 44089 w 123"/>
                <a:gd name="T5" fmla="*/ 85366 h 239"/>
                <a:gd name="T6" fmla="*/ 32524 w 123"/>
                <a:gd name="T7" fmla="*/ 85366 h 239"/>
                <a:gd name="T8" fmla="*/ 32524 w 123"/>
                <a:gd name="T9" fmla="*/ 76041 h 239"/>
                <a:gd name="T10" fmla="*/ 18430 w 123"/>
                <a:gd name="T11" fmla="*/ 85366 h 239"/>
                <a:gd name="T12" fmla="*/ 0 w 123"/>
                <a:gd name="T13" fmla="*/ 55954 h 239"/>
                <a:gd name="T14" fmla="*/ 18430 w 123"/>
                <a:gd name="T15" fmla="*/ 25466 h 239"/>
                <a:gd name="T16" fmla="*/ 31802 w 123"/>
                <a:gd name="T17" fmla="*/ 35151 h 239"/>
                <a:gd name="T18" fmla="*/ 31802 w 123"/>
                <a:gd name="T19" fmla="*/ 0 h 239"/>
                <a:gd name="T20" fmla="*/ 44089 w 123"/>
                <a:gd name="T21" fmla="*/ 1076 h 239"/>
                <a:gd name="T22" fmla="*/ 30717 w 123"/>
                <a:gd name="T23" fmla="*/ 55954 h 239"/>
                <a:gd name="T24" fmla="*/ 21322 w 123"/>
                <a:gd name="T25" fmla="*/ 36227 h 239"/>
                <a:gd name="T26" fmla="*/ 11564 w 123"/>
                <a:gd name="T27" fmla="*/ 54878 h 239"/>
                <a:gd name="T28" fmla="*/ 21322 w 123"/>
                <a:gd name="T29" fmla="*/ 76041 h 239"/>
                <a:gd name="T30" fmla="*/ 30717 w 123"/>
                <a:gd name="T31" fmla="*/ 55954 h 2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3" h="239">
                  <a:moveTo>
                    <a:pt x="122" y="3"/>
                  </a:moveTo>
                  <a:lnTo>
                    <a:pt x="122" y="212"/>
                  </a:lnTo>
                  <a:lnTo>
                    <a:pt x="122" y="238"/>
                  </a:lnTo>
                  <a:lnTo>
                    <a:pt x="90" y="238"/>
                  </a:lnTo>
                  <a:lnTo>
                    <a:pt x="90" y="212"/>
                  </a:lnTo>
                  <a:cubicBezTo>
                    <a:pt x="85" y="225"/>
                    <a:pt x="74" y="238"/>
                    <a:pt x="51" y="238"/>
                  </a:cubicBezTo>
                  <a:cubicBezTo>
                    <a:pt x="14" y="238"/>
                    <a:pt x="0" y="201"/>
                    <a:pt x="0" y="156"/>
                  </a:cubicBezTo>
                  <a:cubicBezTo>
                    <a:pt x="0" y="103"/>
                    <a:pt x="19" y="71"/>
                    <a:pt x="51" y="71"/>
                  </a:cubicBezTo>
                  <a:cubicBezTo>
                    <a:pt x="72" y="71"/>
                    <a:pt x="82" y="85"/>
                    <a:pt x="88" y="98"/>
                  </a:cubicBezTo>
                  <a:lnTo>
                    <a:pt x="88" y="0"/>
                  </a:lnTo>
                  <a:lnTo>
                    <a:pt x="122" y="3"/>
                  </a:lnTo>
                  <a:close/>
                  <a:moveTo>
                    <a:pt x="85" y="156"/>
                  </a:moveTo>
                  <a:cubicBezTo>
                    <a:pt x="85" y="124"/>
                    <a:pt x="78" y="101"/>
                    <a:pt x="59" y="101"/>
                  </a:cubicBezTo>
                  <a:cubicBezTo>
                    <a:pt x="41" y="101"/>
                    <a:pt x="32" y="122"/>
                    <a:pt x="32" y="153"/>
                  </a:cubicBezTo>
                  <a:cubicBezTo>
                    <a:pt x="35" y="193"/>
                    <a:pt x="40" y="212"/>
                    <a:pt x="59" y="212"/>
                  </a:cubicBezTo>
                  <a:cubicBezTo>
                    <a:pt x="80" y="212"/>
                    <a:pt x="85" y="188"/>
                    <a:pt x="85" y="1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419">
              <a:extLst>
                <a:ext uri="{FF2B5EF4-FFF2-40B4-BE49-F238E27FC236}">
                  <a16:creationId xmlns:a16="http://schemas.microsoft.com/office/drawing/2014/main" id="{FBD93751-FDC0-4E27-9399-7CD787C0E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0761" y="6478584"/>
              <a:ext cx="42863" cy="61912"/>
            </a:xfrm>
            <a:custGeom>
              <a:avLst/>
              <a:gdLst>
                <a:gd name="T0" fmla="*/ 5085 w 118"/>
                <a:gd name="T1" fmla="*/ 5069 h 171"/>
                <a:gd name="T2" fmla="*/ 21432 w 118"/>
                <a:gd name="T3" fmla="*/ 0 h 171"/>
                <a:gd name="T4" fmla="*/ 41410 w 118"/>
                <a:gd name="T5" fmla="*/ 24258 h 171"/>
                <a:gd name="T6" fmla="*/ 41410 w 118"/>
                <a:gd name="T7" fmla="*/ 49964 h 171"/>
                <a:gd name="T8" fmla="*/ 42500 w 118"/>
                <a:gd name="T9" fmla="*/ 60464 h 171"/>
                <a:gd name="T10" fmla="*/ 30876 w 118"/>
                <a:gd name="T11" fmla="*/ 60464 h 171"/>
                <a:gd name="T12" fmla="*/ 29786 w 118"/>
                <a:gd name="T13" fmla="*/ 52861 h 171"/>
                <a:gd name="T14" fmla="*/ 29786 w 118"/>
                <a:gd name="T15" fmla="*/ 52861 h 171"/>
                <a:gd name="T16" fmla="*/ 15620 w 118"/>
                <a:gd name="T17" fmla="*/ 61550 h 171"/>
                <a:gd name="T18" fmla="*/ 0 w 118"/>
                <a:gd name="T19" fmla="*/ 44171 h 171"/>
                <a:gd name="T20" fmla="*/ 27970 w 118"/>
                <a:gd name="T21" fmla="*/ 24258 h 171"/>
                <a:gd name="T22" fmla="*/ 30876 w 118"/>
                <a:gd name="T23" fmla="*/ 24258 h 171"/>
                <a:gd name="T24" fmla="*/ 30876 w 118"/>
                <a:gd name="T25" fmla="*/ 22086 h 171"/>
                <a:gd name="T26" fmla="*/ 21432 w 118"/>
                <a:gd name="T27" fmla="*/ 10862 h 171"/>
                <a:gd name="T28" fmla="*/ 6902 w 118"/>
                <a:gd name="T29" fmla="*/ 16293 h 171"/>
                <a:gd name="T30" fmla="*/ 5085 w 118"/>
                <a:gd name="T31" fmla="*/ 5069 h 171"/>
                <a:gd name="T32" fmla="*/ 29786 w 118"/>
                <a:gd name="T33" fmla="*/ 31861 h 171"/>
                <a:gd name="T34" fmla="*/ 29060 w 118"/>
                <a:gd name="T35" fmla="*/ 31861 h 171"/>
                <a:gd name="T36" fmla="*/ 11624 w 118"/>
                <a:gd name="T37" fmla="*/ 43447 h 171"/>
                <a:gd name="T38" fmla="*/ 19252 w 118"/>
                <a:gd name="T39" fmla="*/ 51774 h 171"/>
                <a:gd name="T40" fmla="*/ 29786 w 118"/>
                <a:gd name="T41" fmla="*/ 35482 h 171"/>
                <a:gd name="T42" fmla="*/ 29786 w 118"/>
                <a:gd name="T43" fmla="*/ 31861 h 1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8" h="171">
                  <a:moveTo>
                    <a:pt x="14" y="14"/>
                  </a:moveTo>
                  <a:cubicBezTo>
                    <a:pt x="24" y="8"/>
                    <a:pt x="37" y="0"/>
                    <a:pt x="59" y="0"/>
                  </a:cubicBezTo>
                  <a:cubicBezTo>
                    <a:pt x="104" y="0"/>
                    <a:pt x="114" y="24"/>
                    <a:pt x="114" y="67"/>
                  </a:cubicBezTo>
                  <a:lnTo>
                    <a:pt x="114" y="138"/>
                  </a:lnTo>
                  <a:cubicBezTo>
                    <a:pt x="114" y="149"/>
                    <a:pt x="114" y="159"/>
                    <a:pt x="117" y="167"/>
                  </a:cubicBezTo>
                  <a:lnTo>
                    <a:pt x="85" y="167"/>
                  </a:lnTo>
                  <a:cubicBezTo>
                    <a:pt x="82" y="162"/>
                    <a:pt x="82" y="154"/>
                    <a:pt x="82" y="146"/>
                  </a:cubicBezTo>
                  <a:cubicBezTo>
                    <a:pt x="74" y="159"/>
                    <a:pt x="65" y="170"/>
                    <a:pt x="43" y="170"/>
                  </a:cubicBezTo>
                  <a:cubicBezTo>
                    <a:pt x="22" y="170"/>
                    <a:pt x="0" y="151"/>
                    <a:pt x="0" y="122"/>
                  </a:cubicBezTo>
                  <a:cubicBezTo>
                    <a:pt x="0" y="77"/>
                    <a:pt x="32" y="67"/>
                    <a:pt x="77" y="67"/>
                  </a:cubicBezTo>
                  <a:lnTo>
                    <a:pt x="85" y="67"/>
                  </a:lnTo>
                  <a:lnTo>
                    <a:pt x="85" y="61"/>
                  </a:lnTo>
                  <a:cubicBezTo>
                    <a:pt x="85" y="45"/>
                    <a:pt x="78" y="30"/>
                    <a:pt x="59" y="30"/>
                  </a:cubicBezTo>
                  <a:cubicBezTo>
                    <a:pt x="41" y="30"/>
                    <a:pt x="27" y="40"/>
                    <a:pt x="19" y="45"/>
                  </a:cubicBezTo>
                  <a:lnTo>
                    <a:pt x="14" y="14"/>
                  </a:lnTo>
                  <a:close/>
                  <a:moveTo>
                    <a:pt x="82" y="88"/>
                  </a:moveTo>
                  <a:lnTo>
                    <a:pt x="80" y="88"/>
                  </a:lnTo>
                  <a:cubicBezTo>
                    <a:pt x="51" y="88"/>
                    <a:pt x="32" y="96"/>
                    <a:pt x="32" y="120"/>
                  </a:cubicBezTo>
                  <a:cubicBezTo>
                    <a:pt x="32" y="135"/>
                    <a:pt x="40" y="143"/>
                    <a:pt x="53" y="143"/>
                  </a:cubicBezTo>
                  <a:cubicBezTo>
                    <a:pt x="74" y="143"/>
                    <a:pt x="82" y="125"/>
                    <a:pt x="82" y="98"/>
                  </a:cubicBezTo>
                  <a:lnTo>
                    <a:pt x="82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420">
              <a:extLst>
                <a:ext uri="{FF2B5EF4-FFF2-40B4-BE49-F238E27FC236}">
                  <a16:creationId xmlns:a16="http://schemas.microsoft.com/office/drawing/2014/main" id="{0416E426-8758-47AF-BA15-AE3CC22E0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961" y="6457946"/>
              <a:ext cx="39688" cy="80963"/>
            </a:xfrm>
            <a:custGeom>
              <a:avLst/>
              <a:gdLst>
                <a:gd name="T0" fmla="*/ 1772 w 112"/>
                <a:gd name="T1" fmla="*/ 65559 h 226"/>
                <a:gd name="T2" fmla="*/ 17009 w 112"/>
                <a:gd name="T3" fmla="*/ 70216 h 226"/>
                <a:gd name="T4" fmla="*/ 27285 w 112"/>
                <a:gd name="T5" fmla="*/ 58752 h 226"/>
                <a:gd name="T6" fmla="*/ 17718 w 112"/>
                <a:gd name="T7" fmla="*/ 46572 h 226"/>
                <a:gd name="T8" fmla="*/ 11339 w 112"/>
                <a:gd name="T9" fmla="*/ 42631 h 226"/>
                <a:gd name="T10" fmla="*/ 0 w 112"/>
                <a:gd name="T11" fmla="*/ 21853 h 226"/>
                <a:gd name="T12" fmla="*/ 21616 w 112"/>
                <a:gd name="T13" fmla="*/ 0 h 226"/>
                <a:gd name="T14" fmla="*/ 35790 w 112"/>
                <a:gd name="T15" fmla="*/ 2866 h 226"/>
                <a:gd name="T16" fmla="*/ 34727 w 112"/>
                <a:gd name="T17" fmla="*/ 15046 h 226"/>
                <a:gd name="T18" fmla="*/ 21616 w 112"/>
                <a:gd name="T19" fmla="*/ 11464 h 226"/>
                <a:gd name="T20" fmla="*/ 12403 w 112"/>
                <a:gd name="T21" fmla="*/ 20778 h 226"/>
                <a:gd name="T22" fmla="*/ 19844 w 112"/>
                <a:gd name="T23" fmla="*/ 31525 h 226"/>
                <a:gd name="T24" fmla="*/ 27285 w 112"/>
                <a:gd name="T25" fmla="*/ 36183 h 226"/>
                <a:gd name="T26" fmla="*/ 39334 w 112"/>
                <a:gd name="T27" fmla="*/ 56961 h 226"/>
                <a:gd name="T28" fmla="*/ 15946 w 112"/>
                <a:gd name="T29" fmla="*/ 80605 h 226"/>
                <a:gd name="T30" fmla="*/ 0 w 112"/>
                <a:gd name="T31" fmla="*/ 77022 h 226"/>
                <a:gd name="T32" fmla="*/ 1772 w 112"/>
                <a:gd name="T33" fmla="*/ 65559 h 2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2" h="226">
                  <a:moveTo>
                    <a:pt x="5" y="183"/>
                  </a:moveTo>
                  <a:cubicBezTo>
                    <a:pt x="13" y="188"/>
                    <a:pt x="27" y="196"/>
                    <a:pt x="48" y="196"/>
                  </a:cubicBezTo>
                  <a:cubicBezTo>
                    <a:pt x="64" y="196"/>
                    <a:pt x="77" y="185"/>
                    <a:pt x="77" y="164"/>
                  </a:cubicBezTo>
                  <a:cubicBezTo>
                    <a:pt x="77" y="148"/>
                    <a:pt x="69" y="140"/>
                    <a:pt x="50" y="130"/>
                  </a:cubicBezTo>
                  <a:lnTo>
                    <a:pt x="32" y="119"/>
                  </a:lnTo>
                  <a:cubicBezTo>
                    <a:pt x="13" y="106"/>
                    <a:pt x="0" y="90"/>
                    <a:pt x="0" y="61"/>
                  </a:cubicBezTo>
                  <a:cubicBezTo>
                    <a:pt x="0" y="21"/>
                    <a:pt x="29" y="0"/>
                    <a:pt x="61" y="0"/>
                  </a:cubicBezTo>
                  <a:cubicBezTo>
                    <a:pt x="82" y="0"/>
                    <a:pt x="95" y="5"/>
                    <a:pt x="101" y="8"/>
                  </a:cubicBezTo>
                  <a:lnTo>
                    <a:pt x="98" y="42"/>
                  </a:lnTo>
                  <a:cubicBezTo>
                    <a:pt x="90" y="40"/>
                    <a:pt x="77" y="32"/>
                    <a:pt x="61" y="32"/>
                  </a:cubicBezTo>
                  <a:cubicBezTo>
                    <a:pt x="42" y="32"/>
                    <a:pt x="35" y="42"/>
                    <a:pt x="35" y="58"/>
                  </a:cubicBezTo>
                  <a:cubicBezTo>
                    <a:pt x="35" y="74"/>
                    <a:pt x="45" y="82"/>
                    <a:pt x="56" y="88"/>
                  </a:cubicBezTo>
                  <a:lnTo>
                    <a:pt x="77" y="101"/>
                  </a:lnTo>
                  <a:cubicBezTo>
                    <a:pt x="101" y="114"/>
                    <a:pt x="111" y="130"/>
                    <a:pt x="111" y="159"/>
                  </a:cubicBezTo>
                  <a:cubicBezTo>
                    <a:pt x="111" y="204"/>
                    <a:pt x="82" y="225"/>
                    <a:pt x="45" y="225"/>
                  </a:cubicBezTo>
                  <a:cubicBezTo>
                    <a:pt x="27" y="225"/>
                    <a:pt x="11" y="223"/>
                    <a:pt x="0" y="215"/>
                  </a:cubicBezTo>
                  <a:lnTo>
                    <a:pt x="5" y="18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421">
              <a:extLst>
                <a:ext uri="{FF2B5EF4-FFF2-40B4-BE49-F238E27FC236}">
                  <a16:creationId xmlns:a16="http://schemas.microsoft.com/office/drawing/2014/main" id="{945A4073-0FEA-4EE7-BAC3-10E12043E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174" y="6478584"/>
              <a:ext cx="42862" cy="61912"/>
            </a:xfrm>
            <a:custGeom>
              <a:avLst/>
              <a:gdLst>
                <a:gd name="T0" fmla="*/ 4762 w 117"/>
                <a:gd name="T1" fmla="*/ 5069 h 171"/>
                <a:gd name="T2" fmla="*/ 21248 w 117"/>
                <a:gd name="T3" fmla="*/ 0 h 171"/>
                <a:gd name="T4" fmla="*/ 41397 w 117"/>
                <a:gd name="T5" fmla="*/ 24258 h 171"/>
                <a:gd name="T6" fmla="*/ 41397 w 117"/>
                <a:gd name="T7" fmla="*/ 49964 h 171"/>
                <a:gd name="T8" fmla="*/ 42496 w 117"/>
                <a:gd name="T9" fmla="*/ 60464 h 171"/>
                <a:gd name="T10" fmla="*/ 30773 w 117"/>
                <a:gd name="T11" fmla="*/ 60464 h 171"/>
                <a:gd name="T12" fmla="*/ 30040 w 117"/>
                <a:gd name="T13" fmla="*/ 52861 h 171"/>
                <a:gd name="T14" fmla="*/ 30040 w 117"/>
                <a:gd name="T15" fmla="*/ 52861 h 171"/>
                <a:gd name="T16" fmla="*/ 15386 w 117"/>
                <a:gd name="T17" fmla="*/ 61550 h 171"/>
                <a:gd name="T18" fmla="*/ 0 w 117"/>
                <a:gd name="T19" fmla="*/ 44171 h 171"/>
                <a:gd name="T20" fmla="*/ 27842 w 117"/>
                <a:gd name="T21" fmla="*/ 24258 h 171"/>
                <a:gd name="T22" fmla="*/ 30773 w 117"/>
                <a:gd name="T23" fmla="*/ 24258 h 171"/>
                <a:gd name="T24" fmla="*/ 30773 w 117"/>
                <a:gd name="T25" fmla="*/ 22086 h 171"/>
                <a:gd name="T26" fmla="*/ 21248 w 117"/>
                <a:gd name="T27" fmla="*/ 10862 h 171"/>
                <a:gd name="T28" fmla="*/ 6594 w 117"/>
                <a:gd name="T29" fmla="*/ 16293 h 171"/>
                <a:gd name="T30" fmla="*/ 4762 w 117"/>
                <a:gd name="T31" fmla="*/ 5069 h 171"/>
                <a:gd name="T32" fmla="*/ 30040 w 117"/>
                <a:gd name="T33" fmla="*/ 31861 h 171"/>
                <a:gd name="T34" fmla="*/ 28941 w 117"/>
                <a:gd name="T35" fmla="*/ 31861 h 171"/>
                <a:gd name="T36" fmla="*/ 11357 w 117"/>
                <a:gd name="T37" fmla="*/ 43447 h 171"/>
                <a:gd name="T38" fmla="*/ 19050 w 117"/>
                <a:gd name="T39" fmla="*/ 51774 h 171"/>
                <a:gd name="T40" fmla="*/ 30040 w 117"/>
                <a:gd name="T41" fmla="*/ 35482 h 171"/>
                <a:gd name="T42" fmla="*/ 30040 w 117"/>
                <a:gd name="T43" fmla="*/ 31861 h 1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7" h="171">
                  <a:moveTo>
                    <a:pt x="13" y="14"/>
                  </a:moveTo>
                  <a:cubicBezTo>
                    <a:pt x="23" y="8"/>
                    <a:pt x="37" y="0"/>
                    <a:pt x="58" y="0"/>
                  </a:cubicBezTo>
                  <a:cubicBezTo>
                    <a:pt x="103" y="0"/>
                    <a:pt x="113" y="24"/>
                    <a:pt x="113" y="67"/>
                  </a:cubicBezTo>
                  <a:lnTo>
                    <a:pt x="113" y="138"/>
                  </a:lnTo>
                  <a:cubicBezTo>
                    <a:pt x="113" y="149"/>
                    <a:pt x="113" y="159"/>
                    <a:pt x="116" y="167"/>
                  </a:cubicBezTo>
                  <a:lnTo>
                    <a:pt x="84" y="167"/>
                  </a:lnTo>
                  <a:cubicBezTo>
                    <a:pt x="82" y="162"/>
                    <a:pt x="82" y="154"/>
                    <a:pt x="82" y="146"/>
                  </a:cubicBezTo>
                  <a:cubicBezTo>
                    <a:pt x="74" y="159"/>
                    <a:pt x="63" y="170"/>
                    <a:pt x="42" y="170"/>
                  </a:cubicBezTo>
                  <a:cubicBezTo>
                    <a:pt x="21" y="170"/>
                    <a:pt x="0" y="151"/>
                    <a:pt x="0" y="122"/>
                  </a:cubicBezTo>
                  <a:cubicBezTo>
                    <a:pt x="0" y="77"/>
                    <a:pt x="31" y="67"/>
                    <a:pt x="76" y="67"/>
                  </a:cubicBezTo>
                  <a:lnTo>
                    <a:pt x="84" y="67"/>
                  </a:lnTo>
                  <a:lnTo>
                    <a:pt x="84" y="61"/>
                  </a:lnTo>
                  <a:cubicBezTo>
                    <a:pt x="84" y="45"/>
                    <a:pt x="77" y="30"/>
                    <a:pt x="58" y="30"/>
                  </a:cubicBezTo>
                  <a:cubicBezTo>
                    <a:pt x="40" y="30"/>
                    <a:pt x="26" y="40"/>
                    <a:pt x="18" y="45"/>
                  </a:cubicBezTo>
                  <a:lnTo>
                    <a:pt x="13" y="14"/>
                  </a:lnTo>
                  <a:close/>
                  <a:moveTo>
                    <a:pt x="82" y="88"/>
                  </a:moveTo>
                  <a:lnTo>
                    <a:pt x="79" y="88"/>
                  </a:lnTo>
                  <a:cubicBezTo>
                    <a:pt x="50" y="88"/>
                    <a:pt x="31" y="96"/>
                    <a:pt x="31" y="120"/>
                  </a:cubicBezTo>
                  <a:cubicBezTo>
                    <a:pt x="31" y="135"/>
                    <a:pt x="39" y="143"/>
                    <a:pt x="52" y="143"/>
                  </a:cubicBezTo>
                  <a:cubicBezTo>
                    <a:pt x="74" y="143"/>
                    <a:pt x="82" y="125"/>
                    <a:pt x="82" y="98"/>
                  </a:cubicBezTo>
                  <a:lnTo>
                    <a:pt x="82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422">
              <a:extLst>
                <a:ext uri="{FF2B5EF4-FFF2-40B4-BE49-F238E27FC236}">
                  <a16:creationId xmlns:a16="http://schemas.microsoft.com/office/drawing/2014/main" id="{07E447AF-AB7A-4992-858D-6AE9D495E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5386" y="6457946"/>
              <a:ext cx="41275" cy="82550"/>
            </a:xfrm>
            <a:custGeom>
              <a:avLst/>
              <a:gdLst>
                <a:gd name="T0" fmla="*/ 40916 w 115"/>
                <a:gd name="T1" fmla="*/ 71736 h 229"/>
                <a:gd name="T2" fmla="*/ 40916 w 115"/>
                <a:gd name="T3" fmla="*/ 81108 h 229"/>
                <a:gd name="T4" fmla="*/ 29431 w 115"/>
                <a:gd name="T5" fmla="*/ 81108 h 229"/>
                <a:gd name="T6" fmla="*/ 29431 w 115"/>
                <a:gd name="T7" fmla="*/ 72457 h 229"/>
                <a:gd name="T8" fmla="*/ 29431 w 115"/>
                <a:gd name="T9" fmla="*/ 72457 h 229"/>
                <a:gd name="T10" fmla="*/ 29431 w 115"/>
                <a:gd name="T11" fmla="*/ 72457 h 229"/>
                <a:gd name="T12" fmla="*/ 15074 w 115"/>
                <a:gd name="T13" fmla="*/ 82190 h 229"/>
                <a:gd name="T14" fmla="*/ 0 w 115"/>
                <a:gd name="T15" fmla="*/ 60200 h 229"/>
                <a:gd name="T16" fmla="*/ 0 w 115"/>
                <a:gd name="T17" fmla="*/ 23071 h 229"/>
                <a:gd name="T18" fmla="*/ 12203 w 115"/>
                <a:gd name="T19" fmla="*/ 23071 h 229"/>
                <a:gd name="T20" fmla="*/ 12203 w 115"/>
                <a:gd name="T21" fmla="*/ 58398 h 229"/>
                <a:gd name="T22" fmla="*/ 19740 w 115"/>
                <a:gd name="T23" fmla="*/ 70654 h 229"/>
                <a:gd name="T24" fmla="*/ 28354 w 115"/>
                <a:gd name="T25" fmla="*/ 56235 h 229"/>
                <a:gd name="T26" fmla="*/ 28354 w 115"/>
                <a:gd name="T27" fmla="*/ 23071 h 229"/>
                <a:gd name="T28" fmla="*/ 40916 w 115"/>
                <a:gd name="T29" fmla="*/ 23071 h 229"/>
                <a:gd name="T30" fmla="*/ 40916 w 115"/>
                <a:gd name="T31" fmla="*/ 71736 h 229"/>
                <a:gd name="T32" fmla="*/ 20817 w 115"/>
                <a:gd name="T33" fmla="*/ 0 h 229"/>
                <a:gd name="T34" fmla="*/ 32302 w 115"/>
                <a:gd name="T35" fmla="*/ 0 h 229"/>
                <a:gd name="T36" fmla="*/ 21894 w 115"/>
                <a:gd name="T37" fmla="*/ 16222 h 229"/>
                <a:gd name="T38" fmla="*/ 14357 w 115"/>
                <a:gd name="T39" fmla="*/ 16222 h 229"/>
                <a:gd name="T40" fmla="*/ 20817 w 115"/>
                <a:gd name="T41" fmla="*/ 0 h 2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5" h="229">
                  <a:moveTo>
                    <a:pt x="114" y="199"/>
                  </a:moveTo>
                  <a:cubicBezTo>
                    <a:pt x="114" y="209"/>
                    <a:pt x="114" y="217"/>
                    <a:pt x="114" y="225"/>
                  </a:cubicBezTo>
                  <a:lnTo>
                    <a:pt x="82" y="225"/>
                  </a:lnTo>
                  <a:cubicBezTo>
                    <a:pt x="82" y="217"/>
                    <a:pt x="82" y="209"/>
                    <a:pt x="82" y="201"/>
                  </a:cubicBezTo>
                  <a:cubicBezTo>
                    <a:pt x="74" y="215"/>
                    <a:pt x="66" y="228"/>
                    <a:pt x="42" y="228"/>
                  </a:cubicBezTo>
                  <a:cubicBezTo>
                    <a:pt x="10" y="228"/>
                    <a:pt x="0" y="201"/>
                    <a:pt x="0" y="167"/>
                  </a:cubicBezTo>
                  <a:lnTo>
                    <a:pt x="0" y="64"/>
                  </a:lnTo>
                  <a:lnTo>
                    <a:pt x="34" y="64"/>
                  </a:lnTo>
                  <a:lnTo>
                    <a:pt x="34" y="162"/>
                  </a:lnTo>
                  <a:cubicBezTo>
                    <a:pt x="34" y="185"/>
                    <a:pt x="40" y="196"/>
                    <a:pt x="55" y="196"/>
                  </a:cubicBezTo>
                  <a:cubicBezTo>
                    <a:pt x="74" y="196"/>
                    <a:pt x="79" y="178"/>
                    <a:pt x="79" y="156"/>
                  </a:cubicBezTo>
                  <a:lnTo>
                    <a:pt x="79" y="64"/>
                  </a:lnTo>
                  <a:lnTo>
                    <a:pt x="114" y="64"/>
                  </a:lnTo>
                  <a:lnTo>
                    <a:pt x="114" y="199"/>
                  </a:lnTo>
                  <a:close/>
                  <a:moveTo>
                    <a:pt x="58" y="0"/>
                  </a:moveTo>
                  <a:lnTo>
                    <a:pt x="90" y="0"/>
                  </a:lnTo>
                  <a:lnTo>
                    <a:pt x="61" y="45"/>
                  </a:lnTo>
                  <a:lnTo>
                    <a:pt x="40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423">
              <a:extLst>
                <a:ext uri="{FF2B5EF4-FFF2-40B4-BE49-F238E27FC236}">
                  <a16:creationId xmlns:a16="http://schemas.microsoft.com/office/drawing/2014/main" id="{E0B2D1D1-FAE3-4B1D-998B-028B2C607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6186" y="6453184"/>
              <a:ext cx="44450" cy="85725"/>
            </a:xfrm>
            <a:custGeom>
              <a:avLst/>
              <a:gdLst>
                <a:gd name="T0" fmla="*/ 44089 w 123"/>
                <a:gd name="T1" fmla="*/ 1076 h 239"/>
                <a:gd name="T2" fmla="*/ 44089 w 123"/>
                <a:gd name="T3" fmla="*/ 76041 h 239"/>
                <a:gd name="T4" fmla="*/ 44089 w 123"/>
                <a:gd name="T5" fmla="*/ 85366 h 239"/>
                <a:gd name="T6" fmla="*/ 32524 w 123"/>
                <a:gd name="T7" fmla="*/ 85366 h 239"/>
                <a:gd name="T8" fmla="*/ 32524 w 123"/>
                <a:gd name="T9" fmla="*/ 76041 h 239"/>
                <a:gd name="T10" fmla="*/ 18430 w 123"/>
                <a:gd name="T11" fmla="*/ 85366 h 239"/>
                <a:gd name="T12" fmla="*/ 0 w 123"/>
                <a:gd name="T13" fmla="*/ 55954 h 239"/>
                <a:gd name="T14" fmla="*/ 18430 w 123"/>
                <a:gd name="T15" fmla="*/ 25466 h 239"/>
                <a:gd name="T16" fmla="*/ 31802 w 123"/>
                <a:gd name="T17" fmla="*/ 35151 h 239"/>
                <a:gd name="T18" fmla="*/ 31802 w 123"/>
                <a:gd name="T19" fmla="*/ 0 h 239"/>
                <a:gd name="T20" fmla="*/ 44089 w 123"/>
                <a:gd name="T21" fmla="*/ 1076 h 239"/>
                <a:gd name="T22" fmla="*/ 30717 w 123"/>
                <a:gd name="T23" fmla="*/ 55954 h 239"/>
                <a:gd name="T24" fmla="*/ 20960 w 123"/>
                <a:gd name="T25" fmla="*/ 36227 h 239"/>
                <a:gd name="T26" fmla="*/ 11564 w 123"/>
                <a:gd name="T27" fmla="*/ 54878 h 239"/>
                <a:gd name="T28" fmla="*/ 20960 w 123"/>
                <a:gd name="T29" fmla="*/ 76041 h 239"/>
                <a:gd name="T30" fmla="*/ 30717 w 123"/>
                <a:gd name="T31" fmla="*/ 55954 h 2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3" h="239">
                  <a:moveTo>
                    <a:pt x="122" y="3"/>
                  </a:moveTo>
                  <a:lnTo>
                    <a:pt x="122" y="212"/>
                  </a:lnTo>
                  <a:lnTo>
                    <a:pt x="122" y="238"/>
                  </a:lnTo>
                  <a:lnTo>
                    <a:pt x="90" y="238"/>
                  </a:lnTo>
                  <a:lnTo>
                    <a:pt x="90" y="212"/>
                  </a:lnTo>
                  <a:cubicBezTo>
                    <a:pt x="85" y="225"/>
                    <a:pt x="74" y="238"/>
                    <a:pt x="51" y="238"/>
                  </a:cubicBezTo>
                  <a:cubicBezTo>
                    <a:pt x="13" y="238"/>
                    <a:pt x="0" y="201"/>
                    <a:pt x="0" y="156"/>
                  </a:cubicBezTo>
                  <a:cubicBezTo>
                    <a:pt x="0" y="103"/>
                    <a:pt x="19" y="71"/>
                    <a:pt x="51" y="71"/>
                  </a:cubicBezTo>
                  <a:cubicBezTo>
                    <a:pt x="72" y="71"/>
                    <a:pt x="82" y="85"/>
                    <a:pt x="88" y="98"/>
                  </a:cubicBezTo>
                  <a:lnTo>
                    <a:pt x="88" y="0"/>
                  </a:lnTo>
                  <a:lnTo>
                    <a:pt x="122" y="3"/>
                  </a:lnTo>
                  <a:close/>
                  <a:moveTo>
                    <a:pt x="85" y="156"/>
                  </a:moveTo>
                  <a:cubicBezTo>
                    <a:pt x="85" y="124"/>
                    <a:pt x="77" y="101"/>
                    <a:pt x="58" y="101"/>
                  </a:cubicBezTo>
                  <a:cubicBezTo>
                    <a:pt x="40" y="101"/>
                    <a:pt x="32" y="122"/>
                    <a:pt x="32" y="153"/>
                  </a:cubicBezTo>
                  <a:cubicBezTo>
                    <a:pt x="35" y="193"/>
                    <a:pt x="40" y="212"/>
                    <a:pt x="58" y="212"/>
                  </a:cubicBezTo>
                  <a:cubicBezTo>
                    <a:pt x="80" y="212"/>
                    <a:pt x="85" y="188"/>
                    <a:pt x="85" y="1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424">
              <a:extLst>
                <a:ext uri="{FF2B5EF4-FFF2-40B4-BE49-F238E27FC236}">
                  <a16:creationId xmlns:a16="http://schemas.microsoft.com/office/drawing/2014/main" id="{334A204F-C74B-42CC-ACBE-1BF29EA0A6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8574" y="6478584"/>
              <a:ext cx="42862" cy="60325"/>
            </a:xfrm>
            <a:custGeom>
              <a:avLst/>
              <a:gdLst>
                <a:gd name="T0" fmla="*/ 39565 w 117"/>
                <a:gd name="T1" fmla="*/ 56016 h 168"/>
                <a:gd name="T2" fmla="*/ 24179 w 117"/>
                <a:gd name="T3" fmla="*/ 59966 h 168"/>
                <a:gd name="T4" fmla="*/ 0 w 117"/>
                <a:gd name="T5" fmla="*/ 30522 h 168"/>
                <a:gd name="T6" fmla="*/ 21248 w 117"/>
                <a:gd name="T7" fmla="*/ 0 h 168"/>
                <a:gd name="T8" fmla="*/ 42496 w 117"/>
                <a:gd name="T9" fmla="*/ 31240 h 168"/>
                <a:gd name="T10" fmla="*/ 42496 w 117"/>
                <a:gd name="T11" fmla="*/ 34112 h 168"/>
                <a:gd name="T12" fmla="*/ 11723 w 117"/>
                <a:gd name="T13" fmla="*/ 34112 h 168"/>
                <a:gd name="T14" fmla="*/ 25278 w 117"/>
                <a:gd name="T15" fmla="*/ 50271 h 168"/>
                <a:gd name="T16" fmla="*/ 38832 w 117"/>
                <a:gd name="T17" fmla="*/ 45603 h 168"/>
                <a:gd name="T18" fmla="*/ 39565 w 117"/>
                <a:gd name="T19" fmla="*/ 56016 h 168"/>
                <a:gd name="T20" fmla="*/ 30040 w 117"/>
                <a:gd name="T21" fmla="*/ 24776 h 168"/>
                <a:gd name="T22" fmla="*/ 21248 w 117"/>
                <a:gd name="T23" fmla="*/ 9695 h 168"/>
                <a:gd name="T24" fmla="*/ 11723 w 117"/>
                <a:gd name="T25" fmla="*/ 24776 h 168"/>
                <a:gd name="T26" fmla="*/ 30040 w 117"/>
                <a:gd name="T27" fmla="*/ 24776 h 1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7" h="168">
                  <a:moveTo>
                    <a:pt x="108" y="156"/>
                  </a:moveTo>
                  <a:cubicBezTo>
                    <a:pt x="100" y="159"/>
                    <a:pt x="87" y="167"/>
                    <a:pt x="66" y="167"/>
                  </a:cubicBezTo>
                  <a:cubicBezTo>
                    <a:pt x="18" y="167"/>
                    <a:pt x="0" y="130"/>
                    <a:pt x="0" y="85"/>
                  </a:cubicBezTo>
                  <a:cubicBezTo>
                    <a:pt x="0" y="37"/>
                    <a:pt x="24" y="0"/>
                    <a:pt x="58" y="0"/>
                  </a:cubicBezTo>
                  <a:cubicBezTo>
                    <a:pt x="90" y="0"/>
                    <a:pt x="116" y="21"/>
                    <a:pt x="116" y="87"/>
                  </a:cubicBezTo>
                  <a:lnTo>
                    <a:pt x="116" y="95"/>
                  </a:lnTo>
                  <a:lnTo>
                    <a:pt x="32" y="95"/>
                  </a:lnTo>
                  <a:cubicBezTo>
                    <a:pt x="32" y="122"/>
                    <a:pt x="42" y="140"/>
                    <a:pt x="69" y="140"/>
                  </a:cubicBezTo>
                  <a:cubicBezTo>
                    <a:pt x="90" y="140"/>
                    <a:pt x="100" y="132"/>
                    <a:pt x="106" y="127"/>
                  </a:cubicBezTo>
                  <a:lnTo>
                    <a:pt x="108" y="156"/>
                  </a:lnTo>
                  <a:close/>
                  <a:moveTo>
                    <a:pt x="82" y="69"/>
                  </a:moveTo>
                  <a:cubicBezTo>
                    <a:pt x="82" y="40"/>
                    <a:pt x="74" y="27"/>
                    <a:pt x="58" y="27"/>
                  </a:cubicBezTo>
                  <a:cubicBezTo>
                    <a:pt x="40" y="27"/>
                    <a:pt x="32" y="48"/>
                    <a:pt x="32" y="69"/>
                  </a:cubicBezTo>
                  <a:lnTo>
                    <a:pt x="82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425">
              <a:extLst>
                <a:ext uri="{FF2B5EF4-FFF2-40B4-BE49-F238E27FC236}">
                  <a16:creationId xmlns:a16="http://schemas.microsoft.com/office/drawing/2014/main" id="{43927DBB-7EBB-403B-B6A0-3D5C7DAAC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0186" y="6635746"/>
              <a:ext cx="14288" cy="31750"/>
            </a:xfrm>
            <a:custGeom>
              <a:avLst/>
              <a:gdLst>
                <a:gd name="T0" fmla="*/ 0 w 39"/>
                <a:gd name="T1" fmla="*/ 0 h 86"/>
                <a:gd name="T2" fmla="*/ 13922 w 39"/>
                <a:gd name="T3" fmla="*/ 0 h 86"/>
                <a:gd name="T4" fmla="*/ 13922 w 39"/>
                <a:gd name="T5" fmla="*/ 5169 h 86"/>
                <a:gd name="T6" fmla="*/ 5129 w 39"/>
                <a:gd name="T7" fmla="*/ 5169 h 86"/>
                <a:gd name="T8" fmla="*/ 5129 w 39"/>
                <a:gd name="T9" fmla="*/ 12922 h 86"/>
                <a:gd name="T10" fmla="*/ 12823 w 39"/>
                <a:gd name="T11" fmla="*/ 12922 h 86"/>
                <a:gd name="T12" fmla="*/ 12823 w 39"/>
                <a:gd name="T13" fmla="*/ 17721 h 86"/>
                <a:gd name="T14" fmla="*/ 5129 w 39"/>
                <a:gd name="T15" fmla="*/ 17721 h 86"/>
                <a:gd name="T16" fmla="*/ 5129 w 39"/>
                <a:gd name="T17" fmla="*/ 26581 h 86"/>
                <a:gd name="T18" fmla="*/ 13922 w 39"/>
                <a:gd name="T19" fmla="*/ 26581 h 86"/>
                <a:gd name="T20" fmla="*/ 13922 w 39"/>
                <a:gd name="T21" fmla="*/ 31381 h 86"/>
                <a:gd name="T22" fmla="*/ 0 w 39"/>
                <a:gd name="T23" fmla="*/ 31381 h 86"/>
                <a:gd name="T24" fmla="*/ 0 w 39"/>
                <a:gd name="T25" fmla="*/ 0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86">
                  <a:moveTo>
                    <a:pt x="0" y="0"/>
                  </a:moveTo>
                  <a:lnTo>
                    <a:pt x="38" y="0"/>
                  </a:lnTo>
                  <a:lnTo>
                    <a:pt x="38" y="14"/>
                  </a:lnTo>
                  <a:lnTo>
                    <a:pt x="14" y="14"/>
                  </a:lnTo>
                  <a:lnTo>
                    <a:pt x="14" y="35"/>
                  </a:lnTo>
                  <a:lnTo>
                    <a:pt x="35" y="35"/>
                  </a:lnTo>
                  <a:lnTo>
                    <a:pt x="35" y="48"/>
                  </a:lnTo>
                  <a:lnTo>
                    <a:pt x="14" y="48"/>
                  </a:lnTo>
                  <a:lnTo>
                    <a:pt x="14" y="72"/>
                  </a:lnTo>
                  <a:lnTo>
                    <a:pt x="38" y="72"/>
                  </a:lnTo>
                  <a:lnTo>
                    <a:pt x="38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426">
              <a:extLst>
                <a:ext uri="{FF2B5EF4-FFF2-40B4-BE49-F238E27FC236}">
                  <a16:creationId xmlns:a16="http://schemas.microsoft.com/office/drawing/2014/main" id="{63F2F4A2-8DCE-4086-B702-F6B662000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7649" y="6634159"/>
              <a:ext cx="15875" cy="31750"/>
            </a:xfrm>
            <a:custGeom>
              <a:avLst/>
              <a:gdLst>
                <a:gd name="T0" fmla="*/ 0 w 43"/>
                <a:gd name="T1" fmla="*/ 26581 h 86"/>
                <a:gd name="T2" fmla="*/ 5907 w 43"/>
                <a:gd name="T3" fmla="*/ 28427 h 86"/>
                <a:gd name="T4" fmla="*/ 9968 w 43"/>
                <a:gd name="T5" fmla="*/ 23628 h 86"/>
                <a:gd name="T6" fmla="*/ 7015 w 43"/>
                <a:gd name="T7" fmla="*/ 18459 h 86"/>
                <a:gd name="T8" fmla="*/ 4799 w 43"/>
                <a:gd name="T9" fmla="*/ 16613 h 86"/>
                <a:gd name="T10" fmla="*/ 1108 w 43"/>
                <a:gd name="T11" fmla="*/ 8860 h 86"/>
                <a:gd name="T12" fmla="*/ 8860 w 43"/>
                <a:gd name="T13" fmla="*/ 0 h 86"/>
                <a:gd name="T14" fmla="*/ 13660 w 43"/>
                <a:gd name="T15" fmla="*/ 1108 h 86"/>
                <a:gd name="T16" fmla="*/ 13660 w 43"/>
                <a:gd name="T17" fmla="*/ 5907 h 86"/>
                <a:gd name="T18" fmla="*/ 8860 w 43"/>
                <a:gd name="T19" fmla="*/ 4799 h 86"/>
                <a:gd name="T20" fmla="*/ 4799 w 43"/>
                <a:gd name="T21" fmla="*/ 8860 h 86"/>
                <a:gd name="T22" fmla="*/ 7753 w 43"/>
                <a:gd name="T23" fmla="*/ 12552 h 86"/>
                <a:gd name="T24" fmla="*/ 10706 w 43"/>
                <a:gd name="T25" fmla="*/ 14767 h 86"/>
                <a:gd name="T26" fmla="*/ 15506 w 43"/>
                <a:gd name="T27" fmla="*/ 22520 h 86"/>
                <a:gd name="T28" fmla="*/ 7015 w 43"/>
                <a:gd name="T29" fmla="*/ 31381 h 86"/>
                <a:gd name="T30" fmla="*/ 1108 w 43"/>
                <a:gd name="T31" fmla="*/ 30273 h 86"/>
                <a:gd name="T32" fmla="*/ 0 w 43"/>
                <a:gd name="T33" fmla="*/ 26581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" h="86">
                  <a:moveTo>
                    <a:pt x="0" y="72"/>
                  </a:moveTo>
                  <a:cubicBezTo>
                    <a:pt x="3" y="74"/>
                    <a:pt x="8" y="77"/>
                    <a:pt x="16" y="77"/>
                  </a:cubicBezTo>
                  <a:cubicBezTo>
                    <a:pt x="21" y="77"/>
                    <a:pt x="27" y="74"/>
                    <a:pt x="27" y="64"/>
                  </a:cubicBezTo>
                  <a:cubicBezTo>
                    <a:pt x="27" y="58"/>
                    <a:pt x="24" y="56"/>
                    <a:pt x="19" y="50"/>
                  </a:cubicBezTo>
                  <a:lnTo>
                    <a:pt x="13" y="45"/>
                  </a:lnTo>
                  <a:cubicBezTo>
                    <a:pt x="5" y="40"/>
                    <a:pt x="3" y="34"/>
                    <a:pt x="3" y="24"/>
                  </a:cubicBezTo>
                  <a:cubicBezTo>
                    <a:pt x="3" y="8"/>
                    <a:pt x="13" y="0"/>
                    <a:pt x="24" y="0"/>
                  </a:cubicBezTo>
                  <a:cubicBezTo>
                    <a:pt x="32" y="0"/>
                    <a:pt x="37" y="3"/>
                    <a:pt x="37" y="3"/>
                  </a:cubicBezTo>
                  <a:lnTo>
                    <a:pt x="37" y="16"/>
                  </a:lnTo>
                  <a:cubicBezTo>
                    <a:pt x="35" y="13"/>
                    <a:pt x="29" y="13"/>
                    <a:pt x="24" y="13"/>
                  </a:cubicBezTo>
                  <a:cubicBezTo>
                    <a:pt x="19" y="13"/>
                    <a:pt x="13" y="19"/>
                    <a:pt x="13" y="24"/>
                  </a:cubicBezTo>
                  <a:cubicBezTo>
                    <a:pt x="13" y="29"/>
                    <a:pt x="16" y="32"/>
                    <a:pt x="21" y="34"/>
                  </a:cubicBezTo>
                  <a:lnTo>
                    <a:pt x="29" y="40"/>
                  </a:lnTo>
                  <a:cubicBezTo>
                    <a:pt x="37" y="45"/>
                    <a:pt x="42" y="50"/>
                    <a:pt x="42" y="61"/>
                  </a:cubicBezTo>
                  <a:cubicBezTo>
                    <a:pt x="42" y="77"/>
                    <a:pt x="32" y="85"/>
                    <a:pt x="19" y="85"/>
                  </a:cubicBezTo>
                  <a:cubicBezTo>
                    <a:pt x="11" y="85"/>
                    <a:pt x="5" y="85"/>
                    <a:pt x="3" y="82"/>
                  </a:cubicBezTo>
                  <a:lnTo>
                    <a:pt x="0" y="7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427">
              <a:extLst>
                <a:ext uri="{FF2B5EF4-FFF2-40B4-BE49-F238E27FC236}">
                  <a16:creationId xmlns:a16="http://schemas.microsoft.com/office/drawing/2014/main" id="{842DE0CA-D575-42B0-9AFC-26593FD13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1936" y="6635746"/>
              <a:ext cx="17463" cy="31750"/>
            </a:xfrm>
            <a:custGeom>
              <a:avLst/>
              <a:gdLst>
                <a:gd name="T0" fmla="*/ 17107 w 49"/>
                <a:gd name="T1" fmla="*/ 30273 h 86"/>
                <a:gd name="T2" fmla="*/ 11404 w 49"/>
                <a:gd name="T3" fmla="*/ 31381 h 86"/>
                <a:gd name="T4" fmla="*/ 0 w 49"/>
                <a:gd name="T5" fmla="*/ 15875 h 86"/>
                <a:gd name="T6" fmla="*/ 11404 w 49"/>
                <a:gd name="T7" fmla="*/ 0 h 86"/>
                <a:gd name="T8" fmla="*/ 17107 w 49"/>
                <a:gd name="T9" fmla="*/ 1108 h 86"/>
                <a:gd name="T10" fmla="*/ 17107 w 49"/>
                <a:gd name="T11" fmla="*/ 5907 h 86"/>
                <a:gd name="T12" fmla="*/ 12474 w 49"/>
                <a:gd name="T13" fmla="*/ 4061 h 86"/>
                <a:gd name="T14" fmla="*/ 5702 w 49"/>
                <a:gd name="T15" fmla="*/ 14767 h 86"/>
                <a:gd name="T16" fmla="*/ 12474 w 49"/>
                <a:gd name="T17" fmla="*/ 25474 h 86"/>
                <a:gd name="T18" fmla="*/ 17107 w 49"/>
                <a:gd name="T19" fmla="*/ 23628 h 86"/>
                <a:gd name="T20" fmla="*/ 17107 w 49"/>
                <a:gd name="T21" fmla="*/ 30273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" h="86">
                  <a:moveTo>
                    <a:pt x="48" y="82"/>
                  </a:moveTo>
                  <a:cubicBezTo>
                    <a:pt x="46" y="85"/>
                    <a:pt x="40" y="85"/>
                    <a:pt x="32" y="85"/>
                  </a:cubicBezTo>
                  <a:cubicBezTo>
                    <a:pt x="11" y="85"/>
                    <a:pt x="0" y="67"/>
                    <a:pt x="0" y="43"/>
                  </a:cubicBezTo>
                  <a:cubicBezTo>
                    <a:pt x="0" y="19"/>
                    <a:pt x="11" y="0"/>
                    <a:pt x="32" y="0"/>
                  </a:cubicBezTo>
                  <a:cubicBezTo>
                    <a:pt x="40" y="0"/>
                    <a:pt x="46" y="3"/>
                    <a:pt x="48" y="3"/>
                  </a:cubicBezTo>
                  <a:lnTo>
                    <a:pt x="48" y="16"/>
                  </a:lnTo>
                  <a:cubicBezTo>
                    <a:pt x="46" y="14"/>
                    <a:pt x="40" y="11"/>
                    <a:pt x="35" y="11"/>
                  </a:cubicBezTo>
                  <a:cubicBezTo>
                    <a:pt x="24" y="11"/>
                    <a:pt x="16" y="19"/>
                    <a:pt x="16" y="40"/>
                  </a:cubicBezTo>
                  <a:cubicBezTo>
                    <a:pt x="16" y="61"/>
                    <a:pt x="24" y="69"/>
                    <a:pt x="35" y="69"/>
                  </a:cubicBezTo>
                  <a:cubicBezTo>
                    <a:pt x="40" y="69"/>
                    <a:pt x="46" y="67"/>
                    <a:pt x="48" y="64"/>
                  </a:cubicBezTo>
                  <a:lnTo>
                    <a:pt x="48" y="8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428">
              <a:extLst>
                <a:ext uri="{FF2B5EF4-FFF2-40B4-BE49-F238E27FC236}">
                  <a16:creationId xmlns:a16="http://schemas.microsoft.com/office/drawing/2014/main" id="{3EEBC844-EF91-4AD5-AC92-39EE30560E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574" y="6635746"/>
              <a:ext cx="17462" cy="31750"/>
            </a:xfrm>
            <a:custGeom>
              <a:avLst/>
              <a:gdLst>
                <a:gd name="T0" fmla="*/ 1069 w 49"/>
                <a:gd name="T1" fmla="*/ 0 h 86"/>
                <a:gd name="T2" fmla="*/ 8553 w 49"/>
                <a:gd name="T3" fmla="*/ 0 h 86"/>
                <a:gd name="T4" fmla="*/ 16037 w 49"/>
                <a:gd name="T5" fmla="*/ 7753 h 86"/>
                <a:gd name="T6" fmla="*/ 11404 w 49"/>
                <a:gd name="T7" fmla="*/ 14767 h 86"/>
                <a:gd name="T8" fmla="*/ 11404 w 49"/>
                <a:gd name="T9" fmla="*/ 14767 h 86"/>
                <a:gd name="T10" fmla="*/ 14255 w 49"/>
                <a:gd name="T11" fmla="*/ 18828 h 86"/>
                <a:gd name="T12" fmla="*/ 17106 w 49"/>
                <a:gd name="T13" fmla="*/ 30273 h 86"/>
                <a:gd name="T14" fmla="*/ 12473 w 49"/>
                <a:gd name="T15" fmla="*/ 30273 h 86"/>
                <a:gd name="T16" fmla="*/ 9622 w 49"/>
                <a:gd name="T17" fmla="*/ 20674 h 86"/>
                <a:gd name="T18" fmla="*/ 5702 w 49"/>
                <a:gd name="T19" fmla="*/ 17721 h 86"/>
                <a:gd name="T20" fmla="*/ 4633 w 49"/>
                <a:gd name="T21" fmla="*/ 17721 h 86"/>
                <a:gd name="T22" fmla="*/ 4633 w 49"/>
                <a:gd name="T23" fmla="*/ 31381 h 86"/>
                <a:gd name="T24" fmla="*/ 0 w 49"/>
                <a:gd name="T25" fmla="*/ 31381 h 86"/>
                <a:gd name="T26" fmla="*/ 0 w 49"/>
                <a:gd name="T27" fmla="*/ 0 h 86"/>
                <a:gd name="T28" fmla="*/ 1069 w 49"/>
                <a:gd name="T29" fmla="*/ 0 h 86"/>
                <a:gd name="T30" fmla="*/ 6771 w 49"/>
                <a:gd name="T31" fmla="*/ 13660 h 86"/>
                <a:gd name="T32" fmla="*/ 10335 w 49"/>
                <a:gd name="T33" fmla="*/ 8860 h 86"/>
                <a:gd name="T34" fmla="*/ 6771 w 49"/>
                <a:gd name="T35" fmla="*/ 4061 h 86"/>
                <a:gd name="T36" fmla="*/ 4633 w 49"/>
                <a:gd name="T37" fmla="*/ 4061 h 86"/>
                <a:gd name="T38" fmla="*/ 4633 w 49"/>
                <a:gd name="T39" fmla="*/ 12922 h 86"/>
                <a:gd name="T40" fmla="*/ 6771 w 49"/>
                <a:gd name="T41" fmla="*/ 12922 h 86"/>
                <a:gd name="T42" fmla="*/ 6771 w 49"/>
                <a:gd name="T43" fmla="*/ 13660 h 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9" h="86">
                  <a:moveTo>
                    <a:pt x="3" y="0"/>
                  </a:moveTo>
                  <a:lnTo>
                    <a:pt x="24" y="0"/>
                  </a:lnTo>
                  <a:cubicBezTo>
                    <a:pt x="37" y="0"/>
                    <a:pt x="45" y="8"/>
                    <a:pt x="45" y="21"/>
                  </a:cubicBezTo>
                  <a:cubicBezTo>
                    <a:pt x="45" y="32"/>
                    <a:pt x="40" y="40"/>
                    <a:pt x="32" y="40"/>
                  </a:cubicBezTo>
                  <a:cubicBezTo>
                    <a:pt x="35" y="40"/>
                    <a:pt x="37" y="43"/>
                    <a:pt x="40" y="51"/>
                  </a:cubicBezTo>
                  <a:lnTo>
                    <a:pt x="48" y="82"/>
                  </a:lnTo>
                  <a:lnTo>
                    <a:pt x="35" y="82"/>
                  </a:lnTo>
                  <a:lnTo>
                    <a:pt x="27" y="56"/>
                  </a:lnTo>
                  <a:cubicBezTo>
                    <a:pt x="24" y="51"/>
                    <a:pt x="21" y="48"/>
                    <a:pt x="16" y="48"/>
                  </a:cubicBez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3" y="0"/>
                  </a:lnTo>
                  <a:close/>
                  <a:moveTo>
                    <a:pt x="19" y="37"/>
                  </a:moveTo>
                  <a:cubicBezTo>
                    <a:pt x="27" y="37"/>
                    <a:pt x="29" y="32"/>
                    <a:pt x="29" y="24"/>
                  </a:cubicBezTo>
                  <a:cubicBezTo>
                    <a:pt x="29" y="14"/>
                    <a:pt x="24" y="11"/>
                    <a:pt x="19" y="11"/>
                  </a:cubicBezTo>
                  <a:lnTo>
                    <a:pt x="13" y="11"/>
                  </a:lnTo>
                  <a:lnTo>
                    <a:pt x="13" y="35"/>
                  </a:lnTo>
                  <a:lnTo>
                    <a:pt x="19" y="35"/>
                  </a:lnTo>
                  <a:lnTo>
                    <a:pt x="19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429">
              <a:extLst>
                <a:ext uri="{FF2B5EF4-FFF2-40B4-BE49-F238E27FC236}">
                  <a16:creationId xmlns:a16="http://schemas.microsoft.com/office/drawing/2014/main" id="{2D4390F0-BF73-4692-ACAC-C79B64555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3211" y="6635746"/>
              <a:ext cx="4763" cy="30163"/>
            </a:xfrm>
            <a:custGeom>
              <a:avLst/>
              <a:gdLst>
                <a:gd name="T0" fmla="*/ 0 w 14"/>
                <a:gd name="T1" fmla="*/ 0 h 83"/>
                <a:gd name="T2" fmla="*/ 4423 w 14"/>
                <a:gd name="T3" fmla="*/ 0 h 83"/>
                <a:gd name="T4" fmla="*/ 4423 w 14"/>
                <a:gd name="T5" fmla="*/ 29800 h 83"/>
                <a:gd name="T6" fmla="*/ 0 w 14"/>
                <a:gd name="T7" fmla="*/ 29800 h 83"/>
                <a:gd name="T8" fmla="*/ 0 w 14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83">
                  <a:moveTo>
                    <a:pt x="0" y="0"/>
                  </a:moveTo>
                  <a:lnTo>
                    <a:pt x="13" y="0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430">
              <a:extLst>
                <a:ext uri="{FF2B5EF4-FFF2-40B4-BE49-F238E27FC236}">
                  <a16:creationId xmlns:a16="http://schemas.microsoft.com/office/drawing/2014/main" id="{A0121E2E-5548-4BE0-9FC8-D2DB76665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9561" y="6634159"/>
              <a:ext cx="15875" cy="30162"/>
            </a:xfrm>
            <a:custGeom>
              <a:avLst/>
              <a:gdLst>
                <a:gd name="T0" fmla="*/ 0 w 44"/>
                <a:gd name="T1" fmla="*/ 4613 h 85"/>
                <a:gd name="T2" fmla="*/ 0 w 44"/>
                <a:gd name="T3" fmla="*/ 0 h 85"/>
                <a:gd name="T4" fmla="*/ 15514 w 44"/>
                <a:gd name="T5" fmla="*/ 0 h 85"/>
                <a:gd name="T6" fmla="*/ 15514 w 44"/>
                <a:gd name="T7" fmla="*/ 4613 h 85"/>
                <a:gd name="T8" fmla="*/ 9741 w 44"/>
                <a:gd name="T9" fmla="*/ 4613 h 85"/>
                <a:gd name="T10" fmla="*/ 9741 w 44"/>
                <a:gd name="T11" fmla="*/ 29807 h 85"/>
                <a:gd name="T12" fmla="*/ 4690 w 44"/>
                <a:gd name="T13" fmla="*/ 29807 h 85"/>
                <a:gd name="T14" fmla="*/ 4690 w 44"/>
                <a:gd name="T15" fmla="*/ 4613 h 85"/>
                <a:gd name="T16" fmla="*/ 0 w 44"/>
                <a:gd name="T17" fmla="*/ 4613 h 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" h="85">
                  <a:moveTo>
                    <a:pt x="0" y="1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13"/>
                  </a:lnTo>
                  <a:lnTo>
                    <a:pt x="27" y="13"/>
                  </a:lnTo>
                  <a:lnTo>
                    <a:pt x="27" y="84"/>
                  </a:lnTo>
                  <a:lnTo>
                    <a:pt x="13" y="84"/>
                  </a:lnTo>
                  <a:lnTo>
                    <a:pt x="13" y="13"/>
                  </a:lnTo>
                  <a:lnTo>
                    <a:pt x="0" y="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431">
              <a:extLst>
                <a:ext uri="{FF2B5EF4-FFF2-40B4-BE49-F238E27FC236}">
                  <a16:creationId xmlns:a16="http://schemas.microsoft.com/office/drawing/2014/main" id="{595AAEED-032D-4714-8AB4-8F36CDB29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436" y="6634159"/>
              <a:ext cx="19050" cy="30162"/>
            </a:xfrm>
            <a:custGeom>
              <a:avLst/>
              <a:gdLst>
                <a:gd name="T0" fmla="*/ 9525 w 54"/>
                <a:gd name="T1" fmla="*/ 0 h 85"/>
                <a:gd name="T2" fmla="*/ 18697 w 54"/>
                <a:gd name="T3" fmla="*/ 14904 h 85"/>
                <a:gd name="T4" fmla="*/ 9525 w 54"/>
                <a:gd name="T5" fmla="*/ 29807 h 85"/>
                <a:gd name="T6" fmla="*/ 0 w 54"/>
                <a:gd name="T7" fmla="*/ 14904 h 85"/>
                <a:gd name="T8" fmla="*/ 9525 w 54"/>
                <a:gd name="T9" fmla="*/ 0 h 85"/>
                <a:gd name="T10" fmla="*/ 9525 w 54"/>
                <a:gd name="T11" fmla="*/ 26259 h 85"/>
                <a:gd name="T12" fmla="*/ 14111 w 54"/>
                <a:gd name="T13" fmla="*/ 14904 h 85"/>
                <a:gd name="T14" fmla="*/ 9525 w 54"/>
                <a:gd name="T15" fmla="*/ 3548 h 85"/>
                <a:gd name="T16" fmla="*/ 4939 w 54"/>
                <a:gd name="T17" fmla="*/ 14904 h 85"/>
                <a:gd name="T18" fmla="*/ 9525 w 54"/>
                <a:gd name="T19" fmla="*/ 26259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" h="85">
                  <a:moveTo>
                    <a:pt x="27" y="0"/>
                  </a:moveTo>
                  <a:cubicBezTo>
                    <a:pt x="40" y="0"/>
                    <a:pt x="53" y="13"/>
                    <a:pt x="53" y="42"/>
                  </a:cubicBezTo>
                  <a:cubicBezTo>
                    <a:pt x="53" y="71"/>
                    <a:pt x="40" y="84"/>
                    <a:pt x="27" y="84"/>
                  </a:cubicBezTo>
                  <a:cubicBezTo>
                    <a:pt x="14" y="84"/>
                    <a:pt x="0" y="71"/>
                    <a:pt x="0" y="42"/>
                  </a:cubicBezTo>
                  <a:cubicBezTo>
                    <a:pt x="0" y="13"/>
                    <a:pt x="14" y="0"/>
                    <a:pt x="27" y="0"/>
                  </a:cubicBezTo>
                  <a:close/>
                  <a:moveTo>
                    <a:pt x="27" y="74"/>
                  </a:moveTo>
                  <a:cubicBezTo>
                    <a:pt x="35" y="74"/>
                    <a:pt x="40" y="66"/>
                    <a:pt x="40" y="42"/>
                  </a:cubicBezTo>
                  <a:cubicBezTo>
                    <a:pt x="40" y="18"/>
                    <a:pt x="35" y="10"/>
                    <a:pt x="27" y="10"/>
                  </a:cubicBezTo>
                  <a:cubicBezTo>
                    <a:pt x="19" y="10"/>
                    <a:pt x="14" y="18"/>
                    <a:pt x="14" y="42"/>
                  </a:cubicBezTo>
                  <a:cubicBezTo>
                    <a:pt x="14" y="66"/>
                    <a:pt x="19" y="74"/>
                    <a:pt x="27" y="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432">
              <a:extLst>
                <a:ext uri="{FF2B5EF4-FFF2-40B4-BE49-F238E27FC236}">
                  <a16:creationId xmlns:a16="http://schemas.microsoft.com/office/drawing/2014/main" id="{00ABD0BE-3430-41C7-8EC7-B05B5E85F7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7661" y="6635746"/>
              <a:ext cx="17463" cy="31750"/>
            </a:xfrm>
            <a:custGeom>
              <a:avLst/>
              <a:gdLst>
                <a:gd name="T0" fmla="*/ 1069 w 49"/>
                <a:gd name="T1" fmla="*/ 0 h 86"/>
                <a:gd name="T2" fmla="*/ 8553 w 49"/>
                <a:gd name="T3" fmla="*/ 0 h 86"/>
                <a:gd name="T4" fmla="*/ 16037 w 49"/>
                <a:gd name="T5" fmla="*/ 7753 h 86"/>
                <a:gd name="T6" fmla="*/ 11404 w 49"/>
                <a:gd name="T7" fmla="*/ 14767 h 86"/>
                <a:gd name="T8" fmla="*/ 11404 w 49"/>
                <a:gd name="T9" fmla="*/ 14767 h 86"/>
                <a:gd name="T10" fmla="*/ 14256 w 49"/>
                <a:gd name="T11" fmla="*/ 18828 h 86"/>
                <a:gd name="T12" fmla="*/ 17107 w 49"/>
                <a:gd name="T13" fmla="*/ 30273 h 86"/>
                <a:gd name="T14" fmla="*/ 12474 w 49"/>
                <a:gd name="T15" fmla="*/ 30273 h 86"/>
                <a:gd name="T16" fmla="*/ 9622 w 49"/>
                <a:gd name="T17" fmla="*/ 20674 h 86"/>
                <a:gd name="T18" fmla="*/ 5702 w 49"/>
                <a:gd name="T19" fmla="*/ 17721 h 86"/>
                <a:gd name="T20" fmla="*/ 4633 w 49"/>
                <a:gd name="T21" fmla="*/ 17721 h 86"/>
                <a:gd name="T22" fmla="*/ 4633 w 49"/>
                <a:gd name="T23" fmla="*/ 31381 h 86"/>
                <a:gd name="T24" fmla="*/ 0 w 49"/>
                <a:gd name="T25" fmla="*/ 31381 h 86"/>
                <a:gd name="T26" fmla="*/ 0 w 49"/>
                <a:gd name="T27" fmla="*/ 0 h 86"/>
                <a:gd name="T28" fmla="*/ 1069 w 49"/>
                <a:gd name="T29" fmla="*/ 0 h 86"/>
                <a:gd name="T30" fmla="*/ 7484 w 49"/>
                <a:gd name="T31" fmla="*/ 13660 h 86"/>
                <a:gd name="T32" fmla="*/ 11404 w 49"/>
                <a:gd name="T33" fmla="*/ 8860 h 86"/>
                <a:gd name="T34" fmla="*/ 7484 w 49"/>
                <a:gd name="T35" fmla="*/ 4061 h 86"/>
                <a:gd name="T36" fmla="*/ 5702 w 49"/>
                <a:gd name="T37" fmla="*/ 4061 h 86"/>
                <a:gd name="T38" fmla="*/ 5702 w 49"/>
                <a:gd name="T39" fmla="*/ 12922 h 86"/>
                <a:gd name="T40" fmla="*/ 7484 w 49"/>
                <a:gd name="T41" fmla="*/ 12922 h 86"/>
                <a:gd name="T42" fmla="*/ 7484 w 49"/>
                <a:gd name="T43" fmla="*/ 13660 h 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9" h="86">
                  <a:moveTo>
                    <a:pt x="3" y="0"/>
                  </a:moveTo>
                  <a:lnTo>
                    <a:pt x="24" y="0"/>
                  </a:lnTo>
                  <a:cubicBezTo>
                    <a:pt x="37" y="0"/>
                    <a:pt x="45" y="8"/>
                    <a:pt x="45" y="21"/>
                  </a:cubicBezTo>
                  <a:cubicBezTo>
                    <a:pt x="45" y="32"/>
                    <a:pt x="40" y="40"/>
                    <a:pt x="32" y="40"/>
                  </a:cubicBezTo>
                  <a:cubicBezTo>
                    <a:pt x="35" y="40"/>
                    <a:pt x="37" y="43"/>
                    <a:pt x="40" y="51"/>
                  </a:cubicBezTo>
                  <a:lnTo>
                    <a:pt x="48" y="82"/>
                  </a:lnTo>
                  <a:lnTo>
                    <a:pt x="35" y="82"/>
                  </a:lnTo>
                  <a:lnTo>
                    <a:pt x="27" y="56"/>
                  </a:lnTo>
                  <a:cubicBezTo>
                    <a:pt x="24" y="51"/>
                    <a:pt x="21" y="48"/>
                    <a:pt x="16" y="48"/>
                  </a:cubicBez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3" y="0"/>
                  </a:lnTo>
                  <a:close/>
                  <a:moveTo>
                    <a:pt x="21" y="37"/>
                  </a:moveTo>
                  <a:cubicBezTo>
                    <a:pt x="29" y="37"/>
                    <a:pt x="32" y="32"/>
                    <a:pt x="32" y="24"/>
                  </a:cubicBezTo>
                  <a:cubicBezTo>
                    <a:pt x="32" y="14"/>
                    <a:pt x="27" y="11"/>
                    <a:pt x="21" y="11"/>
                  </a:cubicBezTo>
                  <a:lnTo>
                    <a:pt x="16" y="11"/>
                  </a:lnTo>
                  <a:lnTo>
                    <a:pt x="16" y="35"/>
                  </a:lnTo>
                  <a:lnTo>
                    <a:pt x="21" y="35"/>
                  </a:lnTo>
                  <a:lnTo>
                    <a:pt x="21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433">
              <a:extLst>
                <a:ext uri="{FF2B5EF4-FFF2-40B4-BE49-F238E27FC236}">
                  <a16:creationId xmlns:a16="http://schemas.microsoft.com/office/drawing/2014/main" id="{A2134531-4C18-4BF2-A288-6DD436736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299" y="6635746"/>
              <a:ext cx="4762" cy="30163"/>
            </a:xfrm>
            <a:custGeom>
              <a:avLst/>
              <a:gdLst>
                <a:gd name="T0" fmla="*/ 0 w 14"/>
                <a:gd name="T1" fmla="*/ 0 h 83"/>
                <a:gd name="T2" fmla="*/ 4422 w 14"/>
                <a:gd name="T3" fmla="*/ 0 h 83"/>
                <a:gd name="T4" fmla="*/ 4422 w 14"/>
                <a:gd name="T5" fmla="*/ 29800 h 83"/>
                <a:gd name="T6" fmla="*/ 0 w 14"/>
                <a:gd name="T7" fmla="*/ 29800 h 83"/>
                <a:gd name="T8" fmla="*/ 0 w 14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83">
                  <a:moveTo>
                    <a:pt x="0" y="0"/>
                  </a:moveTo>
                  <a:lnTo>
                    <a:pt x="13" y="0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434">
              <a:extLst>
                <a:ext uri="{FF2B5EF4-FFF2-40B4-BE49-F238E27FC236}">
                  <a16:creationId xmlns:a16="http://schemas.microsoft.com/office/drawing/2014/main" id="{360CCAC3-8DAD-49E2-83D2-B9D4A27B7D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6236" y="6634159"/>
              <a:ext cx="19050" cy="30162"/>
            </a:xfrm>
            <a:custGeom>
              <a:avLst/>
              <a:gdLst>
                <a:gd name="T0" fmla="*/ 9172 w 54"/>
                <a:gd name="T1" fmla="*/ 0 h 85"/>
                <a:gd name="T2" fmla="*/ 18697 w 54"/>
                <a:gd name="T3" fmla="*/ 14904 h 85"/>
                <a:gd name="T4" fmla="*/ 9172 w 54"/>
                <a:gd name="T5" fmla="*/ 29807 h 85"/>
                <a:gd name="T6" fmla="*/ 0 w 54"/>
                <a:gd name="T7" fmla="*/ 14904 h 85"/>
                <a:gd name="T8" fmla="*/ 9172 w 54"/>
                <a:gd name="T9" fmla="*/ 0 h 85"/>
                <a:gd name="T10" fmla="*/ 9172 w 54"/>
                <a:gd name="T11" fmla="*/ 26259 h 85"/>
                <a:gd name="T12" fmla="*/ 13758 w 54"/>
                <a:gd name="T13" fmla="*/ 14904 h 85"/>
                <a:gd name="T14" fmla="*/ 9172 w 54"/>
                <a:gd name="T15" fmla="*/ 3548 h 85"/>
                <a:gd name="T16" fmla="*/ 4586 w 54"/>
                <a:gd name="T17" fmla="*/ 14904 h 85"/>
                <a:gd name="T18" fmla="*/ 9172 w 54"/>
                <a:gd name="T19" fmla="*/ 26259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" h="85">
                  <a:moveTo>
                    <a:pt x="26" y="0"/>
                  </a:moveTo>
                  <a:cubicBezTo>
                    <a:pt x="39" y="0"/>
                    <a:pt x="53" y="13"/>
                    <a:pt x="53" y="42"/>
                  </a:cubicBezTo>
                  <a:cubicBezTo>
                    <a:pt x="53" y="71"/>
                    <a:pt x="39" y="84"/>
                    <a:pt x="26" y="84"/>
                  </a:cubicBezTo>
                  <a:cubicBezTo>
                    <a:pt x="13" y="84"/>
                    <a:pt x="0" y="71"/>
                    <a:pt x="0" y="42"/>
                  </a:cubicBezTo>
                  <a:cubicBezTo>
                    <a:pt x="0" y="13"/>
                    <a:pt x="13" y="0"/>
                    <a:pt x="26" y="0"/>
                  </a:cubicBezTo>
                  <a:close/>
                  <a:moveTo>
                    <a:pt x="26" y="74"/>
                  </a:moveTo>
                  <a:cubicBezTo>
                    <a:pt x="34" y="74"/>
                    <a:pt x="39" y="66"/>
                    <a:pt x="39" y="42"/>
                  </a:cubicBezTo>
                  <a:cubicBezTo>
                    <a:pt x="39" y="18"/>
                    <a:pt x="34" y="10"/>
                    <a:pt x="26" y="10"/>
                  </a:cubicBezTo>
                  <a:cubicBezTo>
                    <a:pt x="18" y="10"/>
                    <a:pt x="13" y="18"/>
                    <a:pt x="13" y="42"/>
                  </a:cubicBezTo>
                  <a:cubicBezTo>
                    <a:pt x="13" y="66"/>
                    <a:pt x="18" y="74"/>
                    <a:pt x="26" y="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435">
              <a:extLst>
                <a:ext uri="{FF2B5EF4-FFF2-40B4-BE49-F238E27FC236}">
                  <a16:creationId xmlns:a16="http://schemas.microsoft.com/office/drawing/2014/main" id="{641B184E-F7C0-42BD-8E8E-DCAF06B8E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6399" y="6635746"/>
              <a:ext cx="17462" cy="31750"/>
            </a:xfrm>
            <a:custGeom>
              <a:avLst/>
              <a:gdLst>
                <a:gd name="T0" fmla="*/ 1069 w 49"/>
                <a:gd name="T1" fmla="*/ 0 h 86"/>
                <a:gd name="T2" fmla="*/ 8553 w 49"/>
                <a:gd name="T3" fmla="*/ 0 h 86"/>
                <a:gd name="T4" fmla="*/ 16037 w 49"/>
                <a:gd name="T5" fmla="*/ 7753 h 86"/>
                <a:gd name="T6" fmla="*/ 11404 w 49"/>
                <a:gd name="T7" fmla="*/ 14767 h 86"/>
                <a:gd name="T8" fmla="*/ 11404 w 49"/>
                <a:gd name="T9" fmla="*/ 14767 h 86"/>
                <a:gd name="T10" fmla="*/ 14255 w 49"/>
                <a:gd name="T11" fmla="*/ 18828 h 86"/>
                <a:gd name="T12" fmla="*/ 17106 w 49"/>
                <a:gd name="T13" fmla="*/ 30273 h 86"/>
                <a:gd name="T14" fmla="*/ 12473 w 49"/>
                <a:gd name="T15" fmla="*/ 30273 h 86"/>
                <a:gd name="T16" fmla="*/ 9622 w 49"/>
                <a:gd name="T17" fmla="*/ 20674 h 86"/>
                <a:gd name="T18" fmla="*/ 5702 w 49"/>
                <a:gd name="T19" fmla="*/ 17721 h 86"/>
                <a:gd name="T20" fmla="*/ 4989 w 49"/>
                <a:gd name="T21" fmla="*/ 17721 h 86"/>
                <a:gd name="T22" fmla="*/ 4989 w 49"/>
                <a:gd name="T23" fmla="*/ 31381 h 86"/>
                <a:gd name="T24" fmla="*/ 0 w 49"/>
                <a:gd name="T25" fmla="*/ 31381 h 86"/>
                <a:gd name="T26" fmla="*/ 0 w 49"/>
                <a:gd name="T27" fmla="*/ 0 h 86"/>
                <a:gd name="T28" fmla="*/ 1069 w 49"/>
                <a:gd name="T29" fmla="*/ 0 h 86"/>
                <a:gd name="T30" fmla="*/ 6771 w 49"/>
                <a:gd name="T31" fmla="*/ 13660 h 86"/>
                <a:gd name="T32" fmla="*/ 10335 w 49"/>
                <a:gd name="T33" fmla="*/ 8860 h 86"/>
                <a:gd name="T34" fmla="*/ 6771 w 49"/>
                <a:gd name="T35" fmla="*/ 4061 h 86"/>
                <a:gd name="T36" fmla="*/ 4989 w 49"/>
                <a:gd name="T37" fmla="*/ 4061 h 86"/>
                <a:gd name="T38" fmla="*/ 4989 w 49"/>
                <a:gd name="T39" fmla="*/ 12922 h 86"/>
                <a:gd name="T40" fmla="*/ 6771 w 49"/>
                <a:gd name="T41" fmla="*/ 12922 h 86"/>
                <a:gd name="T42" fmla="*/ 6771 w 49"/>
                <a:gd name="T43" fmla="*/ 13660 h 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9" h="86">
                  <a:moveTo>
                    <a:pt x="3" y="0"/>
                  </a:moveTo>
                  <a:lnTo>
                    <a:pt x="24" y="0"/>
                  </a:lnTo>
                  <a:cubicBezTo>
                    <a:pt x="37" y="0"/>
                    <a:pt x="45" y="8"/>
                    <a:pt x="45" y="21"/>
                  </a:cubicBezTo>
                  <a:cubicBezTo>
                    <a:pt x="45" y="32"/>
                    <a:pt x="40" y="40"/>
                    <a:pt x="32" y="40"/>
                  </a:cubicBezTo>
                  <a:cubicBezTo>
                    <a:pt x="35" y="40"/>
                    <a:pt x="37" y="43"/>
                    <a:pt x="40" y="51"/>
                  </a:cubicBezTo>
                  <a:lnTo>
                    <a:pt x="48" y="82"/>
                  </a:lnTo>
                  <a:lnTo>
                    <a:pt x="35" y="82"/>
                  </a:lnTo>
                  <a:lnTo>
                    <a:pt x="27" y="56"/>
                  </a:lnTo>
                  <a:cubicBezTo>
                    <a:pt x="24" y="51"/>
                    <a:pt x="22" y="48"/>
                    <a:pt x="16" y="48"/>
                  </a:cubicBezTo>
                  <a:lnTo>
                    <a:pt x="14" y="48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3" y="0"/>
                  </a:lnTo>
                  <a:close/>
                  <a:moveTo>
                    <a:pt x="19" y="37"/>
                  </a:moveTo>
                  <a:cubicBezTo>
                    <a:pt x="27" y="37"/>
                    <a:pt x="29" y="32"/>
                    <a:pt x="29" y="24"/>
                  </a:cubicBezTo>
                  <a:cubicBezTo>
                    <a:pt x="29" y="14"/>
                    <a:pt x="24" y="11"/>
                    <a:pt x="19" y="11"/>
                  </a:cubicBezTo>
                  <a:lnTo>
                    <a:pt x="14" y="11"/>
                  </a:lnTo>
                  <a:lnTo>
                    <a:pt x="14" y="35"/>
                  </a:lnTo>
                  <a:lnTo>
                    <a:pt x="19" y="35"/>
                  </a:lnTo>
                  <a:lnTo>
                    <a:pt x="19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Freeform 436">
              <a:extLst>
                <a:ext uri="{FF2B5EF4-FFF2-40B4-BE49-F238E27FC236}">
                  <a16:creationId xmlns:a16="http://schemas.microsoft.com/office/drawing/2014/main" id="{7168585D-3C6D-4DF5-B20C-964F25D39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036" y="6635746"/>
              <a:ext cx="14288" cy="31750"/>
            </a:xfrm>
            <a:custGeom>
              <a:avLst/>
              <a:gdLst>
                <a:gd name="T0" fmla="*/ 0 w 38"/>
                <a:gd name="T1" fmla="*/ 0 h 86"/>
                <a:gd name="T2" fmla="*/ 13912 w 38"/>
                <a:gd name="T3" fmla="*/ 0 h 86"/>
                <a:gd name="T4" fmla="*/ 13912 w 38"/>
                <a:gd name="T5" fmla="*/ 5169 h 86"/>
                <a:gd name="T6" fmla="*/ 4888 w 38"/>
                <a:gd name="T7" fmla="*/ 5169 h 86"/>
                <a:gd name="T8" fmla="*/ 4888 w 38"/>
                <a:gd name="T9" fmla="*/ 12922 h 86"/>
                <a:gd name="T10" fmla="*/ 12784 w 38"/>
                <a:gd name="T11" fmla="*/ 12922 h 86"/>
                <a:gd name="T12" fmla="*/ 12784 w 38"/>
                <a:gd name="T13" fmla="*/ 17721 h 86"/>
                <a:gd name="T14" fmla="*/ 4888 w 38"/>
                <a:gd name="T15" fmla="*/ 17721 h 86"/>
                <a:gd name="T16" fmla="*/ 4888 w 38"/>
                <a:gd name="T17" fmla="*/ 26581 h 86"/>
                <a:gd name="T18" fmla="*/ 13912 w 38"/>
                <a:gd name="T19" fmla="*/ 26581 h 86"/>
                <a:gd name="T20" fmla="*/ 13912 w 38"/>
                <a:gd name="T21" fmla="*/ 31381 h 86"/>
                <a:gd name="T22" fmla="*/ 0 w 38"/>
                <a:gd name="T23" fmla="*/ 31381 h 86"/>
                <a:gd name="T24" fmla="*/ 0 w 38"/>
                <a:gd name="T25" fmla="*/ 0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86">
                  <a:moveTo>
                    <a:pt x="0" y="0"/>
                  </a:moveTo>
                  <a:lnTo>
                    <a:pt x="37" y="0"/>
                  </a:lnTo>
                  <a:lnTo>
                    <a:pt x="37" y="14"/>
                  </a:lnTo>
                  <a:lnTo>
                    <a:pt x="13" y="14"/>
                  </a:lnTo>
                  <a:lnTo>
                    <a:pt x="13" y="35"/>
                  </a:lnTo>
                  <a:lnTo>
                    <a:pt x="34" y="35"/>
                  </a:lnTo>
                  <a:lnTo>
                    <a:pt x="34" y="48"/>
                  </a:lnTo>
                  <a:lnTo>
                    <a:pt x="13" y="48"/>
                  </a:lnTo>
                  <a:lnTo>
                    <a:pt x="13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Freeform 437">
              <a:extLst>
                <a:ext uri="{FF2B5EF4-FFF2-40B4-BE49-F238E27FC236}">
                  <a16:creationId xmlns:a16="http://schemas.microsoft.com/office/drawing/2014/main" id="{0BE619EC-B0D4-4E41-82E5-84003F419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324" y="6635746"/>
              <a:ext cx="19050" cy="31750"/>
            </a:xfrm>
            <a:custGeom>
              <a:avLst/>
              <a:gdLst>
                <a:gd name="T0" fmla="*/ 18697 w 54"/>
                <a:gd name="T1" fmla="*/ 13660 h 86"/>
                <a:gd name="T2" fmla="*/ 18697 w 54"/>
                <a:gd name="T3" fmla="*/ 29535 h 86"/>
                <a:gd name="T4" fmla="*/ 12347 w 54"/>
                <a:gd name="T5" fmla="*/ 31381 h 86"/>
                <a:gd name="T6" fmla="*/ 0 w 54"/>
                <a:gd name="T7" fmla="*/ 15875 h 86"/>
                <a:gd name="T8" fmla="*/ 12347 w 54"/>
                <a:gd name="T9" fmla="*/ 0 h 86"/>
                <a:gd name="T10" fmla="*/ 17992 w 54"/>
                <a:gd name="T11" fmla="*/ 1108 h 86"/>
                <a:gd name="T12" fmla="*/ 17992 w 54"/>
                <a:gd name="T13" fmla="*/ 5907 h 86"/>
                <a:gd name="T14" fmla="*/ 12347 w 54"/>
                <a:gd name="T15" fmla="*/ 4061 h 86"/>
                <a:gd name="T16" fmla="*/ 4939 w 54"/>
                <a:gd name="T17" fmla="*/ 15875 h 86"/>
                <a:gd name="T18" fmla="*/ 12347 w 54"/>
                <a:gd name="T19" fmla="*/ 27320 h 86"/>
                <a:gd name="T20" fmla="*/ 15169 w 54"/>
                <a:gd name="T21" fmla="*/ 26581 h 86"/>
                <a:gd name="T22" fmla="*/ 15169 w 54"/>
                <a:gd name="T23" fmla="*/ 18828 h 86"/>
                <a:gd name="T24" fmla="*/ 11289 w 54"/>
                <a:gd name="T25" fmla="*/ 18828 h 86"/>
                <a:gd name="T26" fmla="*/ 11289 w 54"/>
                <a:gd name="T27" fmla="*/ 13660 h 86"/>
                <a:gd name="T28" fmla="*/ 18697 w 54"/>
                <a:gd name="T29" fmla="*/ 13660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4" h="86">
                  <a:moveTo>
                    <a:pt x="53" y="37"/>
                  </a:moveTo>
                  <a:lnTo>
                    <a:pt x="53" y="80"/>
                  </a:lnTo>
                  <a:cubicBezTo>
                    <a:pt x="51" y="82"/>
                    <a:pt x="43" y="85"/>
                    <a:pt x="35" y="85"/>
                  </a:cubicBezTo>
                  <a:cubicBezTo>
                    <a:pt x="14" y="85"/>
                    <a:pt x="0" y="67"/>
                    <a:pt x="0" y="43"/>
                  </a:cubicBezTo>
                  <a:cubicBezTo>
                    <a:pt x="0" y="19"/>
                    <a:pt x="11" y="0"/>
                    <a:pt x="35" y="0"/>
                  </a:cubicBezTo>
                  <a:cubicBezTo>
                    <a:pt x="43" y="0"/>
                    <a:pt x="48" y="3"/>
                    <a:pt x="51" y="3"/>
                  </a:cubicBezTo>
                  <a:lnTo>
                    <a:pt x="51" y="16"/>
                  </a:lnTo>
                  <a:cubicBezTo>
                    <a:pt x="45" y="14"/>
                    <a:pt x="40" y="11"/>
                    <a:pt x="35" y="11"/>
                  </a:cubicBezTo>
                  <a:cubicBezTo>
                    <a:pt x="21" y="11"/>
                    <a:pt x="14" y="24"/>
                    <a:pt x="14" y="43"/>
                  </a:cubicBezTo>
                  <a:cubicBezTo>
                    <a:pt x="14" y="61"/>
                    <a:pt x="21" y="74"/>
                    <a:pt x="35" y="74"/>
                  </a:cubicBezTo>
                  <a:cubicBezTo>
                    <a:pt x="37" y="74"/>
                    <a:pt x="40" y="74"/>
                    <a:pt x="43" y="72"/>
                  </a:cubicBezTo>
                  <a:lnTo>
                    <a:pt x="43" y="51"/>
                  </a:lnTo>
                  <a:lnTo>
                    <a:pt x="32" y="51"/>
                  </a:lnTo>
                  <a:lnTo>
                    <a:pt x="32" y="37"/>
                  </a:lnTo>
                  <a:lnTo>
                    <a:pt x="53" y="3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Freeform 438">
              <a:extLst>
                <a:ext uri="{FF2B5EF4-FFF2-40B4-BE49-F238E27FC236}">
                  <a16:creationId xmlns:a16="http://schemas.microsoft.com/office/drawing/2014/main" id="{1836C27F-0772-4CDE-A4D5-874425F8C3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136" y="6635746"/>
              <a:ext cx="4763" cy="30163"/>
            </a:xfrm>
            <a:custGeom>
              <a:avLst/>
              <a:gdLst>
                <a:gd name="T0" fmla="*/ 0 w 14"/>
                <a:gd name="T1" fmla="*/ 0 h 83"/>
                <a:gd name="T2" fmla="*/ 4423 w 14"/>
                <a:gd name="T3" fmla="*/ 0 h 83"/>
                <a:gd name="T4" fmla="*/ 4423 w 14"/>
                <a:gd name="T5" fmla="*/ 29800 h 83"/>
                <a:gd name="T6" fmla="*/ 0 w 14"/>
                <a:gd name="T7" fmla="*/ 29800 h 83"/>
                <a:gd name="T8" fmla="*/ 0 w 14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83">
                  <a:moveTo>
                    <a:pt x="0" y="0"/>
                  </a:moveTo>
                  <a:lnTo>
                    <a:pt x="13" y="0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Freeform 439">
              <a:extLst>
                <a:ext uri="{FF2B5EF4-FFF2-40B4-BE49-F238E27FC236}">
                  <a16:creationId xmlns:a16="http://schemas.microsoft.com/office/drawing/2014/main" id="{E99FCD5E-1957-4A1A-83B5-E57EA91A4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4661" y="6634159"/>
              <a:ext cx="19050" cy="30162"/>
            </a:xfrm>
            <a:custGeom>
              <a:avLst/>
              <a:gdLst>
                <a:gd name="T0" fmla="*/ 9525 w 54"/>
                <a:gd name="T1" fmla="*/ 0 h 85"/>
                <a:gd name="T2" fmla="*/ 18697 w 54"/>
                <a:gd name="T3" fmla="*/ 14904 h 85"/>
                <a:gd name="T4" fmla="*/ 9525 w 54"/>
                <a:gd name="T5" fmla="*/ 29807 h 85"/>
                <a:gd name="T6" fmla="*/ 0 w 54"/>
                <a:gd name="T7" fmla="*/ 14904 h 85"/>
                <a:gd name="T8" fmla="*/ 9525 w 54"/>
                <a:gd name="T9" fmla="*/ 0 h 85"/>
                <a:gd name="T10" fmla="*/ 9525 w 54"/>
                <a:gd name="T11" fmla="*/ 26259 h 85"/>
                <a:gd name="T12" fmla="*/ 14111 w 54"/>
                <a:gd name="T13" fmla="*/ 14904 h 85"/>
                <a:gd name="T14" fmla="*/ 9525 w 54"/>
                <a:gd name="T15" fmla="*/ 3548 h 85"/>
                <a:gd name="T16" fmla="*/ 4939 w 54"/>
                <a:gd name="T17" fmla="*/ 14904 h 85"/>
                <a:gd name="T18" fmla="*/ 9525 w 54"/>
                <a:gd name="T19" fmla="*/ 26259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" h="85">
                  <a:moveTo>
                    <a:pt x="27" y="0"/>
                  </a:moveTo>
                  <a:cubicBezTo>
                    <a:pt x="40" y="0"/>
                    <a:pt x="53" y="13"/>
                    <a:pt x="53" y="42"/>
                  </a:cubicBezTo>
                  <a:cubicBezTo>
                    <a:pt x="53" y="71"/>
                    <a:pt x="40" y="84"/>
                    <a:pt x="27" y="84"/>
                  </a:cubicBezTo>
                  <a:cubicBezTo>
                    <a:pt x="14" y="84"/>
                    <a:pt x="0" y="71"/>
                    <a:pt x="0" y="42"/>
                  </a:cubicBezTo>
                  <a:cubicBezTo>
                    <a:pt x="0" y="13"/>
                    <a:pt x="11" y="0"/>
                    <a:pt x="27" y="0"/>
                  </a:cubicBezTo>
                  <a:close/>
                  <a:moveTo>
                    <a:pt x="27" y="74"/>
                  </a:moveTo>
                  <a:cubicBezTo>
                    <a:pt x="35" y="74"/>
                    <a:pt x="40" y="66"/>
                    <a:pt x="40" y="42"/>
                  </a:cubicBezTo>
                  <a:cubicBezTo>
                    <a:pt x="40" y="18"/>
                    <a:pt x="35" y="10"/>
                    <a:pt x="27" y="10"/>
                  </a:cubicBezTo>
                  <a:cubicBezTo>
                    <a:pt x="19" y="10"/>
                    <a:pt x="14" y="18"/>
                    <a:pt x="14" y="42"/>
                  </a:cubicBezTo>
                  <a:cubicBezTo>
                    <a:pt x="14" y="66"/>
                    <a:pt x="19" y="74"/>
                    <a:pt x="27" y="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Freeform 440">
              <a:extLst>
                <a:ext uri="{FF2B5EF4-FFF2-40B4-BE49-F238E27FC236}">
                  <a16:creationId xmlns:a16="http://schemas.microsoft.com/office/drawing/2014/main" id="{F470E519-A5C2-4E6D-AC1B-BC277EED9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886" y="6635746"/>
              <a:ext cx="19050" cy="30163"/>
            </a:xfrm>
            <a:custGeom>
              <a:avLst/>
              <a:gdLst>
                <a:gd name="T0" fmla="*/ 0 w 51"/>
                <a:gd name="T1" fmla="*/ 0 h 83"/>
                <a:gd name="T2" fmla="*/ 5976 w 51"/>
                <a:gd name="T3" fmla="*/ 0 h 83"/>
                <a:gd name="T4" fmla="*/ 14941 w 51"/>
                <a:gd name="T5" fmla="*/ 24348 h 83"/>
                <a:gd name="T6" fmla="*/ 14941 w 51"/>
                <a:gd name="T7" fmla="*/ 24348 h 83"/>
                <a:gd name="T8" fmla="*/ 14941 w 51"/>
                <a:gd name="T9" fmla="*/ 0 h 83"/>
                <a:gd name="T10" fmla="*/ 18676 w 51"/>
                <a:gd name="T11" fmla="*/ 0 h 83"/>
                <a:gd name="T12" fmla="*/ 18676 w 51"/>
                <a:gd name="T13" fmla="*/ 29800 h 83"/>
                <a:gd name="T14" fmla="*/ 12700 w 51"/>
                <a:gd name="T15" fmla="*/ 29800 h 83"/>
                <a:gd name="T16" fmla="*/ 3735 w 51"/>
                <a:gd name="T17" fmla="*/ 5815 h 83"/>
                <a:gd name="T18" fmla="*/ 3735 w 51"/>
                <a:gd name="T19" fmla="*/ 5815 h 83"/>
                <a:gd name="T20" fmla="*/ 3735 w 51"/>
                <a:gd name="T21" fmla="*/ 29800 h 83"/>
                <a:gd name="T22" fmla="*/ 0 w 51"/>
                <a:gd name="T23" fmla="*/ 29800 h 83"/>
                <a:gd name="T24" fmla="*/ 0 w 51"/>
                <a:gd name="T25" fmla="*/ 0 h 8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1" h="83">
                  <a:moveTo>
                    <a:pt x="0" y="0"/>
                  </a:moveTo>
                  <a:lnTo>
                    <a:pt x="16" y="0"/>
                  </a:lnTo>
                  <a:lnTo>
                    <a:pt x="40" y="67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0" y="82"/>
                  </a:lnTo>
                  <a:lnTo>
                    <a:pt x="34" y="82"/>
                  </a:lnTo>
                  <a:lnTo>
                    <a:pt x="10" y="16"/>
                  </a:lnTo>
                  <a:lnTo>
                    <a:pt x="10" y="82"/>
                  </a:lnTo>
                  <a:lnTo>
                    <a:pt x="0" y="82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Freeform 441">
              <a:extLst>
                <a:ext uri="{FF2B5EF4-FFF2-40B4-BE49-F238E27FC236}">
                  <a16:creationId xmlns:a16="http://schemas.microsoft.com/office/drawing/2014/main" id="{E47E50E0-F266-4168-8078-3011AF47E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5936" y="6635746"/>
              <a:ext cx="20638" cy="30163"/>
            </a:xfrm>
            <a:custGeom>
              <a:avLst/>
              <a:gdLst>
                <a:gd name="T0" fmla="*/ 14691 w 59"/>
                <a:gd name="T1" fmla="*/ 22168 h 83"/>
                <a:gd name="T2" fmla="*/ 6296 w 59"/>
                <a:gd name="T3" fmla="*/ 22168 h 83"/>
                <a:gd name="T4" fmla="*/ 4547 w 59"/>
                <a:gd name="T5" fmla="*/ 29800 h 83"/>
                <a:gd name="T6" fmla="*/ 0 w 59"/>
                <a:gd name="T7" fmla="*/ 29800 h 83"/>
                <a:gd name="T8" fmla="*/ 8395 w 59"/>
                <a:gd name="T9" fmla="*/ 0 h 83"/>
                <a:gd name="T10" fmla="*/ 12942 w 59"/>
                <a:gd name="T11" fmla="*/ 0 h 83"/>
                <a:gd name="T12" fmla="*/ 20288 w 59"/>
                <a:gd name="T13" fmla="*/ 29800 h 83"/>
                <a:gd name="T14" fmla="*/ 15741 w 59"/>
                <a:gd name="T15" fmla="*/ 29800 h 83"/>
                <a:gd name="T16" fmla="*/ 14691 w 59"/>
                <a:gd name="T17" fmla="*/ 22168 h 83"/>
                <a:gd name="T18" fmla="*/ 13992 w 59"/>
                <a:gd name="T19" fmla="*/ 17444 h 83"/>
                <a:gd name="T20" fmla="*/ 11193 w 59"/>
                <a:gd name="T21" fmla="*/ 2907 h 83"/>
                <a:gd name="T22" fmla="*/ 11193 w 59"/>
                <a:gd name="T23" fmla="*/ 2907 h 83"/>
                <a:gd name="T24" fmla="*/ 7346 w 59"/>
                <a:gd name="T25" fmla="*/ 17444 h 83"/>
                <a:gd name="T26" fmla="*/ 13992 w 59"/>
                <a:gd name="T27" fmla="*/ 17444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" h="83">
                  <a:moveTo>
                    <a:pt x="42" y="61"/>
                  </a:moveTo>
                  <a:lnTo>
                    <a:pt x="18" y="61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8" y="82"/>
                  </a:lnTo>
                  <a:lnTo>
                    <a:pt x="45" y="82"/>
                  </a:lnTo>
                  <a:lnTo>
                    <a:pt x="42" y="61"/>
                  </a:lnTo>
                  <a:close/>
                  <a:moveTo>
                    <a:pt x="40" y="48"/>
                  </a:moveTo>
                  <a:lnTo>
                    <a:pt x="32" y="8"/>
                  </a:lnTo>
                  <a:lnTo>
                    <a:pt x="21" y="48"/>
                  </a:lnTo>
                  <a:lnTo>
                    <a:pt x="40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Freeform 442">
              <a:extLst>
                <a:ext uri="{FF2B5EF4-FFF2-40B4-BE49-F238E27FC236}">
                  <a16:creationId xmlns:a16="http://schemas.microsoft.com/office/drawing/2014/main" id="{69BEEE18-3823-47E4-A359-74390DEB9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336" y="6635746"/>
              <a:ext cx="12700" cy="31750"/>
            </a:xfrm>
            <a:custGeom>
              <a:avLst/>
              <a:gdLst>
                <a:gd name="T0" fmla="*/ 3629 w 35"/>
                <a:gd name="T1" fmla="*/ 0 h 86"/>
                <a:gd name="T2" fmla="*/ 3629 w 35"/>
                <a:gd name="T3" fmla="*/ 26581 h 86"/>
                <a:gd name="T4" fmla="*/ 12337 w 35"/>
                <a:gd name="T5" fmla="*/ 26581 h 86"/>
                <a:gd name="T6" fmla="*/ 12337 w 35"/>
                <a:gd name="T7" fmla="*/ 31381 h 86"/>
                <a:gd name="T8" fmla="*/ 0 w 35"/>
                <a:gd name="T9" fmla="*/ 31381 h 86"/>
                <a:gd name="T10" fmla="*/ 0 w 35"/>
                <a:gd name="T11" fmla="*/ 0 h 86"/>
                <a:gd name="T12" fmla="*/ 3629 w 35"/>
                <a:gd name="T13" fmla="*/ 0 h 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86">
                  <a:moveTo>
                    <a:pt x="10" y="0"/>
                  </a:moveTo>
                  <a:lnTo>
                    <a:pt x="10" y="72"/>
                  </a:lnTo>
                  <a:lnTo>
                    <a:pt x="34" y="72"/>
                  </a:lnTo>
                  <a:lnTo>
                    <a:pt x="34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Freeform 443">
              <a:extLst>
                <a:ext uri="{FF2B5EF4-FFF2-40B4-BE49-F238E27FC236}">
                  <a16:creationId xmlns:a16="http://schemas.microsoft.com/office/drawing/2014/main" id="{0F10989F-3669-48EC-B3AB-22B27D045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561" y="6635746"/>
              <a:ext cx="15875" cy="31750"/>
            </a:xfrm>
            <a:custGeom>
              <a:avLst/>
              <a:gdLst>
                <a:gd name="T0" fmla="*/ 0 w 44"/>
                <a:gd name="T1" fmla="*/ 0 h 86"/>
                <a:gd name="T2" fmla="*/ 7577 w 44"/>
                <a:gd name="T3" fmla="*/ 0 h 86"/>
                <a:gd name="T4" fmla="*/ 15514 w 44"/>
                <a:gd name="T5" fmla="*/ 9968 h 86"/>
                <a:gd name="T6" fmla="*/ 7577 w 44"/>
                <a:gd name="T7" fmla="*/ 19567 h 86"/>
                <a:gd name="T8" fmla="*/ 4690 w 44"/>
                <a:gd name="T9" fmla="*/ 19567 h 86"/>
                <a:gd name="T10" fmla="*/ 4690 w 44"/>
                <a:gd name="T11" fmla="*/ 31381 h 86"/>
                <a:gd name="T12" fmla="*/ 0 w 44"/>
                <a:gd name="T13" fmla="*/ 31381 h 86"/>
                <a:gd name="T14" fmla="*/ 0 w 44"/>
                <a:gd name="T15" fmla="*/ 0 h 86"/>
                <a:gd name="T16" fmla="*/ 5773 w 44"/>
                <a:gd name="T17" fmla="*/ 14767 h 86"/>
                <a:gd name="T18" fmla="*/ 9741 w 44"/>
                <a:gd name="T19" fmla="*/ 9968 h 86"/>
                <a:gd name="T20" fmla="*/ 5773 w 44"/>
                <a:gd name="T21" fmla="*/ 5169 h 86"/>
                <a:gd name="T22" fmla="*/ 3969 w 44"/>
                <a:gd name="T23" fmla="*/ 5169 h 86"/>
                <a:gd name="T24" fmla="*/ 3969 w 44"/>
                <a:gd name="T25" fmla="*/ 14767 h 86"/>
                <a:gd name="T26" fmla="*/ 5773 w 44"/>
                <a:gd name="T27" fmla="*/ 14767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" h="86">
                  <a:moveTo>
                    <a:pt x="0" y="0"/>
                  </a:moveTo>
                  <a:lnTo>
                    <a:pt x="21" y="0"/>
                  </a:lnTo>
                  <a:cubicBezTo>
                    <a:pt x="35" y="0"/>
                    <a:pt x="43" y="11"/>
                    <a:pt x="43" y="27"/>
                  </a:cubicBezTo>
                  <a:cubicBezTo>
                    <a:pt x="43" y="43"/>
                    <a:pt x="35" y="53"/>
                    <a:pt x="21" y="53"/>
                  </a:cubicBezTo>
                  <a:lnTo>
                    <a:pt x="13" y="53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  <a:close/>
                  <a:moveTo>
                    <a:pt x="16" y="40"/>
                  </a:moveTo>
                  <a:cubicBezTo>
                    <a:pt x="24" y="40"/>
                    <a:pt x="27" y="35"/>
                    <a:pt x="27" y="27"/>
                  </a:cubicBezTo>
                  <a:cubicBezTo>
                    <a:pt x="27" y="19"/>
                    <a:pt x="24" y="14"/>
                    <a:pt x="16" y="14"/>
                  </a:cubicBezTo>
                  <a:lnTo>
                    <a:pt x="11" y="14"/>
                  </a:lnTo>
                  <a:lnTo>
                    <a:pt x="11" y="40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Freeform 444">
              <a:extLst>
                <a:ext uri="{FF2B5EF4-FFF2-40B4-BE49-F238E27FC236}">
                  <a16:creationId xmlns:a16="http://schemas.microsoft.com/office/drawing/2014/main" id="{782DF6B2-08C1-4E98-BE6D-401B4DA62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261" y="6635746"/>
              <a:ext cx="20638" cy="30163"/>
            </a:xfrm>
            <a:custGeom>
              <a:avLst/>
              <a:gdLst>
                <a:gd name="T0" fmla="*/ 14691 w 59"/>
                <a:gd name="T1" fmla="*/ 22168 h 83"/>
                <a:gd name="T2" fmla="*/ 6296 w 59"/>
                <a:gd name="T3" fmla="*/ 22168 h 83"/>
                <a:gd name="T4" fmla="*/ 4547 w 59"/>
                <a:gd name="T5" fmla="*/ 29800 h 83"/>
                <a:gd name="T6" fmla="*/ 0 w 59"/>
                <a:gd name="T7" fmla="*/ 29800 h 83"/>
                <a:gd name="T8" fmla="*/ 8395 w 59"/>
                <a:gd name="T9" fmla="*/ 0 h 83"/>
                <a:gd name="T10" fmla="*/ 12942 w 59"/>
                <a:gd name="T11" fmla="*/ 0 h 83"/>
                <a:gd name="T12" fmla="*/ 20288 w 59"/>
                <a:gd name="T13" fmla="*/ 29800 h 83"/>
                <a:gd name="T14" fmla="*/ 15741 w 59"/>
                <a:gd name="T15" fmla="*/ 29800 h 83"/>
                <a:gd name="T16" fmla="*/ 14691 w 59"/>
                <a:gd name="T17" fmla="*/ 22168 h 83"/>
                <a:gd name="T18" fmla="*/ 13642 w 59"/>
                <a:gd name="T19" fmla="*/ 17444 h 83"/>
                <a:gd name="T20" fmla="*/ 10844 w 59"/>
                <a:gd name="T21" fmla="*/ 2907 h 83"/>
                <a:gd name="T22" fmla="*/ 10844 w 59"/>
                <a:gd name="T23" fmla="*/ 2907 h 83"/>
                <a:gd name="T24" fmla="*/ 7346 w 59"/>
                <a:gd name="T25" fmla="*/ 17444 h 83"/>
                <a:gd name="T26" fmla="*/ 13642 w 59"/>
                <a:gd name="T27" fmla="*/ 17444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" h="83">
                  <a:moveTo>
                    <a:pt x="42" y="61"/>
                  </a:moveTo>
                  <a:lnTo>
                    <a:pt x="18" y="61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8" y="82"/>
                  </a:lnTo>
                  <a:lnTo>
                    <a:pt x="45" y="82"/>
                  </a:lnTo>
                  <a:lnTo>
                    <a:pt x="42" y="61"/>
                  </a:lnTo>
                  <a:close/>
                  <a:moveTo>
                    <a:pt x="39" y="48"/>
                  </a:moveTo>
                  <a:lnTo>
                    <a:pt x="31" y="8"/>
                  </a:lnTo>
                  <a:lnTo>
                    <a:pt x="21" y="48"/>
                  </a:lnTo>
                  <a:lnTo>
                    <a:pt x="39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Freeform 445">
              <a:extLst>
                <a:ext uri="{FF2B5EF4-FFF2-40B4-BE49-F238E27FC236}">
                  <a16:creationId xmlns:a16="http://schemas.microsoft.com/office/drawing/2014/main" id="{D0490CA2-ABE8-4460-9A28-AF116903C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8486" y="6635746"/>
              <a:ext cx="15875" cy="31750"/>
            </a:xfrm>
            <a:custGeom>
              <a:avLst/>
              <a:gdLst>
                <a:gd name="T0" fmla="*/ 0 w 46"/>
                <a:gd name="T1" fmla="*/ 0 h 86"/>
                <a:gd name="T2" fmla="*/ 7247 w 46"/>
                <a:gd name="T3" fmla="*/ 0 h 86"/>
                <a:gd name="T4" fmla="*/ 14840 w 46"/>
                <a:gd name="T5" fmla="*/ 7753 h 86"/>
                <a:gd name="T6" fmla="*/ 10008 w 46"/>
                <a:gd name="T7" fmla="*/ 14767 h 86"/>
                <a:gd name="T8" fmla="*/ 10008 w 46"/>
                <a:gd name="T9" fmla="*/ 14767 h 86"/>
                <a:gd name="T10" fmla="*/ 12769 w 46"/>
                <a:gd name="T11" fmla="*/ 18828 h 86"/>
                <a:gd name="T12" fmla="*/ 15530 w 46"/>
                <a:gd name="T13" fmla="*/ 30273 h 86"/>
                <a:gd name="T14" fmla="*/ 11043 w 46"/>
                <a:gd name="T15" fmla="*/ 30273 h 86"/>
                <a:gd name="T16" fmla="*/ 8283 w 46"/>
                <a:gd name="T17" fmla="*/ 20674 h 86"/>
                <a:gd name="T18" fmla="*/ 4486 w 46"/>
                <a:gd name="T19" fmla="*/ 17721 h 86"/>
                <a:gd name="T20" fmla="*/ 3796 w 46"/>
                <a:gd name="T21" fmla="*/ 17721 h 86"/>
                <a:gd name="T22" fmla="*/ 3796 w 46"/>
                <a:gd name="T23" fmla="*/ 31381 h 86"/>
                <a:gd name="T24" fmla="*/ 0 w 46"/>
                <a:gd name="T25" fmla="*/ 31381 h 86"/>
                <a:gd name="T26" fmla="*/ 0 w 46"/>
                <a:gd name="T27" fmla="*/ 0 h 86"/>
                <a:gd name="T28" fmla="*/ 6557 w 46"/>
                <a:gd name="T29" fmla="*/ 13660 h 86"/>
                <a:gd name="T30" fmla="*/ 10008 w 46"/>
                <a:gd name="T31" fmla="*/ 8860 h 86"/>
                <a:gd name="T32" fmla="*/ 6557 w 46"/>
                <a:gd name="T33" fmla="*/ 4061 h 86"/>
                <a:gd name="T34" fmla="*/ 4486 w 46"/>
                <a:gd name="T35" fmla="*/ 4061 h 86"/>
                <a:gd name="T36" fmla="*/ 4486 w 46"/>
                <a:gd name="T37" fmla="*/ 12922 h 86"/>
                <a:gd name="T38" fmla="*/ 6557 w 46"/>
                <a:gd name="T39" fmla="*/ 12922 h 86"/>
                <a:gd name="T40" fmla="*/ 6557 w 46"/>
                <a:gd name="T41" fmla="*/ 13660 h 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6" h="86">
                  <a:moveTo>
                    <a:pt x="0" y="0"/>
                  </a:moveTo>
                  <a:lnTo>
                    <a:pt x="21" y="0"/>
                  </a:lnTo>
                  <a:cubicBezTo>
                    <a:pt x="35" y="0"/>
                    <a:pt x="43" y="8"/>
                    <a:pt x="43" y="21"/>
                  </a:cubicBezTo>
                  <a:cubicBezTo>
                    <a:pt x="43" y="32"/>
                    <a:pt x="37" y="40"/>
                    <a:pt x="29" y="40"/>
                  </a:cubicBezTo>
                  <a:cubicBezTo>
                    <a:pt x="32" y="40"/>
                    <a:pt x="35" y="43"/>
                    <a:pt x="37" y="51"/>
                  </a:cubicBezTo>
                  <a:lnTo>
                    <a:pt x="45" y="82"/>
                  </a:lnTo>
                  <a:lnTo>
                    <a:pt x="32" y="82"/>
                  </a:lnTo>
                  <a:lnTo>
                    <a:pt x="24" y="56"/>
                  </a:lnTo>
                  <a:cubicBezTo>
                    <a:pt x="21" y="51"/>
                    <a:pt x="19" y="48"/>
                    <a:pt x="13" y="48"/>
                  </a:cubicBezTo>
                  <a:lnTo>
                    <a:pt x="11" y="48"/>
                  </a:lnTo>
                  <a:lnTo>
                    <a:pt x="11" y="85"/>
                  </a:lnTo>
                  <a:lnTo>
                    <a:pt x="0" y="85"/>
                  </a:lnTo>
                  <a:lnTo>
                    <a:pt x="0" y="0"/>
                  </a:lnTo>
                  <a:close/>
                  <a:moveTo>
                    <a:pt x="19" y="37"/>
                  </a:moveTo>
                  <a:cubicBezTo>
                    <a:pt x="27" y="37"/>
                    <a:pt x="29" y="32"/>
                    <a:pt x="29" y="24"/>
                  </a:cubicBezTo>
                  <a:cubicBezTo>
                    <a:pt x="29" y="14"/>
                    <a:pt x="24" y="11"/>
                    <a:pt x="19" y="11"/>
                  </a:cubicBezTo>
                  <a:lnTo>
                    <a:pt x="13" y="11"/>
                  </a:lnTo>
                  <a:lnTo>
                    <a:pt x="13" y="35"/>
                  </a:lnTo>
                  <a:lnTo>
                    <a:pt x="19" y="35"/>
                  </a:lnTo>
                  <a:lnTo>
                    <a:pt x="19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Freeform 446">
              <a:extLst>
                <a:ext uri="{FF2B5EF4-FFF2-40B4-BE49-F238E27FC236}">
                  <a16:creationId xmlns:a16="http://schemas.microsoft.com/office/drawing/2014/main" id="{F07796EF-D3ED-4B7D-A021-D8702B186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5949" y="6635746"/>
              <a:ext cx="20637" cy="30163"/>
            </a:xfrm>
            <a:custGeom>
              <a:avLst/>
              <a:gdLst>
                <a:gd name="T0" fmla="*/ 14691 w 59"/>
                <a:gd name="T1" fmla="*/ 22168 h 83"/>
                <a:gd name="T2" fmla="*/ 6296 w 59"/>
                <a:gd name="T3" fmla="*/ 22168 h 83"/>
                <a:gd name="T4" fmla="*/ 4547 w 59"/>
                <a:gd name="T5" fmla="*/ 29800 h 83"/>
                <a:gd name="T6" fmla="*/ 0 w 59"/>
                <a:gd name="T7" fmla="*/ 29800 h 83"/>
                <a:gd name="T8" fmla="*/ 8395 w 59"/>
                <a:gd name="T9" fmla="*/ 0 h 83"/>
                <a:gd name="T10" fmla="*/ 12942 w 59"/>
                <a:gd name="T11" fmla="*/ 0 h 83"/>
                <a:gd name="T12" fmla="*/ 20287 w 59"/>
                <a:gd name="T13" fmla="*/ 29800 h 83"/>
                <a:gd name="T14" fmla="*/ 15740 w 59"/>
                <a:gd name="T15" fmla="*/ 29800 h 83"/>
                <a:gd name="T16" fmla="*/ 14691 w 59"/>
                <a:gd name="T17" fmla="*/ 22168 h 83"/>
                <a:gd name="T18" fmla="*/ 13991 w 59"/>
                <a:gd name="T19" fmla="*/ 17444 h 83"/>
                <a:gd name="T20" fmla="*/ 11193 w 59"/>
                <a:gd name="T21" fmla="*/ 2907 h 83"/>
                <a:gd name="T22" fmla="*/ 11193 w 59"/>
                <a:gd name="T23" fmla="*/ 2907 h 83"/>
                <a:gd name="T24" fmla="*/ 7345 w 59"/>
                <a:gd name="T25" fmla="*/ 17444 h 83"/>
                <a:gd name="T26" fmla="*/ 13991 w 59"/>
                <a:gd name="T27" fmla="*/ 17444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" h="83">
                  <a:moveTo>
                    <a:pt x="42" y="61"/>
                  </a:moveTo>
                  <a:lnTo>
                    <a:pt x="18" y="61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8" y="82"/>
                  </a:lnTo>
                  <a:lnTo>
                    <a:pt x="45" y="82"/>
                  </a:lnTo>
                  <a:lnTo>
                    <a:pt x="42" y="61"/>
                  </a:lnTo>
                  <a:close/>
                  <a:moveTo>
                    <a:pt x="40" y="48"/>
                  </a:moveTo>
                  <a:lnTo>
                    <a:pt x="32" y="8"/>
                  </a:lnTo>
                  <a:lnTo>
                    <a:pt x="21" y="48"/>
                  </a:lnTo>
                  <a:lnTo>
                    <a:pt x="40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Freeform 447">
              <a:extLst>
                <a:ext uri="{FF2B5EF4-FFF2-40B4-BE49-F238E27FC236}">
                  <a16:creationId xmlns:a16="http://schemas.microsoft.com/office/drawing/2014/main" id="{DC11D73B-2BC8-4F9F-9BA2-BA24C8461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4524" y="6635746"/>
              <a:ext cx="20637" cy="30163"/>
            </a:xfrm>
            <a:custGeom>
              <a:avLst/>
              <a:gdLst>
                <a:gd name="T0" fmla="*/ 14691 w 59"/>
                <a:gd name="T1" fmla="*/ 22168 h 83"/>
                <a:gd name="T2" fmla="*/ 6296 w 59"/>
                <a:gd name="T3" fmla="*/ 22168 h 83"/>
                <a:gd name="T4" fmla="*/ 4547 w 59"/>
                <a:gd name="T5" fmla="*/ 29800 h 83"/>
                <a:gd name="T6" fmla="*/ 0 w 59"/>
                <a:gd name="T7" fmla="*/ 29800 h 83"/>
                <a:gd name="T8" fmla="*/ 8395 w 59"/>
                <a:gd name="T9" fmla="*/ 0 h 83"/>
                <a:gd name="T10" fmla="*/ 12942 w 59"/>
                <a:gd name="T11" fmla="*/ 0 h 83"/>
                <a:gd name="T12" fmla="*/ 20287 w 59"/>
                <a:gd name="T13" fmla="*/ 29800 h 83"/>
                <a:gd name="T14" fmla="*/ 15740 w 59"/>
                <a:gd name="T15" fmla="*/ 29800 h 83"/>
                <a:gd name="T16" fmla="*/ 14691 w 59"/>
                <a:gd name="T17" fmla="*/ 22168 h 83"/>
                <a:gd name="T18" fmla="*/ 13641 w 59"/>
                <a:gd name="T19" fmla="*/ 17444 h 83"/>
                <a:gd name="T20" fmla="*/ 10843 w 59"/>
                <a:gd name="T21" fmla="*/ 2907 h 83"/>
                <a:gd name="T22" fmla="*/ 10843 w 59"/>
                <a:gd name="T23" fmla="*/ 2907 h 83"/>
                <a:gd name="T24" fmla="*/ 7345 w 59"/>
                <a:gd name="T25" fmla="*/ 17444 h 83"/>
                <a:gd name="T26" fmla="*/ 13641 w 59"/>
                <a:gd name="T27" fmla="*/ 17444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" h="83">
                  <a:moveTo>
                    <a:pt x="42" y="61"/>
                  </a:moveTo>
                  <a:lnTo>
                    <a:pt x="18" y="61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8" y="82"/>
                  </a:lnTo>
                  <a:lnTo>
                    <a:pt x="45" y="82"/>
                  </a:lnTo>
                  <a:lnTo>
                    <a:pt x="42" y="61"/>
                  </a:lnTo>
                  <a:close/>
                  <a:moveTo>
                    <a:pt x="39" y="48"/>
                  </a:moveTo>
                  <a:lnTo>
                    <a:pt x="31" y="8"/>
                  </a:lnTo>
                  <a:lnTo>
                    <a:pt x="21" y="48"/>
                  </a:lnTo>
                  <a:lnTo>
                    <a:pt x="39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Freeform 448">
              <a:extLst>
                <a:ext uri="{FF2B5EF4-FFF2-40B4-BE49-F238E27FC236}">
                  <a16:creationId xmlns:a16="http://schemas.microsoft.com/office/drawing/2014/main" id="{7AA2F9E7-8667-4B50-9F51-13C453898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6749" y="6634159"/>
              <a:ext cx="15875" cy="31750"/>
            </a:xfrm>
            <a:custGeom>
              <a:avLst/>
              <a:gdLst>
                <a:gd name="T0" fmla="*/ 0 w 44"/>
                <a:gd name="T1" fmla="*/ 26581 h 86"/>
                <a:gd name="T2" fmla="*/ 5773 w 44"/>
                <a:gd name="T3" fmla="*/ 28427 h 86"/>
                <a:gd name="T4" fmla="*/ 9741 w 44"/>
                <a:gd name="T5" fmla="*/ 23628 h 86"/>
                <a:gd name="T6" fmla="*/ 6855 w 44"/>
                <a:gd name="T7" fmla="*/ 18459 h 86"/>
                <a:gd name="T8" fmla="*/ 4690 w 44"/>
                <a:gd name="T9" fmla="*/ 16613 h 86"/>
                <a:gd name="T10" fmla="*/ 1082 w 44"/>
                <a:gd name="T11" fmla="*/ 8860 h 86"/>
                <a:gd name="T12" fmla="*/ 8659 w 44"/>
                <a:gd name="T13" fmla="*/ 0 h 86"/>
                <a:gd name="T14" fmla="*/ 13349 w 44"/>
                <a:gd name="T15" fmla="*/ 1108 h 86"/>
                <a:gd name="T16" fmla="*/ 13349 w 44"/>
                <a:gd name="T17" fmla="*/ 5907 h 86"/>
                <a:gd name="T18" fmla="*/ 8659 w 44"/>
                <a:gd name="T19" fmla="*/ 4799 h 86"/>
                <a:gd name="T20" fmla="*/ 4690 w 44"/>
                <a:gd name="T21" fmla="*/ 8860 h 86"/>
                <a:gd name="T22" fmla="*/ 7577 w 44"/>
                <a:gd name="T23" fmla="*/ 12552 h 86"/>
                <a:gd name="T24" fmla="*/ 10463 w 44"/>
                <a:gd name="T25" fmla="*/ 14767 h 86"/>
                <a:gd name="T26" fmla="*/ 15514 w 44"/>
                <a:gd name="T27" fmla="*/ 22520 h 86"/>
                <a:gd name="T28" fmla="*/ 6855 w 44"/>
                <a:gd name="T29" fmla="*/ 31381 h 86"/>
                <a:gd name="T30" fmla="*/ 1082 w 44"/>
                <a:gd name="T31" fmla="*/ 30273 h 86"/>
                <a:gd name="T32" fmla="*/ 0 w 44"/>
                <a:gd name="T33" fmla="*/ 26581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" h="86">
                  <a:moveTo>
                    <a:pt x="0" y="72"/>
                  </a:moveTo>
                  <a:cubicBezTo>
                    <a:pt x="3" y="74"/>
                    <a:pt x="8" y="77"/>
                    <a:pt x="16" y="77"/>
                  </a:cubicBezTo>
                  <a:cubicBezTo>
                    <a:pt x="21" y="77"/>
                    <a:pt x="27" y="74"/>
                    <a:pt x="27" y="64"/>
                  </a:cubicBezTo>
                  <a:cubicBezTo>
                    <a:pt x="27" y="58"/>
                    <a:pt x="24" y="56"/>
                    <a:pt x="19" y="50"/>
                  </a:cubicBezTo>
                  <a:lnTo>
                    <a:pt x="13" y="45"/>
                  </a:lnTo>
                  <a:cubicBezTo>
                    <a:pt x="6" y="40"/>
                    <a:pt x="3" y="34"/>
                    <a:pt x="3" y="24"/>
                  </a:cubicBezTo>
                  <a:cubicBezTo>
                    <a:pt x="3" y="8"/>
                    <a:pt x="13" y="0"/>
                    <a:pt x="24" y="0"/>
                  </a:cubicBezTo>
                  <a:cubicBezTo>
                    <a:pt x="32" y="0"/>
                    <a:pt x="37" y="3"/>
                    <a:pt x="37" y="3"/>
                  </a:cubicBezTo>
                  <a:lnTo>
                    <a:pt x="37" y="16"/>
                  </a:lnTo>
                  <a:cubicBezTo>
                    <a:pt x="35" y="13"/>
                    <a:pt x="29" y="13"/>
                    <a:pt x="24" y="13"/>
                  </a:cubicBezTo>
                  <a:cubicBezTo>
                    <a:pt x="19" y="13"/>
                    <a:pt x="13" y="19"/>
                    <a:pt x="13" y="24"/>
                  </a:cubicBezTo>
                  <a:cubicBezTo>
                    <a:pt x="13" y="29"/>
                    <a:pt x="16" y="32"/>
                    <a:pt x="21" y="34"/>
                  </a:cubicBezTo>
                  <a:lnTo>
                    <a:pt x="29" y="40"/>
                  </a:lnTo>
                  <a:cubicBezTo>
                    <a:pt x="37" y="45"/>
                    <a:pt x="43" y="50"/>
                    <a:pt x="43" y="61"/>
                  </a:cubicBezTo>
                  <a:cubicBezTo>
                    <a:pt x="43" y="77"/>
                    <a:pt x="32" y="85"/>
                    <a:pt x="19" y="85"/>
                  </a:cubicBezTo>
                  <a:cubicBezTo>
                    <a:pt x="11" y="85"/>
                    <a:pt x="6" y="85"/>
                    <a:pt x="3" y="82"/>
                  </a:cubicBezTo>
                  <a:lnTo>
                    <a:pt x="0" y="7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Freeform 449">
              <a:extLst>
                <a:ext uri="{FF2B5EF4-FFF2-40B4-BE49-F238E27FC236}">
                  <a16:creationId xmlns:a16="http://schemas.microsoft.com/office/drawing/2014/main" id="{7B487ED4-37E5-49D8-8AB4-47FEF9140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1374" y="6591296"/>
              <a:ext cx="19050" cy="19050"/>
            </a:xfrm>
            <a:custGeom>
              <a:avLst/>
              <a:gdLst>
                <a:gd name="T0" fmla="*/ 0 w 54"/>
                <a:gd name="T1" fmla="*/ 18684 h 52"/>
                <a:gd name="T2" fmla="*/ 7761 w 54"/>
                <a:gd name="T3" fmla="*/ 0 h 52"/>
                <a:gd name="T4" fmla="*/ 18697 w 54"/>
                <a:gd name="T5" fmla="*/ 0 h 52"/>
                <a:gd name="T6" fmla="*/ 7761 w 54"/>
                <a:gd name="T7" fmla="*/ 18684 h 52"/>
                <a:gd name="T8" fmla="*/ 0 w 54"/>
                <a:gd name="T9" fmla="*/ 18684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52">
                  <a:moveTo>
                    <a:pt x="0" y="51"/>
                  </a:moveTo>
                  <a:lnTo>
                    <a:pt x="22" y="0"/>
                  </a:lnTo>
                  <a:lnTo>
                    <a:pt x="53" y="0"/>
                  </a:lnTo>
                  <a:lnTo>
                    <a:pt x="22" y="51"/>
                  </a:lnTo>
                  <a:lnTo>
                    <a:pt x="0" y="5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Freeform 450">
              <a:extLst>
                <a:ext uri="{FF2B5EF4-FFF2-40B4-BE49-F238E27FC236}">
                  <a16:creationId xmlns:a16="http://schemas.microsoft.com/office/drawing/2014/main" id="{7F33FF8D-E9C2-48EC-B541-BAFA81178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3374" y="6624634"/>
              <a:ext cx="9525" cy="7937"/>
            </a:xfrm>
            <a:custGeom>
              <a:avLst/>
              <a:gdLst>
                <a:gd name="T0" fmla="*/ 0 w 28"/>
                <a:gd name="T1" fmla="*/ 7606 h 24"/>
                <a:gd name="T2" fmla="*/ 3742 w 28"/>
                <a:gd name="T3" fmla="*/ 0 h 24"/>
                <a:gd name="T4" fmla="*/ 9185 w 28"/>
                <a:gd name="T5" fmla="*/ 0 h 24"/>
                <a:gd name="T6" fmla="*/ 3742 w 28"/>
                <a:gd name="T7" fmla="*/ 7606 h 24"/>
                <a:gd name="T8" fmla="*/ 0 w 28"/>
                <a:gd name="T9" fmla="*/ 760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24">
                  <a:moveTo>
                    <a:pt x="0" y="23"/>
                  </a:moveTo>
                  <a:lnTo>
                    <a:pt x="11" y="0"/>
                  </a:lnTo>
                  <a:lnTo>
                    <a:pt x="27" y="0"/>
                  </a:lnTo>
                  <a:lnTo>
                    <a:pt x="11" y="23"/>
                  </a:lnTo>
                  <a:lnTo>
                    <a:pt x="0" y="2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Freeform 451">
              <a:extLst>
                <a:ext uri="{FF2B5EF4-FFF2-40B4-BE49-F238E27FC236}">
                  <a16:creationId xmlns:a16="http://schemas.microsoft.com/office/drawing/2014/main" id="{7529C338-FB0E-489D-A481-FE995764A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536" y="6313484"/>
              <a:ext cx="65088" cy="85725"/>
            </a:xfrm>
            <a:custGeom>
              <a:avLst/>
              <a:gdLst>
                <a:gd name="T0" fmla="*/ 64728 w 181"/>
                <a:gd name="T1" fmla="*/ 42505 h 240"/>
                <a:gd name="T2" fmla="*/ 32364 w 181"/>
                <a:gd name="T3" fmla="*/ 85368 h 240"/>
                <a:gd name="T4" fmla="*/ 0 w 181"/>
                <a:gd name="T5" fmla="*/ 42505 h 240"/>
                <a:gd name="T6" fmla="*/ 32364 w 181"/>
                <a:gd name="T7" fmla="*/ 0 h 240"/>
                <a:gd name="T8" fmla="*/ 64728 w 181"/>
                <a:gd name="T9" fmla="*/ 42505 h 240"/>
                <a:gd name="T10" fmla="*/ 49625 w 181"/>
                <a:gd name="T11" fmla="*/ 42505 h 240"/>
                <a:gd name="T12" fmla="*/ 32364 w 181"/>
                <a:gd name="T13" fmla="*/ 11430 h 240"/>
                <a:gd name="T14" fmla="*/ 15463 w 181"/>
                <a:gd name="T15" fmla="*/ 42505 h 240"/>
                <a:gd name="T16" fmla="*/ 32364 w 181"/>
                <a:gd name="T17" fmla="*/ 73938 h 240"/>
                <a:gd name="T18" fmla="*/ 49625 w 181"/>
                <a:gd name="T19" fmla="*/ 42505 h 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1" h="240">
                  <a:moveTo>
                    <a:pt x="180" y="119"/>
                  </a:moveTo>
                  <a:cubicBezTo>
                    <a:pt x="180" y="204"/>
                    <a:pt x="138" y="239"/>
                    <a:pt x="90" y="239"/>
                  </a:cubicBezTo>
                  <a:cubicBezTo>
                    <a:pt x="43" y="239"/>
                    <a:pt x="0" y="201"/>
                    <a:pt x="0" y="119"/>
                  </a:cubicBezTo>
                  <a:cubicBezTo>
                    <a:pt x="0" y="36"/>
                    <a:pt x="43" y="0"/>
                    <a:pt x="90" y="0"/>
                  </a:cubicBezTo>
                  <a:cubicBezTo>
                    <a:pt x="138" y="0"/>
                    <a:pt x="180" y="37"/>
                    <a:pt x="180" y="119"/>
                  </a:cubicBezTo>
                  <a:close/>
                  <a:moveTo>
                    <a:pt x="138" y="119"/>
                  </a:moveTo>
                  <a:cubicBezTo>
                    <a:pt x="138" y="56"/>
                    <a:pt x="117" y="32"/>
                    <a:pt x="90" y="32"/>
                  </a:cubicBezTo>
                  <a:cubicBezTo>
                    <a:pt x="64" y="32"/>
                    <a:pt x="43" y="56"/>
                    <a:pt x="43" y="119"/>
                  </a:cubicBezTo>
                  <a:cubicBezTo>
                    <a:pt x="43" y="186"/>
                    <a:pt x="64" y="207"/>
                    <a:pt x="90" y="207"/>
                  </a:cubicBezTo>
                  <a:cubicBezTo>
                    <a:pt x="117" y="207"/>
                    <a:pt x="138" y="183"/>
                    <a:pt x="138" y="1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Freeform 452">
              <a:extLst>
                <a:ext uri="{FF2B5EF4-FFF2-40B4-BE49-F238E27FC236}">
                  <a16:creationId xmlns:a16="http://schemas.microsoft.com/office/drawing/2014/main" id="{B9269654-E449-46A2-8CC2-58FCB89BE8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9149" y="6335709"/>
              <a:ext cx="31750" cy="63500"/>
            </a:xfrm>
            <a:custGeom>
              <a:avLst/>
              <a:gdLst>
                <a:gd name="T0" fmla="*/ 0 w 88"/>
                <a:gd name="T1" fmla="*/ 11545 h 176"/>
                <a:gd name="T2" fmla="*/ 0 w 88"/>
                <a:gd name="T3" fmla="*/ 1082 h 176"/>
                <a:gd name="T4" fmla="*/ 13349 w 88"/>
                <a:gd name="T5" fmla="*/ 1082 h 176"/>
                <a:gd name="T6" fmla="*/ 13349 w 88"/>
                <a:gd name="T7" fmla="*/ 12628 h 176"/>
                <a:gd name="T8" fmla="*/ 13349 w 88"/>
                <a:gd name="T9" fmla="*/ 12628 h 176"/>
                <a:gd name="T10" fmla="*/ 28503 w 88"/>
                <a:gd name="T11" fmla="*/ 0 h 176"/>
                <a:gd name="T12" fmla="*/ 31389 w 88"/>
                <a:gd name="T13" fmla="*/ 0 h 176"/>
                <a:gd name="T14" fmla="*/ 31389 w 88"/>
                <a:gd name="T15" fmla="*/ 14432 h 176"/>
                <a:gd name="T16" fmla="*/ 27781 w 88"/>
                <a:gd name="T17" fmla="*/ 13349 h 176"/>
                <a:gd name="T18" fmla="*/ 15153 w 88"/>
                <a:gd name="T19" fmla="*/ 28864 h 176"/>
                <a:gd name="T20" fmla="*/ 15153 w 88"/>
                <a:gd name="T21" fmla="*/ 63139 h 176"/>
                <a:gd name="T22" fmla="*/ 722 w 88"/>
                <a:gd name="T23" fmla="*/ 63139 h 176"/>
                <a:gd name="T24" fmla="*/ 0 w 88"/>
                <a:gd name="T25" fmla="*/ 11545 h 1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8" h="176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3"/>
                    <a:pt x="37" y="24"/>
                    <a:pt x="37" y="35"/>
                  </a:cubicBezTo>
                  <a:cubicBezTo>
                    <a:pt x="42" y="21"/>
                    <a:pt x="55" y="0"/>
                    <a:pt x="79" y="0"/>
                  </a:cubicBezTo>
                  <a:cubicBezTo>
                    <a:pt x="82" y="0"/>
                    <a:pt x="85" y="0"/>
                    <a:pt x="87" y="0"/>
                  </a:cubicBezTo>
                  <a:lnTo>
                    <a:pt x="87" y="40"/>
                  </a:lnTo>
                  <a:cubicBezTo>
                    <a:pt x="85" y="40"/>
                    <a:pt x="79" y="37"/>
                    <a:pt x="77" y="37"/>
                  </a:cubicBezTo>
                  <a:cubicBezTo>
                    <a:pt x="61" y="37"/>
                    <a:pt x="42" y="48"/>
                    <a:pt x="42" y="80"/>
                  </a:cubicBezTo>
                  <a:lnTo>
                    <a:pt x="42" y="175"/>
                  </a:lnTo>
                  <a:lnTo>
                    <a:pt x="2" y="175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Freeform 453">
              <a:extLst>
                <a:ext uri="{FF2B5EF4-FFF2-40B4-BE49-F238E27FC236}">
                  <a16:creationId xmlns:a16="http://schemas.microsoft.com/office/drawing/2014/main" id="{79A268E7-66FB-49BA-B5B7-F58D89287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61" y="6335709"/>
              <a:ext cx="52388" cy="90487"/>
            </a:xfrm>
            <a:custGeom>
              <a:avLst/>
              <a:gdLst>
                <a:gd name="T0" fmla="*/ 4002 w 144"/>
                <a:gd name="T1" fmla="*/ 72752 h 250"/>
                <a:gd name="T2" fmla="*/ 21465 w 144"/>
                <a:gd name="T3" fmla="*/ 78543 h 250"/>
                <a:gd name="T4" fmla="*/ 37836 w 144"/>
                <a:gd name="T5" fmla="*/ 58274 h 250"/>
                <a:gd name="T6" fmla="*/ 37836 w 144"/>
                <a:gd name="T7" fmla="*/ 52482 h 250"/>
                <a:gd name="T8" fmla="*/ 21465 w 144"/>
                <a:gd name="T9" fmla="*/ 63341 h 250"/>
                <a:gd name="T10" fmla="*/ 0 w 144"/>
                <a:gd name="T11" fmla="*/ 32575 h 250"/>
                <a:gd name="T12" fmla="*/ 22192 w 144"/>
                <a:gd name="T13" fmla="*/ 0 h 250"/>
                <a:gd name="T14" fmla="*/ 38563 w 144"/>
                <a:gd name="T15" fmla="*/ 10496 h 250"/>
                <a:gd name="T16" fmla="*/ 38563 w 144"/>
                <a:gd name="T17" fmla="*/ 724 h 250"/>
                <a:gd name="T18" fmla="*/ 52024 w 144"/>
                <a:gd name="T19" fmla="*/ 724 h 250"/>
                <a:gd name="T20" fmla="*/ 52024 w 144"/>
                <a:gd name="T21" fmla="*/ 10496 h 250"/>
                <a:gd name="T22" fmla="*/ 52024 w 144"/>
                <a:gd name="T23" fmla="*/ 56464 h 250"/>
                <a:gd name="T24" fmla="*/ 24375 w 144"/>
                <a:gd name="T25" fmla="*/ 90125 h 250"/>
                <a:gd name="T26" fmla="*/ 2910 w 144"/>
                <a:gd name="T27" fmla="*/ 86144 h 250"/>
                <a:gd name="T28" fmla="*/ 4002 w 144"/>
                <a:gd name="T29" fmla="*/ 72752 h 250"/>
                <a:gd name="T30" fmla="*/ 36744 w 144"/>
                <a:gd name="T31" fmla="*/ 30766 h 250"/>
                <a:gd name="T32" fmla="*/ 25103 w 144"/>
                <a:gd name="T33" fmla="*/ 10496 h 250"/>
                <a:gd name="T34" fmla="*/ 14552 w 144"/>
                <a:gd name="T35" fmla="*/ 30766 h 250"/>
                <a:gd name="T36" fmla="*/ 24375 w 144"/>
                <a:gd name="T37" fmla="*/ 51759 h 250"/>
                <a:gd name="T38" fmla="*/ 36744 w 144"/>
                <a:gd name="T39" fmla="*/ 30766 h 2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4" h="250">
                  <a:moveTo>
                    <a:pt x="11" y="201"/>
                  </a:moveTo>
                  <a:cubicBezTo>
                    <a:pt x="22" y="206"/>
                    <a:pt x="40" y="217"/>
                    <a:pt x="59" y="217"/>
                  </a:cubicBezTo>
                  <a:cubicBezTo>
                    <a:pt x="96" y="217"/>
                    <a:pt x="104" y="190"/>
                    <a:pt x="104" y="161"/>
                  </a:cubicBezTo>
                  <a:lnTo>
                    <a:pt x="104" y="145"/>
                  </a:lnTo>
                  <a:cubicBezTo>
                    <a:pt x="98" y="159"/>
                    <a:pt x="85" y="175"/>
                    <a:pt x="59" y="175"/>
                  </a:cubicBezTo>
                  <a:cubicBezTo>
                    <a:pt x="35" y="175"/>
                    <a:pt x="0" y="159"/>
                    <a:pt x="0" y="90"/>
                  </a:cubicBezTo>
                  <a:cubicBezTo>
                    <a:pt x="0" y="42"/>
                    <a:pt x="16" y="0"/>
                    <a:pt x="61" y="0"/>
                  </a:cubicBezTo>
                  <a:cubicBezTo>
                    <a:pt x="85" y="0"/>
                    <a:pt x="96" y="13"/>
                    <a:pt x="106" y="29"/>
                  </a:cubicBezTo>
                  <a:lnTo>
                    <a:pt x="106" y="2"/>
                  </a:lnTo>
                  <a:lnTo>
                    <a:pt x="143" y="2"/>
                  </a:lnTo>
                  <a:lnTo>
                    <a:pt x="143" y="29"/>
                  </a:lnTo>
                  <a:lnTo>
                    <a:pt x="143" y="156"/>
                  </a:lnTo>
                  <a:cubicBezTo>
                    <a:pt x="143" y="209"/>
                    <a:pt x="128" y="249"/>
                    <a:pt x="67" y="249"/>
                  </a:cubicBezTo>
                  <a:cubicBezTo>
                    <a:pt x="40" y="249"/>
                    <a:pt x="19" y="241"/>
                    <a:pt x="8" y="238"/>
                  </a:cubicBezTo>
                  <a:lnTo>
                    <a:pt x="11" y="201"/>
                  </a:lnTo>
                  <a:close/>
                  <a:moveTo>
                    <a:pt x="101" y="85"/>
                  </a:moveTo>
                  <a:cubicBezTo>
                    <a:pt x="101" y="47"/>
                    <a:pt x="88" y="29"/>
                    <a:pt x="69" y="29"/>
                  </a:cubicBezTo>
                  <a:cubicBezTo>
                    <a:pt x="48" y="29"/>
                    <a:pt x="40" y="50"/>
                    <a:pt x="40" y="85"/>
                  </a:cubicBezTo>
                  <a:cubicBezTo>
                    <a:pt x="43" y="127"/>
                    <a:pt x="53" y="143"/>
                    <a:pt x="67" y="143"/>
                  </a:cubicBezTo>
                  <a:cubicBezTo>
                    <a:pt x="90" y="143"/>
                    <a:pt x="101" y="124"/>
                    <a:pt x="101" y="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Freeform 454">
              <a:extLst>
                <a:ext uri="{FF2B5EF4-FFF2-40B4-BE49-F238E27FC236}">
                  <a16:creationId xmlns:a16="http://schemas.microsoft.com/office/drawing/2014/main" id="{50C18968-7D02-4F3C-AEC8-F9895B2BB2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4399" y="6335709"/>
              <a:ext cx="50800" cy="65087"/>
            </a:xfrm>
            <a:custGeom>
              <a:avLst/>
              <a:gdLst>
                <a:gd name="T0" fmla="*/ 6944 w 139"/>
                <a:gd name="T1" fmla="*/ 4727 h 179"/>
                <a:gd name="T2" fmla="*/ 25948 w 139"/>
                <a:gd name="T3" fmla="*/ 0 h 179"/>
                <a:gd name="T4" fmla="*/ 49338 w 139"/>
                <a:gd name="T5" fmla="*/ 25089 h 179"/>
                <a:gd name="T6" fmla="*/ 49338 w 139"/>
                <a:gd name="T7" fmla="*/ 51997 h 179"/>
                <a:gd name="T8" fmla="*/ 50435 w 139"/>
                <a:gd name="T9" fmla="*/ 63633 h 179"/>
                <a:gd name="T10" fmla="*/ 36912 w 139"/>
                <a:gd name="T11" fmla="*/ 63633 h 179"/>
                <a:gd name="T12" fmla="*/ 35816 w 139"/>
                <a:gd name="T13" fmla="*/ 54906 h 179"/>
                <a:gd name="T14" fmla="*/ 18273 w 139"/>
                <a:gd name="T15" fmla="*/ 64723 h 179"/>
                <a:gd name="T16" fmla="*/ 0 w 139"/>
                <a:gd name="T17" fmla="*/ 46179 h 179"/>
                <a:gd name="T18" fmla="*/ 31796 w 139"/>
                <a:gd name="T19" fmla="*/ 25089 h 179"/>
                <a:gd name="T20" fmla="*/ 34719 w 139"/>
                <a:gd name="T21" fmla="*/ 25089 h 179"/>
                <a:gd name="T22" fmla="*/ 34719 w 139"/>
                <a:gd name="T23" fmla="*/ 23271 h 179"/>
                <a:gd name="T24" fmla="*/ 23390 w 139"/>
                <a:gd name="T25" fmla="*/ 11636 h 179"/>
                <a:gd name="T26" fmla="*/ 6944 w 139"/>
                <a:gd name="T27" fmla="*/ 17453 h 179"/>
                <a:gd name="T28" fmla="*/ 6944 w 139"/>
                <a:gd name="T29" fmla="*/ 4727 h 179"/>
                <a:gd name="T30" fmla="*/ 34719 w 139"/>
                <a:gd name="T31" fmla="*/ 33816 h 179"/>
                <a:gd name="T32" fmla="*/ 14619 w 139"/>
                <a:gd name="T33" fmla="*/ 45452 h 179"/>
                <a:gd name="T34" fmla="*/ 24121 w 139"/>
                <a:gd name="T35" fmla="*/ 54906 h 179"/>
                <a:gd name="T36" fmla="*/ 35816 w 139"/>
                <a:gd name="T37" fmla="*/ 36725 h 179"/>
                <a:gd name="T38" fmla="*/ 35816 w 139"/>
                <a:gd name="T39" fmla="*/ 33816 h 179"/>
                <a:gd name="T40" fmla="*/ 34719 w 139"/>
                <a:gd name="T41" fmla="*/ 33816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79">
                  <a:moveTo>
                    <a:pt x="19" y="13"/>
                  </a:moveTo>
                  <a:cubicBezTo>
                    <a:pt x="29" y="8"/>
                    <a:pt x="45" y="0"/>
                    <a:pt x="71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4"/>
                    <a:pt x="74" y="178"/>
                    <a:pt x="50" y="178"/>
                  </a:cubicBezTo>
                  <a:cubicBezTo>
                    <a:pt x="24" y="178"/>
                    <a:pt x="0" y="159"/>
                    <a:pt x="0" y="127"/>
                  </a:cubicBezTo>
                  <a:cubicBezTo>
                    <a:pt x="0" y="80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4" y="32"/>
                  </a:cubicBezTo>
                  <a:cubicBezTo>
                    <a:pt x="42" y="32"/>
                    <a:pt x="26" y="43"/>
                    <a:pt x="19" y="48"/>
                  </a:cubicBezTo>
                  <a:lnTo>
                    <a:pt x="19" y="13"/>
                  </a:lnTo>
                  <a:close/>
                  <a:moveTo>
                    <a:pt x="95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0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Freeform 455">
              <a:extLst>
                <a:ext uri="{FF2B5EF4-FFF2-40B4-BE49-F238E27FC236}">
                  <a16:creationId xmlns:a16="http://schemas.microsoft.com/office/drawing/2014/main" id="{996E7084-EE73-4226-9A1B-AB8D9540A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136" y="6335709"/>
              <a:ext cx="47625" cy="63500"/>
            </a:xfrm>
            <a:custGeom>
              <a:avLst/>
              <a:gdLst>
                <a:gd name="T0" fmla="*/ 1066 w 134"/>
                <a:gd name="T1" fmla="*/ 11545 h 176"/>
                <a:gd name="T2" fmla="*/ 1066 w 134"/>
                <a:gd name="T3" fmla="*/ 1082 h 176"/>
                <a:gd name="T4" fmla="*/ 14216 w 134"/>
                <a:gd name="T5" fmla="*/ 1082 h 176"/>
                <a:gd name="T6" fmla="*/ 14216 w 134"/>
                <a:gd name="T7" fmla="*/ 10463 h 176"/>
                <a:gd name="T8" fmla="*/ 14216 w 134"/>
                <a:gd name="T9" fmla="*/ 10463 h 176"/>
                <a:gd name="T10" fmla="*/ 14216 w 134"/>
                <a:gd name="T11" fmla="*/ 10463 h 176"/>
                <a:gd name="T12" fmla="*/ 30210 w 134"/>
                <a:gd name="T13" fmla="*/ 0 h 176"/>
                <a:gd name="T14" fmla="*/ 47270 w 134"/>
                <a:gd name="T15" fmla="*/ 23091 h 176"/>
                <a:gd name="T16" fmla="*/ 47270 w 134"/>
                <a:gd name="T17" fmla="*/ 63139 h 176"/>
                <a:gd name="T18" fmla="*/ 33053 w 134"/>
                <a:gd name="T19" fmla="*/ 63139 h 176"/>
                <a:gd name="T20" fmla="*/ 33053 w 134"/>
                <a:gd name="T21" fmla="*/ 25977 h 176"/>
                <a:gd name="T22" fmla="*/ 24523 w 134"/>
                <a:gd name="T23" fmla="*/ 12628 h 176"/>
                <a:gd name="T24" fmla="*/ 14216 w 134"/>
                <a:gd name="T25" fmla="*/ 26699 h 176"/>
                <a:gd name="T26" fmla="*/ 14216 w 134"/>
                <a:gd name="T27" fmla="*/ 63139 h 176"/>
                <a:gd name="T28" fmla="*/ 0 w 134"/>
                <a:gd name="T29" fmla="*/ 63139 h 176"/>
                <a:gd name="T30" fmla="*/ 1066 w 134"/>
                <a:gd name="T31" fmla="*/ 11545 h 1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4" h="176">
                  <a:moveTo>
                    <a:pt x="3" y="32"/>
                  </a:moveTo>
                  <a:cubicBezTo>
                    <a:pt x="3" y="21"/>
                    <a:pt x="3" y="11"/>
                    <a:pt x="3" y="3"/>
                  </a:cubicBezTo>
                  <a:lnTo>
                    <a:pt x="40" y="3"/>
                  </a:lnTo>
                  <a:cubicBezTo>
                    <a:pt x="40" y="11"/>
                    <a:pt x="40" y="21"/>
                    <a:pt x="40" y="29"/>
                  </a:cubicBezTo>
                  <a:cubicBezTo>
                    <a:pt x="45" y="19"/>
                    <a:pt x="56" y="0"/>
                    <a:pt x="85" y="0"/>
                  </a:cubicBezTo>
                  <a:cubicBezTo>
                    <a:pt x="122" y="0"/>
                    <a:pt x="133" y="29"/>
                    <a:pt x="133" y="64"/>
                  </a:cubicBezTo>
                  <a:lnTo>
                    <a:pt x="133" y="175"/>
                  </a:lnTo>
                  <a:lnTo>
                    <a:pt x="93" y="175"/>
                  </a:lnTo>
                  <a:lnTo>
                    <a:pt x="93" y="72"/>
                  </a:lnTo>
                  <a:cubicBezTo>
                    <a:pt x="93" y="45"/>
                    <a:pt x="88" y="35"/>
                    <a:pt x="69" y="35"/>
                  </a:cubicBezTo>
                  <a:cubicBezTo>
                    <a:pt x="48" y="35"/>
                    <a:pt x="40" y="53"/>
                    <a:pt x="40" y="74"/>
                  </a:cubicBezTo>
                  <a:lnTo>
                    <a:pt x="40" y="175"/>
                  </a:lnTo>
                  <a:lnTo>
                    <a:pt x="0" y="175"/>
                  </a:lnTo>
                  <a:lnTo>
                    <a:pt x="3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Freeform 456">
              <a:extLst>
                <a:ext uri="{FF2B5EF4-FFF2-40B4-BE49-F238E27FC236}">
                  <a16:creationId xmlns:a16="http://schemas.microsoft.com/office/drawing/2014/main" id="{A91EAA68-7E57-4A8C-B43F-7F033A5148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3461" y="6310309"/>
              <a:ext cx="15875" cy="88900"/>
            </a:xfrm>
            <a:custGeom>
              <a:avLst/>
              <a:gdLst>
                <a:gd name="T0" fmla="*/ 0 w 43"/>
                <a:gd name="T1" fmla="*/ 0 h 245"/>
                <a:gd name="T2" fmla="*/ 15506 w 43"/>
                <a:gd name="T3" fmla="*/ 0 h 245"/>
                <a:gd name="T4" fmla="*/ 15506 w 43"/>
                <a:gd name="T5" fmla="*/ 14514 h 245"/>
                <a:gd name="T6" fmla="*/ 0 w 43"/>
                <a:gd name="T7" fmla="*/ 14514 h 245"/>
                <a:gd name="T8" fmla="*/ 0 w 43"/>
                <a:gd name="T9" fmla="*/ 0 h 245"/>
                <a:gd name="T10" fmla="*/ 0 w 43"/>
                <a:gd name="T11" fmla="*/ 26126 h 245"/>
                <a:gd name="T12" fmla="*/ 14398 w 43"/>
                <a:gd name="T13" fmla="*/ 26126 h 245"/>
                <a:gd name="T14" fmla="*/ 14398 w 43"/>
                <a:gd name="T15" fmla="*/ 88537 h 245"/>
                <a:gd name="T16" fmla="*/ 0 w 43"/>
                <a:gd name="T17" fmla="*/ 88537 h 245"/>
                <a:gd name="T18" fmla="*/ 0 w 43"/>
                <a:gd name="T19" fmla="*/ 26126 h 2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" h="245">
                  <a:moveTo>
                    <a:pt x="0" y="0"/>
                  </a:moveTo>
                  <a:lnTo>
                    <a:pt x="42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0" y="0"/>
                  </a:lnTo>
                  <a:close/>
                  <a:moveTo>
                    <a:pt x="0" y="72"/>
                  </a:moveTo>
                  <a:lnTo>
                    <a:pt x="39" y="72"/>
                  </a:lnTo>
                  <a:lnTo>
                    <a:pt x="39" y="244"/>
                  </a:lnTo>
                  <a:lnTo>
                    <a:pt x="0" y="244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Freeform 457">
              <a:extLst>
                <a:ext uri="{FF2B5EF4-FFF2-40B4-BE49-F238E27FC236}">
                  <a16:creationId xmlns:a16="http://schemas.microsoft.com/office/drawing/2014/main" id="{46D19549-B4CC-4C81-AEE2-916774DB5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274" y="6335709"/>
              <a:ext cx="39687" cy="63500"/>
            </a:xfrm>
            <a:custGeom>
              <a:avLst/>
              <a:gdLst>
                <a:gd name="T0" fmla="*/ 0 w 112"/>
                <a:gd name="T1" fmla="*/ 49790 h 176"/>
                <a:gd name="T2" fmla="*/ 25159 w 112"/>
                <a:gd name="T3" fmla="*/ 11545 h 176"/>
                <a:gd name="T4" fmla="*/ 709 w 112"/>
                <a:gd name="T5" fmla="*/ 11545 h 176"/>
                <a:gd name="T6" fmla="*/ 709 w 112"/>
                <a:gd name="T7" fmla="*/ 0 h 176"/>
                <a:gd name="T8" fmla="*/ 39333 w 112"/>
                <a:gd name="T9" fmla="*/ 0 h 176"/>
                <a:gd name="T10" fmla="*/ 39333 w 112"/>
                <a:gd name="T11" fmla="*/ 13349 h 176"/>
                <a:gd name="T12" fmla="*/ 14174 w 112"/>
                <a:gd name="T13" fmla="*/ 51594 h 176"/>
                <a:gd name="T14" fmla="*/ 39333 w 112"/>
                <a:gd name="T15" fmla="*/ 51594 h 176"/>
                <a:gd name="T16" fmla="*/ 39333 w 112"/>
                <a:gd name="T17" fmla="*/ 63139 h 176"/>
                <a:gd name="T18" fmla="*/ 0 w 112"/>
                <a:gd name="T19" fmla="*/ 63139 h 176"/>
                <a:gd name="T20" fmla="*/ 0 w 112"/>
                <a:gd name="T21" fmla="*/ 49790 h 1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2" h="176">
                  <a:moveTo>
                    <a:pt x="0" y="138"/>
                  </a:moveTo>
                  <a:lnTo>
                    <a:pt x="71" y="32"/>
                  </a:lnTo>
                  <a:lnTo>
                    <a:pt x="2" y="32"/>
                  </a:lnTo>
                  <a:lnTo>
                    <a:pt x="2" y="0"/>
                  </a:lnTo>
                  <a:lnTo>
                    <a:pt x="111" y="0"/>
                  </a:lnTo>
                  <a:lnTo>
                    <a:pt x="111" y="37"/>
                  </a:lnTo>
                  <a:lnTo>
                    <a:pt x="40" y="143"/>
                  </a:lnTo>
                  <a:lnTo>
                    <a:pt x="111" y="143"/>
                  </a:lnTo>
                  <a:lnTo>
                    <a:pt x="111" y="175"/>
                  </a:lnTo>
                  <a:lnTo>
                    <a:pt x="0" y="175"/>
                  </a:lnTo>
                  <a:lnTo>
                    <a:pt x="0" y="1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Freeform 458">
              <a:extLst>
                <a:ext uri="{FF2B5EF4-FFF2-40B4-BE49-F238E27FC236}">
                  <a16:creationId xmlns:a16="http://schemas.microsoft.com/office/drawing/2014/main" id="{974C67AF-7A58-4E73-9069-CED597270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311" y="6335709"/>
              <a:ext cx="50800" cy="65087"/>
            </a:xfrm>
            <a:custGeom>
              <a:avLst/>
              <a:gdLst>
                <a:gd name="T0" fmla="*/ 6944 w 139"/>
                <a:gd name="T1" fmla="*/ 4727 h 179"/>
                <a:gd name="T2" fmla="*/ 26314 w 139"/>
                <a:gd name="T3" fmla="*/ 0 h 179"/>
                <a:gd name="T4" fmla="*/ 49338 w 139"/>
                <a:gd name="T5" fmla="*/ 25089 h 179"/>
                <a:gd name="T6" fmla="*/ 49338 w 139"/>
                <a:gd name="T7" fmla="*/ 51997 h 179"/>
                <a:gd name="T8" fmla="*/ 50435 w 139"/>
                <a:gd name="T9" fmla="*/ 63633 h 179"/>
                <a:gd name="T10" fmla="*/ 36912 w 139"/>
                <a:gd name="T11" fmla="*/ 63633 h 179"/>
                <a:gd name="T12" fmla="*/ 35816 w 139"/>
                <a:gd name="T13" fmla="*/ 54906 h 179"/>
                <a:gd name="T14" fmla="*/ 18639 w 139"/>
                <a:gd name="T15" fmla="*/ 64723 h 179"/>
                <a:gd name="T16" fmla="*/ 0 w 139"/>
                <a:gd name="T17" fmla="*/ 46179 h 179"/>
                <a:gd name="T18" fmla="*/ 32161 w 139"/>
                <a:gd name="T19" fmla="*/ 25089 h 179"/>
                <a:gd name="T20" fmla="*/ 35085 w 139"/>
                <a:gd name="T21" fmla="*/ 25089 h 179"/>
                <a:gd name="T22" fmla="*/ 35085 w 139"/>
                <a:gd name="T23" fmla="*/ 23271 h 179"/>
                <a:gd name="T24" fmla="*/ 23390 w 139"/>
                <a:gd name="T25" fmla="*/ 11636 h 179"/>
                <a:gd name="T26" fmla="*/ 6944 w 139"/>
                <a:gd name="T27" fmla="*/ 17453 h 179"/>
                <a:gd name="T28" fmla="*/ 6944 w 139"/>
                <a:gd name="T29" fmla="*/ 4727 h 179"/>
                <a:gd name="T30" fmla="*/ 35085 w 139"/>
                <a:gd name="T31" fmla="*/ 33816 h 179"/>
                <a:gd name="T32" fmla="*/ 14619 w 139"/>
                <a:gd name="T33" fmla="*/ 45452 h 179"/>
                <a:gd name="T34" fmla="*/ 24121 w 139"/>
                <a:gd name="T35" fmla="*/ 54906 h 179"/>
                <a:gd name="T36" fmla="*/ 35816 w 139"/>
                <a:gd name="T37" fmla="*/ 36725 h 179"/>
                <a:gd name="T38" fmla="*/ 35816 w 139"/>
                <a:gd name="T39" fmla="*/ 33816 h 179"/>
                <a:gd name="T40" fmla="*/ 35085 w 139"/>
                <a:gd name="T41" fmla="*/ 33816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79">
                  <a:moveTo>
                    <a:pt x="19" y="13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4"/>
                    <a:pt x="74" y="178"/>
                    <a:pt x="51" y="178"/>
                  </a:cubicBezTo>
                  <a:cubicBezTo>
                    <a:pt x="24" y="178"/>
                    <a:pt x="0" y="159"/>
                    <a:pt x="0" y="127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3"/>
                    <a:pt x="19" y="48"/>
                  </a:cubicBezTo>
                  <a:lnTo>
                    <a:pt x="19" y="13"/>
                  </a:lnTo>
                  <a:close/>
                  <a:moveTo>
                    <a:pt x="96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1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6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Freeform 459">
              <a:extLst>
                <a:ext uri="{FF2B5EF4-FFF2-40B4-BE49-F238E27FC236}">
                  <a16:creationId xmlns:a16="http://schemas.microsoft.com/office/drawing/2014/main" id="{D8F7798D-BD9B-4B9C-B5F7-EC94EBE85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2049" y="6335709"/>
              <a:ext cx="41275" cy="90487"/>
            </a:xfrm>
            <a:custGeom>
              <a:avLst/>
              <a:gdLst>
                <a:gd name="T0" fmla="*/ 40916 w 115"/>
                <a:gd name="T1" fmla="*/ 61517 h 253"/>
                <a:gd name="T2" fmla="*/ 26918 w 115"/>
                <a:gd name="T3" fmla="*/ 64378 h 253"/>
                <a:gd name="T4" fmla="*/ 25842 w 115"/>
                <a:gd name="T5" fmla="*/ 64378 h 253"/>
                <a:gd name="T6" fmla="*/ 24047 w 115"/>
                <a:gd name="T7" fmla="*/ 71174 h 253"/>
                <a:gd name="T8" fmla="*/ 28713 w 115"/>
                <a:gd name="T9" fmla="*/ 70101 h 253"/>
                <a:gd name="T10" fmla="*/ 39122 w 115"/>
                <a:gd name="T11" fmla="*/ 78684 h 253"/>
                <a:gd name="T12" fmla="*/ 26918 w 115"/>
                <a:gd name="T13" fmla="*/ 90129 h 253"/>
                <a:gd name="T14" fmla="*/ 14357 w 115"/>
                <a:gd name="T15" fmla="*/ 87268 h 253"/>
                <a:gd name="T16" fmla="*/ 16151 w 115"/>
                <a:gd name="T17" fmla="*/ 82619 h 253"/>
                <a:gd name="T18" fmla="*/ 24765 w 115"/>
                <a:gd name="T19" fmla="*/ 84407 h 253"/>
                <a:gd name="T20" fmla="*/ 30508 w 115"/>
                <a:gd name="T21" fmla="*/ 79757 h 253"/>
                <a:gd name="T22" fmla="*/ 24765 w 115"/>
                <a:gd name="T23" fmla="*/ 74750 h 253"/>
                <a:gd name="T24" fmla="*/ 20099 w 115"/>
                <a:gd name="T25" fmla="*/ 75823 h 253"/>
                <a:gd name="T26" fmla="*/ 18305 w 115"/>
                <a:gd name="T27" fmla="*/ 74035 h 253"/>
                <a:gd name="T28" fmla="*/ 21894 w 115"/>
                <a:gd name="T29" fmla="*/ 63663 h 253"/>
                <a:gd name="T30" fmla="*/ 0 w 115"/>
                <a:gd name="T31" fmla="*/ 32189 h 253"/>
                <a:gd name="T32" fmla="*/ 28713 w 115"/>
                <a:gd name="T33" fmla="*/ 0 h 253"/>
                <a:gd name="T34" fmla="*/ 40916 w 115"/>
                <a:gd name="T35" fmla="*/ 2861 h 253"/>
                <a:gd name="T36" fmla="*/ 40198 w 115"/>
                <a:gd name="T37" fmla="*/ 14306 h 253"/>
                <a:gd name="T38" fmla="*/ 29790 w 115"/>
                <a:gd name="T39" fmla="*/ 11445 h 253"/>
                <a:gd name="T40" fmla="*/ 14357 w 115"/>
                <a:gd name="T41" fmla="*/ 32189 h 253"/>
                <a:gd name="T42" fmla="*/ 30508 w 115"/>
                <a:gd name="T43" fmla="*/ 52933 h 253"/>
                <a:gd name="T44" fmla="*/ 40916 w 115"/>
                <a:gd name="T45" fmla="*/ 50430 h 253"/>
                <a:gd name="T46" fmla="*/ 40916 w 115"/>
                <a:gd name="T47" fmla="*/ 61517 h 2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5" h="253">
                  <a:moveTo>
                    <a:pt x="114" y="172"/>
                  </a:moveTo>
                  <a:cubicBezTo>
                    <a:pt x="104" y="175"/>
                    <a:pt x="90" y="180"/>
                    <a:pt x="75" y="180"/>
                  </a:cubicBezTo>
                  <a:lnTo>
                    <a:pt x="72" y="180"/>
                  </a:lnTo>
                  <a:lnTo>
                    <a:pt x="67" y="199"/>
                  </a:lnTo>
                  <a:cubicBezTo>
                    <a:pt x="69" y="199"/>
                    <a:pt x="75" y="196"/>
                    <a:pt x="80" y="196"/>
                  </a:cubicBezTo>
                  <a:cubicBezTo>
                    <a:pt x="98" y="196"/>
                    <a:pt x="109" y="207"/>
                    <a:pt x="109" y="220"/>
                  </a:cubicBezTo>
                  <a:cubicBezTo>
                    <a:pt x="109" y="241"/>
                    <a:pt x="89" y="252"/>
                    <a:pt x="75" y="252"/>
                  </a:cubicBezTo>
                  <a:cubicBezTo>
                    <a:pt x="62" y="252"/>
                    <a:pt x="48" y="249"/>
                    <a:pt x="40" y="244"/>
                  </a:cubicBezTo>
                  <a:lnTo>
                    <a:pt x="45" y="231"/>
                  </a:lnTo>
                  <a:cubicBezTo>
                    <a:pt x="51" y="233"/>
                    <a:pt x="59" y="236"/>
                    <a:pt x="69" y="236"/>
                  </a:cubicBezTo>
                  <a:cubicBezTo>
                    <a:pt x="80" y="236"/>
                    <a:pt x="85" y="231"/>
                    <a:pt x="85" y="223"/>
                  </a:cubicBezTo>
                  <a:cubicBezTo>
                    <a:pt x="85" y="215"/>
                    <a:pt x="80" y="209"/>
                    <a:pt x="69" y="209"/>
                  </a:cubicBezTo>
                  <a:cubicBezTo>
                    <a:pt x="64" y="209"/>
                    <a:pt x="59" y="209"/>
                    <a:pt x="56" y="212"/>
                  </a:cubicBezTo>
                  <a:lnTo>
                    <a:pt x="51" y="207"/>
                  </a:lnTo>
                  <a:lnTo>
                    <a:pt x="61" y="178"/>
                  </a:lnTo>
                  <a:cubicBezTo>
                    <a:pt x="16" y="170"/>
                    <a:pt x="0" y="133"/>
                    <a:pt x="0" y="90"/>
                  </a:cubicBezTo>
                  <a:cubicBezTo>
                    <a:pt x="0" y="40"/>
                    <a:pt x="24" y="0"/>
                    <a:pt x="80" y="0"/>
                  </a:cubicBezTo>
                  <a:cubicBezTo>
                    <a:pt x="93" y="0"/>
                    <a:pt x="106" y="5"/>
                    <a:pt x="114" y="8"/>
                  </a:cubicBezTo>
                  <a:lnTo>
                    <a:pt x="112" y="40"/>
                  </a:lnTo>
                  <a:cubicBezTo>
                    <a:pt x="104" y="37"/>
                    <a:pt x="96" y="32"/>
                    <a:pt x="83" y="32"/>
                  </a:cubicBezTo>
                  <a:cubicBezTo>
                    <a:pt x="53" y="32"/>
                    <a:pt x="40" y="53"/>
                    <a:pt x="40" y="90"/>
                  </a:cubicBezTo>
                  <a:cubicBezTo>
                    <a:pt x="40" y="122"/>
                    <a:pt x="56" y="148"/>
                    <a:pt x="85" y="148"/>
                  </a:cubicBezTo>
                  <a:cubicBezTo>
                    <a:pt x="96" y="148"/>
                    <a:pt x="109" y="143"/>
                    <a:pt x="114" y="141"/>
                  </a:cubicBezTo>
                  <a:lnTo>
                    <a:pt x="114" y="17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Freeform 460">
              <a:extLst>
                <a:ext uri="{FF2B5EF4-FFF2-40B4-BE49-F238E27FC236}">
                  <a16:creationId xmlns:a16="http://schemas.microsoft.com/office/drawing/2014/main" id="{9640E382-EC1A-49AE-B18F-ED7EA260B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499" y="6313484"/>
              <a:ext cx="50800" cy="85725"/>
            </a:xfrm>
            <a:custGeom>
              <a:avLst/>
              <a:gdLst>
                <a:gd name="T0" fmla="*/ 6578 w 139"/>
                <a:gd name="T1" fmla="*/ 26432 h 240"/>
                <a:gd name="T2" fmla="*/ 25948 w 139"/>
                <a:gd name="T3" fmla="*/ 21788 h 240"/>
                <a:gd name="T4" fmla="*/ 49338 w 139"/>
                <a:gd name="T5" fmla="*/ 46434 h 240"/>
                <a:gd name="T6" fmla="*/ 49338 w 139"/>
                <a:gd name="T7" fmla="*/ 72866 h 240"/>
                <a:gd name="T8" fmla="*/ 50435 w 139"/>
                <a:gd name="T9" fmla="*/ 84296 h 240"/>
                <a:gd name="T10" fmla="*/ 36912 w 139"/>
                <a:gd name="T11" fmla="*/ 84296 h 240"/>
                <a:gd name="T12" fmla="*/ 35816 w 139"/>
                <a:gd name="T13" fmla="*/ 75724 h 240"/>
                <a:gd name="T14" fmla="*/ 18273 w 139"/>
                <a:gd name="T15" fmla="*/ 85368 h 240"/>
                <a:gd name="T16" fmla="*/ 0 w 139"/>
                <a:gd name="T17" fmla="*/ 67151 h 240"/>
                <a:gd name="T18" fmla="*/ 31796 w 139"/>
                <a:gd name="T19" fmla="*/ 46434 h 240"/>
                <a:gd name="T20" fmla="*/ 34719 w 139"/>
                <a:gd name="T21" fmla="*/ 46434 h 240"/>
                <a:gd name="T22" fmla="*/ 34719 w 139"/>
                <a:gd name="T23" fmla="*/ 44648 h 240"/>
                <a:gd name="T24" fmla="*/ 23024 w 139"/>
                <a:gd name="T25" fmla="*/ 33218 h 240"/>
                <a:gd name="T26" fmla="*/ 6578 w 139"/>
                <a:gd name="T27" fmla="*/ 38933 h 240"/>
                <a:gd name="T28" fmla="*/ 6578 w 139"/>
                <a:gd name="T29" fmla="*/ 26432 h 240"/>
                <a:gd name="T30" fmla="*/ 8771 w 139"/>
                <a:gd name="T31" fmla="*/ 15359 h 240"/>
                <a:gd name="T32" fmla="*/ 19370 w 139"/>
                <a:gd name="T33" fmla="*/ 1072 h 240"/>
                <a:gd name="T34" fmla="*/ 32892 w 139"/>
                <a:gd name="T35" fmla="*/ 5001 h 240"/>
                <a:gd name="T36" fmla="*/ 36912 w 139"/>
                <a:gd name="T37" fmla="*/ 0 h 240"/>
                <a:gd name="T38" fmla="*/ 44587 w 139"/>
                <a:gd name="T39" fmla="*/ 0 h 240"/>
                <a:gd name="T40" fmla="*/ 33988 w 139"/>
                <a:gd name="T41" fmla="*/ 14288 h 240"/>
                <a:gd name="T42" fmla="*/ 20466 w 139"/>
                <a:gd name="T43" fmla="*/ 10358 h 240"/>
                <a:gd name="T44" fmla="*/ 16446 w 139"/>
                <a:gd name="T45" fmla="*/ 15359 h 240"/>
                <a:gd name="T46" fmla="*/ 8771 w 139"/>
                <a:gd name="T47" fmla="*/ 15359 h 240"/>
                <a:gd name="T48" fmla="*/ 33988 w 139"/>
                <a:gd name="T49" fmla="*/ 55007 h 240"/>
                <a:gd name="T50" fmla="*/ 13522 w 139"/>
                <a:gd name="T51" fmla="*/ 66437 h 240"/>
                <a:gd name="T52" fmla="*/ 23024 w 139"/>
                <a:gd name="T53" fmla="*/ 75724 h 240"/>
                <a:gd name="T54" fmla="*/ 34719 w 139"/>
                <a:gd name="T55" fmla="*/ 57864 h 240"/>
                <a:gd name="T56" fmla="*/ 34719 w 139"/>
                <a:gd name="T57" fmla="*/ 55007 h 240"/>
                <a:gd name="T58" fmla="*/ 33988 w 139"/>
                <a:gd name="T59" fmla="*/ 55007 h 24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39" h="240">
                  <a:moveTo>
                    <a:pt x="18" y="74"/>
                  </a:moveTo>
                  <a:cubicBezTo>
                    <a:pt x="29" y="69"/>
                    <a:pt x="45" y="61"/>
                    <a:pt x="71" y="61"/>
                  </a:cubicBezTo>
                  <a:cubicBezTo>
                    <a:pt x="122" y="61"/>
                    <a:pt x="135" y="88"/>
                    <a:pt x="135" y="130"/>
                  </a:cubicBezTo>
                  <a:lnTo>
                    <a:pt x="135" y="204"/>
                  </a:lnTo>
                  <a:cubicBezTo>
                    <a:pt x="135" y="217"/>
                    <a:pt x="135" y="228"/>
                    <a:pt x="138" y="236"/>
                  </a:cubicBezTo>
                  <a:lnTo>
                    <a:pt x="101" y="236"/>
                  </a:lnTo>
                  <a:cubicBezTo>
                    <a:pt x="98" y="228"/>
                    <a:pt x="98" y="220"/>
                    <a:pt x="98" y="212"/>
                  </a:cubicBezTo>
                  <a:cubicBezTo>
                    <a:pt x="87" y="225"/>
                    <a:pt x="74" y="239"/>
                    <a:pt x="50" y="239"/>
                  </a:cubicBezTo>
                  <a:cubicBezTo>
                    <a:pt x="24" y="239"/>
                    <a:pt x="0" y="220"/>
                    <a:pt x="0" y="188"/>
                  </a:cubicBezTo>
                  <a:cubicBezTo>
                    <a:pt x="0" y="141"/>
                    <a:pt x="37" y="130"/>
                    <a:pt x="87" y="130"/>
                  </a:cubicBezTo>
                  <a:lnTo>
                    <a:pt x="95" y="130"/>
                  </a:lnTo>
                  <a:lnTo>
                    <a:pt x="95" y="125"/>
                  </a:lnTo>
                  <a:cubicBezTo>
                    <a:pt x="95" y="109"/>
                    <a:pt x="87" y="93"/>
                    <a:pt x="63" y="93"/>
                  </a:cubicBezTo>
                  <a:cubicBezTo>
                    <a:pt x="42" y="93"/>
                    <a:pt x="26" y="104"/>
                    <a:pt x="18" y="109"/>
                  </a:cubicBezTo>
                  <a:lnTo>
                    <a:pt x="18" y="74"/>
                  </a:lnTo>
                  <a:close/>
                  <a:moveTo>
                    <a:pt x="24" y="43"/>
                  </a:moveTo>
                  <a:cubicBezTo>
                    <a:pt x="24" y="32"/>
                    <a:pt x="29" y="3"/>
                    <a:pt x="53" y="3"/>
                  </a:cubicBezTo>
                  <a:cubicBezTo>
                    <a:pt x="69" y="3"/>
                    <a:pt x="79" y="14"/>
                    <a:pt x="90" y="14"/>
                  </a:cubicBezTo>
                  <a:cubicBezTo>
                    <a:pt x="95" y="14"/>
                    <a:pt x="101" y="8"/>
                    <a:pt x="101" y="0"/>
                  </a:cubicBezTo>
                  <a:lnTo>
                    <a:pt x="122" y="0"/>
                  </a:lnTo>
                  <a:cubicBezTo>
                    <a:pt x="122" y="11"/>
                    <a:pt x="116" y="40"/>
                    <a:pt x="93" y="40"/>
                  </a:cubicBezTo>
                  <a:cubicBezTo>
                    <a:pt x="79" y="40"/>
                    <a:pt x="69" y="29"/>
                    <a:pt x="56" y="29"/>
                  </a:cubicBezTo>
                  <a:cubicBezTo>
                    <a:pt x="48" y="29"/>
                    <a:pt x="45" y="35"/>
                    <a:pt x="45" y="43"/>
                  </a:cubicBezTo>
                  <a:lnTo>
                    <a:pt x="24" y="43"/>
                  </a:lnTo>
                  <a:close/>
                  <a:moveTo>
                    <a:pt x="93" y="154"/>
                  </a:moveTo>
                  <a:cubicBezTo>
                    <a:pt x="58" y="154"/>
                    <a:pt x="37" y="162"/>
                    <a:pt x="37" y="186"/>
                  </a:cubicBezTo>
                  <a:cubicBezTo>
                    <a:pt x="37" y="202"/>
                    <a:pt x="48" y="212"/>
                    <a:pt x="63" y="212"/>
                  </a:cubicBezTo>
                  <a:cubicBezTo>
                    <a:pt x="87" y="212"/>
                    <a:pt x="95" y="194"/>
                    <a:pt x="95" y="162"/>
                  </a:cubicBezTo>
                  <a:lnTo>
                    <a:pt x="95" y="154"/>
                  </a:lnTo>
                  <a:lnTo>
                    <a:pt x="93" y="1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Freeform 461">
              <a:extLst>
                <a:ext uri="{FF2B5EF4-FFF2-40B4-BE49-F238E27FC236}">
                  <a16:creationId xmlns:a16="http://schemas.microsoft.com/office/drawing/2014/main" id="{A58B4DC7-A9A3-432E-9D36-15E2C6FB3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236" y="6335709"/>
              <a:ext cx="52388" cy="65087"/>
            </a:xfrm>
            <a:custGeom>
              <a:avLst/>
              <a:gdLst>
                <a:gd name="T0" fmla="*/ 52032 w 147"/>
                <a:gd name="T1" fmla="*/ 32364 h 181"/>
                <a:gd name="T2" fmla="*/ 26729 w 147"/>
                <a:gd name="T3" fmla="*/ 64727 h 181"/>
                <a:gd name="T4" fmla="*/ 0 w 147"/>
                <a:gd name="T5" fmla="*/ 32364 h 181"/>
                <a:gd name="T6" fmla="*/ 26729 w 147"/>
                <a:gd name="T7" fmla="*/ 0 h 181"/>
                <a:gd name="T8" fmla="*/ 52032 w 147"/>
                <a:gd name="T9" fmla="*/ 32364 h 181"/>
                <a:gd name="T10" fmla="*/ 37776 w 147"/>
                <a:gd name="T11" fmla="*/ 31645 h 181"/>
                <a:gd name="T12" fmla="*/ 26729 w 147"/>
                <a:gd name="T13" fmla="*/ 10428 h 181"/>
                <a:gd name="T14" fmla="*/ 15324 w 147"/>
                <a:gd name="T15" fmla="*/ 31645 h 181"/>
                <a:gd name="T16" fmla="*/ 26729 w 147"/>
                <a:gd name="T17" fmla="*/ 53220 h 181"/>
                <a:gd name="T18" fmla="*/ 37776 w 147"/>
                <a:gd name="T19" fmla="*/ 31645 h 1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7" h="181">
                  <a:moveTo>
                    <a:pt x="146" y="90"/>
                  </a:moveTo>
                  <a:cubicBezTo>
                    <a:pt x="146" y="161"/>
                    <a:pt x="106" y="180"/>
                    <a:pt x="75" y="180"/>
                  </a:cubicBezTo>
                  <a:cubicBezTo>
                    <a:pt x="40" y="180"/>
                    <a:pt x="0" y="164"/>
                    <a:pt x="0" y="90"/>
                  </a:cubicBezTo>
                  <a:cubicBezTo>
                    <a:pt x="0" y="19"/>
                    <a:pt x="40" y="0"/>
                    <a:pt x="75" y="0"/>
                  </a:cubicBezTo>
                  <a:cubicBezTo>
                    <a:pt x="109" y="0"/>
                    <a:pt x="146" y="18"/>
                    <a:pt x="146" y="90"/>
                  </a:cubicBezTo>
                  <a:close/>
                  <a:moveTo>
                    <a:pt x="106" y="88"/>
                  </a:moveTo>
                  <a:cubicBezTo>
                    <a:pt x="106" y="58"/>
                    <a:pt x="102" y="29"/>
                    <a:pt x="75" y="29"/>
                  </a:cubicBezTo>
                  <a:cubicBezTo>
                    <a:pt x="49" y="29"/>
                    <a:pt x="43" y="61"/>
                    <a:pt x="43" y="88"/>
                  </a:cubicBezTo>
                  <a:cubicBezTo>
                    <a:pt x="43" y="119"/>
                    <a:pt x="49" y="148"/>
                    <a:pt x="75" y="148"/>
                  </a:cubicBezTo>
                  <a:cubicBezTo>
                    <a:pt x="102" y="148"/>
                    <a:pt x="106" y="117"/>
                    <a:pt x="106" y="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Freeform 462">
              <a:extLst>
                <a:ext uri="{FF2B5EF4-FFF2-40B4-BE49-F238E27FC236}">
                  <a16:creationId xmlns:a16="http://schemas.microsoft.com/office/drawing/2014/main" id="{C078F8CB-2AF1-4B92-A0F9-951AF9559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124" y="6419846"/>
              <a:ext cx="50800" cy="85725"/>
            </a:xfrm>
            <a:custGeom>
              <a:avLst/>
              <a:gdLst>
                <a:gd name="T0" fmla="*/ 1096 w 139"/>
                <a:gd name="T1" fmla="*/ 0 h 237"/>
                <a:gd name="T2" fmla="*/ 24121 w 139"/>
                <a:gd name="T3" fmla="*/ 0 h 237"/>
                <a:gd name="T4" fmla="*/ 50435 w 139"/>
                <a:gd name="T5" fmla="*/ 25681 h 237"/>
                <a:gd name="T6" fmla="*/ 24121 w 139"/>
                <a:gd name="T7" fmla="*/ 51724 h 237"/>
                <a:gd name="T8" fmla="*/ 15350 w 139"/>
                <a:gd name="T9" fmla="*/ 51724 h 237"/>
                <a:gd name="T10" fmla="*/ 15350 w 139"/>
                <a:gd name="T11" fmla="*/ 85363 h 237"/>
                <a:gd name="T12" fmla="*/ 0 w 139"/>
                <a:gd name="T13" fmla="*/ 85363 h 237"/>
                <a:gd name="T14" fmla="*/ 1096 w 139"/>
                <a:gd name="T15" fmla="*/ 0 h 237"/>
                <a:gd name="T16" fmla="*/ 22294 w 139"/>
                <a:gd name="T17" fmla="*/ 40150 h 237"/>
                <a:gd name="T18" fmla="*/ 35816 w 139"/>
                <a:gd name="T19" fmla="*/ 25681 h 237"/>
                <a:gd name="T20" fmla="*/ 22294 w 139"/>
                <a:gd name="T21" fmla="*/ 12298 h 237"/>
                <a:gd name="T22" fmla="*/ 16446 w 139"/>
                <a:gd name="T23" fmla="*/ 12298 h 237"/>
                <a:gd name="T24" fmla="*/ 16446 w 139"/>
                <a:gd name="T25" fmla="*/ 40150 h 237"/>
                <a:gd name="T26" fmla="*/ 22294 w 139"/>
                <a:gd name="T27" fmla="*/ 40150 h 2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9" h="237">
                  <a:moveTo>
                    <a:pt x="3" y="0"/>
                  </a:moveTo>
                  <a:lnTo>
                    <a:pt x="66" y="0"/>
                  </a:lnTo>
                  <a:cubicBezTo>
                    <a:pt x="114" y="0"/>
                    <a:pt x="138" y="26"/>
                    <a:pt x="138" y="71"/>
                  </a:cubicBezTo>
                  <a:cubicBezTo>
                    <a:pt x="138" y="116"/>
                    <a:pt x="114" y="143"/>
                    <a:pt x="66" y="143"/>
                  </a:cubicBezTo>
                  <a:lnTo>
                    <a:pt x="42" y="143"/>
                  </a:lnTo>
                  <a:lnTo>
                    <a:pt x="42" y="236"/>
                  </a:lnTo>
                  <a:lnTo>
                    <a:pt x="0" y="236"/>
                  </a:lnTo>
                  <a:lnTo>
                    <a:pt x="3" y="0"/>
                  </a:lnTo>
                  <a:close/>
                  <a:moveTo>
                    <a:pt x="61" y="111"/>
                  </a:moveTo>
                  <a:cubicBezTo>
                    <a:pt x="87" y="111"/>
                    <a:pt x="98" y="97"/>
                    <a:pt x="98" y="71"/>
                  </a:cubicBezTo>
                  <a:cubicBezTo>
                    <a:pt x="98" y="44"/>
                    <a:pt x="87" y="34"/>
                    <a:pt x="61" y="34"/>
                  </a:cubicBezTo>
                  <a:lnTo>
                    <a:pt x="45" y="34"/>
                  </a:lnTo>
                  <a:lnTo>
                    <a:pt x="45" y="111"/>
                  </a:lnTo>
                  <a:lnTo>
                    <a:pt x="61" y="1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Freeform 463">
              <a:extLst>
                <a:ext uri="{FF2B5EF4-FFF2-40B4-BE49-F238E27FC236}">
                  <a16:creationId xmlns:a16="http://schemas.microsoft.com/office/drawing/2014/main" id="{9ABC9E6B-5F92-4015-89D8-7A678C99E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336" y="6440484"/>
              <a:ext cx="50800" cy="65087"/>
            </a:xfrm>
            <a:custGeom>
              <a:avLst/>
              <a:gdLst>
                <a:gd name="T0" fmla="*/ 6944 w 139"/>
                <a:gd name="T1" fmla="*/ 4727 h 179"/>
                <a:gd name="T2" fmla="*/ 25948 w 139"/>
                <a:gd name="T3" fmla="*/ 0 h 179"/>
                <a:gd name="T4" fmla="*/ 49338 w 139"/>
                <a:gd name="T5" fmla="*/ 25089 h 179"/>
                <a:gd name="T6" fmla="*/ 49338 w 139"/>
                <a:gd name="T7" fmla="*/ 51997 h 179"/>
                <a:gd name="T8" fmla="*/ 50435 w 139"/>
                <a:gd name="T9" fmla="*/ 63633 h 179"/>
                <a:gd name="T10" fmla="*/ 36912 w 139"/>
                <a:gd name="T11" fmla="*/ 63633 h 179"/>
                <a:gd name="T12" fmla="*/ 35816 w 139"/>
                <a:gd name="T13" fmla="*/ 54906 h 179"/>
                <a:gd name="T14" fmla="*/ 18273 w 139"/>
                <a:gd name="T15" fmla="*/ 64723 h 179"/>
                <a:gd name="T16" fmla="*/ 0 w 139"/>
                <a:gd name="T17" fmla="*/ 46179 h 179"/>
                <a:gd name="T18" fmla="*/ 31796 w 139"/>
                <a:gd name="T19" fmla="*/ 25089 h 179"/>
                <a:gd name="T20" fmla="*/ 34719 w 139"/>
                <a:gd name="T21" fmla="*/ 25089 h 179"/>
                <a:gd name="T22" fmla="*/ 34719 w 139"/>
                <a:gd name="T23" fmla="*/ 23271 h 179"/>
                <a:gd name="T24" fmla="*/ 23390 w 139"/>
                <a:gd name="T25" fmla="*/ 11636 h 179"/>
                <a:gd name="T26" fmla="*/ 6944 w 139"/>
                <a:gd name="T27" fmla="*/ 17453 h 179"/>
                <a:gd name="T28" fmla="*/ 6944 w 139"/>
                <a:gd name="T29" fmla="*/ 4727 h 179"/>
                <a:gd name="T30" fmla="*/ 33988 w 139"/>
                <a:gd name="T31" fmla="*/ 33816 h 179"/>
                <a:gd name="T32" fmla="*/ 13522 w 139"/>
                <a:gd name="T33" fmla="*/ 45452 h 179"/>
                <a:gd name="T34" fmla="*/ 23390 w 139"/>
                <a:gd name="T35" fmla="*/ 54906 h 179"/>
                <a:gd name="T36" fmla="*/ 34719 w 139"/>
                <a:gd name="T37" fmla="*/ 36725 h 179"/>
                <a:gd name="T38" fmla="*/ 34719 w 139"/>
                <a:gd name="T39" fmla="*/ 33816 h 179"/>
                <a:gd name="T40" fmla="*/ 33988 w 139"/>
                <a:gd name="T41" fmla="*/ 33816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79">
                  <a:moveTo>
                    <a:pt x="19" y="13"/>
                  </a:moveTo>
                  <a:cubicBezTo>
                    <a:pt x="29" y="8"/>
                    <a:pt x="45" y="0"/>
                    <a:pt x="71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4"/>
                    <a:pt x="74" y="178"/>
                    <a:pt x="50" y="178"/>
                  </a:cubicBezTo>
                  <a:cubicBezTo>
                    <a:pt x="24" y="178"/>
                    <a:pt x="0" y="159"/>
                    <a:pt x="0" y="127"/>
                  </a:cubicBezTo>
                  <a:cubicBezTo>
                    <a:pt x="0" y="80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4" y="32"/>
                  </a:cubicBezTo>
                  <a:cubicBezTo>
                    <a:pt x="42" y="32"/>
                    <a:pt x="26" y="42"/>
                    <a:pt x="19" y="48"/>
                  </a:cubicBezTo>
                  <a:lnTo>
                    <a:pt x="19" y="13"/>
                  </a:lnTo>
                  <a:close/>
                  <a:moveTo>
                    <a:pt x="93" y="93"/>
                  </a:moveTo>
                  <a:cubicBezTo>
                    <a:pt x="58" y="93"/>
                    <a:pt x="37" y="101"/>
                    <a:pt x="37" y="125"/>
                  </a:cubicBezTo>
                  <a:cubicBezTo>
                    <a:pt x="37" y="140"/>
                    <a:pt x="48" y="151"/>
                    <a:pt x="64" y="151"/>
                  </a:cubicBezTo>
                  <a:cubicBezTo>
                    <a:pt x="87" y="151"/>
                    <a:pt x="95" y="133"/>
                    <a:pt x="95" y="101"/>
                  </a:cubicBezTo>
                  <a:lnTo>
                    <a:pt x="95" y="93"/>
                  </a:lnTo>
                  <a:lnTo>
                    <a:pt x="93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Freeform 464">
              <a:extLst>
                <a:ext uri="{FF2B5EF4-FFF2-40B4-BE49-F238E27FC236}">
                  <a16:creationId xmlns:a16="http://schemas.microsoft.com/office/drawing/2014/main" id="{8006A318-DBE9-4AA4-AD26-F8941335B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4074" y="6440484"/>
              <a:ext cx="47625" cy="63500"/>
            </a:xfrm>
            <a:custGeom>
              <a:avLst/>
              <a:gdLst>
                <a:gd name="T0" fmla="*/ 1066 w 134"/>
                <a:gd name="T1" fmla="*/ 11545 h 176"/>
                <a:gd name="T2" fmla="*/ 1066 w 134"/>
                <a:gd name="T3" fmla="*/ 1082 h 176"/>
                <a:gd name="T4" fmla="*/ 14216 w 134"/>
                <a:gd name="T5" fmla="*/ 1082 h 176"/>
                <a:gd name="T6" fmla="*/ 14216 w 134"/>
                <a:gd name="T7" fmla="*/ 10463 h 176"/>
                <a:gd name="T8" fmla="*/ 14216 w 134"/>
                <a:gd name="T9" fmla="*/ 10463 h 176"/>
                <a:gd name="T10" fmla="*/ 14216 w 134"/>
                <a:gd name="T11" fmla="*/ 10463 h 176"/>
                <a:gd name="T12" fmla="*/ 30210 w 134"/>
                <a:gd name="T13" fmla="*/ 0 h 176"/>
                <a:gd name="T14" fmla="*/ 47270 w 134"/>
                <a:gd name="T15" fmla="*/ 23091 h 176"/>
                <a:gd name="T16" fmla="*/ 47270 w 134"/>
                <a:gd name="T17" fmla="*/ 63139 h 176"/>
                <a:gd name="T18" fmla="*/ 33053 w 134"/>
                <a:gd name="T19" fmla="*/ 63139 h 176"/>
                <a:gd name="T20" fmla="*/ 33053 w 134"/>
                <a:gd name="T21" fmla="*/ 25977 h 176"/>
                <a:gd name="T22" fmla="*/ 24523 w 134"/>
                <a:gd name="T23" fmla="*/ 12628 h 176"/>
                <a:gd name="T24" fmla="*/ 14216 w 134"/>
                <a:gd name="T25" fmla="*/ 26699 h 176"/>
                <a:gd name="T26" fmla="*/ 14216 w 134"/>
                <a:gd name="T27" fmla="*/ 63139 h 176"/>
                <a:gd name="T28" fmla="*/ 0 w 134"/>
                <a:gd name="T29" fmla="*/ 63139 h 176"/>
                <a:gd name="T30" fmla="*/ 1066 w 134"/>
                <a:gd name="T31" fmla="*/ 11545 h 1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4" h="176">
                  <a:moveTo>
                    <a:pt x="3" y="32"/>
                  </a:moveTo>
                  <a:cubicBezTo>
                    <a:pt x="3" y="21"/>
                    <a:pt x="3" y="11"/>
                    <a:pt x="3" y="3"/>
                  </a:cubicBezTo>
                  <a:lnTo>
                    <a:pt x="40" y="3"/>
                  </a:lnTo>
                  <a:cubicBezTo>
                    <a:pt x="40" y="11"/>
                    <a:pt x="40" y="21"/>
                    <a:pt x="40" y="29"/>
                  </a:cubicBezTo>
                  <a:cubicBezTo>
                    <a:pt x="45" y="19"/>
                    <a:pt x="56" y="0"/>
                    <a:pt x="85" y="0"/>
                  </a:cubicBezTo>
                  <a:cubicBezTo>
                    <a:pt x="122" y="0"/>
                    <a:pt x="133" y="29"/>
                    <a:pt x="133" y="64"/>
                  </a:cubicBezTo>
                  <a:lnTo>
                    <a:pt x="133" y="175"/>
                  </a:lnTo>
                  <a:lnTo>
                    <a:pt x="93" y="175"/>
                  </a:lnTo>
                  <a:lnTo>
                    <a:pt x="93" y="72"/>
                  </a:lnTo>
                  <a:cubicBezTo>
                    <a:pt x="93" y="45"/>
                    <a:pt x="88" y="35"/>
                    <a:pt x="69" y="35"/>
                  </a:cubicBezTo>
                  <a:cubicBezTo>
                    <a:pt x="48" y="35"/>
                    <a:pt x="40" y="53"/>
                    <a:pt x="40" y="74"/>
                  </a:cubicBezTo>
                  <a:lnTo>
                    <a:pt x="40" y="175"/>
                  </a:lnTo>
                  <a:lnTo>
                    <a:pt x="0" y="175"/>
                  </a:lnTo>
                  <a:lnTo>
                    <a:pt x="3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Freeform 465">
              <a:extLst>
                <a:ext uri="{FF2B5EF4-FFF2-40B4-BE49-F238E27FC236}">
                  <a16:creationId xmlns:a16="http://schemas.microsoft.com/office/drawing/2014/main" id="{B82F4FB1-CC61-4990-A3B4-CB3150275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1224" y="6464296"/>
              <a:ext cx="26987" cy="12700"/>
            </a:xfrm>
            <a:custGeom>
              <a:avLst/>
              <a:gdLst>
                <a:gd name="T0" fmla="*/ 13314 w 75"/>
                <a:gd name="T1" fmla="*/ 12337 h 35"/>
                <a:gd name="T2" fmla="*/ 0 w 75"/>
                <a:gd name="T3" fmla="*/ 12337 h 35"/>
                <a:gd name="T4" fmla="*/ 0 w 75"/>
                <a:gd name="T5" fmla="*/ 0 h 35"/>
                <a:gd name="T6" fmla="*/ 26627 w 75"/>
                <a:gd name="T7" fmla="*/ 0 h 35"/>
                <a:gd name="T8" fmla="*/ 26627 w 75"/>
                <a:gd name="T9" fmla="*/ 12337 h 35"/>
                <a:gd name="T10" fmla="*/ 13314 w 75"/>
                <a:gd name="T11" fmla="*/ 12337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5" h="35">
                  <a:moveTo>
                    <a:pt x="37" y="34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34"/>
                  </a:lnTo>
                  <a:lnTo>
                    <a:pt x="37" y="3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Freeform 466">
              <a:extLst>
                <a:ext uri="{FF2B5EF4-FFF2-40B4-BE49-F238E27FC236}">
                  <a16:creationId xmlns:a16="http://schemas.microsoft.com/office/drawing/2014/main" id="{6CE397E9-D1C0-4E96-B70F-D5F95AC40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1386" y="6419846"/>
              <a:ext cx="68263" cy="84138"/>
            </a:xfrm>
            <a:custGeom>
              <a:avLst/>
              <a:gdLst>
                <a:gd name="T0" fmla="*/ 48249 w 191"/>
                <a:gd name="T1" fmla="*/ 63643 h 234"/>
                <a:gd name="T2" fmla="*/ 20729 w 191"/>
                <a:gd name="T3" fmla="*/ 63643 h 234"/>
                <a:gd name="T4" fmla="*/ 15011 w 191"/>
                <a:gd name="T5" fmla="*/ 83778 h 234"/>
                <a:gd name="T6" fmla="*/ 0 w 191"/>
                <a:gd name="T7" fmla="*/ 83778 h 234"/>
                <a:gd name="T8" fmla="*/ 26447 w 191"/>
                <a:gd name="T9" fmla="*/ 0 h 234"/>
                <a:gd name="T10" fmla="*/ 42530 w 191"/>
                <a:gd name="T11" fmla="*/ 0 h 234"/>
                <a:gd name="T12" fmla="*/ 67906 w 191"/>
                <a:gd name="T13" fmla="*/ 83778 h 234"/>
                <a:gd name="T14" fmla="*/ 52895 w 191"/>
                <a:gd name="T15" fmla="*/ 83778 h 234"/>
                <a:gd name="T16" fmla="*/ 48249 w 191"/>
                <a:gd name="T17" fmla="*/ 63643 h 234"/>
                <a:gd name="T18" fmla="*/ 45390 w 191"/>
                <a:gd name="T19" fmla="*/ 52137 h 234"/>
                <a:gd name="T20" fmla="*/ 35025 w 191"/>
                <a:gd name="T21" fmla="*/ 13304 h 234"/>
                <a:gd name="T22" fmla="*/ 35025 w 191"/>
                <a:gd name="T23" fmla="*/ 13304 h 234"/>
                <a:gd name="T24" fmla="*/ 23588 w 191"/>
                <a:gd name="T25" fmla="*/ 52137 h 234"/>
                <a:gd name="T26" fmla="*/ 45390 w 191"/>
                <a:gd name="T27" fmla="*/ 52137 h 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" h="234">
                  <a:moveTo>
                    <a:pt x="135" y="177"/>
                  </a:moveTo>
                  <a:lnTo>
                    <a:pt x="58" y="177"/>
                  </a:lnTo>
                  <a:lnTo>
                    <a:pt x="42" y="233"/>
                  </a:lnTo>
                  <a:lnTo>
                    <a:pt x="0" y="233"/>
                  </a:lnTo>
                  <a:lnTo>
                    <a:pt x="74" y="0"/>
                  </a:lnTo>
                  <a:lnTo>
                    <a:pt x="119" y="0"/>
                  </a:lnTo>
                  <a:lnTo>
                    <a:pt x="190" y="233"/>
                  </a:lnTo>
                  <a:lnTo>
                    <a:pt x="148" y="233"/>
                  </a:lnTo>
                  <a:lnTo>
                    <a:pt x="135" y="177"/>
                  </a:lnTo>
                  <a:close/>
                  <a:moveTo>
                    <a:pt x="127" y="145"/>
                  </a:moveTo>
                  <a:lnTo>
                    <a:pt x="98" y="37"/>
                  </a:lnTo>
                  <a:lnTo>
                    <a:pt x="66" y="145"/>
                  </a:lnTo>
                  <a:lnTo>
                    <a:pt x="127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Freeform 467">
              <a:extLst>
                <a:ext uri="{FF2B5EF4-FFF2-40B4-BE49-F238E27FC236}">
                  <a16:creationId xmlns:a16="http://schemas.microsoft.com/office/drawing/2014/main" id="{D4A293AE-2866-4169-8953-4904432EC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5999" y="6440484"/>
              <a:ext cx="77787" cy="63500"/>
            </a:xfrm>
            <a:custGeom>
              <a:avLst/>
              <a:gdLst>
                <a:gd name="T0" fmla="*/ 0 w 218"/>
                <a:gd name="T1" fmla="*/ 11545 h 176"/>
                <a:gd name="T2" fmla="*/ 0 w 218"/>
                <a:gd name="T3" fmla="*/ 1082 h 176"/>
                <a:gd name="T4" fmla="*/ 14273 w 218"/>
                <a:gd name="T5" fmla="*/ 1082 h 176"/>
                <a:gd name="T6" fmla="*/ 14273 w 218"/>
                <a:gd name="T7" fmla="*/ 10463 h 176"/>
                <a:gd name="T8" fmla="*/ 14273 w 218"/>
                <a:gd name="T9" fmla="*/ 10463 h 176"/>
                <a:gd name="T10" fmla="*/ 29259 w 218"/>
                <a:gd name="T11" fmla="*/ 0 h 176"/>
                <a:gd name="T12" fmla="*/ 44603 w 218"/>
                <a:gd name="T13" fmla="*/ 9741 h 176"/>
                <a:gd name="T14" fmla="*/ 60660 w 218"/>
                <a:gd name="T15" fmla="*/ 0 h 176"/>
                <a:gd name="T16" fmla="*/ 77430 w 218"/>
                <a:gd name="T17" fmla="*/ 24895 h 176"/>
                <a:gd name="T18" fmla="*/ 77430 w 218"/>
                <a:gd name="T19" fmla="*/ 63139 h 176"/>
                <a:gd name="T20" fmla="*/ 63514 w 218"/>
                <a:gd name="T21" fmla="*/ 63139 h 176"/>
                <a:gd name="T22" fmla="*/ 63514 w 218"/>
                <a:gd name="T23" fmla="*/ 23813 h 176"/>
                <a:gd name="T24" fmla="*/ 56021 w 218"/>
                <a:gd name="T25" fmla="*/ 12628 h 176"/>
                <a:gd name="T26" fmla="*/ 46387 w 218"/>
                <a:gd name="T27" fmla="*/ 25977 h 176"/>
                <a:gd name="T28" fmla="*/ 46387 w 218"/>
                <a:gd name="T29" fmla="*/ 63139 h 176"/>
                <a:gd name="T30" fmla="*/ 32114 w 218"/>
                <a:gd name="T31" fmla="*/ 63139 h 176"/>
                <a:gd name="T32" fmla="*/ 32114 w 218"/>
                <a:gd name="T33" fmla="*/ 23813 h 176"/>
                <a:gd name="T34" fmla="*/ 24621 w 218"/>
                <a:gd name="T35" fmla="*/ 12628 h 176"/>
                <a:gd name="T36" fmla="*/ 15343 w 218"/>
                <a:gd name="T37" fmla="*/ 25977 h 176"/>
                <a:gd name="T38" fmla="*/ 15343 w 218"/>
                <a:gd name="T39" fmla="*/ 63139 h 176"/>
                <a:gd name="T40" fmla="*/ 1070 w 218"/>
                <a:gd name="T41" fmla="*/ 63139 h 176"/>
                <a:gd name="T42" fmla="*/ 0 w 218"/>
                <a:gd name="T43" fmla="*/ 11545 h 1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18" h="176">
                  <a:moveTo>
                    <a:pt x="0" y="32"/>
                  </a:moveTo>
                  <a:cubicBezTo>
                    <a:pt x="0" y="19"/>
                    <a:pt x="0" y="11"/>
                    <a:pt x="0" y="3"/>
                  </a:cubicBezTo>
                  <a:lnTo>
                    <a:pt x="40" y="3"/>
                  </a:lnTo>
                  <a:cubicBezTo>
                    <a:pt x="40" y="11"/>
                    <a:pt x="40" y="21"/>
                    <a:pt x="40" y="29"/>
                  </a:cubicBezTo>
                  <a:cubicBezTo>
                    <a:pt x="45" y="16"/>
                    <a:pt x="59" y="0"/>
                    <a:pt x="82" y="0"/>
                  </a:cubicBezTo>
                  <a:cubicBezTo>
                    <a:pt x="112" y="0"/>
                    <a:pt x="119" y="19"/>
                    <a:pt x="125" y="27"/>
                  </a:cubicBezTo>
                  <a:cubicBezTo>
                    <a:pt x="133" y="13"/>
                    <a:pt x="146" y="0"/>
                    <a:pt x="170" y="0"/>
                  </a:cubicBezTo>
                  <a:cubicBezTo>
                    <a:pt x="207" y="0"/>
                    <a:pt x="217" y="27"/>
                    <a:pt x="217" y="69"/>
                  </a:cubicBezTo>
                  <a:lnTo>
                    <a:pt x="217" y="175"/>
                  </a:lnTo>
                  <a:lnTo>
                    <a:pt x="178" y="175"/>
                  </a:lnTo>
                  <a:lnTo>
                    <a:pt x="178" y="66"/>
                  </a:lnTo>
                  <a:cubicBezTo>
                    <a:pt x="178" y="45"/>
                    <a:pt x="172" y="35"/>
                    <a:pt x="157" y="35"/>
                  </a:cubicBezTo>
                  <a:cubicBezTo>
                    <a:pt x="138" y="35"/>
                    <a:pt x="130" y="53"/>
                    <a:pt x="130" y="72"/>
                  </a:cubicBezTo>
                  <a:lnTo>
                    <a:pt x="130" y="175"/>
                  </a:lnTo>
                  <a:lnTo>
                    <a:pt x="90" y="175"/>
                  </a:lnTo>
                  <a:lnTo>
                    <a:pt x="90" y="66"/>
                  </a:lnTo>
                  <a:cubicBezTo>
                    <a:pt x="90" y="45"/>
                    <a:pt x="85" y="35"/>
                    <a:pt x="69" y="35"/>
                  </a:cubicBezTo>
                  <a:cubicBezTo>
                    <a:pt x="51" y="35"/>
                    <a:pt x="43" y="53"/>
                    <a:pt x="43" y="72"/>
                  </a:cubicBezTo>
                  <a:lnTo>
                    <a:pt x="43" y="175"/>
                  </a:lnTo>
                  <a:lnTo>
                    <a:pt x="3" y="175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Freeform 468">
              <a:extLst>
                <a:ext uri="{FF2B5EF4-FFF2-40B4-BE49-F238E27FC236}">
                  <a16:creationId xmlns:a16="http://schemas.microsoft.com/office/drawing/2014/main" id="{F4275DB3-F5D9-4DA3-91A0-87E0B48BED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311" y="6440484"/>
              <a:ext cx="49213" cy="65087"/>
            </a:xfrm>
            <a:custGeom>
              <a:avLst/>
              <a:gdLst>
                <a:gd name="T0" fmla="*/ 45956 w 136"/>
                <a:gd name="T1" fmla="*/ 60796 h 182"/>
                <a:gd name="T2" fmla="*/ 27863 w 136"/>
                <a:gd name="T3" fmla="*/ 64729 h 182"/>
                <a:gd name="T4" fmla="*/ 0 w 136"/>
                <a:gd name="T5" fmla="*/ 33259 h 182"/>
                <a:gd name="T6" fmla="*/ 24968 w 136"/>
                <a:gd name="T7" fmla="*/ 0 h 182"/>
                <a:gd name="T8" fmla="*/ 48851 w 136"/>
                <a:gd name="T9" fmla="*/ 33259 h 182"/>
                <a:gd name="T10" fmla="*/ 48851 w 136"/>
                <a:gd name="T11" fmla="*/ 36120 h 182"/>
                <a:gd name="T12" fmla="*/ 14474 w 136"/>
                <a:gd name="T13" fmla="*/ 36120 h 182"/>
                <a:gd name="T14" fmla="*/ 29673 w 136"/>
                <a:gd name="T15" fmla="*/ 53286 h 182"/>
                <a:gd name="T16" fmla="*/ 45233 w 136"/>
                <a:gd name="T17" fmla="*/ 48636 h 182"/>
                <a:gd name="T18" fmla="*/ 45956 w 136"/>
                <a:gd name="T19" fmla="*/ 60796 h 182"/>
                <a:gd name="T20" fmla="*/ 35462 w 136"/>
                <a:gd name="T21" fmla="*/ 27537 h 182"/>
                <a:gd name="T22" fmla="*/ 26054 w 136"/>
                <a:gd name="T23" fmla="*/ 11444 h 182"/>
                <a:gd name="T24" fmla="*/ 15560 w 136"/>
                <a:gd name="T25" fmla="*/ 27537 h 182"/>
                <a:gd name="T26" fmla="*/ 35462 w 136"/>
                <a:gd name="T27" fmla="*/ 27537 h 1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6" h="182">
                  <a:moveTo>
                    <a:pt x="127" y="170"/>
                  </a:moveTo>
                  <a:cubicBezTo>
                    <a:pt x="119" y="173"/>
                    <a:pt x="101" y="181"/>
                    <a:pt x="77" y="181"/>
                  </a:cubicBezTo>
                  <a:cubicBezTo>
                    <a:pt x="24" y="181"/>
                    <a:pt x="0" y="141"/>
                    <a:pt x="0" y="93"/>
                  </a:cubicBezTo>
                  <a:cubicBezTo>
                    <a:pt x="0" y="43"/>
                    <a:pt x="27" y="0"/>
                    <a:pt x="69" y="0"/>
                  </a:cubicBezTo>
                  <a:cubicBezTo>
                    <a:pt x="104" y="0"/>
                    <a:pt x="135" y="22"/>
                    <a:pt x="135" y="93"/>
                  </a:cubicBezTo>
                  <a:lnTo>
                    <a:pt x="135" y="101"/>
                  </a:lnTo>
                  <a:lnTo>
                    <a:pt x="40" y="101"/>
                  </a:lnTo>
                  <a:cubicBezTo>
                    <a:pt x="40" y="130"/>
                    <a:pt x="51" y="149"/>
                    <a:pt x="82" y="149"/>
                  </a:cubicBezTo>
                  <a:cubicBezTo>
                    <a:pt x="106" y="149"/>
                    <a:pt x="119" y="141"/>
                    <a:pt x="125" y="136"/>
                  </a:cubicBezTo>
                  <a:lnTo>
                    <a:pt x="127" y="170"/>
                  </a:lnTo>
                  <a:close/>
                  <a:moveTo>
                    <a:pt x="98" y="77"/>
                  </a:moveTo>
                  <a:cubicBezTo>
                    <a:pt x="98" y="45"/>
                    <a:pt x="88" y="32"/>
                    <a:pt x="72" y="32"/>
                  </a:cubicBezTo>
                  <a:cubicBezTo>
                    <a:pt x="51" y="32"/>
                    <a:pt x="43" y="56"/>
                    <a:pt x="43" y="77"/>
                  </a:cubicBezTo>
                  <a:lnTo>
                    <a:pt x="98" y="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Freeform 469">
              <a:extLst>
                <a:ext uri="{FF2B5EF4-FFF2-40B4-BE49-F238E27FC236}">
                  <a16:creationId xmlns:a16="http://schemas.microsoft.com/office/drawing/2014/main" id="{456FC5BE-1688-47A0-98E8-2F99697AF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2049" y="6440484"/>
              <a:ext cx="31750" cy="63500"/>
            </a:xfrm>
            <a:custGeom>
              <a:avLst/>
              <a:gdLst>
                <a:gd name="T0" fmla="*/ 0 w 89"/>
                <a:gd name="T1" fmla="*/ 11545 h 176"/>
                <a:gd name="T2" fmla="*/ 0 w 89"/>
                <a:gd name="T3" fmla="*/ 1082 h 176"/>
                <a:gd name="T4" fmla="*/ 13556 w 89"/>
                <a:gd name="T5" fmla="*/ 1082 h 176"/>
                <a:gd name="T6" fmla="*/ 13556 w 89"/>
                <a:gd name="T7" fmla="*/ 12628 h 176"/>
                <a:gd name="T8" fmla="*/ 13556 w 89"/>
                <a:gd name="T9" fmla="*/ 12628 h 176"/>
                <a:gd name="T10" fmla="*/ 28539 w 89"/>
                <a:gd name="T11" fmla="*/ 0 h 176"/>
                <a:gd name="T12" fmla="*/ 31393 w 89"/>
                <a:gd name="T13" fmla="*/ 0 h 176"/>
                <a:gd name="T14" fmla="*/ 31393 w 89"/>
                <a:gd name="T15" fmla="*/ 14432 h 176"/>
                <a:gd name="T16" fmla="*/ 27469 w 89"/>
                <a:gd name="T17" fmla="*/ 13349 h 176"/>
                <a:gd name="T18" fmla="*/ 15340 w 89"/>
                <a:gd name="T19" fmla="*/ 28864 h 176"/>
                <a:gd name="T20" fmla="*/ 15340 w 89"/>
                <a:gd name="T21" fmla="*/ 63139 h 176"/>
                <a:gd name="T22" fmla="*/ 1070 w 89"/>
                <a:gd name="T23" fmla="*/ 63139 h 176"/>
                <a:gd name="T24" fmla="*/ 0 w 89"/>
                <a:gd name="T25" fmla="*/ 11545 h 1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76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8" y="3"/>
                  </a:lnTo>
                  <a:cubicBezTo>
                    <a:pt x="38" y="13"/>
                    <a:pt x="38" y="24"/>
                    <a:pt x="38" y="35"/>
                  </a:cubicBezTo>
                  <a:cubicBezTo>
                    <a:pt x="43" y="21"/>
                    <a:pt x="56" y="0"/>
                    <a:pt x="80" y="0"/>
                  </a:cubicBezTo>
                  <a:cubicBezTo>
                    <a:pt x="83" y="0"/>
                    <a:pt x="85" y="0"/>
                    <a:pt x="88" y="0"/>
                  </a:cubicBezTo>
                  <a:lnTo>
                    <a:pt x="88" y="40"/>
                  </a:lnTo>
                  <a:cubicBezTo>
                    <a:pt x="85" y="40"/>
                    <a:pt x="80" y="37"/>
                    <a:pt x="77" y="37"/>
                  </a:cubicBezTo>
                  <a:cubicBezTo>
                    <a:pt x="61" y="37"/>
                    <a:pt x="43" y="48"/>
                    <a:pt x="43" y="80"/>
                  </a:cubicBezTo>
                  <a:lnTo>
                    <a:pt x="43" y="175"/>
                  </a:lnTo>
                  <a:lnTo>
                    <a:pt x="3" y="175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Freeform 470">
              <a:extLst>
                <a:ext uri="{FF2B5EF4-FFF2-40B4-BE49-F238E27FC236}">
                  <a16:creationId xmlns:a16="http://schemas.microsoft.com/office/drawing/2014/main" id="{CFA481C0-C795-42B5-94D2-65DE916B9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736" y="6416671"/>
              <a:ext cx="15875" cy="88900"/>
            </a:xfrm>
            <a:custGeom>
              <a:avLst/>
              <a:gdLst>
                <a:gd name="T0" fmla="*/ 0 w 43"/>
                <a:gd name="T1" fmla="*/ 0 h 245"/>
                <a:gd name="T2" fmla="*/ 15506 w 43"/>
                <a:gd name="T3" fmla="*/ 0 h 245"/>
                <a:gd name="T4" fmla="*/ 15506 w 43"/>
                <a:gd name="T5" fmla="*/ 14514 h 245"/>
                <a:gd name="T6" fmla="*/ 0 w 43"/>
                <a:gd name="T7" fmla="*/ 14514 h 245"/>
                <a:gd name="T8" fmla="*/ 0 w 43"/>
                <a:gd name="T9" fmla="*/ 0 h 245"/>
                <a:gd name="T10" fmla="*/ 0 w 43"/>
                <a:gd name="T11" fmla="*/ 26126 h 245"/>
                <a:gd name="T12" fmla="*/ 14398 w 43"/>
                <a:gd name="T13" fmla="*/ 26126 h 245"/>
                <a:gd name="T14" fmla="*/ 14398 w 43"/>
                <a:gd name="T15" fmla="*/ 88537 h 245"/>
                <a:gd name="T16" fmla="*/ 0 w 43"/>
                <a:gd name="T17" fmla="*/ 88537 h 245"/>
                <a:gd name="T18" fmla="*/ 0 w 43"/>
                <a:gd name="T19" fmla="*/ 26126 h 2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" h="245">
                  <a:moveTo>
                    <a:pt x="0" y="0"/>
                  </a:moveTo>
                  <a:lnTo>
                    <a:pt x="42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0" y="0"/>
                  </a:lnTo>
                  <a:close/>
                  <a:moveTo>
                    <a:pt x="0" y="72"/>
                  </a:moveTo>
                  <a:lnTo>
                    <a:pt x="39" y="72"/>
                  </a:lnTo>
                  <a:lnTo>
                    <a:pt x="39" y="244"/>
                  </a:lnTo>
                  <a:lnTo>
                    <a:pt x="0" y="244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Freeform 471">
              <a:extLst>
                <a:ext uri="{FF2B5EF4-FFF2-40B4-BE49-F238E27FC236}">
                  <a16:creationId xmlns:a16="http://schemas.microsoft.com/office/drawing/2014/main" id="{BB82BCB9-7BAE-4DDC-9A2B-E169F492A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136" y="6440484"/>
              <a:ext cx="42863" cy="65087"/>
            </a:xfrm>
            <a:custGeom>
              <a:avLst/>
              <a:gdLst>
                <a:gd name="T0" fmla="*/ 42500 w 118"/>
                <a:gd name="T1" fmla="*/ 61851 h 181"/>
                <a:gd name="T2" fmla="*/ 27970 w 118"/>
                <a:gd name="T3" fmla="*/ 64727 h 181"/>
                <a:gd name="T4" fmla="*/ 0 w 118"/>
                <a:gd name="T5" fmla="*/ 32364 h 181"/>
                <a:gd name="T6" fmla="*/ 29060 w 118"/>
                <a:gd name="T7" fmla="*/ 0 h 181"/>
                <a:gd name="T8" fmla="*/ 41410 w 118"/>
                <a:gd name="T9" fmla="*/ 2877 h 181"/>
                <a:gd name="T10" fmla="*/ 40320 w 118"/>
                <a:gd name="T11" fmla="*/ 14384 h 181"/>
                <a:gd name="T12" fmla="*/ 29786 w 118"/>
                <a:gd name="T13" fmla="*/ 11507 h 181"/>
                <a:gd name="T14" fmla="*/ 14530 w 118"/>
                <a:gd name="T15" fmla="*/ 32364 h 181"/>
                <a:gd name="T16" fmla="*/ 30876 w 118"/>
                <a:gd name="T17" fmla="*/ 53220 h 181"/>
                <a:gd name="T18" fmla="*/ 41410 w 118"/>
                <a:gd name="T19" fmla="*/ 50344 h 181"/>
                <a:gd name="T20" fmla="*/ 42500 w 118"/>
                <a:gd name="T21" fmla="*/ 61851 h 1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8" h="181">
                  <a:moveTo>
                    <a:pt x="117" y="172"/>
                  </a:moveTo>
                  <a:cubicBezTo>
                    <a:pt x="106" y="175"/>
                    <a:pt x="93" y="180"/>
                    <a:pt x="77" y="180"/>
                  </a:cubicBezTo>
                  <a:cubicBezTo>
                    <a:pt x="21" y="180"/>
                    <a:pt x="0" y="140"/>
                    <a:pt x="0" y="90"/>
                  </a:cubicBezTo>
                  <a:cubicBezTo>
                    <a:pt x="0" y="40"/>
                    <a:pt x="24" y="0"/>
                    <a:pt x="80" y="0"/>
                  </a:cubicBezTo>
                  <a:cubicBezTo>
                    <a:pt x="93" y="0"/>
                    <a:pt x="106" y="5"/>
                    <a:pt x="114" y="8"/>
                  </a:cubicBezTo>
                  <a:lnTo>
                    <a:pt x="111" y="40"/>
                  </a:lnTo>
                  <a:cubicBezTo>
                    <a:pt x="103" y="37"/>
                    <a:pt x="95" y="32"/>
                    <a:pt x="82" y="32"/>
                  </a:cubicBezTo>
                  <a:cubicBezTo>
                    <a:pt x="53" y="32"/>
                    <a:pt x="40" y="53"/>
                    <a:pt x="40" y="90"/>
                  </a:cubicBezTo>
                  <a:cubicBezTo>
                    <a:pt x="40" y="122"/>
                    <a:pt x="56" y="148"/>
                    <a:pt x="85" y="148"/>
                  </a:cubicBezTo>
                  <a:cubicBezTo>
                    <a:pt x="95" y="148"/>
                    <a:pt x="109" y="143"/>
                    <a:pt x="114" y="140"/>
                  </a:cubicBezTo>
                  <a:lnTo>
                    <a:pt x="117" y="17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Freeform 472">
              <a:extLst>
                <a:ext uri="{FF2B5EF4-FFF2-40B4-BE49-F238E27FC236}">
                  <a16:creationId xmlns:a16="http://schemas.microsoft.com/office/drawing/2014/main" id="{1A156543-669C-48A6-91D3-91EEC0F61D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3174" y="6440484"/>
              <a:ext cx="49212" cy="65087"/>
            </a:xfrm>
            <a:custGeom>
              <a:avLst/>
              <a:gdLst>
                <a:gd name="T0" fmla="*/ 6419 w 138"/>
                <a:gd name="T1" fmla="*/ 4727 h 179"/>
                <a:gd name="T2" fmla="*/ 25319 w 138"/>
                <a:gd name="T3" fmla="*/ 0 h 179"/>
                <a:gd name="T4" fmla="*/ 48142 w 138"/>
                <a:gd name="T5" fmla="*/ 25089 h 179"/>
                <a:gd name="T6" fmla="*/ 48142 w 138"/>
                <a:gd name="T7" fmla="*/ 51997 h 179"/>
                <a:gd name="T8" fmla="*/ 48855 w 138"/>
                <a:gd name="T9" fmla="*/ 63633 h 179"/>
                <a:gd name="T10" fmla="*/ 35661 w 138"/>
                <a:gd name="T11" fmla="*/ 63633 h 179"/>
                <a:gd name="T12" fmla="*/ 34948 w 138"/>
                <a:gd name="T13" fmla="*/ 54906 h 179"/>
                <a:gd name="T14" fmla="*/ 17830 w 138"/>
                <a:gd name="T15" fmla="*/ 64723 h 179"/>
                <a:gd name="T16" fmla="*/ 0 w 138"/>
                <a:gd name="T17" fmla="*/ 46179 h 179"/>
                <a:gd name="T18" fmla="*/ 31025 w 138"/>
                <a:gd name="T19" fmla="*/ 25089 h 179"/>
                <a:gd name="T20" fmla="*/ 33878 w 138"/>
                <a:gd name="T21" fmla="*/ 25089 h 179"/>
                <a:gd name="T22" fmla="*/ 33878 w 138"/>
                <a:gd name="T23" fmla="*/ 23271 h 179"/>
                <a:gd name="T24" fmla="*/ 22466 w 138"/>
                <a:gd name="T25" fmla="*/ 11636 h 179"/>
                <a:gd name="T26" fmla="*/ 6419 w 138"/>
                <a:gd name="T27" fmla="*/ 17453 h 179"/>
                <a:gd name="T28" fmla="*/ 6419 w 138"/>
                <a:gd name="T29" fmla="*/ 4727 h 179"/>
                <a:gd name="T30" fmla="*/ 33878 w 138"/>
                <a:gd name="T31" fmla="*/ 33816 h 179"/>
                <a:gd name="T32" fmla="*/ 13908 w 138"/>
                <a:gd name="T33" fmla="*/ 45452 h 179"/>
                <a:gd name="T34" fmla="*/ 23536 w 138"/>
                <a:gd name="T35" fmla="*/ 54906 h 179"/>
                <a:gd name="T36" fmla="*/ 34948 w 138"/>
                <a:gd name="T37" fmla="*/ 36725 h 179"/>
                <a:gd name="T38" fmla="*/ 34948 w 138"/>
                <a:gd name="T39" fmla="*/ 33816 h 179"/>
                <a:gd name="T40" fmla="*/ 33878 w 138"/>
                <a:gd name="T41" fmla="*/ 33816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8" h="179">
                  <a:moveTo>
                    <a:pt x="18" y="13"/>
                  </a:moveTo>
                  <a:cubicBezTo>
                    <a:pt x="29" y="8"/>
                    <a:pt x="45" y="0"/>
                    <a:pt x="71" y="0"/>
                  </a:cubicBezTo>
                  <a:cubicBezTo>
                    <a:pt x="121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7" y="175"/>
                  </a:cubicBezTo>
                  <a:lnTo>
                    <a:pt x="100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4"/>
                    <a:pt x="74" y="178"/>
                    <a:pt x="50" y="178"/>
                  </a:cubicBezTo>
                  <a:cubicBezTo>
                    <a:pt x="23" y="178"/>
                    <a:pt x="0" y="159"/>
                    <a:pt x="0" y="127"/>
                  </a:cubicBezTo>
                  <a:cubicBezTo>
                    <a:pt x="0" y="80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3" y="32"/>
                  </a:cubicBezTo>
                  <a:cubicBezTo>
                    <a:pt x="42" y="32"/>
                    <a:pt x="26" y="42"/>
                    <a:pt x="18" y="48"/>
                  </a:cubicBezTo>
                  <a:lnTo>
                    <a:pt x="18" y="13"/>
                  </a:lnTo>
                  <a:close/>
                  <a:moveTo>
                    <a:pt x="95" y="93"/>
                  </a:moveTo>
                  <a:cubicBezTo>
                    <a:pt x="61" y="93"/>
                    <a:pt x="39" y="101"/>
                    <a:pt x="39" y="125"/>
                  </a:cubicBezTo>
                  <a:cubicBezTo>
                    <a:pt x="39" y="140"/>
                    <a:pt x="50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Freeform 473">
              <a:extLst>
                <a:ext uri="{FF2B5EF4-FFF2-40B4-BE49-F238E27FC236}">
                  <a16:creationId xmlns:a16="http://schemas.microsoft.com/office/drawing/2014/main" id="{E415A046-091D-42D2-944F-4673EB169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911" y="6440484"/>
              <a:ext cx="47625" cy="63500"/>
            </a:xfrm>
            <a:custGeom>
              <a:avLst/>
              <a:gdLst>
                <a:gd name="T0" fmla="*/ 716 w 133"/>
                <a:gd name="T1" fmla="*/ 11545 h 176"/>
                <a:gd name="T2" fmla="*/ 716 w 133"/>
                <a:gd name="T3" fmla="*/ 1082 h 176"/>
                <a:gd name="T4" fmla="*/ 13965 w 133"/>
                <a:gd name="T5" fmla="*/ 1082 h 176"/>
                <a:gd name="T6" fmla="*/ 13965 w 133"/>
                <a:gd name="T7" fmla="*/ 10463 h 176"/>
                <a:gd name="T8" fmla="*/ 13965 w 133"/>
                <a:gd name="T9" fmla="*/ 10463 h 176"/>
                <a:gd name="T10" fmla="*/ 13965 w 133"/>
                <a:gd name="T11" fmla="*/ 10463 h 176"/>
                <a:gd name="T12" fmla="*/ 30437 w 133"/>
                <a:gd name="T13" fmla="*/ 0 h 176"/>
                <a:gd name="T14" fmla="*/ 47267 w 133"/>
                <a:gd name="T15" fmla="*/ 23091 h 176"/>
                <a:gd name="T16" fmla="*/ 47267 w 133"/>
                <a:gd name="T17" fmla="*/ 63139 h 176"/>
                <a:gd name="T18" fmla="*/ 32944 w 133"/>
                <a:gd name="T19" fmla="*/ 63139 h 176"/>
                <a:gd name="T20" fmla="*/ 32944 w 133"/>
                <a:gd name="T21" fmla="*/ 25977 h 176"/>
                <a:gd name="T22" fmla="*/ 24708 w 133"/>
                <a:gd name="T23" fmla="*/ 12628 h 176"/>
                <a:gd name="T24" fmla="*/ 13965 w 133"/>
                <a:gd name="T25" fmla="*/ 26699 h 176"/>
                <a:gd name="T26" fmla="*/ 13965 w 133"/>
                <a:gd name="T27" fmla="*/ 63139 h 176"/>
                <a:gd name="T28" fmla="*/ 0 w 133"/>
                <a:gd name="T29" fmla="*/ 63139 h 176"/>
                <a:gd name="T30" fmla="*/ 716 w 133"/>
                <a:gd name="T31" fmla="*/ 11545 h 1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3" h="176">
                  <a:moveTo>
                    <a:pt x="2" y="32"/>
                  </a:moveTo>
                  <a:cubicBezTo>
                    <a:pt x="2" y="21"/>
                    <a:pt x="2" y="11"/>
                    <a:pt x="2" y="3"/>
                  </a:cubicBezTo>
                  <a:lnTo>
                    <a:pt x="39" y="3"/>
                  </a:lnTo>
                  <a:cubicBezTo>
                    <a:pt x="39" y="11"/>
                    <a:pt x="39" y="21"/>
                    <a:pt x="39" y="29"/>
                  </a:cubicBezTo>
                  <a:cubicBezTo>
                    <a:pt x="45" y="19"/>
                    <a:pt x="55" y="0"/>
                    <a:pt x="85" y="0"/>
                  </a:cubicBezTo>
                  <a:cubicBezTo>
                    <a:pt x="122" y="0"/>
                    <a:pt x="132" y="29"/>
                    <a:pt x="132" y="64"/>
                  </a:cubicBezTo>
                  <a:lnTo>
                    <a:pt x="132" y="175"/>
                  </a:lnTo>
                  <a:lnTo>
                    <a:pt x="92" y="175"/>
                  </a:lnTo>
                  <a:lnTo>
                    <a:pt x="92" y="72"/>
                  </a:lnTo>
                  <a:cubicBezTo>
                    <a:pt x="92" y="45"/>
                    <a:pt x="87" y="35"/>
                    <a:pt x="69" y="35"/>
                  </a:cubicBezTo>
                  <a:cubicBezTo>
                    <a:pt x="47" y="35"/>
                    <a:pt x="39" y="53"/>
                    <a:pt x="39" y="74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2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Freeform 474">
              <a:extLst>
                <a:ext uri="{FF2B5EF4-FFF2-40B4-BE49-F238E27FC236}">
                  <a16:creationId xmlns:a16="http://schemas.microsoft.com/office/drawing/2014/main" id="{7792BB51-3B6C-47B1-9AE2-6DD0017BC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5886" y="6440484"/>
              <a:ext cx="50800" cy="65087"/>
            </a:xfrm>
            <a:custGeom>
              <a:avLst/>
              <a:gdLst>
                <a:gd name="T0" fmla="*/ 6944 w 139"/>
                <a:gd name="T1" fmla="*/ 4727 h 179"/>
                <a:gd name="T2" fmla="*/ 26314 w 139"/>
                <a:gd name="T3" fmla="*/ 0 h 179"/>
                <a:gd name="T4" fmla="*/ 49338 w 139"/>
                <a:gd name="T5" fmla="*/ 25089 h 179"/>
                <a:gd name="T6" fmla="*/ 49338 w 139"/>
                <a:gd name="T7" fmla="*/ 51997 h 179"/>
                <a:gd name="T8" fmla="*/ 50435 w 139"/>
                <a:gd name="T9" fmla="*/ 63633 h 179"/>
                <a:gd name="T10" fmla="*/ 36912 w 139"/>
                <a:gd name="T11" fmla="*/ 63633 h 179"/>
                <a:gd name="T12" fmla="*/ 35816 w 139"/>
                <a:gd name="T13" fmla="*/ 54906 h 179"/>
                <a:gd name="T14" fmla="*/ 18639 w 139"/>
                <a:gd name="T15" fmla="*/ 64723 h 179"/>
                <a:gd name="T16" fmla="*/ 0 w 139"/>
                <a:gd name="T17" fmla="*/ 46179 h 179"/>
                <a:gd name="T18" fmla="*/ 32161 w 139"/>
                <a:gd name="T19" fmla="*/ 25089 h 179"/>
                <a:gd name="T20" fmla="*/ 35085 w 139"/>
                <a:gd name="T21" fmla="*/ 25089 h 179"/>
                <a:gd name="T22" fmla="*/ 35085 w 139"/>
                <a:gd name="T23" fmla="*/ 23271 h 179"/>
                <a:gd name="T24" fmla="*/ 23390 w 139"/>
                <a:gd name="T25" fmla="*/ 11636 h 179"/>
                <a:gd name="T26" fmla="*/ 6944 w 139"/>
                <a:gd name="T27" fmla="*/ 17453 h 179"/>
                <a:gd name="T28" fmla="*/ 6944 w 139"/>
                <a:gd name="T29" fmla="*/ 4727 h 179"/>
                <a:gd name="T30" fmla="*/ 35085 w 139"/>
                <a:gd name="T31" fmla="*/ 33816 h 179"/>
                <a:gd name="T32" fmla="*/ 14619 w 139"/>
                <a:gd name="T33" fmla="*/ 45452 h 179"/>
                <a:gd name="T34" fmla="*/ 24486 w 139"/>
                <a:gd name="T35" fmla="*/ 54906 h 179"/>
                <a:gd name="T36" fmla="*/ 35816 w 139"/>
                <a:gd name="T37" fmla="*/ 36725 h 179"/>
                <a:gd name="T38" fmla="*/ 35816 w 139"/>
                <a:gd name="T39" fmla="*/ 33816 h 179"/>
                <a:gd name="T40" fmla="*/ 35085 w 139"/>
                <a:gd name="T41" fmla="*/ 33816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79">
                  <a:moveTo>
                    <a:pt x="19" y="13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4"/>
                    <a:pt x="75" y="178"/>
                    <a:pt x="51" y="178"/>
                  </a:cubicBezTo>
                  <a:cubicBezTo>
                    <a:pt x="24" y="178"/>
                    <a:pt x="0" y="159"/>
                    <a:pt x="0" y="127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2"/>
                    <a:pt x="19" y="48"/>
                  </a:cubicBezTo>
                  <a:lnTo>
                    <a:pt x="19" y="13"/>
                  </a:lnTo>
                  <a:close/>
                  <a:moveTo>
                    <a:pt x="96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0"/>
                    <a:pt x="51" y="151"/>
                    <a:pt x="67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6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Freeform 475">
              <a:extLst>
                <a:ext uri="{FF2B5EF4-FFF2-40B4-BE49-F238E27FC236}">
                  <a16:creationId xmlns:a16="http://schemas.microsoft.com/office/drawing/2014/main" id="{A851C557-C1ED-43A9-870E-5573978F4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536" y="6519859"/>
              <a:ext cx="50800" cy="93662"/>
            </a:xfrm>
            <a:custGeom>
              <a:avLst/>
              <a:gdLst>
                <a:gd name="T0" fmla="*/ 50435 w 139"/>
                <a:gd name="T1" fmla="*/ 1089 h 258"/>
                <a:gd name="T2" fmla="*/ 50435 w 139"/>
                <a:gd name="T3" fmla="*/ 81682 h 258"/>
                <a:gd name="T4" fmla="*/ 50435 w 139"/>
                <a:gd name="T5" fmla="*/ 92210 h 258"/>
                <a:gd name="T6" fmla="*/ 38009 w 139"/>
                <a:gd name="T7" fmla="*/ 92210 h 258"/>
                <a:gd name="T8" fmla="*/ 38009 w 139"/>
                <a:gd name="T9" fmla="*/ 82771 h 258"/>
                <a:gd name="T10" fmla="*/ 21563 w 139"/>
                <a:gd name="T11" fmla="*/ 93299 h 258"/>
                <a:gd name="T12" fmla="*/ 0 w 139"/>
                <a:gd name="T13" fmla="*/ 60626 h 258"/>
                <a:gd name="T14" fmla="*/ 21563 w 139"/>
                <a:gd name="T15" fmla="*/ 27953 h 258"/>
                <a:gd name="T16" fmla="*/ 36912 w 139"/>
                <a:gd name="T17" fmla="*/ 37755 h 258"/>
                <a:gd name="T18" fmla="*/ 36912 w 139"/>
                <a:gd name="T19" fmla="*/ 0 h 258"/>
                <a:gd name="T20" fmla="*/ 50435 w 139"/>
                <a:gd name="T21" fmla="*/ 1089 h 258"/>
                <a:gd name="T22" fmla="*/ 35816 w 139"/>
                <a:gd name="T23" fmla="*/ 60626 h 258"/>
                <a:gd name="T24" fmla="*/ 24121 w 139"/>
                <a:gd name="T25" fmla="*/ 39570 h 258"/>
                <a:gd name="T26" fmla="*/ 13522 w 139"/>
                <a:gd name="T27" fmla="*/ 60626 h 258"/>
                <a:gd name="T28" fmla="*/ 24121 w 139"/>
                <a:gd name="T29" fmla="*/ 81682 h 258"/>
                <a:gd name="T30" fmla="*/ 35816 w 139"/>
                <a:gd name="T31" fmla="*/ 60626 h 2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9" h="258">
                  <a:moveTo>
                    <a:pt x="138" y="3"/>
                  </a:moveTo>
                  <a:lnTo>
                    <a:pt x="138" y="225"/>
                  </a:lnTo>
                  <a:lnTo>
                    <a:pt x="138" y="254"/>
                  </a:lnTo>
                  <a:lnTo>
                    <a:pt x="104" y="254"/>
                  </a:lnTo>
                  <a:lnTo>
                    <a:pt x="104" y="228"/>
                  </a:lnTo>
                  <a:cubicBezTo>
                    <a:pt x="98" y="244"/>
                    <a:pt x="85" y="257"/>
                    <a:pt x="59" y="257"/>
                  </a:cubicBezTo>
                  <a:cubicBezTo>
                    <a:pt x="16" y="257"/>
                    <a:pt x="0" y="217"/>
                    <a:pt x="0" y="167"/>
                  </a:cubicBezTo>
                  <a:cubicBezTo>
                    <a:pt x="0" y="111"/>
                    <a:pt x="21" y="77"/>
                    <a:pt x="59" y="77"/>
                  </a:cubicBezTo>
                  <a:cubicBezTo>
                    <a:pt x="82" y="77"/>
                    <a:pt x="96" y="90"/>
                    <a:pt x="101" y="104"/>
                  </a:cubicBezTo>
                  <a:lnTo>
                    <a:pt x="101" y="0"/>
                  </a:lnTo>
                  <a:lnTo>
                    <a:pt x="138" y="3"/>
                  </a:lnTo>
                  <a:close/>
                  <a:moveTo>
                    <a:pt x="98" y="167"/>
                  </a:moveTo>
                  <a:cubicBezTo>
                    <a:pt x="98" y="133"/>
                    <a:pt x="90" y="109"/>
                    <a:pt x="66" y="109"/>
                  </a:cubicBezTo>
                  <a:cubicBezTo>
                    <a:pt x="45" y="109"/>
                    <a:pt x="37" y="130"/>
                    <a:pt x="37" y="167"/>
                  </a:cubicBezTo>
                  <a:cubicBezTo>
                    <a:pt x="37" y="204"/>
                    <a:pt x="45" y="225"/>
                    <a:pt x="66" y="225"/>
                  </a:cubicBezTo>
                  <a:cubicBezTo>
                    <a:pt x="90" y="225"/>
                    <a:pt x="98" y="199"/>
                    <a:pt x="98" y="1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Freeform 476">
              <a:extLst>
                <a:ext uri="{FF2B5EF4-FFF2-40B4-BE49-F238E27FC236}">
                  <a16:creationId xmlns:a16="http://schemas.microsoft.com/office/drawing/2014/main" id="{13C2FDCA-B822-4E5C-9048-8D23CEF3C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3274" y="6546846"/>
              <a:ext cx="50800" cy="63500"/>
            </a:xfrm>
            <a:custGeom>
              <a:avLst/>
              <a:gdLst>
                <a:gd name="T0" fmla="*/ 6578 w 139"/>
                <a:gd name="T1" fmla="*/ 4638 h 178"/>
                <a:gd name="T2" fmla="*/ 25948 w 139"/>
                <a:gd name="T3" fmla="*/ 0 h 178"/>
                <a:gd name="T4" fmla="*/ 49338 w 139"/>
                <a:gd name="T5" fmla="*/ 24615 h 178"/>
                <a:gd name="T6" fmla="*/ 49338 w 139"/>
                <a:gd name="T7" fmla="*/ 51014 h 178"/>
                <a:gd name="T8" fmla="*/ 50435 w 139"/>
                <a:gd name="T9" fmla="*/ 62430 h 178"/>
                <a:gd name="T10" fmla="*/ 36547 w 139"/>
                <a:gd name="T11" fmla="*/ 62430 h 178"/>
                <a:gd name="T12" fmla="*/ 35816 w 139"/>
                <a:gd name="T13" fmla="*/ 53868 h 178"/>
                <a:gd name="T14" fmla="*/ 18273 w 139"/>
                <a:gd name="T15" fmla="*/ 63143 h 178"/>
                <a:gd name="T16" fmla="*/ 0 w 139"/>
                <a:gd name="T17" fmla="*/ 45306 h 178"/>
                <a:gd name="T18" fmla="*/ 31796 w 139"/>
                <a:gd name="T19" fmla="*/ 24615 h 178"/>
                <a:gd name="T20" fmla="*/ 34719 w 139"/>
                <a:gd name="T21" fmla="*/ 24615 h 178"/>
                <a:gd name="T22" fmla="*/ 34719 w 139"/>
                <a:gd name="T23" fmla="*/ 22831 h 178"/>
                <a:gd name="T24" fmla="*/ 23024 w 139"/>
                <a:gd name="T25" fmla="*/ 11416 h 178"/>
                <a:gd name="T26" fmla="*/ 6578 w 139"/>
                <a:gd name="T27" fmla="*/ 17124 h 178"/>
                <a:gd name="T28" fmla="*/ 6578 w 139"/>
                <a:gd name="T29" fmla="*/ 4638 h 178"/>
                <a:gd name="T30" fmla="*/ 33623 w 139"/>
                <a:gd name="T31" fmla="*/ 33177 h 178"/>
                <a:gd name="T32" fmla="*/ 13522 w 139"/>
                <a:gd name="T33" fmla="*/ 44236 h 178"/>
                <a:gd name="T34" fmla="*/ 23024 w 139"/>
                <a:gd name="T35" fmla="*/ 53868 h 178"/>
                <a:gd name="T36" fmla="*/ 34719 w 139"/>
                <a:gd name="T37" fmla="*/ 36031 h 178"/>
                <a:gd name="T38" fmla="*/ 34719 w 139"/>
                <a:gd name="T39" fmla="*/ 33177 h 178"/>
                <a:gd name="T40" fmla="*/ 33623 w 139"/>
                <a:gd name="T41" fmla="*/ 33177 h 1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78">
                  <a:moveTo>
                    <a:pt x="18" y="13"/>
                  </a:moveTo>
                  <a:cubicBezTo>
                    <a:pt x="29" y="8"/>
                    <a:pt x="45" y="0"/>
                    <a:pt x="71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0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4"/>
                    <a:pt x="74" y="177"/>
                    <a:pt x="50" y="177"/>
                  </a:cubicBezTo>
                  <a:cubicBezTo>
                    <a:pt x="24" y="177"/>
                    <a:pt x="0" y="159"/>
                    <a:pt x="0" y="127"/>
                  </a:cubicBezTo>
                  <a:cubicBezTo>
                    <a:pt x="0" y="79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3" y="32"/>
                  </a:cubicBezTo>
                  <a:cubicBezTo>
                    <a:pt x="42" y="32"/>
                    <a:pt x="26" y="42"/>
                    <a:pt x="18" y="48"/>
                  </a:cubicBezTo>
                  <a:lnTo>
                    <a:pt x="18" y="13"/>
                  </a:lnTo>
                  <a:close/>
                  <a:moveTo>
                    <a:pt x="92" y="93"/>
                  </a:moveTo>
                  <a:cubicBezTo>
                    <a:pt x="58" y="93"/>
                    <a:pt x="37" y="101"/>
                    <a:pt x="37" y="124"/>
                  </a:cubicBezTo>
                  <a:cubicBezTo>
                    <a:pt x="37" y="140"/>
                    <a:pt x="47" y="151"/>
                    <a:pt x="63" y="151"/>
                  </a:cubicBezTo>
                  <a:cubicBezTo>
                    <a:pt x="87" y="151"/>
                    <a:pt x="95" y="132"/>
                    <a:pt x="95" y="101"/>
                  </a:cubicBezTo>
                  <a:lnTo>
                    <a:pt x="95" y="93"/>
                  </a:lnTo>
                  <a:lnTo>
                    <a:pt x="92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Freeform 477">
              <a:extLst>
                <a:ext uri="{FF2B5EF4-FFF2-40B4-BE49-F238E27FC236}">
                  <a16:creationId xmlns:a16="http://schemas.microsoft.com/office/drawing/2014/main" id="{AFD47F8E-3A8A-437D-80BB-064E013B7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0586" y="6524621"/>
              <a:ext cx="47625" cy="87313"/>
            </a:xfrm>
            <a:custGeom>
              <a:avLst/>
              <a:gdLst>
                <a:gd name="T0" fmla="*/ 1818 w 131"/>
                <a:gd name="T1" fmla="*/ 69995 h 242"/>
                <a:gd name="T2" fmla="*/ 19268 w 131"/>
                <a:gd name="T3" fmla="*/ 74685 h 242"/>
                <a:gd name="T4" fmla="*/ 31629 w 131"/>
                <a:gd name="T5" fmla="*/ 62418 h 242"/>
                <a:gd name="T6" fmla="*/ 21086 w 131"/>
                <a:gd name="T7" fmla="*/ 49790 h 242"/>
                <a:gd name="T8" fmla="*/ 13451 w 131"/>
                <a:gd name="T9" fmla="*/ 45100 h 242"/>
                <a:gd name="T10" fmla="*/ 0 w 131"/>
                <a:gd name="T11" fmla="*/ 23091 h 242"/>
                <a:gd name="T12" fmla="*/ 25812 w 131"/>
                <a:gd name="T13" fmla="*/ 0 h 242"/>
                <a:gd name="T14" fmla="*/ 43262 w 131"/>
                <a:gd name="T15" fmla="*/ 2886 h 242"/>
                <a:gd name="T16" fmla="*/ 42172 w 131"/>
                <a:gd name="T17" fmla="*/ 16597 h 242"/>
                <a:gd name="T18" fmla="*/ 26903 w 131"/>
                <a:gd name="T19" fmla="*/ 12628 h 242"/>
                <a:gd name="T20" fmla="*/ 15269 w 131"/>
                <a:gd name="T21" fmla="*/ 22009 h 242"/>
                <a:gd name="T22" fmla="*/ 23994 w 131"/>
                <a:gd name="T23" fmla="*/ 33554 h 242"/>
                <a:gd name="T24" fmla="*/ 32719 w 131"/>
                <a:gd name="T25" fmla="*/ 38245 h 242"/>
                <a:gd name="T26" fmla="*/ 47261 w 131"/>
                <a:gd name="T27" fmla="*/ 61336 h 242"/>
                <a:gd name="T28" fmla="*/ 19995 w 131"/>
                <a:gd name="T29" fmla="*/ 86952 h 242"/>
                <a:gd name="T30" fmla="*/ 1818 w 131"/>
                <a:gd name="T31" fmla="*/ 83344 h 242"/>
                <a:gd name="T32" fmla="*/ 1818 w 131"/>
                <a:gd name="T33" fmla="*/ 69995 h 2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1" h="242">
                  <a:moveTo>
                    <a:pt x="5" y="194"/>
                  </a:moveTo>
                  <a:cubicBezTo>
                    <a:pt x="13" y="199"/>
                    <a:pt x="32" y="207"/>
                    <a:pt x="53" y="207"/>
                  </a:cubicBezTo>
                  <a:cubicBezTo>
                    <a:pt x="71" y="207"/>
                    <a:pt x="87" y="196"/>
                    <a:pt x="87" y="173"/>
                  </a:cubicBezTo>
                  <a:cubicBezTo>
                    <a:pt x="87" y="157"/>
                    <a:pt x="77" y="149"/>
                    <a:pt x="58" y="138"/>
                  </a:cubicBezTo>
                  <a:lnTo>
                    <a:pt x="37" y="125"/>
                  </a:lnTo>
                  <a:cubicBezTo>
                    <a:pt x="16" y="112"/>
                    <a:pt x="0" y="93"/>
                    <a:pt x="0" y="64"/>
                  </a:cubicBezTo>
                  <a:cubicBezTo>
                    <a:pt x="0" y="22"/>
                    <a:pt x="34" y="0"/>
                    <a:pt x="71" y="0"/>
                  </a:cubicBezTo>
                  <a:cubicBezTo>
                    <a:pt x="95" y="0"/>
                    <a:pt x="111" y="6"/>
                    <a:pt x="119" y="8"/>
                  </a:cubicBezTo>
                  <a:lnTo>
                    <a:pt x="116" y="46"/>
                  </a:lnTo>
                  <a:cubicBezTo>
                    <a:pt x="106" y="40"/>
                    <a:pt x="92" y="35"/>
                    <a:pt x="74" y="35"/>
                  </a:cubicBezTo>
                  <a:cubicBezTo>
                    <a:pt x="53" y="35"/>
                    <a:pt x="42" y="46"/>
                    <a:pt x="42" y="61"/>
                  </a:cubicBezTo>
                  <a:cubicBezTo>
                    <a:pt x="42" y="80"/>
                    <a:pt x="53" y="85"/>
                    <a:pt x="66" y="93"/>
                  </a:cubicBezTo>
                  <a:lnTo>
                    <a:pt x="90" y="106"/>
                  </a:lnTo>
                  <a:cubicBezTo>
                    <a:pt x="116" y="122"/>
                    <a:pt x="130" y="136"/>
                    <a:pt x="130" y="170"/>
                  </a:cubicBezTo>
                  <a:cubicBezTo>
                    <a:pt x="130" y="218"/>
                    <a:pt x="98" y="241"/>
                    <a:pt x="55" y="241"/>
                  </a:cubicBezTo>
                  <a:cubicBezTo>
                    <a:pt x="32" y="241"/>
                    <a:pt x="16" y="239"/>
                    <a:pt x="5" y="231"/>
                  </a:cubicBezTo>
                  <a:lnTo>
                    <a:pt x="5" y="19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Freeform 478">
              <a:extLst>
                <a:ext uri="{FF2B5EF4-FFF2-40B4-BE49-F238E27FC236}">
                  <a16:creationId xmlns:a16="http://schemas.microsoft.com/office/drawing/2014/main" id="{A7A4380E-47DA-417F-A9AC-F9C3AD9F1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2974" y="6546846"/>
              <a:ext cx="50800" cy="63500"/>
            </a:xfrm>
            <a:custGeom>
              <a:avLst/>
              <a:gdLst>
                <a:gd name="T0" fmla="*/ 6944 w 139"/>
                <a:gd name="T1" fmla="*/ 4638 h 178"/>
                <a:gd name="T2" fmla="*/ 26314 w 139"/>
                <a:gd name="T3" fmla="*/ 0 h 178"/>
                <a:gd name="T4" fmla="*/ 49338 w 139"/>
                <a:gd name="T5" fmla="*/ 24615 h 178"/>
                <a:gd name="T6" fmla="*/ 49338 w 139"/>
                <a:gd name="T7" fmla="*/ 51014 h 178"/>
                <a:gd name="T8" fmla="*/ 50435 w 139"/>
                <a:gd name="T9" fmla="*/ 62430 h 178"/>
                <a:gd name="T10" fmla="*/ 36912 w 139"/>
                <a:gd name="T11" fmla="*/ 62430 h 178"/>
                <a:gd name="T12" fmla="*/ 35816 w 139"/>
                <a:gd name="T13" fmla="*/ 53868 h 178"/>
                <a:gd name="T14" fmla="*/ 18273 w 139"/>
                <a:gd name="T15" fmla="*/ 63143 h 178"/>
                <a:gd name="T16" fmla="*/ 0 w 139"/>
                <a:gd name="T17" fmla="*/ 45306 h 178"/>
                <a:gd name="T18" fmla="*/ 31796 w 139"/>
                <a:gd name="T19" fmla="*/ 24615 h 178"/>
                <a:gd name="T20" fmla="*/ 34719 w 139"/>
                <a:gd name="T21" fmla="*/ 24615 h 178"/>
                <a:gd name="T22" fmla="*/ 34719 w 139"/>
                <a:gd name="T23" fmla="*/ 22831 h 178"/>
                <a:gd name="T24" fmla="*/ 23390 w 139"/>
                <a:gd name="T25" fmla="*/ 11416 h 178"/>
                <a:gd name="T26" fmla="*/ 6944 w 139"/>
                <a:gd name="T27" fmla="*/ 17124 h 178"/>
                <a:gd name="T28" fmla="*/ 6944 w 139"/>
                <a:gd name="T29" fmla="*/ 4638 h 178"/>
                <a:gd name="T30" fmla="*/ 34719 w 139"/>
                <a:gd name="T31" fmla="*/ 33177 h 178"/>
                <a:gd name="T32" fmla="*/ 14619 w 139"/>
                <a:gd name="T33" fmla="*/ 44236 h 178"/>
                <a:gd name="T34" fmla="*/ 24121 w 139"/>
                <a:gd name="T35" fmla="*/ 53868 h 178"/>
                <a:gd name="T36" fmla="*/ 35816 w 139"/>
                <a:gd name="T37" fmla="*/ 36031 h 178"/>
                <a:gd name="T38" fmla="*/ 35816 w 139"/>
                <a:gd name="T39" fmla="*/ 33177 h 178"/>
                <a:gd name="T40" fmla="*/ 34719 w 139"/>
                <a:gd name="T41" fmla="*/ 33177 h 1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78">
                  <a:moveTo>
                    <a:pt x="19" y="13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4"/>
                    <a:pt x="74" y="177"/>
                    <a:pt x="50" y="177"/>
                  </a:cubicBezTo>
                  <a:cubicBezTo>
                    <a:pt x="24" y="177"/>
                    <a:pt x="0" y="159"/>
                    <a:pt x="0" y="127"/>
                  </a:cubicBezTo>
                  <a:cubicBezTo>
                    <a:pt x="0" y="79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4" y="32"/>
                  </a:cubicBezTo>
                  <a:cubicBezTo>
                    <a:pt x="42" y="32"/>
                    <a:pt x="27" y="42"/>
                    <a:pt x="19" y="48"/>
                  </a:cubicBezTo>
                  <a:lnTo>
                    <a:pt x="19" y="13"/>
                  </a:lnTo>
                  <a:close/>
                  <a:moveTo>
                    <a:pt x="95" y="93"/>
                  </a:moveTo>
                  <a:cubicBezTo>
                    <a:pt x="61" y="93"/>
                    <a:pt x="40" y="101"/>
                    <a:pt x="40" y="124"/>
                  </a:cubicBezTo>
                  <a:cubicBezTo>
                    <a:pt x="40" y="140"/>
                    <a:pt x="50" y="151"/>
                    <a:pt x="66" y="151"/>
                  </a:cubicBezTo>
                  <a:cubicBezTo>
                    <a:pt x="90" y="151"/>
                    <a:pt x="98" y="132"/>
                    <a:pt x="98" y="101"/>
                  </a:cubicBezTo>
                  <a:lnTo>
                    <a:pt x="98" y="93"/>
                  </a:lnTo>
                  <a:lnTo>
                    <a:pt x="9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Freeform 479">
              <a:extLst>
                <a:ext uri="{FF2B5EF4-FFF2-40B4-BE49-F238E27FC236}">
                  <a16:creationId xmlns:a16="http://schemas.microsoft.com/office/drawing/2014/main" id="{73B5CD03-1779-4700-ABB5-07788D80E3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4886" y="6524621"/>
              <a:ext cx="46038" cy="88900"/>
            </a:xfrm>
            <a:custGeom>
              <a:avLst/>
              <a:gdLst>
                <a:gd name="T0" fmla="*/ 45684 w 130"/>
                <a:gd name="T1" fmla="*/ 76926 h 245"/>
                <a:gd name="T2" fmla="*/ 45684 w 130"/>
                <a:gd name="T3" fmla="*/ 87449 h 245"/>
                <a:gd name="T4" fmla="*/ 32581 w 130"/>
                <a:gd name="T5" fmla="*/ 87449 h 245"/>
                <a:gd name="T6" fmla="*/ 32581 w 130"/>
                <a:gd name="T7" fmla="*/ 78014 h 245"/>
                <a:gd name="T8" fmla="*/ 32581 w 130"/>
                <a:gd name="T9" fmla="*/ 78014 h 245"/>
                <a:gd name="T10" fmla="*/ 32581 w 130"/>
                <a:gd name="T11" fmla="*/ 78014 h 245"/>
                <a:gd name="T12" fmla="*/ 16645 w 130"/>
                <a:gd name="T13" fmla="*/ 88537 h 245"/>
                <a:gd name="T14" fmla="*/ 0 w 130"/>
                <a:gd name="T15" fmla="*/ 65677 h 245"/>
                <a:gd name="T16" fmla="*/ 0 w 130"/>
                <a:gd name="T17" fmla="*/ 25037 h 245"/>
                <a:gd name="T18" fmla="*/ 13811 w 130"/>
                <a:gd name="T19" fmla="*/ 25037 h 245"/>
                <a:gd name="T20" fmla="*/ 13811 w 130"/>
                <a:gd name="T21" fmla="*/ 62774 h 245"/>
                <a:gd name="T22" fmla="*/ 22311 w 130"/>
                <a:gd name="T23" fmla="*/ 76200 h 245"/>
                <a:gd name="T24" fmla="*/ 31872 w 130"/>
                <a:gd name="T25" fmla="*/ 60597 h 245"/>
                <a:gd name="T26" fmla="*/ 31872 w 130"/>
                <a:gd name="T27" fmla="*/ 25037 h 245"/>
                <a:gd name="T28" fmla="*/ 45684 w 130"/>
                <a:gd name="T29" fmla="*/ 25037 h 245"/>
                <a:gd name="T30" fmla="*/ 45684 w 130"/>
                <a:gd name="T31" fmla="*/ 76926 h 245"/>
                <a:gd name="T32" fmla="*/ 23373 w 130"/>
                <a:gd name="T33" fmla="*/ 0 h 245"/>
                <a:gd name="T34" fmla="*/ 36476 w 130"/>
                <a:gd name="T35" fmla="*/ 0 h 245"/>
                <a:gd name="T36" fmla="*/ 25144 w 130"/>
                <a:gd name="T37" fmla="*/ 17417 h 245"/>
                <a:gd name="T38" fmla="*/ 15936 w 130"/>
                <a:gd name="T39" fmla="*/ 17417 h 245"/>
                <a:gd name="T40" fmla="*/ 23373 w 130"/>
                <a:gd name="T41" fmla="*/ 0 h 2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0" h="245">
                  <a:moveTo>
                    <a:pt x="129" y="212"/>
                  </a:moveTo>
                  <a:cubicBezTo>
                    <a:pt x="129" y="223"/>
                    <a:pt x="129" y="234"/>
                    <a:pt x="129" y="241"/>
                  </a:cubicBezTo>
                  <a:lnTo>
                    <a:pt x="92" y="241"/>
                  </a:lnTo>
                  <a:cubicBezTo>
                    <a:pt x="92" y="234"/>
                    <a:pt x="92" y="223"/>
                    <a:pt x="92" y="215"/>
                  </a:cubicBezTo>
                  <a:cubicBezTo>
                    <a:pt x="84" y="228"/>
                    <a:pt x="74" y="244"/>
                    <a:pt x="47" y="244"/>
                  </a:cubicBezTo>
                  <a:cubicBezTo>
                    <a:pt x="10" y="244"/>
                    <a:pt x="0" y="215"/>
                    <a:pt x="0" y="181"/>
                  </a:cubicBezTo>
                  <a:lnTo>
                    <a:pt x="0" y="69"/>
                  </a:lnTo>
                  <a:lnTo>
                    <a:pt x="39" y="69"/>
                  </a:lnTo>
                  <a:lnTo>
                    <a:pt x="39" y="173"/>
                  </a:lnTo>
                  <a:cubicBezTo>
                    <a:pt x="39" y="199"/>
                    <a:pt x="47" y="210"/>
                    <a:pt x="63" y="210"/>
                  </a:cubicBezTo>
                  <a:cubicBezTo>
                    <a:pt x="84" y="210"/>
                    <a:pt x="90" y="188"/>
                    <a:pt x="90" y="167"/>
                  </a:cubicBezTo>
                  <a:lnTo>
                    <a:pt x="90" y="69"/>
                  </a:lnTo>
                  <a:lnTo>
                    <a:pt x="129" y="69"/>
                  </a:lnTo>
                  <a:lnTo>
                    <a:pt x="129" y="212"/>
                  </a:lnTo>
                  <a:close/>
                  <a:moveTo>
                    <a:pt x="66" y="0"/>
                  </a:moveTo>
                  <a:lnTo>
                    <a:pt x="103" y="0"/>
                  </a:lnTo>
                  <a:lnTo>
                    <a:pt x="71" y="48"/>
                  </a:lnTo>
                  <a:lnTo>
                    <a:pt x="45" y="48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Freeform 480">
              <a:extLst>
                <a:ext uri="{FF2B5EF4-FFF2-40B4-BE49-F238E27FC236}">
                  <a16:creationId xmlns:a16="http://schemas.microsoft.com/office/drawing/2014/main" id="{56AAE160-F689-4B0E-A9A9-036D76F81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0449" y="6519859"/>
              <a:ext cx="50800" cy="93662"/>
            </a:xfrm>
            <a:custGeom>
              <a:avLst/>
              <a:gdLst>
                <a:gd name="T0" fmla="*/ 50440 w 141"/>
                <a:gd name="T1" fmla="*/ 1089 h 258"/>
                <a:gd name="T2" fmla="*/ 50440 w 141"/>
                <a:gd name="T3" fmla="*/ 81682 h 258"/>
                <a:gd name="T4" fmla="*/ 50440 w 141"/>
                <a:gd name="T5" fmla="*/ 92210 h 258"/>
                <a:gd name="T6" fmla="*/ 37109 w 141"/>
                <a:gd name="T7" fmla="*/ 92210 h 258"/>
                <a:gd name="T8" fmla="*/ 37109 w 141"/>
                <a:gd name="T9" fmla="*/ 82771 h 258"/>
                <a:gd name="T10" fmla="*/ 20896 w 141"/>
                <a:gd name="T11" fmla="*/ 93299 h 258"/>
                <a:gd name="T12" fmla="*/ 0 w 141"/>
                <a:gd name="T13" fmla="*/ 60626 h 258"/>
                <a:gd name="T14" fmla="*/ 20896 w 141"/>
                <a:gd name="T15" fmla="*/ 27953 h 258"/>
                <a:gd name="T16" fmla="*/ 36028 w 141"/>
                <a:gd name="T17" fmla="*/ 37755 h 258"/>
                <a:gd name="T18" fmla="*/ 36028 w 141"/>
                <a:gd name="T19" fmla="*/ 0 h 258"/>
                <a:gd name="T20" fmla="*/ 50440 w 141"/>
                <a:gd name="T21" fmla="*/ 1089 h 258"/>
                <a:gd name="T22" fmla="*/ 36028 w 141"/>
                <a:gd name="T23" fmla="*/ 60626 h 258"/>
                <a:gd name="T24" fmla="*/ 24860 w 141"/>
                <a:gd name="T25" fmla="*/ 39570 h 258"/>
                <a:gd name="T26" fmla="*/ 14051 w 141"/>
                <a:gd name="T27" fmla="*/ 60626 h 258"/>
                <a:gd name="T28" fmla="*/ 24860 w 141"/>
                <a:gd name="T29" fmla="*/ 81682 h 258"/>
                <a:gd name="T30" fmla="*/ 36028 w 141"/>
                <a:gd name="T31" fmla="*/ 60626 h 2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1" h="258">
                  <a:moveTo>
                    <a:pt x="140" y="3"/>
                  </a:moveTo>
                  <a:lnTo>
                    <a:pt x="140" y="225"/>
                  </a:lnTo>
                  <a:lnTo>
                    <a:pt x="140" y="254"/>
                  </a:lnTo>
                  <a:lnTo>
                    <a:pt x="103" y="254"/>
                  </a:lnTo>
                  <a:lnTo>
                    <a:pt x="103" y="228"/>
                  </a:lnTo>
                  <a:cubicBezTo>
                    <a:pt x="98" y="244"/>
                    <a:pt x="84" y="257"/>
                    <a:pt x="58" y="257"/>
                  </a:cubicBezTo>
                  <a:cubicBezTo>
                    <a:pt x="16" y="257"/>
                    <a:pt x="0" y="217"/>
                    <a:pt x="0" y="167"/>
                  </a:cubicBezTo>
                  <a:cubicBezTo>
                    <a:pt x="0" y="111"/>
                    <a:pt x="21" y="77"/>
                    <a:pt x="58" y="77"/>
                  </a:cubicBezTo>
                  <a:cubicBezTo>
                    <a:pt x="82" y="77"/>
                    <a:pt x="95" y="90"/>
                    <a:pt x="100" y="104"/>
                  </a:cubicBezTo>
                  <a:lnTo>
                    <a:pt x="100" y="0"/>
                  </a:lnTo>
                  <a:lnTo>
                    <a:pt x="140" y="3"/>
                  </a:lnTo>
                  <a:close/>
                  <a:moveTo>
                    <a:pt x="100" y="167"/>
                  </a:moveTo>
                  <a:cubicBezTo>
                    <a:pt x="100" y="133"/>
                    <a:pt x="92" y="109"/>
                    <a:pt x="69" y="109"/>
                  </a:cubicBezTo>
                  <a:cubicBezTo>
                    <a:pt x="47" y="109"/>
                    <a:pt x="39" y="130"/>
                    <a:pt x="39" y="167"/>
                  </a:cubicBezTo>
                  <a:cubicBezTo>
                    <a:pt x="39" y="204"/>
                    <a:pt x="45" y="225"/>
                    <a:pt x="69" y="225"/>
                  </a:cubicBezTo>
                  <a:cubicBezTo>
                    <a:pt x="92" y="225"/>
                    <a:pt x="100" y="199"/>
                    <a:pt x="100" y="1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Freeform 481">
              <a:extLst>
                <a:ext uri="{FF2B5EF4-FFF2-40B4-BE49-F238E27FC236}">
                  <a16:creationId xmlns:a16="http://schemas.microsoft.com/office/drawing/2014/main" id="{11570498-4708-4FCF-B53B-6AF312282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774" y="6545259"/>
              <a:ext cx="49212" cy="65087"/>
            </a:xfrm>
            <a:custGeom>
              <a:avLst/>
              <a:gdLst>
                <a:gd name="T0" fmla="*/ 45955 w 136"/>
                <a:gd name="T1" fmla="*/ 61131 h 181"/>
                <a:gd name="T2" fmla="*/ 27501 w 136"/>
                <a:gd name="T3" fmla="*/ 64727 h 181"/>
                <a:gd name="T4" fmla="*/ 0 w 136"/>
                <a:gd name="T5" fmla="*/ 33442 h 181"/>
                <a:gd name="T6" fmla="*/ 24606 w 136"/>
                <a:gd name="T7" fmla="*/ 0 h 181"/>
                <a:gd name="T8" fmla="*/ 48850 w 136"/>
                <a:gd name="T9" fmla="*/ 33442 h 181"/>
                <a:gd name="T10" fmla="*/ 48850 w 136"/>
                <a:gd name="T11" fmla="*/ 36319 h 181"/>
                <a:gd name="T12" fmla="*/ 14112 w 136"/>
                <a:gd name="T13" fmla="*/ 36319 h 181"/>
                <a:gd name="T14" fmla="*/ 29672 w 136"/>
                <a:gd name="T15" fmla="*/ 53580 h 181"/>
                <a:gd name="T16" fmla="*/ 44870 w 136"/>
                <a:gd name="T17" fmla="*/ 48546 h 181"/>
                <a:gd name="T18" fmla="*/ 45955 w 136"/>
                <a:gd name="T19" fmla="*/ 61131 h 181"/>
                <a:gd name="T20" fmla="*/ 34376 w 136"/>
                <a:gd name="T21" fmla="*/ 27689 h 181"/>
                <a:gd name="T22" fmla="*/ 24606 w 136"/>
                <a:gd name="T23" fmla="*/ 11507 h 181"/>
                <a:gd name="T24" fmla="*/ 14112 w 136"/>
                <a:gd name="T25" fmla="*/ 27689 h 181"/>
                <a:gd name="T26" fmla="*/ 34376 w 136"/>
                <a:gd name="T27" fmla="*/ 27689 h 1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6" h="181">
                  <a:moveTo>
                    <a:pt x="127" y="170"/>
                  </a:moveTo>
                  <a:cubicBezTo>
                    <a:pt x="119" y="173"/>
                    <a:pt x="100" y="180"/>
                    <a:pt x="76" y="180"/>
                  </a:cubicBezTo>
                  <a:cubicBezTo>
                    <a:pt x="23" y="180"/>
                    <a:pt x="0" y="141"/>
                    <a:pt x="0" y="93"/>
                  </a:cubicBezTo>
                  <a:cubicBezTo>
                    <a:pt x="0" y="43"/>
                    <a:pt x="26" y="0"/>
                    <a:pt x="68" y="0"/>
                  </a:cubicBezTo>
                  <a:cubicBezTo>
                    <a:pt x="103" y="0"/>
                    <a:pt x="135" y="22"/>
                    <a:pt x="135" y="93"/>
                  </a:cubicBezTo>
                  <a:lnTo>
                    <a:pt x="135" y="101"/>
                  </a:lnTo>
                  <a:lnTo>
                    <a:pt x="39" y="101"/>
                  </a:lnTo>
                  <a:cubicBezTo>
                    <a:pt x="39" y="130"/>
                    <a:pt x="50" y="149"/>
                    <a:pt x="82" y="149"/>
                  </a:cubicBezTo>
                  <a:cubicBezTo>
                    <a:pt x="105" y="149"/>
                    <a:pt x="119" y="141"/>
                    <a:pt x="124" y="135"/>
                  </a:cubicBezTo>
                  <a:lnTo>
                    <a:pt x="127" y="170"/>
                  </a:lnTo>
                  <a:close/>
                  <a:moveTo>
                    <a:pt x="95" y="77"/>
                  </a:moveTo>
                  <a:cubicBezTo>
                    <a:pt x="95" y="45"/>
                    <a:pt x="84" y="32"/>
                    <a:pt x="68" y="32"/>
                  </a:cubicBezTo>
                  <a:cubicBezTo>
                    <a:pt x="47" y="32"/>
                    <a:pt x="39" y="56"/>
                    <a:pt x="39" y="77"/>
                  </a:cubicBezTo>
                  <a:lnTo>
                    <a:pt x="95" y="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Freeform 482">
              <a:extLst>
                <a:ext uri="{FF2B5EF4-FFF2-40B4-BE49-F238E27FC236}">
                  <a16:creationId xmlns:a16="http://schemas.microsoft.com/office/drawing/2014/main" id="{F9EF4F50-AEF9-4508-A194-BCE28797D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5124" y="6294434"/>
              <a:ext cx="350837" cy="336550"/>
            </a:xfrm>
            <a:custGeom>
              <a:avLst/>
              <a:gdLst>
                <a:gd name="T0" fmla="*/ 0 w 974"/>
                <a:gd name="T1" fmla="*/ 168095 h 933"/>
                <a:gd name="T2" fmla="*/ 175419 w 974"/>
                <a:gd name="T3" fmla="*/ 0 h 933"/>
                <a:gd name="T4" fmla="*/ 350477 w 974"/>
                <a:gd name="T5" fmla="*/ 168095 h 933"/>
                <a:gd name="T6" fmla="*/ 175419 w 974"/>
                <a:gd name="T7" fmla="*/ 336189 h 933"/>
                <a:gd name="T8" fmla="*/ 0 w 974"/>
                <a:gd name="T9" fmla="*/ 168095 h 933"/>
                <a:gd name="T10" fmla="*/ 8645 w 974"/>
                <a:gd name="T11" fmla="*/ 168095 h 933"/>
                <a:gd name="T12" fmla="*/ 175419 w 974"/>
                <a:gd name="T13" fmla="*/ 328614 h 933"/>
                <a:gd name="T14" fmla="*/ 341832 w 974"/>
                <a:gd name="T15" fmla="*/ 168095 h 933"/>
                <a:gd name="T16" fmla="*/ 175419 w 974"/>
                <a:gd name="T17" fmla="*/ 7575 h 933"/>
                <a:gd name="T18" fmla="*/ 8645 w 974"/>
                <a:gd name="T19" fmla="*/ 168095 h 9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74" h="933">
                  <a:moveTo>
                    <a:pt x="0" y="466"/>
                  </a:moveTo>
                  <a:cubicBezTo>
                    <a:pt x="0" y="210"/>
                    <a:pt x="217" y="0"/>
                    <a:pt x="487" y="0"/>
                  </a:cubicBezTo>
                  <a:cubicBezTo>
                    <a:pt x="753" y="0"/>
                    <a:pt x="973" y="210"/>
                    <a:pt x="973" y="466"/>
                  </a:cubicBezTo>
                  <a:cubicBezTo>
                    <a:pt x="971" y="723"/>
                    <a:pt x="753" y="932"/>
                    <a:pt x="487" y="932"/>
                  </a:cubicBezTo>
                  <a:cubicBezTo>
                    <a:pt x="220" y="932"/>
                    <a:pt x="0" y="723"/>
                    <a:pt x="0" y="466"/>
                  </a:cubicBezTo>
                  <a:close/>
                  <a:moveTo>
                    <a:pt x="24" y="466"/>
                  </a:moveTo>
                  <a:cubicBezTo>
                    <a:pt x="24" y="712"/>
                    <a:pt x="233" y="911"/>
                    <a:pt x="487" y="911"/>
                  </a:cubicBezTo>
                  <a:cubicBezTo>
                    <a:pt x="743" y="911"/>
                    <a:pt x="949" y="712"/>
                    <a:pt x="949" y="466"/>
                  </a:cubicBezTo>
                  <a:cubicBezTo>
                    <a:pt x="949" y="219"/>
                    <a:pt x="740" y="21"/>
                    <a:pt x="487" y="21"/>
                  </a:cubicBezTo>
                  <a:cubicBezTo>
                    <a:pt x="230" y="21"/>
                    <a:pt x="24" y="219"/>
                    <a:pt x="24" y="4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Freeform 483">
              <a:extLst>
                <a:ext uri="{FF2B5EF4-FFF2-40B4-BE49-F238E27FC236}">
                  <a16:creationId xmlns:a16="http://schemas.microsoft.com/office/drawing/2014/main" id="{97BAEC8D-3CF3-472F-AC2E-A02E9C4AC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574" y="6340471"/>
              <a:ext cx="261937" cy="244475"/>
            </a:xfrm>
            <a:custGeom>
              <a:avLst/>
              <a:gdLst>
                <a:gd name="T0" fmla="*/ 0 w 726"/>
                <a:gd name="T1" fmla="*/ 122057 h 679"/>
                <a:gd name="T2" fmla="*/ 130969 w 726"/>
                <a:gd name="T3" fmla="*/ 0 h 679"/>
                <a:gd name="T4" fmla="*/ 261576 w 726"/>
                <a:gd name="T5" fmla="*/ 122057 h 679"/>
                <a:gd name="T6" fmla="*/ 130969 w 726"/>
                <a:gd name="T7" fmla="*/ 244115 h 679"/>
                <a:gd name="T8" fmla="*/ 0 w 726"/>
                <a:gd name="T9" fmla="*/ 122057 h 679"/>
                <a:gd name="T10" fmla="*/ 9741 w 726"/>
                <a:gd name="T11" fmla="*/ 122057 h 679"/>
                <a:gd name="T12" fmla="*/ 130969 w 726"/>
                <a:gd name="T13" fmla="*/ 235474 h 679"/>
                <a:gd name="T14" fmla="*/ 251835 w 726"/>
                <a:gd name="T15" fmla="*/ 122057 h 679"/>
                <a:gd name="T16" fmla="*/ 130969 w 726"/>
                <a:gd name="T17" fmla="*/ 8641 h 679"/>
                <a:gd name="T18" fmla="*/ 9741 w 726"/>
                <a:gd name="T19" fmla="*/ 122057 h 6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26" h="679">
                  <a:moveTo>
                    <a:pt x="0" y="339"/>
                  </a:moveTo>
                  <a:cubicBezTo>
                    <a:pt x="0" y="154"/>
                    <a:pt x="162" y="0"/>
                    <a:pt x="363" y="0"/>
                  </a:cubicBezTo>
                  <a:cubicBezTo>
                    <a:pt x="561" y="0"/>
                    <a:pt x="725" y="151"/>
                    <a:pt x="725" y="339"/>
                  </a:cubicBezTo>
                  <a:cubicBezTo>
                    <a:pt x="722" y="525"/>
                    <a:pt x="561" y="678"/>
                    <a:pt x="363" y="678"/>
                  </a:cubicBezTo>
                  <a:cubicBezTo>
                    <a:pt x="164" y="678"/>
                    <a:pt x="0" y="527"/>
                    <a:pt x="0" y="339"/>
                  </a:cubicBezTo>
                  <a:close/>
                  <a:moveTo>
                    <a:pt x="27" y="339"/>
                  </a:moveTo>
                  <a:cubicBezTo>
                    <a:pt x="27" y="514"/>
                    <a:pt x="178" y="654"/>
                    <a:pt x="363" y="654"/>
                  </a:cubicBezTo>
                  <a:cubicBezTo>
                    <a:pt x="547" y="654"/>
                    <a:pt x="698" y="513"/>
                    <a:pt x="698" y="339"/>
                  </a:cubicBezTo>
                  <a:cubicBezTo>
                    <a:pt x="698" y="164"/>
                    <a:pt x="547" y="24"/>
                    <a:pt x="363" y="24"/>
                  </a:cubicBezTo>
                  <a:cubicBezTo>
                    <a:pt x="178" y="24"/>
                    <a:pt x="27" y="165"/>
                    <a:pt x="27" y="3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Freeform 484">
              <a:extLst>
                <a:ext uri="{FF2B5EF4-FFF2-40B4-BE49-F238E27FC236}">
                  <a16:creationId xmlns:a16="http://schemas.microsoft.com/office/drawing/2014/main" id="{DFA86028-E52B-430C-BA18-87C5D22B0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524" y="6402384"/>
              <a:ext cx="23812" cy="20637"/>
            </a:xfrm>
            <a:custGeom>
              <a:avLst/>
              <a:gdLst>
                <a:gd name="T0" fmla="*/ 12650 w 64"/>
                <a:gd name="T1" fmla="*/ 0 h 59"/>
                <a:gd name="T2" fmla="*/ 14510 w 64"/>
                <a:gd name="T3" fmla="*/ 8395 h 59"/>
                <a:gd name="T4" fmla="*/ 23440 w 64"/>
                <a:gd name="T5" fmla="*/ 8395 h 59"/>
                <a:gd name="T6" fmla="*/ 16743 w 64"/>
                <a:gd name="T7" fmla="*/ 12942 h 59"/>
                <a:gd name="T8" fmla="*/ 19719 w 64"/>
                <a:gd name="T9" fmla="*/ 19588 h 59"/>
                <a:gd name="T10" fmla="*/ 11534 w 64"/>
                <a:gd name="T11" fmla="*/ 13991 h 59"/>
                <a:gd name="T12" fmla="*/ 4837 w 64"/>
                <a:gd name="T13" fmla="*/ 20287 h 59"/>
                <a:gd name="T14" fmla="*/ 7813 w 64"/>
                <a:gd name="T15" fmla="*/ 12942 h 59"/>
                <a:gd name="T16" fmla="*/ 0 w 64"/>
                <a:gd name="T17" fmla="*/ 8395 h 59"/>
                <a:gd name="T18" fmla="*/ 8557 w 64"/>
                <a:gd name="T19" fmla="*/ 8395 h 59"/>
                <a:gd name="T20" fmla="*/ 12650 w 64"/>
                <a:gd name="T21" fmla="*/ 0 h 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4" h="59">
                  <a:moveTo>
                    <a:pt x="34" y="0"/>
                  </a:moveTo>
                  <a:lnTo>
                    <a:pt x="39" y="24"/>
                  </a:lnTo>
                  <a:lnTo>
                    <a:pt x="63" y="24"/>
                  </a:lnTo>
                  <a:lnTo>
                    <a:pt x="45" y="37"/>
                  </a:lnTo>
                  <a:lnTo>
                    <a:pt x="53" y="56"/>
                  </a:lnTo>
                  <a:lnTo>
                    <a:pt x="31" y="40"/>
                  </a:lnTo>
                  <a:lnTo>
                    <a:pt x="13" y="58"/>
                  </a:lnTo>
                  <a:lnTo>
                    <a:pt x="21" y="37"/>
                  </a:lnTo>
                  <a:lnTo>
                    <a:pt x="0" y="24"/>
                  </a:lnTo>
                  <a:lnTo>
                    <a:pt x="23" y="24"/>
                  </a:lnTo>
                  <a:lnTo>
                    <a:pt x="34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Freeform 485">
              <a:extLst>
                <a:ext uri="{FF2B5EF4-FFF2-40B4-BE49-F238E27FC236}">
                  <a16:creationId xmlns:a16="http://schemas.microsoft.com/office/drawing/2014/main" id="{84437DF4-020E-4AF8-8105-1AB16575F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349" y="6402384"/>
              <a:ext cx="26987" cy="23812"/>
            </a:xfrm>
            <a:custGeom>
              <a:avLst/>
              <a:gdLst>
                <a:gd name="T0" fmla="*/ 22551 w 73"/>
                <a:gd name="T1" fmla="*/ 23440 h 64"/>
                <a:gd name="T2" fmla="*/ 13678 w 73"/>
                <a:gd name="T3" fmla="*/ 16743 h 64"/>
                <a:gd name="T4" fmla="*/ 14787 w 73"/>
                <a:gd name="T5" fmla="*/ 15627 h 64"/>
                <a:gd name="T6" fmla="*/ 21811 w 73"/>
                <a:gd name="T7" fmla="*/ 20463 h 64"/>
                <a:gd name="T8" fmla="*/ 19593 w 73"/>
                <a:gd name="T9" fmla="*/ 14510 h 64"/>
                <a:gd name="T10" fmla="*/ 25508 w 73"/>
                <a:gd name="T11" fmla="*/ 10790 h 64"/>
                <a:gd name="T12" fmla="*/ 25139 w 73"/>
                <a:gd name="T13" fmla="*/ 10790 h 64"/>
                <a:gd name="T14" fmla="*/ 19593 w 73"/>
                <a:gd name="T15" fmla="*/ 14510 h 64"/>
                <a:gd name="T16" fmla="*/ 22551 w 73"/>
                <a:gd name="T17" fmla="*/ 23440 h 64"/>
                <a:gd name="T18" fmla="*/ 9242 w 73"/>
                <a:gd name="T19" fmla="*/ 20463 h 64"/>
                <a:gd name="T20" fmla="*/ 8872 w 73"/>
                <a:gd name="T21" fmla="*/ 21580 h 64"/>
                <a:gd name="T22" fmla="*/ 13678 w 73"/>
                <a:gd name="T23" fmla="*/ 16743 h 64"/>
                <a:gd name="T24" fmla="*/ 9242 w 73"/>
                <a:gd name="T25" fmla="*/ 20463 h 64"/>
                <a:gd name="T26" fmla="*/ 7024 w 73"/>
                <a:gd name="T27" fmla="*/ 22324 h 64"/>
                <a:gd name="T28" fmla="*/ 5915 w 73"/>
                <a:gd name="T29" fmla="*/ 22324 h 64"/>
                <a:gd name="T30" fmla="*/ 8872 w 73"/>
                <a:gd name="T31" fmla="*/ 14510 h 64"/>
                <a:gd name="T32" fmla="*/ 0 w 73"/>
                <a:gd name="T33" fmla="*/ 9674 h 64"/>
                <a:gd name="T34" fmla="*/ 9981 w 73"/>
                <a:gd name="T35" fmla="*/ 9674 h 64"/>
                <a:gd name="T36" fmla="*/ 13678 w 73"/>
                <a:gd name="T37" fmla="*/ 0 h 64"/>
                <a:gd name="T38" fmla="*/ 15157 w 73"/>
                <a:gd name="T39" fmla="*/ 4465 h 64"/>
                <a:gd name="T40" fmla="*/ 12939 w 73"/>
                <a:gd name="T41" fmla="*/ 10790 h 64"/>
                <a:gd name="T42" fmla="*/ 4067 w 73"/>
                <a:gd name="T43" fmla="*/ 10790 h 64"/>
                <a:gd name="T44" fmla="*/ 10721 w 73"/>
                <a:gd name="T45" fmla="*/ 14510 h 64"/>
                <a:gd name="T46" fmla="*/ 9242 w 73"/>
                <a:gd name="T47" fmla="*/ 20463 h 64"/>
                <a:gd name="T48" fmla="*/ 7024 w 73"/>
                <a:gd name="T49" fmla="*/ 22324 h 64"/>
                <a:gd name="T50" fmla="*/ 16636 w 73"/>
                <a:gd name="T51" fmla="*/ 9674 h 64"/>
                <a:gd name="T52" fmla="*/ 17375 w 73"/>
                <a:gd name="T53" fmla="*/ 9674 h 64"/>
                <a:gd name="T54" fmla="*/ 15896 w 73"/>
                <a:gd name="T55" fmla="*/ 2604 h 64"/>
                <a:gd name="T56" fmla="*/ 15157 w 73"/>
                <a:gd name="T57" fmla="*/ 4465 h 64"/>
                <a:gd name="T58" fmla="*/ 16636 w 73"/>
                <a:gd name="T59" fmla="*/ 9674 h 64"/>
                <a:gd name="T60" fmla="*/ 26617 w 73"/>
                <a:gd name="T61" fmla="*/ 9674 h 64"/>
                <a:gd name="T62" fmla="*/ 25139 w 73"/>
                <a:gd name="T63" fmla="*/ 10790 h 64"/>
                <a:gd name="T64" fmla="*/ 17745 w 73"/>
                <a:gd name="T65" fmla="*/ 10790 h 64"/>
                <a:gd name="T66" fmla="*/ 17375 w 73"/>
                <a:gd name="T67" fmla="*/ 9674 h 64"/>
                <a:gd name="T68" fmla="*/ 26617 w 73"/>
                <a:gd name="T69" fmla="*/ 9674 h 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3" h="64">
                  <a:moveTo>
                    <a:pt x="61" y="63"/>
                  </a:moveTo>
                  <a:lnTo>
                    <a:pt x="37" y="45"/>
                  </a:lnTo>
                  <a:lnTo>
                    <a:pt x="40" y="42"/>
                  </a:lnTo>
                  <a:lnTo>
                    <a:pt x="59" y="55"/>
                  </a:lnTo>
                  <a:lnTo>
                    <a:pt x="53" y="39"/>
                  </a:lnTo>
                  <a:lnTo>
                    <a:pt x="69" y="29"/>
                  </a:lnTo>
                  <a:lnTo>
                    <a:pt x="68" y="29"/>
                  </a:lnTo>
                  <a:lnTo>
                    <a:pt x="53" y="39"/>
                  </a:lnTo>
                  <a:lnTo>
                    <a:pt x="61" y="63"/>
                  </a:lnTo>
                  <a:close/>
                  <a:moveTo>
                    <a:pt x="25" y="55"/>
                  </a:moveTo>
                  <a:lnTo>
                    <a:pt x="24" y="58"/>
                  </a:lnTo>
                  <a:lnTo>
                    <a:pt x="37" y="45"/>
                  </a:lnTo>
                  <a:lnTo>
                    <a:pt x="25" y="55"/>
                  </a:lnTo>
                  <a:close/>
                  <a:moveTo>
                    <a:pt x="19" y="60"/>
                  </a:moveTo>
                  <a:lnTo>
                    <a:pt x="16" y="60"/>
                  </a:lnTo>
                  <a:lnTo>
                    <a:pt x="24" y="39"/>
                  </a:lnTo>
                  <a:lnTo>
                    <a:pt x="0" y="26"/>
                  </a:lnTo>
                  <a:lnTo>
                    <a:pt x="27" y="26"/>
                  </a:lnTo>
                  <a:lnTo>
                    <a:pt x="37" y="0"/>
                  </a:lnTo>
                  <a:lnTo>
                    <a:pt x="41" y="12"/>
                  </a:lnTo>
                  <a:lnTo>
                    <a:pt x="35" y="29"/>
                  </a:lnTo>
                  <a:lnTo>
                    <a:pt x="11" y="29"/>
                  </a:lnTo>
                  <a:lnTo>
                    <a:pt x="29" y="39"/>
                  </a:lnTo>
                  <a:lnTo>
                    <a:pt x="25" y="55"/>
                  </a:lnTo>
                  <a:lnTo>
                    <a:pt x="19" y="60"/>
                  </a:lnTo>
                  <a:close/>
                  <a:moveTo>
                    <a:pt x="45" y="26"/>
                  </a:moveTo>
                  <a:lnTo>
                    <a:pt x="47" y="26"/>
                  </a:lnTo>
                  <a:lnTo>
                    <a:pt x="43" y="7"/>
                  </a:lnTo>
                  <a:lnTo>
                    <a:pt x="41" y="12"/>
                  </a:lnTo>
                  <a:lnTo>
                    <a:pt x="45" y="26"/>
                  </a:lnTo>
                  <a:close/>
                  <a:moveTo>
                    <a:pt x="72" y="26"/>
                  </a:moveTo>
                  <a:lnTo>
                    <a:pt x="68" y="29"/>
                  </a:lnTo>
                  <a:lnTo>
                    <a:pt x="48" y="29"/>
                  </a:lnTo>
                  <a:lnTo>
                    <a:pt x="47" y="26"/>
                  </a:lnTo>
                  <a:lnTo>
                    <a:pt x="72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Freeform 486">
              <a:extLst>
                <a:ext uri="{FF2B5EF4-FFF2-40B4-BE49-F238E27FC236}">
                  <a16:creationId xmlns:a16="http://schemas.microsoft.com/office/drawing/2014/main" id="{C73701C9-BD77-4104-A74F-8AAFC4FBB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7224" y="6519859"/>
              <a:ext cx="23812" cy="20637"/>
            </a:xfrm>
            <a:custGeom>
              <a:avLst/>
              <a:gdLst>
                <a:gd name="T0" fmla="*/ 12456 w 65"/>
                <a:gd name="T1" fmla="*/ 0 h 57"/>
                <a:gd name="T2" fmla="*/ 14654 w 65"/>
                <a:gd name="T3" fmla="*/ 7603 h 57"/>
                <a:gd name="T4" fmla="*/ 23446 w 65"/>
                <a:gd name="T5" fmla="*/ 7603 h 57"/>
                <a:gd name="T6" fmla="*/ 16485 w 65"/>
                <a:gd name="T7" fmla="*/ 12310 h 57"/>
                <a:gd name="T8" fmla="*/ 19416 w 65"/>
                <a:gd name="T9" fmla="*/ 20275 h 57"/>
                <a:gd name="T10" fmla="*/ 11723 w 65"/>
                <a:gd name="T11" fmla="*/ 14482 h 57"/>
                <a:gd name="T12" fmla="*/ 4762 w 65"/>
                <a:gd name="T13" fmla="*/ 20275 h 57"/>
                <a:gd name="T14" fmla="*/ 7693 w 65"/>
                <a:gd name="T15" fmla="*/ 12310 h 57"/>
                <a:gd name="T16" fmla="*/ 0 w 65"/>
                <a:gd name="T17" fmla="*/ 7603 h 57"/>
                <a:gd name="T18" fmla="*/ 8792 w 65"/>
                <a:gd name="T19" fmla="*/ 8689 h 57"/>
                <a:gd name="T20" fmla="*/ 12456 w 65"/>
                <a:gd name="T21" fmla="*/ 0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57">
                  <a:moveTo>
                    <a:pt x="34" y="0"/>
                  </a:moveTo>
                  <a:lnTo>
                    <a:pt x="40" y="21"/>
                  </a:lnTo>
                  <a:lnTo>
                    <a:pt x="64" y="21"/>
                  </a:lnTo>
                  <a:lnTo>
                    <a:pt x="45" y="34"/>
                  </a:lnTo>
                  <a:lnTo>
                    <a:pt x="53" y="56"/>
                  </a:lnTo>
                  <a:lnTo>
                    <a:pt x="32" y="40"/>
                  </a:lnTo>
                  <a:lnTo>
                    <a:pt x="13" y="56"/>
                  </a:lnTo>
                  <a:lnTo>
                    <a:pt x="21" y="34"/>
                  </a:lnTo>
                  <a:lnTo>
                    <a:pt x="0" y="21"/>
                  </a:lnTo>
                  <a:lnTo>
                    <a:pt x="24" y="24"/>
                  </a:lnTo>
                  <a:lnTo>
                    <a:pt x="34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Freeform 487">
              <a:extLst>
                <a:ext uri="{FF2B5EF4-FFF2-40B4-BE49-F238E27FC236}">
                  <a16:creationId xmlns:a16="http://schemas.microsoft.com/office/drawing/2014/main" id="{4DDB727B-592F-482F-98AD-81FDB7DD2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5636" y="6518271"/>
              <a:ext cx="26988" cy="23813"/>
            </a:xfrm>
            <a:custGeom>
              <a:avLst/>
              <a:gdLst>
                <a:gd name="T0" fmla="*/ 21812 w 73"/>
                <a:gd name="T1" fmla="*/ 23441 h 64"/>
                <a:gd name="T2" fmla="*/ 13679 w 73"/>
                <a:gd name="T3" fmla="*/ 16744 h 64"/>
                <a:gd name="T4" fmla="*/ 7024 w 73"/>
                <a:gd name="T5" fmla="*/ 22697 h 64"/>
                <a:gd name="T6" fmla="*/ 5915 w 73"/>
                <a:gd name="T7" fmla="*/ 22697 h 64"/>
                <a:gd name="T8" fmla="*/ 8873 w 73"/>
                <a:gd name="T9" fmla="*/ 14511 h 64"/>
                <a:gd name="T10" fmla="*/ 0 w 73"/>
                <a:gd name="T11" fmla="*/ 9674 h 64"/>
                <a:gd name="T12" fmla="*/ 9982 w 73"/>
                <a:gd name="T13" fmla="*/ 9674 h 64"/>
                <a:gd name="T14" fmla="*/ 13679 w 73"/>
                <a:gd name="T15" fmla="*/ 0 h 64"/>
                <a:gd name="T16" fmla="*/ 14788 w 73"/>
                <a:gd name="T17" fmla="*/ 2977 h 64"/>
                <a:gd name="T18" fmla="*/ 11830 w 73"/>
                <a:gd name="T19" fmla="*/ 10790 h 64"/>
                <a:gd name="T20" fmla="*/ 2958 w 73"/>
                <a:gd name="T21" fmla="*/ 10790 h 64"/>
                <a:gd name="T22" fmla="*/ 9982 w 73"/>
                <a:gd name="T23" fmla="*/ 14511 h 64"/>
                <a:gd name="T24" fmla="*/ 8133 w 73"/>
                <a:gd name="T25" fmla="*/ 21581 h 64"/>
                <a:gd name="T26" fmla="*/ 13679 w 73"/>
                <a:gd name="T27" fmla="*/ 15627 h 64"/>
                <a:gd name="T28" fmla="*/ 20703 w 73"/>
                <a:gd name="T29" fmla="*/ 20464 h 64"/>
                <a:gd name="T30" fmla="*/ 18855 w 73"/>
                <a:gd name="T31" fmla="*/ 14511 h 64"/>
                <a:gd name="T32" fmla="*/ 24770 w 73"/>
                <a:gd name="T33" fmla="*/ 10790 h 64"/>
                <a:gd name="T34" fmla="*/ 16636 w 73"/>
                <a:gd name="T35" fmla="*/ 10790 h 64"/>
                <a:gd name="T36" fmla="*/ 15158 w 73"/>
                <a:gd name="T37" fmla="*/ 4837 h 64"/>
                <a:gd name="T38" fmla="*/ 16636 w 73"/>
                <a:gd name="T39" fmla="*/ 9674 h 64"/>
                <a:gd name="T40" fmla="*/ 26618 w 73"/>
                <a:gd name="T41" fmla="*/ 9674 h 64"/>
                <a:gd name="T42" fmla="*/ 19594 w 73"/>
                <a:gd name="T43" fmla="*/ 14511 h 64"/>
                <a:gd name="T44" fmla="*/ 21812 w 73"/>
                <a:gd name="T45" fmla="*/ 23441 h 64"/>
                <a:gd name="T46" fmla="*/ 15158 w 73"/>
                <a:gd name="T47" fmla="*/ 4837 h 64"/>
                <a:gd name="T48" fmla="*/ 14788 w 73"/>
                <a:gd name="T49" fmla="*/ 2977 h 64"/>
                <a:gd name="T50" fmla="*/ 14788 w 73"/>
                <a:gd name="T51" fmla="*/ 2977 h 64"/>
                <a:gd name="T52" fmla="*/ 15158 w 73"/>
                <a:gd name="T53" fmla="*/ 4837 h 6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3" h="64">
                  <a:moveTo>
                    <a:pt x="59" y="63"/>
                  </a:moveTo>
                  <a:lnTo>
                    <a:pt x="37" y="45"/>
                  </a:lnTo>
                  <a:lnTo>
                    <a:pt x="19" y="61"/>
                  </a:lnTo>
                  <a:lnTo>
                    <a:pt x="16" y="61"/>
                  </a:lnTo>
                  <a:lnTo>
                    <a:pt x="24" y="39"/>
                  </a:lnTo>
                  <a:lnTo>
                    <a:pt x="0" y="26"/>
                  </a:lnTo>
                  <a:lnTo>
                    <a:pt x="27" y="26"/>
                  </a:lnTo>
                  <a:lnTo>
                    <a:pt x="37" y="0"/>
                  </a:lnTo>
                  <a:lnTo>
                    <a:pt x="40" y="8"/>
                  </a:lnTo>
                  <a:lnTo>
                    <a:pt x="32" y="29"/>
                  </a:lnTo>
                  <a:lnTo>
                    <a:pt x="8" y="29"/>
                  </a:lnTo>
                  <a:lnTo>
                    <a:pt x="27" y="39"/>
                  </a:lnTo>
                  <a:lnTo>
                    <a:pt x="22" y="58"/>
                  </a:lnTo>
                  <a:lnTo>
                    <a:pt x="37" y="42"/>
                  </a:lnTo>
                  <a:lnTo>
                    <a:pt x="56" y="55"/>
                  </a:lnTo>
                  <a:lnTo>
                    <a:pt x="51" y="39"/>
                  </a:lnTo>
                  <a:lnTo>
                    <a:pt x="67" y="29"/>
                  </a:lnTo>
                  <a:lnTo>
                    <a:pt x="45" y="29"/>
                  </a:lnTo>
                  <a:lnTo>
                    <a:pt x="41" y="13"/>
                  </a:lnTo>
                  <a:lnTo>
                    <a:pt x="45" y="26"/>
                  </a:lnTo>
                  <a:lnTo>
                    <a:pt x="72" y="26"/>
                  </a:lnTo>
                  <a:lnTo>
                    <a:pt x="53" y="39"/>
                  </a:lnTo>
                  <a:lnTo>
                    <a:pt x="59" y="63"/>
                  </a:lnTo>
                  <a:close/>
                  <a:moveTo>
                    <a:pt x="41" y="13"/>
                  </a:moveTo>
                  <a:lnTo>
                    <a:pt x="40" y="8"/>
                  </a:lnTo>
                  <a:lnTo>
                    <a:pt x="4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Freeform 488">
              <a:extLst>
                <a:ext uri="{FF2B5EF4-FFF2-40B4-BE49-F238E27FC236}">
                  <a16:creationId xmlns:a16="http://schemas.microsoft.com/office/drawing/2014/main" id="{7EE29406-2ACB-4A53-8C58-B8C7BB72C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0049" y="6518271"/>
              <a:ext cx="22225" cy="20638"/>
            </a:xfrm>
            <a:custGeom>
              <a:avLst/>
              <a:gdLst>
                <a:gd name="T0" fmla="*/ 11471 w 62"/>
                <a:gd name="T1" fmla="*/ 0 h 56"/>
                <a:gd name="T2" fmla="*/ 13263 w 62"/>
                <a:gd name="T3" fmla="*/ 7739 h 56"/>
                <a:gd name="T4" fmla="*/ 21867 w 62"/>
                <a:gd name="T5" fmla="*/ 7739 h 56"/>
                <a:gd name="T6" fmla="*/ 16131 w 62"/>
                <a:gd name="T7" fmla="*/ 12530 h 56"/>
                <a:gd name="T8" fmla="*/ 17923 w 62"/>
                <a:gd name="T9" fmla="*/ 20269 h 56"/>
                <a:gd name="T10" fmla="*/ 11471 w 62"/>
                <a:gd name="T11" fmla="*/ 14373 h 56"/>
                <a:gd name="T12" fmla="*/ 3943 w 62"/>
                <a:gd name="T13" fmla="*/ 20269 h 56"/>
                <a:gd name="T14" fmla="*/ 6811 w 62"/>
                <a:gd name="T15" fmla="*/ 12530 h 56"/>
                <a:gd name="T16" fmla="*/ 0 w 62"/>
                <a:gd name="T17" fmla="*/ 7739 h 56"/>
                <a:gd name="T18" fmla="*/ 7528 w 62"/>
                <a:gd name="T19" fmla="*/ 8476 h 56"/>
                <a:gd name="T20" fmla="*/ 11471 w 62"/>
                <a:gd name="T21" fmla="*/ 0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2" h="56">
                  <a:moveTo>
                    <a:pt x="32" y="0"/>
                  </a:moveTo>
                  <a:lnTo>
                    <a:pt x="37" y="21"/>
                  </a:lnTo>
                  <a:lnTo>
                    <a:pt x="61" y="21"/>
                  </a:lnTo>
                  <a:lnTo>
                    <a:pt x="45" y="34"/>
                  </a:lnTo>
                  <a:lnTo>
                    <a:pt x="50" y="55"/>
                  </a:lnTo>
                  <a:lnTo>
                    <a:pt x="32" y="39"/>
                  </a:lnTo>
                  <a:lnTo>
                    <a:pt x="11" y="55"/>
                  </a:lnTo>
                  <a:lnTo>
                    <a:pt x="19" y="34"/>
                  </a:lnTo>
                  <a:lnTo>
                    <a:pt x="0" y="21"/>
                  </a:lnTo>
                  <a:lnTo>
                    <a:pt x="21" y="23"/>
                  </a:lnTo>
                  <a:lnTo>
                    <a:pt x="32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Freeform 489">
              <a:extLst>
                <a:ext uri="{FF2B5EF4-FFF2-40B4-BE49-F238E27FC236}">
                  <a16:creationId xmlns:a16="http://schemas.microsoft.com/office/drawing/2014/main" id="{A24FA96F-7856-44BF-8A59-46932E228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8461" y="6516684"/>
              <a:ext cx="25400" cy="23812"/>
            </a:xfrm>
            <a:custGeom>
              <a:avLst/>
              <a:gdLst>
                <a:gd name="T0" fmla="*/ 20461 w 72"/>
                <a:gd name="T1" fmla="*/ 23446 h 65"/>
                <a:gd name="T2" fmla="*/ 13053 w 72"/>
                <a:gd name="T3" fmla="*/ 16485 h 65"/>
                <a:gd name="T4" fmla="*/ 6350 w 72"/>
                <a:gd name="T5" fmla="*/ 22347 h 65"/>
                <a:gd name="T6" fmla="*/ 5644 w 72"/>
                <a:gd name="T7" fmla="*/ 22347 h 65"/>
                <a:gd name="T8" fmla="*/ 8467 w 72"/>
                <a:gd name="T9" fmla="*/ 14654 h 65"/>
                <a:gd name="T10" fmla="*/ 0 w 72"/>
                <a:gd name="T11" fmla="*/ 9891 h 65"/>
                <a:gd name="T12" fmla="*/ 9172 w 72"/>
                <a:gd name="T13" fmla="*/ 9891 h 65"/>
                <a:gd name="T14" fmla="*/ 13053 w 72"/>
                <a:gd name="T15" fmla="*/ 0 h 65"/>
                <a:gd name="T16" fmla="*/ 13758 w 72"/>
                <a:gd name="T17" fmla="*/ 3297 h 65"/>
                <a:gd name="T18" fmla="*/ 11289 w 72"/>
                <a:gd name="T19" fmla="*/ 10624 h 65"/>
                <a:gd name="T20" fmla="*/ 2822 w 72"/>
                <a:gd name="T21" fmla="*/ 10624 h 65"/>
                <a:gd name="T22" fmla="*/ 9172 w 72"/>
                <a:gd name="T23" fmla="*/ 14654 h 65"/>
                <a:gd name="T24" fmla="*/ 7408 w 72"/>
                <a:gd name="T25" fmla="*/ 21614 h 65"/>
                <a:gd name="T26" fmla="*/ 13053 w 72"/>
                <a:gd name="T27" fmla="*/ 15753 h 65"/>
                <a:gd name="T28" fmla="*/ 19403 w 72"/>
                <a:gd name="T29" fmla="*/ 20515 h 65"/>
                <a:gd name="T30" fmla="*/ 17639 w 72"/>
                <a:gd name="T31" fmla="*/ 14654 h 65"/>
                <a:gd name="T32" fmla="*/ 23283 w 72"/>
                <a:gd name="T33" fmla="*/ 10624 h 65"/>
                <a:gd name="T34" fmla="*/ 15875 w 72"/>
                <a:gd name="T35" fmla="*/ 10624 h 65"/>
                <a:gd name="T36" fmla="*/ 14464 w 72"/>
                <a:gd name="T37" fmla="*/ 5129 h 65"/>
                <a:gd name="T38" fmla="*/ 15875 w 72"/>
                <a:gd name="T39" fmla="*/ 9891 h 65"/>
                <a:gd name="T40" fmla="*/ 25047 w 72"/>
                <a:gd name="T41" fmla="*/ 9891 h 65"/>
                <a:gd name="T42" fmla="*/ 18697 w 72"/>
                <a:gd name="T43" fmla="*/ 14654 h 65"/>
                <a:gd name="T44" fmla="*/ 20461 w 72"/>
                <a:gd name="T45" fmla="*/ 23446 h 65"/>
                <a:gd name="T46" fmla="*/ 14464 w 72"/>
                <a:gd name="T47" fmla="*/ 5129 h 65"/>
                <a:gd name="T48" fmla="*/ 13758 w 72"/>
                <a:gd name="T49" fmla="*/ 2931 h 65"/>
                <a:gd name="T50" fmla="*/ 13758 w 72"/>
                <a:gd name="T51" fmla="*/ 3297 h 65"/>
                <a:gd name="T52" fmla="*/ 14464 w 72"/>
                <a:gd name="T53" fmla="*/ 5129 h 6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2" h="65">
                  <a:moveTo>
                    <a:pt x="58" y="64"/>
                  </a:moveTo>
                  <a:lnTo>
                    <a:pt x="37" y="45"/>
                  </a:lnTo>
                  <a:lnTo>
                    <a:pt x="18" y="61"/>
                  </a:lnTo>
                  <a:lnTo>
                    <a:pt x="16" y="61"/>
                  </a:lnTo>
                  <a:lnTo>
                    <a:pt x="24" y="40"/>
                  </a:lnTo>
                  <a:lnTo>
                    <a:pt x="0" y="27"/>
                  </a:lnTo>
                  <a:lnTo>
                    <a:pt x="26" y="27"/>
                  </a:lnTo>
                  <a:lnTo>
                    <a:pt x="37" y="0"/>
                  </a:lnTo>
                  <a:lnTo>
                    <a:pt x="39" y="9"/>
                  </a:lnTo>
                  <a:lnTo>
                    <a:pt x="32" y="29"/>
                  </a:lnTo>
                  <a:lnTo>
                    <a:pt x="8" y="29"/>
                  </a:lnTo>
                  <a:lnTo>
                    <a:pt x="26" y="40"/>
                  </a:lnTo>
                  <a:lnTo>
                    <a:pt x="21" y="59"/>
                  </a:lnTo>
                  <a:lnTo>
                    <a:pt x="37" y="43"/>
                  </a:lnTo>
                  <a:lnTo>
                    <a:pt x="55" y="56"/>
                  </a:lnTo>
                  <a:lnTo>
                    <a:pt x="50" y="40"/>
                  </a:lnTo>
                  <a:lnTo>
                    <a:pt x="66" y="29"/>
                  </a:lnTo>
                  <a:lnTo>
                    <a:pt x="45" y="29"/>
                  </a:lnTo>
                  <a:lnTo>
                    <a:pt x="41" y="14"/>
                  </a:lnTo>
                  <a:lnTo>
                    <a:pt x="45" y="27"/>
                  </a:lnTo>
                  <a:lnTo>
                    <a:pt x="71" y="27"/>
                  </a:lnTo>
                  <a:lnTo>
                    <a:pt x="53" y="40"/>
                  </a:lnTo>
                  <a:lnTo>
                    <a:pt x="58" y="64"/>
                  </a:lnTo>
                  <a:close/>
                  <a:moveTo>
                    <a:pt x="41" y="14"/>
                  </a:moveTo>
                  <a:lnTo>
                    <a:pt x="39" y="8"/>
                  </a:lnTo>
                  <a:lnTo>
                    <a:pt x="39" y="9"/>
                  </a:lnTo>
                  <a:lnTo>
                    <a:pt x="41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Freeform 490">
              <a:extLst>
                <a:ext uri="{FF2B5EF4-FFF2-40B4-BE49-F238E27FC236}">
                  <a16:creationId xmlns:a16="http://schemas.microsoft.com/office/drawing/2014/main" id="{A646999C-06B2-4FDA-8388-824C25213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749" y="6397621"/>
              <a:ext cx="23812" cy="22225"/>
            </a:xfrm>
            <a:custGeom>
              <a:avLst/>
              <a:gdLst>
                <a:gd name="T0" fmla="*/ 12822 w 65"/>
                <a:gd name="T1" fmla="*/ 0 h 60"/>
                <a:gd name="T2" fmla="*/ 15753 w 65"/>
                <a:gd name="T3" fmla="*/ 8890 h 60"/>
                <a:gd name="T4" fmla="*/ 23446 w 65"/>
                <a:gd name="T5" fmla="*/ 8890 h 60"/>
                <a:gd name="T6" fmla="*/ 16485 w 65"/>
                <a:gd name="T7" fmla="*/ 13705 h 60"/>
                <a:gd name="T8" fmla="*/ 19416 w 65"/>
                <a:gd name="T9" fmla="*/ 20743 h 60"/>
                <a:gd name="T10" fmla="*/ 12822 w 65"/>
                <a:gd name="T11" fmla="*/ 14817 h 60"/>
                <a:gd name="T12" fmla="*/ 4762 w 65"/>
                <a:gd name="T13" fmla="*/ 21855 h 60"/>
                <a:gd name="T14" fmla="*/ 7693 w 65"/>
                <a:gd name="T15" fmla="*/ 13705 h 60"/>
                <a:gd name="T16" fmla="*/ 0 w 65"/>
                <a:gd name="T17" fmla="*/ 8890 h 60"/>
                <a:gd name="T18" fmla="*/ 8792 w 65"/>
                <a:gd name="T19" fmla="*/ 8890 h 60"/>
                <a:gd name="T20" fmla="*/ 12822 w 65"/>
                <a:gd name="T21" fmla="*/ 0 h 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60">
                  <a:moveTo>
                    <a:pt x="35" y="0"/>
                  </a:moveTo>
                  <a:lnTo>
                    <a:pt x="43" y="24"/>
                  </a:lnTo>
                  <a:lnTo>
                    <a:pt x="64" y="24"/>
                  </a:lnTo>
                  <a:lnTo>
                    <a:pt x="45" y="37"/>
                  </a:lnTo>
                  <a:lnTo>
                    <a:pt x="53" y="56"/>
                  </a:lnTo>
                  <a:lnTo>
                    <a:pt x="35" y="40"/>
                  </a:lnTo>
                  <a:lnTo>
                    <a:pt x="13" y="59"/>
                  </a:lnTo>
                  <a:lnTo>
                    <a:pt x="21" y="37"/>
                  </a:lnTo>
                  <a:lnTo>
                    <a:pt x="0" y="24"/>
                  </a:lnTo>
                  <a:lnTo>
                    <a:pt x="24" y="24"/>
                  </a:lnTo>
                  <a:lnTo>
                    <a:pt x="35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Freeform 491">
              <a:extLst>
                <a:ext uri="{FF2B5EF4-FFF2-40B4-BE49-F238E27FC236}">
                  <a16:creationId xmlns:a16="http://schemas.microsoft.com/office/drawing/2014/main" id="{95114848-A4FE-431F-B6CC-1AADB8C55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749" y="6397621"/>
              <a:ext cx="25400" cy="22225"/>
            </a:xfrm>
            <a:custGeom>
              <a:avLst/>
              <a:gdLst>
                <a:gd name="T0" fmla="*/ 20461 w 72"/>
                <a:gd name="T1" fmla="*/ 21867 h 62"/>
                <a:gd name="T2" fmla="*/ 13053 w 72"/>
                <a:gd name="T3" fmla="*/ 15414 h 62"/>
                <a:gd name="T4" fmla="*/ 6350 w 72"/>
                <a:gd name="T5" fmla="*/ 21867 h 62"/>
                <a:gd name="T6" fmla="*/ 5292 w 72"/>
                <a:gd name="T7" fmla="*/ 21867 h 62"/>
                <a:gd name="T8" fmla="*/ 8114 w 72"/>
                <a:gd name="T9" fmla="*/ 14339 h 62"/>
                <a:gd name="T10" fmla="*/ 0 w 72"/>
                <a:gd name="T11" fmla="*/ 9679 h 62"/>
                <a:gd name="T12" fmla="*/ 4233 w 72"/>
                <a:gd name="T13" fmla="*/ 9679 h 62"/>
                <a:gd name="T14" fmla="*/ 9172 w 72"/>
                <a:gd name="T15" fmla="*/ 12546 h 62"/>
                <a:gd name="T16" fmla="*/ 7408 w 72"/>
                <a:gd name="T17" fmla="*/ 18999 h 62"/>
                <a:gd name="T18" fmla="*/ 13758 w 72"/>
                <a:gd name="T19" fmla="*/ 13263 h 62"/>
                <a:gd name="T20" fmla="*/ 19403 w 72"/>
                <a:gd name="T21" fmla="*/ 18999 h 62"/>
                <a:gd name="T22" fmla="*/ 17639 w 72"/>
                <a:gd name="T23" fmla="*/ 13263 h 62"/>
                <a:gd name="T24" fmla="*/ 23283 w 72"/>
                <a:gd name="T25" fmla="*/ 9679 h 62"/>
                <a:gd name="T26" fmla="*/ 16581 w 72"/>
                <a:gd name="T27" fmla="*/ 9679 h 62"/>
                <a:gd name="T28" fmla="*/ 14464 w 72"/>
                <a:gd name="T29" fmla="*/ 3585 h 62"/>
                <a:gd name="T30" fmla="*/ 16581 w 72"/>
                <a:gd name="T31" fmla="*/ 8603 h 62"/>
                <a:gd name="T32" fmla="*/ 25047 w 72"/>
                <a:gd name="T33" fmla="*/ 8603 h 62"/>
                <a:gd name="T34" fmla="*/ 18344 w 72"/>
                <a:gd name="T35" fmla="*/ 13263 h 62"/>
                <a:gd name="T36" fmla="*/ 20461 w 72"/>
                <a:gd name="T37" fmla="*/ 21867 h 62"/>
                <a:gd name="T38" fmla="*/ 9172 w 72"/>
                <a:gd name="T39" fmla="*/ 9679 h 62"/>
                <a:gd name="T40" fmla="*/ 9172 w 72"/>
                <a:gd name="T41" fmla="*/ 9320 h 62"/>
                <a:gd name="T42" fmla="*/ 2469 w 72"/>
                <a:gd name="T43" fmla="*/ 8603 h 62"/>
                <a:gd name="T44" fmla="*/ 4233 w 72"/>
                <a:gd name="T45" fmla="*/ 9679 h 62"/>
                <a:gd name="T46" fmla="*/ 9172 w 72"/>
                <a:gd name="T47" fmla="*/ 9679 h 62"/>
                <a:gd name="T48" fmla="*/ 13053 w 72"/>
                <a:gd name="T49" fmla="*/ 0 h 62"/>
                <a:gd name="T50" fmla="*/ 13758 w 72"/>
                <a:gd name="T51" fmla="*/ 2151 h 62"/>
                <a:gd name="T52" fmla="*/ 10936 w 72"/>
                <a:gd name="T53" fmla="*/ 9679 h 62"/>
                <a:gd name="T54" fmla="*/ 9172 w 72"/>
                <a:gd name="T55" fmla="*/ 9320 h 62"/>
                <a:gd name="T56" fmla="*/ 13053 w 72"/>
                <a:gd name="T57" fmla="*/ 0 h 62"/>
                <a:gd name="T58" fmla="*/ 14464 w 72"/>
                <a:gd name="T59" fmla="*/ 3585 h 62"/>
                <a:gd name="T60" fmla="*/ 13758 w 72"/>
                <a:gd name="T61" fmla="*/ 2151 h 62"/>
                <a:gd name="T62" fmla="*/ 13758 w 72"/>
                <a:gd name="T63" fmla="*/ 2151 h 62"/>
                <a:gd name="T64" fmla="*/ 14464 w 72"/>
                <a:gd name="T65" fmla="*/ 3585 h 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2" h="62">
                  <a:moveTo>
                    <a:pt x="58" y="61"/>
                  </a:moveTo>
                  <a:lnTo>
                    <a:pt x="37" y="43"/>
                  </a:lnTo>
                  <a:lnTo>
                    <a:pt x="18" y="61"/>
                  </a:lnTo>
                  <a:lnTo>
                    <a:pt x="15" y="61"/>
                  </a:lnTo>
                  <a:lnTo>
                    <a:pt x="23" y="40"/>
                  </a:lnTo>
                  <a:lnTo>
                    <a:pt x="0" y="27"/>
                  </a:lnTo>
                  <a:lnTo>
                    <a:pt x="12" y="27"/>
                  </a:lnTo>
                  <a:lnTo>
                    <a:pt x="26" y="35"/>
                  </a:lnTo>
                  <a:lnTo>
                    <a:pt x="21" y="53"/>
                  </a:lnTo>
                  <a:lnTo>
                    <a:pt x="39" y="37"/>
                  </a:lnTo>
                  <a:lnTo>
                    <a:pt x="55" y="53"/>
                  </a:lnTo>
                  <a:lnTo>
                    <a:pt x="50" y="37"/>
                  </a:lnTo>
                  <a:lnTo>
                    <a:pt x="66" y="27"/>
                  </a:lnTo>
                  <a:lnTo>
                    <a:pt x="47" y="27"/>
                  </a:lnTo>
                  <a:lnTo>
                    <a:pt x="41" y="10"/>
                  </a:lnTo>
                  <a:lnTo>
                    <a:pt x="47" y="24"/>
                  </a:lnTo>
                  <a:lnTo>
                    <a:pt x="71" y="24"/>
                  </a:lnTo>
                  <a:lnTo>
                    <a:pt x="52" y="37"/>
                  </a:lnTo>
                  <a:lnTo>
                    <a:pt x="58" y="61"/>
                  </a:lnTo>
                  <a:close/>
                  <a:moveTo>
                    <a:pt x="26" y="27"/>
                  </a:moveTo>
                  <a:lnTo>
                    <a:pt x="26" y="26"/>
                  </a:lnTo>
                  <a:lnTo>
                    <a:pt x="7" y="24"/>
                  </a:lnTo>
                  <a:lnTo>
                    <a:pt x="12" y="27"/>
                  </a:lnTo>
                  <a:lnTo>
                    <a:pt x="26" y="27"/>
                  </a:lnTo>
                  <a:close/>
                  <a:moveTo>
                    <a:pt x="37" y="0"/>
                  </a:moveTo>
                  <a:lnTo>
                    <a:pt x="39" y="6"/>
                  </a:lnTo>
                  <a:lnTo>
                    <a:pt x="31" y="27"/>
                  </a:lnTo>
                  <a:lnTo>
                    <a:pt x="26" y="26"/>
                  </a:lnTo>
                  <a:lnTo>
                    <a:pt x="37" y="0"/>
                  </a:lnTo>
                  <a:close/>
                  <a:moveTo>
                    <a:pt x="41" y="10"/>
                  </a:moveTo>
                  <a:lnTo>
                    <a:pt x="39" y="6"/>
                  </a:lnTo>
                  <a:lnTo>
                    <a:pt x="41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Freeform 492">
              <a:extLst>
                <a:ext uri="{FF2B5EF4-FFF2-40B4-BE49-F238E27FC236}">
                  <a16:creationId xmlns:a16="http://schemas.microsoft.com/office/drawing/2014/main" id="{D8C42EAC-B0C1-4C9D-9794-94AF59970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2274" y="6546846"/>
              <a:ext cx="33337" cy="31750"/>
            </a:xfrm>
            <a:custGeom>
              <a:avLst/>
              <a:gdLst>
                <a:gd name="T0" fmla="*/ 30040 w 91"/>
                <a:gd name="T1" fmla="*/ 10463 h 88"/>
                <a:gd name="T2" fmla="*/ 32971 w 91"/>
                <a:gd name="T3" fmla="*/ 13349 h 88"/>
                <a:gd name="T4" fmla="*/ 15386 w 91"/>
                <a:gd name="T5" fmla="*/ 31389 h 88"/>
                <a:gd name="T6" fmla="*/ 11357 w 91"/>
                <a:gd name="T7" fmla="*/ 28503 h 88"/>
                <a:gd name="T8" fmla="*/ 16485 w 91"/>
                <a:gd name="T9" fmla="*/ 8659 h 88"/>
                <a:gd name="T10" fmla="*/ 16485 w 91"/>
                <a:gd name="T11" fmla="*/ 8659 h 88"/>
                <a:gd name="T12" fmla="*/ 3663 w 91"/>
                <a:gd name="T13" fmla="*/ 20926 h 88"/>
                <a:gd name="T14" fmla="*/ 0 w 91"/>
                <a:gd name="T15" fmla="*/ 18040 h 88"/>
                <a:gd name="T16" fmla="*/ 17218 w 91"/>
                <a:gd name="T17" fmla="*/ 0 h 88"/>
                <a:gd name="T18" fmla="*/ 22347 w 91"/>
                <a:gd name="T19" fmla="*/ 3969 h 88"/>
                <a:gd name="T20" fmla="*/ 17218 w 91"/>
                <a:gd name="T21" fmla="*/ 23091 h 88"/>
                <a:gd name="T22" fmla="*/ 17218 w 91"/>
                <a:gd name="T23" fmla="*/ 23091 h 88"/>
                <a:gd name="T24" fmla="*/ 30040 w 91"/>
                <a:gd name="T25" fmla="*/ 10463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1" h="88">
                  <a:moveTo>
                    <a:pt x="82" y="29"/>
                  </a:moveTo>
                  <a:lnTo>
                    <a:pt x="90" y="37"/>
                  </a:lnTo>
                  <a:lnTo>
                    <a:pt x="42" y="87"/>
                  </a:lnTo>
                  <a:lnTo>
                    <a:pt x="31" y="79"/>
                  </a:lnTo>
                  <a:lnTo>
                    <a:pt x="45" y="24"/>
                  </a:lnTo>
                  <a:lnTo>
                    <a:pt x="10" y="58"/>
                  </a:lnTo>
                  <a:lnTo>
                    <a:pt x="0" y="50"/>
                  </a:lnTo>
                  <a:lnTo>
                    <a:pt x="47" y="0"/>
                  </a:lnTo>
                  <a:lnTo>
                    <a:pt x="61" y="11"/>
                  </a:lnTo>
                  <a:lnTo>
                    <a:pt x="47" y="64"/>
                  </a:lnTo>
                  <a:lnTo>
                    <a:pt x="82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Freeform 493">
              <a:extLst>
                <a:ext uri="{FF2B5EF4-FFF2-40B4-BE49-F238E27FC236}">
                  <a16:creationId xmlns:a16="http://schemas.microsoft.com/office/drawing/2014/main" id="{EEEB3C0D-0184-4C31-B4E3-DE009A80F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1336" y="6308721"/>
              <a:ext cx="25400" cy="26988"/>
            </a:xfrm>
            <a:custGeom>
              <a:avLst/>
              <a:gdLst>
                <a:gd name="T0" fmla="*/ 5806 w 70"/>
                <a:gd name="T1" fmla="*/ 25509 h 73"/>
                <a:gd name="T2" fmla="*/ 0 w 70"/>
                <a:gd name="T3" fmla="*/ 24400 h 73"/>
                <a:gd name="T4" fmla="*/ 11611 w 70"/>
                <a:gd name="T5" fmla="*/ 0 h 73"/>
                <a:gd name="T6" fmla="*/ 18143 w 70"/>
                <a:gd name="T7" fmla="*/ 1109 h 73"/>
                <a:gd name="T8" fmla="*/ 25037 w 70"/>
                <a:gd name="T9" fmla="*/ 26618 h 73"/>
                <a:gd name="T10" fmla="*/ 19231 w 70"/>
                <a:gd name="T11" fmla="*/ 25509 h 73"/>
                <a:gd name="T12" fmla="*/ 18143 w 70"/>
                <a:gd name="T13" fmla="*/ 20703 h 73"/>
                <a:gd name="T14" fmla="*/ 8709 w 70"/>
                <a:gd name="T15" fmla="*/ 19594 h 73"/>
                <a:gd name="T16" fmla="*/ 5806 w 70"/>
                <a:gd name="T17" fmla="*/ 25509 h 73"/>
                <a:gd name="T18" fmla="*/ 10523 w 70"/>
                <a:gd name="T19" fmla="*/ 15527 h 73"/>
                <a:gd name="T20" fmla="*/ 17417 w 70"/>
                <a:gd name="T21" fmla="*/ 16636 h 73"/>
                <a:gd name="T22" fmla="*/ 15240 w 70"/>
                <a:gd name="T23" fmla="*/ 7024 h 73"/>
                <a:gd name="T24" fmla="*/ 15240 w 70"/>
                <a:gd name="T25" fmla="*/ 7024 h 73"/>
                <a:gd name="T26" fmla="*/ 10523 w 70"/>
                <a:gd name="T27" fmla="*/ 15527 h 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0" h="73">
                  <a:moveTo>
                    <a:pt x="16" y="69"/>
                  </a:moveTo>
                  <a:lnTo>
                    <a:pt x="0" y="66"/>
                  </a:lnTo>
                  <a:lnTo>
                    <a:pt x="32" y="0"/>
                  </a:lnTo>
                  <a:lnTo>
                    <a:pt x="50" y="3"/>
                  </a:lnTo>
                  <a:lnTo>
                    <a:pt x="69" y="72"/>
                  </a:lnTo>
                  <a:lnTo>
                    <a:pt x="53" y="69"/>
                  </a:lnTo>
                  <a:lnTo>
                    <a:pt x="50" y="56"/>
                  </a:lnTo>
                  <a:lnTo>
                    <a:pt x="24" y="53"/>
                  </a:lnTo>
                  <a:lnTo>
                    <a:pt x="16" y="69"/>
                  </a:lnTo>
                  <a:close/>
                  <a:moveTo>
                    <a:pt x="29" y="42"/>
                  </a:moveTo>
                  <a:lnTo>
                    <a:pt x="48" y="45"/>
                  </a:lnTo>
                  <a:lnTo>
                    <a:pt x="42" y="19"/>
                  </a:lnTo>
                  <a:lnTo>
                    <a:pt x="2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Freeform 494">
              <a:extLst>
                <a:ext uri="{FF2B5EF4-FFF2-40B4-BE49-F238E27FC236}">
                  <a16:creationId xmlns:a16="http://schemas.microsoft.com/office/drawing/2014/main" id="{0CCDA9A1-6FE7-4D38-9A50-0CA4C4D3E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4674" y="6315071"/>
              <a:ext cx="19050" cy="28575"/>
            </a:xfrm>
            <a:custGeom>
              <a:avLst/>
              <a:gdLst>
                <a:gd name="T0" fmla="*/ 6703 w 54"/>
                <a:gd name="T1" fmla="*/ 20515 h 78"/>
                <a:gd name="T2" fmla="*/ 18697 w 54"/>
                <a:gd name="T3" fmla="*/ 24179 h 78"/>
                <a:gd name="T4" fmla="*/ 16933 w 54"/>
                <a:gd name="T5" fmla="*/ 28209 h 78"/>
                <a:gd name="T6" fmla="*/ 0 w 54"/>
                <a:gd name="T7" fmla="*/ 23080 h 78"/>
                <a:gd name="T8" fmla="*/ 8467 w 54"/>
                <a:gd name="T9" fmla="*/ 0 h 78"/>
                <a:gd name="T10" fmla="*/ 13053 w 54"/>
                <a:gd name="T11" fmla="*/ 1099 h 78"/>
                <a:gd name="T12" fmla="*/ 6703 w 54"/>
                <a:gd name="T13" fmla="*/ 20515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" h="78">
                  <a:moveTo>
                    <a:pt x="19" y="56"/>
                  </a:moveTo>
                  <a:lnTo>
                    <a:pt x="53" y="66"/>
                  </a:lnTo>
                  <a:lnTo>
                    <a:pt x="48" y="77"/>
                  </a:lnTo>
                  <a:lnTo>
                    <a:pt x="0" y="63"/>
                  </a:lnTo>
                  <a:lnTo>
                    <a:pt x="24" y="0"/>
                  </a:lnTo>
                  <a:lnTo>
                    <a:pt x="37" y="3"/>
                  </a:lnTo>
                  <a:lnTo>
                    <a:pt x="19" y="5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Freeform 495">
              <a:extLst>
                <a:ext uri="{FF2B5EF4-FFF2-40B4-BE49-F238E27FC236}">
                  <a16:creationId xmlns:a16="http://schemas.microsoft.com/office/drawing/2014/main" id="{F9AE2A82-D55D-40B0-960F-C5A5D564F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661" y="6326184"/>
              <a:ext cx="28575" cy="30162"/>
            </a:xfrm>
            <a:custGeom>
              <a:avLst/>
              <a:gdLst>
                <a:gd name="T0" fmla="*/ 18697 w 81"/>
                <a:gd name="T1" fmla="*/ 23984 h 83"/>
                <a:gd name="T2" fmla="*/ 4939 w 81"/>
                <a:gd name="T3" fmla="*/ 25801 h 83"/>
                <a:gd name="T4" fmla="*/ 0 w 81"/>
                <a:gd name="T5" fmla="*/ 19260 h 83"/>
                <a:gd name="T6" fmla="*/ 2117 w 81"/>
                <a:gd name="T7" fmla="*/ 13446 h 83"/>
                <a:gd name="T8" fmla="*/ 11289 w 81"/>
                <a:gd name="T9" fmla="*/ 0 h 83"/>
                <a:gd name="T10" fmla="*/ 15875 w 81"/>
                <a:gd name="T11" fmla="*/ 2907 h 83"/>
                <a:gd name="T12" fmla="*/ 6703 w 81"/>
                <a:gd name="T13" fmla="*/ 16353 h 83"/>
                <a:gd name="T14" fmla="*/ 7761 w 81"/>
                <a:gd name="T15" fmla="*/ 22894 h 83"/>
                <a:gd name="T16" fmla="*/ 14111 w 81"/>
                <a:gd name="T17" fmla="*/ 22167 h 83"/>
                <a:gd name="T18" fmla="*/ 23636 w 81"/>
                <a:gd name="T19" fmla="*/ 8722 h 83"/>
                <a:gd name="T20" fmla="*/ 28222 w 81"/>
                <a:gd name="T21" fmla="*/ 11265 h 83"/>
                <a:gd name="T22" fmla="*/ 18697 w 81"/>
                <a:gd name="T23" fmla="*/ 23984 h 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1" h="83">
                  <a:moveTo>
                    <a:pt x="53" y="66"/>
                  </a:moveTo>
                  <a:cubicBezTo>
                    <a:pt x="43" y="82"/>
                    <a:pt x="30" y="82"/>
                    <a:pt x="14" y="71"/>
                  </a:cubicBezTo>
                  <a:cubicBezTo>
                    <a:pt x="8" y="69"/>
                    <a:pt x="0" y="61"/>
                    <a:pt x="0" y="53"/>
                  </a:cubicBezTo>
                  <a:cubicBezTo>
                    <a:pt x="0" y="47"/>
                    <a:pt x="0" y="42"/>
                    <a:pt x="6" y="37"/>
                  </a:cubicBezTo>
                  <a:lnTo>
                    <a:pt x="32" y="0"/>
                  </a:lnTo>
                  <a:lnTo>
                    <a:pt x="45" y="8"/>
                  </a:lnTo>
                  <a:lnTo>
                    <a:pt x="19" y="45"/>
                  </a:lnTo>
                  <a:cubicBezTo>
                    <a:pt x="14" y="53"/>
                    <a:pt x="16" y="58"/>
                    <a:pt x="22" y="63"/>
                  </a:cubicBezTo>
                  <a:cubicBezTo>
                    <a:pt x="30" y="69"/>
                    <a:pt x="38" y="66"/>
                    <a:pt x="40" y="61"/>
                  </a:cubicBezTo>
                  <a:lnTo>
                    <a:pt x="67" y="24"/>
                  </a:lnTo>
                  <a:lnTo>
                    <a:pt x="80" y="31"/>
                  </a:lnTo>
                  <a:lnTo>
                    <a:pt x="53" y="6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Freeform 496">
              <a:extLst>
                <a:ext uri="{FF2B5EF4-FFF2-40B4-BE49-F238E27FC236}">
                  <a16:creationId xmlns:a16="http://schemas.microsoft.com/office/drawing/2014/main" id="{0DC2D19E-C1F7-4A12-8D8F-8972DFB1B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8649" y="6342059"/>
              <a:ext cx="26987" cy="26987"/>
            </a:xfrm>
            <a:custGeom>
              <a:avLst/>
              <a:gdLst>
                <a:gd name="T0" fmla="*/ 4556 w 77"/>
                <a:gd name="T1" fmla="*/ 26627 h 75"/>
                <a:gd name="T2" fmla="*/ 0 w 77"/>
                <a:gd name="T3" fmla="*/ 23749 h 75"/>
                <a:gd name="T4" fmla="*/ 13669 w 77"/>
                <a:gd name="T5" fmla="*/ 7556 h 75"/>
                <a:gd name="T6" fmla="*/ 7360 w 77"/>
                <a:gd name="T7" fmla="*/ 3598 h 75"/>
                <a:gd name="T8" fmla="*/ 10865 w 77"/>
                <a:gd name="T9" fmla="*/ 0 h 75"/>
                <a:gd name="T10" fmla="*/ 26637 w 77"/>
                <a:gd name="T11" fmla="*/ 12234 h 75"/>
                <a:gd name="T12" fmla="*/ 23833 w 77"/>
                <a:gd name="T13" fmla="*/ 16192 h 75"/>
                <a:gd name="T14" fmla="*/ 17524 w 77"/>
                <a:gd name="T15" fmla="*/ 11155 h 75"/>
                <a:gd name="T16" fmla="*/ 4556 w 77"/>
                <a:gd name="T17" fmla="*/ 26627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" h="75">
                  <a:moveTo>
                    <a:pt x="13" y="74"/>
                  </a:moveTo>
                  <a:lnTo>
                    <a:pt x="0" y="66"/>
                  </a:lnTo>
                  <a:lnTo>
                    <a:pt x="39" y="21"/>
                  </a:lnTo>
                  <a:lnTo>
                    <a:pt x="21" y="10"/>
                  </a:lnTo>
                  <a:lnTo>
                    <a:pt x="31" y="0"/>
                  </a:lnTo>
                  <a:lnTo>
                    <a:pt x="76" y="34"/>
                  </a:lnTo>
                  <a:lnTo>
                    <a:pt x="68" y="45"/>
                  </a:lnTo>
                  <a:lnTo>
                    <a:pt x="50" y="31"/>
                  </a:lnTo>
                  <a:lnTo>
                    <a:pt x="13" y="7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Freeform 497">
              <a:extLst>
                <a:ext uri="{FF2B5EF4-FFF2-40B4-BE49-F238E27FC236}">
                  <a16:creationId xmlns:a16="http://schemas.microsoft.com/office/drawing/2014/main" id="{177F22F9-A40D-4F25-BCE8-5596E59AB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1174" y="6310309"/>
              <a:ext cx="23812" cy="28575"/>
            </a:xfrm>
            <a:custGeom>
              <a:avLst/>
              <a:gdLst>
                <a:gd name="T0" fmla="*/ 6397 w 67"/>
                <a:gd name="T1" fmla="*/ 17859 h 80"/>
                <a:gd name="T2" fmla="*/ 12084 w 67"/>
                <a:gd name="T3" fmla="*/ 20717 h 80"/>
                <a:gd name="T4" fmla="*/ 17059 w 67"/>
                <a:gd name="T5" fmla="*/ 16788 h 80"/>
                <a:gd name="T6" fmla="*/ 12084 w 67"/>
                <a:gd name="T7" fmla="*/ 15002 h 80"/>
                <a:gd name="T8" fmla="*/ 9240 w 67"/>
                <a:gd name="T9" fmla="*/ 15002 h 80"/>
                <a:gd name="T10" fmla="*/ 0 w 67"/>
                <a:gd name="T11" fmla="*/ 9287 h 80"/>
                <a:gd name="T12" fmla="*/ 8530 w 67"/>
                <a:gd name="T13" fmla="*/ 714 h 80"/>
                <a:gd name="T14" fmla="*/ 19547 w 67"/>
                <a:gd name="T15" fmla="*/ 7501 h 80"/>
                <a:gd name="T16" fmla="*/ 14927 w 67"/>
                <a:gd name="T17" fmla="*/ 8573 h 80"/>
                <a:gd name="T18" fmla="*/ 9240 w 67"/>
                <a:gd name="T19" fmla="*/ 5715 h 80"/>
                <a:gd name="T20" fmla="*/ 5686 w 67"/>
                <a:gd name="T21" fmla="*/ 9287 h 80"/>
                <a:gd name="T22" fmla="*/ 8530 w 67"/>
                <a:gd name="T23" fmla="*/ 11073 h 80"/>
                <a:gd name="T24" fmla="*/ 14927 w 67"/>
                <a:gd name="T25" fmla="*/ 12144 h 80"/>
                <a:gd name="T26" fmla="*/ 22390 w 67"/>
                <a:gd name="T27" fmla="*/ 17859 h 80"/>
                <a:gd name="T28" fmla="*/ 14216 w 67"/>
                <a:gd name="T29" fmla="*/ 27146 h 80"/>
                <a:gd name="T30" fmla="*/ 1777 w 67"/>
                <a:gd name="T31" fmla="*/ 20717 h 80"/>
                <a:gd name="T32" fmla="*/ 6397 w 67"/>
                <a:gd name="T33" fmla="*/ 17859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7" h="80">
                  <a:moveTo>
                    <a:pt x="18" y="50"/>
                  </a:moveTo>
                  <a:cubicBezTo>
                    <a:pt x="18" y="53"/>
                    <a:pt x="21" y="61"/>
                    <a:pt x="34" y="58"/>
                  </a:cubicBezTo>
                  <a:cubicBezTo>
                    <a:pt x="42" y="58"/>
                    <a:pt x="50" y="55"/>
                    <a:pt x="48" y="47"/>
                  </a:cubicBezTo>
                  <a:cubicBezTo>
                    <a:pt x="48" y="42"/>
                    <a:pt x="42" y="42"/>
                    <a:pt x="34" y="42"/>
                  </a:cubicBezTo>
                  <a:lnTo>
                    <a:pt x="26" y="42"/>
                  </a:lnTo>
                  <a:cubicBezTo>
                    <a:pt x="16" y="42"/>
                    <a:pt x="3" y="39"/>
                    <a:pt x="0" y="26"/>
                  </a:cubicBezTo>
                  <a:cubicBezTo>
                    <a:pt x="0" y="18"/>
                    <a:pt x="0" y="5"/>
                    <a:pt x="24" y="2"/>
                  </a:cubicBezTo>
                  <a:cubicBezTo>
                    <a:pt x="45" y="0"/>
                    <a:pt x="53" y="13"/>
                    <a:pt x="55" y="21"/>
                  </a:cubicBezTo>
                  <a:lnTo>
                    <a:pt x="42" y="24"/>
                  </a:lnTo>
                  <a:cubicBezTo>
                    <a:pt x="42" y="21"/>
                    <a:pt x="40" y="13"/>
                    <a:pt x="26" y="16"/>
                  </a:cubicBezTo>
                  <a:cubicBezTo>
                    <a:pt x="21" y="16"/>
                    <a:pt x="13" y="18"/>
                    <a:pt x="16" y="26"/>
                  </a:cubicBezTo>
                  <a:cubicBezTo>
                    <a:pt x="16" y="31"/>
                    <a:pt x="21" y="31"/>
                    <a:pt x="24" y="31"/>
                  </a:cubicBezTo>
                  <a:lnTo>
                    <a:pt x="42" y="34"/>
                  </a:lnTo>
                  <a:cubicBezTo>
                    <a:pt x="53" y="34"/>
                    <a:pt x="61" y="37"/>
                    <a:pt x="63" y="50"/>
                  </a:cubicBezTo>
                  <a:cubicBezTo>
                    <a:pt x="66" y="71"/>
                    <a:pt x="45" y="74"/>
                    <a:pt x="40" y="76"/>
                  </a:cubicBezTo>
                  <a:cubicBezTo>
                    <a:pt x="13" y="79"/>
                    <a:pt x="8" y="66"/>
                    <a:pt x="5" y="58"/>
                  </a:cubicBezTo>
                  <a:lnTo>
                    <a:pt x="18" y="5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Freeform 498">
              <a:extLst>
                <a:ext uri="{FF2B5EF4-FFF2-40B4-BE49-F238E27FC236}">
                  <a16:creationId xmlns:a16="http://schemas.microsoft.com/office/drawing/2014/main" id="{159FA4F4-27CA-43F7-B5A8-236AB6B6D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9261" y="6324596"/>
              <a:ext cx="33338" cy="31750"/>
            </a:xfrm>
            <a:custGeom>
              <a:avLst/>
              <a:gdLst>
                <a:gd name="T0" fmla="*/ 27602 w 93"/>
                <a:gd name="T1" fmla="*/ 9968 h 86"/>
                <a:gd name="T2" fmla="*/ 22584 w 93"/>
                <a:gd name="T3" fmla="*/ 27320 h 86"/>
                <a:gd name="T4" fmla="*/ 5736 w 93"/>
                <a:gd name="T5" fmla="*/ 21413 h 86"/>
                <a:gd name="T6" fmla="*/ 10396 w 93"/>
                <a:gd name="T7" fmla="*/ 4061 h 86"/>
                <a:gd name="T8" fmla="*/ 27602 w 93"/>
                <a:gd name="T9" fmla="*/ 9968 h 86"/>
                <a:gd name="T10" fmla="*/ 22584 w 93"/>
                <a:gd name="T11" fmla="*/ 11814 h 86"/>
                <a:gd name="T12" fmla="*/ 12188 w 93"/>
                <a:gd name="T13" fmla="*/ 7015 h 86"/>
                <a:gd name="T14" fmla="*/ 10396 w 93"/>
                <a:gd name="T15" fmla="*/ 17721 h 86"/>
                <a:gd name="T16" fmla="*/ 20791 w 93"/>
                <a:gd name="T17" fmla="*/ 22520 h 86"/>
                <a:gd name="T18" fmla="*/ 22584 w 93"/>
                <a:gd name="T19" fmla="*/ 11814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3" h="86">
                  <a:moveTo>
                    <a:pt x="77" y="27"/>
                  </a:moveTo>
                  <a:cubicBezTo>
                    <a:pt x="92" y="56"/>
                    <a:pt x="71" y="69"/>
                    <a:pt x="63" y="74"/>
                  </a:cubicBezTo>
                  <a:cubicBezTo>
                    <a:pt x="55" y="79"/>
                    <a:pt x="32" y="85"/>
                    <a:pt x="16" y="58"/>
                  </a:cubicBezTo>
                  <a:cubicBezTo>
                    <a:pt x="0" y="29"/>
                    <a:pt x="21" y="13"/>
                    <a:pt x="29" y="11"/>
                  </a:cubicBezTo>
                  <a:cubicBezTo>
                    <a:pt x="37" y="5"/>
                    <a:pt x="61" y="0"/>
                    <a:pt x="77" y="27"/>
                  </a:cubicBezTo>
                  <a:close/>
                  <a:moveTo>
                    <a:pt x="63" y="32"/>
                  </a:moveTo>
                  <a:cubicBezTo>
                    <a:pt x="53" y="16"/>
                    <a:pt x="42" y="16"/>
                    <a:pt x="34" y="19"/>
                  </a:cubicBezTo>
                  <a:cubicBezTo>
                    <a:pt x="26" y="21"/>
                    <a:pt x="18" y="32"/>
                    <a:pt x="29" y="48"/>
                  </a:cubicBezTo>
                  <a:cubicBezTo>
                    <a:pt x="37" y="66"/>
                    <a:pt x="50" y="66"/>
                    <a:pt x="58" y="61"/>
                  </a:cubicBezTo>
                  <a:cubicBezTo>
                    <a:pt x="66" y="58"/>
                    <a:pt x="74" y="48"/>
                    <a:pt x="63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Freeform 499">
              <a:extLst>
                <a:ext uri="{FF2B5EF4-FFF2-40B4-BE49-F238E27FC236}">
                  <a16:creationId xmlns:a16="http://schemas.microsoft.com/office/drawing/2014/main" id="{DA4E05E0-30EF-42F3-81C6-FF0C063FD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2274" y="6343646"/>
              <a:ext cx="33337" cy="31750"/>
            </a:xfrm>
            <a:custGeom>
              <a:avLst/>
              <a:gdLst>
                <a:gd name="T0" fmla="*/ 0 w 93"/>
                <a:gd name="T1" fmla="*/ 13660 h 86"/>
                <a:gd name="T2" fmla="*/ 8245 w 93"/>
                <a:gd name="T3" fmla="*/ 4799 h 86"/>
                <a:gd name="T4" fmla="*/ 18999 w 93"/>
                <a:gd name="T5" fmla="*/ 4061 h 86"/>
                <a:gd name="T6" fmla="*/ 20791 w 93"/>
                <a:gd name="T7" fmla="*/ 10706 h 86"/>
                <a:gd name="T8" fmla="*/ 27243 w 93"/>
                <a:gd name="T9" fmla="*/ 12552 h 86"/>
                <a:gd name="T10" fmla="*/ 32262 w 93"/>
                <a:gd name="T11" fmla="*/ 15506 h 86"/>
                <a:gd name="T12" fmla="*/ 32979 w 93"/>
                <a:gd name="T13" fmla="*/ 15506 h 86"/>
                <a:gd name="T14" fmla="*/ 29394 w 93"/>
                <a:gd name="T15" fmla="*/ 19567 h 86"/>
                <a:gd name="T16" fmla="*/ 25451 w 93"/>
                <a:gd name="T17" fmla="*/ 16613 h 86"/>
                <a:gd name="T18" fmla="*/ 18999 w 93"/>
                <a:gd name="T19" fmla="*/ 16613 h 86"/>
                <a:gd name="T20" fmla="*/ 15055 w 93"/>
                <a:gd name="T21" fmla="*/ 20674 h 86"/>
                <a:gd name="T22" fmla="*/ 22583 w 93"/>
                <a:gd name="T23" fmla="*/ 27320 h 86"/>
                <a:gd name="T24" fmla="*/ 18999 w 93"/>
                <a:gd name="T25" fmla="*/ 31381 h 86"/>
                <a:gd name="T26" fmla="*/ 0 w 93"/>
                <a:gd name="T27" fmla="*/ 13660 h 86"/>
                <a:gd name="T28" fmla="*/ 16131 w 93"/>
                <a:gd name="T29" fmla="*/ 13660 h 86"/>
                <a:gd name="T30" fmla="*/ 16131 w 93"/>
                <a:gd name="T31" fmla="*/ 8860 h 86"/>
                <a:gd name="T32" fmla="*/ 11112 w 93"/>
                <a:gd name="T33" fmla="*/ 8860 h 86"/>
                <a:gd name="T34" fmla="*/ 6452 w 93"/>
                <a:gd name="T35" fmla="*/ 13660 h 86"/>
                <a:gd name="T36" fmla="*/ 11112 w 93"/>
                <a:gd name="T37" fmla="*/ 18459 h 86"/>
                <a:gd name="T38" fmla="*/ 16131 w 93"/>
                <a:gd name="T39" fmla="*/ 13660 h 8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3" h="86">
                  <a:moveTo>
                    <a:pt x="0" y="37"/>
                  </a:moveTo>
                  <a:lnTo>
                    <a:pt x="23" y="13"/>
                  </a:lnTo>
                  <a:cubicBezTo>
                    <a:pt x="37" y="0"/>
                    <a:pt x="50" y="8"/>
                    <a:pt x="53" y="11"/>
                  </a:cubicBezTo>
                  <a:cubicBezTo>
                    <a:pt x="58" y="16"/>
                    <a:pt x="61" y="24"/>
                    <a:pt x="58" y="29"/>
                  </a:cubicBezTo>
                  <a:cubicBezTo>
                    <a:pt x="63" y="26"/>
                    <a:pt x="68" y="26"/>
                    <a:pt x="76" y="34"/>
                  </a:cubicBezTo>
                  <a:cubicBezTo>
                    <a:pt x="84" y="42"/>
                    <a:pt x="87" y="42"/>
                    <a:pt x="90" y="42"/>
                  </a:cubicBezTo>
                  <a:lnTo>
                    <a:pt x="92" y="42"/>
                  </a:lnTo>
                  <a:lnTo>
                    <a:pt x="82" y="53"/>
                  </a:lnTo>
                  <a:cubicBezTo>
                    <a:pt x="79" y="50"/>
                    <a:pt x="76" y="50"/>
                    <a:pt x="71" y="45"/>
                  </a:cubicBezTo>
                  <a:cubicBezTo>
                    <a:pt x="63" y="40"/>
                    <a:pt x="61" y="37"/>
                    <a:pt x="53" y="45"/>
                  </a:cubicBezTo>
                  <a:lnTo>
                    <a:pt x="42" y="56"/>
                  </a:lnTo>
                  <a:lnTo>
                    <a:pt x="63" y="74"/>
                  </a:lnTo>
                  <a:lnTo>
                    <a:pt x="53" y="85"/>
                  </a:lnTo>
                  <a:lnTo>
                    <a:pt x="0" y="37"/>
                  </a:lnTo>
                  <a:close/>
                  <a:moveTo>
                    <a:pt x="45" y="37"/>
                  </a:moveTo>
                  <a:cubicBezTo>
                    <a:pt x="50" y="32"/>
                    <a:pt x="50" y="26"/>
                    <a:pt x="45" y="24"/>
                  </a:cubicBezTo>
                  <a:cubicBezTo>
                    <a:pt x="42" y="21"/>
                    <a:pt x="37" y="19"/>
                    <a:pt x="31" y="24"/>
                  </a:cubicBezTo>
                  <a:lnTo>
                    <a:pt x="18" y="37"/>
                  </a:lnTo>
                  <a:lnTo>
                    <a:pt x="31" y="50"/>
                  </a:lnTo>
                  <a:lnTo>
                    <a:pt x="45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Freeform 500">
              <a:extLst>
                <a:ext uri="{FF2B5EF4-FFF2-40B4-BE49-F238E27FC236}">
                  <a16:creationId xmlns:a16="http://schemas.microsoft.com/office/drawing/2014/main" id="{58245767-FBB1-41F3-B925-7C30FA989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6899" y="6570659"/>
              <a:ext cx="31750" cy="30162"/>
            </a:xfrm>
            <a:custGeom>
              <a:avLst/>
              <a:gdLst>
                <a:gd name="T0" fmla="*/ 13660 w 86"/>
                <a:gd name="T1" fmla="*/ 1774 h 85"/>
                <a:gd name="T2" fmla="*/ 18828 w 86"/>
                <a:gd name="T3" fmla="*/ 0 h 85"/>
                <a:gd name="T4" fmla="*/ 31381 w 86"/>
                <a:gd name="T5" fmla="*/ 20581 h 85"/>
                <a:gd name="T6" fmla="*/ 26581 w 86"/>
                <a:gd name="T7" fmla="*/ 22355 h 85"/>
                <a:gd name="T8" fmla="*/ 7753 w 86"/>
                <a:gd name="T9" fmla="*/ 13129 h 85"/>
                <a:gd name="T10" fmla="*/ 7753 w 86"/>
                <a:gd name="T11" fmla="*/ 13129 h 85"/>
                <a:gd name="T12" fmla="*/ 16613 w 86"/>
                <a:gd name="T13" fmla="*/ 26968 h 85"/>
                <a:gd name="T14" fmla="*/ 12922 w 86"/>
                <a:gd name="T15" fmla="*/ 29807 h 85"/>
                <a:gd name="T16" fmla="*/ 0 w 86"/>
                <a:gd name="T17" fmla="*/ 9226 h 85"/>
                <a:gd name="T18" fmla="*/ 4799 w 86"/>
                <a:gd name="T19" fmla="*/ 6387 h 85"/>
                <a:gd name="T20" fmla="*/ 22520 w 86"/>
                <a:gd name="T21" fmla="*/ 15968 h 85"/>
                <a:gd name="T22" fmla="*/ 22520 w 86"/>
                <a:gd name="T23" fmla="*/ 15968 h 85"/>
                <a:gd name="T24" fmla="*/ 13660 w 86"/>
                <a:gd name="T25" fmla="*/ 1774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6" h="85">
                  <a:moveTo>
                    <a:pt x="37" y="5"/>
                  </a:moveTo>
                  <a:lnTo>
                    <a:pt x="51" y="0"/>
                  </a:lnTo>
                  <a:lnTo>
                    <a:pt x="85" y="58"/>
                  </a:lnTo>
                  <a:lnTo>
                    <a:pt x="72" y="63"/>
                  </a:lnTo>
                  <a:lnTo>
                    <a:pt x="21" y="37"/>
                  </a:lnTo>
                  <a:lnTo>
                    <a:pt x="45" y="76"/>
                  </a:lnTo>
                  <a:lnTo>
                    <a:pt x="35" y="84"/>
                  </a:lnTo>
                  <a:lnTo>
                    <a:pt x="0" y="26"/>
                  </a:lnTo>
                  <a:lnTo>
                    <a:pt x="13" y="18"/>
                  </a:lnTo>
                  <a:lnTo>
                    <a:pt x="61" y="45"/>
                  </a:lnTo>
                  <a:lnTo>
                    <a:pt x="37" y="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Freeform 501">
              <a:extLst>
                <a:ext uri="{FF2B5EF4-FFF2-40B4-BE49-F238E27FC236}">
                  <a16:creationId xmlns:a16="http://schemas.microsoft.com/office/drawing/2014/main" id="{8E3A45FA-6CF8-46B2-AECF-908A239EE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9124" y="6553196"/>
              <a:ext cx="31750" cy="30163"/>
            </a:xfrm>
            <a:custGeom>
              <a:avLst/>
              <a:gdLst>
                <a:gd name="T0" fmla="*/ 0 w 88"/>
                <a:gd name="T1" fmla="*/ 11001 h 85"/>
                <a:gd name="T2" fmla="*/ 8659 w 88"/>
                <a:gd name="T3" fmla="*/ 4613 h 85"/>
                <a:gd name="T4" fmla="*/ 24895 w 88"/>
                <a:gd name="T5" fmla="*/ 7452 h 85"/>
                <a:gd name="T6" fmla="*/ 24895 w 88"/>
                <a:gd name="T7" fmla="*/ 23421 h 85"/>
                <a:gd name="T8" fmla="*/ 16236 w 88"/>
                <a:gd name="T9" fmla="*/ 29808 h 85"/>
                <a:gd name="T10" fmla="*/ 0 w 88"/>
                <a:gd name="T11" fmla="*/ 11001 h 85"/>
                <a:gd name="T12" fmla="*/ 16957 w 88"/>
                <a:gd name="T13" fmla="*/ 23421 h 85"/>
                <a:gd name="T14" fmla="*/ 20926 w 88"/>
                <a:gd name="T15" fmla="*/ 20582 h 85"/>
                <a:gd name="T16" fmla="*/ 19844 w 88"/>
                <a:gd name="T17" fmla="*/ 11001 h 85"/>
                <a:gd name="T18" fmla="*/ 10463 w 88"/>
                <a:gd name="T19" fmla="*/ 8162 h 85"/>
                <a:gd name="T20" fmla="*/ 6494 w 88"/>
                <a:gd name="T21" fmla="*/ 11001 h 85"/>
                <a:gd name="T22" fmla="*/ 16957 w 88"/>
                <a:gd name="T23" fmla="*/ 23421 h 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8" h="85">
                  <a:moveTo>
                    <a:pt x="0" y="31"/>
                  </a:moveTo>
                  <a:lnTo>
                    <a:pt x="24" y="13"/>
                  </a:lnTo>
                  <a:cubicBezTo>
                    <a:pt x="42" y="0"/>
                    <a:pt x="58" y="10"/>
                    <a:pt x="69" y="21"/>
                  </a:cubicBezTo>
                  <a:cubicBezTo>
                    <a:pt x="79" y="31"/>
                    <a:pt x="87" y="53"/>
                    <a:pt x="69" y="66"/>
                  </a:cubicBezTo>
                  <a:lnTo>
                    <a:pt x="45" y="84"/>
                  </a:lnTo>
                  <a:lnTo>
                    <a:pt x="0" y="31"/>
                  </a:lnTo>
                  <a:close/>
                  <a:moveTo>
                    <a:pt x="47" y="66"/>
                  </a:moveTo>
                  <a:lnTo>
                    <a:pt x="58" y="58"/>
                  </a:lnTo>
                  <a:cubicBezTo>
                    <a:pt x="69" y="50"/>
                    <a:pt x="63" y="39"/>
                    <a:pt x="55" y="31"/>
                  </a:cubicBezTo>
                  <a:cubicBezTo>
                    <a:pt x="42" y="15"/>
                    <a:pt x="34" y="21"/>
                    <a:pt x="29" y="23"/>
                  </a:cubicBezTo>
                  <a:lnTo>
                    <a:pt x="18" y="31"/>
                  </a:lnTo>
                  <a:lnTo>
                    <a:pt x="47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Freeform 502">
              <a:extLst>
                <a:ext uri="{FF2B5EF4-FFF2-40B4-BE49-F238E27FC236}">
                  <a16:creationId xmlns:a16="http://schemas.microsoft.com/office/drawing/2014/main" id="{B27AFA31-43B4-48A4-B6D5-742B96A2A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9761" y="6545259"/>
              <a:ext cx="23813" cy="20637"/>
            </a:xfrm>
            <a:custGeom>
              <a:avLst/>
              <a:gdLst>
                <a:gd name="T0" fmla="*/ 23447 w 65"/>
                <a:gd name="T1" fmla="*/ 16583 h 56"/>
                <a:gd name="T2" fmla="*/ 20516 w 65"/>
                <a:gd name="T3" fmla="*/ 20268 h 56"/>
                <a:gd name="T4" fmla="*/ 0 w 65"/>
                <a:gd name="T5" fmla="*/ 3685 h 56"/>
                <a:gd name="T6" fmla="*/ 4030 w 65"/>
                <a:gd name="T7" fmla="*/ 0 h 56"/>
                <a:gd name="T8" fmla="*/ 23447 w 65"/>
                <a:gd name="T9" fmla="*/ 16583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56">
                  <a:moveTo>
                    <a:pt x="64" y="45"/>
                  </a:moveTo>
                  <a:lnTo>
                    <a:pt x="56" y="55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64" y="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Freeform 503">
              <a:extLst>
                <a:ext uri="{FF2B5EF4-FFF2-40B4-BE49-F238E27FC236}">
                  <a16:creationId xmlns:a16="http://schemas.microsoft.com/office/drawing/2014/main" id="{DB2A6BBC-C720-473F-B369-8E38B59E2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936" y="6364284"/>
              <a:ext cx="33338" cy="30162"/>
            </a:xfrm>
            <a:custGeom>
              <a:avLst/>
              <a:gdLst>
                <a:gd name="T0" fmla="*/ 29308 w 91"/>
                <a:gd name="T1" fmla="*/ 17080 h 83"/>
                <a:gd name="T2" fmla="*/ 20516 w 91"/>
                <a:gd name="T3" fmla="*/ 6541 h 83"/>
                <a:gd name="T4" fmla="*/ 16486 w 91"/>
                <a:gd name="T5" fmla="*/ 9448 h 83"/>
                <a:gd name="T6" fmla="*/ 24546 w 91"/>
                <a:gd name="T7" fmla="*/ 19260 h 83"/>
                <a:gd name="T8" fmla="*/ 20516 w 91"/>
                <a:gd name="T9" fmla="*/ 22167 h 83"/>
                <a:gd name="T10" fmla="*/ 12822 w 91"/>
                <a:gd name="T11" fmla="*/ 12356 h 83"/>
                <a:gd name="T12" fmla="*/ 6961 w 91"/>
                <a:gd name="T13" fmla="*/ 16353 h 83"/>
                <a:gd name="T14" fmla="*/ 16486 w 91"/>
                <a:gd name="T15" fmla="*/ 26891 h 83"/>
                <a:gd name="T16" fmla="*/ 12822 w 91"/>
                <a:gd name="T17" fmla="*/ 29799 h 83"/>
                <a:gd name="T18" fmla="*/ 0 w 91"/>
                <a:gd name="T19" fmla="*/ 14173 h 83"/>
                <a:gd name="T20" fmla="*/ 21615 w 91"/>
                <a:gd name="T21" fmla="*/ 0 h 83"/>
                <a:gd name="T22" fmla="*/ 32972 w 91"/>
                <a:gd name="T23" fmla="*/ 14173 h 83"/>
                <a:gd name="T24" fmla="*/ 29308 w 91"/>
                <a:gd name="T25" fmla="*/ 17080 h 8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1" h="83">
                  <a:moveTo>
                    <a:pt x="80" y="47"/>
                  </a:moveTo>
                  <a:lnTo>
                    <a:pt x="56" y="18"/>
                  </a:lnTo>
                  <a:lnTo>
                    <a:pt x="45" y="26"/>
                  </a:lnTo>
                  <a:lnTo>
                    <a:pt x="67" y="53"/>
                  </a:lnTo>
                  <a:lnTo>
                    <a:pt x="56" y="61"/>
                  </a:lnTo>
                  <a:lnTo>
                    <a:pt x="35" y="34"/>
                  </a:lnTo>
                  <a:lnTo>
                    <a:pt x="19" y="45"/>
                  </a:lnTo>
                  <a:lnTo>
                    <a:pt x="45" y="74"/>
                  </a:lnTo>
                  <a:lnTo>
                    <a:pt x="35" y="82"/>
                  </a:lnTo>
                  <a:lnTo>
                    <a:pt x="0" y="39"/>
                  </a:lnTo>
                  <a:lnTo>
                    <a:pt x="59" y="0"/>
                  </a:lnTo>
                  <a:lnTo>
                    <a:pt x="90" y="39"/>
                  </a:lnTo>
                  <a:lnTo>
                    <a:pt x="80" y="4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Freeform 504">
              <a:extLst>
                <a:ext uri="{FF2B5EF4-FFF2-40B4-BE49-F238E27FC236}">
                  <a16:creationId xmlns:a16="http://schemas.microsoft.com/office/drawing/2014/main" id="{46141FBA-6672-4CD5-A937-023AC5DACB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4499" y="6564309"/>
              <a:ext cx="34925" cy="31750"/>
            </a:xfrm>
            <a:custGeom>
              <a:avLst/>
              <a:gdLst>
                <a:gd name="T0" fmla="*/ 27940 w 95"/>
                <a:gd name="T1" fmla="*/ 22225 h 90"/>
                <a:gd name="T2" fmla="*/ 9558 w 95"/>
                <a:gd name="T3" fmla="*/ 26106 h 90"/>
                <a:gd name="T4" fmla="*/ 6617 w 95"/>
                <a:gd name="T5" fmla="*/ 9172 h 90"/>
                <a:gd name="T6" fmla="*/ 24999 w 95"/>
                <a:gd name="T7" fmla="*/ 5644 h 90"/>
                <a:gd name="T8" fmla="*/ 27940 w 95"/>
                <a:gd name="T9" fmla="*/ 22225 h 90"/>
                <a:gd name="T10" fmla="*/ 22058 w 95"/>
                <a:gd name="T11" fmla="*/ 19403 h 90"/>
                <a:gd name="T12" fmla="*/ 21323 w 95"/>
                <a:gd name="T13" fmla="*/ 9172 h 90"/>
                <a:gd name="T14" fmla="*/ 10661 w 95"/>
                <a:gd name="T15" fmla="*/ 11994 h 90"/>
                <a:gd name="T16" fmla="*/ 11397 w 95"/>
                <a:gd name="T17" fmla="*/ 22225 h 90"/>
                <a:gd name="T18" fmla="*/ 22058 w 95"/>
                <a:gd name="T19" fmla="*/ 19403 h 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5" h="90">
                  <a:moveTo>
                    <a:pt x="76" y="63"/>
                  </a:moveTo>
                  <a:cubicBezTo>
                    <a:pt x="57" y="89"/>
                    <a:pt x="34" y="79"/>
                    <a:pt x="26" y="74"/>
                  </a:cubicBezTo>
                  <a:cubicBezTo>
                    <a:pt x="18" y="69"/>
                    <a:pt x="0" y="53"/>
                    <a:pt x="18" y="26"/>
                  </a:cubicBezTo>
                  <a:cubicBezTo>
                    <a:pt x="37" y="0"/>
                    <a:pt x="60" y="10"/>
                    <a:pt x="68" y="16"/>
                  </a:cubicBezTo>
                  <a:cubicBezTo>
                    <a:pt x="76" y="21"/>
                    <a:pt x="94" y="36"/>
                    <a:pt x="76" y="63"/>
                  </a:cubicBezTo>
                  <a:close/>
                  <a:moveTo>
                    <a:pt x="60" y="55"/>
                  </a:moveTo>
                  <a:cubicBezTo>
                    <a:pt x="71" y="39"/>
                    <a:pt x="66" y="29"/>
                    <a:pt x="58" y="26"/>
                  </a:cubicBezTo>
                  <a:cubicBezTo>
                    <a:pt x="50" y="21"/>
                    <a:pt x="39" y="18"/>
                    <a:pt x="29" y="34"/>
                  </a:cubicBezTo>
                  <a:cubicBezTo>
                    <a:pt x="18" y="50"/>
                    <a:pt x="26" y="61"/>
                    <a:pt x="31" y="63"/>
                  </a:cubicBezTo>
                  <a:cubicBezTo>
                    <a:pt x="37" y="69"/>
                    <a:pt x="50" y="71"/>
                    <a:pt x="60" y="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Freeform 505">
              <a:extLst>
                <a:ext uri="{FF2B5EF4-FFF2-40B4-BE49-F238E27FC236}">
                  <a16:creationId xmlns:a16="http://schemas.microsoft.com/office/drawing/2014/main" id="{FBB00922-E1D5-432F-A949-71930FD25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9424" y="6577009"/>
              <a:ext cx="23812" cy="28575"/>
            </a:xfrm>
            <a:custGeom>
              <a:avLst/>
              <a:gdLst>
                <a:gd name="T0" fmla="*/ 17859 w 64"/>
                <a:gd name="T1" fmla="*/ 5862 h 78"/>
                <a:gd name="T2" fmla="*/ 23440 w 64"/>
                <a:gd name="T3" fmla="*/ 7693 h 78"/>
                <a:gd name="T4" fmla="*/ 4837 w 64"/>
                <a:gd name="T5" fmla="*/ 28209 h 78"/>
                <a:gd name="T6" fmla="*/ 0 w 64"/>
                <a:gd name="T7" fmla="*/ 26011 h 78"/>
                <a:gd name="T8" fmla="*/ 1860 w 64"/>
                <a:gd name="T9" fmla="*/ 0 h 78"/>
                <a:gd name="T10" fmla="*/ 6697 w 64"/>
                <a:gd name="T11" fmla="*/ 1832 h 78"/>
                <a:gd name="T12" fmla="*/ 4837 w 64"/>
                <a:gd name="T13" fmla="*/ 21248 h 78"/>
                <a:gd name="T14" fmla="*/ 4837 w 64"/>
                <a:gd name="T15" fmla="*/ 21248 h 78"/>
                <a:gd name="T16" fmla="*/ 17859 w 64"/>
                <a:gd name="T17" fmla="*/ 5862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" h="78">
                  <a:moveTo>
                    <a:pt x="48" y="16"/>
                  </a:moveTo>
                  <a:lnTo>
                    <a:pt x="63" y="21"/>
                  </a:lnTo>
                  <a:lnTo>
                    <a:pt x="13" y="77"/>
                  </a:lnTo>
                  <a:lnTo>
                    <a:pt x="0" y="71"/>
                  </a:lnTo>
                  <a:lnTo>
                    <a:pt x="5" y="0"/>
                  </a:lnTo>
                  <a:lnTo>
                    <a:pt x="18" y="5"/>
                  </a:lnTo>
                  <a:lnTo>
                    <a:pt x="13" y="58"/>
                  </a:lnTo>
                  <a:lnTo>
                    <a:pt x="48" y="1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Freeform 506">
              <a:extLst>
                <a:ext uri="{FF2B5EF4-FFF2-40B4-BE49-F238E27FC236}">
                  <a16:creationId xmlns:a16="http://schemas.microsoft.com/office/drawing/2014/main" id="{4A7650AF-8B0B-48E8-8489-22B628668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061" y="6586534"/>
              <a:ext cx="11113" cy="25400"/>
            </a:xfrm>
            <a:custGeom>
              <a:avLst/>
              <a:gdLst>
                <a:gd name="T0" fmla="*/ 4378 w 33"/>
                <a:gd name="T1" fmla="*/ 25032 h 69"/>
                <a:gd name="T2" fmla="*/ 0 w 33"/>
                <a:gd name="T3" fmla="*/ 24296 h 69"/>
                <a:gd name="T4" fmla="*/ 6398 w 33"/>
                <a:gd name="T5" fmla="*/ 0 h 69"/>
                <a:gd name="T6" fmla="*/ 10776 w 33"/>
                <a:gd name="T7" fmla="*/ 736 h 69"/>
                <a:gd name="T8" fmla="*/ 4378 w 33"/>
                <a:gd name="T9" fmla="*/ 25032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69">
                  <a:moveTo>
                    <a:pt x="13" y="68"/>
                  </a:moveTo>
                  <a:lnTo>
                    <a:pt x="0" y="66"/>
                  </a:lnTo>
                  <a:lnTo>
                    <a:pt x="19" y="0"/>
                  </a:lnTo>
                  <a:lnTo>
                    <a:pt x="32" y="2"/>
                  </a:lnTo>
                  <a:lnTo>
                    <a:pt x="13" y="6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Freeform 507">
              <a:extLst>
                <a:ext uri="{FF2B5EF4-FFF2-40B4-BE49-F238E27FC236}">
                  <a16:creationId xmlns:a16="http://schemas.microsoft.com/office/drawing/2014/main" id="{847AF477-7784-4334-B778-08C2DF63E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8161" y="6588121"/>
              <a:ext cx="26988" cy="26988"/>
            </a:xfrm>
            <a:custGeom>
              <a:avLst/>
              <a:gdLst>
                <a:gd name="T0" fmla="*/ 26638 w 77"/>
                <a:gd name="T1" fmla="*/ 24829 h 75"/>
                <a:gd name="T2" fmla="*/ 21380 w 77"/>
                <a:gd name="T3" fmla="*/ 24829 h 75"/>
                <a:gd name="T4" fmla="*/ 20329 w 77"/>
                <a:gd name="T5" fmla="*/ 4678 h 75"/>
                <a:gd name="T6" fmla="*/ 20329 w 77"/>
                <a:gd name="T7" fmla="*/ 4678 h 75"/>
                <a:gd name="T8" fmla="*/ 16473 w 77"/>
                <a:gd name="T9" fmla="*/ 25549 h 75"/>
                <a:gd name="T10" fmla="*/ 11917 w 77"/>
                <a:gd name="T11" fmla="*/ 25549 h 75"/>
                <a:gd name="T12" fmla="*/ 5608 w 77"/>
                <a:gd name="T13" fmla="*/ 5757 h 75"/>
                <a:gd name="T14" fmla="*/ 5608 w 77"/>
                <a:gd name="T15" fmla="*/ 5757 h 75"/>
                <a:gd name="T16" fmla="*/ 7360 w 77"/>
                <a:gd name="T17" fmla="*/ 25549 h 75"/>
                <a:gd name="T18" fmla="*/ 1752 w 77"/>
                <a:gd name="T19" fmla="*/ 26628 h 75"/>
                <a:gd name="T20" fmla="*/ 0 w 77"/>
                <a:gd name="T21" fmla="*/ 1799 h 75"/>
                <a:gd name="T22" fmla="*/ 8412 w 77"/>
                <a:gd name="T23" fmla="*/ 1799 h 75"/>
                <a:gd name="T24" fmla="*/ 13669 w 77"/>
                <a:gd name="T25" fmla="*/ 20151 h 75"/>
                <a:gd name="T26" fmla="*/ 13669 w 77"/>
                <a:gd name="T27" fmla="*/ 20151 h 75"/>
                <a:gd name="T28" fmla="*/ 17525 w 77"/>
                <a:gd name="T29" fmla="*/ 1080 h 75"/>
                <a:gd name="T30" fmla="*/ 24885 w 77"/>
                <a:gd name="T31" fmla="*/ 0 h 75"/>
                <a:gd name="T32" fmla="*/ 26638 w 77"/>
                <a:gd name="T33" fmla="*/ 24829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75">
                  <a:moveTo>
                    <a:pt x="76" y="69"/>
                  </a:moveTo>
                  <a:lnTo>
                    <a:pt x="61" y="69"/>
                  </a:lnTo>
                  <a:lnTo>
                    <a:pt x="58" y="13"/>
                  </a:lnTo>
                  <a:lnTo>
                    <a:pt x="47" y="71"/>
                  </a:lnTo>
                  <a:lnTo>
                    <a:pt x="34" y="71"/>
                  </a:lnTo>
                  <a:lnTo>
                    <a:pt x="16" y="16"/>
                  </a:lnTo>
                  <a:lnTo>
                    <a:pt x="21" y="71"/>
                  </a:lnTo>
                  <a:lnTo>
                    <a:pt x="5" y="74"/>
                  </a:lnTo>
                  <a:lnTo>
                    <a:pt x="0" y="5"/>
                  </a:lnTo>
                  <a:lnTo>
                    <a:pt x="24" y="5"/>
                  </a:lnTo>
                  <a:lnTo>
                    <a:pt x="39" y="56"/>
                  </a:lnTo>
                  <a:lnTo>
                    <a:pt x="50" y="3"/>
                  </a:lnTo>
                  <a:lnTo>
                    <a:pt x="71" y="0"/>
                  </a:lnTo>
                  <a:lnTo>
                    <a:pt x="76" y="6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Freeform 508">
              <a:extLst>
                <a:ext uri="{FF2B5EF4-FFF2-40B4-BE49-F238E27FC236}">
                  <a16:creationId xmlns:a16="http://schemas.microsoft.com/office/drawing/2014/main" id="{FE69BF8F-1123-4AAA-8C69-BDFB99384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499" y="6583359"/>
              <a:ext cx="26987" cy="26987"/>
            </a:xfrm>
            <a:custGeom>
              <a:avLst/>
              <a:gdLst>
                <a:gd name="T0" fmla="*/ 24799 w 74"/>
                <a:gd name="T1" fmla="*/ 14033 h 75"/>
                <a:gd name="T2" fmla="*/ 16776 w 74"/>
                <a:gd name="T3" fmla="*/ 25548 h 75"/>
                <a:gd name="T4" fmla="*/ 8388 w 74"/>
                <a:gd name="T5" fmla="*/ 24828 h 75"/>
                <a:gd name="T6" fmla="*/ 4376 w 74"/>
                <a:gd name="T7" fmla="*/ 19071 h 75"/>
                <a:gd name="T8" fmla="*/ 0 w 74"/>
                <a:gd name="T9" fmla="*/ 3598 h 75"/>
                <a:gd name="T10" fmla="*/ 5470 w 74"/>
                <a:gd name="T11" fmla="*/ 2879 h 75"/>
                <a:gd name="T12" fmla="*/ 9117 w 74"/>
                <a:gd name="T13" fmla="*/ 17991 h 75"/>
                <a:gd name="T14" fmla="*/ 14952 w 74"/>
                <a:gd name="T15" fmla="*/ 21949 h 75"/>
                <a:gd name="T16" fmla="*/ 18964 w 74"/>
                <a:gd name="T17" fmla="*/ 16192 h 75"/>
                <a:gd name="T18" fmla="*/ 14952 w 74"/>
                <a:gd name="T19" fmla="*/ 720 h 75"/>
                <a:gd name="T20" fmla="*/ 20787 w 74"/>
                <a:gd name="T21" fmla="*/ 0 h 75"/>
                <a:gd name="T22" fmla="*/ 24799 w 74"/>
                <a:gd name="T23" fmla="*/ 14033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4" h="75">
                  <a:moveTo>
                    <a:pt x="68" y="39"/>
                  </a:moveTo>
                  <a:cubicBezTo>
                    <a:pt x="73" y="58"/>
                    <a:pt x="62" y="66"/>
                    <a:pt x="46" y="71"/>
                  </a:cubicBezTo>
                  <a:cubicBezTo>
                    <a:pt x="41" y="74"/>
                    <a:pt x="30" y="74"/>
                    <a:pt x="23" y="69"/>
                  </a:cubicBezTo>
                  <a:cubicBezTo>
                    <a:pt x="17" y="66"/>
                    <a:pt x="15" y="61"/>
                    <a:pt x="12" y="53"/>
                  </a:cubicBezTo>
                  <a:lnTo>
                    <a:pt x="0" y="10"/>
                  </a:lnTo>
                  <a:lnTo>
                    <a:pt x="15" y="8"/>
                  </a:lnTo>
                  <a:lnTo>
                    <a:pt x="25" y="50"/>
                  </a:lnTo>
                  <a:cubicBezTo>
                    <a:pt x="28" y="58"/>
                    <a:pt x="33" y="61"/>
                    <a:pt x="41" y="61"/>
                  </a:cubicBezTo>
                  <a:cubicBezTo>
                    <a:pt x="52" y="58"/>
                    <a:pt x="54" y="53"/>
                    <a:pt x="52" y="45"/>
                  </a:cubicBezTo>
                  <a:lnTo>
                    <a:pt x="41" y="2"/>
                  </a:lnTo>
                  <a:lnTo>
                    <a:pt x="57" y="0"/>
                  </a:lnTo>
                  <a:lnTo>
                    <a:pt x="68" y="3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Freeform 509">
              <a:extLst>
                <a:ext uri="{FF2B5EF4-FFF2-40B4-BE49-F238E27FC236}">
                  <a16:creationId xmlns:a16="http://schemas.microsoft.com/office/drawing/2014/main" id="{6D374636-C848-4406-A245-A25941621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0049" y="6369046"/>
              <a:ext cx="23812" cy="26988"/>
            </a:xfrm>
            <a:custGeom>
              <a:avLst/>
              <a:gdLst>
                <a:gd name="T0" fmla="*/ 23457 w 67"/>
                <a:gd name="T1" fmla="*/ 23133 h 77"/>
                <a:gd name="T2" fmla="*/ 20613 w 67"/>
                <a:gd name="T3" fmla="*/ 26638 h 77"/>
                <a:gd name="T4" fmla="*/ 0 w 67"/>
                <a:gd name="T5" fmla="*/ 13669 h 77"/>
                <a:gd name="T6" fmla="*/ 6397 w 67"/>
                <a:gd name="T7" fmla="*/ 4556 h 77"/>
                <a:gd name="T8" fmla="*/ 17770 w 67"/>
                <a:gd name="T9" fmla="*/ 2453 h 77"/>
                <a:gd name="T10" fmla="*/ 19547 w 67"/>
                <a:gd name="T11" fmla="*/ 12968 h 77"/>
                <a:gd name="T12" fmla="*/ 15993 w 67"/>
                <a:gd name="T13" fmla="*/ 17525 h 77"/>
                <a:gd name="T14" fmla="*/ 23457 w 67"/>
                <a:gd name="T15" fmla="*/ 23133 h 77"/>
                <a:gd name="T16" fmla="*/ 14927 w 67"/>
                <a:gd name="T17" fmla="*/ 11917 h 77"/>
                <a:gd name="T18" fmla="*/ 13861 w 67"/>
                <a:gd name="T19" fmla="*/ 6309 h 77"/>
                <a:gd name="T20" fmla="*/ 8530 w 67"/>
                <a:gd name="T21" fmla="*/ 8061 h 77"/>
                <a:gd name="T22" fmla="*/ 5686 w 67"/>
                <a:gd name="T23" fmla="*/ 11917 h 77"/>
                <a:gd name="T24" fmla="*/ 12084 w 67"/>
                <a:gd name="T25" fmla="*/ 15772 h 77"/>
                <a:gd name="T26" fmla="*/ 14927 w 67"/>
                <a:gd name="T27" fmla="*/ 11917 h 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7" h="77">
                  <a:moveTo>
                    <a:pt x="66" y="66"/>
                  </a:moveTo>
                  <a:lnTo>
                    <a:pt x="58" y="76"/>
                  </a:lnTo>
                  <a:lnTo>
                    <a:pt x="0" y="39"/>
                  </a:lnTo>
                  <a:lnTo>
                    <a:pt x="18" y="13"/>
                  </a:lnTo>
                  <a:cubicBezTo>
                    <a:pt x="26" y="2"/>
                    <a:pt x="39" y="0"/>
                    <a:pt x="50" y="7"/>
                  </a:cubicBezTo>
                  <a:cubicBezTo>
                    <a:pt x="55" y="10"/>
                    <a:pt x="66" y="23"/>
                    <a:pt x="55" y="37"/>
                  </a:cubicBezTo>
                  <a:lnTo>
                    <a:pt x="45" y="50"/>
                  </a:lnTo>
                  <a:lnTo>
                    <a:pt x="66" y="66"/>
                  </a:lnTo>
                  <a:close/>
                  <a:moveTo>
                    <a:pt x="42" y="34"/>
                  </a:moveTo>
                  <a:cubicBezTo>
                    <a:pt x="47" y="26"/>
                    <a:pt x="42" y="21"/>
                    <a:pt x="39" y="18"/>
                  </a:cubicBezTo>
                  <a:cubicBezTo>
                    <a:pt x="34" y="15"/>
                    <a:pt x="29" y="15"/>
                    <a:pt x="24" y="23"/>
                  </a:cubicBezTo>
                  <a:lnTo>
                    <a:pt x="16" y="34"/>
                  </a:lnTo>
                  <a:lnTo>
                    <a:pt x="34" y="45"/>
                  </a:lnTo>
                  <a:lnTo>
                    <a:pt x="42" y="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Freeform 510">
              <a:extLst>
                <a:ext uri="{FF2B5EF4-FFF2-40B4-BE49-F238E27FC236}">
                  <a16:creationId xmlns:a16="http://schemas.microsoft.com/office/drawing/2014/main" id="{0BC9C6EC-7003-4440-9375-722986741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8799" y="6554784"/>
              <a:ext cx="9525" cy="6350"/>
            </a:xfrm>
            <a:custGeom>
              <a:avLst/>
              <a:gdLst>
                <a:gd name="T0" fmla="*/ 2286 w 25"/>
                <a:gd name="T1" fmla="*/ 6016 h 19"/>
                <a:gd name="T2" fmla="*/ 0 w 25"/>
                <a:gd name="T3" fmla="*/ 6016 h 19"/>
                <a:gd name="T4" fmla="*/ 7239 w 25"/>
                <a:gd name="T5" fmla="*/ 1671 h 19"/>
                <a:gd name="T6" fmla="*/ 2286 w 25"/>
                <a:gd name="T7" fmla="*/ 6016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19">
                  <a:moveTo>
                    <a:pt x="6" y="18"/>
                  </a:moveTo>
                  <a:lnTo>
                    <a:pt x="0" y="18"/>
                  </a:lnTo>
                  <a:cubicBezTo>
                    <a:pt x="3" y="13"/>
                    <a:pt x="11" y="0"/>
                    <a:pt x="19" y="5"/>
                  </a:cubicBezTo>
                  <a:cubicBezTo>
                    <a:pt x="24" y="16"/>
                    <a:pt x="11" y="13"/>
                    <a:pt x="6" y="1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Freeform 511">
              <a:extLst>
                <a:ext uri="{FF2B5EF4-FFF2-40B4-BE49-F238E27FC236}">
                  <a16:creationId xmlns:a16="http://schemas.microsoft.com/office/drawing/2014/main" id="{2128E04D-2FC1-4D65-A76F-5E80D7985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24" y="6481759"/>
              <a:ext cx="7937" cy="4762"/>
            </a:xfrm>
            <a:custGeom>
              <a:avLst/>
              <a:gdLst>
                <a:gd name="T0" fmla="*/ 7540 w 20"/>
                <a:gd name="T1" fmla="*/ 4365 h 12"/>
                <a:gd name="T2" fmla="*/ 0 w 20"/>
                <a:gd name="T3" fmla="*/ 4365 h 12"/>
                <a:gd name="T4" fmla="*/ 7540 w 20"/>
                <a:gd name="T5" fmla="*/ 2381 h 12"/>
                <a:gd name="T6" fmla="*/ 7540 w 20"/>
                <a:gd name="T7" fmla="*/ 4365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2">
                  <a:moveTo>
                    <a:pt x="19" y="11"/>
                  </a:moveTo>
                  <a:lnTo>
                    <a:pt x="0" y="11"/>
                  </a:lnTo>
                  <a:cubicBezTo>
                    <a:pt x="0" y="0"/>
                    <a:pt x="16" y="0"/>
                    <a:pt x="19" y="6"/>
                  </a:cubicBezTo>
                  <a:lnTo>
                    <a:pt x="19" y="1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Freeform 512">
              <a:extLst>
                <a:ext uri="{FF2B5EF4-FFF2-40B4-BE49-F238E27FC236}">
                  <a16:creationId xmlns:a16="http://schemas.microsoft.com/office/drawing/2014/main" id="{5FAC353C-C18A-4D8D-9F60-342F43287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274" y="6435721"/>
              <a:ext cx="15875" cy="6350"/>
            </a:xfrm>
            <a:custGeom>
              <a:avLst/>
              <a:gdLst>
                <a:gd name="T0" fmla="*/ 0 w 46"/>
                <a:gd name="T1" fmla="*/ 5976 h 17"/>
                <a:gd name="T2" fmla="*/ 3451 w 46"/>
                <a:gd name="T3" fmla="*/ 2241 h 17"/>
                <a:gd name="T4" fmla="*/ 11734 w 46"/>
                <a:gd name="T5" fmla="*/ 1121 h 17"/>
                <a:gd name="T6" fmla="*/ 15530 w 46"/>
                <a:gd name="T7" fmla="*/ 0 h 17"/>
                <a:gd name="T8" fmla="*/ 13804 w 46"/>
                <a:gd name="T9" fmla="*/ 4109 h 17"/>
                <a:gd name="T10" fmla="*/ 8973 w 46"/>
                <a:gd name="T11" fmla="*/ 5976 h 17"/>
                <a:gd name="T12" fmla="*/ 10008 w 46"/>
                <a:gd name="T13" fmla="*/ 4109 h 17"/>
                <a:gd name="T14" fmla="*/ 4486 w 46"/>
                <a:gd name="T15" fmla="*/ 4109 h 17"/>
                <a:gd name="T16" fmla="*/ 1726 w 46"/>
                <a:gd name="T17" fmla="*/ 5976 h 17"/>
                <a:gd name="T18" fmla="*/ 0 w 46"/>
                <a:gd name="T19" fmla="*/ 597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" h="17">
                  <a:moveTo>
                    <a:pt x="0" y="16"/>
                  </a:moveTo>
                  <a:lnTo>
                    <a:pt x="10" y="6"/>
                  </a:lnTo>
                  <a:lnTo>
                    <a:pt x="34" y="3"/>
                  </a:lnTo>
                  <a:lnTo>
                    <a:pt x="45" y="0"/>
                  </a:lnTo>
                  <a:lnTo>
                    <a:pt x="40" y="11"/>
                  </a:lnTo>
                  <a:lnTo>
                    <a:pt x="26" y="16"/>
                  </a:lnTo>
                  <a:lnTo>
                    <a:pt x="29" y="11"/>
                  </a:lnTo>
                  <a:lnTo>
                    <a:pt x="13" y="11"/>
                  </a:lnTo>
                  <a:lnTo>
                    <a:pt x="5" y="16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Freeform 513">
              <a:extLst>
                <a:ext uri="{FF2B5EF4-FFF2-40B4-BE49-F238E27FC236}">
                  <a16:creationId xmlns:a16="http://schemas.microsoft.com/office/drawing/2014/main" id="{1DB16D4E-40DD-435E-AB2F-207EA7528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5149" y="6435721"/>
              <a:ext cx="11112" cy="6350"/>
            </a:xfrm>
            <a:custGeom>
              <a:avLst/>
              <a:gdLst>
                <a:gd name="T0" fmla="*/ 4514 w 32"/>
                <a:gd name="T1" fmla="*/ 1121 h 17"/>
                <a:gd name="T2" fmla="*/ 7292 w 32"/>
                <a:gd name="T3" fmla="*/ 0 h 17"/>
                <a:gd name="T4" fmla="*/ 10765 w 32"/>
                <a:gd name="T5" fmla="*/ 2241 h 17"/>
                <a:gd name="T6" fmla="*/ 8681 w 32"/>
                <a:gd name="T7" fmla="*/ 4109 h 17"/>
                <a:gd name="T8" fmla="*/ 5556 w 32"/>
                <a:gd name="T9" fmla="*/ 4856 h 17"/>
                <a:gd name="T10" fmla="*/ 4514 w 32"/>
                <a:gd name="T11" fmla="*/ 5976 h 17"/>
                <a:gd name="T12" fmla="*/ 2778 w 32"/>
                <a:gd name="T13" fmla="*/ 4856 h 17"/>
                <a:gd name="T14" fmla="*/ 0 w 32"/>
                <a:gd name="T15" fmla="*/ 5976 h 17"/>
                <a:gd name="T16" fmla="*/ 0 w 32"/>
                <a:gd name="T17" fmla="*/ 4109 h 17"/>
                <a:gd name="T18" fmla="*/ 1736 w 32"/>
                <a:gd name="T19" fmla="*/ 4109 h 17"/>
                <a:gd name="T20" fmla="*/ 695 w 32"/>
                <a:gd name="T21" fmla="*/ 2241 h 17"/>
                <a:gd name="T22" fmla="*/ 1736 w 32"/>
                <a:gd name="T23" fmla="*/ 1121 h 17"/>
                <a:gd name="T24" fmla="*/ 4514 w 32"/>
                <a:gd name="T25" fmla="*/ 1121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17">
                  <a:moveTo>
                    <a:pt x="13" y="3"/>
                  </a:moveTo>
                  <a:lnTo>
                    <a:pt x="21" y="0"/>
                  </a:lnTo>
                  <a:lnTo>
                    <a:pt x="31" y="6"/>
                  </a:lnTo>
                  <a:lnTo>
                    <a:pt x="25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8" y="13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2" y="6"/>
                  </a:lnTo>
                  <a:lnTo>
                    <a:pt x="5" y="3"/>
                  </a:lnTo>
                  <a:lnTo>
                    <a:pt x="13" y="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Freeform 514">
              <a:extLst>
                <a:ext uri="{FF2B5EF4-FFF2-40B4-BE49-F238E27FC236}">
                  <a16:creationId xmlns:a16="http://schemas.microsoft.com/office/drawing/2014/main" id="{DA574AE7-48FB-4CA0-8908-42B3E1D05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849" y="6438896"/>
              <a:ext cx="6350" cy="3175"/>
            </a:xfrm>
            <a:custGeom>
              <a:avLst/>
              <a:gdLst>
                <a:gd name="T0" fmla="*/ 0 w 17"/>
                <a:gd name="T1" fmla="*/ 1058 h 9"/>
                <a:gd name="T2" fmla="*/ 1868 w 17"/>
                <a:gd name="T3" fmla="*/ 0 h 9"/>
                <a:gd name="T4" fmla="*/ 5976 w 17"/>
                <a:gd name="T5" fmla="*/ 0 h 9"/>
                <a:gd name="T6" fmla="*/ 4856 w 17"/>
                <a:gd name="T7" fmla="*/ 1764 h 9"/>
                <a:gd name="T8" fmla="*/ 0 w 17"/>
                <a:gd name="T9" fmla="*/ 2822 h 9"/>
                <a:gd name="T10" fmla="*/ 0 w 17"/>
                <a:gd name="T11" fmla="*/ 105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9">
                  <a:moveTo>
                    <a:pt x="0" y="3"/>
                  </a:moveTo>
                  <a:lnTo>
                    <a:pt x="5" y="0"/>
                  </a:lnTo>
                  <a:lnTo>
                    <a:pt x="16" y="0"/>
                  </a:lnTo>
                  <a:lnTo>
                    <a:pt x="13" y="5"/>
                  </a:lnTo>
                  <a:lnTo>
                    <a:pt x="0" y="8"/>
                  </a:lnTo>
                  <a:lnTo>
                    <a:pt x="0" y="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Freeform 515">
              <a:extLst>
                <a:ext uri="{FF2B5EF4-FFF2-40B4-BE49-F238E27FC236}">
                  <a16:creationId xmlns:a16="http://schemas.microsoft.com/office/drawing/2014/main" id="{CC0B55C1-CC3C-4E6E-A0C2-F679D18FD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449" y="6442071"/>
              <a:ext cx="4762" cy="3175"/>
            </a:xfrm>
            <a:custGeom>
              <a:avLst/>
              <a:gdLst>
                <a:gd name="T0" fmla="*/ 952 w 15"/>
                <a:gd name="T1" fmla="*/ 0 h 7"/>
                <a:gd name="T2" fmla="*/ 4445 w 15"/>
                <a:gd name="T3" fmla="*/ 0 h 7"/>
                <a:gd name="T4" fmla="*/ 3492 w 15"/>
                <a:gd name="T5" fmla="*/ 2721 h 7"/>
                <a:gd name="T6" fmla="*/ 0 w 15"/>
                <a:gd name="T7" fmla="*/ 2721 h 7"/>
                <a:gd name="T8" fmla="*/ 952 w 15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7">
                  <a:moveTo>
                    <a:pt x="3" y="0"/>
                  </a:moveTo>
                  <a:lnTo>
                    <a:pt x="14" y="0"/>
                  </a:lnTo>
                  <a:lnTo>
                    <a:pt x="11" y="6"/>
                  </a:lnTo>
                  <a:lnTo>
                    <a:pt x="0" y="6"/>
                  </a:lnTo>
                  <a:lnTo>
                    <a:pt x="3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Freeform 516">
              <a:extLst>
                <a:ext uri="{FF2B5EF4-FFF2-40B4-BE49-F238E27FC236}">
                  <a16:creationId xmlns:a16="http://schemas.microsoft.com/office/drawing/2014/main" id="{186882E5-FCF3-44D9-BA62-B92099ABB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849" y="6440484"/>
              <a:ext cx="4762" cy="1587"/>
            </a:xfrm>
            <a:custGeom>
              <a:avLst/>
              <a:gdLst>
                <a:gd name="T0" fmla="*/ 0 w 12"/>
                <a:gd name="T1" fmla="*/ 1323 h 6"/>
                <a:gd name="T2" fmla="*/ 3175 w 12"/>
                <a:gd name="T3" fmla="*/ 0 h 6"/>
                <a:gd name="T4" fmla="*/ 4365 w 12"/>
                <a:gd name="T5" fmla="*/ 794 h 6"/>
                <a:gd name="T6" fmla="*/ 2381 w 12"/>
                <a:gd name="T7" fmla="*/ 1323 h 6"/>
                <a:gd name="T8" fmla="*/ 0 w 12"/>
                <a:gd name="T9" fmla="*/ 1323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6">
                  <a:moveTo>
                    <a:pt x="0" y="5"/>
                  </a:moveTo>
                  <a:lnTo>
                    <a:pt x="8" y="0"/>
                  </a:lnTo>
                  <a:lnTo>
                    <a:pt x="11" y="3"/>
                  </a:lnTo>
                  <a:lnTo>
                    <a:pt x="6" y="5"/>
                  </a:lnTo>
                  <a:lnTo>
                    <a:pt x="0" y="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Freeform 517">
              <a:extLst>
                <a:ext uri="{FF2B5EF4-FFF2-40B4-BE49-F238E27FC236}">
                  <a16:creationId xmlns:a16="http://schemas.microsoft.com/office/drawing/2014/main" id="{D92D9BBA-AFFE-47C6-91AC-59BB5E7E8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6261" y="6443659"/>
              <a:ext cx="3175" cy="4762"/>
            </a:xfrm>
            <a:custGeom>
              <a:avLst/>
              <a:gdLst>
                <a:gd name="T0" fmla="*/ 0 w 9"/>
                <a:gd name="T1" fmla="*/ 1984 h 12"/>
                <a:gd name="T2" fmla="*/ 706 w 9"/>
                <a:gd name="T3" fmla="*/ 4365 h 12"/>
                <a:gd name="T4" fmla="*/ 2822 w 9"/>
                <a:gd name="T5" fmla="*/ 4365 h 12"/>
                <a:gd name="T6" fmla="*/ 1764 w 9"/>
                <a:gd name="T7" fmla="*/ 0 h 12"/>
                <a:gd name="T8" fmla="*/ 0 w 9"/>
                <a:gd name="T9" fmla="*/ 198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2">
                  <a:moveTo>
                    <a:pt x="0" y="5"/>
                  </a:moveTo>
                  <a:lnTo>
                    <a:pt x="2" y="11"/>
                  </a:lnTo>
                  <a:lnTo>
                    <a:pt x="8" y="11"/>
                  </a:lnTo>
                  <a:lnTo>
                    <a:pt x="5" y="0"/>
                  </a:lnTo>
                  <a:lnTo>
                    <a:pt x="0" y="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Freeform 518">
              <a:extLst>
                <a:ext uri="{FF2B5EF4-FFF2-40B4-BE49-F238E27FC236}">
                  <a16:creationId xmlns:a16="http://schemas.microsoft.com/office/drawing/2014/main" id="{B77496A4-868C-47A7-8341-76C67A206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1024" y="6443659"/>
              <a:ext cx="3175" cy="4762"/>
            </a:xfrm>
            <a:custGeom>
              <a:avLst/>
              <a:gdLst>
                <a:gd name="T0" fmla="*/ 1764 w 9"/>
                <a:gd name="T1" fmla="*/ 4365 h 12"/>
                <a:gd name="T2" fmla="*/ 2822 w 9"/>
                <a:gd name="T3" fmla="*/ 1984 h 12"/>
                <a:gd name="T4" fmla="*/ 0 w 9"/>
                <a:gd name="T5" fmla="*/ 0 h 12"/>
                <a:gd name="T6" fmla="*/ 1764 w 9"/>
                <a:gd name="T7" fmla="*/ 4365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2">
                  <a:moveTo>
                    <a:pt x="5" y="11"/>
                  </a:moveTo>
                  <a:lnTo>
                    <a:pt x="8" y="5"/>
                  </a:lnTo>
                  <a:lnTo>
                    <a:pt x="0" y="0"/>
                  </a:lnTo>
                  <a:lnTo>
                    <a:pt x="5" y="1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Freeform 519">
              <a:extLst>
                <a:ext uri="{FF2B5EF4-FFF2-40B4-BE49-F238E27FC236}">
                  <a16:creationId xmlns:a16="http://schemas.microsoft.com/office/drawing/2014/main" id="{24C7DE67-2F84-4388-8AA9-9647AAD0E1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4199" y="6445246"/>
              <a:ext cx="3175" cy="6350"/>
            </a:xfrm>
            <a:custGeom>
              <a:avLst/>
              <a:gdLst>
                <a:gd name="T0" fmla="*/ 1361 w 7"/>
                <a:gd name="T1" fmla="*/ 0 h 17"/>
                <a:gd name="T2" fmla="*/ 2721 w 7"/>
                <a:gd name="T3" fmla="*/ 0 h 17"/>
                <a:gd name="T4" fmla="*/ 2721 w 7"/>
                <a:gd name="T5" fmla="*/ 5976 h 17"/>
                <a:gd name="T6" fmla="*/ 0 w 7"/>
                <a:gd name="T7" fmla="*/ 1121 h 17"/>
                <a:gd name="T8" fmla="*/ 1361 w 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7">
                  <a:moveTo>
                    <a:pt x="3" y="0"/>
                  </a:moveTo>
                  <a:lnTo>
                    <a:pt x="6" y="0"/>
                  </a:lnTo>
                  <a:lnTo>
                    <a:pt x="6" y="16"/>
                  </a:lnTo>
                  <a:lnTo>
                    <a:pt x="0" y="3"/>
                  </a:lnTo>
                  <a:lnTo>
                    <a:pt x="3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Freeform 520">
              <a:extLst>
                <a:ext uri="{FF2B5EF4-FFF2-40B4-BE49-F238E27FC236}">
                  <a16:creationId xmlns:a16="http://schemas.microsoft.com/office/drawing/2014/main" id="{836E0BB8-0A63-4BBC-B3D7-459D4C629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024" y="6356346"/>
              <a:ext cx="174625" cy="211138"/>
            </a:xfrm>
            <a:custGeom>
              <a:avLst/>
              <a:gdLst>
                <a:gd name="T0" fmla="*/ 74225 w 487"/>
                <a:gd name="T1" fmla="*/ 5036 h 587"/>
                <a:gd name="T2" fmla="*/ 76017 w 487"/>
                <a:gd name="T3" fmla="*/ 12589 h 587"/>
                <a:gd name="T4" fmla="*/ 81755 w 487"/>
                <a:gd name="T5" fmla="*/ 24819 h 587"/>
                <a:gd name="T6" fmla="*/ 77810 w 487"/>
                <a:gd name="T7" fmla="*/ 21941 h 587"/>
                <a:gd name="T8" fmla="*/ 79603 w 487"/>
                <a:gd name="T9" fmla="*/ 24099 h 587"/>
                <a:gd name="T10" fmla="*/ 74942 w 487"/>
                <a:gd name="T11" fmla="*/ 30574 h 587"/>
                <a:gd name="T12" fmla="*/ 79603 w 487"/>
                <a:gd name="T13" fmla="*/ 33451 h 587"/>
                <a:gd name="T14" fmla="*/ 87492 w 487"/>
                <a:gd name="T15" fmla="*/ 31653 h 587"/>
                <a:gd name="T16" fmla="*/ 89285 w 487"/>
                <a:gd name="T17" fmla="*/ 19064 h 587"/>
                <a:gd name="T18" fmla="*/ 89285 w 487"/>
                <a:gd name="T19" fmla="*/ 19064 h 587"/>
                <a:gd name="T20" fmla="*/ 88209 w 487"/>
                <a:gd name="T21" fmla="*/ 14388 h 587"/>
                <a:gd name="T22" fmla="*/ 87850 w 487"/>
                <a:gd name="T23" fmla="*/ 21941 h 587"/>
                <a:gd name="T24" fmla="*/ 114743 w 487"/>
                <a:gd name="T25" fmla="*/ 101073 h 587"/>
                <a:gd name="T26" fmla="*/ 125142 w 487"/>
                <a:gd name="T27" fmla="*/ 105749 h 587"/>
                <a:gd name="T28" fmla="*/ 130521 w 487"/>
                <a:gd name="T29" fmla="*/ 105749 h 587"/>
                <a:gd name="T30" fmla="*/ 144863 w 487"/>
                <a:gd name="T31" fmla="*/ 121216 h 587"/>
                <a:gd name="T32" fmla="*/ 153469 w 487"/>
                <a:gd name="T33" fmla="*/ 156465 h 587"/>
                <a:gd name="T34" fmla="*/ 124066 w 487"/>
                <a:gd name="T35" fmla="*/ 179126 h 587"/>
                <a:gd name="T36" fmla="*/ 96815 w 487"/>
                <a:gd name="T37" fmla="*/ 205743 h 587"/>
                <a:gd name="T38" fmla="*/ 88209 w 487"/>
                <a:gd name="T39" fmla="*/ 201067 h 587"/>
                <a:gd name="T40" fmla="*/ 95022 w 487"/>
                <a:gd name="T41" fmla="*/ 124093 h 587"/>
                <a:gd name="T42" fmla="*/ 98608 w 487"/>
                <a:gd name="T43" fmla="*/ 108626 h 587"/>
                <a:gd name="T44" fmla="*/ 87492 w 487"/>
                <a:gd name="T45" fmla="*/ 105749 h 587"/>
                <a:gd name="T46" fmla="*/ 60599 w 487"/>
                <a:gd name="T47" fmla="*/ 93519 h 587"/>
                <a:gd name="T48" fmla="*/ 49483 w 487"/>
                <a:gd name="T49" fmla="*/ 85966 h 587"/>
                <a:gd name="T50" fmla="*/ 38009 w 487"/>
                <a:gd name="T51" fmla="*/ 53594 h 587"/>
                <a:gd name="T52" fmla="*/ 0 w 487"/>
                <a:gd name="T53" fmla="*/ 47839 h 587"/>
                <a:gd name="T54" fmla="*/ 8606 w 487"/>
                <a:gd name="T55" fmla="*/ 37408 h 587"/>
                <a:gd name="T56" fmla="*/ 8606 w 487"/>
                <a:gd name="T57" fmla="*/ 33451 h 587"/>
                <a:gd name="T58" fmla="*/ 8606 w 487"/>
                <a:gd name="T59" fmla="*/ 28775 h 587"/>
                <a:gd name="T60" fmla="*/ 58089 w 487"/>
                <a:gd name="T61" fmla="*/ 15467 h 587"/>
                <a:gd name="T62" fmla="*/ 61675 w 487"/>
                <a:gd name="T63" fmla="*/ 7913 h 587"/>
                <a:gd name="T64" fmla="*/ 76735 w 487"/>
                <a:gd name="T65" fmla="*/ 1079 h 587"/>
                <a:gd name="T66" fmla="*/ 81755 w 487"/>
                <a:gd name="T67" fmla="*/ 3957 h 587"/>
                <a:gd name="T68" fmla="*/ 85340 w 487"/>
                <a:gd name="T69" fmla="*/ 3957 h 587"/>
                <a:gd name="T70" fmla="*/ 107213 w 487"/>
                <a:gd name="T71" fmla="*/ 20143 h 587"/>
                <a:gd name="T72" fmla="*/ 109365 w 487"/>
                <a:gd name="T73" fmla="*/ 28775 h 587"/>
                <a:gd name="T74" fmla="*/ 126935 w 487"/>
                <a:gd name="T75" fmla="*/ 43163 h 587"/>
                <a:gd name="T76" fmla="*/ 99683 w 487"/>
                <a:gd name="T77" fmla="*/ 80211 h 587"/>
                <a:gd name="T78" fmla="*/ 93946 w 487"/>
                <a:gd name="T79" fmla="*/ 75535 h 587"/>
                <a:gd name="T80" fmla="*/ 77810 w 487"/>
                <a:gd name="T81" fmla="*/ 91721 h 587"/>
                <a:gd name="T82" fmla="*/ 86416 w 487"/>
                <a:gd name="T83" fmla="*/ 84887 h 587"/>
                <a:gd name="T84" fmla="*/ 95739 w 487"/>
                <a:gd name="T85" fmla="*/ 98195 h 587"/>
                <a:gd name="T86" fmla="*/ 97890 w 487"/>
                <a:gd name="T87" fmla="*/ 105749 h 587"/>
                <a:gd name="T88" fmla="*/ 103628 w 487"/>
                <a:gd name="T89" fmla="*/ 105749 h 587"/>
                <a:gd name="T90" fmla="*/ 104345 w 487"/>
                <a:gd name="T91" fmla="*/ 105749 h 58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87" h="587">
                  <a:moveTo>
                    <a:pt x="212" y="35"/>
                  </a:moveTo>
                  <a:cubicBezTo>
                    <a:pt x="214" y="32"/>
                    <a:pt x="212" y="16"/>
                    <a:pt x="207" y="14"/>
                  </a:cubicBezTo>
                  <a:cubicBezTo>
                    <a:pt x="201" y="24"/>
                    <a:pt x="220" y="27"/>
                    <a:pt x="207" y="35"/>
                  </a:cubicBezTo>
                  <a:lnTo>
                    <a:pt x="212" y="35"/>
                  </a:lnTo>
                  <a:close/>
                  <a:moveTo>
                    <a:pt x="244" y="66"/>
                  </a:moveTo>
                  <a:cubicBezTo>
                    <a:pt x="241" y="68"/>
                    <a:pt x="237" y="69"/>
                    <a:pt x="228" y="69"/>
                  </a:cubicBezTo>
                  <a:cubicBezTo>
                    <a:pt x="225" y="67"/>
                    <a:pt x="222" y="64"/>
                    <a:pt x="222" y="61"/>
                  </a:cubicBezTo>
                  <a:lnTo>
                    <a:pt x="217" y="61"/>
                  </a:lnTo>
                  <a:lnTo>
                    <a:pt x="217" y="67"/>
                  </a:lnTo>
                  <a:lnTo>
                    <a:pt x="222" y="67"/>
                  </a:lnTo>
                  <a:cubicBezTo>
                    <a:pt x="220" y="69"/>
                    <a:pt x="217" y="72"/>
                    <a:pt x="214" y="72"/>
                  </a:cubicBezTo>
                  <a:cubicBezTo>
                    <a:pt x="214" y="77"/>
                    <a:pt x="214" y="83"/>
                    <a:pt x="209" y="85"/>
                  </a:cubicBezTo>
                  <a:lnTo>
                    <a:pt x="217" y="85"/>
                  </a:lnTo>
                  <a:cubicBezTo>
                    <a:pt x="220" y="88"/>
                    <a:pt x="222" y="90"/>
                    <a:pt x="222" y="93"/>
                  </a:cubicBezTo>
                  <a:cubicBezTo>
                    <a:pt x="227" y="95"/>
                    <a:pt x="235" y="92"/>
                    <a:pt x="239" y="95"/>
                  </a:cubicBezTo>
                  <a:cubicBezTo>
                    <a:pt x="238" y="92"/>
                    <a:pt x="242" y="90"/>
                    <a:pt x="244" y="88"/>
                  </a:cubicBezTo>
                  <a:cubicBezTo>
                    <a:pt x="244" y="83"/>
                    <a:pt x="243" y="74"/>
                    <a:pt x="244" y="66"/>
                  </a:cubicBezTo>
                  <a:close/>
                  <a:moveTo>
                    <a:pt x="249" y="53"/>
                  </a:moveTo>
                  <a:lnTo>
                    <a:pt x="254" y="48"/>
                  </a:lnTo>
                  <a:cubicBezTo>
                    <a:pt x="252" y="48"/>
                    <a:pt x="252" y="51"/>
                    <a:pt x="249" y="53"/>
                  </a:cubicBezTo>
                  <a:lnTo>
                    <a:pt x="241" y="45"/>
                  </a:lnTo>
                  <a:lnTo>
                    <a:pt x="246" y="40"/>
                  </a:lnTo>
                  <a:cubicBezTo>
                    <a:pt x="241" y="43"/>
                    <a:pt x="238" y="35"/>
                    <a:pt x="233" y="32"/>
                  </a:cubicBezTo>
                  <a:cubicBezTo>
                    <a:pt x="230" y="42"/>
                    <a:pt x="243" y="53"/>
                    <a:pt x="245" y="61"/>
                  </a:cubicBezTo>
                  <a:cubicBezTo>
                    <a:pt x="246" y="58"/>
                    <a:pt x="247" y="56"/>
                    <a:pt x="249" y="53"/>
                  </a:cubicBezTo>
                  <a:close/>
                  <a:moveTo>
                    <a:pt x="320" y="281"/>
                  </a:moveTo>
                  <a:cubicBezTo>
                    <a:pt x="318" y="286"/>
                    <a:pt x="323" y="286"/>
                    <a:pt x="326" y="289"/>
                  </a:cubicBezTo>
                  <a:cubicBezTo>
                    <a:pt x="335" y="278"/>
                    <a:pt x="341" y="286"/>
                    <a:pt x="349" y="294"/>
                  </a:cubicBezTo>
                  <a:cubicBezTo>
                    <a:pt x="351" y="297"/>
                    <a:pt x="356" y="300"/>
                    <a:pt x="362" y="300"/>
                  </a:cubicBezTo>
                  <a:cubicBezTo>
                    <a:pt x="362" y="297"/>
                    <a:pt x="362" y="297"/>
                    <a:pt x="364" y="294"/>
                  </a:cubicBezTo>
                  <a:lnTo>
                    <a:pt x="370" y="294"/>
                  </a:lnTo>
                  <a:cubicBezTo>
                    <a:pt x="378" y="310"/>
                    <a:pt x="401" y="321"/>
                    <a:pt x="404" y="337"/>
                  </a:cubicBezTo>
                  <a:cubicBezTo>
                    <a:pt x="420" y="345"/>
                    <a:pt x="441" y="337"/>
                    <a:pt x="454" y="353"/>
                  </a:cubicBezTo>
                  <a:cubicBezTo>
                    <a:pt x="486" y="387"/>
                    <a:pt x="415" y="400"/>
                    <a:pt x="428" y="435"/>
                  </a:cubicBezTo>
                  <a:cubicBezTo>
                    <a:pt x="423" y="459"/>
                    <a:pt x="404" y="461"/>
                    <a:pt x="383" y="464"/>
                  </a:cubicBezTo>
                  <a:cubicBezTo>
                    <a:pt x="375" y="482"/>
                    <a:pt x="362" y="488"/>
                    <a:pt x="346" y="498"/>
                  </a:cubicBezTo>
                  <a:cubicBezTo>
                    <a:pt x="323" y="498"/>
                    <a:pt x="320" y="514"/>
                    <a:pt x="302" y="519"/>
                  </a:cubicBezTo>
                  <a:cubicBezTo>
                    <a:pt x="294" y="541"/>
                    <a:pt x="275" y="549"/>
                    <a:pt x="270" y="572"/>
                  </a:cubicBezTo>
                  <a:cubicBezTo>
                    <a:pt x="273" y="580"/>
                    <a:pt x="286" y="575"/>
                    <a:pt x="283" y="586"/>
                  </a:cubicBezTo>
                  <a:cubicBezTo>
                    <a:pt x="267" y="586"/>
                    <a:pt x="246" y="578"/>
                    <a:pt x="246" y="559"/>
                  </a:cubicBezTo>
                  <a:cubicBezTo>
                    <a:pt x="252" y="512"/>
                    <a:pt x="289" y="474"/>
                    <a:pt x="291" y="427"/>
                  </a:cubicBezTo>
                  <a:cubicBezTo>
                    <a:pt x="267" y="408"/>
                    <a:pt x="262" y="376"/>
                    <a:pt x="265" y="345"/>
                  </a:cubicBezTo>
                  <a:cubicBezTo>
                    <a:pt x="281" y="337"/>
                    <a:pt x="278" y="321"/>
                    <a:pt x="283" y="310"/>
                  </a:cubicBezTo>
                  <a:lnTo>
                    <a:pt x="275" y="302"/>
                  </a:lnTo>
                  <a:cubicBezTo>
                    <a:pt x="267" y="316"/>
                    <a:pt x="260" y="297"/>
                    <a:pt x="249" y="302"/>
                  </a:cubicBezTo>
                  <a:cubicBezTo>
                    <a:pt x="249" y="300"/>
                    <a:pt x="246" y="297"/>
                    <a:pt x="244" y="294"/>
                  </a:cubicBezTo>
                  <a:cubicBezTo>
                    <a:pt x="238" y="289"/>
                    <a:pt x="230" y="284"/>
                    <a:pt x="225" y="276"/>
                  </a:cubicBezTo>
                  <a:cubicBezTo>
                    <a:pt x="207" y="271"/>
                    <a:pt x="188" y="271"/>
                    <a:pt x="169" y="260"/>
                  </a:cubicBezTo>
                  <a:cubicBezTo>
                    <a:pt x="148" y="257"/>
                    <a:pt x="162" y="236"/>
                    <a:pt x="143" y="231"/>
                  </a:cubicBezTo>
                  <a:cubicBezTo>
                    <a:pt x="140" y="233"/>
                    <a:pt x="138" y="236"/>
                    <a:pt x="138" y="239"/>
                  </a:cubicBezTo>
                  <a:cubicBezTo>
                    <a:pt x="109" y="231"/>
                    <a:pt x="119" y="199"/>
                    <a:pt x="106" y="183"/>
                  </a:cubicBezTo>
                  <a:cubicBezTo>
                    <a:pt x="109" y="170"/>
                    <a:pt x="109" y="159"/>
                    <a:pt x="106" y="149"/>
                  </a:cubicBezTo>
                  <a:cubicBezTo>
                    <a:pt x="103" y="141"/>
                    <a:pt x="101" y="135"/>
                    <a:pt x="95" y="128"/>
                  </a:cubicBezTo>
                  <a:cubicBezTo>
                    <a:pt x="66" y="96"/>
                    <a:pt x="34" y="149"/>
                    <a:pt x="0" y="133"/>
                  </a:cubicBezTo>
                  <a:cubicBezTo>
                    <a:pt x="13" y="133"/>
                    <a:pt x="24" y="125"/>
                    <a:pt x="32" y="117"/>
                  </a:cubicBezTo>
                  <a:cubicBezTo>
                    <a:pt x="29" y="112"/>
                    <a:pt x="21" y="109"/>
                    <a:pt x="24" y="104"/>
                  </a:cubicBezTo>
                  <a:lnTo>
                    <a:pt x="29" y="98"/>
                  </a:lnTo>
                  <a:lnTo>
                    <a:pt x="24" y="93"/>
                  </a:lnTo>
                  <a:lnTo>
                    <a:pt x="29" y="88"/>
                  </a:lnTo>
                  <a:cubicBezTo>
                    <a:pt x="26" y="85"/>
                    <a:pt x="24" y="83"/>
                    <a:pt x="24" y="80"/>
                  </a:cubicBezTo>
                  <a:cubicBezTo>
                    <a:pt x="40" y="67"/>
                    <a:pt x="64" y="48"/>
                    <a:pt x="93" y="51"/>
                  </a:cubicBezTo>
                  <a:cubicBezTo>
                    <a:pt x="114" y="43"/>
                    <a:pt x="143" y="67"/>
                    <a:pt x="162" y="43"/>
                  </a:cubicBezTo>
                  <a:cubicBezTo>
                    <a:pt x="151" y="43"/>
                    <a:pt x="143" y="30"/>
                    <a:pt x="154" y="22"/>
                  </a:cubicBezTo>
                  <a:cubicBezTo>
                    <a:pt x="159" y="22"/>
                    <a:pt x="167" y="11"/>
                    <a:pt x="172" y="22"/>
                  </a:cubicBezTo>
                  <a:cubicBezTo>
                    <a:pt x="177" y="19"/>
                    <a:pt x="177" y="14"/>
                    <a:pt x="177" y="8"/>
                  </a:cubicBezTo>
                  <a:cubicBezTo>
                    <a:pt x="193" y="0"/>
                    <a:pt x="209" y="24"/>
                    <a:pt x="214" y="3"/>
                  </a:cubicBezTo>
                  <a:lnTo>
                    <a:pt x="222" y="3"/>
                  </a:lnTo>
                  <a:cubicBezTo>
                    <a:pt x="222" y="8"/>
                    <a:pt x="225" y="8"/>
                    <a:pt x="228" y="11"/>
                  </a:cubicBezTo>
                  <a:lnTo>
                    <a:pt x="233" y="6"/>
                  </a:lnTo>
                  <a:lnTo>
                    <a:pt x="238" y="11"/>
                  </a:lnTo>
                  <a:cubicBezTo>
                    <a:pt x="252" y="0"/>
                    <a:pt x="260" y="24"/>
                    <a:pt x="275" y="16"/>
                  </a:cubicBezTo>
                  <a:cubicBezTo>
                    <a:pt x="289" y="24"/>
                    <a:pt x="294" y="40"/>
                    <a:pt x="299" y="56"/>
                  </a:cubicBezTo>
                  <a:cubicBezTo>
                    <a:pt x="294" y="56"/>
                    <a:pt x="289" y="56"/>
                    <a:pt x="286" y="61"/>
                  </a:cubicBezTo>
                  <a:lnTo>
                    <a:pt x="305" y="80"/>
                  </a:lnTo>
                  <a:cubicBezTo>
                    <a:pt x="310" y="77"/>
                    <a:pt x="310" y="72"/>
                    <a:pt x="310" y="67"/>
                  </a:cubicBezTo>
                  <a:cubicBezTo>
                    <a:pt x="331" y="77"/>
                    <a:pt x="343" y="98"/>
                    <a:pt x="354" y="120"/>
                  </a:cubicBezTo>
                  <a:cubicBezTo>
                    <a:pt x="331" y="122"/>
                    <a:pt x="310" y="133"/>
                    <a:pt x="297" y="154"/>
                  </a:cubicBezTo>
                  <a:cubicBezTo>
                    <a:pt x="310" y="188"/>
                    <a:pt x="249" y="188"/>
                    <a:pt x="278" y="223"/>
                  </a:cubicBezTo>
                  <a:lnTo>
                    <a:pt x="270" y="231"/>
                  </a:lnTo>
                  <a:cubicBezTo>
                    <a:pt x="270" y="223"/>
                    <a:pt x="267" y="215"/>
                    <a:pt x="262" y="210"/>
                  </a:cubicBezTo>
                  <a:cubicBezTo>
                    <a:pt x="238" y="223"/>
                    <a:pt x="196" y="196"/>
                    <a:pt x="204" y="239"/>
                  </a:cubicBezTo>
                  <a:cubicBezTo>
                    <a:pt x="209" y="244"/>
                    <a:pt x="209" y="252"/>
                    <a:pt x="217" y="255"/>
                  </a:cubicBezTo>
                  <a:cubicBezTo>
                    <a:pt x="228" y="260"/>
                    <a:pt x="233" y="247"/>
                    <a:pt x="241" y="241"/>
                  </a:cubicBezTo>
                  <a:lnTo>
                    <a:pt x="241" y="236"/>
                  </a:lnTo>
                  <a:lnTo>
                    <a:pt x="260" y="236"/>
                  </a:lnTo>
                  <a:cubicBezTo>
                    <a:pt x="270" y="252"/>
                    <a:pt x="238" y="271"/>
                    <a:pt x="267" y="273"/>
                  </a:cubicBezTo>
                  <a:cubicBezTo>
                    <a:pt x="267" y="278"/>
                    <a:pt x="270" y="284"/>
                    <a:pt x="262" y="286"/>
                  </a:cubicBezTo>
                  <a:cubicBezTo>
                    <a:pt x="265" y="292"/>
                    <a:pt x="267" y="294"/>
                    <a:pt x="273" y="294"/>
                  </a:cubicBezTo>
                  <a:lnTo>
                    <a:pt x="283" y="294"/>
                  </a:lnTo>
                  <a:lnTo>
                    <a:pt x="289" y="294"/>
                  </a:lnTo>
                  <a:cubicBezTo>
                    <a:pt x="289" y="294"/>
                    <a:pt x="290" y="294"/>
                    <a:pt x="291" y="294"/>
                  </a:cubicBezTo>
                  <a:cubicBezTo>
                    <a:pt x="302" y="289"/>
                    <a:pt x="307" y="284"/>
                    <a:pt x="320" y="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Freeform 521">
              <a:extLst>
                <a:ext uri="{FF2B5EF4-FFF2-40B4-BE49-F238E27FC236}">
                  <a16:creationId xmlns:a16="http://schemas.microsoft.com/office/drawing/2014/main" id="{16AE00DC-F109-48B6-A60F-8BD75227F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9449" y="6430959"/>
              <a:ext cx="14287" cy="15875"/>
            </a:xfrm>
            <a:custGeom>
              <a:avLst/>
              <a:gdLst>
                <a:gd name="T0" fmla="*/ 0 w 38"/>
                <a:gd name="T1" fmla="*/ 0 h 46"/>
                <a:gd name="T2" fmla="*/ 5640 w 38"/>
                <a:gd name="T3" fmla="*/ 0 h 46"/>
                <a:gd name="T4" fmla="*/ 11655 w 38"/>
                <a:gd name="T5" fmla="*/ 690 h 46"/>
                <a:gd name="T6" fmla="*/ 13911 w 38"/>
                <a:gd name="T7" fmla="*/ 4486 h 46"/>
                <a:gd name="T8" fmla="*/ 11655 w 38"/>
                <a:gd name="T9" fmla="*/ 7938 h 46"/>
                <a:gd name="T10" fmla="*/ 5640 w 38"/>
                <a:gd name="T11" fmla="*/ 10008 h 46"/>
                <a:gd name="T12" fmla="*/ 4888 w 38"/>
                <a:gd name="T13" fmla="*/ 10008 h 46"/>
                <a:gd name="T14" fmla="*/ 4888 w 38"/>
                <a:gd name="T15" fmla="*/ 15530 h 46"/>
                <a:gd name="T16" fmla="*/ 0 w 38"/>
                <a:gd name="T17" fmla="*/ 15530 h 46"/>
                <a:gd name="T18" fmla="*/ 0 w 38"/>
                <a:gd name="T19" fmla="*/ 0 h 46"/>
                <a:gd name="T20" fmla="*/ 4888 w 38"/>
                <a:gd name="T21" fmla="*/ 6212 h 46"/>
                <a:gd name="T22" fmla="*/ 5640 w 38"/>
                <a:gd name="T23" fmla="*/ 6212 h 46"/>
                <a:gd name="T24" fmla="*/ 8647 w 38"/>
                <a:gd name="T25" fmla="*/ 4486 h 46"/>
                <a:gd name="T26" fmla="*/ 5640 w 38"/>
                <a:gd name="T27" fmla="*/ 2761 h 46"/>
                <a:gd name="T28" fmla="*/ 4888 w 38"/>
                <a:gd name="T29" fmla="*/ 2761 h 46"/>
                <a:gd name="T30" fmla="*/ 4888 w 38"/>
                <a:gd name="T31" fmla="*/ 6212 h 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46">
                  <a:moveTo>
                    <a:pt x="0" y="0"/>
                  </a:moveTo>
                  <a:cubicBezTo>
                    <a:pt x="2" y="0"/>
                    <a:pt x="8" y="0"/>
                    <a:pt x="15" y="0"/>
                  </a:cubicBezTo>
                  <a:cubicBezTo>
                    <a:pt x="23" y="0"/>
                    <a:pt x="26" y="0"/>
                    <a:pt x="31" y="2"/>
                  </a:cubicBezTo>
                  <a:cubicBezTo>
                    <a:pt x="34" y="5"/>
                    <a:pt x="37" y="8"/>
                    <a:pt x="37" y="13"/>
                  </a:cubicBezTo>
                  <a:cubicBezTo>
                    <a:pt x="37" y="18"/>
                    <a:pt x="34" y="20"/>
                    <a:pt x="31" y="23"/>
                  </a:cubicBezTo>
                  <a:cubicBezTo>
                    <a:pt x="29" y="25"/>
                    <a:pt x="21" y="29"/>
                    <a:pt x="15" y="29"/>
                  </a:cubicBezTo>
                  <a:lnTo>
                    <a:pt x="13" y="29"/>
                  </a:lnTo>
                  <a:lnTo>
                    <a:pt x="13" y="45"/>
                  </a:lnTo>
                  <a:lnTo>
                    <a:pt x="0" y="45"/>
                  </a:lnTo>
                  <a:lnTo>
                    <a:pt x="0" y="0"/>
                  </a:lnTo>
                  <a:close/>
                  <a:moveTo>
                    <a:pt x="13" y="18"/>
                  </a:moveTo>
                  <a:lnTo>
                    <a:pt x="15" y="18"/>
                  </a:lnTo>
                  <a:cubicBezTo>
                    <a:pt x="21" y="18"/>
                    <a:pt x="23" y="16"/>
                    <a:pt x="23" y="13"/>
                  </a:cubicBezTo>
                  <a:cubicBezTo>
                    <a:pt x="23" y="10"/>
                    <a:pt x="21" y="8"/>
                    <a:pt x="15" y="8"/>
                  </a:cubicBezTo>
                  <a:cubicBezTo>
                    <a:pt x="13" y="8"/>
                    <a:pt x="13" y="8"/>
                    <a:pt x="13" y="8"/>
                  </a:cubicBezTo>
                  <a:lnTo>
                    <a:pt x="13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Freeform 522">
              <a:extLst>
                <a:ext uri="{FF2B5EF4-FFF2-40B4-BE49-F238E27FC236}">
                  <a16:creationId xmlns:a16="http://schemas.microsoft.com/office/drawing/2014/main" id="{A42D6693-CF5F-45AD-96E7-51ADECC8D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1036" y="6453184"/>
              <a:ext cx="15875" cy="15875"/>
            </a:xfrm>
            <a:custGeom>
              <a:avLst/>
              <a:gdLst>
                <a:gd name="T0" fmla="*/ 5907 w 43"/>
                <a:gd name="T1" fmla="*/ 11734 h 46"/>
                <a:gd name="T2" fmla="*/ 4799 w 43"/>
                <a:gd name="T3" fmla="*/ 15530 h 46"/>
                <a:gd name="T4" fmla="*/ 0 w 43"/>
                <a:gd name="T5" fmla="*/ 15530 h 46"/>
                <a:gd name="T6" fmla="*/ 4799 w 43"/>
                <a:gd name="T7" fmla="*/ 0 h 46"/>
                <a:gd name="T8" fmla="*/ 10706 w 43"/>
                <a:gd name="T9" fmla="*/ 0 h 46"/>
                <a:gd name="T10" fmla="*/ 15506 w 43"/>
                <a:gd name="T11" fmla="*/ 15530 h 46"/>
                <a:gd name="T12" fmla="*/ 10706 w 43"/>
                <a:gd name="T13" fmla="*/ 15530 h 46"/>
                <a:gd name="T14" fmla="*/ 9599 w 43"/>
                <a:gd name="T15" fmla="*/ 11734 h 46"/>
                <a:gd name="T16" fmla="*/ 5907 w 43"/>
                <a:gd name="T17" fmla="*/ 11734 h 46"/>
                <a:gd name="T18" fmla="*/ 8860 w 43"/>
                <a:gd name="T19" fmla="*/ 8973 h 46"/>
                <a:gd name="T20" fmla="*/ 7753 w 43"/>
                <a:gd name="T21" fmla="*/ 6212 h 46"/>
                <a:gd name="T22" fmla="*/ 6645 w 43"/>
                <a:gd name="T23" fmla="*/ 3451 h 46"/>
                <a:gd name="T24" fmla="*/ 6645 w 43"/>
                <a:gd name="T25" fmla="*/ 3451 h 46"/>
                <a:gd name="T26" fmla="*/ 5907 w 43"/>
                <a:gd name="T27" fmla="*/ 6212 h 46"/>
                <a:gd name="T28" fmla="*/ 4799 w 43"/>
                <a:gd name="T29" fmla="*/ 8973 h 46"/>
                <a:gd name="T30" fmla="*/ 8860 w 43"/>
                <a:gd name="T31" fmla="*/ 8973 h 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3" h="46">
                  <a:moveTo>
                    <a:pt x="16" y="34"/>
                  </a:moveTo>
                  <a:lnTo>
                    <a:pt x="13" y="45"/>
                  </a:lnTo>
                  <a:lnTo>
                    <a:pt x="0" y="45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42" y="45"/>
                  </a:lnTo>
                  <a:lnTo>
                    <a:pt x="29" y="45"/>
                  </a:lnTo>
                  <a:lnTo>
                    <a:pt x="26" y="34"/>
                  </a:lnTo>
                  <a:lnTo>
                    <a:pt x="16" y="34"/>
                  </a:lnTo>
                  <a:close/>
                  <a:moveTo>
                    <a:pt x="24" y="26"/>
                  </a:moveTo>
                  <a:lnTo>
                    <a:pt x="21" y="18"/>
                  </a:lnTo>
                  <a:cubicBezTo>
                    <a:pt x="21" y="15"/>
                    <a:pt x="18" y="13"/>
                    <a:pt x="18" y="10"/>
                  </a:cubicBezTo>
                  <a:cubicBezTo>
                    <a:pt x="18" y="13"/>
                    <a:pt x="16" y="15"/>
                    <a:pt x="16" y="18"/>
                  </a:cubicBezTo>
                  <a:lnTo>
                    <a:pt x="13" y="26"/>
                  </a:ln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Freeform 523">
              <a:extLst>
                <a:ext uri="{FF2B5EF4-FFF2-40B4-BE49-F238E27FC236}">
                  <a16:creationId xmlns:a16="http://schemas.microsoft.com/office/drawing/2014/main" id="{2343C625-5FDF-4081-B26F-48918AB6F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861" y="6476996"/>
              <a:ext cx="14288" cy="17463"/>
            </a:xfrm>
            <a:custGeom>
              <a:avLst/>
              <a:gdLst>
                <a:gd name="T0" fmla="*/ 4530 w 41"/>
                <a:gd name="T1" fmla="*/ 0 h 49"/>
                <a:gd name="T2" fmla="*/ 4530 w 41"/>
                <a:gd name="T3" fmla="*/ 6771 h 49"/>
                <a:gd name="T4" fmla="*/ 9061 w 41"/>
                <a:gd name="T5" fmla="*/ 6771 h 49"/>
                <a:gd name="T6" fmla="*/ 9061 w 41"/>
                <a:gd name="T7" fmla="*/ 0 h 49"/>
                <a:gd name="T8" fmla="*/ 13940 w 41"/>
                <a:gd name="T9" fmla="*/ 0 h 49"/>
                <a:gd name="T10" fmla="*/ 13940 w 41"/>
                <a:gd name="T11" fmla="*/ 17107 h 49"/>
                <a:gd name="T12" fmla="*/ 9061 w 41"/>
                <a:gd name="T13" fmla="*/ 17107 h 49"/>
                <a:gd name="T14" fmla="*/ 9061 w 41"/>
                <a:gd name="T15" fmla="*/ 10335 h 49"/>
                <a:gd name="T16" fmla="*/ 4530 w 41"/>
                <a:gd name="T17" fmla="*/ 10335 h 49"/>
                <a:gd name="T18" fmla="*/ 4530 w 41"/>
                <a:gd name="T19" fmla="*/ 17107 h 49"/>
                <a:gd name="T20" fmla="*/ 0 w 41"/>
                <a:gd name="T21" fmla="*/ 17107 h 49"/>
                <a:gd name="T22" fmla="*/ 0 w 41"/>
                <a:gd name="T23" fmla="*/ 0 h 49"/>
                <a:gd name="T24" fmla="*/ 4530 w 41"/>
                <a:gd name="T25" fmla="*/ 0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49">
                  <a:moveTo>
                    <a:pt x="13" y="0"/>
                  </a:moveTo>
                  <a:lnTo>
                    <a:pt x="13" y="19"/>
                  </a:lnTo>
                  <a:lnTo>
                    <a:pt x="26" y="19"/>
                  </a:lnTo>
                  <a:lnTo>
                    <a:pt x="26" y="0"/>
                  </a:lnTo>
                  <a:lnTo>
                    <a:pt x="40" y="0"/>
                  </a:lnTo>
                  <a:lnTo>
                    <a:pt x="40" y="48"/>
                  </a:lnTo>
                  <a:lnTo>
                    <a:pt x="26" y="48"/>
                  </a:lnTo>
                  <a:lnTo>
                    <a:pt x="26" y="29"/>
                  </a:lnTo>
                  <a:lnTo>
                    <a:pt x="13" y="29"/>
                  </a:lnTo>
                  <a:lnTo>
                    <a:pt x="13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Freeform 524">
              <a:extLst>
                <a:ext uri="{FF2B5EF4-FFF2-40B4-BE49-F238E27FC236}">
                  <a16:creationId xmlns:a16="http://schemas.microsoft.com/office/drawing/2014/main" id="{EDCF9FC2-DA01-4A51-B8FD-540268747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511" y="6499221"/>
              <a:ext cx="17463" cy="17463"/>
            </a:xfrm>
            <a:custGeom>
              <a:avLst/>
              <a:gdLst>
                <a:gd name="T0" fmla="*/ 8553 w 49"/>
                <a:gd name="T1" fmla="*/ 17099 h 48"/>
                <a:gd name="T2" fmla="*/ 0 w 49"/>
                <a:gd name="T3" fmla="*/ 8368 h 48"/>
                <a:gd name="T4" fmla="*/ 8553 w 49"/>
                <a:gd name="T5" fmla="*/ 0 h 48"/>
                <a:gd name="T6" fmla="*/ 17107 w 49"/>
                <a:gd name="T7" fmla="*/ 8368 h 48"/>
                <a:gd name="T8" fmla="*/ 8553 w 49"/>
                <a:gd name="T9" fmla="*/ 17099 h 48"/>
                <a:gd name="T10" fmla="*/ 9622 w 49"/>
                <a:gd name="T11" fmla="*/ 13461 h 48"/>
                <a:gd name="T12" fmla="*/ 13186 w 49"/>
                <a:gd name="T13" fmla="*/ 8368 h 48"/>
                <a:gd name="T14" fmla="*/ 9622 w 49"/>
                <a:gd name="T15" fmla="*/ 3638 h 48"/>
                <a:gd name="T16" fmla="*/ 5702 w 49"/>
                <a:gd name="T17" fmla="*/ 8368 h 48"/>
                <a:gd name="T18" fmla="*/ 9622 w 49"/>
                <a:gd name="T19" fmla="*/ 13461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" h="48">
                  <a:moveTo>
                    <a:pt x="24" y="47"/>
                  </a:moveTo>
                  <a:cubicBezTo>
                    <a:pt x="8" y="47"/>
                    <a:pt x="0" y="36"/>
                    <a:pt x="0" y="23"/>
                  </a:cubicBezTo>
                  <a:cubicBezTo>
                    <a:pt x="0" y="9"/>
                    <a:pt x="8" y="0"/>
                    <a:pt x="24" y="0"/>
                  </a:cubicBezTo>
                  <a:cubicBezTo>
                    <a:pt x="40" y="0"/>
                    <a:pt x="48" y="9"/>
                    <a:pt x="48" y="23"/>
                  </a:cubicBezTo>
                  <a:cubicBezTo>
                    <a:pt x="48" y="36"/>
                    <a:pt x="40" y="47"/>
                    <a:pt x="24" y="47"/>
                  </a:cubicBezTo>
                  <a:close/>
                  <a:moveTo>
                    <a:pt x="27" y="37"/>
                  </a:moveTo>
                  <a:cubicBezTo>
                    <a:pt x="32" y="37"/>
                    <a:pt x="37" y="30"/>
                    <a:pt x="37" y="23"/>
                  </a:cubicBezTo>
                  <a:cubicBezTo>
                    <a:pt x="37" y="15"/>
                    <a:pt x="35" y="10"/>
                    <a:pt x="27" y="10"/>
                  </a:cubicBezTo>
                  <a:cubicBezTo>
                    <a:pt x="19" y="10"/>
                    <a:pt x="16" y="16"/>
                    <a:pt x="16" y="23"/>
                  </a:cubicBezTo>
                  <a:cubicBezTo>
                    <a:pt x="16" y="31"/>
                    <a:pt x="19" y="37"/>
                    <a:pt x="27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Freeform 525">
              <a:extLst>
                <a:ext uri="{FF2B5EF4-FFF2-40B4-BE49-F238E27FC236}">
                  <a16:creationId xmlns:a16="http://schemas.microsoft.com/office/drawing/2014/main" id="{9960A197-247F-43F7-BA98-EC7D44CD03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761" y="6438896"/>
              <a:ext cx="17463" cy="17463"/>
            </a:xfrm>
            <a:custGeom>
              <a:avLst/>
              <a:gdLst>
                <a:gd name="T0" fmla="*/ 8553 w 49"/>
                <a:gd name="T1" fmla="*/ 17099 h 48"/>
                <a:gd name="T2" fmla="*/ 0 w 49"/>
                <a:gd name="T3" fmla="*/ 8732 h 48"/>
                <a:gd name="T4" fmla="*/ 8553 w 49"/>
                <a:gd name="T5" fmla="*/ 0 h 48"/>
                <a:gd name="T6" fmla="*/ 17107 w 49"/>
                <a:gd name="T7" fmla="*/ 8732 h 48"/>
                <a:gd name="T8" fmla="*/ 8553 w 49"/>
                <a:gd name="T9" fmla="*/ 17099 h 48"/>
                <a:gd name="T10" fmla="*/ 8553 w 49"/>
                <a:gd name="T11" fmla="*/ 13461 h 48"/>
                <a:gd name="T12" fmla="*/ 12117 w 49"/>
                <a:gd name="T13" fmla="*/ 8732 h 48"/>
                <a:gd name="T14" fmla="*/ 8553 w 49"/>
                <a:gd name="T15" fmla="*/ 3638 h 48"/>
                <a:gd name="T16" fmla="*/ 4633 w 49"/>
                <a:gd name="T17" fmla="*/ 8732 h 48"/>
                <a:gd name="T18" fmla="*/ 8553 w 49"/>
                <a:gd name="T19" fmla="*/ 13461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" h="48">
                  <a:moveTo>
                    <a:pt x="24" y="47"/>
                  </a:moveTo>
                  <a:cubicBezTo>
                    <a:pt x="8" y="47"/>
                    <a:pt x="0" y="37"/>
                    <a:pt x="0" y="24"/>
                  </a:cubicBezTo>
                  <a:cubicBezTo>
                    <a:pt x="0" y="10"/>
                    <a:pt x="8" y="0"/>
                    <a:pt x="24" y="0"/>
                  </a:cubicBezTo>
                  <a:cubicBezTo>
                    <a:pt x="40" y="0"/>
                    <a:pt x="48" y="10"/>
                    <a:pt x="48" y="24"/>
                  </a:cubicBezTo>
                  <a:cubicBezTo>
                    <a:pt x="48" y="40"/>
                    <a:pt x="40" y="47"/>
                    <a:pt x="24" y="47"/>
                  </a:cubicBezTo>
                  <a:close/>
                  <a:moveTo>
                    <a:pt x="24" y="37"/>
                  </a:moveTo>
                  <a:cubicBezTo>
                    <a:pt x="29" y="37"/>
                    <a:pt x="34" y="32"/>
                    <a:pt x="34" y="24"/>
                  </a:cubicBezTo>
                  <a:cubicBezTo>
                    <a:pt x="34" y="16"/>
                    <a:pt x="32" y="10"/>
                    <a:pt x="24" y="10"/>
                  </a:cubicBezTo>
                  <a:cubicBezTo>
                    <a:pt x="19" y="10"/>
                    <a:pt x="13" y="16"/>
                    <a:pt x="13" y="24"/>
                  </a:cubicBezTo>
                  <a:cubicBezTo>
                    <a:pt x="13" y="32"/>
                    <a:pt x="16" y="37"/>
                    <a:pt x="24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Freeform 526">
              <a:extLst>
                <a:ext uri="{FF2B5EF4-FFF2-40B4-BE49-F238E27FC236}">
                  <a16:creationId xmlns:a16="http://schemas.microsoft.com/office/drawing/2014/main" id="{54069159-1ADE-4A00-A953-F78790D79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761" y="6465884"/>
              <a:ext cx="14288" cy="15875"/>
            </a:xfrm>
            <a:custGeom>
              <a:avLst/>
              <a:gdLst>
                <a:gd name="T0" fmla="*/ 0 w 38"/>
                <a:gd name="T1" fmla="*/ 0 h 46"/>
                <a:gd name="T2" fmla="*/ 6016 w 38"/>
                <a:gd name="T3" fmla="*/ 0 h 46"/>
                <a:gd name="T4" fmla="*/ 12032 w 38"/>
                <a:gd name="T5" fmla="*/ 1035 h 46"/>
                <a:gd name="T6" fmla="*/ 13912 w 38"/>
                <a:gd name="T7" fmla="*/ 4486 h 46"/>
                <a:gd name="T8" fmla="*/ 12032 w 38"/>
                <a:gd name="T9" fmla="*/ 8283 h 46"/>
                <a:gd name="T10" fmla="*/ 6016 w 38"/>
                <a:gd name="T11" fmla="*/ 10008 h 46"/>
                <a:gd name="T12" fmla="*/ 4888 w 38"/>
                <a:gd name="T13" fmla="*/ 10008 h 46"/>
                <a:gd name="T14" fmla="*/ 4888 w 38"/>
                <a:gd name="T15" fmla="*/ 15530 h 46"/>
                <a:gd name="T16" fmla="*/ 0 w 38"/>
                <a:gd name="T17" fmla="*/ 15530 h 46"/>
                <a:gd name="T18" fmla="*/ 0 w 38"/>
                <a:gd name="T19" fmla="*/ 0 h 46"/>
                <a:gd name="T20" fmla="*/ 4888 w 38"/>
                <a:gd name="T21" fmla="*/ 7247 h 46"/>
                <a:gd name="T22" fmla="*/ 6016 w 38"/>
                <a:gd name="T23" fmla="*/ 7247 h 46"/>
                <a:gd name="T24" fmla="*/ 9024 w 38"/>
                <a:gd name="T25" fmla="*/ 5522 h 46"/>
                <a:gd name="T26" fmla="*/ 6016 w 38"/>
                <a:gd name="T27" fmla="*/ 3796 h 46"/>
                <a:gd name="T28" fmla="*/ 4888 w 38"/>
                <a:gd name="T29" fmla="*/ 3796 h 46"/>
                <a:gd name="T30" fmla="*/ 4888 w 38"/>
                <a:gd name="T31" fmla="*/ 7247 h 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46">
                  <a:moveTo>
                    <a:pt x="0" y="0"/>
                  </a:moveTo>
                  <a:cubicBezTo>
                    <a:pt x="3" y="0"/>
                    <a:pt x="8" y="0"/>
                    <a:pt x="16" y="0"/>
                  </a:cubicBezTo>
                  <a:cubicBezTo>
                    <a:pt x="24" y="0"/>
                    <a:pt x="26" y="0"/>
                    <a:pt x="32" y="3"/>
                  </a:cubicBezTo>
                  <a:cubicBezTo>
                    <a:pt x="34" y="5"/>
                    <a:pt x="37" y="8"/>
                    <a:pt x="37" y="13"/>
                  </a:cubicBezTo>
                  <a:cubicBezTo>
                    <a:pt x="37" y="18"/>
                    <a:pt x="34" y="21"/>
                    <a:pt x="32" y="24"/>
                  </a:cubicBezTo>
                  <a:cubicBezTo>
                    <a:pt x="29" y="26"/>
                    <a:pt x="21" y="29"/>
                    <a:pt x="16" y="29"/>
                  </a:cubicBezTo>
                  <a:lnTo>
                    <a:pt x="13" y="29"/>
                  </a:lnTo>
                  <a:lnTo>
                    <a:pt x="13" y="45"/>
                  </a:lnTo>
                  <a:lnTo>
                    <a:pt x="0" y="45"/>
                  </a:lnTo>
                  <a:lnTo>
                    <a:pt x="0" y="0"/>
                  </a:lnTo>
                  <a:close/>
                  <a:moveTo>
                    <a:pt x="13" y="21"/>
                  </a:moveTo>
                  <a:lnTo>
                    <a:pt x="16" y="21"/>
                  </a:lnTo>
                  <a:cubicBezTo>
                    <a:pt x="21" y="21"/>
                    <a:pt x="24" y="18"/>
                    <a:pt x="24" y="16"/>
                  </a:cubicBezTo>
                  <a:cubicBezTo>
                    <a:pt x="24" y="13"/>
                    <a:pt x="21" y="11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Freeform 527">
              <a:extLst>
                <a:ext uri="{FF2B5EF4-FFF2-40B4-BE49-F238E27FC236}">
                  <a16:creationId xmlns:a16="http://schemas.microsoft.com/office/drawing/2014/main" id="{B191F304-070D-4EF3-B9DA-449AA4F5E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699" y="6489696"/>
              <a:ext cx="12700" cy="15875"/>
            </a:xfrm>
            <a:custGeom>
              <a:avLst/>
              <a:gdLst>
                <a:gd name="T0" fmla="*/ 726 w 35"/>
                <a:gd name="T1" fmla="*/ 10698 h 46"/>
                <a:gd name="T2" fmla="*/ 5443 w 35"/>
                <a:gd name="T3" fmla="*/ 11734 h 46"/>
                <a:gd name="T4" fmla="*/ 7620 w 35"/>
                <a:gd name="T5" fmla="*/ 10698 h 46"/>
                <a:gd name="T6" fmla="*/ 4717 w 35"/>
                <a:gd name="T7" fmla="*/ 8973 h 46"/>
                <a:gd name="T8" fmla="*/ 0 w 35"/>
                <a:gd name="T9" fmla="*/ 4486 h 46"/>
                <a:gd name="T10" fmla="*/ 6531 w 35"/>
                <a:gd name="T11" fmla="*/ 0 h 46"/>
                <a:gd name="T12" fmla="*/ 11249 w 35"/>
                <a:gd name="T13" fmla="*/ 690 h 46"/>
                <a:gd name="T14" fmla="*/ 10523 w 35"/>
                <a:gd name="T15" fmla="*/ 4486 h 46"/>
                <a:gd name="T16" fmla="*/ 6531 w 35"/>
                <a:gd name="T17" fmla="*/ 3451 h 46"/>
                <a:gd name="T18" fmla="*/ 4717 w 35"/>
                <a:gd name="T19" fmla="*/ 4486 h 46"/>
                <a:gd name="T20" fmla="*/ 7620 w 35"/>
                <a:gd name="T21" fmla="*/ 6212 h 46"/>
                <a:gd name="T22" fmla="*/ 12337 w 35"/>
                <a:gd name="T23" fmla="*/ 10698 h 46"/>
                <a:gd name="T24" fmla="*/ 4717 w 35"/>
                <a:gd name="T25" fmla="*/ 15530 h 46"/>
                <a:gd name="T26" fmla="*/ 0 w 35"/>
                <a:gd name="T27" fmla="*/ 14495 h 46"/>
                <a:gd name="T28" fmla="*/ 726 w 35"/>
                <a:gd name="T29" fmla="*/ 10698 h 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5" h="46">
                  <a:moveTo>
                    <a:pt x="2" y="31"/>
                  </a:moveTo>
                  <a:cubicBezTo>
                    <a:pt x="5" y="34"/>
                    <a:pt x="9" y="34"/>
                    <a:pt x="15" y="34"/>
                  </a:cubicBezTo>
                  <a:cubicBezTo>
                    <a:pt x="20" y="34"/>
                    <a:pt x="21" y="31"/>
                    <a:pt x="21" y="31"/>
                  </a:cubicBezTo>
                  <a:cubicBezTo>
                    <a:pt x="21" y="29"/>
                    <a:pt x="18" y="29"/>
                    <a:pt x="13" y="26"/>
                  </a:cubicBezTo>
                  <a:cubicBezTo>
                    <a:pt x="5" y="23"/>
                    <a:pt x="0" y="18"/>
                    <a:pt x="0" y="13"/>
                  </a:cubicBezTo>
                  <a:cubicBezTo>
                    <a:pt x="0" y="5"/>
                    <a:pt x="7" y="0"/>
                    <a:pt x="18" y="0"/>
                  </a:cubicBezTo>
                  <a:cubicBezTo>
                    <a:pt x="23" y="0"/>
                    <a:pt x="29" y="0"/>
                    <a:pt x="31" y="2"/>
                  </a:cubicBezTo>
                  <a:lnTo>
                    <a:pt x="29" y="13"/>
                  </a:lnTo>
                  <a:cubicBezTo>
                    <a:pt x="26" y="13"/>
                    <a:pt x="23" y="10"/>
                    <a:pt x="18" y="10"/>
                  </a:cubicBezTo>
                  <a:cubicBezTo>
                    <a:pt x="15" y="10"/>
                    <a:pt x="13" y="13"/>
                    <a:pt x="13" y="13"/>
                  </a:cubicBezTo>
                  <a:cubicBezTo>
                    <a:pt x="13" y="15"/>
                    <a:pt x="15" y="15"/>
                    <a:pt x="21" y="18"/>
                  </a:cubicBezTo>
                  <a:cubicBezTo>
                    <a:pt x="29" y="21"/>
                    <a:pt x="34" y="26"/>
                    <a:pt x="34" y="31"/>
                  </a:cubicBezTo>
                  <a:cubicBezTo>
                    <a:pt x="34" y="39"/>
                    <a:pt x="29" y="45"/>
                    <a:pt x="13" y="45"/>
                  </a:cubicBezTo>
                  <a:cubicBezTo>
                    <a:pt x="7" y="45"/>
                    <a:pt x="2" y="42"/>
                    <a:pt x="0" y="42"/>
                  </a:cubicBezTo>
                  <a:lnTo>
                    <a:pt x="2" y="3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Freeform 528">
              <a:extLst>
                <a:ext uri="{FF2B5EF4-FFF2-40B4-BE49-F238E27FC236}">
                  <a16:creationId xmlns:a16="http://schemas.microsoft.com/office/drawing/2014/main" id="{C4E9C736-97C6-4920-B2D4-A4DA2E9BE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786" y="6294434"/>
              <a:ext cx="484188" cy="400050"/>
            </a:xfrm>
            <a:custGeom>
              <a:avLst/>
              <a:gdLst>
                <a:gd name="T0" fmla="*/ 240472 w 1343"/>
                <a:gd name="T1" fmla="*/ 399691 h 1113"/>
                <a:gd name="T2" fmla="*/ 0 w 1343"/>
                <a:gd name="T3" fmla="*/ 199845 h 1113"/>
                <a:gd name="T4" fmla="*/ 240472 w 1343"/>
                <a:gd name="T5" fmla="*/ 0 h 1113"/>
                <a:gd name="T6" fmla="*/ 483106 w 1343"/>
                <a:gd name="T7" fmla="*/ 199845 h 1113"/>
                <a:gd name="T8" fmla="*/ 240472 w 1343"/>
                <a:gd name="T9" fmla="*/ 399691 h 1113"/>
                <a:gd name="T10" fmla="*/ 240472 w 1343"/>
                <a:gd name="T11" fmla="*/ 306597 h 1113"/>
                <a:gd name="T12" fmla="*/ 309332 w 1343"/>
                <a:gd name="T13" fmla="*/ 199845 h 1113"/>
                <a:gd name="T14" fmla="*/ 240472 w 1343"/>
                <a:gd name="T15" fmla="*/ 93453 h 1113"/>
                <a:gd name="T16" fmla="*/ 173774 w 1343"/>
                <a:gd name="T17" fmla="*/ 199845 h 1113"/>
                <a:gd name="T18" fmla="*/ 240472 w 1343"/>
                <a:gd name="T19" fmla="*/ 306597 h 11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43" h="1113">
                  <a:moveTo>
                    <a:pt x="667" y="1112"/>
                  </a:moveTo>
                  <a:cubicBezTo>
                    <a:pt x="246" y="1112"/>
                    <a:pt x="0" y="922"/>
                    <a:pt x="0" y="556"/>
                  </a:cubicBezTo>
                  <a:cubicBezTo>
                    <a:pt x="0" y="196"/>
                    <a:pt x="246" y="0"/>
                    <a:pt x="667" y="0"/>
                  </a:cubicBezTo>
                  <a:cubicBezTo>
                    <a:pt x="1088" y="0"/>
                    <a:pt x="1340" y="196"/>
                    <a:pt x="1340" y="556"/>
                  </a:cubicBezTo>
                  <a:cubicBezTo>
                    <a:pt x="1342" y="922"/>
                    <a:pt x="1091" y="1112"/>
                    <a:pt x="667" y="1112"/>
                  </a:cubicBezTo>
                  <a:close/>
                  <a:moveTo>
                    <a:pt x="667" y="853"/>
                  </a:moveTo>
                  <a:cubicBezTo>
                    <a:pt x="850" y="853"/>
                    <a:pt x="855" y="670"/>
                    <a:pt x="858" y="556"/>
                  </a:cubicBezTo>
                  <a:cubicBezTo>
                    <a:pt x="855" y="456"/>
                    <a:pt x="844" y="260"/>
                    <a:pt x="667" y="260"/>
                  </a:cubicBezTo>
                  <a:cubicBezTo>
                    <a:pt x="495" y="260"/>
                    <a:pt x="482" y="458"/>
                    <a:pt x="482" y="556"/>
                  </a:cubicBezTo>
                  <a:cubicBezTo>
                    <a:pt x="484" y="670"/>
                    <a:pt x="503" y="853"/>
                    <a:pt x="667" y="8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Freeform 529">
              <a:extLst>
                <a:ext uri="{FF2B5EF4-FFF2-40B4-BE49-F238E27FC236}">
                  <a16:creationId xmlns:a16="http://schemas.microsoft.com/office/drawing/2014/main" id="{7B9EC62F-7798-4E1E-8A27-3F14D8BCF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249" y="6299196"/>
              <a:ext cx="446087" cy="388938"/>
            </a:xfrm>
            <a:custGeom>
              <a:avLst/>
              <a:gdLst>
                <a:gd name="T0" fmla="*/ 0 w 1241"/>
                <a:gd name="T1" fmla="*/ 0 h 1079"/>
                <a:gd name="T2" fmla="*/ 286847 w 1241"/>
                <a:gd name="T3" fmla="*/ 0 h 1079"/>
                <a:gd name="T4" fmla="*/ 445728 w 1241"/>
                <a:gd name="T5" fmla="*/ 133731 h 1079"/>
                <a:gd name="T6" fmla="*/ 285769 w 1241"/>
                <a:gd name="T7" fmla="*/ 276834 h 1079"/>
                <a:gd name="T8" fmla="*/ 166788 w 1241"/>
                <a:gd name="T9" fmla="*/ 276834 h 1079"/>
                <a:gd name="T10" fmla="*/ 166788 w 1241"/>
                <a:gd name="T11" fmla="*/ 388578 h 1079"/>
                <a:gd name="T12" fmla="*/ 0 w 1241"/>
                <a:gd name="T13" fmla="*/ 388578 h 1079"/>
                <a:gd name="T14" fmla="*/ 0 w 1241"/>
                <a:gd name="T15" fmla="*/ 0 h 1079"/>
                <a:gd name="T16" fmla="*/ 162115 w 1241"/>
                <a:gd name="T17" fmla="*/ 187080 h 1079"/>
                <a:gd name="T18" fmla="*/ 198061 w 1241"/>
                <a:gd name="T19" fmla="*/ 187080 h 1079"/>
                <a:gd name="T20" fmla="*/ 278220 w 1241"/>
                <a:gd name="T21" fmla="*/ 137696 h 1079"/>
                <a:gd name="T22" fmla="*/ 197342 w 1241"/>
                <a:gd name="T23" fmla="*/ 91557 h 1079"/>
                <a:gd name="T24" fmla="*/ 162115 w 1241"/>
                <a:gd name="T25" fmla="*/ 91557 h 1079"/>
                <a:gd name="T26" fmla="*/ 162115 w 1241"/>
                <a:gd name="T27" fmla="*/ 187080 h 107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41" h="1079">
                  <a:moveTo>
                    <a:pt x="0" y="0"/>
                  </a:moveTo>
                  <a:lnTo>
                    <a:pt x="798" y="0"/>
                  </a:lnTo>
                  <a:cubicBezTo>
                    <a:pt x="986" y="0"/>
                    <a:pt x="1240" y="80"/>
                    <a:pt x="1240" y="371"/>
                  </a:cubicBezTo>
                  <a:cubicBezTo>
                    <a:pt x="1240" y="652"/>
                    <a:pt x="1038" y="768"/>
                    <a:pt x="795" y="768"/>
                  </a:cubicBezTo>
                  <a:lnTo>
                    <a:pt x="464" y="768"/>
                  </a:lnTo>
                  <a:lnTo>
                    <a:pt x="464" y="1078"/>
                  </a:lnTo>
                  <a:lnTo>
                    <a:pt x="0" y="1078"/>
                  </a:lnTo>
                  <a:lnTo>
                    <a:pt x="0" y="0"/>
                  </a:lnTo>
                  <a:close/>
                  <a:moveTo>
                    <a:pt x="451" y="519"/>
                  </a:moveTo>
                  <a:lnTo>
                    <a:pt x="551" y="519"/>
                  </a:lnTo>
                  <a:cubicBezTo>
                    <a:pt x="662" y="519"/>
                    <a:pt x="774" y="501"/>
                    <a:pt x="774" y="382"/>
                  </a:cubicBezTo>
                  <a:cubicBezTo>
                    <a:pt x="774" y="268"/>
                    <a:pt x="662" y="254"/>
                    <a:pt x="549" y="254"/>
                  </a:cubicBezTo>
                  <a:lnTo>
                    <a:pt x="451" y="254"/>
                  </a:lnTo>
                  <a:lnTo>
                    <a:pt x="451" y="5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Freeform 530">
              <a:extLst>
                <a:ext uri="{FF2B5EF4-FFF2-40B4-BE49-F238E27FC236}">
                  <a16:creationId xmlns:a16="http://schemas.microsoft.com/office/drawing/2014/main" id="{FFD641F3-2A9E-48DA-99CE-95164015B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824" y="6299196"/>
              <a:ext cx="536575" cy="388938"/>
            </a:xfrm>
            <a:custGeom>
              <a:avLst/>
              <a:gdLst>
                <a:gd name="T0" fmla="*/ 151609 w 1490"/>
                <a:gd name="T1" fmla="*/ 0 h 1079"/>
                <a:gd name="T2" fmla="*/ 381724 w 1490"/>
                <a:gd name="T3" fmla="*/ 0 h 1079"/>
                <a:gd name="T4" fmla="*/ 536215 w 1490"/>
                <a:gd name="T5" fmla="*/ 388578 h 1079"/>
                <a:gd name="T6" fmla="*/ 361558 w 1490"/>
                <a:gd name="T7" fmla="*/ 388578 h 1079"/>
                <a:gd name="T8" fmla="*/ 333109 w 1490"/>
                <a:gd name="T9" fmla="*/ 304590 h 1079"/>
                <a:gd name="T10" fmla="*/ 192663 w 1490"/>
                <a:gd name="T11" fmla="*/ 304590 h 1079"/>
                <a:gd name="T12" fmla="*/ 166014 w 1490"/>
                <a:gd name="T13" fmla="*/ 388578 h 1079"/>
                <a:gd name="T14" fmla="*/ 0 w 1490"/>
                <a:gd name="T15" fmla="*/ 388578 h 1079"/>
                <a:gd name="T16" fmla="*/ 151609 w 1490"/>
                <a:gd name="T17" fmla="*/ 0 h 1079"/>
                <a:gd name="T18" fmla="*/ 215710 w 1490"/>
                <a:gd name="T19" fmla="*/ 210870 h 1079"/>
                <a:gd name="T20" fmla="*/ 311862 w 1490"/>
                <a:gd name="T21" fmla="*/ 210870 h 1079"/>
                <a:gd name="T22" fmla="*/ 264326 w 1490"/>
                <a:gd name="T23" fmla="*/ 83988 h 1079"/>
                <a:gd name="T24" fmla="*/ 263246 w 1490"/>
                <a:gd name="T25" fmla="*/ 83988 h 1079"/>
                <a:gd name="T26" fmla="*/ 215710 w 1490"/>
                <a:gd name="T27" fmla="*/ 210870 h 107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90" h="1079">
                  <a:moveTo>
                    <a:pt x="421" y="0"/>
                  </a:moveTo>
                  <a:lnTo>
                    <a:pt x="1060" y="0"/>
                  </a:lnTo>
                  <a:lnTo>
                    <a:pt x="1489" y="1078"/>
                  </a:lnTo>
                  <a:lnTo>
                    <a:pt x="1004" y="1078"/>
                  </a:lnTo>
                  <a:lnTo>
                    <a:pt x="925" y="845"/>
                  </a:lnTo>
                  <a:lnTo>
                    <a:pt x="535" y="845"/>
                  </a:lnTo>
                  <a:lnTo>
                    <a:pt x="461" y="1078"/>
                  </a:lnTo>
                  <a:lnTo>
                    <a:pt x="0" y="1078"/>
                  </a:lnTo>
                  <a:lnTo>
                    <a:pt x="421" y="0"/>
                  </a:lnTo>
                  <a:close/>
                  <a:moveTo>
                    <a:pt x="599" y="585"/>
                  </a:moveTo>
                  <a:lnTo>
                    <a:pt x="866" y="585"/>
                  </a:lnTo>
                  <a:lnTo>
                    <a:pt x="734" y="233"/>
                  </a:lnTo>
                  <a:lnTo>
                    <a:pt x="731" y="233"/>
                  </a:lnTo>
                  <a:lnTo>
                    <a:pt x="599" y="5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Freeform 531">
              <a:extLst>
                <a:ext uri="{FF2B5EF4-FFF2-40B4-BE49-F238E27FC236}">
                  <a16:creationId xmlns:a16="http://schemas.microsoft.com/office/drawing/2014/main" id="{CE58FFA8-CD8F-4793-9150-F687CA94A5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3161" y="6296021"/>
              <a:ext cx="395288" cy="400050"/>
            </a:xfrm>
            <a:custGeom>
              <a:avLst/>
              <a:gdLst>
                <a:gd name="T0" fmla="*/ 367542 w 1097"/>
                <a:gd name="T1" fmla="*/ 111425 h 1113"/>
                <a:gd name="T2" fmla="*/ 238542 w 1097"/>
                <a:gd name="T3" fmla="*/ 92375 h 1113"/>
                <a:gd name="T4" fmla="*/ 167196 w 1097"/>
                <a:gd name="T5" fmla="*/ 117894 h 1113"/>
                <a:gd name="T6" fmla="*/ 394928 w 1097"/>
                <a:gd name="T7" fmla="*/ 270294 h 1113"/>
                <a:gd name="T8" fmla="*/ 183411 w 1097"/>
                <a:gd name="T9" fmla="*/ 399691 h 1113"/>
                <a:gd name="T10" fmla="*/ 3964 w 1097"/>
                <a:gd name="T11" fmla="*/ 381719 h 1113"/>
                <a:gd name="T12" fmla="*/ 3964 w 1097"/>
                <a:gd name="T13" fmla="*/ 281796 h 1113"/>
                <a:gd name="T14" fmla="*/ 153503 w 1097"/>
                <a:gd name="T15" fmla="*/ 307316 h 1113"/>
                <a:gd name="T16" fmla="*/ 228092 w 1097"/>
                <a:gd name="T17" fmla="*/ 280718 h 1113"/>
                <a:gd name="T18" fmla="*/ 0 w 1097"/>
                <a:gd name="T19" fmla="*/ 125442 h 1113"/>
                <a:gd name="T20" fmla="*/ 223408 w 1097"/>
                <a:gd name="T21" fmla="*/ 0 h 1113"/>
                <a:gd name="T22" fmla="*/ 367542 w 1097"/>
                <a:gd name="T23" fmla="*/ 13299 h 1113"/>
                <a:gd name="T24" fmla="*/ 367542 w 1097"/>
                <a:gd name="T25" fmla="*/ 111425 h 11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97" h="1113">
                  <a:moveTo>
                    <a:pt x="1020" y="310"/>
                  </a:moveTo>
                  <a:cubicBezTo>
                    <a:pt x="916" y="278"/>
                    <a:pt x="795" y="257"/>
                    <a:pt x="662" y="257"/>
                  </a:cubicBezTo>
                  <a:cubicBezTo>
                    <a:pt x="591" y="257"/>
                    <a:pt x="464" y="259"/>
                    <a:pt x="464" y="328"/>
                  </a:cubicBezTo>
                  <a:cubicBezTo>
                    <a:pt x="464" y="469"/>
                    <a:pt x="1096" y="336"/>
                    <a:pt x="1096" y="752"/>
                  </a:cubicBezTo>
                  <a:cubicBezTo>
                    <a:pt x="1096" y="1041"/>
                    <a:pt x="776" y="1112"/>
                    <a:pt x="509" y="1112"/>
                  </a:cubicBezTo>
                  <a:cubicBezTo>
                    <a:pt x="331" y="1112"/>
                    <a:pt x="183" y="1096"/>
                    <a:pt x="11" y="1062"/>
                  </a:cubicBezTo>
                  <a:lnTo>
                    <a:pt x="11" y="784"/>
                  </a:lnTo>
                  <a:cubicBezTo>
                    <a:pt x="135" y="829"/>
                    <a:pt x="286" y="855"/>
                    <a:pt x="426" y="855"/>
                  </a:cubicBezTo>
                  <a:cubicBezTo>
                    <a:pt x="535" y="855"/>
                    <a:pt x="633" y="834"/>
                    <a:pt x="633" y="781"/>
                  </a:cubicBezTo>
                  <a:cubicBezTo>
                    <a:pt x="633" y="635"/>
                    <a:pt x="0" y="768"/>
                    <a:pt x="0" y="349"/>
                  </a:cubicBezTo>
                  <a:cubicBezTo>
                    <a:pt x="0" y="53"/>
                    <a:pt x="344" y="0"/>
                    <a:pt x="620" y="0"/>
                  </a:cubicBezTo>
                  <a:cubicBezTo>
                    <a:pt x="750" y="0"/>
                    <a:pt x="892" y="13"/>
                    <a:pt x="1020" y="37"/>
                  </a:cubicBezTo>
                  <a:lnTo>
                    <a:pt x="1020" y="31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5917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53B7226D-6EA2-4471-918D-EF7BC19C44FD}"/>
              </a:ext>
            </a:extLst>
          </p:cNvPr>
          <p:cNvGrpSpPr/>
          <p:nvPr userDrawn="1"/>
        </p:nvGrpSpPr>
        <p:grpSpPr>
          <a:xfrm>
            <a:off x="0" y="6119446"/>
            <a:ext cx="12192000" cy="738554"/>
            <a:chOff x="0" y="6119446"/>
            <a:chExt cx="12192000" cy="738554"/>
          </a:xfrm>
        </p:grpSpPr>
        <p:sp>
          <p:nvSpPr>
            <p:cNvPr id="3" name="Rectangle 147">
              <a:extLst>
                <a:ext uri="{FF2B5EF4-FFF2-40B4-BE49-F238E27FC236}">
                  <a16:creationId xmlns:a16="http://schemas.microsoft.com/office/drawing/2014/main" id="{5DC7ACC3-9CAB-49A0-8B1E-40FA354DF510}"/>
                </a:ext>
              </a:extLst>
            </p:cNvPr>
            <p:cNvSpPr/>
            <p:nvPr userDrawn="1"/>
          </p:nvSpPr>
          <p:spPr>
            <a:xfrm>
              <a:off x="0" y="6119446"/>
              <a:ext cx="12192000" cy="738554"/>
            </a:xfrm>
            <a:prstGeom prst="rect">
              <a:avLst/>
            </a:prstGeom>
            <a:solidFill>
              <a:srgbClr val="179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148">
              <a:extLst>
                <a:ext uri="{FF2B5EF4-FFF2-40B4-BE49-F238E27FC236}">
                  <a16:creationId xmlns:a16="http://schemas.microsoft.com/office/drawing/2014/main" id="{C4255F56-D077-4B65-B6D3-88454F86B976}"/>
                </a:ext>
              </a:extLst>
            </p:cNvPr>
            <p:cNvSpPr txBox="1"/>
            <p:nvPr userDrawn="1"/>
          </p:nvSpPr>
          <p:spPr>
            <a:xfrm>
              <a:off x="7959487" y="6304569"/>
              <a:ext cx="24171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>
                  <a:solidFill>
                    <a:schemeClr val="bg1"/>
                  </a:solidFill>
                </a:rPr>
                <a:t>#</a:t>
              </a:r>
              <a:r>
                <a:rPr lang="en-US" sz="1400" err="1">
                  <a:solidFill>
                    <a:schemeClr val="bg1"/>
                  </a:solidFill>
                </a:rPr>
                <a:t>UniversalHealth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5" name="Freeform 383">
              <a:extLst>
                <a:ext uri="{FF2B5EF4-FFF2-40B4-BE49-F238E27FC236}">
                  <a16:creationId xmlns:a16="http://schemas.microsoft.com/office/drawing/2014/main" id="{EF4F65E3-B252-41F0-97B2-597304697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0086" y="6597646"/>
              <a:ext cx="53975" cy="68263"/>
            </a:xfrm>
            <a:custGeom>
              <a:avLst/>
              <a:gdLst>
                <a:gd name="T0" fmla="*/ 35865 w 152"/>
                <a:gd name="T1" fmla="*/ 52732 h 189"/>
                <a:gd name="T2" fmla="*/ 17045 w 152"/>
                <a:gd name="T3" fmla="*/ 52732 h 189"/>
                <a:gd name="T4" fmla="*/ 13139 w 152"/>
                <a:gd name="T5" fmla="*/ 67902 h 189"/>
                <a:gd name="T6" fmla="*/ 0 w 152"/>
                <a:gd name="T7" fmla="*/ 67902 h 189"/>
                <a:gd name="T8" fmla="*/ 19886 w 152"/>
                <a:gd name="T9" fmla="*/ 0 h 189"/>
                <a:gd name="T10" fmla="*/ 34800 w 152"/>
                <a:gd name="T11" fmla="*/ 0 h 189"/>
                <a:gd name="T12" fmla="*/ 53620 w 152"/>
                <a:gd name="T13" fmla="*/ 67902 h 189"/>
                <a:gd name="T14" fmla="*/ 39416 w 152"/>
                <a:gd name="T15" fmla="*/ 67902 h 189"/>
                <a:gd name="T16" fmla="*/ 35865 w 152"/>
                <a:gd name="T17" fmla="*/ 52732 h 189"/>
                <a:gd name="T18" fmla="*/ 26277 w 152"/>
                <a:gd name="T19" fmla="*/ 12280 h 189"/>
                <a:gd name="T20" fmla="*/ 26277 w 152"/>
                <a:gd name="T21" fmla="*/ 12280 h 189"/>
                <a:gd name="T22" fmla="*/ 18820 w 152"/>
                <a:gd name="T23" fmla="*/ 41175 h 189"/>
                <a:gd name="T24" fmla="*/ 31959 w 152"/>
                <a:gd name="T25" fmla="*/ 41175 h 189"/>
                <a:gd name="T26" fmla="*/ 26277 w 152"/>
                <a:gd name="T27" fmla="*/ 12280 h 1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2" h="189">
                  <a:moveTo>
                    <a:pt x="101" y="146"/>
                  </a:moveTo>
                  <a:lnTo>
                    <a:pt x="48" y="146"/>
                  </a:lnTo>
                  <a:lnTo>
                    <a:pt x="37" y="188"/>
                  </a:lnTo>
                  <a:lnTo>
                    <a:pt x="0" y="188"/>
                  </a:lnTo>
                  <a:lnTo>
                    <a:pt x="56" y="0"/>
                  </a:lnTo>
                  <a:lnTo>
                    <a:pt x="98" y="0"/>
                  </a:lnTo>
                  <a:lnTo>
                    <a:pt x="151" y="188"/>
                  </a:lnTo>
                  <a:lnTo>
                    <a:pt x="111" y="188"/>
                  </a:lnTo>
                  <a:lnTo>
                    <a:pt x="101" y="146"/>
                  </a:lnTo>
                  <a:close/>
                  <a:moveTo>
                    <a:pt x="74" y="34"/>
                  </a:moveTo>
                  <a:lnTo>
                    <a:pt x="74" y="34"/>
                  </a:lnTo>
                  <a:lnTo>
                    <a:pt x="53" y="114"/>
                  </a:lnTo>
                  <a:lnTo>
                    <a:pt x="90" y="114"/>
                  </a:lnTo>
                  <a:lnTo>
                    <a:pt x="74" y="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Freeform 384">
              <a:extLst>
                <a:ext uri="{FF2B5EF4-FFF2-40B4-BE49-F238E27FC236}">
                  <a16:creationId xmlns:a16="http://schemas.microsoft.com/office/drawing/2014/main" id="{4D16ACA8-B205-4874-B2BB-984C1DB62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0411" y="6615109"/>
              <a:ext cx="61913" cy="52387"/>
            </a:xfrm>
            <a:custGeom>
              <a:avLst/>
              <a:gdLst>
                <a:gd name="T0" fmla="*/ 47598 w 173"/>
                <a:gd name="T1" fmla="*/ 20373 h 144"/>
                <a:gd name="T2" fmla="*/ 42945 w 173"/>
                <a:gd name="T3" fmla="*/ 12369 h 144"/>
                <a:gd name="T4" fmla="*/ 37219 w 173"/>
                <a:gd name="T5" fmla="*/ 19281 h 144"/>
                <a:gd name="T6" fmla="*/ 37219 w 173"/>
                <a:gd name="T7" fmla="*/ 52023 h 144"/>
                <a:gd name="T8" fmla="*/ 23978 w 173"/>
                <a:gd name="T9" fmla="*/ 52023 h 144"/>
                <a:gd name="T10" fmla="*/ 23978 w 173"/>
                <a:gd name="T11" fmla="*/ 20373 h 144"/>
                <a:gd name="T12" fmla="*/ 18968 w 173"/>
                <a:gd name="T13" fmla="*/ 12369 h 144"/>
                <a:gd name="T14" fmla="*/ 13242 w 173"/>
                <a:gd name="T15" fmla="*/ 23283 h 144"/>
                <a:gd name="T16" fmla="*/ 13242 w 173"/>
                <a:gd name="T17" fmla="*/ 52023 h 144"/>
                <a:gd name="T18" fmla="*/ 0 w 173"/>
                <a:gd name="T19" fmla="*/ 52023 h 144"/>
                <a:gd name="T20" fmla="*/ 0 w 173"/>
                <a:gd name="T21" fmla="*/ 11642 h 144"/>
                <a:gd name="T22" fmla="*/ 0 w 173"/>
                <a:gd name="T23" fmla="*/ 1091 h 144"/>
                <a:gd name="T24" fmla="*/ 12526 w 173"/>
                <a:gd name="T25" fmla="*/ 1091 h 144"/>
                <a:gd name="T26" fmla="*/ 12526 w 173"/>
                <a:gd name="T27" fmla="*/ 9823 h 144"/>
                <a:gd name="T28" fmla="*/ 12526 w 173"/>
                <a:gd name="T29" fmla="*/ 9823 h 144"/>
                <a:gd name="T30" fmla="*/ 24694 w 173"/>
                <a:gd name="T31" fmla="*/ 0 h 144"/>
                <a:gd name="T32" fmla="*/ 36146 w 173"/>
                <a:gd name="T33" fmla="*/ 8731 h 144"/>
                <a:gd name="T34" fmla="*/ 48314 w 173"/>
                <a:gd name="T35" fmla="*/ 0 h 144"/>
                <a:gd name="T36" fmla="*/ 61555 w 173"/>
                <a:gd name="T37" fmla="*/ 18190 h 144"/>
                <a:gd name="T38" fmla="*/ 61555 w 173"/>
                <a:gd name="T39" fmla="*/ 52023 h 144"/>
                <a:gd name="T40" fmla="*/ 47598 w 173"/>
                <a:gd name="T41" fmla="*/ 52023 h 144"/>
                <a:gd name="T42" fmla="*/ 47598 w 173"/>
                <a:gd name="T43" fmla="*/ 20373 h 1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3" h="144">
                  <a:moveTo>
                    <a:pt x="133" y="56"/>
                  </a:moveTo>
                  <a:cubicBezTo>
                    <a:pt x="133" y="40"/>
                    <a:pt x="127" y="34"/>
                    <a:pt x="120" y="34"/>
                  </a:cubicBezTo>
                  <a:cubicBezTo>
                    <a:pt x="109" y="34"/>
                    <a:pt x="104" y="42"/>
                    <a:pt x="104" y="53"/>
                  </a:cubicBezTo>
                  <a:lnTo>
                    <a:pt x="104" y="143"/>
                  </a:lnTo>
                  <a:lnTo>
                    <a:pt x="67" y="143"/>
                  </a:lnTo>
                  <a:lnTo>
                    <a:pt x="67" y="56"/>
                  </a:lnTo>
                  <a:cubicBezTo>
                    <a:pt x="67" y="37"/>
                    <a:pt x="59" y="34"/>
                    <a:pt x="53" y="34"/>
                  </a:cubicBezTo>
                  <a:cubicBezTo>
                    <a:pt x="40" y="34"/>
                    <a:pt x="37" y="48"/>
                    <a:pt x="37" y="64"/>
                  </a:cubicBezTo>
                  <a:lnTo>
                    <a:pt x="37" y="143"/>
                  </a:lnTo>
                  <a:lnTo>
                    <a:pt x="0" y="143"/>
                  </a:lnTo>
                  <a:lnTo>
                    <a:pt x="0" y="32"/>
                  </a:lnTo>
                  <a:cubicBezTo>
                    <a:pt x="0" y="19"/>
                    <a:pt x="0" y="11"/>
                    <a:pt x="0" y="3"/>
                  </a:cubicBezTo>
                  <a:lnTo>
                    <a:pt x="35" y="3"/>
                  </a:lnTo>
                  <a:cubicBezTo>
                    <a:pt x="35" y="8"/>
                    <a:pt x="35" y="16"/>
                    <a:pt x="35" y="27"/>
                  </a:cubicBezTo>
                  <a:cubicBezTo>
                    <a:pt x="40" y="11"/>
                    <a:pt x="51" y="0"/>
                    <a:pt x="69" y="0"/>
                  </a:cubicBezTo>
                  <a:cubicBezTo>
                    <a:pt x="88" y="0"/>
                    <a:pt x="96" y="11"/>
                    <a:pt x="101" y="24"/>
                  </a:cubicBezTo>
                  <a:cubicBezTo>
                    <a:pt x="106" y="11"/>
                    <a:pt x="114" y="0"/>
                    <a:pt x="135" y="0"/>
                  </a:cubicBezTo>
                  <a:cubicBezTo>
                    <a:pt x="162" y="0"/>
                    <a:pt x="172" y="24"/>
                    <a:pt x="172" y="50"/>
                  </a:cubicBezTo>
                  <a:lnTo>
                    <a:pt x="172" y="143"/>
                  </a:lnTo>
                  <a:lnTo>
                    <a:pt x="133" y="143"/>
                  </a:lnTo>
                  <a:lnTo>
                    <a:pt x="133" y="5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385">
              <a:extLst>
                <a:ext uri="{FF2B5EF4-FFF2-40B4-BE49-F238E27FC236}">
                  <a16:creationId xmlns:a16="http://schemas.microsoft.com/office/drawing/2014/main" id="{1417120E-D49C-4093-8228-DAA614557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0261" y="6615109"/>
              <a:ext cx="39688" cy="52387"/>
            </a:xfrm>
            <a:custGeom>
              <a:avLst/>
              <a:gdLst>
                <a:gd name="T0" fmla="*/ 39334 w 112"/>
                <a:gd name="T1" fmla="*/ 30292 h 147"/>
                <a:gd name="T2" fmla="*/ 13111 w 112"/>
                <a:gd name="T3" fmla="*/ 30292 h 147"/>
                <a:gd name="T4" fmla="*/ 24451 w 112"/>
                <a:gd name="T5" fmla="*/ 41696 h 147"/>
                <a:gd name="T6" fmla="*/ 36499 w 112"/>
                <a:gd name="T7" fmla="*/ 37776 h 147"/>
                <a:gd name="T8" fmla="*/ 36499 w 112"/>
                <a:gd name="T9" fmla="*/ 49180 h 147"/>
                <a:gd name="T10" fmla="*/ 22325 w 112"/>
                <a:gd name="T11" fmla="*/ 52031 h 147"/>
                <a:gd name="T12" fmla="*/ 0 w 112"/>
                <a:gd name="T13" fmla="*/ 25659 h 147"/>
                <a:gd name="T14" fmla="*/ 19490 w 112"/>
                <a:gd name="T15" fmla="*/ 0 h 147"/>
                <a:gd name="T16" fmla="*/ 39334 w 112"/>
                <a:gd name="T17" fmla="*/ 26372 h 147"/>
                <a:gd name="T18" fmla="*/ 39334 w 112"/>
                <a:gd name="T19" fmla="*/ 30292 h 147"/>
                <a:gd name="T20" fmla="*/ 26931 w 112"/>
                <a:gd name="T21" fmla="*/ 21739 h 147"/>
                <a:gd name="T22" fmla="*/ 20553 w 112"/>
                <a:gd name="T23" fmla="*/ 9622 h 147"/>
                <a:gd name="T24" fmla="*/ 13820 w 112"/>
                <a:gd name="T25" fmla="*/ 21739 h 147"/>
                <a:gd name="T26" fmla="*/ 26931 w 112"/>
                <a:gd name="T27" fmla="*/ 21739 h 1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2" h="147">
                  <a:moveTo>
                    <a:pt x="111" y="85"/>
                  </a:moveTo>
                  <a:lnTo>
                    <a:pt x="37" y="85"/>
                  </a:lnTo>
                  <a:cubicBezTo>
                    <a:pt x="37" y="101"/>
                    <a:pt x="47" y="117"/>
                    <a:pt x="69" y="117"/>
                  </a:cubicBezTo>
                  <a:cubicBezTo>
                    <a:pt x="82" y="117"/>
                    <a:pt x="95" y="111"/>
                    <a:pt x="103" y="106"/>
                  </a:cubicBezTo>
                  <a:lnTo>
                    <a:pt x="103" y="138"/>
                  </a:lnTo>
                  <a:cubicBezTo>
                    <a:pt x="90" y="143"/>
                    <a:pt x="76" y="146"/>
                    <a:pt x="63" y="146"/>
                  </a:cubicBezTo>
                  <a:cubicBezTo>
                    <a:pt x="18" y="146"/>
                    <a:pt x="0" y="117"/>
                    <a:pt x="0" y="72"/>
                  </a:cubicBezTo>
                  <a:cubicBezTo>
                    <a:pt x="0" y="34"/>
                    <a:pt x="18" y="0"/>
                    <a:pt x="55" y="0"/>
                  </a:cubicBezTo>
                  <a:cubicBezTo>
                    <a:pt x="66" y="0"/>
                    <a:pt x="111" y="0"/>
                    <a:pt x="111" y="74"/>
                  </a:cubicBezTo>
                  <a:lnTo>
                    <a:pt x="111" y="85"/>
                  </a:lnTo>
                  <a:close/>
                  <a:moveTo>
                    <a:pt x="76" y="61"/>
                  </a:moveTo>
                  <a:cubicBezTo>
                    <a:pt x="76" y="42"/>
                    <a:pt x="71" y="27"/>
                    <a:pt x="58" y="27"/>
                  </a:cubicBezTo>
                  <a:cubicBezTo>
                    <a:pt x="39" y="27"/>
                    <a:pt x="39" y="53"/>
                    <a:pt x="39" y="61"/>
                  </a:cubicBezTo>
                  <a:lnTo>
                    <a:pt x="76" y="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386">
              <a:extLst>
                <a:ext uri="{FF2B5EF4-FFF2-40B4-BE49-F238E27FC236}">
                  <a16:creationId xmlns:a16="http://schemas.microsoft.com/office/drawing/2014/main" id="{B8A15F3D-84B7-434E-BC41-E1CF7AA92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7886" y="6615109"/>
              <a:ext cx="26988" cy="52387"/>
            </a:xfrm>
            <a:custGeom>
              <a:avLst/>
              <a:gdLst>
                <a:gd name="T0" fmla="*/ 0 w 75"/>
                <a:gd name="T1" fmla="*/ 10550 h 144"/>
                <a:gd name="T2" fmla="*/ 0 w 75"/>
                <a:gd name="T3" fmla="*/ 0 h 144"/>
                <a:gd name="T4" fmla="*/ 12594 w 75"/>
                <a:gd name="T5" fmla="*/ 0 h 144"/>
                <a:gd name="T6" fmla="*/ 12594 w 75"/>
                <a:gd name="T7" fmla="*/ 9459 h 144"/>
                <a:gd name="T8" fmla="*/ 12594 w 75"/>
                <a:gd name="T9" fmla="*/ 9459 h 144"/>
                <a:gd name="T10" fmla="*/ 24829 w 75"/>
                <a:gd name="T11" fmla="*/ 0 h 144"/>
                <a:gd name="T12" fmla="*/ 26628 w 75"/>
                <a:gd name="T13" fmla="*/ 0 h 144"/>
                <a:gd name="T14" fmla="*/ 26628 w 75"/>
                <a:gd name="T15" fmla="*/ 14188 h 144"/>
                <a:gd name="T16" fmla="*/ 21950 w 75"/>
                <a:gd name="T17" fmla="*/ 13461 h 144"/>
                <a:gd name="T18" fmla="*/ 13314 w 75"/>
                <a:gd name="T19" fmla="*/ 28740 h 144"/>
                <a:gd name="T20" fmla="*/ 13314 w 75"/>
                <a:gd name="T21" fmla="*/ 52023 h 144"/>
                <a:gd name="T22" fmla="*/ 0 w 75"/>
                <a:gd name="T23" fmla="*/ 52023 h 144"/>
                <a:gd name="T24" fmla="*/ 0 w 75"/>
                <a:gd name="T25" fmla="*/ 1055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5" h="144">
                  <a:moveTo>
                    <a:pt x="0" y="29"/>
                  </a:moveTo>
                  <a:cubicBezTo>
                    <a:pt x="0" y="16"/>
                    <a:pt x="0" y="8"/>
                    <a:pt x="0" y="0"/>
                  </a:cubicBezTo>
                  <a:lnTo>
                    <a:pt x="35" y="0"/>
                  </a:lnTo>
                  <a:cubicBezTo>
                    <a:pt x="35" y="8"/>
                    <a:pt x="35" y="16"/>
                    <a:pt x="35" y="26"/>
                  </a:cubicBezTo>
                  <a:cubicBezTo>
                    <a:pt x="42" y="10"/>
                    <a:pt x="48" y="0"/>
                    <a:pt x="69" y="0"/>
                  </a:cubicBezTo>
                  <a:lnTo>
                    <a:pt x="74" y="0"/>
                  </a:lnTo>
                  <a:lnTo>
                    <a:pt x="74" y="39"/>
                  </a:lnTo>
                  <a:cubicBezTo>
                    <a:pt x="69" y="39"/>
                    <a:pt x="66" y="37"/>
                    <a:pt x="61" y="37"/>
                  </a:cubicBezTo>
                  <a:cubicBezTo>
                    <a:pt x="40" y="37"/>
                    <a:pt x="37" y="58"/>
                    <a:pt x="37" y="79"/>
                  </a:cubicBezTo>
                  <a:lnTo>
                    <a:pt x="37" y="143"/>
                  </a:lnTo>
                  <a:lnTo>
                    <a:pt x="0" y="143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387">
              <a:extLst>
                <a:ext uri="{FF2B5EF4-FFF2-40B4-BE49-F238E27FC236}">
                  <a16:creationId xmlns:a16="http://schemas.microsoft.com/office/drawing/2014/main" id="{4AACA2E3-6998-4B54-A80C-DD741303E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11" y="6592884"/>
              <a:ext cx="14288" cy="73025"/>
            </a:xfrm>
            <a:custGeom>
              <a:avLst/>
              <a:gdLst>
                <a:gd name="T0" fmla="*/ 0 w 38"/>
                <a:gd name="T1" fmla="*/ 0 h 205"/>
                <a:gd name="T2" fmla="*/ 13912 w 38"/>
                <a:gd name="T3" fmla="*/ 0 h 205"/>
                <a:gd name="T4" fmla="*/ 13912 w 38"/>
                <a:gd name="T5" fmla="*/ 13180 h 205"/>
                <a:gd name="T6" fmla="*/ 0 w 38"/>
                <a:gd name="T7" fmla="*/ 13180 h 205"/>
                <a:gd name="T8" fmla="*/ 0 w 38"/>
                <a:gd name="T9" fmla="*/ 0 h 205"/>
                <a:gd name="T10" fmla="*/ 0 w 38"/>
                <a:gd name="T11" fmla="*/ 22798 h 205"/>
                <a:gd name="T12" fmla="*/ 13912 w 38"/>
                <a:gd name="T13" fmla="*/ 22798 h 205"/>
                <a:gd name="T14" fmla="*/ 13912 w 38"/>
                <a:gd name="T15" fmla="*/ 72669 h 205"/>
                <a:gd name="T16" fmla="*/ 0 w 38"/>
                <a:gd name="T17" fmla="*/ 72669 h 205"/>
                <a:gd name="T18" fmla="*/ 0 w 38"/>
                <a:gd name="T19" fmla="*/ 22798 h 2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205">
                  <a:moveTo>
                    <a:pt x="0" y="0"/>
                  </a:moveTo>
                  <a:lnTo>
                    <a:pt x="37" y="0"/>
                  </a:lnTo>
                  <a:lnTo>
                    <a:pt x="37" y="37"/>
                  </a:lnTo>
                  <a:lnTo>
                    <a:pt x="0" y="37"/>
                  </a:lnTo>
                  <a:lnTo>
                    <a:pt x="0" y="0"/>
                  </a:lnTo>
                  <a:close/>
                  <a:moveTo>
                    <a:pt x="0" y="64"/>
                  </a:moveTo>
                  <a:lnTo>
                    <a:pt x="37" y="64"/>
                  </a:lnTo>
                  <a:lnTo>
                    <a:pt x="37" y="204"/>
                  </a:lnTo>
                  <a:lnTo>
                    <a:pt x="0" y="20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388">
              <a:extLst>
                <a:ext uri="{FF2B5EF4-FFF2-40B4-BE49-F238E27FC236}">
                  <a16:creationId xmlns:a16="http://schemas.microsoft.com/office/drawing/2014/main" id="{C1C6479C-DCFA-4754-B5A2-ACC906A36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5036" y="6615109"/>
              <a:ext cx="33338" cy="52387"/>
            </a:xfrm>
            <a:custGeom>
              <a:avLst/>
              <a:gdLst>
                <a:gd name="T0" fmla="*/ 32983 w 94"/>
                <a:gd name="T1" fmla="*/ 49892 h 147"/>
                <a:gd name="T2" fmla="*/ 20570 w 94"/>
                <a:gd name="T3" fmla="*/ 52031 h 147"/>
                <a:gd name="T4" fmla="*/ 0 w 94"/>
                <a:gd name="T5" fmla="*/ 26372 h 147"/>
                <a:gd name="T6" fmla="*/ 22698 w 94"/>
                <a:gd name="T7" fmla="*/ 0 h 147"/>
                <a:gd name="T8" fmla="*/ 32983 w 94"/>
                <a:gd name="T9" fmla="*/ 2851 h 147"/>
                <a:gd name="T10" fmla="*/ 31919 w 94"/>
                <a:gd name="T11" fmla="*/ 14255 h 147"/>
                <a:gd name="T12" fmla="*/ 24472 w 94"/>
                <a:gd name="T13" fmla="*/ 12117 h 147"/>
                <a:gd name="T14" fmla="*/ 14186 w 94"/>
                <a:gd name="T15" fmla="*/ 27441 h 147"/>
                <a:gd name="T16" fmla="*/ 25181 w 94"/>
                <a:gd name="T17" fmla="*/ 41696 h 147"/>
                <a:gd name="T18" fmla="*/ 32983 w 94"/>
                <a:gd name="T19" fmla="*/ 39558 h 147"/>
                <a:gd name="T20" fmla="*/ 32983 w 94"/>
                <a:gd name="T21" fmla="*/ 49892 h 1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4" h="147">
                  <a:moveTo>
                    <a:pt x="93" y="140"/>
                  </a:moveTo>
                  <a:cubicBezTo>
                    <a:pt x="82" y="143"/>
                    <a:pt x="71" y="146"/>
                    <a:pt x="58" y="146"/>
                  </a:cubicBezTo>
                  <a:cubicBezTo>
                    <a:pt x="11" y="146"/>
                    <a:pt x="0" y="101"/>
                    <a:pt x="0" y="74"/>
                  </a:cubicBezTo>
                  <a:cubicBezTo>
                    <a:pt x="0" y="32"/>
                    <a:pt x="21" y="0"/>
                    <a:pt x="64" y="0"/>
                  </a:cubicBezTo>
                  <a:cubicBezTo>
                    <a:pt x="77" y="0"/>
                    <a:pt x="82" y="3"/>
                    <a:pt x="93" y="8"/>
                  </a:cubicBezTo>
                  <a:lnTo>
                    <a:pt x="90" y="40"/>
                  </a:lnTo>
                  <a:cubicBezTo>
                    <a:pt x="82" y="37"/>
                    <a:pt x="77" y="34"/>
                    <a:pt x="69" y="34"/>
                  </a:cubicBezTo>
                  <a:cubicBezTo>
                    <a:pt x="40" y="34"/>
                    <a:pt x="40" y="69"/>
                    <a:pt x="40" y="77"/>
                  </a:cubicBezTo>
                  <a:cubicBezTo>
                    <a:pt x="40" y="106"/>
                    <a:pt x="56" y="117"/>
                    <a:pt x="71" y="117"/>
                  </a:cubicBezTo>
                  <a:cubicBezTo>
                    <a:pt x="79" y="117"/>
                    <a:pt x="87" y="114"/>
                    <a:pt x="93" y="111"/>
                  </a:cubicBezTo>
                  <a:lnTo>
                    <a:pt x="93" y="14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389">
              <a:extLst>
                <a:ext uri="{FF2B5EF4-FFF2-40B4-BE49-F238E27FC236}">
                  <a16:creationId xmlns:a16="http://schemas.microsoft.com/office/drawing/2014/main" id="{A5958903-1CD8-45F8-ACDC-2E902BAE5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3136" y="6615109"/>
              <a:ext cx="39688" cy="52387"/>
            </a:xfrm>
            <a:custGeom>
              <a:avLst/>
              <a:gdLst>
                <a:gd name="T0" fmla="*/ 5773 w 110"/>
                <a:gd name="T1" fmla="*/ 2851 h 147"/>
                <a:gd name="T2" fmla="*/ 20205 w 110"/>
                <a:gd name="T3" fmla="*/ 0 h 147"/>
                <a:gd name="T4" fmla="*/ 39327 w 110"/>
                <a:gd name="T5" fmla="*/ 18888 h 147"/>
                <a:gd name="T6" fmla="*/ 39327 w 110"/>
                <a:gd name="T7" fmla="*/ 36707 h 147"/>
                <a:gd name="T8" fmla="*/ 39327 w 110"/>
                <a:gd name="T9" fmla="*/ 50962 h 147"/>
                <a:gd name="T10" fmla="*/ 26699 w 110"/>
                <a:gd name="T11" fmla="*/ 50962 h 147"/>
                <a:gd name="T12" fmla="*/ 26699 w 110"/>
                <a:gd name="T13" fmla="*/ 44547 h 147"/>
                <a:gd name="T14" fmla="*/ 26699 w 110"/>
                <a:gd name="T15" fmla="*/ 44547 h 147"/>
                <a:gd name="T16" fmla="*/ 14432 w 110"/>
                <a:gd name="T17" fmla="*/ 52031 h 147"/>
                <a:gd name="T18" fmla="*/ 0 w 110"/>
                <a:gd name="T19" fmla="*/ 36707 h 147"/>
                <a:gd name="T20" fmla="*/ 22009 w 110"/>
                <a:gd name="T21" fmla="*/ 19957 h 147"/>
                <a:gd name="T22" fmla="*/ 25978 w 110"/>
                <a:gd name="T23" fmla="*/ 19957 h 147"/>
                <a:gd name="T24" fmla="*/ 17318 w 110"/>
                <a:gd name="T25" fmla="*/ 10335 h 147"/>
                <a:gd name="T26" fmla="*/ 4690 w 110"/>
                <a:gd name="T27" fmla="*/ 14968 h 147"/>
                <a:gd name="T28" fmla="*/ 5773 w 110"/>
                <a:gd name="T29" fmla="*/ 2851 h 147"/>
                <a:gd name="T30" fmla="*/ 27782 w 110"/>
                <a:gd name="T31" fmla="*/ 26372 h 147"/>
                <a:gd name="T32" fmla="*/ 13350 w 110"/>
                <a:gd name="T33" fmla="*/ 34925 h 147"/>
                <a:gd name="T34" fmla="*/ 19122 w 110"/>
                <a:gd name="T35" fmla="*/ 41696 h 147"/>
                <a:gd name="T36" fmla="*/ 27782 w 110"/>
                <a:gd name="T37" fmla="*/ 29223 h 147"/>
                <a:gd name="T38" fmla="*/ 27782 w 110"/>
                <a:gd name="T39" fmla="*/ 26372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0" h="147">
                  <a:moveTo>
                    <a:pt x="16" y="8"/>
                  </a:moveTo>
                  <a:cubicBezTo>
                    <a:pt x="27" y="5"/>
                    <a:pt x="43" y="0"/>
                    <a:pt x="56" y="0"/>
                  </a:cubicBezTo>
                  <a:cubicBezTo>
                    <a:pt x="101" y="0"/>
                    <a:pt x="109" y="21"/>
                    <a:pt x="109" y="53"/>
                  </a:cubicBezTo>
                  <a:lnTo>
                    <a:pt x="109" y="103"/>
                  </a:lnTo>
                  <a:cubicBezTo>
                    <a:pt x="109" y="125"/>
                    <a:pt x="109" y="132"/>
                    <a:pt x="109" y="143"/>
                  </a:cubicBezTo>
                  <a:lnTo>
                    <a:pt x="74" y="143"/>
                  </a:lnTo>
                  <a:lnTo>
                    <a:pt x="74" y="125"/>
                  </a:lnTo>
                  <a:cubicBezTo>
                    <a:pt x="72" y="132"/>
                    <a:pt x="58" y="146"/>
                    <a:pt x="40" y="146"/>
                  </a:cubicBezTo>
                  <a:cubicBezTo>
                    <a:pt x="16" y="146"/>
                    <a:pt x="0" y="130"/>
                    <a:pt x="0" y="103"/>
                  </a:cubicBezTo>
                  <a:cubicBezTo>
                    <a:pt x="0" y="56"/>
                    <a:pt x="48" y="56"/>
                    <a:pt x="61" y="56"/>
                  </a:cubicBezTo>
                  <a:lnTo>
                    <a:pt x="72" y="56"/>
                  </a:lnTo>
                  <a:cubicBezTo>
                    <a:pt x="72" y="29"/>
                    <a:pt x="53" y="29"/>
                    <a:pt x="48" y="29"/>
                  </a:cubicBezTo>
                  <a:cubicBezTo>
                    <a:pt x="37" y="29"/>
                    <a:pt x="27" y="32"/>
                    <a:pt x="13" y="42"/>
                  </a:cubicBezTo>
                  <a:lnTo>
                    <a:pt x="16" y="8"/>
                  </a:lnTo>
                  <a:close/>
                  <a:moveTo>
                    <a:pt x="77" y="74"/>
                  </a:moveTo>
                  <a:cubicBezTo>
                    <a:pt x="61" y="74"/>
                    <a:pt x="37" y="74"/>
                    <a:pt x="37" y="98"/>
                  </a:cubicBezTo>
                  <a:cubicBezTo>
                    <a:pt x="37" y="117"/>
                    <a:pt x="51" y="117"/>
                    <a:pt x="53" y="117"/>
                  </a:cubicBezTo>
                  <a:cubicBezTo>
                    <a:pt x="56" y="117"/>
                    <a:pt x="77" y="117"/>
                    <a:pt x="77" y="82"/>
                  </a:cubicBezTo>
                  <a:lnTo>
                    <a:pt x="77" y="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390">
              <a:extLst>
                <a:ext uri="{FF2B5EF4-FFF2-40B4-BE49-F238E27FC236}">
                  <a16:creationId xmlns:a16="http://schemas.microsoft.com/office/drawing/2014/main" id="{6297C022-23BE-430D-945D-A1DAC5679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174" y="6615109"/>
              <a:ext cx="33337" cy="52387"/>
            </a:xfrm>
            <a:custGeom>
              <a:avLst/>
              <a:gdLst>
                <a:gd name="T0" fmla="*/ 30040 w 91"/>
                <a:gd name="T1" fmla="*/ 12369 h 144"/>
                <a:gd name="T2" fmla="*/ 18317 w 91"/>
                <a:gd name="T3" fmla="*/ 9459 h 144"/>
                <a:gd name="T4" fmla="*/ 13555 w 91"/>
                <a:gd name="T5" fmla="*/ 13461 h 144"/>
                <a:gd name="T6" fmla="*/ 23446 w 91"/>
                <a:gd name="T7" fmla="*/ 21100 h 144"/>
                <a:gd name="T8" fmla="*/ 32971 w 91"/>
                <a:gd name="T9" fmla="*/ 36380 h 144"/>
                <a:gd name="T10" fmla="*/ 16485 w 91"/>
                <a:gd name="T11" fmla="*/ 52023 h 144"/>
                <a:gd name="T12" fmla="*/ 1099 w 91"/>
                <a:gd name="T13" fmla="*/ 49113 h 144"/>
                <a:gd name="T14" fmla="*/ 1099 w 91"/>
                <a:gd name="T15" fmla="*/ 37471 h 144"/>
                <a:gd name="T16" fmla="*/ 12456 w 91"/>
                <a:gd name="T17" fmla="*/ 41473 h 144"/>
                <a:gd name="T18" fmla="*/ 19416 w 91"/>
                <a:gd name="T19" fmla="*/ 36380 h 144"/>
                <a:gd name="T20" fmla="*/ 9525 w 91"/>
                <a:gd name="T21" fmla="*/ 30559 h 144"/>
                <a:gd name="T22" fmla="*/ 0 w 91"/>
                <a:gd name="T23" fmla="*/ 15280 h 144"/>
                <a:gd name="T24" fmla="*/ 17584 w 91"/>
                <a:gd name="T25" fmla="*/ 0 h 144"/>
                <a:gd name="T26" fmla="*/ 30040 w 91"/>
                <a:gd name="T27" fmla="*/ 1819 h 144"/>
                <a:gd name="T28" fmla="*/ 30040 w 91"/>
                <a:gd name="T29" fmla="*/ 12369 h 1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1" h="144">
                  <a:moveTo>
                    <a:pt x="82" y="34"/>
                  </a:moveTo>
                  <a:cubicBezTo>
                    <a:pt x="71" y="29"/>
                    <a:pt x="64" y="26"/>
                    <a:pt x="50" y="26"/>
                  </a:cubicBezTo>
                  <a:cubicBezTo>
                    <a:pt x="40" y="26"/>
                    <a:pt x="37" y="31"/>
                    <a:pt x="37" y="37"/>
                  </a:cubicBezTo>
                  <a:cubicBezTo>
                    <a:pt x="37" y="45"/>
                    <a:pt x="42" y="47"/>
                    <a:pt x="64" y="58"/>
                  </a:cubicBezTo>
                  <a:cubicBezTo>
                    <a:pt x="77" y="63"/>
                    <a:pt x="90" y="74"/>
                    <a:pt x="90" y="100"/>
                  </a:cubicBezTo>
                  <a:cubicBezTo>
                    <a:pt x="90" y="132"/>
                    <a:pt x="69" y="143"/>
                    <a:pt x="45" y="143"/>
                  </a:cubicBezTo>
                  <a:cubicBezTo>
                    <a:pt x="34" y="143"/>
                    <a:pt x="16" y="140"/>
                    <a:pt x="3" y="135"/>
                  </a:cubicBezTo>
                  <a:lnTo>
                    <a:pt x="3" y="103"/>
                  </a:lnTo>
                  <a:cubicBezTo>
                    <a:pt x="11" y="108"/>
                    <a:pt x="24" y="114"/>
                    <a:pt x="34" y="114"/>
                  </a:cubicBezTo>
                  <a:cubicBezTo>
                    <a:pt x="53" y="114"/>
                    <a:pt x="53" y="105"/>
                    <a:pt x="53" y="100"/>
                  </a:cubicBezTo>
                  <a:cubicBezTo>
                    <a:pt x="53" y="94"/>
                    <a:pt x="42" y="92"/>
                    <a:pt x="26" y="84"/>
                  </a:cubicBezTo>
                  <a:cubicBezTo>
                    <a:pt x="13" y="79"/>
                    <a:pt x="0" y="66"/>
                    <a:pt x="0" y="42"/>
                  </a:cubicBezTo>
                  <a:cubicBezTo>
                    <a:pt x="0" y="26"/>
                    <a:pt x="11" y="0"/>
                    <a:pt x="48" y="0"/>
                  </a:cubicBezTo>
                  <a:cubicBezTo>
                    <a:pt x="64" y="0"/>
                    <a:pt x="77" y="2"/>
                    <a:pt x="82" y="5"/>
                  </a:cubicBezTo>
                  <a:lnTo>
                    <a:pt x="82" y="3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391">
              <a:extLst>
                <a:ext uri="{FF2B5EF4-FFF2-40B4-BE49-F238E27FC236}">
                  <a16:creationId xmlns:a16="http://schemas.microsoft.com/office/drawing/2014/main" id="{4FE5F2D4-97B6-4E44-9A82-1ADACBC4A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186" y="6567484"/>
              <a:ext cx="730250" cy="6350"/>
            </a:xfrm>
            <a:custGeom>
              <a:avLst/>
              <a:gdLst>
                <a:gd name="T0" fmla="*/ 364945 w 2029"/>
                <a:gd name="T1" fmla="*/ 6016 h 19"/>
                <a:gd name="T2" fmla="*/ 0 w 2029"/>
                <a:gd name="T3" fmla="*/ 6016 h 19"/>
                <a:gd name="T4" fmla="*/ 0 w 2029"/>
                <a:gd name="T5" fmla="*/ 0 h 19"/>
                <a:gd name="T6" fmla="*/ 729890 w 2029"/>
                <a:gd name="T7" fmla="*/ 0 h 19"/>
                <a:gd name="T8" fmla="*/ 729890 w 2029"/>
                <a:gd name="T9" fmla="*/ 6016 h 19"/>
                <a:gd name="T10" fmla="*/ 364945 w 2029"/>
                <a:gd name="T11" fmla="*/ 6016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29" h="19">
                  <a:moveTo>
                    <a:pt x="1014" y="18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2028" y="0"/>
                  </a:lnTo>
                  <a:lnTo>
                    <a:pt x="2028" y="18"/>
                  </a:lnTo>
                  <a:lnTo>
                    <a:pt x="1014" y="1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392">
              <a:extLst>
                <a:ext uri="{FF2B5EF4-FFF2-40B4-BE49-F238E27FC236}">
                  <a16:creationId xmlns:a16="http://schemas.microsoft.com/office/drawing/2014/main" id="{D69E7F6C-F7D4-45C6-AD27-3804E07AC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424" y="6318246"/>
              <a:ext cx="361950" cy="271463"/>
            </a:xfrm>
            <a:custGeom>
              <a:avLst/>
              <a:gdLst>
                <a:gd name="T0" fmla="*/ 66988 w 1005"/>
                <a:gd name="T1" fmla="*/ 205850 h 753"/>
                <a:gd name="T2" fmla="*/ 78152 w 1005"/>
                <a:gd name="T3" fmla="*/ 191791 h 753"/>
                <a:gd name="T4" fmla="*/ 303246 w 1005"/>
                <a:gd name="T5" fmla="*/ 161147 h 753"/>
                <a:gd name="T6" fmla="*/ 118489 w 1005"/>
                <a:gd name="T7" fmla="*/ 258485 h 753"/>
                <a:gd name="T8" fmla="*/ 244181 w 1005"/>
                <a:gd name="T9" fmla="*/ 258485 h 753"/>
                <a:gd name="T10" fmla="*/ 29532 w 1005"/>
                <a:gd name="T11" fmla="*/ 104908 h 753"/>
                <a:gd name="T12" fmla="*/ 310809 w 1005"/>
                <a:gd name="T13" fmla="*/ 73183 h 753"/>
                <a:gd name="T14" fmla="*/ 325215 w 1005"/>
                <a:gd name="T15" fmla="*/ 156461 h 753"/>
                <a:gd name="T16" fmla="*/ 191599 w 1005"/>
                <a:gd name="T17" fmla="*/ 44703 h 753"/>
                <a:gd name="T18" fmla="*/ 191599 w 1005"/>
                <a:gd name="T19" fmla="*/ 12257 h 753"/>
                <a:gd name="T20" fmla="*/ 126052 w 1005"/>
                <a:gd name="T21" fmla="*/ 60926 h 753"/>
                <a:gd name="T22" fmla="*/ 248143 w 1005"/>
                <a:gd name="T23" fmla="*/ 44703 h 753"/>
                <a:gd name="T24" fmla="*/ 238419 w 1005"/>
                <a:gd name="T25" fmla="*/ 56239 h 753"/>
                <a:gd name="T26" fmla="*/ 207806 w 1005"/>
                <a:gd name="T27" fmla="*/ 82917 h 753"/>
                <a:gd name="T28" fmla="*/ 195561 w 1005"/>
                <a:gd name="T29" fmla="*/ 91569 h 753"/>
                <a:gd name="T30" fmla="*/ 187998 w 1005"/>
                <a:gd name="T31" fmla="*/ 158263 h 753"/>
                <a:gd name="T32" fmla="*/ 116328 w 1005"/>
                <a:gd name="T33" fmla="*/ 182057 h 753"/>
                <a:gd name="T34" fmla="*/ 174672 w 1005"/>
                <a:gd name="T35" fmla="*/ 184220 h 753"/>
                <a:gd name="T36" fmla="*/ 169990 w 1005"/>
                <a:gd name="T37" fmla="*/ 130504 h 753"/>
                <a:gd name="T38" fmla="*/ 171791 w 1005"/>
                <a:gd name="T39" fmla="*/ 45785 h 753"/>
                <a:gd name="T40" fmla="*/ 126773 w 1005"/>
                <a:gd name="T41" fmla="*/ 59123 h 753"/>
                <a:gd name="T42" fmla="*/ 63026 w 1005"/>
                <a:gd name="T43" fmla="*/ 114281 h 753"/>
                <a:gd name="T44" fmla="*/ 207806 w 1005"/>
                <a:gd name="T45" fmla="*/ 82917 h 753"/>
                <a:gd name="T46" fmla="*/ 277675 w 1005"/>
                <a:gd name="T47" fmla="*/ 112479 h 753"/>
                <a:gd name="T48" fmla="*/ 244181 w 1005"/>
                <a:gd name="T49" fmla="*/ 62007 h 753"/>
                <a:gd name="T50" fmla="*/ 251744 w 1005"/>
                <a:gd name="T51" fmla="*/ 98058 h 753"/>
                <a:gd name="T52" fmla="*/ 248863 w 1005"/>
                <a:gd name="T53" fmla="*/ 78951 h 753"/>
                <a:gd name="T54" fmla="*/ 244181 w 1005"/>
                <a:gd name="T55" fmla="*/ 81114 h 753"/>
                <a:gd name="T56" fmla="*/ 235538 w 1005"/>
                <a:gd name="T57" fmla="*/ 105629 h 753"/>
                <a:gd name="T58" fmla="*/ 249944 w 1005"/>
                <a:gd name="T59" fmla="*/ 102024 h 753"/>
                <a:gd name="T60" fmla="*/ 211768 w 1005"/>
                <a:gd name="T61" fmla="*/ 93372 h 753"/>
                <a:gd name="T62" fmla="*/ 215729 w 1005"/>
                <a:gd name="T63" fmla="*/ 93372 h 753"/>
                <a:gd name="T64" fmla="*/ 216450 w 1005"/>
                <a:gd name="T65" fmla="*/ 151774 h 753"/>
                <a:gd name="T66" fmla="*/ 243101 w 1005"/>
                <a:gd name="T67" fmla="*/ 97337 h 753"/>
                <a:gd name="T68" fmla="*/ 234817 w 1005"/>
                <a:gd name="T69" fmla="*/ 92290 h 753"/>
                <a:gd name="T70" fmla="*/ 230856 w 1005"/>
                <a:gd name="T71" fmla="*/ 92290 h 753"/>
                <a:gd name="T72" fmla="*/ 225093 w 1005"/>
                <a:gd name="T73" fmla="*/ 154298 h 753"/>
                <a:gd name="T74" fmla="*/ 222212 w 1005"/>
                <a:gd name="T75" fmla="*/ 138075 h 753"/>
                <a:gd name="T76" fmla="*/ 237699 w 1005"/>
                <a:gd name="T77" fmla="*/ 128702 h 753"/>
                <a:gd name="T78" fmla="*/ 249944 w 1005"/>
                <a:gd name="T79" fmla="*/ 117165 h 753"/>
                <a:gd name="T80" fmla="*/ 229055 w 1005"/>
                <a:gd name="T81" fmla="*/ 182057 h 753"/>
                <a:gd name="T82" fmla="*/ 245262 w 1005"/>
                <a:gd name="T83" fmla="*/ 173405 h 753"/>
                <a:gd name="T84" fmla="*/ 254626 w 1005"/>
                <a:gd name="T85" fmla="*/ 117165 h 753"/>
                <a:gd name="T86" fmla="*/ 127853 w 1005"/>
                <a:gd name="T87" fmla="*/ 155379 h 753"/>
                <a:gd name="T88" fmla="*/ 120290 w 1005"/>
                <a:gd name="T89" fmla="*/ 117165 h 753"/>
                <a:gd name="T90" fmla="*/ 128933 w 1005"/>
                <a:gd name="T91" fmla="*/ 127620 h 753"/>
                <a:gd name="T92" fmla="*/ 145860 w 1005"/>
                <a:gd name="T93" fmla="*/ 146006 h 753"/>
                <a:gd name="T94" fmla="*/ 124972 w 1005"/>
                <a:gd name="T95" fmla="*/ 106711 h 753"/>
                <a:gd name="T96" fmla="*/ 148021 w 1005"/>
                <a:gd name="T97" fmla="*/ 127620 h 753"/>
                <a:gd name="T98" fmla="*/ 158466 w 1005"/>
                <a:gd name="T99" fmla="*/ 129783 h 753"/>
                <a:gd name="T100" fmla="*/ 136497 w 1005"/>
                <a:gd name="T101" fmla="*/ 93372 h 753"/>
                <a:gd name="T102" fmla="*/ 127853 w 1005"/>
                <a:gd name="T103" fmla="*/ 99140 h 753"/>
                <a:gd name="T104" fmla="*/ 118489 w 1005"/>
                <a:gd name="T105" fmla="*/ 174486 h 753"/>
                <a:gd name="T106" fmla="*/ 94359 w 1005"/>
                <a:gd name="T107" fmla="*/ 142040 h 753"/>
                <a:gd name="T108" fmla="*/ 78152 w 1005"/>
                <a:gd name="T109" fmla="*/ 138075 h 753"/>
                <a:gd name="T110" fmla="*/ 78152 w 1005"/>
                <a:gd name="T111" fmla="*/ 148890 h 753"/>
                <a:gd name="T112" fmla="*/ 89677 w 1005"/>
                <a:gd name="T113" fmla="*/ 157182 h 753"/>
                <a:gd name="T114" fmla="*/ 87876 w 1005"/>
                <a:gd name="T115" fmla="*/ 140959 h 753"/>
                <a:gd name="T116" fmla="*/ 237699 w 1005"/>
                <a:gd name="T117" fmla="*/ 30283 h 753"/>
                <a:gd name="T118" fmla="*/ 233737 w 1005"/>
                <a:gd name="T119" fmla="*/ 78951 h 753"/>
                <a:gd name="T120" fmla="*/ 83194 w 1005"/>
                <a:gd name="T121" fmla="*/ 164031 h 753"/>
                <a:gd name="T122" fmla="*/ 171791 w 1005"/>
                <a:gd name="T123" fmla="*/ 104908 h 7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05" h="753">
                  <a:moveTo>
                    <a:pt x="871" y="137"/>
                  </a:moveTo>
                  <a:cubicBezTo>
                    <a:pt x="858" y="74"/>
                    <a:pt x="808" y="23"/>
                    <a:pt x="747" y="10"/>
                  </a:cubicBezTo>
                  <a:cubicBezTo>
                    <a:pt x="779" y="31"/>
                    <a:pt x="787" y="60"/>
                    <a:pt x="803" y="82"/>
                  </a:cubicBezTo>
                  <a:cubicBezTo>
                    <a:pt x="821" y="103"/>
                    <a:pt x="853" y="116"/>
                    <a:pt x="871" y="137"/>
                  </a:cubicBezTo>
                  <a:close/>
                  <a:moveTo>
                    <a:pt x="217" y="92"/>
                  </a:moveTo>
                  <a:cubicBezTo>
                    <a:pt x="201" y="116"/>
                    <a:pt x="135" y="127"/>
                    <a:pt x="106" y="193"/>
                  </a:cubicBezTo>
                  <a:cubicBezTo>
                    <a:pt x="122" y="156"/>
                    <a:pt x="114" y="97"/>
                    <a:pt x="141" y="66"/>
                  </a:cubicBezTo>
                  <a:cubicBezTo>
                    <a:pt x="58" y="119"/>
                    <a:pt x="93" y="211"/>
                    <a:pt x="90" y="240"/>
                  </a:cubicBezTo>
                  <a:cubicBezTo>
                    <a:pt x="130" y="156"/>
                    <a:pt x="194" y="174"/>
                    <a:pt x="217" y="92"/>
                  </a:cubicBezTo>
                  <a:close/>
                  <a:moveTo>
                    <a:pt x="186" y="571"/>
                  </a:moveTo>
                  <a:cubicBezTo>
                    <a:pt x="151" y="534"/>
                    <a:pt x="74" y="524"/>
                    <a:pt x="45" y="466"/>
                  </a:cubicBezTo>
                  <a:cubicBezTo>
                    <a:pt x="85" y="609"/>
                    <a:pt x="183" y="579"/>
                    <a:pt x="228" y="609"/>
                  </a:cubicBezTo>
                  <a:cubicBezTo>
                    <a:pt x="188" y="558"/>
                    <a:pt x="220" y="526"/>
                    <a:pt x="164" y="444"/>
                  </a:cubicBezTo>
                  <a:cubicBezTo>
                    <a:pt x="172" y="479"/>
                    <a:pt x="151" y="526"/>
                    <a:pt x="186" y="571"/>
                  </a:cubicBezTo>
                  <a:close/>
                  <a:moveTo>
                    <a:pt x="138" y="352"/>
                  </a:moveTo>
                  <a:cubicBezTo>
                    <a:pt x="135" y="394"/>
                    <a:pt x="106" y="415"/>
                    <a:pt x="125" y="495"/>
                  </a:cubicBezTo>
                  <a:cubicBezTo>
                    <a:pt x="90" y="428"/>
                    <a:pt x="35" y="405"/>
                    <a:pt x="19" y="357"/>
                  </a:cubicBezTo>
                  <a:cubicBezTo>
                    <a:pt x="21" y="481"/>
                    <a:pt x="125" y="500"/>
                    <a:pt x="151" y="534"/>
                  </a:cubicBezTo>
                  <a:cubicBezTo>
                    <a:pt x="130" y="455"/>
                    <a:pt x="167" y="428"/>
                    <a:pt x="138" y="352"/>
                  </a:cubicBezTo>
                  <a:close/>
                  <a:moveTo>
                    <a:pt x="217" y="532"/>
                  </a:moveTo>
                  <a:cubicBezTo>
                    <a:pt x="236" y="558"/>
                    <a:pt x="217" y="593"/>
                    <a:pt x="276" y="646"/>
                  </a:cubicBezTo>
                  <a:cubicBezTo>
                    <a:pt x="220" y="614"/>
                    <a:pt x="141" y="627"/>
                    <a:pt x="103" y="585"/>
                  </a:cubicBezTo>
                  <a:cubicBezTo>
                    <a:pt x="164" y="701"/>
                    <a:pt x="281" y="654"/>
                    <a:pt x="313" y="669"/>
                  </a:cubicBezTo>
                  <a:cubicBezTo>
                    <a:pt x="281" y="630"/>
                    <a:pt x="302" y="606"/>
                    <a:pt x="217" y="532"/>
                  </a:cubicBezTo>
                  <a:close/>
                  <a:moveTo>
                    <a:pt x="789" y="529"/>
                  </a:moveTo>
                  <a:cubicBezTo>
                    <a:pt x="702" y="603"/>
                    <a:pt x="723" y="627"/>
                    <a:pt x="694" y="667"/>
                  </a:cubicBezTo>
                  <a:cubicBezTo>
                    <a:pt x="726" y="651"/>
                    <a:pt x="840" y="701"/>
                    <a:pt x="906" y="582"/>
                  </a:cubicBezTo>
                  <a:cubicBezTo>
                    <a:pt x="866" y="624"/>
                    <a:pt x="787" y="611"/>
                    <a:pt x="731" y="643"/>
                  </a:cubicBezTo>
                  <a:cubicBezTo>
                    <a:pt x="789" y="590"/>
                    <a:pt x="771" y="556"/>
                    <a:pt x="789" y="529"/>
                  </a:cubicBezTo>
                  <a:close/>
                  <a:moveTo>
                    <a:pt x="842" y="447"/>
                  </a:moveTo>
                  <a:cubicBezTo>
                    <a:pt x="787" y="526"/>
                    <a:pt x="818" y="561"/>
                    <a:pt x="781" y="611"/>
                  </a:cubicBezTo>
                  <a:cubicBezTo>
                    <a:pt x="826" y="579"/>
                    <a:pt x="927" y="609"/>
                    <a:pt x="964" y="468"/>
                  </a:cubicBezTo>
                  <a:cubicBezTo>
                    <a:pt x="932" y="524"/>
                    <a:pt x="856" y="534"/>
                    <a:pt x="821" y="574"/>
                  </a:cubicBezTo>
                  <a:cubicBezTo>
                    <a:pt x="856" y="529"/>
                    <a:pt x="834" y="479"/>
                    <a:pt x="842" y="447"/>
                  </a:cubicBezTo>
                  <a:close/>
                  <a:moveTo>
                    <a:pt x="588" y="662"/>
                  </a:moveTo>
                  <a:cubicBezTo>
                    <a:pt x="556" y="662"/>
                    <a:pt x="527" y="667"/>
                    <a:pt x="501" y="675"/>
                  </a:cubicBezTo>
                  <a:cubicBezTo>
                    <a:pt x="477" y="667"/>
                    <a:pt x="448" y="659"/>
                    <a:pt x="413" y="662"/>
                  </a:cubicBezTo>
                  <a:cubicBezTo>
                    <a:pt x="387" y="662"/>
                    <a:pt x="352" y="667"/>
                    <a:pt x="318" y="675"/>
                  </a:cubicBezTo>
                  <a:cubicBezTo>
                    <a:pt x="265" y="688"/>
                    <a:pt x="220" y="699"/>
                    <a:pt x="183" y="680"/>
                  </a:cubicBezTo>
                  <a:cubicBezTo>
                    <a:pt x="220" y="712"/>
                    <a:pt x="265" y="722"/>
                    <a:pt x="329" y="717"/>
                  </a:cubicBezTo>
                  <a:cubicBezTo>
                    <a:pt x="382" y="712"/>
                    <a:pt x="424" y="685"/>
                    <a:pt x="474" y="688"/>
                  </a:cubicBezTo>
                  <a:lnTo>
                    <a:pt x="477" y="688"/>
                  </a:lnTo>
                  <a:cubicBezTo>
                    <a:pt x="424" y="714"/>
                    <a:pt x="363" y="749"/>
                    <a:pt x="363" y="749"/>
                  </a:cubicBezTo>
                  <a:lnTo>
                    <a:pt x="387" y="752"/>
                  </a:lnTo>
                  <a:cubicBezTo>
                    <a:pt x="387" y="752"/>
                    <a:pt x="445" y="704"/>
                    <a:pt x="503" y="691"/>
                  </a:cubicBezTo>
                  <a:cubicBezTo>
                    <a:pt x="562" y="704"/>
                    <a:pt x="554" y="752"/>
                    <a:pt x="554" y="752"/>
                  </a:cubicBezTo>
                  <a:lnTo>
                    <a:pt x="577" y="749"/>
                  </a:lnTo>
                  <a:cubicBezTo>
                    <a:pt x="577" y="749"/>
                    <a:pt x="580" y="714"/>
                    <a:pt x="530" y="688"/>
                  </a:cubicBezTo>
                  <a:lnTo>
                    <a:pt x="532" y="688"/>
                  </a:lnTo>
                  <a:cubicBezTo>
                    <a:pt x="583" y="688"/>
                    <a:pt x="625" y="712"/>
                    <a:pt x="678" y="717"/>
                  </a:cubicBezTo>
                  <a:cubicBezTo>
                    <a:pt x="742" y="722"/>
                    <a:pt x="784" y="712"/>
                    <a:pt x="824" y="680"/>
                  </a:cubicBezTo>
                  <a:cubicBezTo>
                    <a:pt x="779" y="699"/>
                    <a:pt x="734" y="688"/>
                    <a:pt x="683" y="675"/>
                  </a:cubicBezTo>
                  <a:cubicBezTo>
                    <a:pt x="649" y="667"/>
                    <a:pt x="615" y="662"/>
                    <a:pt x="588" y="662"/>
                  </a:cubicBezTo>
                  <a:close/>
                  <a:moveTo>
                    <a:pt x="93" y="394"/>
                  </a:moveTo>
                  <a:cubicBezTo>
                    <a:pt x="74" y="323"/>
                    <a:pt x="32" y="293"/>
                    <a:pt x="32" y="248"/>
                  </a:cubicBezTo>
                  <a:cubicBezTo>
                    <a:pt x="3" y="370"/>
                    <a:pt x="82" y="383"/>
                    <a:pt x="103" y="434"/>
                  </a:cubicBezTo>
                  <a:cubicBezTo>
                    <a:pt x="98" y="362"/>
                    <a:pt x="146" y="349"/>
                    <a:pt x="143" y="264"/>
                  </a:cubicBezTo>
                  <a:cubicBezTo>
                    <a:pt x="122" y="304"/>
                    <a:pt x="88" y="312"/>
                    <a:pt x="93" y="394"/>
                  </a:cubicBezTo>
                  <a:close/>
                  <a:moveTo>
                    <a:pt x="141" y="201"/>
                  </a:moveTo>
                  <a:cubicBezTo>
                    <a:pt x="114" y="222"/>
                    <a:pt x="93" y="251"/>
                    <a:pt x="82" y="291"/>
                  </a:cubicBezTo>
                  <a:cubicBezTo>
                    <a:pt x="85" y="246"/>
                    <a:pt x="56" y="182"/>
                    <a:pt x="74" y="137"/>
                  </a:cubicBezTo>
                  <a:cubicBezTo>
                    <a:pt x="0" y="238"/>
                    <a:pt x="80" y="296"/>
                    <a:pt x="82" y="333"/>
                  </a:cubicBezTo>
                  <a:cubicBezTo>
                    <a:pt x="101" y="264"/>
                    <a:pt x="143" y="264"/>
                    <a:pt x="172" y="172"/>
                  </a:cubicBezTo>
                  <a:cubicBezTo>
                    <a:pt x="164" y="182"/>
                    <a:pt x="159" y="185"/>
                    <a:pt x="141" y="201"/>
                  </a:cubicBezTo>
                  <a:close/>
                  <a:moveTo>
                    <a:pt x="863" y="203"/>
                  </a:moveTo>
                  <a:cubicBezTo>
                    <a:pt x="842" y="188"/>
                    <a:pt x="840" y="182"/>
                    <a:pt x="832" y="174"/>
                  </a:cubicBezTo>
                  <a:cubicBezTo>
                    <a:pt x="861" y="267"/>
                    <a:pt x="903" y="267"/>
                    <a:pt x="922" y="336"/>
                  </a:cubicBezTo>
                  <a:cubicBezTo>
                    <a:pt x="924" y="299"/>
                    <a:pt x="1001" y="240"/>
                    <a:pt x="930" y="140"/>
                  </a:cubicBezTo>
                  <a:cubicBezTo>
                    <a:pt x="948" y="185"/>
                    <a:pt x="919" y="248"/>
                    <a:pt x="922" y="293"/>
                  </a:cubicBezTo>
                  <a:cubicBezTo>
                    <a:pt x="914" y="251"/>
                    <a:pt x="890" y="225"/>
                    <a:pt x="863" y="203"/>
                  </a:cubicBezTo>
                  <a:close/>
                  <a:moveTo>
                    <a:pt x="877" y="495"/>
                  </a:moveTo>
                  <a:cubicBezTo>
                    <a:pt x="898" y="415"/>
                    <a:pt x="866" y="394"/>
                    <a:pt x="863" y="352"/>
                  </a:cubicBezTo>
                  <a:cubicBezTo>
                    <a:pt x="834" y="428"/>
                    <a:pt x="874" y="455"/>
                    <a:pt x="850" y="534"/>
                  </a:cubicBezTo>
                  <a:cubicBezTo>
                    <a:pt x="879" y="500"/>
                    <a:pt x="983" y="481"/>
                    <a:pt x="983" y="357"/>
                  </a:cubicBezTo>
                  <a:cubicBezTo>
                    <a:pt x="967" y="402"/>
                    <a:pt x="911" y="428"/>
                    <a:pt x="877" y="495"/>
                  </a:cubicBezTo>
                  <a:close/>
                  <a:moveTo>
                    <a:pt x="903" y="434"/>
                  </a:moveTo>
                  <a:cubicBezTo>
                    <a:pt x="924" y="383"/>
                    <a:pt x="1004" y="368"/>
                    <a:pt x="975" y="248"/>
                  </a:cubicBezTo>
                  <a:cubicBezTo>
                    <a:pt x="975" y="293"/>
                    <a:pt x="932" y="323"/>
                    <a:pt x="914" y="394"/>
                  </a:cubicBezTo>
                  <a:cubicBezTo>
                    <a:pt x="916" y="315"/>
                    <a:pt x="882" y="304"/>
                    <a:pt x="861" y="264"/>
                  </a:cubicBezTo>
                  <a:cubicBezTo>
                    <a:pt x="856" y="346"/>
                    <a:pt x="906" y="362"/>
                    <a:pt x="903" y="434"/>
                  </a:cubicBezTo>
                  <a:close/>
                  <a:moveTo>
                    <a:pt x="252" y="10"/>
                  </a:moveTo>
                  <a:cubicBezTo>
                    <a:pt x="194" y="23"/>
                    <a:pt x="143" y="74"/>
                    <a:pt x="127" y="137"/>
                  </a:cubicBezTo>
                  <a:cubicBezTo>
                    <a:pt x="149" y="116"/>
                    <a:pt x="180" y="103"/>
                    <a:pt x="199" y="82"/>
                  </a:cubicBezTo>
                  <a:cubicBezTo>
                    <a:pt x="217" y="60"/>
                    <a:pt x="223" y="31"/>
                    <a:pt x="252" y="10"/>
                  </a:cubicBezTo>
                  <a:close/>
                  <a:moveTo>
                    <a:pt x="914" y="240"/>
                  </a:moveTo>
                  <a:cubicBezTo>
                    <a:pt x="908" y="211"/>
                    <a:pt x="943" y="119"/>
                    <a:pt x="863" y="63"/>
                  </a:cubicBezTo>
                  <a:cubicBezTo>
                    <a:pt x="890" y="95"/>
                    <a:pt x="882" y="153"/>
                    <a:pt x="898" y="190"/>
                  </a:cubicBezTo>
                  <a:cubicBezTo>
                    <a:pt x="869" y="127"/>
                    <a:pt x="800" y="116"/>
                    <a:pt x="787" y="92"/>
                  </a:cubicBezTo>
                  <a:cubicBezTo>
                    <a:pt x="813" y="174"/>
                    <a:pt x="874" y="156"/>
                    <a:pt x="914" y="240"/>
                  </a:cubicBezTo>
                  <a:close/>
                  <a:moveTo>
                    <a:pt x="532" y="124"/>
                  </a:moveTo>
                  <a:lnTo>
                    <a:pt x="532" y="135"/>
                  </a:lnTo>
                  <a:cubicBezTo>
                    <a:pt x="548" y="137"/>
                    <a:pt x="564" y="140"/>
                    <a:pt x="577" y="145"/>
                  </a:cubicBezTo>
                  <a:cubicBezTo>
                    <a:pt x="577" y="145"/>
                    <a:pt x="577" y="140"/>
                    <a:pt x="580" y="137"/>
                  </a:cubicBezTo>
                  <a:cubicBezTo>
                    <a:pt x="564" y="132"/>
                    <a:pt x="548" y="127"/>
                    <a:pt x="532" y="124"/>
                  </a:cubicBezTo>
                  <a:close/>
                  <a:moveTo>
                    <a:pt x="567" y="37"/>
                  </a:moveTo>
                  <a:lnTo>
                    <a:pt x="570" y="34"/>
                  </a:lnTo>
                  <a:lnTo>
                    <a:pt x="564" y="31"/>
                  </a:lnTo>
                  <a:lnTo>
                    <a:pt x="548" y="31"/>
                  </a:lnTo>
                  <a:lnTo>
                    <a:pt x="543" y="34"/>
                  </a:lnTo>
                  <a:lnTo>
                    <a:pt x="532" y="34"/>
                  </a:lnTo>
                  <a:lnTo>
                    <a:pt x="532" y="37"/>
                  </a:lnTo>
                  <a:cubicBezTo>
                    <a:pt x="538" y="37"/>
                    <a:pt x="546" y="37"/>
                    <a:pt x="548" y="39"/>
                  </a:cubicBezTo>
                  <a:lnTo>
                    <a:pt x="556" y="39"/>
                  </a:lnTo>
                  <a:lnTo>
                    <a:pt x="567" y="37"/>
                  </a:lnTo>
                  <a:close/>
                  <a:moveTo>
                    <a:pt x="527" y="368"/>
                  </a:moveTo>
                  <a:lnTo>
                    <a:pt x="527" y="386"/>
                  </a:lnTo>
                  <a:cubicBezTo>
                    <a:pt x="532" y="383"/>
                    <a:pt x="535" y="378"/>
                    <a:pt x="535" y="376"/>
                  </a:cubicBezTo>
                  <a:cubicBezTo>
                    <a:pt x="535" y="373"/>
                    <a:pt x="532" y="370"/>
                    <a:pt x="527" y="368"/>
                  </a:cubicBezTo>
                  <a:close/>
                  <a:moveTo>
                    <a:pt x="347" y="174"/>
                  </a:moveTo>
                  <a:cubicBezTo>
                    <a:pt x="347" y="172"/>
                    <a:pt x="347" y="172"/>
                    <a:pt x="350" y="169"/>
                  </a:cubicBezTo>
                  <a:lnTo>
                    <a:pt x="342" y="169"/>
                  </a:lnTo>
                  <a:lnTo>
                    <a:pt x="347" y="174"/>
                  </a:lnTo>
                  <a:close/>
                  <a:moveTo>
                    <a:pt x="837" y="317"/>
                  </a:moveTo>
                  <a:cubicBezTo>
                    <a:pt x="837" y="150"/>
                    <a:pt x="705" y="15"/>
                    <a:pt x="538" y="0"/>
                  </a:cubicBezTo>
                  <a:lnTo>
                    <a:pt x="538" y="2"/>
                  </a:lnTo>
                  <a:cubicBezTo>
                    <a:pt x="538" y="5"/>
                    <a:pt x="538" y="7"/>
                    <a:pt x="535" y="10"/>
                  </a:cubicBezTo>
                  <a:cubicBezTo>
                    <a:pt x="609" y="18"/>
                    <a:pt x="678" y="50"/>
                    <a:pt x="728" y="97"/>
                  </a:cubicBezTo>
                  <a:lnTo>
                    <a:pt x="691" y="132"/>
                  </a:lnTo>
                  <a:lnTo>
                    <a:pt x="694" y="127"/>
                  </a:lnTo>
                  <a:lnTo>
                    <a:pt x="689" y="124"/>
                  </a:lnTo>
                  <a:lnTo>
                    <a:pt x="681" y="124"/>
                  </a:lnTo>
                  <a:lnTo>
                    <a:pt x="683" y="119"/>
                  </a:lnTo>
                  <a:lnTo>
                    <a:pt x="678" y="105"/>
                  </a:lnTo>
                  <a:lnTo>
                    <a:pt x="670" y="95"/>
                  </a:lnTo>
                  <a:lnTo>
                    <a:pt x="641" y="79"/>
                  </a:lnTo>
                  <a:lnTo>
                    <a:pt x="638" y="82"/>
                  </a:lnTo>
                  <a:lnTo>
                    <a:pt x="633" y="84"/>
                  </a:lnTo>
                  <a:cubicBezTo>
                    <a:pt x="644" y="97"/>
                    <a:pt x="649" y="113"/>
                    <a:pt x="649" y="132"/>
                  </a:cubicBezTo>
                  <a:lnTo>
                    <a:pt x="649" y="137"/>
                  </a:lnTo>
                  <a:lnTo>
                    <a:pt x="662" y="156"/>
                  </a:lnTo>
                  <a:lnTo>
                    <a:pt x="654" y="158"/>
                  </a:lnTo>
                  <a:lnTo>
                    <a:pt x="660" y="164"/>
                  </a:lnTo>
                  <a:lnTo>
                    <a:pt x="646" y="177"/>
                  </a:lnTo>
                  <a:lnTo>
                    <a:pt x="641" y="169"/>
                  </a:lnTo>
                  <a:cubicBezTo>
                    <a:pt x="638" y="174"/>
                    <a:pt x="636" y="182"/>
                    <a:pt x="630" y="188"/>
                  </a:cubicBezTo>
                  <a:lnTo>
                    <a:pt x="633" y="190"/>
                  </a:lnTo>
                  <a:lnTo>
                    <a:pt x="593" y="227"/>
                  </a:lnTo>
                  <a:cubicBezTo>
                    <a:pt x="591" y="225"/>
                    <a:pt x="588" y="222"/>
                    <a:pt x="585" y="222"/>
                  </a:cubicBezTo>
                  <a:cubicBezTo>
                    <a:pt x="583" y="225"/>
                    <a:pt x="577" y="225"/>
                    <a:pt x="575" y="227"/>
                  </a:cubicBezTo>
                  <a:lnTo>
                    <a:pt x="577" y="230"/>
                  </a:lnTo>
                  <a:lnTo>
                    <a:pt x="580" y="233"/>
                  </a:lnTo>
                  <a:lnTo>
                    <a:pt x="564" y="248"/>
                  </a:lnTo>
                  <a:lnTo>
                    <a:pt x="564" y="246"/>
                  </a:lnTo>
                  <a:lnTo>
                    <a:pt x="548" y="248"/>
                  </a:lnTo>
                  <a:lnTo>
                    <a:pt x="546" y="251"/>
                  </a:lnTo>
                  <a:lnTo>
                    <a:pt x="543" y="251"/>
                  </a:lnTo>
                  <a:lnTo>
                    <a:pt x="554" y="243"/>
                  </a:lnTo>
                  <a:lnTo>
                    <a:pt x="551" y="240"/>
                  </a:lnTo>
                  <a:lnTo>
                    <a:pt x="540" y="254"/>
                  </a:lnTo>
                  <a:lnTo>
                    <a:pt x="543" y="254"/>
                  </a:lnTo>
                  <a:lnTo>
                    <a:pt x="543" y="259"/>
                  </a:lnTo>
                  <a:lnTo>
                    <a:pt x="546" y="259"/>
                  </a:lnTo>
                  <a:lnTo>
                    <a:pt x="546" y="264"/>
                  </a:lnTo>
                  <a:lnTo>
                    <a:pt x="540" y="264"/>
                  </a:lnTo>
                  <a:lnTo>
                    <a:pt x="535" y="264"/>
                  </a:lnTo>
                  <a:lnTo>
                    <a:pt x="522" y="256"/>
                  </a:lnTo>
                  <a:lnTo>
                    <a:pt x="522" y="312"/>
                  </a:lnTo>
                  <a:cubicBezTo>
                    <a:pt x="556" y="323"/>
                    <a:pt x="591" y="338"/>
                    <a:pt x="591" y="378"/>
                  </a:cubicBezTo>
                  <a:cubicBezTo>
                    <a:pt x="591" y="397"/>
                    <a:pt x="583" y="410"/>
                    <a:pt x="567" y="421"/>
                  </a:cubicBezTo>
                  <a:cubicBezTo>
                    <a:pt x="554" y="428"/>
                    <a:pt x="535" y="434"/>
                    <a:pt x="522" y="439"/>
                  </a:cubicBezTo>
                  <a:lnTo>
                    <a:pt x="522" y="468"/>
                  </a:lnTo>
                  <a:cubicBezTo>
                    <a:pt x="546" y="479"/>
                    <a:pt x="575" y="497"/>
                    <a:pt x="572" y="542"/>
                  </a:cubicBezTo>
                  <a:cubicBezTo>
                    <a:pt x="572" y="553"/>
                    <a:pt x="567" y="558"/>
                    <a:pt x="564" y="558"/>
                  </a:cubicBezTo>
                  <a:cubicBezTo>
                    <a:pt x="551" y="561"/>
                    <a:pt x="535" y="564"/>
                    <a:pt x="522" y="564"/>
                  </a:cubicBezTo>
                  <a:lnTo>
                    <a:pt x="522" y="574"/>
                  </a:lnTo>
                  <a:cubicBezTo>
                    <a:pt x="585" y="569"/>
                    <a:pt x="644" y="545"/>
                    <a:pt x="689" y="503"/>
                  </a:cubicBezTo>
                  <a:lnTo>
                    <a:pt x="728" y="540"/>
                  </a:lnTo>
                  <a:cubicBezTo>
                    <a:pt x="670" y="593"/>
                    <a:pt x="591" y="627"/>
                    <a:pt x="506" y="627"/>
                  </a:cubicBezTo>
                  <a:cubicBezTo>
                    <a:pt x="419" y="627"/>
                    <a:pt x="342" y="595"/>
                    <a:pt x="284" y="542"/>
                  </a:cubicBezTo>
                  <a:lnTo>
                    <a:pt x="323" y="505"/>
                  </a:lnTo>
                  <a:cubicBezTo>
                    <a:pt x="366" y="545"/>
                    <a:pt x="424" y="571"/>
                    <a:pt x="487" y="574"/>
                  </a:cubicBezTo>
                  <a:lnTo>
                    <a:pt x="487" y="564"/>
                  </a:lnTo>
                  <a:cubicBezTo>
                    <a:pt x="427" y="558"/>
                    <a:pt x="374" y="534"/>
                    <a:pt x="331" y="497"/>
                  </a:cubicBezTo>
                  <a:lnTo>
                    <a:pt x="342" y="487"/>
                  </a:lnTo>
                  <a:lnTo>
                    <a:pt x="355" y="489"/>
                  </a:lnTo>
                  <a:lnTo>
                    <a:pt x="363" y="481"/>
                  </a:lnTo>
                  <a:lnTo>
                    <a:pt x="382" y="481"/>
                  </a:lnTo>
                  <a:lnTo>
                    <a:pt x="384" y="476"/>
                  </a:lnTo>
                  <a:lnTo>
                    <a:pt x="384" y="474"/>
                  </a:lnTo>
                  <a:cubicBezTo>
                    <a:pt x="413" y="495"/>
                    <a:pt x="448" y="508"/>
                    <a:pt x="485" y="511"/>
                  </a:cubicBezTo>
                  <a:lnTo>
                    <a:pt x="485" y="500"/>
                  </a:lnTo>
                  <a:cubicBezTo>
                    <a:pt x="442" y="495"/>
                    <a:pt x="405" y="479"/>
                    <a:pt x="376" y="452"/>
                  </a:cubicBezTo>
                  <a:lnTo>
                    <a:pt x="416" y="415"/>
                  </a:lnTo>
                  <a:cubicBezTo>
                    <a:pt x="427" y="423"/>
                    <a:pt x="437" y="431"/>
                    <a:pt x="448" y="436"/>
                  </a:cubicBezTo>
                  <a:cubicBezTo>
                    <a:pt x="448" y="434"/>
                    <a:pt x="450" y="428"/>
                    <a:pt x="450" y="426"/>
                  </a:cubicBezTo>
                  <a:cubicBezTo>
                    <a:pt x="440" y="421"/>
                    <a:pt x="432" y="415"/>
                    <a:pt x="424" y="407"/>
                  </a:cubicBezTo>
                  <a:lnTo>
                    <a:pt x="464" y="370"/>
                  </a:lnTo>
                  <a:cubicBezTo>
                    <a:pt x="469" y="376"/>
                    <a:pt x="477" y="378"/>
                    <a:pt x="485" y="381"/>
                  </a:cubicBezTo>
                  <a:lnTo>
                    <a:pt x="485" y="370"/>
                  </a:lnTo>
                  <a:cubicBezTo>
                    <a:pt x="480" y="368"/>
                    <a:pt x="477" y="365"/>
                    <a:pt x="472" y="362"/>
                  </a:cubicBezTo>
                  <a:lnTo>
                    <a:pt x="482" y="352"/>
                  </a:lnTo>
                  <a:cubicBezTo>
                    <a:pt x="480" y="352"/>
                    <a:pt x="474" y="349"/>
                    <a:pt x="472" y="349"/>
                  </a:cubicBezTo>
                  <a:lnTo>
                    <a:pt x="464" y="357"/>
                  </a:lnTo>
                  <a:cubicBezTo>
                    <a:pt x="461" y="352"/>
                    <a:pt x="456" y="349"/>
                    <a:pt x="453" y="344"/>
                  </a:cubicBezTo>
                  <a:cubicBezTo>
                    <a:pt x="445" y="341"/>
                    <a:pt x="440" y="338"/>
                    <a:pt x="434" y="333"/>
                  </a:cubicBezTo>
                  <a:cubicBezTo>
                    <a:pt x="411" y="317"/>
                    <a:pt x="397" y="296"/>
                    <a:pt x="397" y="270"/>
                  </a:cubicBezTo>
                  <a:cubicBezTo>
                    <a:pt x="397" y="248"/>
                    <a:pt x="403" y="233"/>
                    <a:pt x="413" y="222"/>
                  </a:cubicBezTo>
                  <a:lnTo>
                    <a:pt x="374" y="185"/>
                  </a:lnTo>
                  <a:cubicBezTo>
                    <a:pt x="403" y="158"/>
                    <a:pt x="437" y="143"/>
                    <a:pt x="477" y="137"/>
                  </a:cubicBezTo>
                  <a:lnTo>
                    <a:pt x="477" y="127"/>
                  </a:lnTo>
                  <a:cubicBezTo>
                    <a:pt x="434" y="132"/>
                    <a:pt x="395" y="150"/>
                    <a:pt x="366" y="180"/>
                  </a:cubicBezTo>
                  <a:lnTo>
                    <a:pt x="360" y="174"/>
                  </a:lnTo>
                  <a:cubicBezTo>
                    <a:pt x="358" y="177"/>
                    <a:pt x="358" y="180"/>
                    <a:pt x="355" y="185"/>
                  </a:cubicBezTo>
                  <a:lnTo>
                    <a:pt x="360" y="188"/>
                  </a:lnTo>
                  <a:cubicBezTo>
                    <a:pt x="326" y="222"/>
                    <a:pt x="307" y="267"/>
                    <a:pt x="305" y="317"/>
                  </a:cubicBezTo>
                  <a:lnTo>
                    <a:pt x="249" y="317"/>
                  </a:lnTo>
                  <a:cubicBezTo>
                    <a:pt x="249" y="254"/>
                    <a:pt x="276" y="193"/>
                    <a:pt x="321" y="150"/>
                  </a:cubicBezTo>
                  <a:lnTo>
                    <a:pt x="339" y="166"/>
                  </a:lnTo>
                  <a:lnTo>
                    <a:pt x="342" y="166"/>
                  </a:lnTo>
                  <a:cubicBezTo>
                    <a:pt x="344" y="166"/>
                    <a:pt x="347" y="166"/>
                    <a:pt x="352" y="164"/>
                  </a:cubicBezTo>
                  <a:lnTo>
                    <a:pt x="331" y="143"/>
                  </a:lnTo>
                  <a:cubicBezTo>
                    <a:pt x="342" y="132"/>
                    <a:pt x="355" y="121"/>
                    <a:pt x="368" y="113"/>
                  </a:cubicBezTo>
                  <a:cubicBezTo>
                    <a:pt x="368" y="111"/>
                    <a:pt x="371" y="105"/>
                    <a:pt x="371" y="105"/>
                  </a:cubicBezTo>
                  <a:cubicBezTo>
                    <a:pt x="371" y="105"/>
                    <a:pt x="376" y="100"/>
                    <a:pt x="379" y="95"/>
                  </a:cubicBezTo>
                  <a:cubicBezTo>
                    <a:pt x="358" y="105"/>
                    <a:pt x="339" y="119"/>
                    <a:pt x="323" y="135"/>
                  </a:cubicBezTo>
                  <a:lnTo>
                    <a:pt x="284" y="97"/>
                  </a:lnTo>
                  <a:cubicBezTo>
                    <a:pt x="334" y="50"/>
                    <a:pt x="400" y="18"/>
                    <a:pt x="477" y="10"/>
                  </a:cubicBezTo>
                  <a:lnTo>
                    <a:pt x="477" y="7"/>
                  </a:lnTo>
                  <a:cubicBezTo>
                    <a:pt x="477" y="5"/>
                    <a:pt x="477" y="2"/>
                    <a:pt x="474" y="0"/>
                  </a:cubicBezTo>
                  <a:cubicBezTo>
                    <a:pt x="307" y="15"/>
                    <a:pt x="175" y="153"/>
                    <a:pt x="175" y="317"/>
                  </a:cubicBezTo>
                  <a:cubicBezTo>
                    <a:pt x="170" y="495"/>
                    <a:pt x="318" y="638"/>
                    <a:pt x="503" y="638"/>
                  </a:cubicBezTo>
                  <a:cubicBezTo>
                    <a:pt x="686" y="638"/>
                    <a:pt x="837" y="495"/>
                    <a:pt x="837" y="317"/>
                  </a:cubicBezTo>
                  <a:close/>
                  <a:moveTo>
                    <a:pt x="575" y="233"/>
                  </a:moveTo>
                  <a:lnTo>
                    <a:pt x="570" y="235"/>
                  </a:lnTo>
                  <a:lnTo>
                    <a:pt x="567" y="240"/>
                  </a:lnTo>
                  <a:lnTo>
                    <a:pt x="567" y="238"/>
                  </a:lnTo>
                  <a:lnTo>
                    <a:pt x="570" y="235"/>
                  </a:lnTo>
                  <a:lnTo>
                    <a:pt x="570" y="233"/>
                  </a:lnTo>
                  <a:lnTo>
                    <a:pt x="575" y="230"/>
                  </a:lnTo>
                  <a:lnTo>
                    <a:pt x="577" y="230"/>
                  </a:lnTo>
                  <a:lnTo>
                    <a:pt x="575" y="233"/>
                  </a:lnTo>
                  <a:close/>
                  <a:moveTo>
                    <a:pt x="564" y="238"/>
                  </a:moveTo>
                  <a:lnTo>
                    <a:pt x="556" y="240"/>
                  </a:lnTo>
                  <a:lnTo>
                    <a:pt x="559" y="243"/>
                  </a:lnTo>
                  <a:lnTo>
                    <a:pt x="564" y="240"/>
                  </a:lnTo>
                  <a:lnTo>
                    <a:pt x="567" y="240"/>
                  </a:lnTo>
                  <a:lnTo>
                    <a:pt x="564" y="238"/>
                  </a:lnTo>
                  <a:close/>
                  <a:moveTo>
                    <a:pt x="736" y="103"/>
                  </a:moveTo>
                  <a:cubicBezTo>
                    <a:pt x="792" y="158"/>
                    <a:pt x="824" y="233"/>
                    <a:pt x="826" y="312"/>
                  </a:cubicBezTo>
                  <a:lnTo>
                    <a:pt x="771" y="312"/>
                  </a:lnTo>
                  <a:cubicBezTo>
                    <a:pt x="771" y="272"/>
                    <a:pt x="760" y="233"/>
                    <a:pt x="742" y="201"/>
                  </a:cubicBezTo>
                  <a:lnTo>
                    <a:pt x="744" y="203"/>
                  </a:lnTo>
                  <a:lnTo>
                    <a:pt x="744" y="201"/>
                  </a:lnTo>
                  <a:lnTo>
                    <a:pt x="734" y="185"/>
                  </a:lnTo>
                  <a:lnTo>
                    <a:pt x="723" y="169"/>
                  </a:lnTo>
                  <a:lnTo>
                    <a:pt x="710" y="158"/>
                  </a:lnTo>
                  <a:lnTo>
                    <a:pt x="694" y="143"/>
                  </a:lnTo>
                  <a:lnTo>
                    <a:pt x="736" y="103"/>
                  </a:lnTo>
                  <a:close/>
                  <a:moveTo>
                    <a:pt x="665" y="172"/>
                  </a:moveTo>
                  <a:lnTo>
                    <a:pt x="678" y="172"/>
                  </a:lnTo>
                  <a:lnTo>
                    <a:pt x="681" y="174"/>
                  </a:lnTo>
                  <a:lnTo>
                    <a:pt x="678" y="180"/>
                  </a:lnTo>
                  <a:lnTo>
                    <a:pt x="697" y="190"/>
                  </a:lnTo>
                  <a:lnTo>
                    <a:pt x="699" y="190"/>
                  </a:lnTo>
                  <a:lnTo>
                    <a:pt x="723" y="217"/>
                  </a:lnTo>
                  <a:lnTo>
                    <a:pt x="734" y="214"/>
                  </a:lnTo>
                  <a:cubicBezTo>
                    <a:pt x="750" y="246"/>
                    <a:pt x="758" y="278"/>
                    <a:pt x="758" y="315"/>
                  </a:cubicBezTo>
                  <a:lnTo>
                    <a:pt x="702" y="315"/>
                  </a:lnTo>
                  <a:cubicBezTo>
                    <a:pt x="702" y="301"/>
                    <a:pt x="699" y="288"/>
                    <a:pt x="697" y="275"/>
                  </a:cubicBezTo>
                  <a:lnTo>
                    <a:pt x="699" y="272"/>
                  </a:lnTo>
                  <a:lnTo>
                    <a:pt x="702" y="256"/>
                  </a:lnTo>
                  <a:lnTo>
                    <a:pt x="699" y="238"/>
                  </a:lnTo>
                  <a:lnTo>
                    <a:pt x="694" y="217"/>
                  </a:lnTo>
                  <a:lnTo>
                    <a:pt x="678" y="195"/>
                  </a:lnTo>
                  <a:lnTo>
                    <a:pt x="681" y="198"/>
                  </a:lnTo>
                  <a:lnTo>
                    <a:pt x="683" y="195"/>
                  </a:lnTo>
                  <a:lnTo>
                    <a:pt x="670" y="188"/>
                  </a:lnTo>
                  <a:lnTo>
                    <a:pt x="670" y="190"/>
                  </a:lnTo>
                  <a:lnTo>
                    <a:pt x="683" y="206"/>
                  </a:lnTo>
                  <a:lnTo>
                    <a:pt x="691" y="219"/>
                  </a:lnTo>
                  <a:lnTo>
                    <a:pt x="697" y="233"/>
                  </a:lnTo>
                  <a:lnTo>
                    <a:pt x="699" y="240"/>
                  </a:lnTo>
                  <a:lnTo>
                    <a:pt x="702" y="256"/>
                  </a:lnTo>
                  <a:lnTo>
                    <a:pt x="697" y="256"/>
                  </a:lnTo>
                  <a:cubicBezTo>
                    <a:pt x="697" y="256"/>
                    <a:pt x="691" y="246"/>
                    <a:pt x="689" y="243"/>
                  </a:cubicBezTo>
                  <a:lnTo>
                    <a:pt x="691" y="240"/>
                  </a:lnTo>
                  <a:lnTo>
                    <a:pt x="686" y="235"/>
                  </a:lnTo>
                  <a:lnTo>
                    <a:pt x="686" y="230"/>
                  </a:lnTo>
                  <a:lnTo>
                    <a:pt x="683" y="225"/>
                  </a:lnTo>
                  <a:lnTo>
                    <a:pt x="678" y="225"/>
                  </a:lnTo>
                  <a:cubicBezTo>
                    <a:pt x="675" y="222"/>
                    <a:pt x="675" y="219"/>
                    <a:pt x="673" y="217"/>
                  </a:cubicBezTo>
                  <a:lnTo>
                    <a:pt x="675" y="214"/>
                  </a:lnTo>
                  <a:lnTo>
                    <a:pt x="673" y="211"/>
                  </a:lnTo>
                  <a:lnTo>
                    <a:pt x="668" y="214"/>
                  </a:lnTo>
                  <a:lnTo>
                    <a:pt x="670" y="206"/>
                  </a:lnTo>
                  <a:lnTo>
                    <a:pt x="668" y="203"/>
                  </a:lnTo>
                  <a:lnTo>
                    <a:pt x="665" y="209"/>
                  </a:lnTo>
                  <a:cubicBezTo>
                    <a:pt x="660" y="201"/>
                    <a:pt x="652" y="193"/>
                    <a:pt x="644" y="185"/>
                  </a:cubicBezTo>
                  <a:lnTo>
                    <a:pt x="665" y="172"/>
                  </a:lnTo>
                  <a:close/>
                  <a:moveTo>
                    <a:pt x="654" y="293"/>
                  </a:moveTo>
                  <a:lnTo>
                    <a:pt x="665" y="288"/>
                  </a:lnTo>
                  <a:lnTo>
                    <a:pt x="675" y="285"/>
                  </a:lnTo>
                  <a:lnTo>
                    <a:pt x="678" y="280"/>
                  </a:lnTo>
                  <a:lnTo>
                    <a:pt x="683" y="278"/>
                  </a:lnTo>
                  <a:lnTo>
                    <a:pt x="686" y="272"/>
                  </a:lnTo>
                  <a:lnTo>
                    <a:pt x="689" y="264"/>
                  </a:lnTo>
                  <a:cubicBezTo>
                    <a:pt x="689" y="267"/>
                    <a:pt x="691" y="270"/>
                    <a:pt x="691" y="272"/>
                  </a:cubicBezTo>
                  <a:lnTo>
                    <a:pt x="686" y="288"/>
                  </a:lnTo>
                  <a:lnTo>
                    <a:pt x="686" y="293"/>
                  </a:lnTo>
                  <a:lnTo>
                    <a:pt x="694" y="283"/>
                  </a:lnTo>
                  <a:cubicBezTo>
                    <a:pt x="697" y="291"/>
                    <a:pt x="697" y="301"/>
                    <a:pt x="697" y="309"/>
                  </a:cubicBezTo>
                  <a:lnTo>
                    <a:pt x="649" y="309"/>
                  </a:lnTo>
                  <a:lnTo>
                    <a:pt x="649" y="304"/>
                  </a:lnTo>
                  <a:lnTo>
                    <a:pt x="654" y="299"/>
                  </a:lnTo>
                  <a:lnTo>
                    <a:pt x="654" y="296"/>
                  </a:lnTo>
                  <a:lnTo>
                    <a:pt x="657" y="293"/>
                  </a:lnTo>
                  <a:lnTo>
                    <a:pt x="662" y="293"/>
                  </a:lnTo>
                  <a:lnTo>
                    <a:pt x="662" y="291"/>
                  </a:lnTo>
                  <a:lnTo>
                    <a:pt x="654" y="293"/>
                  </a:lnTo>
                  <a:close/>
                  <a:moveTo>
                    <a:pt x="588" y="259"/>
                  </a:moveTo>
                  <a:lnTo>
                    <a:pt x="593" y="259"/>
                  </a:lnTo>
                  <a:lnTo>
                    <a:pt x="588" y="256"/>
                  </a:lnTo>
                  <a:lnTo>
                    <a:pt x="591" y="246"/>
                  </a:lnTo>
                  <a:lnTo>
                    <a:pt x="596" y="240"/>
                  </a:lnTo>
                  <a:cubicBezTo>
                    <a:pt x="599" y="243"/>
                    <a:pt x="604" y="248"/>
                    <a:pt x="607" y="254"/>
                  </a:cubicBezTo>
                  <a:lnTo>
                    <a:pt x="604" y="259"/>
                  </a:lnTo>
                  <a:lnTo>
                    <a:pt x="599" y="256"/>
                  </a:lnTo>
                  <a:lnTo>
                    <a:pt x="593" y="256"/>
                  </a:lnTo>
                  <a:lnTo>
                    <a:pt x="596" y="259"/>
                  </a:lnTo>
                  <a:lnTo>
                    <a:pt x="599" y="259"/>
                  </a:lnTo>
                  <a:lnTo>
                    <a:pt x="596" y="264"/>
                  </a:lnTo>
                  <a:lnTo>
                    <a:pt x="593" y="262"/>
                  </a:lnTo>
                  <a:lnTo>
                    <a:pt x="588" y="259"/>
                  </a:lnTo>
                  <a:close/>
                  <a:moveTo>
                    <a:pt x="609" y="434"/>
                  </a:moveTo>
                  <a:lnTo>
                    <a:pt x="599" y="431"/>
                  </a:lnTo>
                  <a:lnTo>
                    <a:pt x="596" y="431"/>
                  </a:lnTo>
                  <a:lnTo>
                    <a:pt x="588" y="426"/>
                  </a:lnTo>
                  <a:lnTo>
                    <a:pt x="583" y="423"/>
                  </a:lnTo>
                  <a:lnTo>
                    <a:pt x="591" y="415"/>
                  </a:lnTo>
                  <a:lnTo>
                    <a:pt x="601" y="421"/>
                  </a:lnTo>
                  <a:lnTo>
                    <a:pt x="609" y="423"/>
                  </a:lnTo>
                  <a:lnTo>
                    <a:pt x="609" y="434"/>
                  </a:lnTo>
                  <a:close/>
                  <a:moveTo>
                    <a:pt x="644" y="193"/>
                  </a:moveTo>
                  <a:cubicBezTo>
                    <a:pt x="652" y="203"/>
                    <a:pt x="660" y="211"/>
                    <a:pt x="668" y="225"/>
                  </a:cubicBezTo>
                  <a:lnTo>
                    <a:pt x="662" y="225"/>
                  </a:lnTo>
                  <a:lnTo>
                    <a:pt x="662" y="233"/>
                  </a:lnTo>
                  <a:lnTo>
                    <a:pt x="675" y="240"/>
                  </a:lnTo>
                  <a:lnTo>
                    <a:pt x="683" y="264"/>
                  </a:lnTo>
                  <a:lnTo>
                    <a:pt x="681" y="267"/>
                  </a:lnTo>
                  <a:lnTo>
                    <a:pt x="675" y="270"/>
                  </a:lnTo>
                  <a:lnTo>
                    <a:pt x="675" y="278"/>
                  </a:lnTo>
                  <a:lnTo>
                    <a:pt x="673" y="280"/>
                  </a:lnTo>
                  <a:lnTo>
                    <a:pt x="670" y="283"/>
                  </a:lnTo>
                  <a:lnTo>
                    <a:pt x="668" y="283"/>
                  </a:lnTo>
                  <a:lnTo>
                    <a:pt x="662" y="283"/>
                  </a:lnTo>
                  <a:lnTo>
                    <a:pt x="665" y="278"/>
                  </a:lnTo>
                  <a:lnTo>
                    <a:pt x="668" y="267"/>
                  </a:lnTo>
                  <a:lnTo>
                    <a:pt x="670" y="264"/>
                  </a:lnTo>
                  <a:lnTo>
                    <a:pt x="660" y="254"/>
                  </a:lnTo>
                  <a:lnTo>
                    <a:pt x="652" y="256"/>
                  </a:lnTo>
                  <a:lnTo>
                    <a:pt x="649" y="264"/>
                  </a:lnTo>
                  <a:lnTo>
                    <a:pt x="644" y="270"/>
                  </a:lnTo>
                  <a:lnTo>
                    <a:pt x="638" y="264"/>
                  </a:lnTo>
                  <a:lnTo>
                    <a:pt x="636" y="259"/>
                  </a:lnTo>
                  <a:lnTo>
                    <a:pt x="638" y="256"/>
                  </a:lnTo>
                  <a:lnTo>
                    <a:pt x="641" y="259"/>
                  </a:lnTo>
                  <a:lnTo>
                    <a:pt x="644" y="259"/>
                  </a:lnTo>
                  <a:lnTo>
                    <a:pt x="644" y="254"/>
                  </a:lnTo>
                  <a:lnTo>
                    <a:pt x="641" y="254"/>
                  </a:lnTo>
                  <a:lnTo>
                    <a:pt x="641" y="256"/>
                  </a:lnTo>
                  <a:lnTo>
                    <a:pt x="638" y="256"/>
                  </a:lnTo>
                  <a:lnTo>
                    <a:pt x="625" y="243"/>
                  </a:lnTo>
                  <a:lnTo>
                    <a:pt x="620" y="240"/>
                  </a:lnTo>
                  <a:lnTo>
                    <a:pt x="622" y="238"/>
                  </a:lnTo>
                  <a:lnTo>
                    <a:pt x="617" y="238"/>
                  </a:lnTo>
                  <a:lnTo>
                    <a:pt x="620" y="240"/>
                  </a:lnTo>
                  <a:lnTo>
                    <a:pt x="615" y="240"/>
                  </a:lnTo>
                  <a:cubicBezTo>
                    <a:pt x="612" y="240"/>
                    <a:pt x="609" y="235"/>
                    <a:pt x="604" y="230"/>
                  </a:cubicBezTo>
                  <a:lnTo>
                    <a:pt x="644" y="193"/>
                  </a:lnTo>
                  <a:close/>
                  <a:moveTo>
                    <a:pt x="625" y="428"/>
                  </a:moveTo>
                  <a:lnTo>
                    <a:pt x="620" y="423"/>
                  </a:lnTo>
                  <a:lnTo>
                    <a:pt x="625" y="418"/>
                  </a:lnTo>
                  <a:lnTo>
                    <a:pt x="630" y="407"/>
                  </a:lnTo>
                  <a:lnTo>
                    <a:pt x="628" y="405"/>
                  </a:lnTo>
                  <a:lnTo>
                    <a:pt x="630" y="397"/>
                  </a:lnTo>
                  <a:lnTo>
                    <a:pt x="630" y="391"/>
                  </a:lnTo>
                  <a:lnTo>
                    <a:pt x="628" y="383"/>
                  </a:lnTo>
                  <a:lnTo>
                    <a:pt x="622" y="381"/>
                  </a:lnTo>
                  <a:lnTo>
                    <a:pt x="620" y="383"/>
                  </a:lnTo>
                  <a:lnTo>
                    <a:pt x="617" y="383"/>
                  </a:lnTo>
                  <a:cubicBezTo>
                    <a:pt x="622" y="378"/>
                    <a:pt x="625" y="370"/>
                    <a:pt x="628" y="365"/>
                  </a:cubicBezTo>
                  <a:lnTo>
                    <a:pt x="633" y="362"/>
                  </a:lnTo>
                  <a:lnTo>
                    <a:pt x="636" y="360"/>
                  </a:lnTo>
                  <a:lnTo>
                    <a:pt x="638" y="362"/>
                  </a:lnTo>
                  <a:lnTo>
                    <a:pt x="641" y="360"/>
                  </a:lnTo>
                  <a:lnTo>
                    <a:pt x="638" y="357"/>
                  </a:lnTo>
                  <a:lnTo>
                    <a:pt x="641" y="357"/>
                  </a:lnTo>
                  <a:lnTo>
                    <a:pt x="646" y="360"/>
                  </a:lnTo>
                  <a:lnTo>
                    <a:pt x="654" y="360"/>
                  </a:lnTo>
                  <a:lnTo>
                    <a:pt x="660" y="357"/>
                  </a:lnTo>
                  <a:lnTo>
                    <a:pt x="673" y="354"/>
                  </a:lnTo>
                  <a:lnTo>
                    <a:pt x="670" y="349"/>
                  </a:lnTo>
                  <a:lnTo>
                    <a:pt x="670" y="344"/>
                  </a:lnTo>
                  <a:lnTo>
                    <a:pt x="678" y="346"/>
                  </a:lnTo>
                  <a:lnTo>
                    <a:pt x="681" y="344"/>
                  </a:lnTo>
                  <a:lnTo>
                    <a:pt x="678" y="338"/>
                  </a:lnTo>
                  <a:lnTo>
                    <a:pt x="670" y="341"/>
                  </a:lnTo>
                  <a:lnTo>
                    <a:pt x="660" y="338"/>
                  </a:lnTo>
                  <a:lnTo>
                    <a:pt x="652" y="325"/>
                  </a:lnTo>
                  <a:lnTo>
                    <a:pt x="694" y="325"/>
                  </a:lnTo>
                  <a:cubicBezTo>
                    <a:pt x="691" y="370"/>
                    <a:pt x="673" y="413"/>
                    <a:pt x="641" y="444"/>
                  </a:cubicBezTo>
                  <a:lnTo>
                    <a:pt x="636" y="439"/>
                  </a:lnTo>
                  <a:lnTo>
                    <a:pt x="638" y="431"/>
                  </a:lnTo>
                  <a:lnTo>
                    <a:pt x="633" y="415"/>
                  </a:lnTo>
                  <a:lnTo>
                    <a:pt x="625" y="428"/>
                  </a:lnTo>
                  <a:close/>
                  <a:moveTo>
                    <a:pt x="636" y="521"/>
                  </a:moveTo>
                  <a:lnTo>
                    <a:pt x="633" y="516"/>
                  </a:lnTo>
                  <a:lnTo>
                    <a:pt x="641" y="511"/>
                  </a:lnTo>
                  <a:lnTo>
                    <a:pt x="641" y="508"/>
                  </a:lnTo>
                  <a:lnTo>
                    <a:pt x="636" y="505"/>
                  </a:lnTo>
                  <a:lnTo>
                    <a:pt x="641" y="495"/>
                  </a:lnTo>
                  <a:lnTo>
                    <a:pt x="649" y="484"/>
                  </a:lnTo>
                  <a:lnTo>
                    <a:pt x="641" y="476"/>
                  </a:lnTo>
                  <a:lnTo>
                    <a:pt x="636" y="476"/>
                  </a:lnTo>
                  <a:lnTo>
                    <a:pt x="633" y="471"/>
                  </a:lnTo>
                  <a:cubicBezTo>
                    <a:pt x="636" y="468"/>
                    <a:pt x="638" y="466"/>
                    <a:pt x="644" y="463"/>
                  </a:cubicBezTo>
                  <a:lnTo>
                    <a:pt x="683" y="500"/>
                  </a:lnTo>
                  <a:cubicBezTo>
                    <a:pt x="665" y="508"/>
                    <a:pt x="649" y="521"/>
                    <a:pt x="630" y="532"/>
                  </a:cubicBezTo>
                  <a:lnTo>
                    <a:pt x="636" y="521"/>
                  </a:lnTo>
                  <a:close/>
                  <a:moveTo>
                    <a:pt x="681" y="481"/>
                  </a:moveTo>
                  <a:lnTo>
                    <a:pt x="686" y="476"/>
                  </a:lnTo>
                  <a:lnTo>
                    <a:pt x="681" y="455"/>
                  </a:lnTo>
                  <a:lnTo>
                    <a:pt x="678" y="455"/>
                  </a:lnTo>
                  <a:lnTo>
                    <a:pt x="681" y="452"/>
                  </a:lnTo>
                  <a:lnTo>
                    <a:pt x="673" y="450"/>
                  </a:lnTo>
                  <a:lnTo>
                    <a:pt x="670" y="458"/>
                  </a:lnTo>
                  <a:lnTo>
                    <a:pt x="670" y="466"/>
                  </a:lnTo>
                  <a:lnTo>
                    <a:pt x="668" y="468"/>
                  </a:lnTo>
                  <a:lnTo>
                    <a:pt x="652" y="452"/>
                  </a:lnTo>
                  <a:cubicBezTo>
                    <a:pt x="686" y="418"/>
                    <a:pt x="705" y="376"/>
                    <a:pt x="707" y="325"/>
                  </a:cubicBezTo>
                  <a:lnTo>
                    <a:pt x="763" y="325"/>
                  </a:lnTo>
                  <a:cubicBezTo>
                    <a:pt x="760" y="389"/>
                    <a:pt x="734" y="447"/>
                    <a:pt x="691" y="489"/>
                  </a:cubicBezTo>
                  <a:lnTo>
                    <a:pt x="681" y="481"/>
                  </a:lnTo>
                  <a:close/>
                  <a:moveTo>
                    <a:pt x="694" y="495"/>
                  </a:moveTo>
                  <a:cubicBezTo>
                    <a:pt x="739" y="450"/>
                    <a:pt x="768" y="389"/>
                    <a:pt x="768" y="323"/>
                  </a:cubicBezTo>
                  <a:lnTo>
                    <a:pt x="824" y="323"/>
                  </a:lnTo>
                  <a:cubicBezTo>
                    <a:pt x="821" y="405"/>
                    <a:pt x="787" y="476"/>
                    <a:pt x="731" y="532"/>
                  </a:cubicBezTo>
                  <a:lnTo>
                    <a:pt x="694" y="495"/>
                  </a:lnTo>
                  <a:close/>
                  <a:moveTo>
                    <a:pt x="366" y="444"/>
                  </a:moveTo>
                  <a:cubicBezTo>
                    <a:pt x="363" y="442"/>
                    <a:pt x="358" y="436"/>
                    <a:pt x="355" y="431"/>
                  </a:cubicBezTo>
                  <a:lnTo>
                    <a:pt x="358" y="418"/>
                  </a:lnTo>
                  <a:lnTo>
                    <a:pt x="352" y="405"/>
                  </a:lnTo>
                  <a:lnTo>
                    <a:pt x="350" y="383"/>
                  </a:lnTo>
                  <a:lnTo>
                    <a:pt x="344" y="370"/>
                  </a:lnTo>
                  <a:lnTo>
                    <a:pt x="347" y="362"/>
                  </a:lnTo>
                  <a:lnTo>
                    <a:pt x="339" y="349"/>
                  </a:lnTo>
                  <a:lnTo>
                    <a:pt x="331" y="346"/>
                  </a:lnTo>
                  <a:lnTo>
                    <a:pt x="334" y="338"/>
                  </a:lnTo>
                  <a:lnTo>
                    <a:pt x="331" y="333"/>
                  </a:lnTo>
                  <a:lnTo>
                    <a:pt x="334" y="325"/>
                  </a:lnTo>
                  <a:lnTo>
                    <a:pt x="342" y="325"/>
                  </a:lnTo>
                  <a:lnTo>
                    <a:pt x="344" y="320"/>
                  </a:lnTo>
                  <a:lnTo>
                    <a:pt x="358" y="320"/>
                  </a:lnTo>
                  <a:lnTo>
                    <a:pt x="360" y="323"/>
                  </a:lnTo>
                  <a:lnTo>
                    <a:pt x="358" y="336"/>
                  </a:lnTo>
                  <a:lnTo>
                    <a:pt x="355" y="338"/>
                  </a:lnTo>
                  <a:lnTo>
                    <a:pt x="360" y="349"/>
                  </a:lnTo>
                  <a:lnTo>
                    <a:pt x="358" y="352"/>
                  </a:lnTo>
                  <a:lnTo>
                    <a:pt x="355" y="349"/>
                  </a:lnTo>
                  <a:lnTo>
                    <a:pt x="358" y="354"/>
                  </a:lnTo>
                  <a:lnTo>
                    <a:pt x="360" y="362"/>
                  </a:lnTo>
                  <a:lnTo>
                    <a:pt x="363" y="362"/>
                  </a:lnTo>
                  <a:lnTo>
                    <a:pt x="363" y="357"/>
                  </a:lnTo>
                  <a:lnTo>
                    <a:pt x="360" y="354"/>
                  </a:lnTo>
                  <a:lnTo>
                    <a:pt x="360" y="349"/>
                  </a:lnTo>
                  <a:lnTo>
                    <a:pt x="360" y="341"/>
                  </a:lnTo>
                  <a:lnTo>
                    <a:pt x="363" y="325"/>
                  </a:lnTo>
                  <a:lnTo>
                    <a:pt x="360" y="320"/>
                  </a:lnTo>
                  <a:lnTo>
                    <a:pt x="368" y="320"/>
                  </a:lnTo>
                  <a:cubicBezTo>
                    <a:pt x="371" y="352"/>
                    <a:pt x="384" y="381"/>
                    <a:pt x="405" y="405"/>
                  </a:cubicBezTo>
                  <a:lnTo>
                    <a:pt x="366" y="444"/>
                  </a:lnTo>
                  <a:close/>
                  <a:moveTo>
                    <a:pt x="329" y="341"/>
                  </a:moveTo>
                  <a:lnTo>
                    <a:pt x="323" y="349"/>
                  </a:lnTo>
                  <a:lnTo>
                    <a:pt x="315" y="349"/>
                  </a:lnTo>
                  <a:cubicBezTo>
                    <a:pt x="313" y="341"/>
                    <a:pt x="313" y="333"/>
                    <a:pt x="313" y="325"/>
                  </a:cubicBezTo>
                  <a:lnTo>
                    <a:pt x="329" y="325"/>
                  </a:lnTo>
                  <a:lnTo>
                    <a:pt x="326" y="338"/>
                  </a:lnTo>
                  <a:lnTo>
                    <a:pt x="329" y="341"/>
                  </a:lnTo>
                  <a:close/>
                  <a:moveTo>
                    <a:pt x="347" y="307"/>
                  </a:moveTo>
                  <a:lnTo>
                    <a:pt x="347" y="296"/>
                  </a:lnTo>
                  <a:lnTo>
                    <a:pt x="352" y="293"/>
                  </a:lnTo>
                  <a:lnTo>
                    <a:pt x="363" y="296"/>
                  </a:lnTo>
                  <a:lnTo>
                    <a:pt x="366" y="299"/>
                  </a:lnTo>
                  <a:cubicBezTo>
                    <a:pt x="366" y="304"/>
                    <a:pt x="363" y="312"/>
                    <a:pt x="363" y="317"/>
                  </a:cubicBezTo>
                  <a:lnTo>
                    <a:pt x="350" y="317"/>
                  </a:lnTo>
                  <a:lnTo>
                    <a:pt x="347" y="307"/>
                  </a:lnTo>
                  <a:close/>
                  <a:moveTo>
                    <a:pt x="403" y="346"/>
                  </a:moveTo>
                  <a:lnTo>
                    <a:pt x="405" y="346"/>
                  </a:lnTo>
                  <a:lnTo>
                    <a:pt x="413" y="352"/>
                  </a:lnTo>
                  <a:lnTo>
                    <a:pt x="411" y="354"/>
                  </a:lnTo>
                  <a:lnTo>
                    <a:pt x="419" y="360"/>
                  </a:lnTo>
                  <a:lnTo>
                    <a:pt x="419" y="354"/>
                  </a:lnTo>
                  <a:lnTo>
                    <a:pt x="424" y="346"/>
                  </a:lnTo>
                  <a:lnTo>
                    <a:pt x="429" y="352"/>
                  </a:lnTo>
                  <a:lnTo>
                    <a:pt x="434" y="357"/>
                  </a:lnTo>
                  <a:lnTo>
                    <a:pt x="427" y="360"/>
                  </a:lnTo>
                  <a:lnTo>
                    <a:pt x="429" y="368"/>
                  </a:lnTo>
                  <a:lnTo>
                    <a:pt x="434" y="365"/>
                  </a:lnTo>
                  <a:lnTo>
                    <a:pt x="434" y="362"/>
                  </a:lnTo>
                  <a:lnTo>
                    <a:pt x="440" y="360"/>
                  </a:lnTo>
                  <a:lnTo>
                    <a:pt x="442" y="349"/>
                  </a:lnTo>
                  <a:cubicBezTo>
                    <a:pt x="445" y="357"/>
                    <a:pt x="450" y="362"/>
                    <a:pt x="456" y="368"/>
                  </a:cubicBezTo>
                  <a:lnTo>
                    <a:pt x="416" y="405"/>
                  </a:lnTo>
                  <a:cubicBezTo>
                    <a:pt x="397" y="386"/>
                    <a:pt x="384" y="362"/>
                    <a:pt x="382" y="336"/>
                  </a:cubicBezTo>
                  <a:lnTo>
                    <a:pt x="389" y="344"/>
                  </a:lnTo>
                  <a:lnTo>
                    <a:pt x="397" y="344"/>
                  </a:lnTo>
                  <a:lnTo>
                    <a:pt x="403" y="346"/>
                  </a:lnTo>
                  <a:close/>
                  <a:moveTo>
                    <a:pt x="403" y="230"/>
                  </a:moveTo>
                  <a:cubicBezTo>
                    <a:pt x="395" y="238"/>
                    <a:pt x="387" y="248"/>
                    <a:pt x="382" y="259"/>
                  </a:cubicBezTo>
                  <a:lnTo>
                    <a:pt x="379" y="259"/>
                  </a:lnTo>
                  <a:lnTo>
                    <a:pt x="374" y="262"/>
                  </a:lnTo>
                  <a:lnTo>
                    <a:pt x="371" y="262"/>
                  </a:lnTo>
                  <a:lnTo>
                    <a:pt x="366" y="267"/>
                  </a:lnTo>
                  <a:lnTo>
                    <a:pt x="374" y="267"/>
                  </a:lnTo>
                  <a:lnTo>
                    <a:pt x="379" y="264"/>
                  </a:lnTo>
                  <a:lnTo>
                    <a:pt x="379" y="267"/>
                  </a:lnTo>
                  <a:lnTo>
                    <a:pt x="374" y="270"/>
                  </a:lnTo>
                  <a:lnTo>
                    <a:pt x="371" y="270"/>
                  </a:lnTo>
                  <a:lnTo>
                    <a:pt x="363" y="275"/>
                  </a:lnTo>
                  <a:lnTo>
                    <a:pt x="355" y="275"/>
                  </a:lnTo>
                  <a:lnTo>
                    <a:pt x="342" y="296"/>
                  </a:lnTo>
                  <a:lnTo>
                    <a:pt x="344" y="301"/>
                  </a:lnTo>
                  <a:lnTo>
                    <a:pt x="339" y="309"/>
                  </a:lnTo>
                  <a:lnTo>
                    <a:pt x="339" y="317"/>
                  </a:lnTo>
                  <a:lnTo>
                    <a:pt x="315" y="317"/>
                  </a:lnTo>
                  <a:cubicBezTo>
                    <a:pt x="313" y="267"/>
                    <a:pt x="331" y="225"/>
                    <a:pt x="363" y="193"/>
                  </a:cubicBezTo>
                  <a:lnTo>
                    <a:pt x="403" y="230"/>
                  </a:lnTo>
                  <a:close/>
                  <a:moveTo>
                    <a:pt x="313" y="474"/>
                  </a:moveTo>
                  <a:lnTo>
                    <a:pt x="326" y="481"/>
                  </a:lnTo>
                  <a:lnTo>
                    <a:pt x="329" y="484"/>
                  </a:lnTo>
                  <a:lnTo>
                    <a:pt x="321" y="492"/>
                  </a:lnTo>
                  <a:lnTo>
                    <a:pt x="307" y="479"/>
                  </a:lnTo>
                  <a:lnTo>
                    <a:pt x="313" y="474"/>
                  </a:lnTo>
                  <a:close/>
                  <a:moveTo>
                    <a:pt x="299" y="325"/>
                  </a:moveTo>
                  <a:lnTo>
                    <a:pt x="299" y="341"/>
                  </a:lnTo>
                  <a:lnTo>
                    <a:pt x="292" y="344"/>
                  </a:lnTo>
                  <a:lnTo>
                    <a:pt x="289" y="349"/>
                  </a:lnTo>
                  <a:lnTo>
                    <a:pt x="276" y="365"/>
                  </a:lnTo>
                  <a:lnTo>
                    <a:pt x="276" y="389"/>
                  </a:lnTo>
                  <a:lnTo>
                    <a:pt x="262" y="394"/>
                  </a:lnTo>
                  <a:lnTo>
                    <a:pt x="254" y="394"/>
                  </a:lnTo>
                  <a:cubicBezTo>
                    <a:pt x="246" y="373"/>
                    <a:pt x="244" y="349"/>
                    <a:pt x="241" y="325"/>
                  </a:cubicBezTo>
                  <a:lnTo>
                    <a:pt x="299" y="325"/>
                  </a:lnTo>
                  <a:close/>
                  <a:moveTo>
                    <a:pt x="244" y="391"/>
                  </a:moveTo>
                  <a:lnTo>
                    <a:pt x="241" y="389"/>
                  </a:lnTo>
                  <a:lnTo>
                    <a:pt x="225" y="386"/>
                  </a:lnTo>
                  <a:lnTo>
                    <a:pt x="231" y="391"/>
                  </a:lnTo>
                  <a:lnTo>
                    <a:pt x="217" y="389"/>
                  </a:lnTo>
                  <a:lnTo>
                    <a:pt x="220" y="386"/>
                  </a:lnTo>
                  <a:lnTo>
                    <a:pt x="217" y="383"/>
                  </a:lnTo>
                  <a:lnTo>
                    <a:pt x="207" y="389"/>
                  </a:lnTo>
                  <a:lnTo>
                    <a:pt x="204" y="394"/>
                  </a:lnTo>
                  <a:lnTo>
                    <a:pt x="207" y="410"/>
                  </a:lnTo>
                  <a:lnTo>
                    <a:pt x="217" y="436"/>
                  </a:lnTo>
                  <a:lnTo>
                    <a:pt x="223" y="444"/>
                  </a:lnTo>
                  <a:lnTo>
                    <a:pt x="225" y="444"/>
                  </a:lnTo>
                  <a:lnTo>
                    <a:pt x="217" y="428"/>
                  </a:lnTo>
                  <a:lnTo>
                    <a:pt x="215" y="421"/>
                  </a:lnTo>
                  <a:lnTo>
                    <a:pt x="217" y="418"/>
                  </a:lnTo>
                  <a:lnTo>
                    <a:pt x="217" y="413"/>
                  </a:lnTo>
                  <a:lnTo>
                    <a:pt x="223" y="413"/>
                  </a:lnTo>
                  <a:lnTo>
                    <a:pt x="231" y="426"/>
                  </a:lnTo>
                  <a:lnTo>
                    <a:pt x="233" y="426"/>
                  </a:lnTo>
                  <a:lnTo>
                    <a:pt x="233" y="418"/>
                  </a:lnTo>
                  <a:lnTo>
                    <a:pt x="236" y="421"/>
                  </a:lnTo>
                  <a:lnTo>
                    <a:pt x="236" y="426"/>
                  </a:lnTo>
                  <a:lnTo>
                    <a:pt x="244" y="428"/>
                  </a:lnTo>
                  <a:lnTo>
                    <a:pt x="246" y="426"/>
                  </a:lnTo>
                  <a:lnTo>
                    <a:pt x="246" y="431"/>
                  </a:lnTo>
                  <a:lnTo>
                    <a:pt x="249" y="436"/>
                  </a:lnTo>
                  <a:lnTo>
                    <a:pt x="254" y="436"/>
                  </a:lnTo>
                  <a:lnTo>
                    <a:pt x="265" y="452"/>
                  </a:lnTo>
                  <a:lnTo>
                    <a:pt x="270" y="455"/>
                  </a:lnTo>
                  <a:lnTo>
                    <a:pt x="273" y="447"/>
                  </a:lnTo>
                  <a:cubicBezTo>
                    <a:pt x="284" y="463"/>
                    <a:pt x="297" y="479"/>
                    <a:pt x="310" y="495"/>
                  </a:cubicBezTo>
                  <a:lnTo>
                    <a:pt x="270" y="532"/>
                  </a:lnTo>
                  <a:cubicBezTo>
                    <a:pt x="215" y="476"/>
                    <a:pt x="180" y="405"/>
                    <a:pt x="178" y="323"/>
                  </a:cubicBezTo>
                  <a:lnTo>
                    <a:pt x="233" y="323"/>
                  </a:lnTo>
                  <a:cubicBezTo>
                    <a:pt x="236" y="349"/>
                    <a:pt x="239" y="370"/>
                    <a:pt x="246" y="391"/>
                  </a:cubicBezTo>
                  <a:lnTo>
                    <a:pt x="244" y="391"/>
                  </a:lnTo>
                  <a:close/>
                  <a:moveTo>
                    <a:pt x="310" y="140"/>
                  </a:moveTo>
                  <a:cubicBezTo>
                    <a:pt x="265" y="185"/>
                    <a:pt x="236" y="246"/>
                    <a:pt x="236" y="315"/>
                  </a:cubicBezTo>
                  <a:lnTo>
                    <a:pt x="180" y="315"/>
                  </a:lnTo>
                  <a:cubicBezTo>
                    <a:pt x="180" y="233"/>
                    <a:pt x="215" y="158"/>
                    <a:pt x="270" y="103"/>
                  </a:cubicBezTo>
                  <a:lnTo>
                    <a:pt x="310" y="140"/>
                  </a:lnTo>
                  <a:close/>
                  <a:moveTo>
                    <a:pt x="668" y="84"/>
                  </a:moveTo>
                  <a:lnTo>
                    <a:pt x="665" y="79"/>
                  </a:lnTo>
                  <a:lnTo>
                    <a:pt x="657" y="76"/>
                  </a:lnTo>
                  <a:lnTo>
                    <a:pt x="652" y="82"/>
                  </a:lnTo>
                  <a:lnTo>
                    <a:pt x="660" y="84"/>
                  </a:lnTo>
                  <a:lnTo>
                    <a:pt x="668" y="90"/>
                  </a:lnTo>
                  <a:lnTo>
                    <a:pt x="668" y="84"/>
                  </a:lnTo>
                  <a:close/>
                  <a:moveTo>
                    <a:pt x="633" y="233"/>
                  </a:moveTo>
                  <a:lnTo>
                    <a:pt x="633" y="238"/>
                  </a:lnTo>
                  <a:lnTo>
                    <a:pt x="644" y="235"/>
                  </a:lnTo>
                  <a:lnTo>
                    <a:pt x="646" y="230"/>
                  </a:lnTo>
                  <a:lnTo>
                    <a:pt x="641" y="222"/>
                  </a:lnTo>
                  <a:lnTo>
                    <a:pt x="644" y="217"/>
                  </a:lnTo>
                  <a:lnTo>
                    <a:pt x="652" y="222"/>
                  </a:lnTo>
                  <a:lnTo>
                    <a:pt x="649" y="219"/>
                  </a:lnTo>
                  <a:lnTo>
                    <a:pt x="652" y="217"/>
                  </a:lnTo>
                  <a:lnTo>
                    <a:pt x="649" y="211"/>
                  </a:lnTo>
                  <a:lnTo>
                    <a:pt x="641" y="217"/>
                  </a:lnTo>
                  <a:lnTo>
                    <a:pt x="638" y="222"/>
                  </a:lnTo>
                  <a:lnTo>
                    <a:pt x="636" y="227"/>
                  </a:lnTo>
                  <a:lnTo>
                    <a:pt x="638" y="233"/>
                  </a:lnTo>
                  <a:lnTo>
                    <a:pt x="638" y="235"/>
                  </a:lnTo>
                  <a:lnTo>
                    <a:pt x="633" y="233"/>
                  </a:lnTo>
                  <a:close/>
                  <a:moveTo>
                    <a:pt x="236" y="468"/>
                  </a:moveTo>
                  <a:lnTo>
                    <a:pt x="231" y="455"/>
                  </a:lnTo>
                  <a:lnTo>
                    <a:pt x="225" y="452"/>
                  </a:lnTo>
                  <a:lnTo>
                    <a:pt x="236" y="468"/>
                  </a:lnTo>
                  <a:close/>
                  <a:moveTo>
                    <a:pt x="477" y="291"/>
                  </a:moveTo>
                  <a:lnTo>
                    <a:pt x="477" y="288"/>
                  </a:lnTo>
                  <a:lnTo>
                    <a:pt x="472" y="283"/>
                  </a:lnTo>
                  <a:lnTo>
                    <a:pt x="474" y="278"/>
                  </a:lnTo>
                  <a:lnTo>
                    <a:pt x="477" y="278"/>
                  </a:lnTo>
                  <a:lnTo>
                    <a:pt x="477" y="254"/>
                  </a:lnTo>
                  <a:cubicBezTo>
                    <a:pt x="466" y="256"/>
                    <a:pt x="461" y="262"/>
                    <a:pt x="461" y="270"/>
                  </a:cubicBezTo>
                  <a:cubicBezTo>
                    <a:pt x="461" y="278"/>
                    <a:pt x="466" y="285"/>
                    <a:pt x="477" y="2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393">
              <a:extLst>
                <a:ext uri="{FF2B5EF4-FFF2-40B4-BE49-F238E27FC236}">
                  <a16:creationId xmlns:a16="http://schemas.microsoft.com/office/drawing/2014/main" id="{D077F532-62B3-490B-992E-B7795F06F5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2749" y="6489696"/>
              <a:ext cx="15875" cy="23813"/>
            </a:xfrm>
            <a:custGeom>
              <a:avLst/>
              <a:gdLst>
                <a:gd name="T0" fmla="*/ 14767 w 43"/>
                <a:gd name="T1" fmla="*/ 23447 h 65"/>
                <a:gd name="T2" fmla="*/ 0 w 43"/>
                <a:gd name="T3" fmla="*/ 0 h 65"/>
                <a:gd name="T4" fmla="*/ 0 w 43"/>
                <a:gd name="T5" fmla="*/ 7693 h 65"/>
                <a:gd name="T6" fmla="*/ 14767 w 43"/>
                <a:gd name="T7" fmla="*/ 23447 h 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65">
                  <a:moveTo>
                    <a:pt x="40" y="64"/>
                  </a:moveTo>
                  <a:cubicBezTo>
                    <a:pt x="42" y="27"/>
                    <a:pt x="21" y="11"/>
                    <a:pt x="0" y="0"/>
                  </a:cubicBezTo>
                  <a:lnTo>
                    <a:pt x="0" y="21"/>
                  </a:lnTo>
                  <a:cubicBezTo>
                    <a:pt x="16" y="29"/>
                    <a:pt x="32" y="43"/>
                    <a:pt x="40" y="6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394">
              <a:extLst>
                <a:ext uri="{FF2B5EF4-FFF2-40B4-BE49-F238E27FC236}">
                  <a16:creationId xmlns:a16="http://schemas.microsoft.com/office/drawing/2014/main" id="{630AC9CA-A92B-4D2A-97D3-88DE4954B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1474" y="6334121"/>
              <a:ext cx="84137" cy="106363"/>
            </a:xfrm>
            <a:custGeom>
              <a:avLst/>
              <a:gdLst>
                <a:gd name="T0" fmla="*/ 52948 w 232"/>
                <a:gd name="T1" fmla="*/ 716 h 297"/>
                <a:gd name="T2" fmla="*/ 46058 w 232"/>
                <a:gd name="T3" fmla="*/ 0 h 297"/>
                <a:gd name="T4" fmla="*/ 46058 w 232"/>
                <a:gd name="T5" fmla="*/ 5372 h 297"/>
                <a:gd name="T6" fmla="*/ 46058 w 232"/>
                <a:gd name="T7" fmla="*/ 12176 h 297"/>
                <a:gd name="T8" fmla="*/ 50047 w 232"/>
                <a:gd name="T9" fmla="*/ 13251 h 297"/>
                <a:gd name="T10" fmla="*/ 67455 w 232"/>
                <a:gd name="T11" fmla="*/ 30082 h 297"/>
                <a:gd name="T12" fmla="*/ 45332 w 232"/>
                <a:gd name="T13" fmla="*/ 49063 h 297"/>
                <a:gd name="T14" fmla="*/ 41343 w 232"/>
                <a:gd name="T15" fmla="*/ 50137 h 297"/>
                <a:gd name="T16" fmla="*/ 29738 w 232"/>
                <a:gd name="T17" fmla="*/ 53002 h 297"/>
                <a:gd name="T18" fmla="*/ 26111 w 232"/>
                <a:gd name="T19" fmla="*/ 53719 h 297"/>
                <a:gd name="T20" fmla="*/ 0 w 232"/>
                <a:gd name="T21" fmla="*/ 80578 h 297"/>
                <a:gd name="T22" fmla="*/ 27199 w 232"/>
                <a:gd name="T23" fmla="*/ 106005 h 297"/>
                <a:gd name="T24" fmla="*/ 27199 w 232"/>
                <a:gd name="T25" fmla="*/ 91680 h 297"/>
                <a:gd name="T26" fmla="*/ 17408 w 232"/>
                <a:gd name="T27" fmla="*/ 80578 h 297"/>
                <a:gd name="T28" fmla="*/ 27199 w 232"/>
                <a:gd name="T29" fmla="*/ 69118 h 297"/>
                <a:gd name="T30" fmla="*/ 30826 w 232"/>
                <a:gd name="T31" fmla="*/ 67327 h 297"/>
                <a:gd name="T32" fmla="*/ 41343 w 232"/>
                <a:gd name="T33" fmla="*/ 64462 h 297"/>
                <a:gd name="T34" fmla="*/ 45332 w 232"/>
                <a:gd name="T35" fmla="*/ 63388 h 297"/>
                <a:gd name="T36" fmla="*/ 83774 w 232"/>
                <a:gd name="T37" fmla="*/ 30082 h 297"/>
                <a:gd name="T38" fmla="*/ 52948 w 232"/>
                <a:gd name="T39" fmla="*/ 716 h 2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32" h="297">
                  <a:moveTo>
                    <a:pt x="146" y="2"/>
                  </a:moveTo>
                  <a:cubicBezTo>
                    <a:pt x="141" y="2"/>
                    <a:pt x="135" y="0"/>
                    <a:pt x="127" y="0"/>
                  </a:cubicBezTo>
                  <a:lnTo>
                    <a:pt x="127" y="15"/>
                  </a:lnTo>
                  <a:lnTo>
                    <a:pt x="127" y="34"/>
                  </a:lnTo>
                  <a:cubicBezTo>
                    <a:pt x="133" y="34"/>
                    <a:pt x="138" y="34"/>
                    <a:pt x="138" y="37"/>
                  </a:cubicBezTo>
                  <a:cubicBezTo>
                    <a:pt x="172" y="45"/>
                    <a:pt x="186" y="63"/>
                    <a:pt x="186" y="84"/>
                  </a:cubicBezTo>
                  <a:cubicBezTo>
                    <a:pt x="186" y="116"/>
                    <a:pt x="157" y="127"/>
                    <a:pt x="125" y="137"/>
                  </a:cubicBezTo>
                  <a:cubicBezTo>
                    <a:pt x="122" y="137"/>
                    <a:pt x="117" y="140"/>
                    <a:pt x="114" y="140"/>
                  </a:cubicBezTo>
                  <a:lnTo>
                    <a:pt x="82" y="148"/>
                  </a:lnTo>
                  <a:cubicBezTo>
                    <a:pt x="80" y="148"/>
                    <a:pt x="75" y="150"/>
                    <a:pt x="72" y="150"/>
                  </a:cubicBezTo>
                  <a:cubicBezTo>
                    <a:pt x="35" y="161"/>
                    <a:pt x="0" y="180"/>
                    <a:pt x="0" y="225"/>
                  </a:cubicBezTo>
                  <a:cubicBezTo>
                    <a:pt x="0" y="270"/>
                    <a:pt x="37" y="286"/>
                    <a:pt x="75" y="296"/>
                  </a:cubicBezTo>
                  <a:lnTo>
                    <a:pt x="75" y="256"/>
                  </a:lnTo>
                  <a:cubicBezTo>
                    <a:pt x="59" y="248"/>
                    <a:pt x="48" y="240"/>
                    <a:pt x="48" y="225"/>
                  </a:cubicBezTo>
                  <a:cubicBezTo>
                    <a:pt x="48" y="209"/>
                    <a:pt x="59" y="201"/>
                    <a:pt x="75" y="193"/>
                  </a:cubicBezTo>
                  <a:cubicBezTo>
                    <a:pt x="77" y="190"/>
                    <a:pt x="82" y="190"/>
                    <a:pt x="85" y="188"/>
                  </a:cubicBezTo>
                  <a:cubicBezTo>
                    <a:pt x="93" y="185"/>
                    <a:pt x="104" y="182"/>
                    <a:pt x="114" y="180"/>
                  </a:cubicBezTo>
                  <a:cubicBezTo>
                    <a:pt x="117" y="180"/>
                    <a:pt x="122" y="177"/>
                    <a:pt x="125" y="177"/>
                  </a:cubicBezTo>
                  <a:cubicBezTo>
                    <a:pt x="175" y="166"/>
                    <a:pt x="231" y="150"/>
                    <a:pt x="231" y="84"/>
                  </a:cubicBezTo>
                  <a:cubicBezTo>
                    <a:pt x="231" y="52"/>
                    <a:pt x="207" y="15"/>
                    <a:pt x="146" y="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395">
              <a:extLst>
                <a:ext uri="{FF2B5EF4-FFF2-40B4-BE49-F238E27FC236}">
                  <a16:creationId xmlns:a16="http://schemas.microsoft.com/office/drawing/2014/main" id="{4A1218BD-C833-4471-8022-473B29E0B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8936" y="6434134"/>
              <a:ext cx="47625" cy="57150"/>
            </a:xfrm>
            <a:custGeom>
              <a:avLst/>
              <a:gdLst>
                <a:gd name="T0" fmla="*/ 9816 w 131"/>
                <a:gd name="T1" fmla="*/ 56793 h 160"/>
                <a:gd name="T2" fmla="*/ 9816 w 131"/>
                <a:gd name="T3" fmla="*/ 45363 h 160"/>
                <a:gd name="T4" fmla="*/ 13451 w 131"/>
                <a:gd name="T5" fmla="*/ 41434 h 160"/>
                <a:gd name="T6" fmla="*/ 21086 w 131"/>
                <a:gd name="T7" fmla="*/ 38576 h 160"/>
                <a:gd name="T8" fmla="*/ 25085 w 131"/>
                <a:gd name="T9" fmla="*/ 37862 h 160"/>
                <a:gd name="T10" fmla="*/ 47261 w 131"/>
                <a:gd name="T11" fmla="*/ 20003 h 160"/>
                <a:gd name="T12" fmla="*/ 26176 w 131"/>
                <a:gd name="T13" fmla="*/ 0 h 160"/>
                <a:gd name="T14" fmla="*/ 26176 w 131"/>
                <a:gd name="T15" fmla="*/ 13216 h 160"/>
                <a:gd name="T16" fmla="*/ 33810 w 131"/>
                <a:gd name="T17" fmla="*/ 20717 h 160"/>
                <a:gd name="T18" fmla="*/ 26176 w 131"/>
                <a:gd name="T19" fmla="*/ 28218 h 160"/>
                <a:gd name="T20" fmla="*/ 22177 w 131"/>
                <a:gd name="T21" fmla="*/ 29289 h 160"/>
                <a:gd name="T22" fmla="*/ 13451 w 131"/>
                <a:gd name="T23" fmla="*/ 32147 h 160"/>
                <a:gd name="T24" fmla="*/ 9816 w 131"/>
                <a:gd name="T25" fmla="*/ 33933 h 160"/>
                <a:gd name="T26" fmla="*/ 0 w 131"/>
                <a:gd name="T27" fmla="*/ 44291 h 160"/>
                <a:gd name="T28" fmla="*/ 9816 w 131"/>
                <a:gd name="T29" fmla="*/ 56793 h 1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1" h="160">
                  <a:moveTo>
                    <a:pt x="27" y="159"/>
                  </a:moveTo>
                  <a:lnTo>
                    <a:pt x="27" y="127"/>
                  </a:lnTo>
                  <a:cubicBezTo>
                    <a:pt x="27" y="122"/>
                    <a:pt x="32" y="119"/>
                    <a:pt x="37" y="116"/>
                  </a:cubicBezTo>
                  <a:cubicBezTo>
                    <a:pt x="45" y="114"/>
                    <a:pt x="50" y="111"/>
                    <a:pt x="58" y="108"/>
                  </a:cubicBezTo>
                  <a:cubicBezTo>
                    <a:pt x="64" y="106"/>
                    <a:pt x="66" y="106"/>
                    <a:pt x="69" y="106"/>
                  </a:cubicBezTo>
                  <a:cubicBezTo>
                    <a:pt x="95" y="98"/>
                    <a:pt x="130" y="87"/>
                    <a:pt x="130" y="56"/>
                  </a:cubicBezTo>
                  <a:cubicBezTo>
                    <a:pt x="130" y="24"/>
                    <a:pt x="103" y="11"/>
                    <a:pt x="72" y="0"/>
                  </a:cubicBezTo>
                  <a:lnTo>
                    <a:pt x="72" y="37"/>
                  </a:lnTo>
                  <a:cubicBezTo>
                    <a:pt x="85" y="42"/>
                    <a:pt x="93" y="48"/>
                    <a:pt x="93" y="58"/>
                  </a:cubicBezTo>
                  <a:cubicBezTo>
                    <a:pt x="93" y="69"/>
                    <a:pt x="79" y="77"/>
                    <a:pt x="72" y="79"/>
                  </a:cubicBezTo>
                  <a:cubicBezTo>
                    <a:pt x="69" y="82"/>
                    <a:pt x="61" y="82"/>
                    <a:pt x="61" y="82"/>
                  </a:cubicBezTo>
                  <a:lnTo>
                    <a:pt x="37" y="90"/>
                  </a:lnTo>
                  <a:cubicBezTo>
                    <a:pt x="34" y="93"/>
                    <a:pt x="29" y="93"/>
                    <a:pt x="27" y="95"/>
                  </a:cubicBezTo>
                  <a:cubicBezTo>
                    <a:pt x="13" y="98"/>
                    <a:pt x="0" y="108"/>
                    <a:pt x="0" y="124"/>
                  </a:cubicBezTo>
                  <a:cubicBezTo>
                    <a:pt x="0" y="143"/>
                    <a:pt x="13" y="154"/>
                    <a:pt x="27" y="15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396">
              <a:extLst>
                <a:ext uri="{FF2B5EF4-FFF2-40B4-BE49-F238E27FC236}">
                  <a16:creationId xmlns:a16="http://schemas.microsoft.com/office/drawing/2014/main" id="{A2A4ADEE-D6D4-4541-A485-95A50CB71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4486" y="6335709"/>
              <a:ext cx="50800" cy="46037"/>
            </a:xfrm>
            <a:custGeom>
              <a:avLst/>
              <a:gdLst>
                <a:gd name="T0" fmla="*/ 37921 w 142"/>
                <a:gd name="T1" fmla="*/ 4676 h 128"/>
                <a:gd name="T2" fmla="*/ 21823 w 142"/>
                <a:gd name="T3" fmla="*/ 13308 h 128"/>
                <a:gd name="T4" fmla="*/ 16099 w 142"/>
                <a:gd name="T5" fmla="*/ 19782 h 128"/>
                <a:gd name="T6" fmla="*/ 12521 w 142"/>
                <a:gd name="T7" fmla="*/ 29492 h 128"/>
                <a:gd name="T8" fmla="*/ 10375 w 142"/>
                <a:gd name="T9" fmla="*/ 34168 h 128"/>
                <a:gd name="T10" fmla="*/ 8586 w 142"/>
                <a:gd name="T11" fmla="*/ 38124 h 128"/>
                <a:gd name="T12" fmla="*/ 3935 w 142"/>
                <a:gd name="T13" fmla="*/ 41002 h 128"/>
                <a:gd name="T14" fmla="*/ 6797 w 142"/>
                <a:gd name="T15" fmla="*/ 39923 h 128"/>
                <a:gd name="T16" fmla="*/ 4651 w 142"/>
                <a:gd name="T17" fmla="*/ 45677 h 128"/>
                <a:gd name="T18" fmla="*/ 11448 w 142"/>
                <a:gd name="T19" fmla="*/ 35247 h 128"/>
                <a:gd name="T20" fmla="*/ 20749 w 142"/>
                <a:gd name="T21" fmla="*/ 32370 h 128"/>
                <a:gd name="T22" fmla="*/ 37921 w 142"/>
                <a:gd name="T23" fmla="*/ 19782 h 128"/>
                <a:gd name="T24" fmla="*/ 48296 w 142"/>
                <a:gd name="T25" fmla="*/ 12229 h 128"/>
                <a:gd name="T26" fmla="*/ 50442 w 142"/>
                <a:gd name="T27" fmla="*/ 0 h 128"/>
                <a:gd name="T28" fmla="*/ 37921 w 142"/>
                <a:gd name="T29" fmla="*/ 4676 h 128"/>
                <a:gd name="T30" fmla="*/ 2504 w 142"/>
                <a:gd name="T31" fmla="*/ 41002 h 128"/>
                <a:gd name="T32" fmla="*/ 3935 w 142"/>
                <a:gd name="T33" fmla="*/ 41002 h 128"/>
                <a:gd name="T34" fmla="*/ 2504 w 142"/>
                <a:gd name="T35" fmla="*/ 41002 h 128"/>
                <a:gd name="T36" fmla="*/ 0 w 142"/>
                <a:gd name="T37" fmla="*/ 41002 h 128"/>
                <a:gd name="T38" fmla="*/ 2504 w 142"/>
                <a:gd name="T39" fmla="*/ 41002 h 128"/>
                <a:gd name="T40" fmla="*/ 0 w 142"/>
                <a:gd name="T41" fmla="*/ 41002 h 128"/>
                <a:gd name="T42" fmla="*/ 25758 w 142"/>
                <a:gd name="T43" fmla="*/ 21940 h 128"/>
                <a:gd name="T44" fmla="*/ 22896 w 142"/>
                <a:gd name="T45" fmla="*/ 22659 h 128"/>
                <a:gd name="T46" fmla="*/ 26473 w 142"/>
                <a:gd name="T47" fmla="*/ 16904 h 128"/>
                <a:gd name="T48" fmla="*/ 31482 w 142"/>
                <a:gd name="T49" fmla="*/ 16904 h 128"/>
                <a:gd name="T50" fmla="*/ 25758 w 142"/>
                <a:gd name="T51" fmla="*/ 21940 h 12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42" h="128">
                  <a:moveTo>
                    <a:pt x="106" y="13"/>
                  </a:moveTo>
                  <a:cubicBezTo>
                    <a:pt x="93" y="16"/>
                    <a:pt x="77" y="18"/>
                    <a:pt x="61" y="37"/>
                  </a:cubicBezTo>
                  <a:cubicBezTo>
                    <a:pt x="58" y="40"/>
                    <a:pt x="51" y="50"/>
                    <a:pt x="45" y="55"/>
                  </a:cubicBezTo>
                  <a:cubicBezTo>
                    <a:pt x="40" y="63"/>
                    <a:pt x="41" y="74"/>
                    <a:pt x="35" y="82"/>
                  </a:cubicBezTo>
                  <a:cubicBezTo>
                    <a:pt x="30" y="90"/>
                    <a:pt x="29" y="95"/>
                    <a:pt x="29" y="95"/>
                  </a:cubicBezTo>
                  <a:cubicBezTo>
                    <a:pt x="29" y="95"/>
                    <a:pt x="30" y="100"/>
                    <a:pt x="24" y="106"/>
                  </a:cubicBezTo>
                  <a:cubicBezTo>
                    <a:pt x="22" y="109"/>
                    <a:pt x="17" y="112"/>
                    <a:pt x="11" y="114"/>
                  </a:cubicBezTo>
                  <a:cubicBezTo>
                    <a:pt x="16" y="113"/>
                    <a:pt x="19" y="111"/>
                    <a:pt x="19" y="111"/>
                  </a:cubicBezTo>
                  <a:cubicBezTo>
                    <a:pt x="19" y="111"/>
                    <a:pt x="16" y="116"/>
                    <a:pt x="13" y="127"/>
                  </a:cubicBezTo>
                  <a:cubicBezTo>
                    <a:pt x="21" y="108"/>
                    <a:pt x="29" y="100"/>
                    <a:pt x="32" y="98"/>
                  </a:cubicBezTo>
                  <a:cubicBezTo>
                    <a:pt x="35" y="98"/>
                    <a:pt x="43" y="98"/>
                    <a:pt x="58" y="90"/>
                  </a:cubicBezTo>
                  <a:cubicBezTo>
                    <a:pt x="74" y="82"/>
                    <a:pt x="101" y="66"/>
                    <a:pt x="106" y="55"/>
                  </a:cubicBezTo>
                  <a:cubicBezTo>
                    <a:pt x="114" y="45"/>
                    <a:pt x="125" y="40"/>
                    <a:pt x="135" y="34"/>
                  </a:cubicBezTo>
                  <a:cubicBezTo>
                    <a:pt x="141" y="24"/>
                    <a:pt x="141" y="10"/>
                    <a:pt x="141" y="0"/>
                  </a:cubicBezTo>
                  <a:cubicBezTo>
                    <a:pt x="122" y="5"/>
                    <a:pt x="111" y="10"/>
                    <a:pt x="106" y="13"/>
                  </a:cubicBezTo>
                  <a:close/>
                  <a:moveTo>
                    <a:pt x="7" y="114"/>
                  </a:moveTo>
                  <a:cubicBezTo>
                    <a:pt x="8" y="114"/>
                    <a:pt x="10" y="114"/>
                    <a:pt x="11" y="114"/>
                  </a:cubicBezTo>
                  <a:cubicBezTo>
                    <a:pt x="10" y="114"/>
                    <a:pt x="8" y="114"/>
                    <a:pt x="7" y="114"/>
                  </a:cubicBezTo>
                  <a:close/>
                  <a:moveTo>
                    <a:pt x="0" y="114"/>
                  </a:moveTo>
                  <a:cubicBezTo>
                    <a:pt x="2" y="114"/>
                    <a:pt x="5" y="115"/>
                    <a:pt x="7" y="114"/>
                  </a:cubicBezTo>
                  <a:cubicBezTo>
                    <a:pt x="5" y="114"/>
                    <a:pt x="3" y="114"/>
                    <a:pt x="0" y="114"/>
                  </a:cubicBezTo>
                  <a:close/>
                  <a:moveTo>
                    <a:pt x="72" y="61"/>
                  </a:moveTo>
                  <a:lnTo>
                    <a:pt x="64" y="63"/>
                  </a:lnTo>
                  <a:lnTo>
                    <a:pt x="74" y="47"/>
                  </a:lnTo>
                  <a:lnTo>
                    <a:pt x="88" y="47"/>
                  </a:lnTo>
                  <a:lnTo>
                    <a:pt x="72" y="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397">
              <a:extLst>
                <a:ext uri="{FF2B5EF4-FFF2-40B4-BE49-F238E27FC236}">
                  <a16:creationId xmlns:a16="http://schemas.microsoft.com/office/drawing/2014/main" id="{28B31811-B12E-4E68-99F5-053399CBD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3224" y="6476996"/>
              <a:ext cx="7937" cy="65088"/>
            </a:xfrm>
            <a:custGeom>
              <a:avLst/>
              <a:gdLst>
                <a:gd name="T0" fmla="*/ 1804 w 22"/>
                <a:gd name="T1" fmla="*/ 1798 h 181"/>
                <a:gd name="T2" fmla="*/ 0 w 22"/>
                <a:gd name="T3" fmla="*/ 2877 h 181"/>
                <a:gd name="T4" fmla="*/ 722 w 22"/>
                <a:gd name="T5" fmla="*/ 54300 h 181"/>
                <a:gd name="T6" fmla="*/ 6494 w 22"/>
                <a:gd name="T7" fmla="*/ 54300 h 181"/>
                <a:gd name="T8" fmla="*/ 7576 w 22"/>
                <a:gd name="T9" fmla="*/ 0 h 181"/>
                <a:gd name="T10" fmla="*/ 4690 w 22"/>
                <a:gd name="T11" fmla="*/ 1079 h 181"/>
                <a:gd name="T12" fmla="*/ 1804 w 22"/>
                <a:gd name="T13" fmla="*/ 1798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181">
                  <a:moveTo>
                    <a:pt x="5" y="5"/>
                  </a:moveTo>
                  <a:cubicBezTo>
                    <a:pt x="2" y="5"/>
                    <a:pt x="0" y="8"/>
                    <a:pt x="0" y="8"/>
                  </a:cubicBezTo>
                  <a:cubicBezTo>
                    <a:pt x="0" y="8"/>
                    <a:pt x="2" y="148"/>
                    <a:pt x="2" y="151"/>
                  </a:cubicBezTo>
                  <a:cubicBezTo>
                    <a:pt x="2" y="180"/>
                    <a:pt x="18" y="180"/>
                    <a:pt x="18" y="151"/>
                  </a:cubicBezTo>
                  <a:cubicBezTo>
                    <a:pt x="18" y="148"/>
                    <a:pt x="21" y="0"/>
                    <a:pt x="21" y="0"/>
                  </a:cubicBezTo>
                  <a:cubicBezTo>
                    <a:pt x="21" y="0"/>
                    <a:pt x="16" y="3"/>
                    <a:pt x="13" y="3"/>
                  </a:cubicBezTo>
                  <a:cubicBezTo>
                    <a:pt x="10" y="3"/>
                    <a:pt x="8" y="5"/>
                    <a:pt x="5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398">
              <a:extLst>
                <a:ext uri="{FF2B5EF4-FFF2-40B4-BE49-F238E27FC236}">
                  <a16:creationId xmlns:a16="http://schemas.microsoft.com/office/drawing/2014/main" id="{73C69CF8-DD41-4148-BEC7-AE20C2852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049" y="6403971"/>
              <a:ext cx="11112" cy="57150"/>
            </a:xfrm>
            <a:custGeom>
              <a:avLst/>
              <a:gdLst>
                <a:gd name="T0" fmla="*/ 6667 w 30"/>
                <a:gd name="T1" fmla="*/ 54650 h 160"/>
                <a:gd name="T2" fmla="*/ 9630 w 30"/>
                <a:gd name="T3" fmla="*/ 53935 h 160"/>
                <a:gd name="T4" fmla="*/ 10742 w 30"/>
                <a:gd name="T5" fmla="*/ 0 h 160"/>
                <a:gd name="T6" fmla="*/ 0 w 30"/>
                <a:gd name="T7" fmla="*/ 2858 h 160"/>
                <a:gd name="T8" fmla="*/ 1852 w 30"/>
                <a:gd name="T9" fmla="*/ 56793 h 160"/>
                <a:gd name="T10" fmla="*/ 6667 w 30"/>
                <a:gd name="T11" fmla="*/ 54650 h 1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160">
                  <a:moveTo>
                    <a:pt x="18" y="153"/>
                  </a:moveTo>
                  <a:cubicBezTo>
                    <a:pt x="21" y="153"/>
                    <a:pt x="24" y="151"/>
                    <a:pt x="26" y="151"/>
                  </a:cubicBezTo>
                  <a:cubicBezTo>
                    <a:pt x="26" y="143"/>
                    <a:pt x="29" y="21"/>
                    <a:pt x="29" y="0"/>
                  </a:cubicBezTo>
                  <a:cubicBezTo>
                    <a:pt x="18" y="2"/>
                    <a:pt x="8" y="5"/>
                    <a:pt x="0" y="8"/>
                  </a:cubicBezTo>
                  <a:cubicBezTo>
                    <a:pt x="2" y="24"/>
                    <a:pt x="5" y="145"/>
                    <a:pt x="5" y="159"/>
                  </a:cubicBezTo>
                  <a:cubicBezTo>
                    <a:pt x="10" y="156"/>
                    <a:pt x="16" y="156"/>
                    <a:pt x="18" y="15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399">
              <a:extLst>
                <a:ext uri="{FF2B5EF4-FFF2-40B4-BE49-F238E27FC236}">
                  <a16:creationId xmlns:a16="http://schemas.microsoft.com/office/drawing/2014/main" id="{638FE3D1-B00F-4E68-9F9E-F9D9B712A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2111" y="6292846"/>
              <a:ext cx="31750" cy="90488"/>
            </a:xfrm>
            <a:custGeom>
              <a:avLst/>
              <a:gdLst>
                <a:gd name="T0" fmla="*/ 7753 w 86"/>
                <a:gd name="T1" fmla="*/ 28594 h 250"/>
                <a:gd name="T2" fmla="*/ 9599 w 86"/>
                <a:gd name="T3" fmla="*/ 90126 h 250"/>
                <a:gd name="T4" fmla="*/ 16613 w 86"/>
                <a:gd name="T5" fmla="*/ 87954 h 250"/>
                <a:gd name="T6" fmla="*/ 21413 w 86"/>
                <a:gd name="T7" fmla="*/ 87230 h 250"/>
                <a:gd name="T8" fmla="*/ 22520 w 86"/>
                <a:gd name="T9" fmla="*/ 28594 h 250"/>
                <a:gd name="T10" fmla="*/ 15506 w 86"/>
                <a:gd name="T11" fmla="*/ 0 h 250"/>
                <a:gd name="T12" fmla="*/ 7753 w 86"/>
                <a:gd name="T13" fmla="*/ 28594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" h="250">
                  <a:moveTo>
                    <a:pt x="21" y="79"/>
                  </a:moveTo>
                  <a:cubicBezTo>
                    <a:pt x="21" y="79"/>
                    <a:pt x="24" y="217"/>
                    <a:pt x="26" y="249"/>
                  </a:cubicBezTo>
                  <a:cubicBezTo>
                    <a:pt x="32" y="246"/>
                    <a:pt x="40" y="246"/>
                    <a:pt x="45" y="243"/>
                  </a:cubicBezTo>
                  <a:cubicBezTo>
                    <a:pt x="50" y="243"/>
                    <a:pt x="53" y="241"/>
                    <a:pt x="58" y="241"/>
                  </a:cubicBezTo>
                  <a:cubicBezTo>
                    <a:pt x="58" y="212"/>
                    <a:pt x="61" y="79"/>
                    <a:pt x="61" y="79"/>
                  </a:cubicBezTo>
                  <a:cubicBezTo>
                    <a:pt x="64" y="61"/>
                    <a:pt x="85" y="0"/>
                    <a:pt x="42" y="0"/>
                  </a:cubicBezTo>
                  <a:cubicBezTo>
                    <a:pt x="0" y="0"/>
                    <a:pt x="19" y="61"/>
                    <a:pt x="21" y="7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400">
              <a:extLst>
                <a:ext uri="{FF2B5EF4-FFF2-40B4-BE49-F238E27FC236}">
                  <a16:creationId xmlns:a16="http://schemas.microsoft.com/office/drawing/2014/main" id="{4FD33128-03F5-4B9F-AA55-C947F2A65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249" y="6349996"/>
              <a:ext cx="55562" cy="82550"/>
            </a:xfrm>
            <a:custGeom>
              <a:avLst/>
              <a:gdLst>
                <a:gd name="T0" fmla="*/ 55204 w 155"/>
                <a:gd name="T1" fmla="*/ 41095 h 229"/>
                <a:gd name="T2" fmla="*/ 27602 w 155"/>
                <a:gd name="T3" fmla="*/ 82190 h 229"/>
                <a:gd name="T4" fmla="*/ 0 w 155"/>
                <a:gd name="T5" fmla="*/ 41095 h 229"/>
                <a:gd name="T6" fmla="*/ 27602 w 155"/>
                <a:gd name="T7" fmla="*/ 0 h 229"/>
                <a:gd name="T8" fmla="*/ 55204 w 155"/>
                <a:gd name="T9" fmla="*/ 41095 h 229"/>
                <a:gd name="T10" fmla="*/ 41940 w 155"/>
                <a:gd name="T11" fmla="*/ 41095 h 229"/>
                <a:gd name="T12" fmla="*/ 27602 w 155"/>
                <a:gd name="T13" fmla="*/ 11535 h 229"/>
                <a:gd name="T14" fmla="*/ 13622 w 155"/>
                <a:gd name="T15" fmla="*/ 41095 h 229"/>
                <a:gd name="T16" fmla="*/ 27602 w 155"/>
                <a:gd name="T17" fmla="*/ 70654 h 229"/>
                <a:gd name="T18" fmla="*/ 41940 w 155"/>
                <a:gd name="T19" fmla="*/ 41095 h 2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5" h="229">
                  <a:moveTo>
                    <a:pt x="154" y="114"/>
                  </a:moveTo>
                  <a:cubicBezTo>
                    <a:pt x="154" y="193"/>
                    <a:pt x="117" y="228"/>
                    <a:pt x="77" y="228"/>
                  </a:cubicBezTo>
                  <a:cubicBezTo>
                    <a:pt x="38" y="228"/>
                    <a:pt x="0" y="193"/>
                    <a:pt x="0" y="114"/>
                  </a:cubicBezTo>
                  <a:cubicBezTo>
                    <a:pt x="0" y="34"/>
                    <a:pt x="38" y="0"/>
                    <a:pt x="77" y="0"/>
                  </a:cubicBezTo>
                  <a:cubicBezTo>
                    <a:pt x="117" y="0"/>
                    <a:pt x="154" y="34"/>
                    <a:pt x="154" y="114"/>
                  </a:cubicBezTo>
                  <a:close/>
                  <a:moveTo>
                    <a:pt x="117" y="114"/>
                  </a:moveTo>
                  <a:cubicBezTo>
                    <a:pt x="117" y="53"/>
                    <a:pt x="98" y="32"/>
                    <a:pt x="77" y="32"/>
                  </a:cubicBezTo>
                  <a:cubicBezTo>
                    <a:pt x="53" y="32"/>
                    <a:pt x="38" y="53"/>
                    <a:pt x="38" y="114"/>
                  </a:cubicBezTo>
                  <a:cubicBezTo>
                    <a:pt x="38" y="172"/>
                    <a:pt x="56" y="196"/>
                    <a:pt x="77" y="196"/>
                  </a:cubicBezTo>
                  <a:cubicBezTo>
                    <a:pt x="101" y="196"/>
                    <a:pt x="117" y="175"/>
                    <a:pt x="117" y="1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401">
              <a:extLst>
                <a:ext uri="{FF2B5EF4-FFF2-40B4-BE49-F238E27FC236}">
                  <a16:creationId xmlns:a16="http://schemas.microsoft.com/office/drawing/2014/main" id="{F659B255-2492-4CBF-B799-06BC6A75C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336" y="6370634"/>
              <a:ext cx="26988" cy="58737"/>
            </a:xfrm>
            <a:custGeom>
              <a:avLst/>
              <a:gdLst>
                <a:gd name="T0" fmla="*/ 0 w 75"/>
                <a:gd name="T1" fmla="*/ 10323 h 165"/>
                <a:gd name="T2" fmla="*/ 0 w 75"/>
                <a:gd name="T3" fmla="*/ 1068 h 165"/>
                <a:gd name="T4" fmla="*/ 11155 w 75"/>
                <a:gd name="T5" fmla="*/ 1068 h 165"/>
                <a:gd name="T6" fmla="*/ 11155 w 75"/>
                <a:gd name="T7" fmla="*/ 11391 h 165"/>
                <a:gd name="T8" fmla="*/ 11155 w 75"/>
                <a:gd name="T9" fmla="*/ 11391 h 165"/>
                <a:gd name="T10" fmla="*/ 24469 w 75"/>
                <a:gd name="T11" fmla="*/ 0 h 165"/>
                <a:gd name="T12" fmla="*/ 26628 w 75"/>
                <a:gd name="T13" fmla="*/ 0 h 165"/>
                <a:gd name="T14" fmla="*/ 26628 w 75"/>
                <a:gd name="T15" fmla="*/ 13171 h 165"/>
                <a:gd name="T16" fmla="*/ 22670 w 75"/>
                <a:gd name="T17" fmla="*/ 12459 h 165"/>
                <a:gd name="T18" fmla="*/ 12235 w 75"/>
                <a:gd name="T19" fmla="*/ 26343 h 165"/>
                <a:gd name="T20" fmla="*/ 12235 w 75"/>
                <a:gd name="T21" fmla="*/ 58381 h 165"/>
                <a:gd name="T22" fmla="*/ 0 w 75"/>
                <a:gd name="T23" fmla="*/ 58381 h 165"/>
                <a:gd name="T24" fmla="*/ 0 w 75"/>
                <a:gd name="T25" fmla="*/ 10323 h 1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5" h="165">
                  <a:moveTo>
                    <a:pt x="0" y="29"/>
                  </a:moveTo>
                  <a:cubicBezTo>
                    <a:pt x="0" y="19"/>
                    <a:pt x="0" y="11"/>
                    <a:pt x="0" y="3"/>
                  </a:cubicBezTo>
                  <a:lnTo>
                    <a:pt x="31" y="3"/>
                  </a:lnTo>
                  <a:cubicBezTo>
                    <a:pt x="31" y="13"/>
                    <a:pt x="31" y="24"/>
                    <a:pt x="31" y="32"/>
                  </a:cubicBezTo>
                  <a:cubicBezTo>
                    <a:pt x="37" y="19"/>
                    <a:pt x="47" y="0"/>
                    <a:pt x="68" y="0"/>
                  </a:cubicBezTo>
                  <a:cubicBezTo>
                    <a:pt x="71" y="0"/>
                    <a:pt x="71" y="0"/>
                    <a:pt x="74" y="0"/>
                  </a:cubicBezTo>
                  <a:lnTo>
                    <a:pt x="74" y="37"/>
                  </a:lnTo>
                  <a:cubicBezTo>
                    <a:pt x="71" y="37"/>
                    <a:pt x="68" y="35"/>
                    <a:pt x="63" y="35"/>
                  </a:cubicBezTo>
                  <a:cubicBezTo>
                    <a:pt x="50" y="35"/>
                    <a:pt x="34" y="45"/>
                    <a:pt x="34" y="74"/>
                  </a:cubicBezTo>
                  <a:lnTo>
                    <a:pt x="34" y="164"/>
                  </a:lnTo>
                  <a:lnTo>
                    <a:pt x="0" y="164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402">
              <a:extLst>
                <a:ext uri="{FF2B5EF4-FFF2-40B4-BE49-F238E27FC236}">
                  <a16:creationId xmlns:a16="http://schemas.microsoft.com/office/drawing/2014/main" id="{9D3044DA-3D76-4367-BC2A-556023C2E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499" y="6369046"/>
              <a:ext cx="44450" cy="84138"/>
            </a:xfrm>
            <a:custGeom>
              <a:avLst/>
              <a:gdLst>
                <a:gd name="T0" fmla="*/ 2891 w 123"/>
                <a:gd name="T1" fmla="*/ 68317 h 234"/>
                <a:gd name="T2" fmla="*/ 18430 w 123"/>
                <a:gd name="T3" fmla="*/ 72992 h 234"/>
                <a:gd name="T4" fmla="*/ 31802 w 123"/>
                <a:gd name="T5" fmla="*/ 55013 h 234"/>
                <a:gd name="T6" fmla="*/ 31802 w 123"/>
                <a:gd name="T7" fmla="*/ 49260 h 234"/>
                <a:gd name="T8" fmla="*/ 18430 w 123"/>
                <a:gd name="T9" fmla="*/ 58969 h 234"/>
                <a:gd name="T10" fmla="*/ 0 w 123"/>
                <a:gd name="T11" fmla="*/ 30203 h 234"/>
                <a:gd name="T12" fmla="*/ 19153 w 123"/>
                <a:gd name="T13" fmla="*/ 0 h 234"/>
                <a:gd name="T14" fmla="*/ 32524 w 123"/>
                <a:gd name="T15" fmla="*/ 9349 h 234"/>
                <a:gd name="T16" fmla="*/ 32524 w 123"/>
                <a:gd name="T17" fmla="*/ 0 h 234"/>
                <a:gd name="T18" fmla="*/ 44089 w 123"/>
                <a:gd name="T19" fmla="*/ 0 h 234"/>
                <a:gd name="T20" fmla="*/ 44089 w 123"/>
                <a:gd name="T21" fmla="*/ 9349 h 234"/>
                <a:gd name="T22" fmla="*/ 44089 w 123"/>
                <a:gd name="T23" fmla="*/ 52137 h 234"/>
                <a:gd name="T24" fmla="*/ 20237 w 123"/>
                <a:gd name="T25" fmla="*/ 83778 h 234"/>
                <a:gd name="T26" fmla="*/ 2168 w 123"/>
                <a:gd name="T27" fmla="*/ 79823 h 234"/>
                <a:gd name="T28" fmla="*/ 2891 w 123"/>
                <a:gd name="T29" fmla="*/ 68317 h 234"/>
                <a:gd name="T30" fmla="*/ 32524 w 123"/>
                <a:gd name="T31" fmla="*/ 29484 h 234"/>
                <a:gd name="T32" fmla="*/ 22044 w 123"/>
                <a:gd name="T33" fmla="*/ 10427 h 234"/>
                <a:gd name="T34" fmla="*/ 12648 w 123"/>
                <a:gd name="T35" fmla="*/ 29484 h 234"/>
                <a:gd name="T36" fmla="*/ 21322 w 123"/>
                <a:gd name="T37" fmla="*/ 49260 h 234"/>
                <a:gd name="T38" fmla="*/ 32524 w 123"/>
                <a:gd name="T39" fmla="*/ 29484 h 2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3" h="234">
                  <a:moveTo>
                    <a:pt x="8" y="190"/>
                  </a:moveTo>
                  <a:cubicBezTo>
                    <a:pt x="16" y="195"/>
                    <a:pt x="32" y="203"/>
                    <a:pt x="51" y="203"/>
                  </a:cubicBezTo>
                  <a:cubicBezTo>
                    <a:pt x="82" y="203"/>
                    <a:pt x="88" y="177"/>
                    <a:pt x="88" y="153"/>
                  </a:cubicBezTo>
                  <a:lnTo>
                    <a:pt x="88" y="137"/>
                  </a:lnTo>
                  <a:cubicBezTo>
                    <a:pt x="82" y="150"/>
                    <a:pt x="72" y="164"/>
                    <a:pt x="51" y="164"/>
                  </a:cubicBezTo>
                  <a:cubicBezTo>
                    <a:pt x="29" y="164"/>
                    <a:pt x="0" y="148"/>
                    <a:pt x="0" y="84"/>
                  </a:cubicBezTo>
                  <a:cubicBezTo>
                    <a:pt x="0" y="39"/>
                    <a:pt x="14" y="0"/>
                    <a:pt x="53" y="0"/>
                  </a:cubicBezTo>
                  <a:cubicBezTo>
                    <a:pt x="74" y="0"/>
                    <a:pt x="85" y="13"/>
                    <a:pt x="90" y="26"/>
                  </a:cubicBezTo>
                  <a:lnTo>
                    <a:pt x="90" y="0"/>
                  </a:lnTo>
                  <a:lnTo>
                    <a:pt x="122" y="0"/>
                  </a:lnTo>
                  <a:lnTo>
                    <a:pt x="122" y="26"/>
                  </a:lnTo>
                  <a:lnTo>
                    <a:pt x="122" y="145"/>
                  </a:lnTo>
                  <a:cubicBezTo>
                    <a:pt x="122" y="195"/>
                    <a:pt x="109" y="233"/>
                    <a:pt x="56" y="233"/>
                  </a:cubicBezTo>
                  <a:cubicBezTo>
                    <a:pt x="32" y="233"/>
                    <a:pt x="14" y="227"/>
                    <a:pt x="6" y="222"/>
                  </a:cubicBezTo>
                  <a:lnTo>
                    <a:pt x="8" y="190"/>
                  </a:lnTo>
                  <a:close/>
                  <a:moveTo>
                    <a:pt x="90" y="82"/>
                  </a:moveTo>
                  <a:cubicBezTo>
                    <a:pt x="90" y="47"/>
                    <a:pt x="80" y="29"/>
                    <a:pt x="61" y="29"/>
                  </a:cubicBezTo>
                  <a:cubicBezTo>
                    <a:pt x="43" y="29"/>
                    <a:pt x="35" y="47"/>
                    <a:pt x="35" y="82"/>
                  </a:cubicBezTo>
                  <a:cubicBezTo>
                    <a:pt x="35" y="121"/>
                    <a:pt x="48" y="137"/>
                    <a:pt x="59" y="137"/>
                  </a:cubicBezTo>
                  <a:cubicBezTo>
                    <a:pt x="80" y="137"/>
                    <a:pt x="90" y="119"/>
                    <a:pt x="90" y="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403">
              <a:extLst>
                <a:ext uri="{FF2B5EF4-FFF2-40B4-BE49-F238E27FC236}">
                  <a16:creationId xmlns:a16="http://schemas.microsoft.com/office/drawing/2014/main" id="{88BE8DBA-E3BC-4B4D-B605-992783D91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886" y="6369046"/>
              <a:ext cx="42863" cy="61913"/>
            </a:xfrm>
            <a:custGeom>
              <a:avLst/>
              <a:gdLst>
                <a:gd name="T0" fmla="*/ 4722 w 118"/>
                <a:gd name="T1" fmla="*/ 4735 h 170"/>
                <a:gd name="T2" fmla="*/ 21432 w 118"/>
                <a:gd name="T3" fmla="*/ 0 h 170"/>
                <a:gd name="T4" fmla="*/ 41410 w 118"/>
                <a:gd name="T5" fmla="*/ 24037 h 170"/>
                <a:gd name="T6" fmla="*/ 41410 w 118"/>
                <a:gd name="T7" fmla="*/ 49895 h 170"/>
                <a:gd name="T8" fmla="*/ 42500 w 118"/>
                <a:gd name="T9" fmla="*/ 60456 h 170"/>
                <a:gd name="T10" fmla="*/ 30876 w 118"/>
                <a:gd name="T11" fmla="*/ 60456 h 170"/>
                <a:gd name="T12" fmla="*/ 29786 w 118"/>
                <a:gd name="T13" fmla="*/ 52808 h 170"/>
                <a:gd name="T14" fmla="*/ 29786 w 118"/>
                <a:gd name="T15" fmla="*/ 52808 h 170"/>
                <a:gd name="T16" fmla="*/ 15620 w 118"/>
                <a:gd name="T17" fmla="*/ 61549 h 170"/>
                <a:gd name="T18" fmla="*/ 0 w 118"/>
                <a:gd name="T19" fmla="*/ 44067 h 170"/>
                <a:gd name="T20" fmla="*/ 27970 w 118"/>
                <a:gd name="T21" fmla="*/ 24037 h 170"/>
                <a:gd name="T22" fmla="*/ 30876 w 118"/>
                <a:gd name="T23" fmla="*/ 24037 h 170"/>
                <a:gd name="T24" fmla="*/ 30876 w 118"/>
                <a:gd name="T25" fmla="*/ 21852 h 170"/>
                <a:gd name="T26" fmla="*/ 21432 w 118"/>
                <a:gd name="T27" fmla="*/ 10562 h 170"/>
                <a:gd name="T28" fmla="*/ 6902 w 118"/>
                <a:gd name="T29" fmla="*/ 16389 h 170"/>
                <a:gd name="T30" fmla="*/ 4722 w 118"/>
                <a:gd name="T31" fmla="*/ 4735 h 170"/>
                <a:gd name="T32" fmla="*/ 29786 w 118"/>
                <a:gd name="T33" fmla="*/ 31685 h 170"/>
                <a:gd name="T34" fmla="*/ 29060 w 118"/>
                <a:gd name="T35" fmla="*/ 31685 h 170"/>
                <a:gd name="T36" fmla="*/ 11624 w 118"/>
                <a:gd name="T37" fmla="*/ 43339 h 170"/>
                <a:gd name="T38" fmla="*/ 19252 w 118"/>
                <a:gd name="T39" fmla="*/ 51716 h 170"/>
                <a:gd name="T40" fmla="*/ 29786 w 118"/>
                <a:gd name="T41" fmla="*/ 35327 h 170"/>
                <a:gd name="T42" fmla="*/ 29786 w 118"/>
                <a:gd name="T43" fmla="*/ 31685 h 1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8" h="170">
                  <a:moveTo>
                    <a:pt x="13" y="13"/>
                  </a:moveTo>
                  <a:cubicBezTo>
                    <a:pt x="24" y="7"/>
                    <a:pt x="37" y="0"/>
                    <a:pt x="59" y="0"/>
                  </a:cubicBezTo>
                  <a:cubicBezTo>
                    <a:pt x="104" y="0"/>
                    <a:pt x="114" y="23"/>
                    <a:pt x="114" y="66"/>
                  </a:cubicBezTo>
                  <a:lnTo>
                    <a:pt x="114" y="137"/>
                  </a:lnTo>
                  <a:cubicBezTo>
                    <a:pt x="114" y="148"/>
                    <a:pt x="114" y="158"/>
                    <a:pt x="117" y="166"/>
                  </a:cubicBezTo>
                  <a:lnTo>
                    <a:pt x="85" y="166"/>
                  </a:lnTo>
                  <a:cubicBezTo>
                    <a:pt x="82" y="161"/>
                    <a:pt x="82" y="153"/>
                    <a:pt x="82" y="145"/>
                  </a:cubicBezTo>
                  <a:cubicBezTo>
                    <a:pt x="74" y="158"/>
                    <a:pt x="65" y="169"/>
                    <a:pt x="43" y="169"/>
                  </a:cubicBezTo>
                  <a:cubicBezTo>
                    <a:pt x="22" y="169"/>
                    <a:pt x="0" y="150"/>
                    <a:pt x="0" y="121"/>
                  </a:cubicBezTo>
                  <a:cubicBezTo>
                    <a:pt x="0" y="76"/>
                    <a:pt x="32" y="66"/>
                    <a:pt x="77" y="66"/>
                  </a:cubicBezTo>
                  <a:lnTo>
                    <a:pt x="85" y="66"/>
                  </a:lnTo>
                  <a:lnTo>
                    <a:pt x="85" y="60"/>
                  </a:lnTo>
                  <a:cubicBezTo>
                    <a:pt x="85" y="45"/>
                    <a:pt x="78" y="29"/>
                    <a:pt x="59" y="29"/>
                  </a:cubicBezTo>
                  <a:cubicBezTo>
                    <a:pt x="41" y="29"/>
                    <a:pt x="27" y="39"/>
                    <a:pt x="19" y="45"/>
                  </a:cubicBezTo>
                  <a:lnTo>
                    <a:pt x="13" y="13"/>
                  </a:lnTo>
                  <a:close/>
                  <a:moveTo>
                    <a:pt x="82" y="87"/>
                  </a:moveTo>
                  <a:lnTo>
                    <a:pt x="80" y="87"/>
                  </a:lnTo>
                  <a:cubicBezTo>
                    <a:pt x="51" y="87"/>
                    <a:pt x="32" y="95"/>
                    <a:pt x="32" y="119"/>
                  </a:cubicBezTo>
                  <a:cubicBezTo>
                    <a:pt x="32" y="135"/>
                    <a:pt x="40" y="142"/>
                    <a:pt x="53" y="142"/>
                  </a:cubicBezTo>
                  <a:cubicBezTo>
                    <a:pt x="74" y="142"/>
                    <a:pt x="82" y="124"/>
                    <a:pt x="82" y="97"/>
                  </a:cubicBezTo>
                  <a:lnTo>
                    <a:pt x="82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404">
              <a:extLst>
                <a:ext uri="{FF2B5EF4-FFF2-40B4-BE49-F238E27FC236}">
                  <a16:creationId xmlns:a16="http://schemas.microsoft.com/office/drawing/2014/main" id="{728A7D3A-631E-4904-8F0B-77C071C32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1686" y="6370634"/>
              <a:ext cx="41275" cy="58737"/>
            </a:xfrm>
            <a:custGeom>
              <a:avLst/>
              <a:gdLst>
                <a:gd name="T0" fmla="*/ 0 w 115"/>
                <a:gd name="T1" fmla="*/ 10323 h 165"/>
                <a:gd name="T2" fmla="*/ 0 w 115"/>
                <a:gd name="T3" fmla="*/ 1068 h 165"/>
                <a:gd name="T4" fmla="*/ 11485 w 115"/>
                <a:gd name="T5" fmla="*/ 1068 h 165"/>
                <a:gd name="T6" fmla="*/ 11485 w 115"/>
                <a:gd name="T7" fmla="*/ 9612 h 165"/>
                <a:gd name="T8" fmla="*/ 11485 w 115"/>
                <a:gd name="T9" fmla="*/ 9612 h 165"/>
                <a:gd name="T10" fmla="*/ 11485 w 115"/>
                <a:gd name="T11" fmla="*/ 9612 h 165"/>
                <a:gd name="T12" fmla="*/ 25842 w 115"/>
                <a:gd name="T13" fmla="*/ 0 h 165"/>
                <a:gd name="T14" fmla="*/ 40916 w 115"/>
                <a:gd name="T15" fmla="*/ 21715 h 165"/>
                <a:gd name="T16" fmla="*/ 40916 w 115"/>
                <a:gd name="T17" fmla="*/ 58381 h 165"/>
                <a:gd name="T18" fmla="*/ 28713 w 115"/>
                <a:gd name="T19" fmla="*/ 58381 h 165"/>
                <a:gd name="T20" fmla="*/ 28713 w 115"/>
                <a:gd name="T21" fmla="*/ 23495 h 165"/>
                <a:gd name="T22" fmla="*/ 20817 w 115"/>
                <a:gd name="T23" fmla="*/ 11391 h 165"/>
                <a:gd name="T24" fmla="*/ 12562 w 115"/>
                <a:gd name="T25" fmla="*/ 24563 h 165"/>
                <a:gd name="T26" fmla="*/ 12562 w 115"/>
                <a:gd name="T27" fmla="*/ 58381 h 165"/>
                <a:gd name="T28" fmla="*/ 0 w 115"/>
                <a:gd name="T29" fmla="*/ 58381 h 165"/>
                <a:gd name="T30" fmla="*/ 0 w 115"/>
                <a:gd name="T31" fmla="*/ 10323 h 1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5" h="165">
                  <a:moveTo>
                    <a:pt x="0" y="29"/>
                  </a:moveTo>
                  <a:cubicBezTo>
                    <a:pt x="0" y="19"/>
                    <a:pt x="0" y="11"/>
                    <a:pt x="0" y="3"/>
                  </a:cubicBezTo>
                  <a:lnTo>
                    <a:pt x="32" y="3"/>
                  </a:lnTo>
                  <a:cubicBezTo>
                    <a:pt x="32" y="11"/>
                    <a:pt x="32" y="19"/>
                    <a:pt x="32" y="27"/>
                  </a:cubicBezTo>
                  <a:cubicBezTo>
                    <a:pt x="37" y="16"/>
                    <a:pt x="48" y="0"/>
                    <a:pt x="72" y="0"/>
                  </a:cubicBezTo>
                  <a:cubicBezTo>
                    <a:pt x="104" y="0"/>
                    <a:pt x="114" y="27"/>
                    <a:pt x="114" y="61"/>
                  </a:cubicBezTo>
                  <a:lnTo>
                    <a:pt x="114" y="164"/>
                  </a:lnTo>
                  <a:lnTo>
                    <a:pt x="80" y="164"/>
                  </a:lnTo>
                  <a:lnTo>
                    <a:pt x="80" y="66"/>
                  </a:lnTo>
                  <a:cubicBezTo>
                    <a:pt x="80" y="43"/>
                    <a:pt x="74" y="32"/>
                    <a:pt x="58" y="32"/>
                  </a:cubicBezTo>
                  <a:cubicBezTo>
                    <a:pt x="40" y="32"/>
                    <a:pt x="35" y="50"/>
                    <a:pt x="35" y="69"/>
                  </a:cubicBezTo>
                  <a:lnTo>
                    <a:pt x="35" y="164"/>
                  </a:lnTo>
                  <a:lnTo>
                    <a:pt x="0" y="164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405">
              <a:extLst>
                <a:ext uri="{FF2B5EF4-FFF2-40B4-BE49-F238E27FC236}">
                  <a16:creationId xmlns:a16="http://schemas.microsoft.com/office/drawing/2014/main" id="{4D54A5F6-5B07-4013-827F-088EA8082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4074" y="6346821"/>
              <a:ext cx="14287" cy="82550"/>
            </a:xfrm>
            <a:custGeom>
              <a:avLst/>
              <a:gdLst>
                <a:gd name="T0" fmla="*/ 0 w 38"/>
                <a:gd name="T1" fmla="*/ 0 h 231"/>
                <a:gd name="T2" fmla="*/ 13911 w 38"/>
                <a:gd name="T3" fmla="*/ 0 h 231"/>
                <a:gd name="T4" fmla="*/ 13911 w 38"/>
                <a:gd name="T5" fmla="*/ 14294 h 231"/>
                <a:gd name="T6" fmla="*/ 0 w 38"/>
                <a:gd name="T7" fmla="*/ 14294 h 231"/>
                <a:gd name="T8" fmla="*/ 0 w 38"/>
                <a:gd name="T9" fmla="*/ 0 h 231"/>
                <a:gd name="T10" fmla="*/ 0 w 38"/>
                <a:gd name="T11" fmla="*/ 24658 h 231"/>
                <a:gd name="T12" fmla="*/ 13159 w 38"/>
                <a:gd name="T13" fmla="*/ 24658 h 231"/>
                <a:gd name="T14" fmla="*/ 13159 w 38"/>
                <a:gd name="T15" fmla="*/ 82193 h 231"/>
                <a:gd name="T16" fmla="*/ 0 w 38"/>
                <a:gd name="T17" fmla="*/ 82193 h 231"/>
                <a:gd name="T18" fmla="*/ 0 w 38"/>
                <a:gd name="T19" fmla="*/ 24658 h 2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231">
                  <a:moveTo>
                    <a:pt x="0" y="0"/>
                  </a:moveTo>
                  <a:lnTo>
                    <a:pt x="37" y="0"/>
                  </a:lnTo>
                  <a:lnTo>
                    <a:pt x="37" y="40"/>
                  </a:lnTo>
                  <a:lnTo>
                    <a:pt x="0" y="40"/>
                  </a:lnTo>
                  <a:lnTo>
                    <a:pt x="0" y="0"/>
                  </a:lnTo>
                  <a:close/>
                  <a:moveTo>
                    <a:pt x="0" y="69"/>
                  </a:moveTo>
                  <a:lnTo>
                    <a:pt x="35" y="69"/>
                  </a:lnTo>
                  <a:lnTo>
                    <a:pt x="35" y="230"/>
                  </a:lnTo>
                  <a:lnTo>
                    <a:pt x="0" y="23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Freeform 406">
              <a:extLst>
                <a:ext uri="{FF2B5EF4-FFF2-40B4-BE49-F238E27FC236}">
                  <a16:creationId xmlns:a16="http://schemas.microsoft.com/office/drawing/2014/main" id="{6D7866DA-F7A7-4D1A-89CF-19836653E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299" y="6372221"/>
              <a:ext cx="34925" cy="58738"/>
            </a:xfrm>
            <a:custGeom>
              <a:avLst/>
              <a:gdLst>
                <a:gd name="T0" fmla="*/ 0 w 99"/>
                <a:gd name="T1" fmla="*/ 46048 h 162"/>
                <a:gd name="T2" fmla="*/ 21519 w 99"/>
                <a:gd name="T3" fmla="*/ 10515 h 162"/>
                <a:gd name="T4" fmla="*/ 1058 w 99"/>
                <a:gd name="T5" fmla="*/ 10515 h 162"/>
                <a:gd name="T6" fmla="*/ 1058 w 99"/>
                <a:gd name="T7" fmla="*/ 0 h 162"/>
                <a:gd name="T8" fmla="*/ 34572 w 99"/>
                <a:gd name="T9" fmla="*/ 0 h 162"/>
                <a:gd name="T10" fmla="*/ 34572 w 99"/>
                <a:gd name="T11" fmla="*/ 11603 h 162"/>
                <a:gd name="T12" fmla="*/ 13053 w 99"/>
                <a:gd name="T13" fmla="*/ 47861 h 162"/>
                <a:gd name="T14" fmla="*/ 34572 w 99"/>
                <a:gd name="T15" fmla="*/ 47861 h 162"/>
                <a:gd name="T16" fmla="*/ 34572 w 99"/>
                <a:gd name="T17" fmla="*/ 58375 h 162"/>
                <a:gd name="T18" fmla="*/ 0 w 99"/>
                <a:gd name="T19" fmla="*/ 58375 h 162"/>
                <a:gd name="T20" fmla="*/ 0 w 99"/>
                <a:gd name="T21" fmla="*/ 46048 h 1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9" h="162">
                  <a:moveTo>
                    <a:pt x="0" y="127"/>
                  </a:moveTo>
                  <a:lnTo>
                    <a:pt x="61" y="29"/>
                  </a:lnTo>
                  <a:lnTo>
                    <a:pt x="3" y="29"/>
                  </a:lnTo>
                  <a:lnTo>
                    <a:pt x="3" y="0"/>
                  </a:lnTo>
                  <a:lnTo>
                    <a:pt x="98" y="0"/>
                  </a:lnTo>
                  <a:lnTo>
                    <a:pt x="98" y="32"/>
                  </a:lnTo>
                  <a:lnTo>
                    <a:pt x="37" y="132"/>
                  </a:lnTo>
                  <a:lnTo>
                    <a:pt x="98" y="132"/>
                  </a:lnTo>
                  <a:lnTo>
                    <a:pt x="98" y="161"/>
                  </a:lnTo>
                  <a:lnTo>
                    <a:pt x="0" y="161"/>
                  </a:lnTo>
                  <a:lnTo>
                    <a:pt x="0" y="12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407">
              <a:extLst>
                <a:ext uri="{FF2B5EF4-FFF2-40B4-BE49-F238E27FC236}">
                  <a16:creationId xmlns:a16="http://schemas.microsoft.com/office/drawing/2014/main" id="{18452B89-E4E2-40A6-B682-A2B08189D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5986" y="6369046"/>
              <a:ext cx="42863" cy="61913"/>
            </a:xfrm>
            <a:custGeom>
              <a:avLst/>
              <a:gdLst>
                <a:gd name="T0" fmla="*/ 4722 w 118"/>
                <a:gd name="T1" fmla="*/ 4735 h 170"/>
                <a:gd name="T2" fmla="*/ 21068 w 118"/>
                <a:gd name="T3" fmla="*/ 0 h 170"/>
                <a:gd name="T4" fmla="*/ 41410 w 118"/>
                <a:gd name="T5" fmla="*/ 24037 h 170"/>
                <a:gd name="T6" fmla="*/ 41410 w 118"/>
                <a:gd name="T7" fmla="*/ 49895 h 170"/>
                <a:gd name="T8" fmla="*/ 42500 w 118"/>
                <a:gd name="T9" fmla="*/ 60456 h 170"/>
                <a:gd name="T10" fmla="*/ 30876 w 118"/>
                <a:gd name="T11" fmla="*/ 60456 h 170"/>
                <a:gd name="T12" fmla="*/ 29786 w 118"/>
                <a:gd name="T13" fmla="*/ 52808 h 170"/>
                <a:gd name="T14" fmla="*/ 29786 w 118"/>
                <a:gd name="T15" fmla="*/ 52808 h 170"/>
                <a:gd name="T16" fmla="*/ 15256 w 118"/>
                <a:gd name="T17" fmla="*/ 61549 h 170"/>
                <a:gd name="T18" fmla="*/ 0 w 118"/>
                <a:gd name="T19" fmla="*/ 44067 h 170"/>
                <a:gd name="T20" fmla="*/ 27970 w 118"/>
                <a:gd name="T21" fmla="*/ 24037 h 170"/>
                <a:gd name="T22" fmla="*/ 30876 w 118"/>
                <a:gd name="T23" fmla="*/ 24037 h 170"/>
                <a:gd name="T24" fmla="*/ 30876 w 118"/>
                <a:gd name="T25" fmla="*/ 21852 h 170"/>
                <a:gd name="T26" fmla="*/ 21068 w 118"/>
                <a:gd name="T27" fmla="*/ 10562 h 170"/>
                <a:gd name="T28" fmla="*/ 6902 w 118"/>
                <a:gd name="T29" fmla="*/ 16389 h 170"/>
                <a:gd name="T30" fmla="*/ 4722 w 118"/>
                <a:gd name="T31" fmla="*/ 4735 h 170"/>
                <a:gd name="T32" fmla="*/ 29786 w 118"/>
                <a:gd name="T33" fmla="*/ 31685 h 170"/>
                <a:gd name="T34" fmla="*/ 28696 w 118"/>
                <a:gd name="T35" fmla="*/ 31685 h 170"/>
                <a:gd name="T36" fmla="*/ 11624 w 118"/>
                <a:gd name="T37" fmla="*/ 43339 h 170"/>
                <a:gd name="T38" fmla="*/ 19252 w 118"/>
                <a:gd name="T39" fmla="*/ 51716 h 170"/>
                <a:gd name="T40" fmla="*/ 29786 w 118"/>
                <a:gd name="T41" fmla="*/ 35327 h 170"/>
                <a:gd name="T42" fmla="*/ 29786 w 118"/>
                <a:gd name="T43" fmla="*/ 31685 h 1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8" h="170">
                  <a:moveTo>
                    <a:pt x="13" y="13"/>
                  </a:moveTo>
                  <a:cubicBezTo>
                    <a:pt x="24" y="7"/>
                    <a:pt x="37" y="0"/>
                    <a:pt x="58" y="0"/>
                  </a:cubicBezTo>
                  <a:cubicBezTo>
                    <a:pt x="103" y="0"/>
                    <a:pt x="114" y="23"/>
                    <a:pt x="114" y="66"/>
                  </a:cubicBezTo>
                  <a:lnTo>
                    <a:pt x="114" y="137"/>
                  </a:lnTo>
                  <a:cubicBezTo>
                    <a:pt x="114" y="148"/>
                    <a:pt x="114" y="158"/>
                    <a:pt x="117" y="166"/>
                  </a:cubicBezTo>
                  <a:lnTo>
                    <a:pt x="85" y="166"/>
                  </a:lnTo>
                  <a:cubicBezTo>
                    <a:pt x="82" y="161"/>
                    <a:pt x="82" y="153"/>
                    <a:pt x="82" y="145"/>
                  </a:cubicBezTo>
                  <a:cubicBezTo>
                    <a:pt x="74" y="158"/>
                    <a:pt x="64" y="169"/>
                    <a:pt x="42" y="169"/>
                  </a:cubicBezTo>
                  <a:cubicBezTo>
                    <a:pt x="21" y="169"/>
                    <a:pt x="0" y="150"/>
                    <a:pt x="0" y="121"/>
                  </a:cubicBezTo>
                  <a:cubicBezTo>
                    <a:pt x="0" y="76"/>
                    <a:pt x="32" y="66"/>
                    <a:pt x="77" y="66"/>
                  </a:cubicBezTo>
                  <a:lnTo>
                    <a:pt x="85" y="66"/>
                  </a:lnTo>
                  <a:lnTo>
                    <a:pt x="85" y="60"/>
                  </a:lnTo>
                  <a:cubicBezTo>
                    <a:pt x="85" y="45"/>
                    <a:pt x="77" y="29"/>
                    <a:pt x="58" y="29"/>
                  </a:cubicBezTo>
                  <a:cubicBezTo>
                    <a:pt x="40" y="29"/>
                    <a:pt x="26" y="39"/>
                    <a:pt x="19" y="45"/>
                  </a:cubicBezTo>
                  <a:lnTo>
                    <a:pt x="13" y="13"/>
                  </a:lnTo>
                  <a:close/>
                  <a:moveTo>
                    <a:pt x="82" y="87"/>
                  </a:moveTo>
                  <a:lnTo>
                    <a:pt x="79" y="87"/>
                  </a:lnTo>
                  <a:cubicBezTo>
                    <a:pt x="50" y="87"/>
                    <a:pt x="32" y="95"/>
                    <a:pt x="32" y="119"/>
                  </a:cubicBezTo>
                  <a:cubicBezTo>
                    <a:pt x="32" y="135"/>
                    <a:pt x="40" y="142"/>
                    <a:pt x="53" y="142"/>
                  </a:cubicBezTo>
                  <a:cubicBezTo>
                    <a:pt x="74" y="142"/>
                    <a:pt x="82" y="124"/>
                    <a:pt x="82" y="97"/>
                  </a:cubicBezTo>
                  <a:lnTo>
                    <a:pt x="82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408">
              <a:extLst>
                <a:ext uri="{FF2B5EF4-FFF2-40B4-BE49-F238E27FC236}">
                  <a16:creationId xmlns:a16="http://schemas.microsoft.com/office/drawing/2014/main" id="{2546D49D-D708-4C94-90D6-8173C978FB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3611" y="6369046"/>
              <a:ext cx="38100" cy="84138"/>
            </a:xfrm>
            <a:custGeom>
              <a:avLst/>
              <a:gdLst>
                <a:gd name="T0" fmla="*/ 37737 w 105"/>
                <a:gd name="T1" fmla="*/ 57890 h 234"/>
                <a:gd name="T2" fmla="*/ 25037 w 105"/>
                <a:gd name="T3" fmla="*/ 59688 h 234"/>
                <a:gd name="T4" fmla="*/ 24311 w 105"/>
                <a:gd name="T5" fmla="*/ 59688 h 234"/>
                <a:gd name="T6" fmla="*/ 22134 w 105"/>
                <a:gd name="T7" fmla="*/ 65441 h 234"/>
                <a:gd name="T8" fmla="*/ 26126 w 105"/>
                <a:gd name="T9" fmla="*/ 64722 h 234"/>
                <a:gd name="T10" fmla="*/ 34834 w 105"/>
                <a:gd name="T11" fmla="*/ 72992 h 234"/>
                <a:gd name="T12" fmla="*/ 23223 w 105"/>
                <a:gd name="T13" fmla="*/ 83778 h 234"/>
                <a:gd name="T14" fmla="*/ 12700 w 105"/>
                <a:gd name="T15" fmla="*/ 81621 h 234"/>
                <a:gd name="T16" fmla="*/ 14514 w 105"/>
                <a:gd name="T17" fmla="*/ 76947 h 234"/>
                <a:gd name="T18" fmla="*/ 21409 w 105"/>
                <a:gd name="T19" fmla="*/ 78745 h 234"/>
                <a:gd name="T20" fmla="*/ 27214 w 105"/>
                <a:gd name="T21" fmla="*/ 74070 h 234"/>
                <a:gd name="T22" fmla="*/ 22134 w 105"/>
                <a:gd name="T23" fmla="*/ 70115 h 234"/>
                <a:gd name="T24" fmla="*/ 18506 w 105"/>
                <a:gd name="T25" fmla="*/ 71194 h 234"/>
                <a:gd name="T26" fmla="*/ 16329 w 105"/>
                <a:gd name="T27" fmla="*/ 69396 h 234"/>
                <a:gd name="T28" fmla="*/ 19231 w 105"/>
                <a:gd name="T29" fmla="*/ 59688 h 234"/>
                <a:gd name="T30" fmla="*/ 0 w 105"/>
                <a:gd name="T31" fmla="*/ 30203 h 234"/>
                <a:gd name="T32" fmla="*/ 25037 w 105"/>
                <a:gd name="T33" fmla="*/ 0 h 234"/>
                <a:gd name="T34" fmla="*/ 35560 w 105"/>
                <a:gd name="T35" fmla="*/ 1798 h 234"/>
                <a:gd name="T36" fmla="*/ 34834 w 105"/>
                <a:gd name="T37" fmla="*/ 13304 h 234"/>
                <a:gd name="T38" fmla="*/ 26126 w 105"/>
                <a:gd name="T39" fmla="*/ 10427 h 234"/>
                <a:gd name="T40" fmla="*/ 12700 w 105"/>
                <a:gd name="T41" fmla="*/ 30203 h 234"/>
                <a:gd name="T42" fmla="*/ 27214 w 105"/>
                <a:gd name="T43" fmla="*/ 49260 h 234"/>
                <a:gd name="T44" fmla="*/ 35560 w 105"/>
                <a:gd name="T45" fmla="*/ 46384 h 234"/>
                <a:gd name="T46" fmla="*/ 37737 w 105"/>
                <a:gd name="T47" fmla="*/ 57890 h 2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5" h="234">
                  <a:moveTo>
                    <a:pt x="104" y="161"/>
                  </a:moveTo>
                  <a:cubicBezTo>
                    <a:pt x="96" y="164"/>
                    <a:pt x="82" y="166"/>
                    <a:pt x="69" y="166"/>
                  </a:cubicBezTo>
                  <a:lnTo>
                    <a:pt x="67" y="166"/>
                  </a:lnTo>
                  <a:lnTo>
                    <a:pt x="61" y="182"/>
                  </a:lnTo>
                  <a:cubicBezTo>
                    <a:pt x="64" y="182"/>
                    <a:pt x="67" y="180"/>
                    <a:pt x="72" y="180"/>
                  </a:cubicBezTo>
                  <a:cubicBezTo>
                    <a:pt x="88" y="180"/>
                    <a:pt x="96" y="190"/>
                    <a:pt x="96" y="203"/>
                  </a:cubicBezTo>
                  <a:cubicBezTo>
                    <a:pt x="96" y="222"/>
                    <a:pt x="77" y="233"/>
                    <a:pt x="64" y="233"/>
                  </a:cubicBezTo>
                  <a:cubicBezTo>
                    <a:pt x="53" y="233"/>
                    <a:pt x="40" y="230"/>
                    <a:pt x="35" y="227"/>
                  </a:cubicBezTo>
                  <a:lnTo>
                    <a:pt x="40" y="214"/>
                  </a:lnTo>
                  <a:cubicBezTo>
                    <a:pt x="45" y="217"/>
                    <a:pt x="51" y="219"/>
                    <a:pt x="59" y="219"/>
                  </a:cubicBezTo>
                  <a:cubicBezTo>
                    <a:pt x="69" y="219"/>
                    <a:pt x="75" y="214"/>
                    <a:pt x="75" y="206"/>
                  </a:cubicBezTo>
                  <a:cubicBezTo>
                    <a:pt x="75" y="198"/>
                    <a:pt x="69" y="195"/>
                    <a:pt x="61" y="195"/>
                  </a:cubicBezTo>
                  <a:cubicBezTo>
                    <a:pt x="56" y="195"/>
                    <a:pt x="53" y="195"/>
                    <a:pt x="51" y="198"/>
                  </a:cubicBezTo>
                  <a:lnTo>
                    <a:pt x="45" y="193"/>
                  </a:lnTo>
                  <a:lnTo>
                    <a:pt x="53" y="166"/>
                  </a:lnTo>
                  <a:cubicBezTo>
                    <a:pt x="16" y="158"/>
                    <a:pt x="0" y="124"/>
                    <a:pt x="0" y="84"/>
                  </a:cubicBezTo>
                  <a:cubicBezTo>
                    <a:pt x="0" y="39"/>
                    <a:pt x="22" y="0"/>
                    <a:pt x="69" y="0"/>
                  </a:cubicBezTo>
                  <a:cubicBezTo>
                    <a:pt x="80" y="0"/>
                    <a:pt x="93" y="2"/>
                    <a:pt x="98" y="5"/>
                  </a:cubicBezTo>
                  <a:lnTo>
                    <a:pt x="96" y="37"/>
                  </a:lnTo>
                  <a:cubicBezTo>
                    <a:pt x="90" y="34"/>
                    <a:pt x="80" y="29"/>
                    <a:pt x="72" y="29"/>
                  </a:cubicBezTo>
                  <a:cubicBezTo>
                    <a:pt x="45" y="29"/>
                    <a:pt x="35" y="47"/>
                    <a:pt x="35" y="84"/>
                  </a:cubicBezTo>
                  <a:cubicBezTo>
                    <a:pt x="35" y="113"/>
                    <a:pt x="48" y="137"/>
                    <a:pt x="75" y="137"/>
                  </a:cubicBezTo>
                  <a:cubicBezTo>
                    <a:pt x="82" y="137"/>
                    <a:pt x="96" y="132"/>
                    <a:pt x="98" y="129"/>
                  </a:cubicBezTo>
                  <a:lnTo>
                    <a:pt x="104" y="16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Freeform 409">
              <a:extLst>
                <a:ext uri="{FF2B5EF4-FFF2-40B4-BE49-F238E27FC236}">
                  <a16:creationId xmlns:a16="http://schemas.microsoft.com/office/drawing/2014/main" id="{B4797B52-A544-4190-B1E5-D78B0461E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8061" y="6349996"/>
              <a:ext cx="42863" cy="80963"/>
            </a:xfrm>
            <a:custGeom>
              <a:avLst/>
              <a:gdLst>
                <a:gd name="T0" fmla="*/ 4763 w 117"/>
                <a:gd name="T1" fmla="*/ 24719 h 226"/>
                <a:gd name="T2" fmla="*/ 21248 w 117"/>
                <a:gd name="T3" fmla="*/ 20062 h 226"/>
                <a:gd name="T4" fmla="*/ 41398 w 117"/>
                <a:gd name="T5" fmla="*/ 43706 h 226"/>
                <a:gd name="T6" fmla="*/ 41398 w 117"/>
                <a:gd name="T7" fmla="*/ 69141 h 226"/>
                <a:gd name="T8" fmla="*/ 42497 w 117"/>
                <a:gd name="T9" fmla="*/ 79530 h 226"/>
                <a:gd name="T10" fmla="*/ 30773 w 117"/>
                <a:gd name="T11" fmla="*/ 79530 h 226"/>
                <a:gd name="T12" fmla="*/ 30041 w 117"/>
                <a:gd name="T13" fmla="*/ 72007 h 226"/>
                <a:gd name="T14" fmla="*/ 30041 w 117"/>
                <a:gd name="T15" fmla="*/ 72007 h 226"/>
                <a:gd name="T16" fmla="*/ 15387 w 117"/>
                <a:gd name="T17" fmla="*/ 80605 h 226"/>
                <a:gd name="T18" fmla="*/ 0 w 117"/>
                <a:gd name="T19" fmla="*/ 63409 h 226"/>
                <a:gd name="T20" fmla="*/ 27843 w 117"/>
                <a:gd name="T21" fmla="*/ 43706 h 226"/>
                <a:gd name="T22" fmla="*/ 30773 w 117"/>
                <a:gd name="T23" fmla="*/ 43706 h 226"/>
                <a:gd name="T24" fmla="*/ 30773 w 117"/>
                <a:gd name="T25" fmla="*/ 41556 h 226"/>
                <a:gd name="T26" fmla="*/ 21248 w 117"/>
                <a:gd name="T27" fmla="*/ 30451 h 226"/>
                <a:gd name="T28" fmla="*/ 6594 w 117"/>
                <a:gd name="T29" fmla="*/ 36183 h 226"/>
                <a:gd name="T30" fmla="*/ 4763 w 117"/>
                <a:gd name="T31" fmla="*/ 24719 h 226"/>
                <a:gd name="T32" fmla="*/ 6594 w 117"/>
                <a:gd name="T33" fmla="*/ 14330 h 226"/>
                <a:gd name="T34" fmla="*/ 16486 w 117"/>
                <a:gd name="T35" fmla="*/ 1075 h 226"/>
                <a:gd name="T36" fmla="*/ 27843 w 117"/>
                <a:gd name="T37" fmla="*/ 4657 h 226"/>
                <a:gd name="T38" fmla="*/ 30773 w 117"/>
                <a:gd name="T39" fmla="*/ 0 h 226"/>
                <a:gd name="T40" fmla="*/ 37734 w 117"/>
                <a:gd name="T41" fmla="*/ 0 h 226"/>
                <a:gd name="T42" fmla="*/ 27843 w 117"/>
                <a:gd name="T43" fmla="*/ 13255 h 226"/>
                <a:gd name="T44" fmla="*/ 16486 w 117"/>
                <a:gd name="T45" fmla="*/ 9314 h 226"/>
                <a:gd name="T46" fmla="*/ 12456 w 117"/>
                <a:gd name="T47" fmla="*/ 14330 h 226"/>
                <a:gd name="T48" fmla="*/ 6594 w 117"/>
                <a:gd name="T49" fmla="*/ 14330 h 226"/>
                <a:gd name="T50" fmla="*/ 30041 w 117"/>
                <a:gd name="T51" fmla="*/ 51229 h 226"/>
                <a:gd name="T52" fmla="*/ 28942 w 117"/>
                <a:gd name="T53" fmla="*/ 51229 h 226"/>
                <a:gd name="T54" fmla="*/ 11357 w 117"/>
                <a:gd name="T55" fmla="*/ 62693 h 226"/>
                <a:gd name="T56" fmla="*/ 19417 w 117"/>
                <a:gd name="T57" fmla="*/ 70932 h 226"/>
                <a:gd name="T58" fmla="*/ 30041 w 117"/>
                <a:gd name="T59" fmla="*/ 54811 h 226"/>
                <a:gd name="T60" fmla="*/ 30041 w 117"/>
                <a:gd name="T61" fmla="*/ 51229 h 22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7" h="226">
                  <a:moveTo>
                    <a:pt x="13" y="69"/>
                  </a:moveTo>
                  <a:cubicBezTo>
                    <a:pt x="23" y="63"/>
                    <a:pt x="37" y="56"/>
                    <a:pt x="58" y="56"/>
                  </a:cubicBezTo>
                  <a:cubicBezTo>
                    <a:pt x="103" y="56"/>
                    <a:pt x="113" y="79"/>
                    <a:pt x="113" y="122"/>
                  </a:cubicBezTo>
                  <a:lnTo>
                    <a:pt x="113" y="193"/>
                  </a:lnTo>
                  <a:cubicBezTo>
                    <a:pt x="113" y="204"/>
                    <a:pt x="113" y="214"/>
                    <a:pt x="116" y="222"/>
                  </a:cubicBezTo>
                  <a:lnTo>
                    <a:pt x="84" y="222"/>
                  </a:lnTo>
                  <a:cubicBezTo>
                    <a:pt x="82" y="217"/>
                    <a:pt x="82" y="209"/>
                    <a:pt x="82" y="201"/>
                  </a:cubicBezTo>
                  <a:cubicBezTo>
                    <a:pt x="74" y="214"/>
                    <a:pt x="63" y="225"/>
                    <a:pt x="42" y="225"/>
                  </a:cubicBezTo>
                  <a:cubicBezTo>
                    <a:pt x="21" y="225"/>
                    <a:pt x="0" y="206"/>
                    <a:pt x="0" y="177"/>
                  </a:cubicBezTo>
                  <a:cubicBezTo>
                    <a:pt x="0" y="132"/>
                    <a:pt x="31" y="122"/>
                    <a:pt x="76" y="122"/>
                  </a:cubicBezTo>
                  <a:lnTo>
                    <a:pt x="84" y="122"/>
                  </a:lnTo>
                  <a:lnTo>
                    <a:pt x="84" y="116"/>
                  </a:lnTo>
                  <a:cubicBezTo>
                    <a:pt x="84" y="101"/>
                    <a:pt x="77" y="85"/>
                    <a:pt x="58" y="85"/>
                  </a:cubicBezTo>
                  <a:cubicBezTo>
                    <a:pt x="40" y="85"/>
                    <a:pt x="26" y="95"/>
                    <a:pt x="18" y="101"/>
                  </a:cubicBezTo>
                  <a:lnTo>
                    <a:pt x="13" y="69"/>
                  </a:lnTo>
                  <a:close/>
                  <a:moveTo>
                    <a:pt x="18" y="40"/>
                  </a:moveTo>
                  <a:cubicBezTo>
                    <a:pt x="18" y="29"/>
                    <a:pt x="23" y="3"/>
                    <a:pt x="45" y="3"/>
                  </a:cubicBezTo>
                  <a:cubicBezTo>
                    <a:pt x="58" y="3"/>
                    <a:pt x="68" y="13"/>
                    <a:pt x="76" y="13"/>
                  </a:cubicBezTo>
                  <a:cubicBezTo>
                    <a:pt x="82" y="13"/>
                    <a:pt x="84" y="8"/>
                    <a:pt x="84" y="0"/>
                  </a:cubicBezTo>
                  <a:lnTo>
                    <a:pt x="103" y="0"/>
                  </a:lnTo>
                  <a:cubicBezTo>
                    <a:pt x="103" y="8"/>
                    <a:pt x="98" y="37"/>
                    <a:pt x="76" y="37"/>
                  </a:cubicBezTo>
                  <a:cubicBezTo>
                    <a:pt x="66" y="37"/>
                    <a:pt x="55" y="26"/>
                    <a:pt x="45" y="26"/>
                  </a:cubicBezTo>
                  <a:cubicBezTo>
                    <a:pt x="37" y="26"/>
                    <a:pt x="34" y="32"/>
                    <a:pt x="34" y="40"/>
                  </a:cubicBezTo>
                  <a:lnTo>
                    <a:pt x="18" y="40"/>
                  </a:lnTo>
                  <a:close/>
                  <a:moveTo>
                    <a:pt x="82" y="143"/>
                  </a:moveTo>
                  <a:lnTo>
                    <a:pt x="79" y="143"/>
                  </a:lnTo>
                  <a:cubicBezTo>
                    <a:pt x="50" y="143"/>
                    <a:pt x="31" y="151"/>
                    <a:pt x="31" y="175"/>
                  </a:cubicBezTo>
                  <a:cubicBezTo>
                    <a:pt x="31" y="191"/>
                    <a:pt x="39" y="198"/>
                    <a:pt x="53" y="198"/>
                  </a:cubicBezTo>
                  <a:cubicBezTo>
                    <a:pt x="74" y="198"/>
                    <a:pt x="82" y="180"/>
                    <a:pt x="82" y="153"/>
                  </a:cubicBezTo>
                  <a:lnTo>
                    <a:pt x="82" y="1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410">
              <a:extLst>
                <a:ext uri="{FF2B5EF4-FFF2-40B4-BE49-F238E27FC236}">
                  <a16:creationId xmlns:a16="http://schemas.microsoft.com/office/drawing/2014/main" id="{E91D3C04-3B3C-4E5D-8616-1A0467B0B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7274" y="6370634"/>
              <a:ext cx="47625" cy="61912"/>
            </a:xfrm>
            <a:custGeom>
              <a:avLst/>
              <a:gdLst>
                <a:gd name="T0" fmla="*/ 47261 w 131"/>
                <a:gd name="T1" fmla="*/ 30775 h 171"/>
                <a:gd name="T2" fmla="*/ 23994 w 131"/>
                <a:gd name="T3" fmla="*/ 61550 h 171"/>
                <a:gd name="T4" fmla="*/ 1091 w 131"/>
                <a:gd name="T5" fmla="*/ 30775 h 171"/>
                <a:gd name="T6" fmla="*/ 23994 w 131"/>
                <a:gd name="T7" fmla="*/ 0 h 171"/>
                <a:gd name="T8" fmla="*/ 47261 w 131"/>
                <a:gd name="T9" fmla="*/ 30775 h 171"/>
                <a:gd name="T10" fmla="*/ 33810 w 131"/>
                <a:gd name="T11" fmla="*/ 29689 h 171"/>
                <a:gd name="T12" fmla="*/ 23994 w 131"/>
                <a:gd name="T13" fmla="*/ 9776 h 171"/>
                <a:gd name="T14" fmla="*/ 14542 w 131"/>
                <a:gd name="T15" fmla="*/ 29689 h 171"/>
                <a:gd name="T16" fmla="*/ 23994 w 131"/>
                <a:gd name="T17" fmla="*/ 49964 h 171"/>
                <a:gd name="T18" fmla="*/ 33810 w 131"/>
                <a:gd name="T19" fmla="*/ 29689 h 1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1" h="171">
                  <a:moveTo>
                    <a:pt x="130" y="85"/>
                  </a:moveTo>
                  <a:cubicBezTo>
                    <a:pt x="130" y="154"/>
                    <a:pt x="96" y="170"/>
                    <a:pt x="66" y="170"/>
                  </a:cubicBezTo>
                  <a:cubicBezTo>
                    <a:pt x="37" y="170"/>
                    <a:pt x="3" y="154"/>
                    <a:pt x="3" y="85"/>
                  </a:cubicBezTo>
                  <a:cubicBezTo>
                    <a:pt x="0" y="16"/>
                    <a:pt x="35" y="0"/>
                    <a:pt x="66" y="0"/>
                  </a:cubicBezTo>
                  <a:cubicBezTo>
                    <a:pt x="96" y="0"/>
                    <a:pt x="130" y="19"/>
                    <a:pt x="130" y="85"/>
                  </a:cubicBezTo>
                  <a:close/>
                  <a:moveTo>
                    <a:pt x="93" y="82"/>
                  </a:moveTo>
                  <a:cubicBezTo>
                    <a:pt x="93" y="55"/>
                    <a:pt x="88" y="27"/>
                    <a:pt x="66" y="27"/>
                  </a:cubicBezTo>
                  <a:cubicBezTo>
                    <a:pt x="45" y="27"/>
                    <a:pt x="40" y="55"/>
                    <a:pt x="40" y="82"/>
                  </a:cubicBezTo>
                  <a:cubicBezTo>
                    <a:pt x="40" y="108"/>
                    <a:pt x="43" y="138"/>
                    <a:pt x="66" y="138"/>
                  </a:cubicBezTo>
                  <a:cubicBezTo>
                    <a:pt x="88" y="138"/>
                    <a:pt x="93" y="108"/>
                    <a:pt x="93" y="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411">
              <a:extLst>
                <a:ext uri="{FF2B5EF4-FFF2-40B4-BE49-F238E27FC236}">
                  <a16:creationId xmlns:a16="http://schemas.microsoft.com/office/drawing/2014/main" id="{88106AE0-68FE-452D-B013-F4E4B540A6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9599" y="6459534"/>
              <a:ext cx="68262" cy="79375"/>
            </a:xfrm>
            <a:custGeom>
              <a:avLst/>
              <a:gdLst>
                <a:gd name="T0" fmla="*/ 56704 w 189"/>
                <a:gd name="T1" fmla="*/ 13289 h 221"/>
                <a:gd name="T2" fmla="*/ 56704 w 189"/>
                <a:gd name="T3" fmla="*/ 13289 h 221"/>
                <a:gd name="T4" fmla="*/ 38285 w 189"/>
                <a:gd name="T5" fmla="*/ 79016 h 221"/>
                <a:gd name="T6" fmla="*/ 28894 w 189"/>
                <a:gd name="T7" fmla="*/ 79016 h 221"/>
                <a:gd name="T8" fmla="*/ 12641 w 189"/>
                <a:gd name="T9" fmla="*/ 13289 h 221"/>
                <a:gd name="T10" fmla="*/ 11558 w 189"/>
                <a:gd name="T11" fmla="*/ 13289 h 221"/>
                <a:gd name="T12" fmla="*/ 11558 w 189"/>
                <a:gd name="T13" fmla="*/ 79016 h 221"/>
                <a:gd name="T14" fmla="*/ 0 w 189"/>
                <a:gd name="T15" fmla="*/ 79016 h 221"/>
                <a:gd name="T16" fmla="*/ 0 w 189"/>
                <a:gd name="T17" fmla="*/ 0 h 221"/>
                <a:gd name="T18" fmla="*/ 19142 w 189"/>
                <a:gd name="T19" fmla="*/ 0 h 221"/>
                <a:gd name="T20" fmla="*/ 34673 w 189"/>
                <a:gd name="T21" fmla="*/ 59262 h 221"/>
                <a:gd name="T22" fmla="*/ 34673 w 189"/>
                <a:gd name="T23" fmla="*/ 59262 h 221"/>
                <a:gd name="T24" fmla="*/ 48759 w 189"/>
                <a:gd name="T25" fmla="*/ 0 h 221"/>
                <a:gd name="T26" fmla="*/ 67901 w 189"/>
                <a:gd name="T27" fmla="*/ 0 h 221"/>
                <a:gd name="T28" fmla="*/ 67901 w 189"/>
                <a:gd name="T29" fmla="*/ 79016 h 221"/>
                <a:gd name="T30" fmla="*/ 56704 w 189"/>
                <a:gd name="T31" fmla="*/ 79016 h 221"/>
                <a:gd name="T32" fmla="*/ 56704 w 189"/>
                <a:gd name="T33" fmla="*/ 13289 h 2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9" h="221">
                  <a:moveTo>
                    <a:pt x="157" y="37"/>
                  </a:moveTo>
                  <a:lnTo>
                    <a:pt x="157" y="37"/>
                  </a:lnTo>
                  <a:lnTo>
                    <a:pt x="106" y="220"/>
                  </a:lnTo>
                  <a:lnTo>
                    <a:pt x="80" y="220"/>
                  </a:lnTo>
                  <a:lnTo>
                    <a:pt x="35" y="37"/>
                  </a:lnTo>
                  <a:lnTo>
                    <a:pt x="32" y="37"/>
                  </a:lnTo>
                  <a:lnTo>
                    <a:pt x="32" y="220"/>
                  </a:lnTo>
                  <a:lnTo>
                    <a:pt x="0" y="220"/>
                  </a:lnTo>
                  <a:lnTo>
                    <a:pt x="0" y="0"/>
                  </a:lnTo>
                  <a:lnTo>
                    <a:pt x="53" y="0"/>
                  </a:lnTo>
                  <a:lnTo>
                    <a:pt x="96" y="165"/>
                  </a:lnTo>
                  <a:lnTo>
                    <a:pt x="135" y="0"/>
                  </a:lnTo>
                  <a:lnTo>
                    <a:pt x="188" y="0"/>
                  </a:lnTo>
                  <a:lnTo>
                    <a:pt x="188" y="220"/>
                  </a:lnTo>
                  <a:lnTo>
                    <a:pt x="157" y="220"/>
                  </a:lnTo>
                  <a:lnTo>
                    <a:pt x="157" y="3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412">
              <a:extLst>
                <a:ext uri="{FF2B5EF4-FFF2-40B4-BE49-F238E27FC236}">
                  <a16:creationId xmlns:a16="http://schemas.microsoft.com/office/drawing/2014/main" id="{7FE04F37-90CE-4E98-AB58-3D963D9D0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386" y="6480171"/>
              <a:ext cx="41275" cy="58738"/>
            </a:xfrm>
            <a:custGeom>
              <a:avLst/>
              <a:gdLst>
                <a:gd name="T0" fmla="*/ 40916 w 115"/>
                <a:gd name="T1" fmla="*/ 48058 h 165"/>
                <a:gd name="T2" fmla="*/ 40916 w 115"/>
                <a:gd name="T3" fmla="*/ 57314 h 165"/>
                <a:gd name="T4" fmla="*/ 29790 w 115"/>
                <a:gd name="T5" fmla="*/ 57314 h 165"/>
                <a:gd name="T6" fmla="*/ 29790 w 115"/>
                <a:gd name="T7" fmla="*/ 48770 h 165"/>
                <a:gd name="T8" fmla="*/ 29790 w 115"/>
                <a:gd name="T9" fmla="*/ 48770 h 165"/>
                <a:gd name="T10" fmla="*/ 29790 w 115"/>
                <a:gd name="T11" fmla="*/ 48770 h 165"/>
                <a:gd name="T12" fmla="*/ 15433 w 115"/>
                <a:gd name="T13" fmla="*/ 58382 h 165"/>
                <a:gd name="T14" fmla="*/ 0 w 115"/>
                <a:gd name="T15" fmla="*/ 36667 h 165"/>
                <a:gd name="T16" fmla="*/ 0 w 115"/>
                <a:gd name="T17" fmla="*/ 0 h 165"/>
                <a:gd name="T18" fmla="*/ 12562 w 115"/>
                <a:gd name="T19" fmla="*/ 0 h 165"/>
                <a:gd name="T20" fmla="*/ 12562 w 115"/>
                <a:gd name="T21" fmla="*/ 34887 h 165"/>
                <a:gd name="T22" fmla="*/ 20099 w 115"/>
                <a:gd name="T23" fmla="*/ 46990 h 165"/>
                <a:gd name="T24" fmla="*/ 28713 w 115"/>
                <a:gd name="T25" fmla="*/ 32751 h 165"/>
                <a:gd name="T26" fmla="*/ 28713 w 115"/>
                <a:gd name="T27" fmla="*/ 0 h 165"/>
                <a:gd name="T28" fmla="*/ 40916 w 115"/>
                <a:gd name="T29" fmla="*/ 0 h 165"/>
                <a:gd name="T30" fmla="*/ 40916 w 115"/>
                <a:gd name="T31" fmla="*/ 48058 h 1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5" h="165">
                  <a:moveTo>
                    <a:pt x="114" y="135"/>
                  </a:moveTo>
                  <a:cubicBezTo>
                    <a:pt x="114" y="145"/>
                    <a:pt x="114" y="153"/>
                    <a:pt x="114" y="161"/>
                  </a:cubicBezTo>
                  <a:lnTo>
                    <a:pt x="83" y="161"/>
                  </a:lnTo>
                  <a:cubicBezTo>
                    <a:pt x="83" y="153"/>
                    <a:pt x="83" y="145"/>
                    <a:pt x="83" y="137"/>
                  </a:cubicBezTo>
                  <a:cubicBezTo>
                    <a:pt x="75" y="151"/>
                    <a:pt x="67" y="164"/>
                    <a:pt x="43" y="164"/>
                  </a:cubicBezTo>
                  <a:cubicBezTo>
                    <a:pt x="11" y="164"/>
                    <a:pt x="0" y="137"/>
                    <a:pt x="0" y="103"/>
                  </a:cubicBezTo>
                  <a:lnTo>
                    <a:pt x="0" y="0"/>
                  </a:lnTo>
                  <a:lnTo>
                    <a:pt x="35" y="0"/>
                  </a:lnTo>
                  <a:lnTo>
                    <a:pt x="35" y="98"/>
                  </a:lnTo>
                  <a:cubicBezTo>
                    <a:pt x="35" y="121"/>
                    <a:pt x="40" y="132"/>
                    <a:pt x="56" y="132"/>
                  </a:cubicBezTo>
                  <a:cubicBezTo>
                    <a:pt x="75" y="132"/>
                    <a:pt x="80" y="114"/>
                    <a:pt x="80" y="92"/>
                  </a:cubicBezTo>
                  <a:lnTo>
                    <a:pt x="80" y="0"/>
                  </a:lnTo>
                  <a:lnTo>
                    <a:pt x="114" y="0"/>
                  </a:lnTo>
                  <a:lnTo>
                    <a:pt x="114" y="13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413">
              <a:extLst>
                <a:ext uri="{FF2B5EF4-FFF2-40B4-BE49-F238E27FC236}">
                  <a16:creationId xmlns:a16="http://schemas.microsoft.com/office/drawing/2014/main" id="{2497CDCB-E943-4A25-AD8F-1F17176EB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9774" y="6478584"/>
              <a:ext cx="41275" cy="58737"/>
            </a:xfrm>
            <a:custGeom>
              <a:avLst/>
              <a:gdLst>
                <a:gd name="T0" fmla="*/ 0 w 115"/>
                <a:gd name="T1" fmla="*/ 10323 h 165"/>
                <a:gd name="T2" fmla="*/ 0 w 115"/>
                <a:gd name="T3" fmla="*/ 1068 h 165"/>
                <a:gd name="T4" fmla="*/ 11485 w 115"/>
                <a:gd name="T5" fmla="*/ 1068 h 165"/>
                <a:gd name="T6" fmla="*/ 11485 w 115"/>
                <a:gd name="T7" fmla="*/ 9612 h 165"/>
                <a:gd name="T8" fmla="*/ 11485 w 115"/>
                <a:gd name="T9" fmla="*/ 9612 h 165"/>
                <a:gd name="T10" fmla="*/ 11485 w 115"/>
                <a:gd name="T11" fmla="*/ 9612 h 165"/>
                <a:gd name="T12" fmla="*/ 25842 w 115"/>
                <a:gd name="T13" fmla="*/ 0 h 165"/>
                <a:gd name="T14" fmla="*/ 40916 w 115"/>
                <a:gd name="T15" fmla="*/ 21715 h 165"/>
                <a:gd name="T16" fmla="*/ 40916 w 115"/>
                <a:gd name="T17" fmla="*/ 58381 h 165"/>
                <a:gd name="T18" fmla="*/ 28713 w 115"/>
                <a:gd name="T19" fmla="*/ 58381 h 165"/>
                <a:gd name="T20" fmla="*/ 28713 w 115"/>
                <a:gd name="T21" fmla="*/ 23495 h 165"/>
                <a:gd name="T22" fmla="*/ 21176 w 115"/>
                <a:gd name="T23" fmla="*/ 11391 h 165"/>
                <a:gd name="T24" fmla="*/ 12562 w 115"/>
                <a:gd name="T25" fmla="*/ 24563 h 165"/>
                <a:gd name="T26" fmla="*/ 12562 w 115"/>
                <a:gd name="T27" fmla="*/ 58381 h 165"/>
                <a:gd name="T28" fmla="*/ 0 w 115"/>
                <a:gd name="T29" fmla="*/ 58381 h 165"/>
                <a:gd name="T30" fmla="*/ 0 w 115"/>
                <a:gd name="T31" fmla="*/ 10323 h 1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5" h="165">
                  <a:moveTo>
                    <a:pt x="0" y="29"/>
                  </a:moveTo>
                  <a:cubicBezTo>
                    <a:pt x="0" y="19"/>
                    <a:pt x="0" y="11"/>
                    <a:pt x="0" y="3"/>
                  </a:cubicBezTo>
                  <a:lnTo>
                    <a:pt x="32" y="3"/>
                  </a:lnTo>
                  <a:cubicBezTo>
                    <a:pt x="32" y="11"/>
                    <a:pt x="32" y="19"/>
                    <a:pt x="32" y="27"/>
                  </a:cubicBezTo>
                  <a:cubicBezTo>
                    <a:pt x="38" y="16"/>
                    <a:pt x="48" y="0"/>
                    <a:pt x="72" y="0"/>
                  </a:cubicBezTo>
                  <a:cubicBezTo>
                    <a:pt x="104" y="0"/>
                    <a:pt x="114" y="27"/>
                    <a:pt x="114" y="61"/>
                  </a:cubicBezTo>
                  <a:lnTo>
                    <a:pt x="114" y="164"/>
                  </a:lnTo>
                  <a:lnTo>
                    <a:pt x="80" y="164"/>
                  </a:lnTo>
                  <a:lnTo>
                    <a:pt x="80" y="66"/>
                  </a:lnTo>
                  <a:cubicBezTo>
                    <a:pt x="80" y="42"/>
                    <a:pt x="75" y="32"/>
                    <a:pt x="59" y="32"/>
                  </a:cubicBezTo>
                  <a:cubicBezTo>
                    <a:pt x="40" y="32"/>
                    <a:pt x="35" y="50"/>
                    <a:pt x="35" y="69"/>
                  </a:cubicBezTo>
                  <a:lnTo>
                    <a:pt x="35" y="164"/>
                  </a:lnTo>
                  <a:lnTo>
                    <a:pt x="0" y="164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414">
              <a:extLst>
                <a:ext uri="{FF2B5EF4-FFF2-40B4-BE49-F238E27FC236}">
                  <a16:creationId xmlns:a16="http://schemas.microsoft.com/office/drawing/2014/main" id="{85A6F7CC-2D86-4B49-822A-ABD2B8467D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0574" y="6453184"/>
              <a:ext cx="44450" cy="85725"/>
            </a:xfrm>
            <a:custGeom>
              <a:avLst/>
              <a:gdLst>
                <a:gd name="T0" fmla="*/ 44089 w 123"/>
                <a:gd name="T1" fmla="*/ 1076 h 239"/>
                <a:gd name="T2" fmla="*/ 44089 w 123"/>
                <a:gd name="T3" fmla="*/ 76041 h 239"/>
                <a:gd name="T4" fmla="*/ 44089 w 123"/>
                <a:gd name="T5" fmla="*/ 85366 h 239"/>
                <a:gd name="T6" fmla="*/ 32524 w 123"/>
                <a:gd name="T7" fmla="*/ 85366 h 239"/>
                <a:gd name="T8" fmla="*/ 32524 w 123"/>
                <a:gd name="T9" fmla="*/ 76041 h 239"/>
                <a:gd name="T10" fmla="*/ 18069 w 123"/>
                <a:gd name="T11" fmla="*/ 85366 h 239"/>
                <a:gd name="T12" fmla="*/ 0 w 123"/>
                <a:gd name="T13" fmla="*/ 55954 h 239"/>
                <a:gd name="T14" fmla="*/ 18069 w 123"/>
                <a:gd name="T15" fmla="*/ 25466 h 239"/>
                <a:gd name="T16" fmla="*/ 31440 w 123"/>
                <a:gd name="T17" fmla="*/ 35151 h 239"/>
                <a:gd name="T18" fmla="*/ 31440 w 123"/>
                <a:gd name="T19" fmla="*/ 0 h 239"/>
                <a:gd name="T20" fmla="*/ 44089 w 123"/>
                <a:gd name="T21" fmla="*/ 1076 h 239"/>
                <a:gd name="T22" fmla="*/ 30717 w 123"/>
                <a:gd name="T23" fmla="*/ 55954 h 239"/>
                <a:gd name="T24" fmla="*/ 20960 w 123"/>
                <a:gd name="T25" fmla="*/ 36227 h 239"/>
                <a:gd name="T26" fmla="*/ 11564 w 123"/>
                <a:gd name="T27" fmla="*/ 54878 h 239"/>
                <a:gd name="T28" fmla="*/ 20960 w 123"/>
                <a:gd name="T29" fmla="*/ 76041 h 239"/>
                <a:gd name="T30" fmla="*/ 30717 w 123"/>
                <a:gd name="T31" fmla="*/ 55954 h 2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3" h="239">
                  <a:moveTo>
                    <a:pt x="122" y="3"/>
                  </a:moveTo>
                  <a:lnTo>
                    <a:pt x="122" y="212"/>
                  </a:lnTo>
                  <a:lnTo>
                    <a:pt x="122" y="238"/>
                  </a:lnTo>
                  <a:lnTo>
                    <a:pt x="90" y="238"/>
                  </a:lnTo>
                  <a:lnTo>
                    <a:pt x="90" y="212"/>
                  </a:lnTo>
                  <a:cubicBezTo>
                    <a:pt x="85" y="225"/>
                    <a:pt x="74" y="238"/>
                    <a:pt x="50" y="238"/>
                  </a:cubicBezTo>
                  <a:cubicBezTo>
                    <a:pt x="13" y="238"/>
                    <a:pt x="0" y="201"/>
                    <a:pt x="0" y="156"/>
                  </a:cubicBezTo>
                  <a:cubicBezTo>
                    <a:pt x="0" y="103"/>
                    <a:pt x="18" y="71"/>
                    <a:pt x="50" y="71"/>
                  </a:cubicBezTo>
                  <a:cubicBezTo>
                    <a:pt x="71" y="71"/>
                    <a:pt x="82" y="85"/>
                    <a:pt x="87" y="98"/>
                  </a:cubicBezTo>
                  <a:lnTo>
                    <a:pt x="87" y="0"/>
                  </a:lnTo>
                  <a:lnTo>
                    <a:pt x="122" y="3"/>
                  </a:lnTo>
                  <a:close/>
                  <a:moveTo>
                    <a:pt x="85" y="156"/>
                  </a:moveTo>
                  <a:cubicBezTo>
                    <a:pt x="85" y="124"/>
                    <a:pt x="77" y="101"/>
                    <a:pt x="58" y="101"/>
                  </a:cubicBezTo>
                  <a:cubicBezTo>
                    <a:pt x="40" y="101"/>
                    <a:pt x="32" y="122"/>
                    <a:pt x="32" y="153"/>
                  </a:cubicBezTo>
                  <a:cubicBezTo>
                    <a:pt x="34" y="193"/>
                    <a:pt x="40" y="212"/>
                    <a:pt x="58" y="212"/>
                  </a:cubicBezTo>
                  <a:cubicBezTo>
                    <a:pt x="79" y="212"/>
                    <a:pt x="85" y="188"/>
                    <a:pt x="85" y="1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415">
              <a:extLst>
                <a:ext uri="{FF2B5EF4-FFF2-40B4-BE49-F238E27FC236}">
                  <a16:creationId xmlns:a16="http://schemas.microsoft.com/office/drawing/2014/main" id="{AB4F4F2A-C602-4D50-ADA8-B02915CD5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2961" y="6454771"/>
              <a:ext cx="14288" cy="82550"/>
            </a:xfrm>
            <a:custGeom>
              <a:avLst/>
              <a:gdLst>
                <a:gd name="T0" fmla="*/ 0 w 38"/>
                <a:gd name="T1" fmla="*/ 0 h 231"/>
                <a:gd name="T2" fmla="*/ 13912 w 38"/>
                <a:gd name="T3" fmla="*/ 0 h 231"/>
                <a:gd name="T4" fmla="*/ 13912 w 38"/>
                <a:gd name="T5" fmla="*/ 13222 h 231"/>
                <a:gd name="T6" fmla="*/ 0 w 38"/>
                <a:gd name="T7" fmla="*/ 13222 h 231"/>
                <a:gd name="T8" fmla="*/ 0 w 38"/>
                <a:gd name="T9" fmla="*/ 0 h 231"/>
                <a:gd name="T10" fmla="*/ 1128 w 38"/>
                <a:gd name="T11" fmla="*/ 24658 h 231"/>
                <a:gd name="T12" fmla="*/ 13912 w 38"/>
                <a:gd name="T13" fmla="*/ 24658 h 231"/>
                <a:gd name="T14" fmla="*/ 13912 w 38"/>
                <a:gd name="T15" fmla="*/ 82193 h 231"/>
                <a:gd name="T16" fmla="*/ 1128 w 38"/>
                <a:gd name="T17" fmla="*/ 82193 h 231"/>
                <a:gd name="T18" fmla="*/ 1128 w 38"/>
                <a:gd name="T19" fmla="*/ 24658 h 2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231">
                  <a:moveTo>
                    <a:pt x="0" y="0"/>
                  </a:moveTo>
                  <a:lnTo>
                    <a:pt x="37" y="0"/>
                  </a:lnTo>
                  <a:lnTo>
                    <a:pt x="37" y="37"/>
                  </a:lnTo>
                  <a:lnTo>
                    <a:pt x="0" y="37"/>
                  </a:lnTo>
                  <a:lnTo>
                    <a:pt x="0" y="0"/>
                  </a:lnTo>
                  <a:close/>
                  <a:moveTo>
                    <a:pt x="3" y="69"/>
                  </a:moveTo>
                  <a:lnTo>
                    <a:pt x="37" y="69"/>
                  </a:lnTo>
                  <a:lnTo>
                    <a:pt x="37" y="230"/>
                  </a:lnTo>
                  <a:lnTo>
                    <a:pt x="3" y="230"/>
                  </a:lnTo>
                  <a:lnTo>
                    <a:pt x="3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Freeform 416">
              <a:extLst>
                <a:ext uri="{FF2B5EF4-FFF2-40B4-BE49-F238E27FC236}">
                  <a16:creationId xmlns:a16="http://schemas.microsoft.com/office/drawing/2014/main" id="{27D1F3BF-3342-49A9-95D8-624640092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6774" y="6478584"/>
              <a:ext cx="42862" cy="61912"/>
            </a:xfrm>
            <a:custGeom>
              <a:avLst/>
              <a:gdLst>
                <a:gd name="T0" fmla="*/ 4762 w 117"/>
                <a:gd name="T1" fmla="*/ 5069 h 171"/>
                <a:gd name="T2" fmla="*/ 21248 w 117"/>
                <a:gd name="T3" fmla="*/ 0 h 171"/>
                <a:gd name="T4" fmla="*/ 41763 w 117"/>
                <a:gd name="T5" fmla="*/ 24258 h 171"/>
                <a:gd name="T6" fmla="*/ 41763 w 117"/>
                <a:gd name="T7" fmla="*/ 49964 h 171"/>
                <a:gd name="T8" fmla="*/ 42496 w 117"/>
                <a:gd name="T9" fmla="*/ 60464 h 171"/>
                <a:gd name="T10" fmla="*/ 30773 w 117"/>
                <a:gd name="T11" fmla="*/ 60464 h 171"/>
                <a:gd name="T12" fmla="*/ 30040 w 117"/>
                <a:gd name="T13" fmla="*/ 52861 h 171"/>
                <a:gd name="T14" fmla="*/ 30040 w 117"/>
                <a:gd name="T15" fmla="*/ 52861 h 171"/>
                <a:gd name="T16" fmla="*/ 15386 w 117"/>
                <a:gd name="T17" fmla="*/ 61550 h 171"/>
                <a:gd name="T18" fmla="*/ 0 w 117"/>
                <a:gd name="T19" fmla="*/ 44171 h 171"/>
                <a:gd name="T20" fmla="*/ 27842 w 117"/>
                <a:gd name="T21" fmla="*/ 24258 h 171"/>
                <a:gd name="T22" fmla="*/ 30773 w 117"/>
                <a:gd name="T23" fmla="*/ 24258 h 171"/>
                <a:gd name="T24" fmla="*/ 30773 w 117"/>
                <a:gd name="T25" fmla="*/ 22086 h 171"/>
                <a:gd name="T26" fmla="*/ 21248 w 117"/>
                <a:gd name="T27" fmla="*/ 10862 h 171"/>
                <a:gd name="T28" fmla="*/ 6594 w 117"/>
                <a:gd name="T29" fmla="*/ 16293 h 171"/>
                <a:gd name="T30" fmla="*/ 4762 w 117"/>
                <a:gd name="T31" fmla="*/ 5069 h 171"/>
                <a:gd name="T32" fmla="*/ 28941 w 117"/>
                <a:gd name="T33" fmla="*/ 31861 h 171"/>
                <a:gd name="T34" fmla="*/ 27842 w 117"/>
                <a:gd name="T35" fmla="*/ 31861 h 171"/>
                <a:gd name="T36" fmla="*/ 10624 w 117"/>
                <a:gd name="T37" fmla="*/ 43447 h 171"/>
                <a:gd name="T38" fmla="*/ 18317 w 117"/>
                <a:gd name="T39" fmla="*/ 51774 h 171"/>
                <a:gd name="T40" fmla="*/ 28941 w 117"/>
                <a:gd name="T41" fmla="*/ 35482 h 171"/>
                <a:gd name="T42" fmla="*/ 28941 w 117"/>
                <a:gd name="T43" fmla="*/ 31861 h 1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7" h="171">
                  <a:moveTo>
                    <a:pt x="13" y="14"/>
                  </a:moveTo>
                  <a:cubicBezTo>
                    <a:pt x="23" y="8"/>
                    <a:pt x="37" y="0"/>
                    <a:pt x="58" y="0"/>
                  </a:cubicBezTo>
                  <a:cubicBezTo>
                    <a:pt x="103" y="0"/>
                    <a:pt x="114" y="24"/>
                    <a:pt x="114" y="67"/>
                  </a:cubicBezTo>
                  <a:lnTo>
                    <a:pt x="114" y="138"/>
                  </a:lnTo>
                  <a:cubicBezTo>
                    <a:pt x="114" y="149"/>
                    <a:pt x="114" y="159"/>
                    <a:pt x="116" y="167"/>
                  </a:cubicBezTo>
                  <a:lnTo>
                    <a:pt x="84" y="167"/>
                  </a:lnTo>
                  <a:cubicBezTo>
                    <a:pt x="82" y="162"/>
                    <a:pt x="82" y="154"/>
                    <a:pt x="82" y="146"/>
                  </a:cubicBezTo>
                  <a:cubicBezTo>
                    <a:pt x="74" y="159"/>
                    <a:pt x="63" y="170"/>
                    <a:pt x="42" y="170"/>
                  </a:cubicBezTo>
                  <a:cubicBezTo>
                    <a:pt x="21" y="170"/>
                    <a:pt x="0" y="151"/>
                    <a:pt x="0" y="122"/>
                  </a:cubicBezTo>
                  <a:cubicBezTo>
                    <a:pt x="0" y="77"/>
                    <a:pt x="31" y="67"/>
                    <a:pt x="76" y="67"/>
                  </a:cubicBezTo>
                  <a:lnTo>
                    <a:pt x="84" y="67"/>
                  </a:lnTo>
                  <a:lnTo>
                    <a:pt x="84" y="61"/>
                  </a:lnTo>
                  <a:cubicBezTo>
                    <a:pt x="84" y="45"/>
                    <a:pt x="77" y="30"/>
                    <a:pt x="58" y="30"/>
                  </a:cubicBezTo>
                  <a:cubicBezTo>
                    <a:pt x="40" y="30"/>
                    <a:pt x="26" y="40"/>
                    <a:pt x="18" y="45"/>
                  </a:cubicBezTo>
                  <a:lnTo>
                    <a:pt x="13" y="14"/>
                  </a:lnTo>
                  <a:close/>
                  <a:moveTo>
                    <a:pt x="79" y="88"/>
                  </a:moveTo>
                  <a:lnTo>
                    <a:pt x="76" y="88"/>
                  </a:lnTo>
                  <a:cubicBezTo>
                    <a:pt x="47" y="88"/>
                    <a:pt x="29" y="96"/>
                    <a:pt x="29" y="120"/>
                  </a:cubicBezTo>
                  <a:cubicBezTo>
                    <a:pt x="29" y="135"/>
                    <a:pt x="37" y="143"/>
                    <a:pt x="50" y="143"/>
                  </a:cubicBezTo>
                  <a:cubicBezTo>
                    <a:pt x="71" y="143"/>
                    <a:pt x="79" y="125"/>
                    <a:pt x="79" y="98"/>
                  </a:cubicBezTo>
                  <a:lnTo>
                    <a:pt x="79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417">
              <a:extLst>
                <a:ext uri="{FF2B5EF4-FFF2-40B4-BE49-F238E27FC236}">
                  <a16:creationId xmlns:a16="http://schemas.microsoft.com/office/drawing/2014/main" id="{D58DD503-1FD0-4AA7-AC4C-3AE1F1D65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7574" y="6453184"/>
              <a:ext cx="12700" cy="85725"/>
            </a:xfrm>
            <a:custGeom>
              <a:avLst/>
              <a:gdLst>
                <a:gd name="T0" fmla="*/ 6350 w 36"/>
                <a:gd name="T1" fmla="*/ 85362 h 236"/>
                <a:gd name="T2" fmla="*/ 0 w 36"/>
                <a:gd name="T3" fmla="*/ 85362 h 236"/>
                <a:gd name="T4" fmla="*/ 0 w 36"/>
                <a:gd name="T5" fmla="*/ 0 h 236"/>
                <a:gd name="T6" fmla="*/ 12347 w 36"/>
                <a:gd name="T7" fmla="*/ 0 h 236"/>
                <a:gd name="T8" fmla="*/ 12347 w 36"/>
                <a:gd name="T9" fmla="*/ 85362 h 236"/>
                <a:gd name="T10" fmla="*/ 6350 w 36"/>
                <a:gd name="T11" fmla="*/ 85362 h 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236">
                  <a:moveTo>
                    <a:pt x="18" y="235"/>
                  </a:moveTo>
                  <a:lnTo>
                    <a:pt x="0" y="235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235"/>
                  </a:lnTo>
                  <a:lnTo>
                    <a:pt x="18" y="23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418">
              <a:extLst>
                <a:ext uri="{FF2B5EF4-FFF2-40B4-BE49-F238E27FC236}">
                  <a16:creationId xmlns:a16="http://schemas.microsoft.com/office/drawing/2014/main" id="{9054997B-FF7C-4DB0-8FAA-B87BE9EEC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9961" y="6453184"/>
              <a:ext cx="44450" cy="85725"/>
            </a:xfrm>
            <a:custGeom>
              <a:avLst/>
              <a:gdLst>
                <a:gd name="T0" fmla="*/ 44089 w 123"/>
                <a:gd name="T1" fmla="*/ 1076 h 239"/>
                <a:gd name="T2" fmla="*/ 44089 w 123"/>
                <a:gd name="T3" fmla="*/ 76041 h 239"/>
                <a:gd name="T4" fmla="*/ 44089 w 123"/>
                <a:gd name="T5" fmla="*/ 85366 h 239"/>
                <a:gd name="T6" fmla="*/ 32524 w 123"/>
                <a:gd name="T7" fmla="*/ 85366 h 239"/>
                <a:gd name="T8" fmla="*/ 32524 w 123"/>
                <a:gd name="T9" fmla="*/ 76041 h 239"/>
                <a:gd name="T10" fmla="*/ 18430 w 123"/>
                <a:gd name="T11" fmla="*/ 85366 h 239"/>
                <a:gd name="T12" fmla="*/ 0 w 123"/>
                <a:gd name="T13" fmla="*/ 55954 h 239"/>
                <a:gd name="T14" fmla="*/ 18430 w 123"/>
                <a:gd name="T15" fmla="*/ 25466 h 239"/>
                <a:gd name="T16" fmla="*/ 31802 w 123"/>
                <a:gd name="T17" fmla="*/ 35151 h 239"/>
                <a:gd name="T18" fmla="*/ 31802 w 123"/>
                <a:gd name="T19" fmla="*/ 0 h 239"/>
                <a:gd name="T20" fmla="*/ 44089 w 123"/>
                <a:gd name="T21" fmla="*/ 1076 h 239"/>
                <a:gd name="T22" fmla="*/ 30717 w 123"/>
                <a:gd name="T23" fmla="*/ 55954 h 239"/>
                <a:gd name="T24" fmla="*/ 21322 w 123"/>
                <a:gd name="T25" fmla="*/ 36227 h 239"/>
                <a:gd name="T26" fmla="*/ 11564 w 123"/>
                <a:gd name="T27" fmla="*/ 54878 h 239"/>
                <a:gd name="T28" fmla="*/ 21322 w 123"/>
                <a:gd name="T29" fmla="*/ 76041 h 239"/>
                <a:gd name="T30" fmla="*/ 30717 w 123"/>
                <a:gd name="T31" fmla="*/ 55954 h 2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3" h="239">
                  <a:moveTo>
                    <a:pt x="122" y="3"/>
                  </a:moveTo>
                  <a:lnTo>
                    <a:pt x="122" y="212"/>
                  </a:lnTo>
                  <a:lnTo>
                    <a:pt x="122" y="238"/>
                  </a:lnTo>
                  <a:lnTo>
                    <a:pt x="90" y="238"/>
                  </a:lnTo>
                  <a:lnTo>
                    <a:pt x="90" y="212"/>
                  </a:lnTo>
                  <a:cubicBezTo>
                    <a:pt x="85" y="225"/>
                    <a:pt x="74" y="238"/>
                    <a:pt x="51" y="238"/>
                  </a:cubicBezTo>
                  <a:cubicBezTo>
                    <a:pt x="14" y="238"/>
                    <a:pt x="0" y="201"/>
                    <a:pt x="0" y="156"/>
                  </a:cubicBezTo>
                  <a:cubicBezTo>
                    <a:pt x="0" y="103"/>
                    <a:pt x="19" y="71"/>
                    <a:pt x="51" y="71"/>
                  </a:cubicBezTo>
                  <a:cubicBezTo>
                    <a:pt x="72" y="71"/>
                    <a:pt x="82" y="85"/>
                    <a:pt x="88" y="98"/>
                  </a:cubicBezTo>
                  <a:lnTo>
                    <a:pt x="88" y="0"/>
                  </a:lnTo>
                  <a:lnTo>
                    <a:pt x="122" y="3"/>
                  </a:lnTo>
                  <a:close/>
                  <a:moveTo>
                    <a:pt x="85" y="156"/>
                  </a:moveTo>
                  <a:cubicBezTo>
                    <a:pt x="85" y="124"/>
                    <a:pt x="78" y="101"/>
                    <a:pt x="59" y="101"/>
                  </a:cubicBezTo>
                  <a:cubicBezTo>
                    <a:pt x="41" y="101"/>
                    <a:pt x="32" y="122"/>
                    <a:pt x="32" y="153"/>
                  </a:cubicBezTo>
                  <a:cubicBezTo>
                    <a:pt x="35" y="193"/>
                    <a:pt x="40" y="212"/>
                    <a:pt x="59" y="212"/>
                  </a:cubicBezTo>
                  <a:cubicBezTo>
                    <a:pt x="80" y="212"/>
                    <a:pt x="85" y="188"/>
                    <a:pt x="85" y="1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419">
              <a:extLst>
                <a:ext uri="{FF2B5EF4-FFF2-40B4-BE49-F238E27FC236}">
                  <a16:creationId xmlns:a16="http://schemas.microsoft.com/office/drawing/2014/main" id="{0500E203-C1F6-4E73-8FC0-AFFD6CA517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0761" y="6478584"/>
              <a:ext cx="42863" cy="61912"/>
            </a:xfrm>
            <a:custGeom>
              <a:avLst/>
              <a:gdLst>
                <a:gd name="T0" fmla="*/ 5085 w 118"/>
                <a:gd name="T1" fmla="*/ 5069 h 171"/>
                <a:gd name="T2" fmla="*/ 21432 w 118"/>
                <a:gd name="T3" fmla="*/ 0 h 171"/>
                <a:gd name="T4" fmla="*/ 41410 w 118"/>
                <a:gd name="T5" fmla="*/ 24258 h 171"/>
                <a:gd name="T6" fmla="*/ 41410 w 118"/>
                <a:gd name="T7" fmla="*/ 49964 h 171"/>
                <a:gd name="T8" fmla="*/ 42500 w 118"/>
                <a:gd name="T9" fmla="*/ 60464 h 171"/>
                <a:gd name="T10" fmla="*/ 30876 w 118"/>
                <a:gd name="T11" fmla="*/ 60464 h 171"/>
                <a:gd name="T12" fmla="*/ 29786 w 118"/>
                <a:gd name="T13" fmla="*/ 52861 h 171"/>
                <a:gd name="T14" fmla="*/ 29786 w 118"/>
                <a:gd name="T15" fmla="*/ 52861 h 171"/>
                <a:gd name="T16" fmla="*/ 15620 w 118"/>
                <a:gd name="T17" fmla="*/ 61550 h 171"/>
                <a:gd name="T18" fmla="*/ 0 w 118"/>
                <a:gd name="T19" fmla="*/ 44171 h 171"/>
                <a:gd name="T20" fmla="*/ 27970 w 118"/>
                <a:gd name="T21" fmla="*/ 24258 h 171"/>
                <a:gd name="T22" fmla="*/ 30876 w 118"/>
                <a:gd name="T23" fmla="*/ 24258 h 171"/>
                <a:gd name="T24" fmla="*/ 30876 w 118"/>
                <a:gd name="T25" fmla="*/ 22086 h 171"/>
                <a:gd name="T26" fmla="*/ 21432 w 118"/>
                <a:gd name="T27" fmla="*/ 10862 h 171"/>
                <a:gd name="T28" fmla="*/ 6902 w 118"/>
                <a:gd name="T29" fmla="*/ 16293 h 171"/>
                <a:gd name="T30" fmla="*/ 5085 w 118"/>
                <a:gd name="T31" fmla="*/ 5069 h 171"/>
                <a:gd name="T32" fmla="*/ 29786 w 118"/>
                <a:gd name="T33" fmla="*/ 31861 h 171"/>
                <a:gd name="T34" fmla="*/ 29060 w 118"/>
                <a:gd name="T35" fmla="*/ 31861 h 171"/>
                <a:gd name="T36" fmla="*/ 11624 w 118"/>
                <a:gd name="T37" fmla="*/ 43447 h 171"/>
                <a:gd name="T38" fmla="*/ 19252 w 118"/>
                <a:gd name="T39" fmla="*/ 51774 h 171"/>
                <a:gd name="T40" fmla="*/ 29786 w 118"/>
                <a:gd name="T41" fmla="*/ 35482 h 171"/>
                <a:gd name="T42" fmla="*/ 29786 w 118"/>
                <a:gd name="T43" fmla="*/ 31861 h 1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8" h="171">
                  <a:moveTo>
                    <a:pt x="14" y="14"/>
                  </a:moveTo>
                  <a:cubicBezTo>
                    <a:pt x="24" y="8"/>
                    <a:pt x="37" y="0"/>
                    <a:pt x="59" y="0"/>
                  </a:cubicBezTo>
                  <a:cubicBezTo>
                    <a:pt x="104" y="0"/>
                    <a:pt x="114" y="24"/>
                    <a:pt x="114" y="67"/>
                  </a:cubicBezTo>
                  <a:lnTo>
                    <a:pt x="114" y="138"/>
                  </a:lnTo>
                  <a:cubicBezTo>
                    <a:pt x="114" y="149"/>
                    <a:pt x="114" y="159"/>
                    <a:pt x="117" y="167"/>
                  </a:cubicBezTo>
                  <a:lnTo>
                    <a:pt x="85" y="167"/>
                  </a:lnTo>
                  <a:cubicBezTo>
                    <a:pt x="82" y="162"/>
                    <a:pt x="82" y="154"/>
                    <a:pt x="82" y="146"/>
                  </a:cubicBezTo>
                  <a:cubicBezTo>
                    <a:pt x="74" y="159"/>
                    <a:pt x="65" y="170"/>
                    <a:pt x="43" y="170"/>
                  </a:cubicBezTo>
                  <a:cubicBezTo>
                    <a:pt x="22" y="170"/>
                    <a:pt x="0" y="151"/>
                    <a:pt x="0" y="122"/>
                  </a:cubicBezTo>
                  <a:cubicBezTo>
                    <a:pt x="0" y="77"/>
                    <a:pt x="32" y="67"/>
                    <a:pt x="77" y="67"/>
                  </a:cubicBezTo>
                  <a:lnTo>
                    <a:pt x="85" y="67"/>
                  </a:lnTo>
                  <a:lnTo>
                    <a:pt x="85" y="61"/>
                  </a:lnTo>
                  <a:cubicBezTo>
                    <a:pt x="85" y="45"/>
                    <a:pt x="78" y="30"/>
                    <a:pt x="59" y="30"/>
                  </a:cubicBezTo>
                  <a:cubicBezTo>
                    <a:pt x="41" y="30"/>
                    <a:pt x="27" y="40"/>
                    <a:pt x="19" y="45"/>
                  </a:cubicBezTo>
                  <a:lnTo>
                    <a:pt x="14" y="14"/>
                  </a:lnTo>
                  <a:close/>
                  <a:moveTo>
                    <a:pt x="82" y="88"/>
                  </a:moveTo>
                  <a:lnTo>
                    <a:pt x="80" y="88"/>
                  </a:lnTo>
                  <a:cubicBezTo>
                    <a:pt x="51" y="88"/>
                    <a:pt x="32" y="96"/>
                    <a:pt x="32" y="120"/>
                  </a:cubicBezTo>
                  <a:cubicBezTo>
                    <a:pt x="32" y="135"/>
                    <a:pt x="40" y="143"/>
                    <a:pt x="53" y="143"/>
                  </a:cubicBezTo>
                  <a:cubicBezTo>
                    <a:pt x="74" y="143"/>
                    <a:pt x="82" y="125"/>
                    <a:pt x="82" y="98"/>
                  </a:cubicBezTo>
                  <a:lnTo>
                    <a:pt x="82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420">
              <a:extLst>
                <a:ext uri="{FF2B5EF4-FFF2-40B4-BE49-F238E27FC236}">
                  <a16:creationId xmlns:a16="http://schemas.microsoft.com/office/drawing/2014/main" id="{A17EFCCA-79F6-4CE8-9E90-4F1D1CB44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961" y="6457946"/>
              <a:ext cx="39688" cy="80963"/>
            </a:xfrm>
            <a:custGeom>
              <a:avLst/>
              <a:gdLst>
                <a:gd name="T0" fmla="*/ 1772 w 112"/>
                <a:gd name="T1" fmla="*/ 65559 h 226"/>
                <a:gd name="T2" fmla="*/ 17009 w 112"/>
                <a:gd name="T3" fmla="*/ 70216 h 226"/>
                <a:gd name="T4" fmla="*/ 27285 w 112"/>
                <a:gd name="T5" fmla="*/ 58752 h 226"/>
                <a:gd name="T6" fmla="*/ 17718 w 112"/>
                <a:gd name="T7" fmla="*/ 46572 h 226"/>
                <a:gd name="T8" fmla="*/ 11339 w 112"/>
                <a:gd name="T9" fmla="*/ 42631 h 226"/>
                <a:gd name="T10" fmla="*/ 0 w 112"/>
                <a:gd name="T11" fmla="*/ 21853 h 226"/>
                <a:gd name="T12" fmla="*/ 21616 w 112"/>
                <a:gd name="T13" fmla="*/ 0 h 226"/>
                <a:gd name="T14" fmla="*/ 35790 w 112"/>
                <a:gd name="T15" fmla="*/ 2866 h 226"/>
                <a:gd name="T16" fmla="*/ 34727 w 112"/>
                <a:gd name="T17" fmla="*/ 15046 h 226"/>
                <a:gd name="T18" fmla="*/ 21616 w 112"/>
                <a:gd name="T19" fmla="*/ 11464 h 226"/>
                <a:gd name="T20" fmla="*/ 12403 w 112"/>
                <a:gd name="T21" fmla="*/ 20778 h 226"/>
                <a:gd name="T22" fmla="*/ 19844 w 112"/>
                <a:gd name="T23" fmla="*/ 31525 h 226"/>
                <a:gd name="T24" fmla="*/ 27285 w 112"/>
                <a:gd name="T25" fmla="*/ 36183 h 226"/>
                <a:gd name="T26" fmla="*/ 39334 w 112"/>
                <a:gd name="T27" fmla="*/ 56961 h 226"/>
                <a:gd name="T28" fmla="*/ 15946 w 112"/>
                <a:gd name="T29" fmla="*/ 80605 h 226"/>
                <a:gd name="T30" fmla="*/ 0 w 112"/>
                <a:gd name="T31" fmla="*/ 77022 h 226"/>
                <a:gd name="T32" fmla="*/ 1772 w 112"/>
                <a:gd name="T33" fmla="*/ 65559 h 2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2" h="226">
                  <a:moveTo>
                    <a:pt x="5" y="183"/>
                  </a:moveTo>
                  <a:cubicBezTo>
                    <a:pt x="13" y="188"/>
                    <a:pt x="27" y="196"/>
                    <a:pt x="48" y="196"/>
                  </a:cubicBezTo>
                  <a:cubicBezTo>
                    <a:pt x="64" y="196"/>
                    <a:pt x="77" y="185"/>
                    <a:pt x="77" y="164"/>
                  </a:cubicBezTo>
                  <a:cubicBezTo>
                    <a:pt x="77" y="148"/>
                    <a:pt x="69" y="140"/>
                    <a:pt x="50" y="130"/>
                  </a:cubicBezTo>
                  <a:lnTo>
                    <a:pt x="32" y="119"/>
                  </a:lnTo>
                  <a:cubicBezTo>
                    <a:pt x="13" y="106"/>
                    <a:pt x="0" y="90"/>
                    <a:pt x="0" y="61"/>
                  </a:cubicBezTo>
                  <a:cubicBezTo>
                    <a:pt x="0" y="21"/>
                    <a:pt x="29" y="0"/>
                    <a:pt x="61" y="0"/>
                  </a:cubicBezTo>
                  <a:cubicBezTo>
                    <a:pt x="82" y="0"/>
                    <a:pt x="95" y="5"/>
                    <a:pt x="101" y="8"/>
                  </a:cubicBezTo>
                  <a:lnTo>
                    <a:pt x="98" y="42"/>
                  </a:lnTo>
                  <a:cubicBezTo>
                    <a:pt x="90" y="40"/>
                    <a:pt x="77" y="32"/>
                    <a:pt x="61" y="32"/>
                  </a:cubicBezTo>
                  <a:cubicBezTo>
                    <a:pt x="42" y="32"/>
                    <a:pt x="35" y="42"/>
                    <a:pt x="35" y="58"/>
                  </a:cubicBezTo>
                  <a:cubicBezTo>
                    <a:pt x="35" y="74"/>
                    <a:pt x="45" y="82"/>
                    <a:pt x="56" y="88"/>
                  </a:cubicBezTo>
                  <a:lnTo>
                    <a:pt x="77" y="101"/>
                  </a:lnTo>
                  <a:cubicBezTo>
                    <a:pt x="101" y="114"/>
                    <a:pt x="111" y="130"/>
                    <a:pt x="111" y="159"/>
                  </a:cubicBezTo>
                  <a:cubicBezTo>
                    <a:pt x="111" y="204"/>
                    <a:pt x="82" y="225"/>
                    <a:pt x="45" y="225"/>
                  </a:cubicBezTo>
                  <a:cubicBezTo>
                    <a:pt x="27" y="225"/>
                    <a:pt x="11" y="223"/>
                    <a:pt x="0" y="215"/>
                  </a:cubicBezTo>
                  <a:lnTo>
                    <a:pt x="5" y="18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421">
              <a:extLst>
                <a:ext uri="{FF2B5EF4-FFF2-40B4-BE49-F238E27FC236}">
                  <a16:creationId xmlns:a16="http://schemas.microsoft.com/office/drawing/2014/main" id="{4AD19642-3A8F-4F6D-B9EC-E26BF1467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174" y="6478584"/>
              <a:ext cx="42862" cy="61912"/>
            </a:xfrm>
            <a:custGeom>
              <a:avLst/>
              <a:gdLst>
                <a:gd name="T0" fmla="*/ 4762 w 117"/>
                <a:gd name="T1" fmla="*/ 5069 h 171"/>
                <a:gd name="T2" fmla="*/ 21248 w 117"/>
                <a:gd name="T3" fmla="*/ 0 h 171"/>
                <a:gd name="T4" fmla="*/ 41397 w 117"/>
                <a:gd name="T5" fmla="*/ 24258 h 171"/>
                <a:gd name="T6" fmla="*/ 41397 w 117"/>
                <a:gd name="T7" fmla="*/ 49964 h 171"/>
                <a:gd name="T8" fmla="*/ 42496 w 117"/>
                <a:gd name="T9" fmla="*/ 60464 h 171"/>
                <a:gd name="T10" fmla="*/ 30773 w 117"/>
                <a:gd name="T11" fmla="*/ 60464 h 171"/>
                <a:gd name="T12" fmla="*/ 30040 w 117"/>
                <a:gd name="T13" fmla="*/ 52861 h 171"/>
                <a:gd name="T14" fmla="*/ 30040 w 117"/>
                <a:gd name="T15" fmla="*/ 52861 h 171"/>
                <a:gd name="T16" fmla="*/ 15386 w 117"/>
                <a:gd name="T17" fmla="*/ 61550 h 171"/>
                <a:gd name="T18" fmla="*/ 0 w 117"/>
                <a:gd name="T19" fmla="*/ 44171 h 171"/>
                <a:gd name="T20" fmla="*/ 27842 w 117"/>
                <a:gd name="T21" fmla="*/ 24258 h 171"/>
                <a:gd name="T22" fmla="*/ 30773 w 117"/>
                <a:gd name="T23" fmla="*/ 24258 h 171"/>
                <a:gd name="T24" fmla="*/ 30773 w 117"/>
                <a:gd name="T25" fmla="*/ 22086 h 171"/>
                <a:gd name="T26" fmla="*/ 21248 w 117"/>
                <a:gd name="T27" fmla="*/ 10862 h 171"/>
                <a:gd name="T28" fmla="*/ 6594 w 117"/>
                <a:gd name="T29" fmla="*/ 16293 h 171"/>
                <a:gd name="T30" fmla="*/ 4762 w 117"/>
                <a:gd name="T31" fmla="*/ 5069 h 171"/>
                <a:gd name="T32" fmla="*/ 30040 w 117"/>
                <a:gd name="T33" fmla="*/ 31861 h 171"/>
                <a:gd name="T34" fmla="*/ 28941 w 117"/>
                <a:gd name="T35" fmla="*/ 31861 h 171"/>
                <a:gd name="T36" fmla="*/ 11357 w 117"/>
                <a:gd name="T37" fmla="*/ 43447 h 171"/>
                <a:gd name="T38" fmla="*/ 19050 w 117"/>
                <a:gd name="T39" fmla="*/ 51774 h 171"/>
                <a:gd name="T40" fmla="*/ 30040 w 117"/>
                <a:gd name="T41" fmla="*/ 35482 h 171"/>
                <a:gd name="T42" fmla="*/ 30040 w 117"/>
                <a:gd name="T43" fmla="*/ 31861 h 1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7" h="171">
                  <a:moveTo>
                    <a:pt x="13" y="14"/>
                  </a:moveTo>
                  <a:cubicBezTo>
                    <a:pt x="23" y="8"/>
                    <a:pt x="37" y="0"/>
                    <a:pt x="58" y="0"/>
                  </a:cubicBezTo>
                  <a:cubicBezTo>
                    <a:pt x="103" y="0"/>
                    <a:pt x="113" y="24"/>
                    <a:pt x="113" y="67"/>
                  </a:cubicBezTo>
                  <a:lnTo>
                    <a:pt x="113" y="138"/>
                  </a:lnTo>
                  <a:cubicBezTo>
                    <a:pt x="113" y="149"/>
                    <a:pt x="113" y="159"/>
                    <a:pt x="116" y="167"/>
                  </a:cubicBezTo>
                  <a:lnTo>
                    <a:pt x="84" y="167"/>
                  </a:lnTo>
                  <a:cubicBezTo>
                    <a:pt x="82" y="162"/>
                    <a:pt x="82" y="154"/>
                    <a:pt x="82" y="146"/>
                  </a:cubicBezTo>
                  <a:cubicBezTo>
                    <a:pt x="74" y="159"/>
                    <a:pt x="63" y="170"/>
                    <a:pt x="42" y="170"/>
                  </a:cubicBezTo>
                  <a:cubicBezTo>
                    <a:pt x="21" y="170"/>
                    <a:pt x="0" y="151"/>
                    <a:pt x="0" y="122"/>
                  </a:cubicBezTo>
                  <a:cubicBezTo>
                    <a:pt x="0" y="77"/>
                    <a:pt x="31" y="67"/>
                    <a:pt x="76" y="67"/>
                  </a:cubicBezTo>
                  <a:lnTo>
                    <a:pt x="84" y="67"/>
                  </a:lnTo>
                  <a:lnTo>
                    <a:pt x="84" y="61"/>
                  </a:lnTo>
                  <a:cubicBezTo>
                    <a:pt x="84" y="45"/>
                    <a:pt x="77" y="30"/>
                    <a:pt x="58" y="30"/>
                  </a:cubicBezTo>
                  <a:cubicBezTo>
                    <a:pt x="40" y="30"/>
                    <a:pt x="26" y="40"/>
                    <a:pt x="18" y="45"/>
                  </a:cubicBezTo>
                  <a:lnTo>
                    <a:pt x="13" y="14"/>
                  </a:lnTo>
                  <a:close/>
                  <a:moveTo>
                    <a:pt x="82" y="88"/>
                  </a:moveTo>
                  <a:lnTo>
                    <a:pt x="79" y="88"/>
                  </a:lnTo>
                  <a:cubicBezTo>
                    <a:pt x="50" y="88"/>
                    <a:pt x="31" y="96"/>
                    <a:pt x="31" y="120"/>
                  </a:cubicBezTo>
                  <a:cubicBezTo>
                    <a:pt x="31" y="135"/>
                    <a:pt x="39" y="143"/>
                    <a:pt x="52" y="143"/>
                  </a:cubicBezTo>
                  <a:cubicBezTo>
                    <a:pt x="74" y="143"/>
                    <a:pt x="82" y="125"/>
                    <a:pt x="82" y="98"/>
                  </a:cubicBezTo>
                  <a:lnTo>
                    <a:pt x="82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422">
              <a:extLst>
                <a:ext uri="{FF2B5EF4-FFF2-40B4-BE49-F238E27FC236}">
                  <a16:creationId xmlns:a16="http://schemas.microsoft.com/office/drawing/2014/main" id="{5E9835F0-333B-47D8-B561-C6ED2C4F1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5386" y="6457946"/>
              <a:ext cx="41275" cy="82550"/>
            </a:xfrm>
            <a:custGeom>
              <a:avLst/>
              <a:gdLst>
                <a:gd name="T0" fmla="*/ 40916 w 115"/>
                <a:gd name="T1" fmla="*/ 71736 h 229"/>
                <a:gd name="T2" fmla="*/ 40916 w 115"/>
                <a:gd name="T3" fmla="*/ 81108 h 229"/>
                <a:gd name="T4" fmla="*/ 29431 w 115"/>
                <a:gd name="T5" fmla="*/ 81108 h 229"/>
                <a:gd name="T6" fmla="*/ 29431 w 115"/>
                <a:gd name="T7" fmla="*/ 72457 h 229"/>
                <a:gd name="T8" fmla="*/ 29431 w 115"/>
                <a:gd name="T9" fmla="*/ 72457 h 229"/>
                <a:gd name="T10" fmla="*/ 29431 w 115"/>
                <a:gd name="T11" fmla="*/ 72457 h 229"/>
                <a:gd name="T12" fmla="*/ 15074 w 115"/>
                <a:gd name="T13" fmla="*/ 82190 h 229"/>
                <a:gd name="T14" fmla="*/ 0 w 115"/>
                <a:gd name="T15" fmla="*/ 60200 h 229"/>
                <a:gd name="T16" fmla="*/ 0 w 115"/>
                <a:gd name="T17" fmla="*/ 23071 h 229"/>
                <a:gd name="T18" fmla="*/ 12203 w 115"/>
                <a:gd name="T19" fmla="*/ 23071 h 229"/>
                <a:gd name="T20" fmla="*/ 12203 w 115"/>
                <a:gd name="T21" fmla="*/ 58398 h 229"/>
                <a:gd name="T22" fmla="*/ 19740 w 115"/>
                <a:gd name="T23" fmla="*/ 70654 h 229"/>
                <a:gd name="T24" fmla="*/ 28354 w 115"/>
                <a:gd name="T25" fmla="*/ 56235 h 229"/>
                <a:gd name="T26" fmla="*/ 28354 w 115"/>
                <a:gd name="T27" fmla="*/ 23071 h 229"/>
                <a:gd name="T28" fmla="*/ 40916 w 115"/>
                <a:gd name="T29" fmla="*/ 23071 h 229"/>
                <a:gd name="T30" fmla="*/ 40916 w 115"/>
                <a:gd name="T31" fmla="*/ 71736 h 229"/>
                <a:gd name="T32" fmla="*/ 20817 w 115"/>
                <a:gd name="T33" fmla="*/ 0 h 229"/>
                <a:gd name="T34" fmla="*/ 32302 w 115"/>
                <a:gd name="T35" fmla="*/ 0 h 229"/>
                <a:gd name="T36" fmla="*/ 21894 w 115"/>
                <a:gd name="T37" fmla="*/ 16222 h 229"/>
                <a:gd name="T38" fmla="*/ 14357 w 115"/>
                <a:gd name="T39" fmla="*/ 16222 h 229"/>
                <a:gd name="T40" fmla="*/ 20817 w 115"/>
                <a:gd name="T41" fmla="*/ 0 h 2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5" h="229">
                  <a:moveTo>
                    <a:pt x="114" y="199"/>
                  </a:moveTo>
                  <a:cubicBezTo>
                    <a:pt x="114" y="209"/>
                    <a:pt x="114" y="217"/>
                    <a:pt x="114" y="225"/>
                  </a:cubicBezTo>
                  <a:lnTo>
                    <a:pt x="82" y="225"/>
                  </a:lnTo>
                  <a:cubicBezTo>
                    <a:pt x="82" y="217"/>
                    <a:pt x="82" y="209"/>
                    <a:pt x="82" y="201"/>
                  </a:cubicBezTo>
                  <a:cubicBezTo>
                    <a:pt x="74" y="215"/>
                    <a:pt x="66" y="228"/>
                    <a:pt x="42" y="228"/>
                  </a:cubicBezTo>
                  <a:cubicBezTo>
                    <a:pt x="10" y="228"/>
                    <a:pt x="0" y="201"/>
                    <a:pt x="0" y="167"/>
                  </a:cubicBezTo>
                  <a:lnTo>
                    <a:pt x="0" y="64"/>
                  </a:lnTo>
                  <a:lnTo>
                    <a:pt x="34" y="64"/>
                  </a:lnTo>
                  <a:lnTo>
                    <a:pt x="34" y="162"/>
                  </a:lnTo>
                  <a:cubicBezTo>
                    <a:pt x="34" y="185"/>
                    <a:pt x="40" y="196"/>
                    <a:pt x="55" y="196"/>
                  </a:cubicBezTo>
                  <a:cubicBezTo>
                    <a:pt x="74" y="196"/>
                    <a:pt x="79" y="178"/>
                    <a:pt x="79" y="156"/>
                  </a:cubicBezTo>
                  <a:lnTo>
                    <a:pt x="79" y="64"/>
                  </a:lnTo>
                  <a:lnTo>
                    <a:pt x="114" y="64"/>
                  </a:lnTo>
                  <a:lnTo>
                    <a:pt x="114" y="199"/>
                  </a:lnTo>
                  <a:close/>
                  <a:moveTo>
                    <a:pt x="58" y="0"/>
                  </a:moveTo>
                  <a:lnTo>
                    <a:pt x="90" y="0"/>
                  </a:lnTo>
                  <a:lnTo>
                    <a:pt x="61" y="45"/>
                  </a:lnTo>
                  <a:lnTo>
                    <a:pt x="40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423">
              <a:extLst>
                <a:ext uri="{FF2B5EF4-FFF2-40B4-BE49-F238E27FC236}">
                  <a16:creationId xmlns:a16="http://schemas.microsoft.com/office/drawing/2014/main" id="{E856B895-AC10-4C9F-A06F-89A9BA78D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6186" y="6453184"/>
              <a:ext cx="44450" cy="85725"/>
            </a:xfrm>
            <a:custGeom>
              <a:avLst/>
              <a:gdLst>
                <a:gd name="T0" fmla="*/ 44089 w 123"/>
                <a:gd name="T1" fmla="*/ 1076 h 239"/>
                <a:gd name="T2" fmla="*/ 44089 w 123"/>
                <a:gd name="T3" fmla="*/ 76041 h 239"/>
                <a:gd name="T4" fmla="*/ 44089 w 123"/>
                <a:gd name="T5" fmla="*/ 85366 h 239"/>
                <a:gd name="T6" fmla="*/ 32524 w 123"/>
                <a:gd name="T7" fmla="*/ 85366 h 239"/>
                <a:gd name="T8" fmla="*/ 32524 w 123"/>
                <a:gd name="T9" fmla="*/ 76041 h 239"/>
                <a:gd name="T10" fmla="*/ 18430 w 123"/>
                <a:gd name="T11" fmla="*/ 85366 h 239"/>
                <a:gd name="T12" fmla="*/ 0 w 123"/>
                <a:gd name="T13" fmla="*/ 55954 h 239"/>
                <a:gd name="T14" fmla="*/ 18430 w 123"/>
                <a:gd name="T15" fmla="*/ 25466 h 239"/>
                <a:gd name="T16" fmla="*/ 31802 w 123"/>
                <a:gd name="T17" fmla="*/ 35151 h 239"/>
                <a:gd name="T18" fmla="*/ 31802 w 123"/>
                <a:gd name="T19" fmla="*/ 0 h 239"/>
                <a:gd name="T20" fmla="*/ 44089 w 123"/>
                <a:gd name="T21" fmla="*/ 1076 h 239"/>
                <a:gd name="T22" fmla="*/ 30717 w 123"/>
                <a:gd name="T23" fmla="*/ 55954 h 239"/>
                <a:gd name="T24" fmla="*/ 20960 w 123"/>
                <a:gd name="T25" fmla="*/ 36227 h 239"/>
                <a:gd name="T26" fmla="*/ 11564 w 123"/>
                <a:gd name="T27" fmla="*/ 54878 h 239"/>
                <a:gd name="T28" fmla="*/ 20960 w 123"/>
                <a:gd name="T29" fmla="*/ 76041 h 239"/>
                <a:gd name="T30" fmla="*/ 30717 w 123"/>
                <a:gd name="T31" fmla="*/ 55954 h 2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3" h="239">
                  <a:moveTo>
                    <a:pt x="122" y="3"/>
                  </a:moveTo>
                  <a:lnTo>
                    <a:pt x="122" y="212"/>
                  </a:lnTo>
                  <a:lnTo>
                    <a:pt x="122" y="238"/>
                  </a:lnTo>
                  <a:lnTo>
                    <a:pt x="90" y="238"/>
                  </a:lnTo>
                  <a:lnTo>
                    <a:pt x="90" y="212"/>
                  </a:lnTo>
                  <a:cubicBezTo>
                    <a:pt x="85" y="225"/>
                    <a:pt x="74" y="238"/>
                    <a:pt x="51" y="238"/>
                  </a:cubicBezTo>
                  <a:cubicBezTo>
                    <a:pt x="13" y="238"/>
                    <a:pt x="0" y="201"/>
                    <a:pt x="0" y="156"/>
                  </a:cubicBezTo>
                  <a:cubicBezTo>
                    <a:pt x="0" y="103"/>
                    <a:pt x="19" y="71"/>
                    <a:pt x="51" y="71"/>
                  </a:cubicBezTo>
                  <a:cubicBezTo>
                    <a:pt x="72" y="71"/>
                    <a:pt x="82" y="85"/>
                    <a:pt x="88" y="98"/>
                  </a:cubicBezTo>
                  <a:lnTo>
                    <a:pt x="88" y="0"/>
                  </a:lnTo>
                  <a:lnTo>
                    <a:pt x="122" y="3"/>
                  </a:lnTo>
                  <a:close/>
                  <a:moveTo>
                    <a:pt x="85" y="156"/>
                  </a:moveTo>
                  <a:cubicBezTo>
                    <a:pt x="85" y="124"/>
                    <a:pt x="77" y="101"/>
                    <a:pt x="58" y="101"/>
                  </a:cubicBezTo>
                  <a:cubicBezTo>
                    <a:pt x="40" y="101"/>
                    <a:pt x="32" y="122"/>
                    <a:pt x="32" y="153"/>
                  </a:cubicBezTo>
                  <a:cubicBezTo>
                    <a:pt x="35" y="193"/>
                    <a:pt x="40" y="212"/>
                    <a:pt x="58" y="212"/>
                  </a:cubicBezTo>
                  <a:cubicBezTo>
                    <a:pt x="80" y="212"/>
                    <a:pt x="85" y="188"/>
                    <a:pt x="85" y="1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424">
              <a:extLst>
                <a:ext uri="{FF2B5EF4-FFF2-40B4-BE49-F238E27FC236}">
                  <a16:creationId xmlns:a16="http://schemas.microsoft.com/office/drawing/2014/main" id="{633037A5-4309-41B2-8561-D543A2AEB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8574" y="6478584"/>
              <a:ext cx="42862" cy="60325"/>
            </a:xfrm>
            <a:custGeom>
              <a:avLst/>
              <a:gdLst>
                <a:gd name="T0" fmla="*/ 39565 w 117"/>
                <a:gd name="T1" fmla="*/ 56016 h 168"/>
                <a:gd name="T2" fmla="*/ 24179 w 117"/>
                <a:gd name="T3" fmla="*/ 59966 h 168"/>
                <a:gd name="T4" fmla="*/ 0 w 117"/>
                <a:gd name="T5" fmla="*/ 30522 h 168"/>
                <a:gd name="T6" fmla="*/ 21248 w 117"/>
                <a:gd name="T7" fmla="*/ 0 h 168"/>
                <a:gd name="T8" fmla="*/ 42496 w 117"/>
                <a:gd name="T9" fmla="*/ 31240 h 168"/>
                <a:gd name="T10" fmla="*/ 42496 w 117"/>
                <a:gd name="T11" fmla="*/ 34112 h 168"/>
                <a:gd name="T12" fmla="*/ 11723 w 117"/>
                <a:gd name="T13" fmla="*/ 34112 h 168"/>
                <a:gd name="T14" fmla="*/ 25278 w 117"/>
                <a:gd name="T15" fmla="*/ 50271 h 168"/>
                <a:gd name="T16" fmla="*/ 38832 w 117"/>
                <a:gd name="T17" fmla="*/ 45603 h 168"/>
                <a:gd name="T18" fmla="*/ 39565 w 117"/>
                <a:gd name="T19" fmla="*/ 56016 h 168"/>
                <a:gd name="T20" fmla="*/ 30040 w 117"/>
                <a:gd name="T21" fmla="*/ 24776 h 168"/>
                <a:gd name="T22" fmla="*/ 21248 w 117"/>
                <a:gd name="T23" fmla="*/ 9695 h 168"/>
                <a:gd name="T24" fmla="*/ 11723 w 117"/>
                <a:gd name="T25" fmla="*/ 24776 h 168"/>
                <a:gd name="T26" fmla="*/ 30040 w 117"/>
                <a:gd name="T27" fmla="*/ 24776 h 1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7" h="168">
                  <a:moveTo>
                    <a:pt x="108" y="156"/>
                  </a:moveTo>
                  <a:cubicBezTo>
                    <a:pt x="100" y="159"/>
                    <a:pt x="87" y="167"/>
                    <a:pt x="66" y="167"/>
                  </a:cubicBezTo>
                  <a:cubicBezTo>
                    <a:pt x="18" y="167"/>
                    <a:pt x="0" y="130"/>
                    <a:pt x="0" y="85"/>
                  </a:cubicBezTo>
                  <a:cubicBezTo>
                    <a:pt x="0" y="37"/>
                    <a:pt x="24" y="0"/>
                    <a:pt x="58" y="0"/>
                  </a:cubicBezTo>
                  <a:cubicBezTo>
                    <a:pt x="90" y="0"/>
                    <a:pt x="116" y="21"/>
                    <a:pt x="116" y="87"/>
                  </a:cubicBezTo>
                  <a:lnTo>
                    <a:pt x="116" y="95"/>
                  </a:lnTo>
                  <a:lnTo>
                    <a:pt x="32" y="95"/>
                  </a:lnTo>
                  <a:cubicBezTo>
                    <a:pt x="32" y="122"/>
                    <a:pt x="42" y="140"/>
                    <a:pt x="69" y="140"/>
                  </a:cubicBezTo>
                  <a:cubicBezTo>
                    <a:pt x="90" y="140"/>
                    <a:pt x="100" y="132"/>
                    <a:pt x="106" y="127"/>
                  </a:cubicBezTo>
                  <a:lnTo>
                    <a:pt x="108" y="156"/>
                  </a:lnTo>
                  <a:close/>
                  <a:moveTo>
                    <a:pt x="82" y="69"/>
                  </a:moveTo>
                  <a:cubicBezTo>
                    <a:pt x="82" y="40"/>
                    <a:pt x="74" y="27"/>
                    <a:pt x="58" y="27"/>
                  </a:cubicBezTo>
                  <a:cubicBezTo>
                    <a:pt x="40" y="27"/>
                    <a:pt x="32" y="48"/>
                    <a:pt x="32" y="69"/>
                  </a:cubicBezTo>
                  <a:lnTo>
                    <a:pt x="82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425">
              <a:extLst>
                <a:ext uri="{FF2B5EF4-FFF2-40B4-BE49-F238E27FC236}">
                  <a16:creationId xmlns:a16="http://schemas.microsoft.com/office/drawing/2014/main" id="{EC9D12CD-483A-4CFC-8595-F6FEE7E85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0186" y="6635746"/>
              <a:ext cx="14288" cy="31750"/>
            </a:xfrm>
            <a:custGeom>
              <a:avLst/>
              <a:gdLst>
                <a:gd name="T0" fmla="*/ 0 w 39"/>
                <a:gd name="T1" fmla="*/ 0 h 86"/>
                <a:gd name="T2" fmla="*/ 13922 w 39"/>
                <a:gd name="T3" fmla="*/ 0 h 86"/>
                <a:gd name="T4" fmla="*/ 13922 w 39"/>
                <a:gd name="T5" fmla="*/ 5169 h 86"/>
                <a:gd name="T6" fmla="*/ 5129 w 39"/>
                <a:gd name="T7" fmla="*/ 5169 h 86"/>
                <a:gd name="T8" fmla="*/ 5129 w 39"/>
                <a:gd name="T9" fmla="*/ 12922 h 86"/>
                <a:gd name="T10" fmla="*/ 12823 w 39"/>
                <a:gd name="T11" fmla="*/ 12922 h 86"/>
                <a:gd name="T12" fmla="*/ 12823 w 39"/>
                <a:gd name="T13" fmla="*/ 17721 h 86"/>
                <a:gd name="T14" fmla="*/ 5129 w 39"/>
                <a:gd name="T15" fmla="*/ 17721 h 86"/>
                <a:gd name="T16" fmla="*/ 5129 w 39"/>
                <a:gd name="T17" fmla="*/ 26581 h 86"/>
                <a:gd name="T18" fmla="*/ 13922 w 39"/>
                <a:gd name="T19" fmla="*/ 26581 h 86"/>
                <a:gd name="T20" fmla="*/ 13922 w 39"/>
                <a:gd name="T21" fmla="*/ 31381 h 86"/>
                <a:gd name="T22" fmla="*/ 0 w 39"/>
                <a:gd name="T23" fmla="*/ 31381 h 86"/>
                <a:gd name="T24" fmla="*/ 0 w 39"/>
                <a:gd name="T25" fmla="*/ 0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86">
                  <a:moveTo>
                    <a:pt x="0" y="0"/>
                  </a:moveTo>
                  <a:lnTo>
                    <a:pt x="38" y="0"/>
                  </a:lnTo>
                  <a:lnTo>
                    <a:pt x="38" y="14"/>
                  </a:lnTo>
                  <a:lnTo>
                    <a:pt x="14" y="14"/>
                  </a:lnTo>
                  <a:lnTo>
                    <a:pt x="14" y="35"/>
                  </a:lnTo>
                  <a:lnTo>
                    <a:pt x="35" y="35"/>
                  </a:lnTo>
                  <a:lnTo>
                    <a:pt x="35" y="48"/>
                  </a:lnTo>
                  <a:lnTo>
                    <a:pt x="14" y="48"/>
                  </a:lnTo>
                  <a:lnTo>
                    <a:pt x="14" y="72"/>
                  </a:lnTo>
                  <a:lnTo>
                    <a:pt x="38" y="72"/>
                  </a:lnTo>
                  <a:lnTo>
                    <a:pt x="38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426">
              <a:extLst>
                <a:ext uri="{FF2B5EF4-FFF2-40B4-BE49-F238E27FC236}">
                  <a16:creationId xmlns:a16="http://schemas.microsoft.com/office/drawing/2014/main" id="{95C99528-207A-46E6-9384-9B27ECDCF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7649" y="6634159"/>
              <a:ext cx="15875" cy="31750"/>
            </a:xfrm>
            <a:custGeom>
              <a:avLst/>
              <a:gdLst>
                <a:gd name="T0" fmla="*/ 0 w 43"/>
                <a:gd name="T1" fmla="*/ 26581 h 86"/>
                <a:gd name="T2" fmla="*/ 5907 w 43"/>
                <a:gd name="T3" fmla="*/ 28427 h 86"/>
                <a:gd name="T4" fmla="*/ 9968 w 43"/>
                <a:gd name="T5" fmla="*/ 23628 h 86"/>
                <a:gd name="T6" fmla="*/ 7015 w 43"/>
                <a:gd name="T7" fmla="*/ 18459 h 86"/>
                <a:gd name="T8" fmla="*/ 4799 w 43"/>
                <a:gd name="T9" fmla="*/ 16613 h 86"/>
                <a:gd name="T10" fmla="*/ 1108 w 43"/>
                <a:gd name="T11" fmla="*/ 8860 h 86"/>
                <a:gd name="T12" fmla="*/ 8860 w 43"/>
                <a:gd name="T13" fmla="*/ 0 h 86"/>
                <a:gd name="T14" fmla="*/ 13660 w 43"/>
                <a:gd name="T15" fmla="*/ 1108 h 86"/>
                <a:gd name="T16" fmla="*/ 13660 w 43"/>
                <a:gd name="T17" fmla="*/ 5907 h 86"/>
                <a:gd name="T18" fmla="*/ 8860 w 43"/>
                <a:gd name="T19" fmla="*/ 4799 h 86"/>
                <a:gd name="T20" fmla="*/ 4799 w 43"/>
                <a:gd name="T21" fmla="*/ 8860 h 86"/>
                <a:gd name="T22" fmla="*/ 7753 w 43"/>
                <a:gd name="T23" fmla="*/ 12552 h 86"/>
                <a:gd name="T24" fmla="*/ 10706 w 43"/>
                <a:gd name="T25" fmla="*/ 14767 h 86"/>
                <a:gd name="T26" fmla="*/ 15506 w 43"/>
                <a:gd name="T27" fmla="*/ 22520 h 86"/>
                <a:gd name="T28" fmla="*/ 7015 w 43"/>
                <a:gd name="T29" fmla="*/ 31381 h 86"/>
                <a:gd name="T30" fmla="*/ 1108 w 43"/>
                <a:gd name="T31" fmla="*/ 30273 h 86"/>
                <a:gd name="T32" fmla="*/ 0 w 43"/>
                <a:gd name="T33" fmla="*/ 26581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" h="86">
                  <a:moveTo>
                    <a:pt x="0" y="72"/>
                  </a:moveTo>
                  <a:cubicBezTo>
                    <a:pt x="3" y="74"/>
                    <a:pt x="8" y="77"/>
                    <a:pt x="16" y="77"/>
                  </a:cubicBezTo>
                  <a:cubicBezTo>
                    <a:pt x="21" y="77"/>
                    <a:pt x="27" y="74"/>
                    <a:pt x="27" y="64"/>
                  </a:cubicBezTo>
                  <a:cubicBezTo>
                    <a:pt x="27" y="58"/>
                    <a:pt x="24" y="56"/>
                    <a:pt x="19" y="50"/>
                  </a:cubicBezTo>
                  <a:lnTo>
                    <a:pt x="13" y="45"/>
                  </a:lnTo>
                  <a:cubicBezTo>
                    <a:pt x="5" y="40"/>
                    <a:pt x="3" y="34"/>
                    <a:pt x="3" y="24"/>
                  </a:cubicBezTo>
                  <a:cubicBezTo>
                    <a:pt x="3" y="8"/>
                    <a:pt x="13" y="0"/>
                    <a:pt x="24" y="0"/>
                  </a:cubicBezTo>
                  <a:cubicBezTo>
                    <a:pt x="32" y="0"/>
                    <a:pt x="37" y="3"/>
                    <a:pt x="37" y="3"/>
                  </a:cubicBezTo>
                  <a:lnTo>
                    <a:pt x="37" y="16"/>
                  </a:lnTo>
                  <a:cubicBezTo>
                    <a:pt x="35" y="13"/>
                    <a:pt x="29" y="13"/>
                    <a:pt x="24" y="13"/>
                  </a:cubicBezTo>
                  <a:cubicBezTo>
                    <a:pt x="19" y="13"/>
                    <a:pt x="13" y="19"/>
                    <a:pt x="13" y="24"/>
                  </a:cubicBezTo>
                  <a:cubicBezTo>
                    <a:pt x="13" y="29"/>
                    <a:pt x="16" y="32"/>
                    <a:pt x="21" y="34"/>
                  </a:cubicBezTo>
                  <a:lnTo>
                    <a:pt x="29" y="40"/>
                  </a:lnTo>
                  <a:cubicBezTo>
                    <a:pt x="37" y="45"/>
                    <a:pt x="42" y="50"/>
                    <a:pt x="42" y="61"/>
                  </a:cubicBezTo>
                  <a:cubicBezTo>
                    <a:pt x="42" y="77"/>
                    <a:pt x="32" y="85"/>
                    <a:pt x="19" y="85"/>
                  </a:cubicBezTo>
                  <a:cubicBezTo>
                    <a:pt x="11" y="85"/>
                    <a:pt x="5" y="85"/>
                    <a:pt x="3" y="82"/>
                  </a:cubicBezTo>
                  <a:lnTo>
                    <a:pt x="0" y="7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427">
              <a:extLst>
                <a:ext uri="{FF2B5EF4-FFF2-40B4-BE49-F238E27FC236}">
                  <a16:creationId xmlns:a16="http://schemas.microsoft.com/office/drawing/2014/main" id="{E387093D-ABBE-4C38-B711-290DE2CEA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1936" y="6635746"/>
              <a:ext cx="17463" cy="31750"/>
            </a:xfrm>
            <a:custGeom>
              <a:avLst/>
              <a:gdLst>
                <a:gd name="T0" fmla="*/ 17107 w 49"/>
                <a:gd name="T1" fmla="*/ 30273 h 86"/>
                <a:gd name="T2" fmla="*/ 11404 w 49"/>
                <a:gd name="T3" fmla="*/ 31381 h 86"/>
                <a:gd name="T4" fmla="*/ 0 w 49"/>
                <a:gd name="T5" fmla="*/ 15875 h 86"/>
                <a:gd name="T6" fmla="*/ 11404 w 49"/>
                <a:gd name="T7" fmla="*/ 0 h 86"/>
                <a:gd name="T8" fmla="*/ 17107 w 49"/>
                <a:gd name="T9" fmla="*/ 1108 h 86"/>
                <a:gd name="T10" fmla="*/ 17107 w 49"/>
                <a:gd name="T11" fmla="*/ 5907 h 86"/>
                <a:gd name="T12" fmla="*/ 12474 w 49"/>
                <a:gd name="T13" fmla="*/ 4061 h 86"/>
                <a:gd name="T14" fmla="*/ 5702 w 49"/>
                <a:gd name="T15" fmla="*/ 14767 h 86"/>
                <a:gd name="T16" fmla="*/ 12474 w 49"/>
                <a:gd name="T17" fmla="*/ 25474 h 86"/>
                <a:gd name="T18" fmla="*/ 17107 w 49"/>
                <a:gd name="T19" fmla="*/ 23628 h 86"/>
                <a:gd name="T20" fmla="*/ 17107 w 49"/>
                <a:gd name="T21" fmla="*/ 30273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" h="86">
                  <a:moveTo>
                    <a:pt x="48" y="82"/>
                  </a:moveTo>
                  <a:cubicBezTo>
                    <a:pt x="46" y="85"/>
                    <a:pt x="40" y="85"/>
                    <a:pt x="32" y="85"/>
                  </a:cubicBezTo>
                  <a:cubicBezTo>
                    <a:pt x="11" y="85"/>
                    <a:pt x="0" y="67"/>
                    <a:pt x="0" y="43"/>
                  </a:cubicBezTo>
                  <a:cubicBezTo>
                    <a:pt x="0" y="19"/>
                    <a:pt x="11" y="0"/>
                    <a:pt x="32" y="0"/>
                  </a:cubicBezTo>
                  <a:cubicBezTo>
                    <a:pt x="40" y="0"/>
                    <a:pt x="46" y="3"/>
                    <a:pt x="48" y="3"/>
                  </a:cubicBezTo>
                  <a:lnTo>
                    <a:pt x="48" y="16"/>
                  </a:lnTo>
                  <a:cubicBezTo>
                    <a:pt x="46" y="14"/>
                    <a:pt x="40" y="11"/>
                    <a:pt x="35" y="11"/>
                  </a:cubicBezTo>
                  <a:cubicBezTo>
                    <a:pt x="24" y="11"/>
                    <a:pt x="16" y="19"/>
                    <a:pt x="16" y="40"/>
                  </a:cubicBezTo>
                  <a:cubicBezTo>
                    <a:pt x="16" y="61"/>
                    <a:pt x="24" y="69"/>
                    <a:pt x="35" y="69"/>
                  </a:cubicBezTo>
                  <a:cubicBezTo>
                    <a:pt x="40" y="69"/>
                    <a:pt x="46" y="67"/>
                    <a:pt x="48" y="64"/>
                  </a:cubicBezTo>
                  <a:lnTo>
                    <a:pt x="48" y="8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428">
              <a:extLst>
                <a:ext uri="{FF2B5EF4-FFF2-40B4-BE49-F238E27FC236}">
                  <a16:creationId xmlns:a16="http://schemas.microsoft.com/office/drawing/2014/main" id="{E98AC66C-6FED-4025-8426-CFC6CC3B4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574" y="6635746"/>
              <a:ext cx="17462" cy="31750"/>
            </a:xfrm>
            <a:custGeom>
              <a:avLst/>
              <a:gdLst>
                <a:gd name="T0" fmla="*/ 1069 w 49"/>
                <a:gd name="T1" fmla="*/ 0 h 86"/>
                <a:gd name="T2" fmla="*/ 8553 w 49"/>
                <a:gd name="T3" fmla="*/ 0 h 86"/>
                <a:gd name="T4" fmla="*/ 16037 w 49"/>
                <a:gd name="T5" fmla="*/ 7753 h 86"/>
                <a:gd name="T6" fmla="*/ 11404 w 49"/>
                <a:gd name="T7" fmla="*/ 14767 h 86"/>
                <a:gd name="T8" fmla="*/ 11404 w 49"/>
                <a:gd name="T9" fmla="*/ 14767 h 86"/>
                <a:gd name="T10" fmla="*/ 14255 w 49"/>
                <a:gd name="T11" fmla="*/ 18828 h 86"/>
                <a:gd name="T12" fmla="*/ 17106 w 49"/>
                <a:gd name="T13" fmla="*/ 30273 h 86"/>
                <a:gd name="T14" fmla="*/ 12473 w 49"/>
                <a:gd name="T15" fmla="*/ 30273 h 86"/>
                <a:gd name="T16" fmla="*/ 9622 w 49"/>
                <a:gd name="T17" fmla="*/ 20674 h 86"/>
                <a:gd name="T18" fmla="*/ 5702 w 49"/>
                <a:gd name="T19" fmla="*/ 17721 h 86"/>
                <a:gd name="T20" fmla="*/ 4633 w 49"/>
                <a:gd name="T21" fmla="*/ 17721 h 86"/>
                <a:gd name="T22" fmla="*/ 4633 w 49"/>
                <a:gd name="T23" fmla="*/ 31381 h 86"/>
                <a:gd name="T24" fmla="*/ 0 w 49"/>
                <a:gd name="T25" fmla="*/ 31381 h 86"/>
                <a:gd name="T26" fmla="*/ 0 w 49"/>
                <a:gd name="T27" fmla="*/ 0 h 86"/>
                <a:gd name="T28" fmla="*/ 1069 w 49"/>
                <a:gd name="T29" fmla="*/ 0 h 86"/>
                <a:gd name="T30" fmla="*/ 6771 w 49"/>
                <a:gd name="T31" fmla="*/ 13660 h 86"/>
                <a:gd name="T32" fmla="*/ 10335 w 49"/>
                <a:gd name="T33" fmla="*/ 8860 h 86"/>
                <a:gd name="T34" fmla="*/ 6771 w 49"/>
                <a:gd name="T35" fmla="*/ 4061 h 86"/>
                <a:gd name="T36" fmla="*/ 4633 w 49"/>
                <a:gd name="T37" fmla="*/ 4061 h 86"/>
                <a:gd name="T38" fmla="*/ 4633 w 49"/>
                <a:gd name="T39" fmla="*/ 12922 h 86"/>
                <a:gd name="T40" fmla="*/ 6771 w 49"/>
                <a:gd name="T41" fmla="*/ 12922 h 86"/>
                <a:gd name="T42" fmla="*/ 6771 w 49"/>
                <a:gd name="T43" fmla="*/ 13660 h 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9" h="86">
                  <a:moveTo>
                    <a:pt x="3" y="0"/>
                  </a:moveTo>
                  <a:lnTo>
                    <a:pt x="24" y="0"/>
                  </a:lnTo>
                  <a:cubicBezTo>
                    <a:pt x="37" y="0"/>
                    <a:pt x="45" y="8"/>
                    <a:pt x="45" y="21"/>
                  </a:cubicBezTo>
                  <a:cubicBezTo>
                    <a:pt x="45" y="32"/>
                    <a:pt x="40" y="40"/>
                    <a:pt x="32" y="40"/>
                  </a:cubicBezTo>
                  <a:cubicBezTo>
                    <a:pt x="35" y="40"/>
                    <a:pt x="37" y="43"/>
                    <a:pt x="40" y="51"/>
                  </a:cubicBezTo>
                  <a:lnTo>
                    <a:pt x="48" y="82"/>
                  </a:lnTo>
                  <a:lnTo>
                    <a:pt x="35" y="82"/>
                  </a:lnTo>
                  <a:lnTo>
                    <a:pt x="27" y="56"/>
                  </a:lnTo>
                  <a:cubicBezTo>
                    <a:pt x="24" y="51"/>
                    <a:pt x="21" y="48"/>
                    <a:pt x="16" y="48"/>
                  </a:cubicBez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3" y="0"/>
                  </a:lnTo>
                  <a:close/>
                  <a:moveTo>
                    <a:pt x="19" y="37"/>
                  </a:moveTo>
                  <a:cubicBezTo>
                    <a:pt x="27" y="37"/>
                    <a:pt x="29" y="32"/>
                    <a:pt x="29" y="24"/>
                  </a:cubicBezTo>
                  <a:cubicBezTo>
                    <a:pt x="29" y="14"/>
                    <a:pt x="24" y="11"/>
                    <a:pt x="19" y="11"/>
                  </a:cubicBezTo>
                  <a:lnTo>
                    <a:pt x="13" y="11"/>
                  </a:lnTo>
                  <a:lnTo>
                    <a:pt x="13" y="35"/>
                  </a:lnTo>
                  <a:lnTo>
                    <a:pt x="19" y="35"/>
                  </a:lnTo>
                  <a:lnTo>
                    <a:pt x="19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429">
              <a:extLst>
                <a:ext uri="{FF2B5EF4-FFF2-40B4-BE49-F238E27FC236}">
                  <a16:creationId xmlns:a16="http://schemas.microsoft.com/office/drawing/2014/main" id="{4DFDD44A-7D50-411C-A6FF-D2AD2DB13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3211" y="6635746"/>
              <a:ext cx="4763" cy="30163"/>
            </a:xfrm>
            <a:custGeom>
              <a:avLst/>
              <a:gdLst>
                <a:gd name="T0" fmla="*/ 0 w 14"/>
                <a:gd name="T1" fmla="*/ 0 h 83"/>
                <a:gd name="T2" fmla="*/ 4423 w 14"/>
                <a:gd name="T3" fmla="*/ 0 h 83"/>
                <a:gd name="T4" fmla="*/ 4423 w 14"/>
                <a:gd name="T5" fmla="*/ 29800 h 83"/>
                <a:gd name="T6" fmla="*/ 0 w 14"/>
                <a:gd name="T7" fmla="*/ 29800 h 83"/>
                <a:gd name="T8" fmla="*/ 0 w 14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83">
                  <a:moveTo>
                    <a:pt x="0" y="0"/>
                  </a:moveTo>
                  <a:lnTo>
                    <a:pt x="13" y="0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430">
              <a:extLst>
                <a:ext uri="{FF2B5EF4-FFF2-40B4-BE49-F238E27FC236}">
                  <a16:creationId xmlns:a16="http://schemas.microsoft.com/office/drawing/2014/main" id="{FBA5E310-DCA5-4723-98DD-C53B2CF4F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9561" y="6634159"/>
              <a:ext cx="15875" cy="30162"/>
            </a:xfrm>
            <a:custGeom>
              <a:avLst/>
              <a:gdLst>
                <a:gd name="T0" fmla="*/ 0 w 44"/>
                <a:gd name="T1" fmla="*/ 4613 h 85"/>
                <a:gd name="T2" fmla="*/ 0 w 44"/>
                <a:gd name="T3" fmla="*/ 0 h 85"/>
                <a:gd name="T4" fmla="*/ 15514 w 44"/>
                <a:gd name="T5" fmla="*/ 0 h 85"/>
                <a:gd name="T6" fmla="*/ 15514 w 44"/>
                <a:gd name="T7" fmla="*/ 4613 h 85"/>
                <a:gd name="T8" fmla="*/ 9741 w 44"/>
                <a:gd name="T9" fmla="*/ 4613 h 85"/>
                <a:gd name="T10" fmla="*/ 9741 w 44"/>
                <a:gd name="T11" fmla="*/ 29807 h 85"/>
                <a:gd name="T12" fmla="*/ 4690 w 44"/>
                <a:gd name="T13" fmla="*/ 29807 h 85"/>
                <a:gd name="T14" fmla="*/ 4690 w 44"/>
                <a:gd name="T15" fmla="*/ 4613 h 85"/>
                <a:gd name="T16" fmla="*/ 0 w 44"/>
                <a:gd name="T17" fmla="*/ 4613 h 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" h="85">
                  <a:moveTo>
                    <a:pt x="0" y="1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13"/>
                  </a:lnTo>
                  <a:lnTo>
                    <a:pt x="27" y="13"/>
                  </a:lnTo>
                  <a:lnTo>
                    <a:pt x="27" y="84"/>
                  </a:lnTo>
                  <a:lnTo>
                    <a:pt x="13" y="84"/>
                  </a:lnTo>
                  <a:lnTo>
                    <a:pt x="13" y="13"/>
                  </a:lnTo>
                  <a:lnTo>
                    <a:pt x="0" y="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431">
              <a:extLst>
                <a:ext uri="{FF2B5EF4-FFF2-40B4-BE49-F238E27FC236}">
                  <a16:creationId xmlns:a16="http://schemas.microsoft.com/office/drawing/2014/main" id="{9DFEAB3E-4A2A-4761-A2E3-9E25CDDF7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436" y="6634159"/>
              <a:ext cx="19050" cy="30162"/>
            </a:xfrm>
            <a:custGeom>
              <a:avLst/>
              <a:gdLst>
                <a:gd name="T0" fmla="*/ 9525 w 54"/>
                <a:gd name="T1" fmla="*/ 0 h 85"/>
                <a:gd name="T2" fmla="*/ 18697 w 54"/>
                <a:gd name="T3" fmla="*/ 14904 h 85"/>
                <a:gd name="T4" fmla="*/ 9525 w 54"/>
                <a:gd name="T5" fmla="*/ 29807 h 85"/>
                <a:gd name="T6" fmla="*/ 0 w 54"/>
                <a:gd name="T7" fmla="*/ 14904 h 85"/>
                <a:gd name="T8" fmla="*/ 9525 w 54"/>
                <a:gd name="T9" fmla="*/ 0 h 85"/>
                <a:gd name="T10" fmla="*/ 9525 w 54"/>
                <a:gd name="T11" fmla="*/ 26259 h 85"/>
                <a:gd name="T12" fmla="*/ 14111 w 54"/>
                <a:gd name="T13" fmla="*/ 14904 h 85"/>
                <a:gd name="T14" fmla="*/ 9525 w 54"/>
                <a:gd name="T15" fmla="*/ 3548 h 85"/>
                <a:gd name="T16" fmla="*/ 4939 w 54"/>
                <a:gd name="T17" fmla="*/ 14904 h 85"/>
                <a:gd name="T18" fmla="*/ 9525 w 54"/>
                <a:gd name="T19" fmla="*/ 26259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" h="85">
                  <a:moveTo>
                    <a:pt x="27" y="0"/>
                  </a:moveTo>
                  <a:cubicBezTo>
                    <a:pt x="40" y="0"/>
                    <a:pt x="53" y="13"/>
                    <a:pt x="53" y="42"/>
                  </a:cubicBezTo>
                  <a:cubicBezTo>
                    <a:pt x="53" y="71"/>
                    <a:pt x="40" y="84"/>
                    <a:pt x="27" y="84"/>
                  </a:cubicBezTo>
                  <a:cubicBezTo>
                    <a:pt x="14" y="84"/>
                    <a:pt x="0" y="71"/>
                    <a:pt x="0" y="42"/>
                  </a:cubicBezTo>
                  <a:cubicBezTo>
                    <a:pt x="0" y="13"/>
                    <a:pt x="14" y="0"/>
                    <a:pt x="27" y="0"/>
                  </a:cubicBezTo>
                  <a:close/>
                  <a:moveTo>
                    <a:pt x="27" y="74"/>
                  </a:moveTo>
                  <a:cubicBezTo>
                    <a:pt x="35" y="74"/>
                    <a:pt x="40" y="66"/>
                    <a:pt x="40" y="42"/>
                  </a:cubicBezTo>
                  <a:cubicBezTo>
                    <a:pt x="40" y="18"/>
                    <a:pt x="35" y="10"/>
                    <a:pt x="27" y="10"/>
                  </a:cubicBezTo>
                  <a:cubicBezTo>
                    <a:pt x="19" y="10"/>
                    <a:pt x="14" y="18"/>
                    <a:pt x="14" y="42"/>
                  </a:cubicBezTo>
                  <a:cubicBezTo>
                    <a:pt x="14" y="66"/>
                    <a:pt x="19" y="74"/>
                    <a:pt x="27" y="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432">
              <a:extLst>
                <a:ext uri="{FF2B5EF4-FFF2-40B4-BE49-F238E27FC236}">
                  <a16:creationId xmlns:a16="http://schemas.microsoft.com/office/drawing/2014/main" id="{E635D894-E369-4677-9F79-5336B2B99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7661" y="6635746"/>
              <a:ext cx="17463" cy="31750"/>
            </a:xfrm>
            <a:custGeom>
              <a:avLst/>
              <a:gdLst>
                <a:gd name="T0" fmla="*/ 1069 w 49"/>
                <a:gd name="T1" fmla="*/ 0 h 86"/>
                <a:gd name="T2" fmla="*/ 8553 w 49"/>
                <a:gd name="T3" fmla="*/ 0 h 86"/>
                <a:gd name="T4" fmla="*/ 16037 w 49"/>
                <a:gd name="T5" fmla="*/ 7753 h 86"/>
                <a:gd name="T6" fmla="*/ 11404 w 49"/>
                <a:gd name="T7" fmla="*/ 14767 h 86"/>
                <a:gd name="T8" fmla="*/ 11404 w 49"/>
                <a:gd name="T9" fmla="*/ 14767 h 86"/>
                <a:gd name="T10" fmla="*/ 14256 w 49"/>
                <a:gd name="T11" fmla="*/ 18828 h 86"/>
                <a:gd name="T12" fmla="*/ 17107 w 49"/>
                <a:gd name="T13" fmla="*/ 30273 h 86"/>
                <a:gd name="T14" fmla="*/ 12474 w 49"/>
                <a:gd name="T15" fmla="*/ 30273 h 86"/>
                <a:gd name="T16" fmla="*/ 9622 w 49"/>
                <a:gd name="T17" fmla="*/ 20674 h 86"/>
                <a:gd name="T18" fmla="*/ 5702 w 49"/>
                <a:gd name="T19" fmla="*/ 17721 h 86"/>
                <a:gd name="T20" fmla="*/ 4633 w 49"/>
                <a:gd name="T21" fmla="*/ 17721 h 86"/>
                <a:gd name="T22" fmla="*/ 4633 w 49"/>
                <a:gd name="T23" fmla="*/ 31381 h 86"/>
                <a:gd name="T24" fmla="*/ 0 w 49"/>
                <a:gd name="T25" fmla="*/ 31381 h 86"/>
                <a:gd name="T26" fmla="*/ 0 w 49"/>
                <a:gd name="T27" fmla="*/ 0 h 86"/>
                <a:gd name="T28" fmla="*/ 1069 w 49"/>
                <a:gd name="T29" fmla="*/ 0 h 86"/>
                <a:gd name="T30" fmla="*/ 7484 w 49"/>
                <a:gd name="T31" fmla="*/ 13660 h 86"/>
                <a:gd name="T32" fmla="*/ 11404 w 49"/>
                <a:gd name="T33" fmla="*/ 8860 h 86"/>
                <a:gd name="T34" fmla="*/ 7484 w 49"/>
                <a:gd name="T35" fmla="*/ 4061 h 86"/>
                <a:gd name="T36" fmla="*/ 5702 w 49"/>
                <a:gd name="T37" fmla="*/ 4061 h 86"/>
                <a:gd name="T38" fmla="*/ 5702 w 49"/>
                <a:gd name="T39" fmla="*/ 12922 h 86"/>
                <a:gd name="T40" fmla="*/ 7484 w 49"/>
                <a:gd name="T41" fmla="*/ 12922 h 86"/>
                <a:gd name="T42" fmla="*/ 7484 w 49"/>
                <a:gd name="T43" fmla="*/ 13660 h 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9" h="86">
                  <a:moveTo>
                    <a:pt x="3" y="0"/>
                  </a:moveTo>
                  <a:lnTo>
                    <a:pt x="24" y="0"/>
                  </a:lnTo>
                  <a:cubicBezTo>
                    <a:pt x="37" y="0"/>
                    <a:pt x="45" y="8"/>
                    <a:pt x="45" y="21"/>
                  </a:cubicBezTo>
                  <a:cubicBezTo>
                    <a:pt x="45" y="32"/>
                    <a:pt x="40" y="40"/>
                    <a:pt x="32" y="40"/>
                  </a:cubicBezTo>
                  <a:cubicBezTo>
                    <a:pt x="35" y="40"/>
                    <a:pt x="37" y="43"/>
                    <a:pt x="40" y="51"/>
                  </a:cubicBezTo>
                  <a:lnTo>
                    <a:pt x="48" y="82"/>
                  </a:lnTo>
                  <a:lnTo>
                    <a:pt x="35" y="82"/>
                  </a:lnTo>
                  <a:lnTo>
                    <a:pt x="27" y="56"/>
                  </a:lnTo>
                  <a:cubicBezTo>
                    <a:pt x="24" y="51"/>
                    <a:pt x="21" y="48"/>
                    <a:pt x="16" y="48"/>
                  </a:cubicBez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3" y="0"/>
                  </a:lnTo>
                  <a:close/>
                  <a:moveTo>
                    <a:pt x="21" y="37"/>
                  </a:moveTo>
                  <a:cubicBezTo>
                    <a:pt x="29" y="37"/>
                    <a:pt x="32" y="32"/>
                    <a:pt x="32" y="24"/>
                  </a:cubicBezTo>
                  <a:cubicBezTo>
                    <a:pt x="32" y="14"/>
                    <a:pt x="27" y="11"/>
                    <a:pt x="21" y="11"/>
                  </a:cubicBezTo>
                  <a:lnTo>
                    <a:pt x="16" y="11"/>
                  </a:lnTo>
                  <a:lnTo>
                    <a:pt x="16" y="35"/>
                  </a:lnTo>
                  <a:lnTo>
                    <a:pt x="21" y="35"/>
                  </a:lnTo>
                  <a:lnTo>
                    <a:pt x="21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433">
              <a:extLst>
                <a:ext uri="{FF2B5EF4-FFF2-40B4-BE49-F238E27FC236}">
                  <a16:creationId xmlns:a16="http://schemas.microsoft.com/office/drawing/2014/main" id="{5F14A006-488A-456A-AC36-EE769CC46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299" y="6635746"/>
              <a:ext cx="4762" cy="30163"/>
            </a:xfrm>
            <a:custGeom>
              <a:avLst/>
              <a:gdLst>
                <a:gd name="T0" fmla="*/ 0 w 14"/>
                <a:gd name="T1" fmla="*/ 0 h 83"/>
                <a:gd name="T2" fmla="*/ 4422 w 14"/>
                <a:gd name="T3" fmla="*/ 0 h 83"/>
                <a:gd name="T4" fmla="*/ 4422 w 14"/>
                <a:gd name="T5" fmla="*/ 29800 h 83"/>
                <a:gd name="T6" fmla="*/ 0 w 14"/>
                <a:gd name="T7" fmla="*/ 29800 h 83"/>
                <a:gd name="T8" fmla="*/ 0 w 14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83">
                  <a:moveTo>
                    <a:pt x="0" y="0"/>
                  </a:moveTo>
                  <a:lnTo>
                    <a:pt x="13" y="0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434">
              <a:extLst>
                <a:ext uri="{FF2B5EF4-FFF2-40B4-BE49-F238E27FC236}">
                  <a16:creationId xmlns:a16="http://schemas.microsoft.com/office/drawing/2014/main" id="{769DD64A-02BD-4E32-A652-77A24EF56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6236" y="6634159"/>
              <a:ext cx="19050" cy="30162"/>
            </a:xfrm>
            <a:custGeom>
              <a:avLst/>
              <a:gdLst>
                <a:gd name="T0" fmla="*/ 9172 w 54"/>
                <a:gd name="T1" fmla="*/ 0 h 85"/>
                <a:gd name="T2" fmla="*/ 18697 w 54"/>
                <a:gd name="T3" fmla="*/ 14904 h 85"/>
                <a:gd name="T4" fmla="*/ 9172 w 54"/>
                <a:gd name="T5" fmla="*/ 29807 h 85"/>
                <a:gd name="T6" fmla="*/ 0 w 54"/>
                <a:gd name="T7" fmla="*/ 14904 h 85"/>
                <a:gd name="T8" fmla="*/ 9172 w 54"/>
                <a:gd name="T9" fmla="*/ 0 h 85"/>
                <a:gd name="T10" fmla="*/ 9172 w 54"/>
                <a:gd name="T11" fmla="*/ 26259 h 85"/>
                <a:gd name="T12" fmla="*/ 13758 w 54"/>
                <a:gd name="T13" fmla="*/ 14904 h 85"/>
                <a:gd name="T14" fmla="*/ 9172 w 54"/>
                <a:gd name="T15" fmla="*/ 3548 h 85"/>
                <a:gd name="T16" fmla="*/ 4586 w 54"/>
                <a:gd name="T17" fmla="*/ 14904 h 85"/>
                <a:gd name="T18" fmla="*/ 9172 w 54"/>
                <a:gd name="T19" fmla="*/ 26259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" h="85">
                  <a:moveTo>
                    <a:pt x="26" y="0"/>
                  </a:moveTo>
                  <a:cubicBezTo>
                    <a:pt x="39" y="0"/>
                    <a:pt x="53" y="13"/>
                    <a:pt x="53" y="42"/>
                  </a:cubicBezTo>
                  <a:cubicBezTo>
                    <a:pt x="53" y="71"/>
                    <a:pt x="39" y="84"/>
                    <a:pt x="26" y="84"/>
                  </a:cubicBezTo>
                  <a:cubicBezTo>
                    <a:pt x="13" y="84"/>
                    <a:pt x="0" y="71"/>
                    <a:pt x="0" y="42"/>
                  </a:cubicBezTo>
                  <a:cubicBezTo>
                    <a:pt x="0" y="13"/>
                    <a:pt x="13" y="0"/>
                    <a:pt x="26" y="0"/>
                  </a:cubicBezTo>
                  <a:close/>
                  <a:moveTo>
                    <a:pt x="26" y="74"/>
                  </a:moveTo>
                  <a:cubicBezTo>
                    <a:pt x="34" y="74"/>
                    <a:pt x="39" y="66"/>
                    <a:pt x="39" y="42"/>
                  </a:cubicBezTo>
                  <a:cubicBezTo>
                    <a:pt x="39" y="18"/>
                    <a:pt x="34" y="10"/>
                    <a:pt x="26" y="10"/>
                  </a:cubicBezTo>
                  <a:cubicBezTo>
                    <a:pt x="18" y="10"/>
                    <a:pt x="13" y="18"/>
                    <a:pt x="13" y="42"/>
                  </a:cubicBezTo>
                  <a:cubicBezTo>
                    <a:pt x="13" y="66"/>
                    <a:pt x="18" y="74"/>
                    <a:pt x="26" y="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435">
              <a:extLst>
                <a:ext uri="{FF2B5EF4-FFF2-40B4-BE49-F238E27FC236}">
                  <a16:creationId xmlns:a16="http://schemas.microsoft.com/office/drawing/2014/main" id="{9F462BE2-A146-41BA-955D-BE5153001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6399" y="6635746"/>
              <a:ext cx="17462" cy="31750"/>
            </a:xfrm>
            <a:custGeom>
              <a:avLst/>
              <a:gdLst>
                <a:gd name="T0" fmla="*/ 1069 w 49"/>
                <a:gd name="T1" fmla="*/ 0 h 86"/>
                <a:gd name="T2" fmla="*/ 8553 w 49"/>
                <a:gd name="T3" fmla="*/ 0 h 86"/>
                <a:gd name="T4" fmla="*/ 16037 w 49"/>
                <a:gd name="T5" fmla="*/ 7753 h 86"/>
                <a:gd name="T6" fmla="*/ 11404 w 49"/>
                <a:gd name="T7" fmla="*/ 14767 h 86"/>
                <a:gd name="T8" fmla="*/ 11404 w 49"/>
                <a:gd name="T9" fmla="*/ 14767 h 86"/>
                <a:gd name="T10" fmla="*/ 14255 w 49"/>
                <a:gd name="T11" fmla="*/ 18828 h 86"/>
                <a:gd name="T12" fmla="*/ 17106 w 49"/>
                <a:gd name="T13" fmla="*/ 30273 h 86"/>
                <a:gd name="T14" fmla="*/ 12473 w 49"/>
                <a:gd name="T15" fmla="*/ 30273 h 86"/>
                <a:gd name="T16" fmla="*/ 9622 w 49"/>
                <a:gd name="T17" fmla="*/ 20674 h 86"/>
                <a:gd name="T18" fmla="*/ 5702 w 49"/>
                <a:gd name="T19" fmla="*/ 17721 h 86"/>
                <a:gd name="T20" fmla="*/ 4989 w 49"/>
                <a:gd name="T21" fmla="*/ 17721 h 86"/>
                <a:gd name="T22" fmla="*/ 4989 w 49"/>
                <a:gd name="T23" fmla="*/ 31381 h 86"/>
                <a:gd name="T24" fmla="*/ 0 w 49"/>
                <a:gd name="T25" fmla="*/ 31381 h 86"/>
                <a:gd name="T26" fmla="*/ 0 w 49"/>
                <a:gd name="T27" fmla="*/ 0 h 86"/>
                <a:gd name="T28" fmla="*/ 1069 w 49"/>
                <a:gd name="T29" fmla="*/ 0 h 86"/>
                <a:gd name="T30" fmla="*/ 6771 w 49"/>
                <a:gd name="T31" fmla="*/ 13660 h 86"/>
                <a:gd name="T32" fmla="*/ 10335 w 49"/>
                <a:gd name="T33" fmla="*/ 8860 h 86"/>
                <a:gd name="T34" fmla="*/ 6771 w 49"/>
                <a:gd name="T35" fmla="*/ 4061 h 86"/>
                <a:gd name="T36" fmla="*/ 4989 w 49"/>
                <a:gd name="T37" fmla="*/ 4061 h 86"/>
                <a:gd name="T38" fmla="*/ 4989 w 49"/>
                <a:gd name="T39" fmla="*/ 12922 h 86"/>
                <a:gd name="T40" fmla="*/ 6771 w 49"/>
                <a:gd name="T41" fmla="*/ 12922 h 86"/>
                <a:gd name="T42" fmla="*/ 6771 w 49"/>
                <a:gd name="T43" fmla="*/ 13660 h 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9" h="86">
                  <a:moveTo>
                    <a:pt x="3" y="0"/>
                  </a:moveTo>
                  <a:lnTo>
                    <a:pt x="24" y="0"/>
                  </a:lnTo>
                  <a:cubicBezTo>
                    <a:pt x="37" y="0"/>
                    <a:pt x="45" y="8"/>
                    <a:pt x="45" y="21"/>
                  </a:cubicBezTo>
                  <a:cubicBezTo>
                    <a:pt x="45" y="32"/>
                    <a:pt x="40" y="40"/>
                    <a:pt x="32" y="40"/>
                  </a:cubicBezTo>
                  <a:cubicBezTo>
                    <a:pt x="35" y="40"/>
                    <a:pt x="37" y="43"/>
                    <a:pt x="40" y="51"/>
                  </a:cubicBezTo>
                  <a:lnTo>
                    <a:pt x="48" y="82"/>
                  </a:lnTo>
                  <a:lnTo>
                    <a:pt x="35" y="82"/>
                  </a:lnTo>
                  <a:lnTo>
                    <a:pt x="27" y="56"/>
                  </a:lnTo>
                  <a:cubicBezTo>
                    <a:pt x="24" y="51"/>
                    <a:pt x="22" y="48"/>
                    <a:pt x="16" y="48"/>
                  </a:cubicBezTo>
                  <a:lnTo>
                    <a:pt x="14" y="48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3" y="0"/>
                  </a:lnTo>
                  <a:close/>
                  <a:moveTo>
                    <a:pt x="19" y="37"/>
                  </a:moveTo>
                  <a:cubicBezTo>
                    <a:pt x="27" y="37"/>
                    <a:pt x="29" y="32"/>
                    <a:pt x="29" y="24"/>
                  </a:cubicBezTo>
                  <a:cubicBezTo>
                    <a:pt x="29" y="14"/>
                    <a:pt x="24" y="11"/>
                    <a:pt x="19" y="11"/>
                  </a:cubicBezTo>
                  <a:lnTo>
                    <a:pt x="14" y="11"/>
                  </a:lnTo>
                  <a:lnTo>
                    <a:pt x="14" y="35"/>
                  </a:lnTo>
                  <a:lnTo>
                    <a:pt x="19" y="35"/>
                  </a:lnTo>
                  <a:lnTo>
                    <a:pt x="19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436">
              <a:extLst>
                <a:ext uri="{FF2B5EF4-FFF2-40B4-BE49-F238E27FC236}">
                  <a16:creationId xmlns:a16="http://schemas.microsoft.com/office/drawing/2014/main" id="{E14BCA79-4ED6-44B2-8639-2F09DB3BC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036" y="6635746"/>
              <a:ext cx="14288" cy="31750"/>
            </a:xfrm>
            <a:custGeom>
              <a:avLst/>
              <a:gdLst>
                <a:gd name="T0" fmla="*/ 0 w 38"/>
                <a:gd name="T1" fmla="*/ 0 h 86"/>
                <a:gd name="T2" fmla="*/ 13912 w 38"/>
                <a:gd name="T3" fmla="*/ 0 h 86"/>
                <a:gd name="T4" fmla="*/ 13912 w 38"/>
                <a:gd name="T5" fmla="*/ 5169 h 86"/>
                <a:gd name="T6" fmla="*/ 4888 w 38"/>
                <a:gd name="T7" fmla="*/ 5169 h 86"/>
                <a:gd name="T8" fmla="*/ 4888 w 38"/>
                <a:gd name="T9" fmla="*/ 12922 h 86"/>
                <a:gd name="T10" fmla="*/ 12784 w 38"/>
                <a:gd name="T11" fmla="*/ 12922 h 86"/>
                <a:gd name="T12" fmla="*/ 12784 w 38"/>
                <a:gd name="T13" fmla="*/ 17721 h 86"/>
                <a:gd name="T14" fmla="*/ 4888 w 38"/>
                <a:gd name="T15" fmla="*/ 17721 h 86"/>
                <a:gd name="T16" fmla="*/ 4888 w 38"/>
                <a:gd name="T17" fmla="*/ 26581 h 86"/>
                <a:gd name="T18" fmla="*/ 13912 w 38"/>
                <a:gd name="T19" fmla="*/ 26581 h 86"/>
                <a:gd name="T20" fmla="*/ 13912 w 38"/>
                <a:gd name="T21" fmla="*/ 31381 h 86"/>
                <a:gd name="T22" fmla="*/ 0 w 38"/>
                <a:gd name="T23" fmla="*/ 31381 h 86"/>
                <a:gd name="T24" fmla="*/ 0 w 38"/>
                <a:gd name="T25" fmla="*/ 0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86">
                  <a:moveTo>
                    <a:pt x="0" y="0"/>
                  </a:moveTo>
                  <a:lnTo>
                    <a:pt x="37" y="0"/>
                  </a:lnTo>
                  <a:lnTo>
                    <a:pt x="37" y="14"/>
                  </a:lnTo>
                  <a:lnTo>
                    <a:pt x="13" y="14"/>
                  </a:lnTo>
                  <a:lnTo>
                    <a:pt x="13" y="35"/>
                  </a:lnTo>
                  <a:lnTo>
                    <a:pt x="34" y="35"/>
                  </a:lnTo>
                  <a:lnTo>
                    <a:pt x="34" y="48"/>
                  </a:lnTo>
                  <a:lnTo>
                    <a:pt x="13" y="48"/>
                  </a:lnTo>
                  <a:lnTo>
                    <a:pt x="13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Freeform 437">
              <a:extLst>
                <a:ext uri="{FF2B5EF4-FFF2-40B4-BE49-F238E27FC236}">
                  <a16:creationId xmlns:a16="http://schemas.microsoft.com/office/drawing/2014/main" id="{A1A77AF9-2CCD-40D1-909B-31FB30754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324" y="6635746"/>
              <a:ext cx="19050" cy="31750"/>
            </a:xfrm>
            <a:custGeom>
              <a:avLst/>
              <a:gdLst>
                <a:gd name="T0" fmla="*/ 18697 w 54"/>
                <a:gd name="T1" fmla="*/ 13660 h 86"/>
                <a:gd name="T2" fmla="*/ 18697 w 54"/>
                <a:gd name="T3" fmla="*/ 29535 h 86"/>
                <a:gd name="T4" fmla="*/ 12347 w 54"/>
                <a:gd name="T5" fmla="*/ 31381 h 86"/>
                <a:gd name="T6" fmla="*/ 0 w 54"/>
                <a:gd name="T7" fmla="*/ 15875 h 86"/>
                <a:gd name="T8" fmla="*/ 12347 w 54"/>
                <a:gd name="T9" fmla="*/ 0 h 86"/>
                <a:gd name="T10" fmla="*/ 17992 w 54"/>
                <a:gd name="T11" fmla="*/ 1108 h 86"/>
                <a:gd name="T12" fmla="*/ 17992 w 54"/>
                <a:gd name="T13" fmla="*/ 5907 h 86"/>
                <a:gd name="T14" fmla="*/ 12347 w 54"/>
                <a:gd name="T15" fmla="*/ 4061 h 86"/>
                <a:gd name="T16" fmla="*/ 4939 w 54"/>
                <a:gd name="T17" fmla="*/ 15875 h 86"/>
                <a:gd name="T18" fmla="*/ 12347 w 54"/>
                <a:gd name="T19" fmla="*/ 27320 h 86"/>
                <a:gd name="T20" fmla="*/ 15169 w 54"/>
                <a:gd name="T21" fmla="*/ 26581 h 86"/>
                <a:gd name="T22" fmla="*/ 15169 w 54"/>
                <a:gd name="T23" fmla="*/ 18828 h 86"/>
                <a:gd name="T24" fmla="*/ 11289 w 54"/>
                <a:gd name="T25" fmla="*/ 18828 h 86"/>
                <a:gd name="T26" fmla="*/ 11289 w 54"/>
                <a:gd name="T27" fmla="*/ 13660 h 86"/>
                <a:gd name="T28" fmla="*/ 18697 w 54"/>
                <a:gd name="T29" fmla="*/ 13660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4" h="86">
                  <a:moveTo>
                    <a:pt x="53" y="37"/>
                  </a:moveTo>
                  <a:lnTo>
                    <a:pt x="53" y="80"/>
                  </a:lnTo>
                  <a:cubicBezTo>
                    <a:pt x="51" y="82"/>
                    <a:pt x="43" y="85"/>
                    <a:pt x="35" y="85"/>
                  </a:cubicBezTo>
                  <a:cubicBezTo>
                    <a:pt x="14" y="85"/>
                    <a:pt x="0" y="67"/>
                    <a:pt x="0" y="43"/>
                  </a:cubicBezTo>
                  <a:cubicBezTo>
                    <a:pt x="0" y="19"/>
                    <a:pt x="11" y="0"/>
                    <a:pt x="35" y="0"/>
                  </a:cubicBezTo>
                  <a:cubicBezTo>
                    <a:pt x="43" y="0"/>
                    <a:pt x="48" y="3"/>
                    <a:pt x="51" y="3"/>
                  </a:cubicBezTo>
                  <a:lnTo>
                    <a:pt x="51" y="16"/>
                  </a:lnTo>
                  <a:cubicBezTo>
                    <a:pt x="45" y="14"/>
                    <a:pt x="40" y="11"/>
                    <a:pt x="35" y="11"/>
                  </a:cubicBezTo>
                  <a:cubicBezTo>
                    <a:pt x="21" y="11"/>
                    <a:pt x="14" y="24"/>
                    <a:pt x="14" y="43"/>
                  </a:cubicBezTo>
                  <a:cubicBezTo>
                    <a:pt x="14" y="61"/>
                    <a:pt x="21" y="74"/>
                    <a:pt x="35" y="74"/>
                  </a:cubicBezTo>
                  <a:cubicBezTo>
                    <a:pt x="37" y="74"/>
                    <a:pt x="40" y="74"/>
                    <a:pt x="43" y="72"/>
                  </a:cubicBezTo>
                  <a:lnTo>
                    <a:pt x="43" y="51"/>
                  </a:lnTo>
                  <a:lnTo>
                    <a:pt x="32" y="51"/>
                  </a:lnTo>
                  <a:lnTo>
                    <a:pt x="32" y="37"/>
                  </a:lnTo>
                  <a:lnTo>
                    <a:pt x="53" y="3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Freeform 438">
              <a:extLst>
                <a:ext uri="{FF2B5EF4-FFF2-40B4-BE49-F238E27FC236}">
                  <a16:creationId xmlns:a16="http://schemas.microsoft.com/office/drawing/2014/main" id="{FBEE798D-C730-4AD5-B930-EA69187E8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136" y="6635746"/>
              <a:ext cx="4763" cy="30163"/>
            </a:xfrm>
            <a:custGeom>
              <a:avLst/>
              <a:gdLst>
                <a:gd name="T0" fmla="*/ 0 w 14"/>
                <a:gd name="T1" fmla="*/ 0 h 83"/>
                <a:gd name="T2" fmla="*/ 4423 w 14"/>
                <a:gd name="T3" fmla="*/ 0 h 83"/>
                <a:gd name="T4" fmla="*/ 4423 w 14"/>
                <a:gd name="T5" fmla="*/ 29800 h 83"/>
                <a:gd name="T6" fmla="*/ 0 w 14"/>
                <a:gd name="T7" fmla="*/ 29800 h 83"/>
                <a:gd name="T8" fmla="*/ 0 w 14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83">
                  <a:moveTo>
                    <a:pt x="0" y="0"/>
                  </a:moveTo>
                  <a:lnTo>
                    <a:pt x="13" y="0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Freeform 439">
              <a:extLst>
                <a:ext uri="{FF2B5EF4-FFF2-40B4-BE49-F238E27FC236}">
                  <a16:creationId xmlns:a16="http://schemas.microsoft.com/office/drawing/2014/main" id="{A0CC3612-253E-4F25-98E0-4EBE2BCFFB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4661" y="6634159"/>
              <a:ext cx="19050" cy="30162"/>
            </a:xfrm>
            <a:custGeom>
              <a:avLst/>
              <a:gdLst>
                <a:gd name="T0" fmla="*/ 9525 w 54"/>
                <a:gd name="T1" fmla="*/ 0 h 85"/>
                <a:gd name="T2" fmla="*/ 18697 w 54"/>
                <a:gd name="T3" fmla="*/ 14904 h 85"/>
                <a:gd name="T4" fmla="*/ 9525 w 54"/>
                <a:gd name="T5" fmla="*/ 29807 h 85"/>
                <a:gd name="T6" fmla="*/ 0 w 54"/>
                <a:gd name="T7" fmla="*/ 14904 h 85"/>
                <a:gd name="T8" fmla="*/ 9525 w 54"/>
                <a:gd name="T9" fmla="*/ 0 h 85"/>
                <a:gd name="T10" fmla="*/ 9525 w 54"/>
                <a:gd name="T11" fmla="*/ 26259 h 85"/>
                <a:gd name="T12" fmla="*/ 14111 w 54"/>
                <a:gd name="T13" fmla="*/ 14904 h 85"/>
                <a:gd name="T14" fmla="*/ 9525 w 54"/>
                <a:gd name="T15" fmla="*/ 3548 h 85"/>
                <a:gd name="T16" fmla="*/ 4939 w 54"/>
                <a:gd name="T17" fmla="*/ 14904 h 85"/>
                <a:gd name="T18" fmla="*/ 9525 w 54"/>
                <a:gd name="T19" fmla="*/ 26259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" h="85">
                  <a:moveTo>
                    <a:pt x="27" y="0"/>
                  </a:moveTo>
                  <a:cubicBezTo>
                    <a:pt x="40" y="0"/>
                    <a:pt x="53" y="13"/>
                    <a:pt x="53" y="42"/>
                  </a:cubicBezTo>
                  <a:cubicBezTo>
                    <a:pt x="53" y="71"/>
                    <a:pt x="40" y="84"/>
                    <a:pt x="27" y="84"/>
                  </a:cubicBezTo>
                  <a:cubicBezTo>
                    <a:pt x="14" y="84"/>
                    <a:pt x="0" y="71"/>
                    <a:pt x="0" y="42"/>
                  </a:cubicBezTo>
                  <a:cubicBezTo>
                    <a:pt x="0" y="13"/>
                    <a:pt x="11" y="0"/>
                    <a:pt x="27" y="0"/>
                  </a:cubicBezTo>
                  <a:close/>
                  <a:moveTo>
                    <a:pt x="27" y="74"/>
                  </a:moveTo>
                  <a:cubicBezTo>
                    <a:pt x="35" y="74"/>
                    <a:pt x="40" y="66"/>
                    <a:pt x="40" y="42"/>
                  </a:cubicBezTo>
                  <a:cubicBezTo>
                    <a:pt x="40" y="18"/>
                    <a:pt x="35" y="10"/>
                    <a:pt x="27" y="10"/>
                  </a:cubicBezTo>
                  <a:cubicBezTo>
                    <a:pt x="19" y="10"/>
                    <a:pt x="14" y="18"/>
                    <a:pt x="14" y="42"/>
                  </a:cubicBezTo>
                  <a:cubicBezTo>
                    <a:pt x="14" y="66"/>
                    <a:pt x="19" y="74"/>
                    <a:pt x="27" y="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Freeform 440">
              <a:extLst>
                <a:ext uri="{FF2B5EF4-FFF2-40B4-BE49-F238E27FC236}">
                  <a16:creationId xmlns:a16="http://schemas.microsoft.com/office/drawing/2014/main" id="{DAFA2382-E036-44FC-97A6-434A8B064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886" y="6635746"/>
              <a:ext cx="19050" cy="30163"/>
            </a:xfrm>
            <a:custGeom>
              <a:avLst/>
              <a:gdLst>
                <a:gd name="T0" fmla="*/ 0 w 51"/>
                <a:gd name="T1" fmla="*/ 0 h 83"/>
                <a:gd name="T2" fmla="*/ 5976 w 51"/>
                <a:gd name="T3" fmla="*/ 0 h 83"/>
                <a:gd name="T4" fmla="*/ 14941 w 51"/>
                <a:gd name="T5" fmla="*/ 24348 h 83"/>
                <a:gd name="T6" fmla="*/ 14941 w 51"/>
                <a:gd name="T7" fmla="*/ 24348 h 83"/>
                <a:gd name="T8" fmla="*/ 14941 w 51"/>
                <a:gd name="T9" fmla="*/ 0 h 83"/>
                <a:gd name="T10" fmla="*/ 18676 w 51"/>
                <a:gd name="T11" fmla="*/ 0 h 83"/>
                <a:gd name="T12" fmla="*/ 18676 w 51"/>
                <a:gd name="T13" fmla="*/ 29800 h 83"/>
                <a:gd name="T14" fmla="*/ 12700 w 51"/>
                <a:gd name="T15" fmla="*/ 29800 h 83"/>
                <a:gd name="T16" fmla="*/ 3735 w 51"/>
                <a:gd name="T17" fmla="*/ 5815 h 83"/>
                <a:gd name="T18" fmla="*/ 3735 w 51"/>
                <a:gd name="T19" fmla="*/ 5815 h 83"/>
                <a:gd name="T20" fmla="*/ 3735 w 51"/>
                <a:gd name="T21" fmla="*/ 29800 h 83"/>
                <a:gd name="T22" fmla="*/ 0 w 51"/>
                <a:gd name="T23" fmla="*/ 29800 h 83"/>
                <a:gd name="T24" fmla="*/ 0 w 51"/>
                <a:gd name="T25" fmla="*/ 0 h 8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1" h="83">
                  <a:moveTo>
                    <a:pt x="0" y="0"/>
                  </a:moveTo>
                  <a:lnTo>
                    <a:pt x="16" y="0"/>
                  </a:lnTo>
                  <a:lnTo>
                    <a:pt x="40" y="67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0" y="82"/>
                  </a:lnTo>
                  <a:lnTo>
                    <a:pt x="34" y="82"/>
                  </a:lnTo>
                  <a:lnTo>
                    <a:pt x="10" y="16"/>
                  </a:lnTo>
                  <a:lnTo>
                    <a:pt x="10" y="82"/>
                  </a:lnTo>
                  <a:lnTo>
                    <a:pt x="0" y="82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Freeform 441">
              <a:extLst>
                <a:ext uri="{FF2B5EF4-FFF2-40B4-BE49-F238E27FC236}">
                  <a16:creationId xmlns:a16="http://schemas.microsoft.com/office/drawing/2014/main" id="{C658BAD1-DDDE-43F1-B631-4F64AD901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5936" y="6635746"/>
              <a:ext cx="20638" cy="30163"/>
            </a:xfrm>
            <a:custGeom>
              <a:avLst/>
              <a:gdLst>
                <a:gd name="T0" fmla="*/ 14691 w 59"/>
                <a:gd name="T1" fmla="*/ 22168 h 83"/>
                <a:gd name="T2" fmla="*/ 6296 w 59"/>
                <a:gd name="T3" fmla="*/ 22168 h 83"/>
                <a:gd name="T4" fmla="*/ 4547 w 59"/>
                <a:gd name="T5" fmla="*/ 29800 h 83"/>
                <a:gd name="T6" fmla="*/ 0 w 59"/>
                <a:gd name="T7" fmla="*/ 29800 h 83"/>
                <a:gd name="T8" fmla="*/ 8395 w 59"/>
                <a:gd name="T9" fmla="*/ 0 h 83"/>
                <a:gd name="T10" fmla="*/ 12942 w 59"/>
                <a:gd name="T11" fmla="*/ 0 h 83"/>
                <a:gd name="T12" fmla="*/ 20288 w 59"/>
                <a:gd name="T13" fmla="*/ 29800 h 83"/>
                <a:gd name="T14" fmla="*/ 15741 w 59"/>
                <a:gd name="T15" fmla="*/ 29800 h 83"/>
                <a:gd name="T16" fmla="*/ 14691 w 59"/>
                <a:gd name="T17" fmla="*/ 22168 h 83"/>
                <a:gd name="T18" fmla="*/ 13992 w 59"/>
                <a:gd name="T19" fmla="*/ 17444 h 83"/>
                <a:gd name="T20" fmla="*/ 11193 w 59"/>
                <a:gd name="T21" fmla="*/ 2907 h 83"/>
                <a:gd name="T22" fmla="*/ 11193 w 59"/>
                <a:gd name="T23" fmla="*/ 2907 h 83"/>
                <a:gd name="T24" fmla="*/ 7346 w 59"/>
                <a:gd name="T25" fmla="*/ 17444 h 83"/>
                <a:gd name="T26" fmla="*/ 13992 w 59"/>
                <a:gd name="T27" fmla="*/ 17444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" h="83">
                  <a:moveTo>
                    <a:pt x="42" y="61"/>
                  </a:moveTo>
                  <a:lnTo>
                    <a:pt x="18" y="61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8" y="82"/>
                  </a:lnTo>
                  <a:lnTo>
                    <a:pt x="45" y="82"/>
                  </a:lnTo>
                  <a:lnTo>
                    <a:pt x="42" y="61"/>
                  </a:lnTo>
                  <a:close/>
                  <a:moveTo>
                    <a:pt x="40" y="48"/>
                  </a:moveTo>
                  <a:lnTo>
                    <a:pt x="32" y="8"/>
                  </a:lnTo>
                  <a:lnTo>
                    <a:pt x="21" y="48"/>
                  </a:lnTo>
                  <a:lnTo>
                    <a:pt x="40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Freeform 442">
              <a:extLst>
                <a:ext uri="{FF2B5EF4-FFF2-40B4-BE49-F238E27FC236}">
                  <a16:creationId xmlns:a16="http://schemas.microsoft.com/office/drawing/2014/main" id="{5AA4F957-27C5-4C87-8469-1A14B0530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336" y="6635746"/>
              <a:ext cx="12700" cy="31750"/>
            </a:xfrm>
            <a:custGeom>
              <a:avLst/>
              <a:gdLst>
                <a:gd name="T0" fmla="*/ 3629 w 35"/>
                <a:gd name="T1" fmla="*/ 0 h 86"/>
                <a:gd name="T2" fmla="*/ 3629 w 35"/>
                <a:gd name="T3" fmla="*/ 26581 h 86"/>
                <a:gd name="T4" fmla="*/ 12337 w 35"/>
                <a:gd name="T5" fmla="*/ 26581 h 86"/>
                <a:gd name="T6" fmla="*/ 12337 w 35"/>
                <a:gd name="T7" fmla="*/ 31381 h 86"/>
                <a:gd name="T8" fmla="*/ 0 w 35"/>
                <a:gd name="T9" fmla="*/ 31381 h 86"/>
                <a:gd name="T10" fmla="*/ 0 w 35"/>
                <a:gd name="T11" fmla="*/ 0 h 86"/>
                <a:gd name="T12" fmla="*/ 3629 w 35"/>
                <a:gd name="T13" fmla="*/ 0 h 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86">
                  <a:moveTo>
                    <a:pt x="10" y="0"/>
                  </a:moveTo>
                  <a:lnTo>
                    <a:pt x="10" y="72"/>
                  </a:lnTo>
                  <a:lnTo>
                    <a:pt x="34" y="72"/>
                  </a:lnTo>
                  <a:lnTo>
                    <a:pt x="34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Freeform 443">
              <a:extLst>
                <a:ext uri="{FF2B5EF4-FFF2-40B4-BE49-F238E27FC236}">
                  <a16:creationId xmlns:a16="http://schemas.microsoft.com/office/drawing/2014/main" id="{A8D42EA3-EB02-43D5-B8FC-F8DF052C2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561" y="6635746"/>
              <a:ext cx="15875" cy="31750"/>
            </a:xfrm>
            <a:custGeom>
              <a:avLst/>
              <a:gdLst>
                <a:gd name="T0" fmla="*/ 0 w 44"/>
                <a:gd name="T1" fmla="*/ 0 h 86"/>
                <a:gd name="T2" fmla="*/ 7577 w 44"/>
                <a:gd name="T3" fmla="*/ 0 h 86"/>
                <a:gd name="T4" fmla="*/ 15514 w 44"/>
                <a:gd name="T5" fmla="*/ 9968 h 86"/>
                <a:gd name="T6" fmla="*/ 7577 w 44"/>
                <a:gd name="T7" fmla="*/ 19567 h 86"/>
                <a:gd name="T8" fmla="*/ 4690 w 44"/>
                <a:gd name="T9" fmla="*/ 19567 h 86"/>
                <a:gd name="T10" fmla="*/ 4690 w 44"/>
                <a:gd name="T11" fmla="*/ 31381 h 86"/>
                <a:gd name="T12" fmla="*/ 0 w 44"/>
                <a:gd name="T13" fmla="*/ 31381 h 86"/>
                <a:gd name="T14" fmla="*/ 0 w 44"/>
                <a:gd name="T15" fmla="*/ 0 h 86"/>
                <a:gd name="T16" fmla="*/ 5773 w 44"/>
                <a:gd name="T17" fmla="*/ 14767 h 86"/>
                <a:gd name="T18" fmla="*/ 9741 w 44"/>
                <a:gd name="T19" fmla="*/ 9968 h 86"/>
                <a:gd name="T20" fmla="*/ 5773 w 44"/>
                <a:gd name="T21" fmla="*/ 5169 h 86"/>
                <a:gd name="T22" fmla="*/ 3969 w 44"/>
                <a:gd name="T23" fmla="*/ 5169 h 86"/>
                <a:gd name="T24" fmla="*/ 3969 w 44"/>
                <a:gd name="T25" fmla="*/ 14767 h 86"/>
                <a:gd name="T26" fmla="*/ 5773 w 44"/>
                <a:gd name="T27" fmla="*/ 14767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" h="86">
                  <a:moveTo>
                    <a:pt x="0" y="0"/>
                  </a:moveTo>
                  <a:lnTo>
                    <a:pt x="21" y="0"/>
                  </a:lnTo>
                  <a:cubicBezTo>
                    <a:pt x="35" y="0"/>
                    <a:pt x="43" y="11"/>
                    <a:pt x="43" y="27"/>
                  </a:cubicBezTo>
                  <a:cubicBezTo>
                    <a:pt x="43" y="43"/>
                    <a:pt x="35" y="53"/>
                    <a:pt x="21" y="53"/>
                  </a:cubicBezTo>
                  <a:lnTo>
                    <a:pt x="13" y="53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  <a:close/>
                  <a:moveTo>
                    <a:pt x="16" y="40"/>
                  </a:moveTo>
                  <a:cubicBezTo>
                    <a:pt x="24" y="40"/>
                    <a:pt x="27" y="35"/>
                    <a:pt x="27" y="27"/>
                  </a:cubicBezTo>
                  <a:cubicBezTo>
                    <a:pt x="27" y="19"/>
                    <a:pt x="24" y="14"/>
                    <a:pt x="16" y="14"/>
                  </a:cubicBezTo>
                  <a:lnTo>
                    <a:pt x="11" y="14"/>
                  </a:lnTo>
                  <a:lnTo>
                    <a:pt x="11" y="40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Freeform 444">
              <a:extLst>
                <a:ext uri="{FF2B5EF4-FFF2-40B4-BE49-F238E27FC236}">
                  <a16:creationId xmlns:a16="http://schemas.microsoft.com/office/drawing/2014/main" id="{913635C1-0216-4481-A367-03922F2B3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261" y="6635746"/>
              <a:ext cx="20638" cy="30163"/>
            </a:xfrm>
            <a:custGeom>
              <a:avLst/>
              <a:gdLst>
                <a:gd name="T0" fmla="*/ 14691 w 59"/>
                <a:gd name="T1" fmla="*/ 22168 h 83"/>
                <a:gd name="T2" fmla="*/ 6296 w 59"/>
                <a:gd name="T3" fmla="*/ 22168 h 83"/>
                <a:gd name="T4" fmla="*/ 4547 w 59"/>
                <a:gd name="T5" fmla="*/ 29800 h 83"/>
                <a:gd name="T6" fmla="*/ 0 w 59"/>
                <a:gd name="T7" fmla="*/ 29800 h 83"/>
                <a:gd name="T8" fmla="*/ 8395 w 59"/>
                <a:gd name="T9" fmla="*/ 0 h 83"/>
                <a:gd name="T10" fmla="*/ 12942 w 59"/>
                <a:gd name="T11" fmla="*/ 0 h 83"/>
                <a:gd name="T12" fmla="*/ 20288 w 59"/>
                <a:gd name="T13" fmla="*/ 29800 h 83"/>
                <a:gd name="T14" fmla="*/ 15741 w 59"/>
                <a:gd name="T15" fmla="*/ 29800 h 83"/>
                <a:gd name="T16" fmla="*/ 14691 w 59"/>
                <a:gd name="T17" fmla="*/ 22168 h 83"/>
                <a:gd name="T18" fmla="*/ 13642 w 59"/>
                <a:gd name="T19" fmla="*/ 17444 h 83"/>
                <a:gd name="T20" fmla="*/ 10844 w 59"/>
                <a:gd name="T21" fmla="*/ 2907 h 83"/>
                <a:gd name="T22" fmla="*/ 10844 w 59"/>
                <a:gd name="T23" fmla="*/ 2907 h 83"/>
                <a:gd name="T24" fmla="*/ 7346 w 59"/>
                <a:gd name="T25" fmla="*/ 17444 h 83"/>
                <a:gd name="T26" fmla="*/ 13642 w 59"/>
                <a:gd name="T27" fmla="*/ 17444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" h="83">
                  <a:moveTo>
                    <a:pt x="42" y="61"/>
                  </a:moveTo>
                  <a:lnTo>
                    <a:pt x="18" y="61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8" y="82"/>
                  </a:lnTo>
                  <a:lnTo>
                    <a:pt x="45" y="82"/>
                  </a:lnTo>
                  <a:lnTo>
                    <a:pt x="42" y="61"/>
                  </a:lnTo>
                  <a:close/>
                  <a:moveTo>
                    <a:pt x="39" y="48"/>
                  </a:moveTo>
                  <a:lnTo>
                    <a:pt x="31" y="8"/>
                  </a:lnTo>
                  <a:lnTo>
                    <a:pt x="21" y="48"/>
                  </a:lnTo>
                  <a:lnTo>
                    <a:pt x="39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Freeform 445">
              <a:extLst>
                <a:ext uri="{FF2B5EF4-FFF2-40B4-BE49-F238E27FC236}">
                  <a16:creationId xmlns:a16="http://schemas.microsoft.com/office/drawing/2014/main" id="{F99B55BA-8B45-47F1-8D69-EA542EC72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8486" y="6635746"/>
              <a:ext cx="15875" cy="31750"/>
            </a:xfrm>
            <a:custGeom>
              <a:avLst/>
              <a:gdLst>
                <a:gd name="T0" fmla="*/ 0 w 46"/>
                <a:gd name="T1" fmla="*/ 0 h 86"/>
                <a:gd name="T2" fmla="*/ 7247 w 46"/>
                <a:gd name="T3" fmla="*/ 0 h 86"/>
                <a:gd name="T4" fmla="*/ 14840 w 46"/>
                <a:gd name="T5" fmla="*/ 7753 h 86"/>
                <a:gd name="T6" fmla="*/ 10008 w 46"/>
                <a:gd name="T7" fmla="*/ 14767 h 86"/>
                <a:gd name="T8" fmla="*/ 10008 w 46"/>
                <a:gd name="T9" fmla="*/ 14767 h 86"/>
                <a:gd name="T10" fmla="*/ 12769 w 46"/>
                <a:gd name="T11" fmla="*/ 18828 h 86"/>
                <a:gd name="T12" fmla="*/ 15530 w 46"/>
                <a:gd name="T13" fmla="*/ 30273 h 86"/>
                <a:gd name="T14" fmla="*/ 11043 w 46"/>
                <a:gd name="T15" fmla="*/ 30273 h 86"/>
                <a:gd name="T16" fmla="*/ 8283 w 46"/>
                <a:gd name="T17" fmla="*/ 20674 h 86"/>
                <a:gd name="T18" fmla="*/ 4486 w 46"/>
                <a:gd name="T19" fmla="*/ 17721 h 86"/>
                <a:gd name="T20" fmla="*/ 3796 w 46"/>
                <a:gd name="T21" fmla="*/ 17721 h 86"/>
                <a:gd name="T22" fmla="*/ 3796 w 46"/>
                <a:gd name="T23" fmla="*/ 31381 h 86"/>
                <a:gd name="T24" fmla="*/ 0 w 46"/>
                <a:gd name="T25" fmla="*/ 31381 h 86"/>
                <a:gd name="T26" fmla="*/ 0 w 46"/>
                <a:gd name="T27" fmla="*/ 0 h 86"/>
                <a:gd name="T28" fmla="*/ 6557 w 46"/>
                <a:gd name="T29" fmla="*/ 13660 h 86"/>
                <a:gd name="T30" fmla="*/ 10008 w 46"/>
                <a:gd name="T31" fmla="*/ 8860 h 86"/>
                <a:gd name="T32" fmla="*/ 6557 w 46"/>
                <a:gd name="T33" fmla="*/ 4061 h 86"/>
                <a:gd name="T34" fmla="*/ 4486 w 46"/>
                <a:gd name="T35" fmla="*/ 4061 h 86"/>
                <a:gd name="T36" fmla="*/ 4486 w 46"/>
                <a:gd name="T37" fmla="*/ 12922 h 86"/>
                <a:gd name="T38" fmla="*/ 6557 w 46"/>
                <a:gd name="T39" fmla="*/ 12922 h 86"/>
                <a:gd name="T40" fmla="*/ 6557 w 46"/>
                <a:gd name="T41" fmla="*/ 13660 h 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6" h="86">
                  <a:moveTo>
                    <a:pt x="0" y="0"/>
                  </a:moveTo>
                  <a:lnTo>
                    <a:pt x="21" y="0"/>
                  </a:lnTo>
                  <a:cubicBezTo>
                    <a:pt x="35" y="0"/>
                    <a:pt x="43" y="8"/>
                    <a:pt x="43" y="21"/>
                  </a:cubicBezTo>
                  <a:cubicBezTo>
                    <a:pt x="43" y="32"/>
                    <a:pt x="37" y="40"/>
                    <a:pt x="29" y="40"/>
                  </a:cubicBezTo>
                  <a:cubicBezTo>
                    <a:pt x="32" y="40"/>
                    <a:pt x="35" y="43"/>
                    <a:pt x="37" y="51"/>
                  </a:cubicBezTo>
                  <a:lnTo>
                    <a:pt x="45" y="82"/>
                  </a:lnTo>
                  <a:lnTo>
                    <a:pt x="32" y="82"/>
                  </a:lnTo>
                  <a:lnTo>
                    <a:pt x="24" y="56"/>
                  </a:lnTo>
                  <a:cubicBezTo>
                    <a:pt x="21" y="51"/>
                    <a:pt x="19" y="48"/>
                    <a:pt x="13" y="48"/>
                  </a:cubicBezTo>
                  <a:lnTo>
                    <a:pt x="11" y="48"/>
                  </a:lnTo>
                  <a:lnTo>
                    <a:pt x="11" y="85"/>
                  </a:lnTo>
                  <a:lnTo>
                    <a:pt x="0" y="85"/>
                  </a:lnTo>
                  <a:lnTo>
                    <a:pt x="0" y="0"/>
                  </a:lnTo>
                  <a:close/>
                  <a:moveTo>
                    <a:pt x="19" y="37"/>
                  </a:moveTo>
                  <a:cubicBezTo>
                    <a:pt x="27" y="37"/>
                    <a:pt x="29" y="32"/>
                    <a:pt x="29" y="24"/>
                  </a:cubicBezTo>
                  <a:cubicBezTo>
                    <a:pt x="29" y="14"/>
                    <a:pt x="24" y="11"/>
                    <a:pt x="19" y="11"/>
                  </a:cubicBezTo>
                  <a:lnTo>
                    <a:pt x="13" y="11"/>
                  </a:lnTo>
                  <a:lnTo>
                    <a:pt x="13" y="35"/>
                  </a:lnTo>
                  <a:lnTo>
                    <a:pt x="19" y="35"/>
                  </a:lnTo>
                  <a:lnTo>
                    <a:pt x="19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Freeform 446">
              <a:extLst>
                <a:ext uri="{FF2B5EF4-FFF2-40B4-BE49-F238E27FC236}">
                  <a16:creationId xmlns:a16="http://schemas.microsoft.com/office/drawing/2014/main" id="{6F12E17E-24C6-43D4-80FD-0B7C95C3C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5949" y="6635746"/>
              <a:ext cx="20637" cy="30163"/>
            </a:xfrm>
            <a:custGeom>
              <a:avLst/>
              <a:gdLst>
                <a:gd name="T0" fmla="*/ 14691 w 59"/>
                <a:gd name="T1" fmla="*/ 22168 h 83"/>
                <a:gd name="T2" fmla="*/ 6296 w 59"/>
                <a:gd name="T3" fmla="*/ 22168 h 83"/>
                <a:gd name="T4" fmla="*/ 4547 w 59"/>
                <a:gd name="T5" fmla="*/ 29800 h 83"/>
                <a:gd name="T6" fmla="*/ 0 w 59"/>
                <a:gd name="T7" fmla="*/ 29800 h 83"/>
                <a:gd name="T8" fmla="*/ 8395 w 59"/>
                <a:gd name="T9" fmla="*/ 0 h 83"/>
                <a:gd name="T10" fmla="*/ 12942 w 59"/>
                <a:gd name="T11" fmla="*/ 0 h 83"/>
                <a:gd name="T12" fmla="*/ 20287 w 59"/>
                <a:gd name="T13" fmla="*/ 29800 h 83"/>
                <a:gd name="T14" fmla="*/ 15740 w 59"/>
                <a:gd name="T15" fmla="*/ 29800 h 83"/>
                <a:gd name="T16" fmla="*/ 14691 w 59"/>
                <a:gd name="T17" fmla="*/ 22168 h 83"/>
                <a:gd name="T18" fmla="*/ 13991 w 59"/>
                <a:gd name="T19" fmla="*/ 17444 h 83"/>
                <a:gd name="T20" fmla="*/ 11193 w 59"/>
                <a:gd name="T21" fmla="*/ 2907 h 83"/>
                <a:gd name="T22" fmla="*/ 11193 w 59"/>
                <a:gd name="T23" fmla="*/ 2907 h 83"/>
                <a:gd name="T24" fmla="*/ 7345 w 59"/>
                <a:gd name="T25" fmla="*/ 17444 h 83"/>
                <a:gd name="T26" fmla="*/ 13991 w 59"/>
                <a:gd name="T27" fmla="*/ 17444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" h="83">
                  <a:moveTo>
                    <a:pt x="42" y="61"/>
                  </a:moveTo>
                  <a:lnTo>
                    <a:pt x="18" y="61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8" y="82"/>
                  </a:lnTo>
                  <a:lnTo>
                    <a:pt x="45" y="82"/>
                  </a:lnTo>
                  <a:lnTo>
                    <a:pt x="42" y="61"/>
                  </a:lnTo>
                  <a:close/>
                  <a:moveTo>
                    <a:pt x="40" y="48"/>
                  </a:moveTo>
                  <a:lnTo>
                    <a:pt x="32" y="8"/>
                  </a:lnTo>
                  <a:lnTo>
                    <a:pt x="21" y="48"/>
                  </a:lnTo>
                  <a:lnTo>
                    <a:pt x="40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Freeform 447">
              <a:extLst>
                <a:ext uri="{FF2B5EF4-FFF2-40B4-BE49-F238E27FC236}">
                  <a16:creationId xmlns:a16="http://schemas.microsoft.com/office/drawing/2014/main" id="{6695F817-2EB9-4AC0-A7C2-F68F71109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4524" y="6635746"/>
              <a:ext cx="20637" cy="30163"/>
            </a:xfrm>
            <a:custGeom>
              <a:avLst/>
              <a:gdLst>
                <a:gd name="T0" fmla="*/ 14691 w 59"/>
                <a:gd name="T1" fmla="*/ 22168 h 83"/>
                <a:gd name="T2" fmla="*/ 6296 w 59"/>
                <a:gd name="T3" fmla="*/ 22168 h 83"/>
                <a:gd name="T4" fmla="*/ 4547 w 59"/>
                <a:gd name="T5" fmla="*/ 29800 h 83"/>
                <a:gd name="T6" fmla="*/ 0 w 59"/>
                <a:gd name="T7" fmla="*/ 29800 h 83"/>
                <a:gd name="T8" fmla="*/ 8395 w 59"/>
                <a:gd name="T9" fmla="*/ 0 h 83"/>
                <a:gd name="T10" fmla="*/ 12942 w 59"/>
                <a:gd name="T11" fmla="*/ 0 h 83"/>
                <a:gd name="T12" fmla="*/ 20287 w 59"/>
                <a:gd name="T13" fmla="*/ 29800 h 83"/>
                <a:gd name="T14" fmla="*/ 15740 w 59"/>
                <a:gd name="T15" fmla="*/ 29800 h 83"/>
                <a:gd name="T16" fmla="*/ 14691 w 59"/>
                <a:gd name="T17" fmla="*/ 22168 h 83"/>
                <a:gd name="T18" fmla="*/ 13641 w 59"/>
                <a:gd name="T19" fmla="*/ 17444 h 83"/>
                <a:gd name="T20" fmla="*/ 10843 w 59"/>
                <a:gd name="T21" fmla="*/ 2907 h 83"/>
                <a:gd name="T22" fmla="*/ 10843 w 59"/>
                <a:gd name="T23" fmla="*/ 2907 h 83"/>
                <a:gd name="T24" fmla="*/ 7345 w 59"/>
                <a:gd name="T25" fmla="*/ 17444 h 83"/>
                <a:gd name="T26" fmla="*/ 13641 w 59"/>
                <a:gd name="T27" fmla="*/ 17444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" h="83">
                  <a:moveTo>
                    <a:pt x="42" y="61"/>
                  </a:moveTo>
                  <a:lnTo>
                    <a:pt x="18" y="61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8" y="82"/>
                  </a:lnTo>
                  <a:lnTo>
                    <a:pt x="45" y="82"/>
                  </a:lnTo>
                  <a:lnTo>
                    <a:pt x="42" y="61"/>
                  </a:lnTo>
                  <a:close/>
                  <a:moveTo>
                    <a:pt x="39" y="48"/>
                  </a:moveTo>
                  <a:lnTo>
                    <a:pt x="31" y="8"/>
                  </a:lnTo>
                  <a:lnTo>
                    <a:pt x="21" y="48"/>
                  </a:lnTo>
                  <a:lnTo>
                    <a:pt x="39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Freeform 448">
              <a:extLst>
                <a:ext uri="{FF2B5EF4-FFF2-40B4-BE49-F238E27FC236}">
                  <a16:creationId xmlns:a16="http://schemas.microsoft.com/office/drawing/2014/main" id="{30BFF30C-BCAC-4987-92A2-2732E5563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6749" y="6634159"/>
              <a:ext cx="15875" cy="31750"/>
            </a:xfrm>
            <a:custGeom>
              <a:avLst/>
              <a:gdLst>
                <a:gd name="T0" fmla="*/ 0 w 44"/>
                <a:gd name="T1" fmla="*/ 26581 h 86"/>
                <a:gd name="T2" fmla="*/ 5773 w 44"/>
                <a:gd name="T3" fmla="*/ 28427 h 86"/>
                <a:gd name="T4" fmla="*/ 9741 w 44"/>
                <a:gd name="T5" fmla="*/ 23628 h 86"/>
                <a:gd name="T6" fmla="*/ 6855 w 44"/>
                <a:gd name="T7" fmla="*/ 18459 h 86"/>
                <a:gd name="T8" fmla="*/ 4690 w 44"/>
                <a:gd name="T9" fmla="*/ 16613 h 86"/>
                <a:gd name="T10" fmla="*/ 1082 w 44"/>
                <a:gd name="T11" fmla="*/ 8860 h 86"/>
                <a:gd name="T12" fmla="*/ 8659 w 44"/>
                <a:gd name="T13" fmla="*/ 0 h 86"/>
                <a:gd name="T14" fmla="*/ 13349 w 44"/>
                <a:gd name="T15" fmla="*/ 1108 h 86"/>
                <a:gd name="T16" fmla="*/ 13349 w 44"/>
                <a:gd name="T17" fmla="*/ 5907 h 86"/>
                <a:gd name="T18" fmla="*/ 8659 w 44"/>
                <a:gd name="T19" fmla="*/ 4799 h 86"/>
                <a:gd name="T20" fmla="*/ 4690 w 44"/>
                <a:gd name="T21" fmla="*/ 8860 h 86"/>
                <a:gd name="T22" fmla="*/ 7577 w 44"/>
                <a:gd name="T23" fmla="*/ 12552 h 86"/>
                <a:gd name="T24" fmla="*/ 10463 w 44"/>
                <a:gd name="T25" fmla="*/ 14767 h 86"/>
                <a:gd name="T26" fmla="*/ 15514 w 44"/>
                <a:gd name="T27" fmla="*/ 22520 h 86"/>
                <a:gd name="T28" fmla="*/ 6855 w 44"/>
                <a:gd name="T29" fmla="*/ 31381 h 86"/>
                <a:gd name="T30" fmla="*/ 1082 w 44"/>
                <a:gd name="T31" fmla="*/ 30273 h 86"/>
                <a:gd name="T32" fmla="*/ 0 w 44"/>
                <a:gd name="T33" fmla="*/ 26581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" h="86">
                  <a:moveTo>
                    <a:pt x="0" y="72"/>
                  </a:moveTo>
                  <a:cubicBezTo>
                    <a:pt x="3" y="74"/>
                    <a:pt x="8" y="77"/>
                    <a:pt x="16" y="77"/>
                  </a:cubicBezTo>
                  <a:cubicBezTo>
                    <a:pt x="21" y="77"/>
                    <a:pt x="27" y="74"/>
                    <a:pt x="27" y="64"/>
                  </a:cubicBezTo>
                  <a:cubicBezTo>
                    <a:pt x="27" y="58"/>
                    <a:pt x="24" y="56"/>
                    <a:pt x="19" y="50"/>
                  </a:cubicBezTo>
                  <a:lnTo>
                    <a:pt x="13" y="45"/>
                  </a:lnTo>
                  <a:cubicBezTo>
                    <a:pt x="6" y="40"/>
                    <a:pt x="3" y="34"/>
                    <a:pt x="3" y="24"/>
                  </a:cubicBezTo>
                  <a:cubicBezTo>
                    <a:pt x="3" y="8"/>
                    <a:pt x="13" y="0"/>
                    <a:pt x="24" y="0"/>
                  </a:cubicBezTo>
                  <a:cubicBezTo>
                    <a:pt x="32" y="0"/>
                    <a:pt x="37" y="3"/>
                    <a:pt x="37" y="3"/>
                  </a:cubicBezTo>
                  <a:lnTo>
                    <a:pt x="37" y="16"/>
                  </a:lnTo>
                  <a:cubicBezTo>
                    <a:pt x="35" y="13"/>
                    <a:pt x="29" y="13"/>
                    <a:pt x="24" y="13"/>
                  </a:cubicBezTo>
                  <a:cubicBezTo>
                    <a:pt x="19" y="13"/>
                    <a:pt x="13" y="19"/>
                    <a:pt x="13" y="24"/>
                  </a:cubicBezTo>
                  <a:cubicBezTo>
                    <a:pt x="13" y="29"/>
                    <a:pt x="16" y="32"/>
                    <a:pt x="21" y="34"/>
                  </a:cubicBezTo>
                  <a:lnTo>
                    <a:pt x="29" y="40"/>
                  </a:lnTo>
                  <a:cubicBezTo>
                    <a:pt x="37" y="45"/>
                    <a:pt x="43" y="50"/>
                    <a:pt x="43" y="61"/>
                  </a:cubicBezTo>
                  <a:cubicBezTo>
                    <a:pt x="43" y="77"/>
                    <a:pt x="32" y="85"/>
                    <a:pt x="19" y="85"/>
                  </a:cubicBezTo>
                  <a:cubicBezTo>
                    <a:pt x="11" y="85"/>
                    <a:pt x="6" y="85"/>
                    <a:pt x="3" y="82"/>
                  </a:cubicBezTo>
                  <a:lnTo>
                    <a:pt x="0" y="7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Freeform 449">
              <a:extLst>
                <a:ext uri="{FF2B5EF4-FFF2-40B4-BE49-F238E27FC236}">
                  <a16:creationId xmlns:a16="http://schemas.microsoft.com/office/drawing/2014/main" id="{9FBAE080-B716-4DBD-99DB-1934442DEF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1374" y="6591296"/>
              <a:ext cx="19050" cy="19050"/>
            </a:xfrm>
            <a:custGeom>
              <a:avLst/>
              <a:gdLst>
                <a:gd name="T0" fmla="*/ 0 w 54"/>
                <a:gd name="T1" fmla="*/ 18684 h 52"/>
                <a:gd name="T2" fmla="*/ 7761 w 54"/>
                <a:gd name="T3" fmla="*/ 0 h 52"/>
                <a:gd name="T4" fmla="*/ 18697 w 54"/>
                <a:gd name="T5" fmla="*/ 0 h 52"/>
                <a:gd name="T6" fmla="*/ 7761 w 54"/>
                <a:gd name="T7" fmla="*/ 18684 h 52"/>
                <a:gd name="T8" fmla="*/ 0 w 54"/>
                <a:gd name="T9" fmla="*/ 18684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52">
                  <a:moveTo>
                    <a:pt x="0" y="51"/>
                  </a:moveTo>
                  <a:lnTo>
                    <a:pt x="22" y="0"/>
                  </a:lnTo>
                  <a:lnTo>
                    <a:pt x="53" y="0"/>
                  </a:lnTo>
                  <a:lnTo>
                    <a:pt x="22" y="51"/>
                  </a:lnTo>
                  <a:lnTo>
                    <a:pt x="0" y="5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Freeform 450">
              <a:extLst>
                <a:ext uri="{FF2B5EF4-FFF2-40B4-BE49-F238E27FC236}">
                  <a16:creationId xmlns:a16="http://schemas.microsoft.com/office/drawing/2014/main" id="{68CECB15-5117-4FF4-92CD-EFAA9A16A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3374" y="6624634"/>
              <a:ext cx="9525" cy="7937"/>
            </a:xfrm>
            <a:custGeom>
              <a:avLst/>
              <a:gdLst>
                <a:gd name="T0" fmla="*/ 0 w 28"/>
                <a:gd name="T1" fmla="*/ 7606 h 24"/>
                <a:gd name="T2" fmla="*/ 3742 w 28"/>
                <a:gd name="T3" fmla="*/ 0 h 24"/>
                <a:gd name="T4" fmla="*/ 9185 w 28"/>
                <a:gd name="T5" fmla="*/ 0 h 24"/>
                <a:gd name="T6" fmla="*/ 3742 w 28"/>
                <a:gd name="T7" fmla="*/ 7606 h 24"/>
                <a:gd name="T8" fmla="*/ 0 w 28"/>
                <a:gd name="T9" fmla="*/ 760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24">
                  <a:moveTo>
                    <a:pt x="0" y="23"/>
                  </a:moveTo>
                  <a:lnTo>
                    <a:pt x="11" y="0"/>
                  </a:lnTo>
                  <a:lnTo>
                    <a:pt x="27" y="0"/>
                  </a:lnTo>
                  <a:lnTo>
                    <a:pt x="11" y="23"/>
                  </a:lnTo>
                  <a:lnTo>
                    <a:pt x="0" y="2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Freeform 451">
              <a:extLst>
                <a:ext uri="{FF2B5EF4-FFF2-40B4-BE49-F238E27FC236}">
                  <a16:creationId xmlns:a16="http://schemas.microsoft.com/office/drawing/2014/main" id="{4B43F953-7CE5-4F55-819A-E78D1A4D89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536" y="6313484"/>
              <a:ext cx="65088" cy="85725"/>
            </a:xfrm>
            <a:custGeom>
              <a:avLst/>
              <a:gdLst>
                <a:gd name="T0" fmla="*/ 64728 w 181"/>
                <a:gd name="T1" fmla="*/ 42505 h 240"/>
                <a:gd name="T2" fmla="*/ 32364 w 181"/>
                <a:gd name="T3" fmla="*/ 85368 h 240"/>
                <a:gd name="T4" fmla="*/ 0 w 181"/>
                <a:gd name="T5" fmla="*/ 42505 h 240"/>
                <a:gd name="T6" fmla="*/ 32364 w 181"/>
                <a:gd name="T7" fmla="*/ 0 h 240"/>
                <a:gd name="T8" fmla="*/ 64728 w 181"/>
                <a:gd name="T9" fmla="*/ 42505 h 240"/>
                <a:gd name="T10" fmla="*/ 49625 w 181"/>
                <a:gd name="T11" fmla="*/ 42505 h 240"/>
                <a:gd name="T12" fmla="*/ 32364 w 181"/>
                <a:gd name="T13" fmla="*/ 11430 h 240"/>
                <a:gd name="T14" fmla="*/ 15463 w 181"/>
                <a:gd name="T15" fmla="*/ 42505 h 240"/>
                <a:gd name="T16" fmla="*/ 32364 w 181"/>
                <a:gd name="T17" fmla="*/ 73938 h 240"/>
                <a:gd name="T18" fmla="*/ 49625 w 181"/>
                <a:gd name="T19" fmla="*/ 42505 h 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1" h="240">
                  <a:moveTo>
                    <a:pt x="180" y="119"/>
                  </a:moveTo>
                  <a:cubicBezTo>
                    <a:pt x="180" y="204"/>
                    <a:pt x="138" y="239"/>
                    <a:pt x="90" y="239"/>
                  </a:cubicBezTo>
                  <a:cubicBezTo>
                    <a:pt x="43" y="239"/>
                    <a:pt x="0" y="201"/>
                    <a:pt x="0" y="119"/>
                  </a:cubicBezTo>
                  <a:cubicBezTo>
                    <a:pt x="0" y="36"/>
                    <a:pt x="43" y="0"/>
                    <a:pt x="90" y="0"/>
                  </a:cubicBezTo>
                  <a:cubicBezTo>
                    <a:pt x="138" y="0"/>
                    <a:pt x="180" y="37"/>
                    <a:pt x="180" y="119"/>
                  </a:cubicBezTo>
                  <a:close/>
                  <a:moveTo>
                    <a:pt x="138" y="119"/>
                  </a:moveTo>
                  <a:cubicBezTo>
                    <a:pt x="138" y="56"/>
                    <a:pt x="117" y="32"/>
                    <a:pt x="90" y="32"/>
                  </a:cubicBezTo>
                  <a:cubicBezTo>
                    <a:pt x="64" y="32"/>
                    <a:pt x="43" y="56"/>
                    <a:pt x="43" y="119"/>
                  </a:cubicBezTo>
                  <a:cubicBezTo>
                    <a:pt x="43" y="186"/>
                    <a:pt x="64" y="207"/>
                    <a:pt x="90" y="207"/>
                  </a:cubicBezTo>
                  <a:cubicBezTo>
                    <a:pt x="117" y="207"/>
                    <a:pt x="138" y="183"/>
                    <a:pt x="138" y="1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Freeform 452">
              <a:extLst>
                <a:ext uri="{FF2B5EF4-FFF2-40B4-BE49-F238E27FC236}">
                  <a16:creationId xmlns:a16="http://schemas.microsoft.com/office/drawing/2014/main" id="{40A4E2D6-ECD9-4BA4-A8B3-0CD23D97D1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9149" y="6335709"/>
              <a:ext cx="31750" cy="63500"/>
            </a:xfrm>
            <a:custGeom>
              <a:avLst/>
              <a:gdLst>
                <a:gd name="T0" fmla="*/ 0 w 88"/>
                <a:gd name="T1" fmla="*/ 11545 h 176"/>
                <a:gd name="T2" fmla="*/ 0 w 88"/>
                <a:gd name="T3" fmla="*/ 1082 h 176"/>
                <a:gd name="T4" fmla="*/ 13349 w 88"/>
                <a:gd name="T5" fmla="*/ 1082 h 176"/>
                <a:gd name="T6" fmla="*/ 13349 w 88"/>
                <a:gd name="T7" fmla="*/ 12628 h 176"/>
                <a:gd name="T8" fmla="*/ 13349 w 88"/>
                <a:gd name="T9" fmla="*/ 12628 h 176"/>
                <a:gd name="T10" fmla="*/ 28503 w 88"/>
                <a:gd name="T11" fmla="*/ 0 h 176"/>
                <a:gd name="T12" fmla="*/ 31389 w 88"/>
                <a:gd name="T13" fmla="*/ 0 h 176"/>
                <a:gd name="T14" fmla="*/ 31389 w 88"/>
                <a:gd name="T15" fmla="*/ 14432 h 176"/>
                <a:gd name="T16" fmla="*/ 27781 w 88"/>
                <a:gd name="T17" fmla="*/ 13349 h 176"/>
                <a:gd name="T18" fmla="*/ 15153 w 88"/>
                <a:gd name="T19" fmla="*/ 28864 h 176"/>
                <a:gd name="T20" fmla="*/ 15153 w 88"/>
                <a:gd name="T21" fmla="*/ 63139 h 176"/>
                <a:gd name="T22" fmla="*/ 722 w 88"/>
                <a:gd name="T23" fmla="*/ 63139 h 176"/>
                <a:gd name="T24" fmla="*/ 0 w 88"/>
                <a:gd name="T25" fmla="*/ 11545 h 1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8" h="176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3"/>
                    <a:pt x="37" y="24"/>
                    <a:pt x="37" y="35"/>
                  </a:cubicBezTo>
                  <a:cubicBezTo>
                    <a:pt x="42" y="21"/>
                    <a:pt x="55" y="0"/>
                    <a:pt x="79" y="0"/>
                  </a:cubicBezTo>
                  <a:cubicBezTo>
                    <a:pt x="82" y="0"/>
                    <a:pt x="85" y="0"/>
                    <a:pt x="87" y="0"/>
                  </a:cubicBezTo>
                  <a:lnTo>
                    <a:pt x="87" y="40"/>
                  </a:lnTo>
                  <a:cubicBezTo>
                    <a:pt x="85" y="40"/>
                    <a:pt x="79" y="37"/>
                    <a:pt x="77" y="37"/>
                  </a:cubicBezTo>
                  <a:cubicBezTo>
                    <a:pt x="61" y="37"/>
                    <a:pt x="42" y="48"/>
                    <a:pt x="42" y="80"/>
                  </a:cubicBezTo>
                  <a:lnTo>
                    <a:pt x="42" y="175"/>
                  </a:lnTo>
                  <a:lnTo>
                    <a:pt x="2" y="175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Freeform 453">
              <a:extLst>
                <a:ext uri="{FF2B5EF4-FFF2-40B4-BE49-F238E27FC236}">
                  <a16:creationId xmlns:a16="http://schemas.microsoft.com/office/drawing/2014/main" id="{7A03C6E2-861F-4B24-8C81-4F63CC519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61" y="6335709"/>
              <a:ext cx="52388" cy="90487"/>
            </a:xfrm>
            <a:custGeom>
              <a:avLst/>
              <a:gdLst>
                <a:gd name="T0" fmla="*/ 4002 w 144"/>
                <a:gd name="T1" fmla="*/ 72752 h 250"/>
                <a:gd name="T2" fmla="*/ 21465 w 144"/>
                <a:gd name="T3" fmla="*/ 78543 h 250"/>
                <a:gd name="T4" fmla="*/ 37836 w 144"/>
                <a:gd name="T5" fmla="*/ 58274 h 250"/>
                <a:gd name="T6" fmla="*/ 37836 w 144"/>
                <a:gd name="T7" fmla="*/ 52482 h 250"/>
                <a:gd name="T8" fmla="*/ 21465 w 144"/>
                <a:gd name="T9" fmla="*/ 63341 h 250"/>
                <a:gd name="T10" fmla="*/ 0 w 144"/>
                <a:gd name="T11" fmla="*/ 32575 h 250"/>
                <a:gd name="T12" fmla="*/ 22192 w 144"/>
                <a:gd name="T13" fmla="*/ 0 h 250"/>
                <a:gd name="T14" fmla="*/ 38563 w 144"/>
                <a:gd name="T15" fmla="*/ 10496 h 250"/>
                <a:gd name="T16" fmla="*/ 38563 w 144"/>
                <a:gd name="T17" fmla="*/ 724 h 250"/>
                <a:gd name="T18" fmla="*/ 52024 w 144"/>
                <a:gd name="T19" fmla="*/ 724 h 250"/>
                <a:gd name="T20" fmla="*/ 52024 w 144"/>
                <a:gd name="T21" fmla="*/ 10496 h 250"/>
                <a:gd name="T22" fmla="*/ 52024 w 144"/>
                <a:gd name="T23" fmla="*/ 56464 h 250"/>
                <a:gd name="T24" fmla="*/ 24375 w 144"/>
                <a:gd name="T25" fmla="*/ 90125 h 250"/>
                <a:gd name="T26" fmla="*/ 2910 w 144"/>
                <a:gd name="T27" fmla="*/ 86144 h 250"/>
                <a:gd name="T28" fmla="*/ 4002 w 144"/>
                <a:gd name="T29" fmla="*/ 72752 h 250"/>
                <a:gd name="T30" fmla="*/ 36744 w 144"/>
                <a:gd name="T31" fmla="*/ 30766 h 250"/>
                <a:gd name="T32" fmla="*/ 25103 w 144"/>
                <a:gd name="T33" fmla="*/ 10496 h 250"/>
                <a:gd name="T34" fmla="*/ 14552 w 144"/>
                <a:gd name="T35" fmla="*/ 30766 h 250"/>
                <a:gd name="T36" fmla="*/ 24375 w 144"/>
                <a:gd name="T37" fmla="*/ 51759 h 250"/>
                <a:gd name="T38" fmla="*/ 36744 w 144"/>
                <a:gd name="T39" fmla="*/ 30766 h 2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4" h="250">
                  <a:moveTo>
                    <a:pt x="11" y="201"/>
                  </a:moveTo>
                  <a:cubicBezTo>
                    <a:pt x="22" y="206"/>
                    <a:pt x="40" y="217"/>
                    <a:pt x="59" y="217"/>
                  </a:cubicBezTo>
                  <a:cubicBezTo>
                    <a:pt x="96" y="217"/>
                    <a:pt x="104" y="190"/>
                    <a:pt x="104" y="161"/>
                  </a:cubicBezTo>
                  <a:lnTo>
                    <a:pt x="104" y="145"/>
                  </a:lnTo>
                  <a:cubicBezTo>
                    <a:pt x="98" y="159"/>
                    <a:pt x="85" y="175"/>
                    <a:pt x="59" y="175"/>
                  </a:cubicBezTo>
                  <a:cubicBezTo>
                    <a:pt x="35" y="175"/>
                    <a:pt x="0" y="159"/>
                    <a:pt x="0" y="90"/>
                  </a:cubicBezTo>
                  <a:cubicBezTo>
                    <a:pt x="0" y="42"/>
                    <a:pt x="16" y="0"/>
                    <a:pt x="61" y="0"/>
                  </a:cubicBezTo>
                  <a:cubicBezTo>
                    <a:pt x="85" y="0"/>
                    <a:pt x="96" y="13"/>
                    <a:pt x="106" y="29"/>
                  </a:cubicBezTo>
                  <a:lnTo>
                    <a:pt x="106" y="2"/>
                  </a:lnTo>
                  <a:lnTo>
                    <a:pt x="143" y="2"/>
                  </a:lnTo>
                  <a:lnTo>
                    <a:pt x="143" y="29"/>
                  </a:lnTo>
                  <a:lnTo>
                    <a:pt x="143" y="156"/>
                  </a:lnTo>
                  <a:cubicBezTo>
                    <a:pt x="143" y="209"/>
                    <a:pt x="128" y="249"/>
                    <a:pt x="67" y="249"/>
                  </a:cubicBezTo>
                  <a:cubicBezTo>
                    <a:pt x="40" y="249"/>
                    <a:pt x="19" y="241"/>
                    <a:pt x="8" y="238"/>
                  </a:cubicBezTo>
                  <a:lnTo>
                    <a:pt x="11" y="201"/>
                  </a:lnTo>
                  <a:close/>
                  <a:moveTo>
                    <a:pt x="101" y="85"/>
                  </a:moveTo>
                  <a:cubicBezTo>
                    <a:pt x="101" y="47"/>
                    <a:pt x="88" y="29"/>
                    <a:pt x="69" y="29"/>
                  </a:cubicBezTo>
                  <a:cubicBezTo>
                    <a:pt x="48" y="29"/>
                    <a:pt x="40" y="50"/>
                    <a:pt x="40" y="85"/>
                  </a:cubicBezTo>
                  <a:cubicBezTo>
                    <a:pt x="43" y="127"/>
                    <a:pt x="53" y="143"/>
                    <a:pt x="67" y="143"/>
                  </a:cubicBezTo>
                  <a:cubicBezTo>
                    <a:pt x="90" y="143"/>
                    <a:pt x="101" y="124"/>
                    <a:pt x="101" y="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Freeform 454">
              <a:extLst>
                <a:ext uri="{FF2B5EF4-FFF2-40B4-BE49-F238E27FC236}">
                  <a16:creationId xmlns:a16="http://schemas.microsoft.com/office/drawing/2014/main" id="{44C3BEB7-0F69-4C3D-9AAF-854281BF9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4399" y="6335709"/>
              <a:ext cx="50800" cy="65087"/>
            </a:xfrm>
            <a:custGeom>
              <a:avLst/>
              <a:gdLst>
                <a:gd name="T0" fmla="*/ 6944 w 139"/>
                <a:gd name="T1" fmla="*/ 4727 h 179"/>
                <a:gd name="T2" fmla="*/ 25948 w 139"/>
                <a:gd name="T3" fmla="*/ 0 h 179"/>
                <a:gd name="T4" fmla="*/ 49338 w 139"/>
                <a:gd name="T5" fmla="*/ 25089 h 179"/>
                <a:gd name="T6" fmla="*/ 49338 w 139"/>
                <a:gd name="T7" fmla="*/ 51997 h 179"/>
                <a:gd name="T8" fmla="*/ 50435 w 139"/>
                <a:gd name="T9" fmla="*/ 63633 h 179"/>
                <a:gd name="T10" fmla="*/ 36912 w 139"/>
                <a:gd name="T11" fmla="*/ 63633 h 179"/>
                <a:gd name="T12" fmla="*/ 35816 w 139"/>
                <a:gd name="T13" fmla="*/ 54906 h 179"/>
                <a:gd name="T14" fmla="*/ 18273 w 139"/>
                <a:gd name="T15" fmla="*/ 64723 h 179"/>
                <a:gd name="T16" fmla="*/ 0 w 139"/>
                <a:gd name="T17" fmla="*/ 46179 h 179"/>
                <a:gd name="T18" fmla="*/ 31796 w 139"/>
                <a:gd name="T19" fmla="*/ 25089 h 179"/>
                <a:gd name="T20" fmla="*/ 34719 w 139"/>
                <a:gd name="T21" fmla="*/ 25089 h 179"/>
                <a:gd name="T22" fmla="*/ 34719 w 139"/>
                <a:gd name="T23" fmla="*/ 23271 h 179"/>
                <a:gd name="T24" fmla="*/ 23390 w 139"/>
                <a:gd name="T25" fmla="*/ 11636 h 179"/>
                <a:gd name="T26" fmla="*/ 6944 w 139"/>
                <a:gd name="T27" fmla="*/ 17453 h 179"/>
                <a:gd name="T28" fmla="*/ 6944 w 139"/>
                <a:gd name="T29" fmla="*/ 4727 h 179"/>
                <a:gd name="T30" fmla="*/ 34719 w 139"/>
                <a:gd name="T31" fmla="*/ 33816 h 179"/>
                <a:gd name="T32" fmla="*/ 14619 w 139"/>
                <a:gd name="T33" fmla="*/ 45452 h 179"/>
                <a:gd name="T34" fmla="*/ 24121 w 139"/>
                <a:gd name="T35" fmla="*/ 54906 h 179"/>
                <a:gd name="T36" fmla="*/ 35816 w 139"/>
                <a:gd name="T37" fmla="*/ 36725 h 179"/>
                <a:gd name="T38" fmla="*/ 35816 w 139"/>
                <a:gd name="T39" fmla="*/ 33816 h 179"/>
                <a:gd name="T40" fmla="*/ 34719 w 139"/>
                <a:gd name="T41" fmla="*/ 33816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79">
                  <a:moveTo>
                    <a:pt x="19" y="13"/>
                  </a:moveTo>
                  <a:cubicBezTo>
                    <a:pt x="29" y="8"/>
                    <a:pt x="45" y="0"/>
                    <a:pt x="71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4"/>
                    <a:pt x="74" y="178"/>
                    <a:pt x="50" y="178"/>
                  </a:cubicBezTo>
                  <a:cubicBezTo>
                    <a:pt x="24" y="178"/>
                    <a:pt x="0" y="159"/>
                    <a:pt x="0" y="127"/>
                  </a:cubicBezTo>
                  <a:cubicBezTo>
                    <a:pt x="0" y="80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4" y="32"/>
                  </a:cubicBezTo>
                  <a:cubicBezTo>
                    <a:pt x="42" y="32"/>
                    <a:pt x="26" y="43"/>
                    <a:pt x="19" y="48"/>
                  </a:cubicBezTo>
                  <a:lnTo>
                    <a:pt x="19" y="13"/>
                  </a:lnTo>
                  <a:close/>
                  <a:moveTo>
                    <a:pt x="95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0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Freeform 455">
              <a:extLst>
                <a:ext uri="{FF2B5EF4-FFF2-40B4-BE49-F238E27FC236}">
                  <a16:creationId xmlns:a16="http://schemas.microsoft.com/office/drawing/2014/main" id="{EB98F80A-EFEE-49B3-B4C2-35268C8B8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136" y="6335709"/>
              <a:ext cx="47625" cy="63500"/>
            </a:xfrm>
            <a:custGeom>
              <a:avLst/>
              <a:gdLst>
                <a:gd name="T0" fmla="*/ 1066 w 134"/>
                <a:gd name="T1" fmla="*/ 11545 h 176"/>
                <a:gd name="T2" fmla="*/ 1066 w 134"/>
                <a:gd name="T3" fmla="*/ 1082 h 176"/>
                <a:gd name="T4" fmla="*/ 14216 w 134"/>
                <a:gd name="T5" fmla="*/ 1082 h 176"/>
                <a:gd name="T6" fmla="*/ 14216 w 134"/>
                <a:gd name="T7" fmla="*/ 10463 h 176"/>
                <a:gd name="T8" fmla="*/ 14216 w 134"/>
                <a:gd name="T9" fmla="*/ 10463 h 176"/>
                <a:gd name="T10" fmla="*/ 14216 w 134"/>
                <a:gd name="T11" fmla="*/ 10463 h 176"/>
                <a:gd name="T12" fmla="*/ 30210 w 134"/>
                <a:gd name="T13" fmla="*/ 0 h 176"/>
                <a:gd name="T14" fmla="*/ 47270 w 134"/>
                <a:gd name="T15" fmla="*/ 23091 h 176"/>
                <a:gd name="T16" fmla="*/ 47270 w 134"/>
                <a:gd name="T17" fmla="*/ 63139 h 176"/>
                <a:gd name="T18" fmla="*/ 33053 w 134"/>
                <a:gd name="T19" fmla="*/ 63139 h 176"/>
                <a:gd name="T20" fmla="*/ 33053 w 134"/>
                <a:gd name="T21" fmla="*/ 25977 h 176"/>
                <a:gd name="T22" fmla="*/ 24523 w 134"/>
                <a:gd name="T23" fmla="*/ 12628 h 176"/>
                <a:gd name="T24" fmla="*/ 14216 w 134"/>
                <a:gd name="T25" fmla="*/ 26699 h 176"/>
                <a:gd name="T26" fmla="*/ 14216 w 134"/>
                <a:gd name="T27" fmla="*/ 63139 h 176"/>
                <a:gd name="T28" fmla="*/ 0 w 134"/>
                <a:gd name="T29" fmla="*/ 63139 h 176"/>
                <a:gd name="T30" fmla="*/ 1066 w 134"/>
                <a:gd name="T31" fmla="*/ 11545 h 1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4" h="176">
                  <a:moveTo>
                    <a:pt x="3" y="32"/>
                  </a:moveTo>
                  <a:cubicBezTo>
                    <a:pt x="3" y="21"/>
                    <a:pt x="3" y="11"/>
                    <a:pt x="3" y="3"/>
                  </a:cubicBezTo>
                  <a:lnTo>
                    <a:pt x="40" y="3"/>
                  </a:lnTo>
                  <a:cubicBezTo>
                    <a:pt x="40" y="11"/>
                    <a:pt x="40" y="21"/>
                    <a:pt x="40" y="29"/>
                  </a:cubicBezTo>
                  <a:cubicBezTo>
                    <a:pt x="45" y="19"/>
                    <a:pt x="56" y="0"/>
                    <a:pt x="85" y="0"/>
                  </a:cubicBezTo>
                  <a:cubicBezTo>
                    <a:pt x="122" y="0"/>
                    <a:pt x="133" y="29"/>
                    <a:pt x="133" y="64"/>
                  </a:cubicBezTo>
                  <a:lnTo>
                    <a:pt x="133" y="175"/>
                  </a:lnTo>
                  <a:lnTo>
                    <a:pt x="93" y="175"/>
                  </a:lnTo>
                  <a:lnTo>
                    <a:pt x="93" y="72"/>
                  </a:lnTo>
                  <a:cubicBezTo>
                    <a:pt x="93" y="45"/>
                    <a:pt x="88" y="35"/>
                    <a:pt x="69" y="35"/>
                  </a:cubicBezTo>
                  <a:cubicBezTo>
                    <a:pt x="48" y="35"/>
                    <a:pt x="40" y="53"/>
                    <a:pt x="40" y="74"/>
                  </a:cubicBezTo>
                  <a:lnTo>
                    <a:pt x="40" y="175"/>
                  </a:lnTo>
                  <a:lnTo>
                    <a:pt x="0" y="175"/>
                  </a:lnTo>
                  <a:lnTo>
                    <a:pt x="3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Freeform 456">
              <a:extLst>
                <a:ext uri="{FF2B5EF4-FFF2-40B4-BE49-F238E27FC236}">
                  <a16:creationId xmlns:a16="http://schemas.microsoft.com/office/drawing/2014/main" id="{BFB82576-F197-4C55-9299-6D9C3FE08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3461" y="6310309"/>
              <a:ext cx="15875" cy="88900"/>
            </a:xfrm>
            <a:custGeom>
              <a:avLst/>
              <a:gdLst>
                <a:gd name="T0" fmla="*/ 0 w 43"/>
                <a:gd name="T1" fmla="*/ 0 h 245"/>
                <a:gd name="T2" fmla="*/ 15506 w 43"/>
                <a:gd name="T3" fmla="*/ 0 h 245"/>
                <a:gd name="T4" fmla="*/ 15506 w 43"/>
                <a:gd name="T5" fmla="*/ 14514 h 245"/>
                <a:gd name="T6" fmla="*/ 0 w 43"/>
                <a:gd name="T7" fmla="*/ 14514 h 245"/>
                <a:gd name="T8" fmla="*/ 0 w 43"/>
                <a:gd name="T9" fmla="*/ 0 h 245"/>
                <a:gd name="T10" fmla="*/ 0 w 43"/>
                <a:gd name="T11" fmla="*/ 26126 h 245"/>
                <a:gd name="T12" fmla="*/ 14398 w 43"/>
                <a:gd name="T13" fmla="*/ 26126 h 245"/>
                <a:gd name="T14" fmla="*/ 14398 w 43"/>
                <a:gd name="T15" fmla="*/ 88537 h 245"/>
                <a:gd name="T16" fmla="*/ 0 w 43"/>
                <a:gd name="T17" fmla="*/ 88537 h 245"/>
                <a:gd name="T18" fmla="*/ 0 w 43"/>
                <a:gd name="T19" fmla="*/ 26126 h 2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" h="245">
                  <a:moveTo>
                    <a:pt x="0" y="0"/>
                  </a:moveTo>
                  <a:lnTo>
                    <a:pt x="42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0" y="0"/>
                  </a:lnTo>
                  <a:close/>
                  <a:moveTo>
                    <a:pt x="0" y="72"/>
                  </a:moveTo>
                  <a:lnTo>
                    <a:pt x="39" y="72"/>
                  </a:lnTo>
                  <a:lnTo>
                    <a:pt x="39" y="244"/>
                  </a:lnTo>
                  <a:lnTo>
                    <a:pt x="0" y="244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Freeform 457">
              <a:extLst>
                <a:ext uri="{FF2B5EF4-FFF2-40B4-BE49-F238E27FC236}">
                  <a16:creationId xmlns:a16="http://schemas.microsoft.com/office/drawing/2014/main" id="{D1A18757-CB05-4280-825C-F14A09111D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274" y="6335709"/>
              <a:ext cx="39687" cy="63500"/>
            </a:xfrm>
            <a:custGeom>
              <a:avLst/>
              <a:gdLst>
                <a:gd name="T0" fmla="*/ 0 w 112"/>
                <a:gd name="T1" fmla="*/ 49790 h 176"/>
                <a:gd name="T2" fmla="*/ 25159 w 112"/>
                <a:gd name="T3" fmla="*/ 11545 h 176"/>
                <a:gd name="T4" fmla="*/ 709 w 112"/>
                <a:gd name="T5" fmla="*/ 11545 h 176"/>
                <a:gd name="T6" fmla="*/ 709 w 112"/>
                <a:gd name="T7" fmla="*/ 0 h 176"/>
                <a:gd name="T8" fmla="*/ 39333 w 112"/>
                <a:gd name="T9" fmla="*/ 0 h 176"/>
                <a:gd name="T10" fmla="*/ 39333 w 112"/>
                <a:gd name="T11" fmla="*/ 13349 h 176"/>
                <a:gd name="T12" fmla="*/ 14174 w 112"/>
                <a:gd name="T13" fmla="*/ 51594 h 176"/>
                <a:gd name="T14" fmla="*/ 39333 w 112"/>
                <a:gd name="T15" fmla="*/ 51594 h 176"/>
                <a:gd name="T16" fmla="*/ 39333 w 112"/>
                <a:gd name="T17" fmla="*/ 63139 h 176"/>
                <a:gd name="T18" fmla="*/ 0 w 112"/>
                <a:gd name="T19" fmla="*/ 63139 h 176"/>
                <a:gd name="T20" fmla="*/ 0 w 112"/>
                <a:gd name="T21" fmla="*/ 49790 h 1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2" h="176">
                  <a:moveTo>
                    <a:pt x="0" y="138"/>
                  </a:moveTo>
                  <a:lnTo>
                    <a:pt x="71" y="32"/>
                  </a:lnTo>
                  <a:lnTo>
                    <a:pt x="2" y="32"/>
                  </a:lnTo>
                  <a:lnTo>
                    <a:pt x="2" y="0"/>
                  </a:lnTo>
                  <a:lnTo>
                    <a:pt x="111" y="0"/>
                  </a:lnTo>
                  <a:lnTo>
                    <a:pt x="111" y="37"/>
                  </a:lnTo>
                  <a:lnTo>
                    <a:pt x="40" y="143"/>
                  </a:lnTo>
                  <a:lnTo>
                    <a:pt x="111" y="143"/>
                  </a:lnTo>
                  <a:lnTo>
                    <a:pt x="111" y="175"/>
                  </a:lnTo>
                  <a:lnTo>
                    <a:pt x="0" y="175"/>
                  </a:lnTo>
                  <a:lnTo>
                    <a:pt x="0" y="1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Freeform 458">
              <a:extLst>
                <a:ext uri="{FF2B5EF4-FFF2-40B4-BE49-F238E27FC236}">
                  <a16:creationId xmlns:a16="http://schemas.microsoft.com/office/drawing/2014/main" id="{3F8FCC1A-B435-403B-BBEB-2D62217F9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311" y="6335709"/>
              <a:ext cx="50800" cy="65087"/>
            </a:xfrm>
            <a:custGeom>
              <a:avLst/>
              <a:gdLst>
                <a:gd name="T0" fmla="*/ 6944 w 139"/>
                <a:gd name="T1" fmla="*/ 4727 h 179"/>
                <a:gd name="T2" fmla="*/ 26314 w 139"/>
                <a:gd name="T3" fmla="*/ 0 h 179"/>
                <a:gd name="T4" fmla="*/ 49338 w 139"/>
                <a:gd name="T5" fmla="*/ 25089 h 179"/>
                <a:gd name="T6" fmla="*/ 49338 w 139"/>
                <a:gd name="T7" fmla="*/ 51997 h 179"/>
                <a:gd name="T8" fmla="*/ 50435 w 139"/>
                <a:gd name="T9" fmla="*/ 63633 h 179"/>
                <a:gd name="T10" fmla="*/ 36912 w 139"/>
                <a:gd name="T11" fmla="*/ 63633 h 179"/>
                <a:gd name="T12" fmla="*/ 35816 w 139"/>
                <a:gd name="T13" fmla="*/ 54906 h 179"/>
                <a:gd name="T14" fmla="*/ 18639 w 139"/>
                <a:gd name="T15" fmla="*/ 64723 h 179"/>
                <a:gd name="T16" fmla="*/ 0 w 139"/>
                <a:gd name="T17" fmla="*/ 46179 h 179"/>
                <a:gd name="T18" fmla="*/ 32161 w 139"/>
                <a:gd name="T19" fmla="*/ 25089 h 179"/>
                <a:gd name="T20" fmla="*/ 35085 w 139"/>
                <a:gd name="T21" fmla="*/ 25089 h 179"/>
                <a:gd name="T22" fmla="*/ 35085 w 139"/>
                <a:gd name="T23" fmla="*/ 23271 h 179"/>
                <a:gd name="T24" fmla="*/ 23390 w 139"/>
                <a:gd name="T25" fmla="*/ 11636 h 179"/>
                <a:gd name="T26" fmla="*/ 6944 w 139"/>
                <a:gd name="T27" fmla="*/ 17453 h 179"/>
                <a:gd name="T28" fmla="*/ 6944 w 139"/>
                <a:gd name="T29" fmla="*/ 4727 h 179"/>
                <a:gd name="T30" fmla="*/ 35085 w 139"/>
                <a:gd name="T31" fmla="*/ 33816 h 179"/>
                <a:gd name="T32" fmla="*/ 14619 w 139"/>
                <a:gd name="T33" fmla="*/ 45452 h 179"/>
                <a:gd name="T34" fmla="*/ 24121 w 139"/>
                <a:gd name="T35" fmla="*/ 54906 h 179"/>
                <a:gd name="T36" fmla="*/ 35816 w 139"/>
                <a:gd name="T37" fmla="*/ 36725 h 179"/>
                <a:gd name="T38" fmla="*/ 35816 w 139"/>
                <a:gd name="T39" fmla="*/ 33816 h 179"/>
                <a:gd name="T40" fmla="*/ 35085 w 139"/>
                <a:gd name="T41" fmla="*/ 33816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79">
                  <a:moveTo>
                    <a:pt x="19" y="13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4"/>
                    <a:pt x="74" y="178"/>
                    <a:pt x="51" y="178"/>
                  </a:cubicBezTo>
                  <a:cubicBezTo>
                    <a:pt x="24" y="178"/>
                    <a:pt x="0" y="159"/>
                    <a:pt x="0" y="127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3"/>
                    <a:pt x="19" y="48"/>
                  </a:cubicBezTo>
                  <a:lnTo>
                    <a:pt x="19" y="13"/>
                  </a:lnTo>
                  <a:close/>
                  <a:moveTo>
                    <a:pt x="96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1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6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Freeform 459">
              <a:extLst>
                <a:ext uri="{FF2B5EF4-FFF2-40B4-BE49-F238E27FC236}">
                  <a16:creationId xmlns:a16="http://schemas.microsoft.com/office/drawing/2014/main" id="{3747777A-2539-4D84-B551-4A56A9C89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2049" y="6335709"/>
              <a:ext cx="41275" cy="90487"/>
            </a:xfrm>
            <a:custGeom>
              <a:avLst/>
              <a:gdLst>
                <a:gd name="T0" fmla="*/ 40916 w 115"/>
                <a:gd name="T1" fmla="*/ 61517 h 253"/>
                <a:gd name="T2" fmla="*/ 26918 w 115"/>
                <a:gd name="T3" fmla="*/ 64378 h 253"/>
                <a:gd name="T4" fmla="*/ 25842 w 115"/>
                <a:gd name="T5" fmla="*/ 64378 h 253"/>
                <a:gd name="T6" fmla="*/ 24047 w 115"/>
                <a:gd name="T7" fmla="*/ 71174 h 253"/>
                <a:gd name="T8" fmla="*/ 28713 w 115"/>
                <a:gd name="T9" fmla="*/ 70101 h 253"/>
                <a:gd name="T10" fmla="*/ 39122 w 115"/>
                <a:gd name="T11" fmla="*/ 78684 h 253"/>
                <a:gd name="T12" fmla="*/ 26918 w 115"/>
                <a:gd name="T13" fmla="*/ 90129 h 253"/>
                <a:gd name="T14" fmla="*/ 14357 w 115"/>
                <a:gd name="T15" fmla="*/ 87268 h 253"/>
                <a:gd name="T16" fmla="*/ 16151 w 115"/>
                <a:gd name="T17" fmla="*/ 82619 h 253"/>
                <a:gd name="T18" fmla="*/ 24765 w 115"/>
                <a:gd name="T19" fmla="*/ 84407 h 253"/>
                <a:gd name="T20" fmla="*/ 30508 w 115"/>
                <a:gd name="T21" fmla="*/ 79757 h 253"/>
                <a:gd name="T22" fmla="*/ 24765 w 115"/>
                <a:gd name="T23" fmla="*/ 74750 h 253"/>
                <a:gd name="T24" fmla="*/ 20099 w 115"/>
                <a:gd name="T25" fmla="*/ 75823 h 253"/>
                <a:gd name="T26" fmla="*/ 18305 w 115"/>
                <a:gd name="T27" fmla="*/ 74035 h 253"/>
                <a:gd name="T28" fmla="*/ 21894 w 115"/>
                <a:gd name="T29" fmla="*/ 63663 h 253"/>
                <a:gd name="T30" fmla="*/ 0 w 115"/>
                <a:gd name="T31" fmla="*/ 32189 h 253"/>
                <a:gd name="T32" fmla="*/ 28713 w 115"/>
                <a:gd name="T33" fmla="*/ 0 h 253"/>
                <a:gd name="T34" fmla="*/ 40916 w 115"/>
                <a:gd name="T35" fmla="*/ 2861 h 253"/>
                <a:gd name="T36" fmla="*/ 40198 w 115"/>
                <a:gd name="T37" fmla="*/ 14306 h 253"/>
                <a:gd name="T38" fmla="*/ 29790 w 115"/>
                <a:gd name="T39" fmla="*/ 11445 h 253"/>
                <a:gd name="T40" fmla="*/ 14357 w 115"/>
                <a:gd name="T41" fmla="*/ 32189 h 253"/>
                <a:gd name="T42" fmla="*/ 30508 w 115"/>
                <a:gd name="T43" fmla="*/ 52933 h 253"/>
                <a:gd name="T44" fmla="*/ 40916 w 115"/>
                <a:gd name="T45" fmla="*/ 50430 h 253"/>
                <a:gd name="T46" fmla="*/ 40916 w 115"/>
                <a:gd name="T47" fmla="*/ 61517 h 2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5" h="253">
                  <a:moveTo>
                    <a:pt x="114" y="172"/>
                  </a:moveTo>
                  <a:cubicBezTo>
                    <a:pt x="104" y="175"/>
                    <a:pt x="90" y="180"/>
                    <a:pt x="75" y="180"/>
                  </a:cubicBezTo>
                  <a:lnTo>
                    <a:pt x="72" y="180"/>
                  </a:lnTo>
                  <a:lnTo>
                    <a:pt x="67" y="199"/>
                  </a:lnTo>
                  <a:cubicBezTo>
                    <a:pt x="69" y="199"/>
                    <a:pt x="75" y="196"/>
                    <a:pt x="80" y="196"/>
                  </a:cubicBezTo>
                  <a:cubicBezTo>
                    <a:pt x="98" y="196"/>
                    <a:pt x="109" y="207"/>
                    <a:pt x="109" y="220"/>
                  </a:cubicBezTo>
                  <a:cubicBezTo>
                    <a:pt x="109" y="241"/>
                    <a:pt x="89" y="252"/>
                    <a:pt x="75" y="252"/>
                  </a:cubicBezTo>
                  <a:cubicBezTo>
                    <a:pt x="62" y="252"/>
                    <a:pt x="48" y="249"/>
                    <a:pt x="40" y="244"/>
                  </a:cubicBezTo>
                  <a:lnTo>
                    <a:pt x="45" y="231"/>
                  </a:lnTo>
                  <a:cubicBezTo>
                    <a:pt x="51" y="233"/>
                    <a:pt x="59" y="236"/>
                    <a:pt x="69" y="236"/>
                  </a:cubicBezTo>
                  <a:cubicBezTo>
                    <a:pt x="80" y="236"/>
                    <a:pt x="85" y="231"/>
                    <a:pt x="85" y="223"/>
                  </a:cubicBezTo>
                  <a:cubicBezTo>
                    <a:pt x="85" y="215"/>
                    <a:pt x="80" y="209"/>
                    <a:pt x="69" y="209"/>
                  </a:cubicBezTo>
                  <a:cubicBezTo>
                    <a:pt x="64" y="209"/>
                    <a:pt x="59" y="209"/>
                    <a:pt x="56" y="212"/>
                  </a:cubicBezTo>
                  <a:lnTo>
                    <a:pt x="51" y="207"/>
                  </a:lnTo>
                  <a:lnTo>
                    <a:pt x="61" y="178"/>
                  </a:lnTo>
                  <a:cubicBezTo>
                    <a:pt x="16" y="170"/>
                    <a:pt x="0" y="133"/>
                    <a:pt x="0" y="90"/>
                  </a:cubicBezTo>
                  <a:cubicBezTo>
                    <a:pt x="0" y="40"/>
                    <a:pt x="24" y="0"/>
                    <a:pt x="80" y="0"/>
                  </a:cubicBezTo>
                  <a:cubicBezTo>
                    <a:pt x="93" y="0"/>
                    <a:pt x="106" y="5"/>
                    <a:pt x="114" y="8"/>
                  </a:cubicBezTo>
                  <a:lnTo>
                    <a:pt x="112" y="40"/>
                  </a:lnTo>
                  <a:cubicBezTo>
                    <a:pt x="104" y="37"/>
                    <a:pt x="96" y="32"/>
                    <a:pt x="83" y="32"/>
                  </a:cubicBezTo>
                  <a:cubicBezTo>
                    <a:pt x="53" y="32"/>
                    <a:pt x="40" y="53"/>
                    <a:pt x="40" y="90"/>
                  </a:cubicBezTo>
                  <a:cubicBezTo>
                    <a:pt x="40" y="122"/>
                    <a:pt x="56" y="148"/>
                    <a:pt x="85" y="148"/>
                  </a:cubicBezTo>
                  <a:cubicBezTo>
                    <a:pt x="96" y="148"/>
                    <a:pt x="109" y="143"/>
                    <a:pt x="114" y="141"/>
                  </a:cubicBezTo>
                  <a:lnTo>
                    <a:pt x="114" y="17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Freeform 460">
              <a:extLst>
                <a:ext uri="{FF2B5EF4-FFF2-40B4-BE49-F238E27FC236}">
                  <a16:creationId xmlns:a16="http://schemas.microsoft.com/office/drawing/2014/main" id="{156A4FD6-F632-4299-BA85-6040981D3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499" y="6313484"/>
              <a:ext cx="50800" cy="85725"/>
            </a:xfrm>
            <a:custGeom>
              <a:avLst/>
              <a:gdLst>
                <a:gd name="T0" fmla="*/ 6578 w 139"/>
                <a:gd name="T1" fmla="*/ 26432 h 240"/>
                <a:gd name="T2" fmla="*/ 25948 w 139"/>
                <a:gd name="T3" fmla="*/ 21788 h 240"/>
                <a:gd name="T4" fmla="*/ 49338 w 139"/>
                <a:gd name="T5" fmla="*/ 46434 h 240"/>
                <a:gd name="T6" fmla="*/ 49338 w 139"/>
                <a:gd name="T7" fmla="*/ 72866 h 240"/>
                <a:gd name="T8" fmla="*/ 50435 w 139"/>
                <a:gd name="T9" fmla="*/ 84296 h 240"/>
                <a:gd name="T10" fmla="*/ 36912 w 139"/>
                <a:gd name="T11" fmla="*/ 84296 h 240"/>
                <a:gd name="T12" fmla="*/ 35816 w 139"/>
                <a:gd name="T13" fmla="*/ 75724 h 240"/>
                <a:gd name="T14" fmla="*/ 18273 w 139"/>
                <a:gd name="T15" fmla="*/ 85368 h 240"/>
                <a:gd name="T16" fmla="*/ 0 w 139"/>
                <a:gd name="T17" fmla="*/ 67151 h 240"/>
                <a:gd name="T18" fmla="*/ 31796 w 139"/>
                <a:gd name="T19" fmla="*/ 46434 h 240"/>
                <a:gd name="T20" fmla="*/ 34719 w 139"/>
                <a:gd name="T21" fmla="*/ 46434 h 240"/>
                <a:gd name="T22" fmla="*/ 34719 w 139"/>
                <a:gd name="T23" fmla="*/ 44648 h 240"/>
                <a:gd name="T24" fmla="*/ 23024 w 139"/>
                <a:gd name="T25" fmla="*/ 33218 h 240"/>
                <a:gd name="T26" fmla="*/ 6578 w 139"/>
                <a:gd name="T27" fmla="*/ 38933 h 240"/>
                <a:gd name="T28" fmla="*/ 6578 w 139"/>
                <a:gd name="T29" fmla="*/ 26432 h 240"/>
                <a:gd name="T30" fmla="*/ 8771 w 139"/>
                <a:gd name="T31" fmla="*/ 15359 h 240"/>
                <a:gd name="T32" fmla="*/ 19370 w 139"/>
                <a:gd name="T33" fmla="*/ 1072 h 240"/>
                <a:gd name="T34" fmla="*/ 32892 w 139"/>
                <a:gd name="T35" fmla="*/ 5001 h 240"/>
                <a:gd name="T36" fmla="*/ 36912 w 139"/>
                <a:gd name="T37" fmla="*/ 0 h 240"/>
                <a:gd name="T38" fmla="*/ 44587 w 139"/>
                <a:gd name="T39" fmla="*/ 0 h 240"/>
                <a:gd name="T40" fmla="*/ 33988 w 139"/>
                <a:gd name="T41" fmla="*/ 14288 h 240"/>
                <a:gd name="T42" fmla="*/ 20466 w 139"/>
                <a:gd name="T43" fmla="*/ 10358 h 240"/>
                <a:gd name="T44" fmla="*/ 16446 w 139"/>
                <a:gd name="T45" fmla="*/ 15359 h 240"/>
                <a:gd name="T46" fmla="*/ 8771 w 139"/>
                <a:gd name="T47" fmla="*/ 15359 h 240"/>
                <a:gd name="T48" fmla="*/ 33988 w 139"/>
                <a:gd name="T49" fmla="*/ 55007 h 240"/>
                <a:gd name="T50" fmla="*/ 13522 w 139"/>
                <a:gd name="T51" fmla="*/ 66437 h 240"/>
                <a:gd name="T52" fmla="*/ 23024 w 139"/>
                <a:gd name="T53" fmla="*/ 75724 h 240"/>
                <a:gd name="T54" fmla="*/ 34719 w 139"/>
                <a:gd name="T55" fmla="*/ 57864 h 240"/>
                <a:gd name="T56" fmla="*/ 34719 w 139"/>
                <a:gd name="T57" fmla="*/ 55007 h 240"/>
                <a:gd name="T58" fmla="*/ 33988 w 139"/>
                <a:gd name="T59" fmla="*/ 55007 h 24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39" h="240">
                  <a:moveTo>
                    <a:pt x="18" y="74"/>
                  </a:moveTo>
                  <a:cubicBezTo>
                    <a:pt x="29" y="69"/>
                    <a:pt x="45" y="61"/>
                    <a:pt x="71" y="61"/>
                  </a:cubicBezTo>
                  <a:cubicBezTo>
                    <a:pt x="122" y="61"/>
                    <a:pt x="135" y="88"/>
                    <a:pt x="135" y="130"/>
                  </a:cubicBezTo>
                  <a:lnTo>
                    <a:pt x="135" y="204"/>
                  </a:lnTo>
                  <a:cubicBezTo>
                    <a:pt x="135" y="217"/>
                    <a:pt x="135" y="228"/>
                    <a:pt x="138" y="236"/>
                  </a:cubicBezTo>
                  <a:lnTo>
                    <a:pt x="101" y="236"/>
                  </a:lnTo>
                  <a:cubicBezTo>
                    <a:pt x="98" y="228"/>
                    <a:pt x="98" y="220"/>
                    <a:pt x="98" y="212"/>
                  </a:cubicBezTo>
                  <a:cubicBezTo>
                    <a:pt x="87" y="225"/>
                    <a:pt x="74" y="239"/>
                    <a:pt x="50" y="239"/>
                  </a:cubicBezTo>
                  <a:cubicBezTo>
                    <a:pt x="24" y="239"/>
                    <a:pt x="0" y="220"/>
                    <a:pt x="0" y="188"/>
                  </a:cubicBezTo>
                  <a:cubicBezTo>
                    <a:pt x="0" y="141"/>
                    <a:pt x="37" y="130"/>
                    <a:pt x="87" y="130"/>
                  </a:cubicBezTo>
                  <a:lnTo>
                    <a:pt x="95" y="130"/>
                  </a:lnTo>
                  <a:lnTo>
                    <a:pt x="95" y="125"/>
                  </a:lnTo>
                  <a:cubicBezTo>
                    <a:pt x="95" y="109"/>
                    <a:pt x="87" y="93"/>
                    <a:pt x="63" y="93"/>
                  </a:cubicBezTo>
                  <a:cubicBezTo>
                    <a:pt x="42" y="93"/>
                    <a:pt x="26" y="104"/>
                    <a:pt x="18" y="109"/>
                  </a:cubicBezTo>
                  <a:lnTo>
                    <a:pt x="18" y="74"/>
                  </a:lnTo>
                  <a:close/>
                  <a:moveTo>
                    <a:pt x="24" y="43"/>
                  </a:moveTo>
                  <a:cubicBezTo>
                    <a:pt x="24" y="32"/>
                    <a:pt x="29" y="3"/>
                    <a:pt x="53" y="3"/>
                  </a:cubicBezTo>
                  <a:cubicBezTo>
                    <a:pt x="69" y="3"/>
                    <a:pt x="79" y="14"/>
                    <a:pt x="90" y="14"/>
                  </a:cubicBezTo>
                  <a:cubicBezTo>
                    <a:pt x="95" y="14"/>
                    <a:pt x="101" y="8"/>
                    <a:pt x="101" y="0"/>
                  </a:cubicBezTo>
                  <a:lnTo>
                    <a:pt x="122" y="0"/>
                  </a:lnTo>
                  <a:cubicBezTo>
                    <a:pt x="122" y="11"/>
                    <a:pt x="116" y="40"/>
                    <a:pt x="93" y="40"/>
                  </a:cubicBezTo>
                  <a:cubicBezTo>
                    <a:pt x="79" y="40"/>
                    <a:pt x="69" y="29"/>
                    <a:pt x="56" y="29"/>
                  </a:cubicBezTo>
                  <a:cubicBezTo>
                    <a:pt x="48" y="29"/>
                    <a:pt x="45" y="35"/>
                    <a:pt x="45" y="43"/>
                  </a:cubicBezTo>
                  <a:lnTo>
                    <a:pt x="24" y="43"/>
                  </a:lnTo>
                  <a:close/>
                  <a:moveTo>
                    <a:pt x="93" y="154"/>
                  </a:moveTo>
                  <a:cubicBezTo>
                    <a:pt x="58" y="154"/>
                    <a:pt x="37" y="162"/>
                    <a:pt x="37" y="186"/>
                  </a:cubicBezTo>
                  <a:cubicBezTo>
                    <a:pt x="37" y="202"/>
                    <a:pt x="48" y="212"/>
                    <a:pt x="63" y="212"/>
                  </a:cubicBezTo>
                  <a:cubicBezTo>
                    <a:pt x="87" y="212"/>
                    <a:pt x="95" y="194"/>
                    <a:pt x="95" y="162"/>
                  </a:cubicBezTo>
                  <a:lnTo>
                    <a:pt x="95" y="154"/>
                  </a:lnTo>
                  <a:lnTo>
                    <a:pt x="93" y="1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Freeform 461">
              <a:extLst>
                <a:ext uri="{FF2B5EF4-FFF2-40B4-BE49-F238E27FC236}">
                  <a16:creationId xmlns:a16="http://schemas.microsoft.com/office/drawing/2014/main" id="{2FA59108-0744-46F1-B8FB-8E553EB96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236" y="6335709"/>
              <a:ext cx="52388" cy="65087"/>
            </a:xfrm>
            <a:custGeom>
              <a:avLst/>
              <a:gdLst>
                <a:gd name="T0" fmla="*/ 52032 w 147"/>
                <a:gd name="T1" fmla="*/ 32364 h 181"/>
                <a:gd name="T2" fmla="*/ 26729 w 147"/>
                <a:gd name="T3" fmla="*/ 64727 h 181"/>
                <a:gd name="T4" fmla="*/ 0 w 147"/>
                <a:gd name="T5" fmla="*/ 32364 h 181"/>
                <a:gd name="T6" fmla="*/ 26729 w 147"/>
                <a:gd name="T7" fmla="*/ 0 h 181"/>
                <a:gd name="T8" fmla="*/ 52032 w 147"/>
                <a:gd name="T9" fmla="*/ 32364 h 181"/>
                <a:gd name="T10" fmla="*/ 37776 w 147"/>
                <a:gd name="T11" fmla="*/ 31645 h 181"/>
                <a:gd name="T12" fmla="*/ 26729 w 147"/>
                <a:gd name="T13" fmla="*/ 10428 h 181"/>
                <a:gd name="T14" fmla="*/ 15324 w 147"/>
                <a:gd name="T15" fmla="*/ 31645 h 181"/>
                <a:gd name="T16" fmla="*/ 26729 w 147"/>
                <a:gd name="T17" fmla="*/ 53220 h 181"/>
                <a:gd name="T18" fmla="*/ 37776 w 147"/>
                <a:gd name="T19" fmla="*/ 31645 h 1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7" h="181">
                  <a:moveTo>
                    <a:pt x="146" y="90"/>
                  </a:moveTo>
                  <a:cubicBezTo>
                    <a:pt x="146" y="161"/>
                    <a:pt x="106" y="180"/>
                    <a:pt x="75" y="180"/>
                  </a:cubicBezTo>
                  <a:cubicBezTo>
                    <a:pt x="40" y="180"/>
                    <a:pt x="0" y="164"/>
                    <a:pt x="0" y="90"/>
                  </a:cubicBezTo>
                  <a:cubicBezTo>
                    <a:pt x="0" y="19"/>
                    <a:pt x="40" y="0"/>
                    <a:pt x="75" y="0"/>
                  </a:cubicBezTo>
                  <a:cubicBezTo>
                    <a:pt x="109" y="0"/>
                    <a:pt x="146" y="18"/>
                    <a:pt x="146" y="90"/>
                  </a:cubicBezTo>
                  <a:close/>
                  <a:moveTo>
                    <a:pt x="106" y="88"/>
                  </a:moveTo>
                  <a:cubicBezTo>
                    <a:pt x="106" y="58"/>
                    <a:pt x="102" y="29"/>
                    <a:pt x="75" y="29"/>
                  </a:cubicBezTo>
                  <a:cubicBezTo>
                    <a:pt x="49" y="29"/>
                    <a:pt x="43" y="61"/>
                    <a:pt x="43" y="88"/>
                  </a:cubicBezTo>
                  <a:cubicBezTo>
                    <a:pt x="43" y="119"/>
                    <a:pt x="49" y="148"/>
                    <a:pt x="75" y="148"/>
                  </a:cubicBezTo>
                  <a:cubicBezTo>
                    <a:pt x="102" y="148"/>
                    <a:pt x="106" y="117"/>
                    <a:pt x="106" y="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Freeform 462">
              <a:extLst>
                <a:ext uri="{FF2B5EF4-FFF2-40B4-BE49-F238E27FC236}">
                  <a16:creationId xmlns:a16="http://schemas.microsoft.com/office/drawing/2014/main" id="{EB80EC10-0ECE-4967-BA0D-0018E8E00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124" y="6419846"/>
              <a:ext cx="50800" cy="85725"/>
            </a:xfrm>
            <a:custGeom>
              <a:avLst/>
              <a:gdLst>
                <a:gd name="T0" fmla="*/ 1096 w 139"/>
                <a:gd name="T1" fmla="*/ 0 h 237"/>
                <a:gd name="T2" fmla="*/ 24121 w 139"/>
                <a:gd name="T3" fmla="*/ 0 h 237"/>
                <a:gd name="T4" fmla="*/ 50435 w 139"/>
                <a:gd name="T5" fmla="*/ 25681 h 237"/>
                <a:gd name="T6" fmla="*/ 24121 w 139"/>
                <a:gd name="T7" fmla="*/ 51724 h 237"/>
                <a:gd name="T8" fmla="*/ 15350 w 139"/>
                <a:gd name="T9" fmla="*/ 51724 h 237"/>
                <a:gd name="T10" fmla="*/ 15350 w 139"/>
                <a:gd name="T11" fmla="*/ 85363 h 237"/>
                <a:gd name="T12" fmla="*/ 0 w 139"/>
                <a:gd name="T13" fmla="*/ 85363 h 237"/>
                <a:gd name="T14" fmla="*/ 1096 w 139"/>
                <a:gd name="T15" fmla="*/ 0 h 237"/>
                <a:gd name="T16" fmla="*/ 22294 w 139"/>
                <a:gd name="T17" fmla="*/ 40150 h 237"/>
                <a:gd name="T18" fmla="*/ 35816 w 139"/>
                <a:gd name="T19" fmla="*/ 25681 h 237"/>
                <a:gd name="T20" fmla="*/ 22294 w 139"/>
                <a:gd name="T21" fmla="*/ 12298 h 237"/>
                <a:gd name="T22" fmla="*/ 16446 w 139"/>
                <a:gd name="T23" fmla="*/ 12298 h 237"/>
                <a:gd name="T24" fmla="*/ 16446 w 139"/>
                <a:gd name="T25" fmla="*/ 40150 h 237"/>
                <a:gd name="T26" fmla="*/ 22294 w 139"/>
                <a:gd name="T27" fmla="*/ 40150 h 2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9" h="237">
                  <a:moveTo>
                    <a:pt x="3" y="0"/>
                  </a:moveTo>
                  <a:lnTo>
                    <a:pt x="66" y="0"/>
                  </a:lnTo>
                  <a:cubicBezTo>
                    <a:pt x="114" y="0"/>
                    <a:pt x="138" y="26"/>
                    <a:pt x="138" y="71"/>
                  </a:cubicBezTo>
                  <a:cubicBezTo>
                    <a:pt x="138" y="116"/>
                    <a:pt x="114" y="143"/>
                    <a:pt x="66" y="143"/>
                  </a:cubicBezTo>
                  <a:lnTo>
                    <a:pt x="42" y="143"/>
                  </a:lnTo>
                  <a:lnTo>
                    <a:pt x="42" y="236"/>
                  </a:lnTo>
                  <a:lnTo>
                    <a:pt x="0" y="236"/>
                  </a:lnTo>
                  <a:lnTo>
                    <a:pt x="3" y="0"/>
                  </a:lnTo>
                  <a:close/>
                  <a:moveTo>
                    <a:pt x="61" y="111"/>
                  </a:moveTo>
                  <a:cubicBezTo>
                    <a:pt x="87" y="111"/>
                    <a:pt x="98" y="97"/>
                    <a:pt x="98" y="71"/>
                  </a:cubicBezTo>
                  <a:cubicBezTo>
                    <a:pt x="98" y="44"/>
                    <a:pt x="87" y="34"/>
                    <a:pt x="61" y="34"/>
                  </a:cubicBezTo>
                  <a:lnTo>
                    <a:pt x="45" y="34"/>
                  </a:lnTo>
                  <a:lnTo>
                    <a:pt x="45" y="111"/>
                  </a:lnTo>
                  <a:lnTo>
                    <a:pt x="61" y="1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Freeform 463">
              <a:extLst>
                <a:ext uri="{FF2B5EF4-FFF2-40B4-BE49-F238E27FC236}">
                  <a16:creationId xmlns:a16="http://schemas.microsoft.com/office/drawing/2014/main" id="{7ED76AAE-8196-44B5-813C-020A9D219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336" y="6440484"/>
              <a:ext cx="50800" cy="65087"/>
            </a:xfrm>
            <a:custGeom>
              <a:avLst/>
              <a:gdLst>
                <a:gd name="T0" fmla="*/ 6944 w 139"/>
                <a:gd name="T1" fmla="*/ 4727 h 179"/>
                <a:gd name="T2" fmla="*/ 25948 w 139"/>
                <a:gd name="T3" fmla="*/ 0 h 179"/>
                <a:gd name="T4" fmla="*/ 49338 w 139"/>
                <a:gd name="T5" fmla="*/ 25089 h 179"/>
                <a:gd name="T6" fmla="*/ 49338 w 139"/>
                <a:gd name="T7" fmla="*/ 51997 h 179"/>
                <a:gd name="T8" fmla="*/ 50435 w 139"/>
                <a:gd name="T9" fmla="*/ 63633 h 179"/>
                <a:gd name="T10" fmla="*/ 36912 w 139"/>
                <a:gd name="T11" fmla="*/ 63633 h 179"/>
                <a:gd name="T12" fmla="*/ 35816 w 139"/>
                <a:gd name="T13" fmla="*/ 54906 h 179"/>
                <a:gd name="T14" fmla="*/ 18273 w 139"/>
                <a:gd name="T15" fmla="*/ 64723 h 179"/>
                <a:gd name="T16" fmla="*/ 0 w 139"/>
                <a:gd name="T17" fmla="*/ 46179 h 179"/>
                <a:gd name="T18" fmla="*/ 31796 w 139"/>
                <a:gd name="T19" fmla="*/ 25089 h 179"/>
                <a:gd name="T20" fmla="*/ 34719 w 139"/>
                <a:gd name="T21" fmla="*/ 25089 h 179"/>
                <a:gd name="T22" fmla="*/ 34719 w 139"/>
                <a:gd name="T23" fmla="*/ 23271 h 179"/>
                <a:gd name="T24" fmla="*/ 23390 w 139"/>
                <a:gd name="T25" fmla="*/ 11636 h 179"/>
                <a:gd name="T26" fmla="*/ 6944 w 139"/>
                <a:gd name="T27" fmla="*/ 17453 h 179"/>
                <a:gd name="T28" fmla="*/ 6944 w 139"/>
                <a:gd name="T29" fmla="*/ 4727 h 179"/>
                <a:gd name="T30" fmla="*/ 33988 w 139"/>
                <a:gd name="T31" fmla="*/ 33816 h 179"/>
                <a:gd name="T32" fmla="*/ 13522 w 139"/>
                <a:gd name="T33" fmla="*/ 45452 h 179"/>
                <a:gd name="T34" fmla="*/ 23390 w 139"/>
                <a:gd name="T35" fmla="*/ 54906 h 179"/>
                <a:gd name="T36" fmla="*/ 34719 w 139"/>
                <a:gd name="T37" fmla="*/ 36725 h 179"/>
                <a:gd name="T38" fmla="*/ 34719 w 139"/>
                <a:gd name="T39" fmla="*/ 33816 h 179"/>
                <a:gd name="T40" fmla="*/ 33988 w 139"/>
                <a:gd name="T41" fmla="*/ 33816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79">
                  <a:moveTo>
                    <a:pt x="19" y="13"/>
                  </a:moveTo>
                  <a:cubicBezTo>
                    <a:pt x="29" y="8"/>
                    <a:pt x="45" y="0"/>
                    <a:pt x="71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4"/>
                    <a:pt x="74" y="178"/>
                    <a:pt x="50" y="178"/>
                  </a:cubicBezTo>
                  <a:cubicBezTo>
                    <a:pt x="24" y="178"/>
                    <a:pt x="0" y="159"/>
                    <a:pt x="0" y="127"/>
                  </a:cubicBezTo>
                  <a:cubicBezTo>
                    <a:pt x="0" y="80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4" y="32"/>
                  </a:cubicBezTo>
                  <a:cubicBezTo>
                    <a:pt x="42" y="32"/>
                    <a:pt x="26" y="42"/>
                    <a:pt x="19" y="48"/>
                  </a:cubicBezTo>
                  <a:lnTo>
                    <a:pt x="19" y="13"/>
                  </a:lnTo>
                  <a:close/>
                  <a:moveTo>
                    <a:pt x="93" y="93"/>
                  </a:moveTo>
                  <a:cubicBezTo>
                    <a:pt x="58" y="93"/>
                    <a:pt x="37" y="101"/>
                    <a:pt x="37" y="125"/>
                  </a:cubicBezTo>
                  <a:cubicBezTo>
                    <a:pt x="37" y="140"/>
                    <a:pt x="48" y="151"/>
                    <a:pt x="64" y="151"/>
                  </a:cubicBezTo>
                  <a:cubicBezTo>
                    <a:pt x="87" y="151"/>
                    <a:pt x="95" y="133"/>
                    <a:pt x="95" y="101"/>
                  </a:cubicBezTo>
                  <a:lnTo>
                    <a:pt x="95" y="93"/>
                  </a:lnTo>
                  <a:lnTo>
                    <a:pt x="93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Freeform 464">
              <a:extLst>
                <a:ext uri="{FF2B5EF4-FFF2-40B4-BE49-F238E27FC236}">
                  <a16:creationId xmlns:a16="http://schemas.microsoft.com/office/drawing/2014/main" id="{8894E019-4F1B-49B3-8EDA-218F4A702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4074" y="6440484"/>
              <a:ext cx="47625" cy="63500"/>
            </a:xfrm>
            <a:custGeom>
              <a:avLst/>
              <a:gdLst>
                <a:gd name="T0" fmla="*/ 1066 w 134"/>
                <a:gd name="T1" fmla="*/ 11545 h 176"/>
                <a:gd name="T2" fmla="*/ 1066 w 134"/>
                <a:gd name="T3" fmla="*/ 1082 h 176"/>
                <a:gd name="T4" fmla="*/ 14216 w 134"/>
                <a:gd name="T5" fmla="*/ 1082 h 176"/>
                <a:gd name="T6" fmla="*/ 14216 w 134"/>
                <a:gd name="T7" fmla="*/ 10463 h 176"/>
                <a:gd name="T8" fmla="*/ 14216 w 134"/>
                <a:gd name="T9" fmla="*/ 10463 h 176"/>
                <a:gd name="T10" fmla="*/ 14216 w 134"/>
                <a:gd name="T11" fmla="*/ 10463 h 176"/>
                <a:gd name="T12" fmla="*/ 30210 w 134"/>
                <a:gd name="T13" fmla="*/ 0 h 176"/>
                <a:gd name="T14" fmla="*/ 47270 w 134"/>
                <a:gd name="T15" fmla="*/ 23091 h 176"/>
                <a:gd name="T16" fmla="*/ 47270 w 134"/>
                <a:gd name="T17" fmla="*/ 63139 h 176"/>
                <a:gd name="T18" fmla="*/ 33053 w 134"/>
                <a:gd name="T19" fmla="*/ 63139 h 176"/>
                <a:gd name="T20" fmla="*/ 33053 w 134"/>
                <a:gd name="T21" fmla="*/ 25977 h 176"/>
                <a:gd name="T22" fmla="*/ 24523 w 134"/>
                <a:gd name="T23" fmla="*/ 12628 h 176"/>
                <a:gd name="T24" fmla="*/ 14216 w 134"/>
                <a:gd name="T25" fmla="*/ 26699 h 176"/>
                <a:gd name="T26" fmla="*/ 14216 w 134"/>
                <a:gd name="T27" fmla="*/ 63139 h 176"/>
                <a:gd name="T28" fmla="*/ 0 w 134"/>
                <a:gd name="T29" fmla="*/ 63139 h 176"/>
                <a:gd name="T30" fmla="*/ 1066 w 134"/>
                <a:gd name="T31" fmla="*/ 11545 h 1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4" h="176">
                  <a:moveTo>
                    <a:pt x="3" y="32"/>
                  </a:moveTo>
                  <a:cubicBezTo>
                    <a:pt x="3" y="21"/>
                    <a:pt x="3" y="11"/>
                    <a:pt x="3" y="3"/>
                  </a:cubicBezTo>
                  <a:lnTo>
                    <a:pt x="40" y="3"/>
                  </a:lnTo>
                  <a:cubicBezTo>
                    <a:pt x="40" y="11"/>
                    <a:pt x="40" y="21"/>
                    <a:pt x="40" y="29"/>
                  </a:cubicBezTo>
                  <a:cubicBezTo>
                    <a:pt x="45" y="19"/>
                    <a:pt x="56" y="0"/>
                    <a:pt x="85" y="0"/>
                  </a:cubicBezTo>
                  <a:cubicBezTo>
                    <a:pt x="122" y="0"/>
                    <a:pt x="133" y="29"/>
                    <a:pt x="133" y="64"/>
                  </a:cubicBezTo>
                  <a:lnTo>
                    <a:pt x="133" y="175"/>
                  </a:lnTo>
                  <a:lnTo>
                    <a:pt x="93" y="175"/>
                  </a:lnTo>
                  <a:lnTo>
                    <a:pt x="93" y="72"/>
                  </a:lnTo>
                  <a:cubicBezTo>
                    <a:pt x="93" y="45"/>
                    <a:pt x="88" y="35"/>
                    <a:pt x="69" y="35"/>
                  </a:cubicBezTo>
                  <a:cubicBezTo>
                    <a:pt x="48" y="35"/>
                    <a:pt x="40" y="53"/>
                    <a:pt x="40" y="74"/>
                  </a:cubicBezTo>
                  <a:lnTo>
                    <a:pt x="40" y="175"/>
                  </a:lnTo>
                  <a:lnTo>
                    <a:pt x="0" y="175"/>
                  </a:lnTo>
                  <a:lnTo>
                    <a:pt x="3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Freeform 465">
              <a:extLst>
                <a:ext uri="{FF2B5EF4-FFF2-40B4-BE49-F238E27FC236}">
                  <a16:creationId xmlns:a16="http://schemas.microsoft.com/office/drawing/2014/main" id="{00488459-6FF1-45BD-90A2-84E7252EFB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1224" y="6464296"/>
              <a:ext cx="26987" cy="12700"/>
            </a:xfrm>
            <a:custGeom>
              <a:avLst/>
              <a:gdLst>
                <a:gd name="T0" fmla="*/ 13314 w 75"/>
                <a:gd name="T1" fmla="*/ 12337 h 35"/>
                <a:gd name="T2" fmla="*/ 0 w 75"/>
                <a:gd name="T3" fmla="*/ 12337 h 35"/>
                <a:gd name="T4" fmla="*/ 0 w 75"/>
                <a:gd name="T5" fmla="*/ 0 h 35"/>
                <a:gd name="T6" fmla="*/ 26627 w 75"/>
                <a:gd name="T7" fmla="*/ 0 h 35"/>
                <a:gd name="T8" fmla="*/ 26627 w 75"/>
                <a:gd name="T9" fmla="*/ 12337 h 35"/>
                <a:gd name="T10" fmla="*/ 13314 w 75"/>
                <a:gd name="T11" fmla="*/ 12337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5" h="35">
                  <a:moveTo>
                    <a:pt x="37" y="34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34"/>
                  </a:lnTo>
                  <a:lnTo>
                    <a:pt x="37" y="3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Freeform 466">
              <a:extLst>
                <a:ext uri="{FF2B5EF4-FFF2-40B4-BE49-F238E27FC236}">
                  <a16:creationId xmlns:a16="http://schemas.microsoft.com/office/drawing/2014/main" id="{A88CF47E-BBAB-4B0C-9036-66F3B25DA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1386" y="6419846"/>
              <a:ext cx="68263" cy="84138"/>
            </a:xfrm>
            <a:custGeom>
              <a:avLst/>
              <a:gdLst>
                <a:gd name="T0" fmla="*/ 48249 w 191"/>
                <a:gd name="T1" fmla="*/ 63643 h 234"/>
                <a:gd name="T2" fmla="*/ 20729 w 191"/>
                <a:gd name="T3" fmla="*/ 63643 h 234"/>
                <a:gd name="T4" fmla="*/ 15011 w 191"/>
                <a:gd name="T5" fmla="*/ 83778 h 234"/>
                <a:gd name="T6" fmla="*/ 0 w 191"/>
                <a:gd name="T7" fmla="*/ 83778 h 234"/>
                <a:gd name="T8" fmla="*/ 26447 w 191"/>
                <a:gd name="T9" fmla="*/ 0 h 234"/>
                <a:gd name="T10" fmla="*/ 42530 w 191"/>
                <a:gd name="T11" fmla="*/ 0 h 234"/>
                <a:gd name="T12" fmla="*/ 67906 w 191"/>
                <a:gd name="T13" fmla="*/ 83778 h 234"/>
                <a:gd name="T14" fmla="*/ 52895 w 191"/>
                <a:gd name="T15" fmla="*/ 83778 h 234"/>
                <a:gd name="T16" fmla="*/ 48249 w 191"/>
                <a:gd name="T17" fmla="*/ 63643 h 234"/>
                <a:gd name="T18" fmla="*/ 45390 w 191"/>
                <a:gd name="T19" fmla="*/ 52137 h 234"/>
                <a:gd name="T20" fmla="*/ 35025 w 191"/>
                <a:gd name="T21" fmla="*/ 13304 h 234"/>
                <a:gd name="T22" fmla="*/ 35025 w 191"/>
                <a:gd name="T23" fmla="*/ 13304 h 234"/>
                <a:gd name="T24" fmla="*/ 23588 w 191"/>
                <a:gd name="T25" fmla="*/ 52137 h 234"/>
                <a:gd name="T26" fmla="*/ 45390 w 191"/>
                <a:gd name="T27" fmla="*/ 52137 h 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" h="234">
                  <a:moveTo>
                    <a:pt x="135" y="177"/>
                  </a:moveTo>
                  <a:lnTo>
                    <a:pt x="58" y="177"/>
                  </a:lnTo>
                  <a:lnTo>
                    <a:pt x="42" y="233"/>
                  </a:lnTo>
                  <a:lnTo>
                    <a:pt x="0" y="233"/>
                  </a:lnTo>
                  <a:lnTo>
                    <a:pt x="74" y="0"/>
                  </a:lnTo>
                  <a:lnTo>
                    <a:pt x="119" y="0"/>
                  </a:lnTo>
                  <a:lnTo>
                    <a:pt x="190" y="233"/>
                  </a:lnTo>
                  <a:lnTo>
                    <a:pt x="148" y="233"/>
                  </a:lnTo>
                  <a:lnTo>
                    <a:pt x="135" y="177"/>
                  </a:lnTo>
                  <a:close/>
                  <a:moveTo>
                    <a:pt x="127" y="145"/>
                  </a:moveTo>
                  <a:lnTo>
                    <a:pt x="98" y="37"/>
                  </a:lnTo>
                  <a:lnTo>
                    <a:pt x="66" y="145"/>
                  </a:lnTo>
                  <a:lnTo>
                    <a:pt x="127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Freeform 467">
              <a:extLst>
                <a:ext uri="{FF2B5EF4-FFF2-40B4-BE49-F238E27FC236}">
                  <a16:creationId xmlns:a16="http://schemas.microsoft.com/office/drawing/2014/main" id="{1C90A12A-BBCD-40CD-AF67-5EEF455E0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5999" y="6440484"/>
              <a:ext cx="77787" cy="63500"/>
            </a:xfrm>
            <a:custGeom>
              <a:avLst/>
              <a:gdLst>
                <a:gd name="T0" fmla="*/ 0 w 218"/>
                <a:gd name="T1" fmla="*/ 11545 h 176"/>
                <a:gd name="T2" fmla="*/ 0 w 218"/>
                <a:gd name="T3" fmla="*/ 1082 h 176"/>
                <a:gd name="T4" fmla="*/ 14273 w 218"/>
                <a:gd name="T5" fmla="*/ 1082 h 176"/>
                <a:gd name="T6" fmla="*/ 14273 w 218"/>
                <a:gd name="T7" fmla="*/ 10463 h 176"/>
                <a:gd name="T8" fmla="*/ 14273 w 218"/>
                <a:gd name="T9" fmla="*/ 10463 h 176"/>
                <a:gd name="T10" fmla="*/ 29259 w 218"/>
                <a:gd name="T11" fmla="*/ 0 h 176"/>
                <a:gd name="T12" fmla="*/ 44603 w 218"/>
                <a:gd name="T13" fmla="*/ 9741 h 176"/>
                <a:gd name="T14" fmla="*/ 60660 w 218"/>
                <a:gd name="T15" fmla="*/ 0 h 176"/>
                <a:gd name="T16" fmla="*/ 77430 w 218"/>
                <a:gd name="T17" fmla="*/ 24895 h 176"/>
                <a:gd name="T18" fmla="*/ 77430 w 218"/>
                <a:gd name="T19" fmla="*/ 63139 h 176"/>
                <a:gd name="T20" fmla="*/ 63514 w 218"/>
                <a:gd name="T21" fmla="*/ 63139 h 176"/>
                <a:gd name="T22" fmla="*/ 63514 w 218"/>
                <a:gd name="T23" fmla="*/ 23813 h 176"/>
                <a:gd name="T24" fmla="*/ 56021 w 218"/>
                <a:gd name="T25" fmla="*/ 12628 h 176"/>
                <a:gd name="T26" fmla="*/ 46387 w 218"/>
                <a:gd name="T27" fmla="*/ 25977 h 176"/>
                <a:gd name="T28" fmla="*/ 46387 w 218"/>
                <a:gd name="T29" fmla="*/ 63139 h 176"/>
                <a:gd name="T30" fmla="*/ 32114 w 218"/>
                <a:gd name="T31" fmla="*/ 63139 h 176"/>
                <a:gd name="T32" fmla="*/ 32114 w 218"/>
                <a:gd name="T33" fmla="*/ 23813 h 176"/>
                <a:gd name="T34" fmla="*/ 24621 w 218"/>
                <a:gd name="T35" fmla="*/ 12628 h 176"/>
                <a:gd name="T36" fmla="*/ 15343 w 218"/>
                <a:gd name="T37" fmla="*/ 25977 h 176"/>
                <a:gd name="T38" fmla="*/ 15343 w 218"/>
                <a:gd name="T39" fmla="*/ 63139 h 176"/>
                <a:gd name="T40" fmla="*/ 1070 w 218"/>
                <a:gd name="T41" fmla="*/ 63139 h 176"/>
                <a:gd name="T42" fmla="*/ 0 w 218"/>
                <a:gd name="T43" fmla="*/ 11545 h 1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18" h="176">
                  <a:moveTo>
                    <a:pt x="0" y="32"/>
                  </a:moveTo>
                  <a:cubicBezTo>
                    <a:pt x="0" y="19"/>
                    <a:pt x="0" y="11"/>
                    <a:pt x="0" y="3"/>
                  </a:cubicBezTo>
                  <a:lnTo>
                    <a:pt x="40" y="3"/>
                  </a:lnTo>
                  <a:cubicBezTo>
                    <a:pt x="40" y="11"/>
                    <a:pt x="40" y="21"/>
                    <a:pt x="40" y="29"/>
                  </a:cubicBezTo>
                  <a:cubicBezTo>
                    <a:pt x="45" y="16"/>
                    <a:pt x="59" y="0"/>
                    <a:pt x="82" y="0"/>
                  </a:cubicBezTo>
                  <a:cubicBezTo>
                    <a:pt x="112" y="0"/>
                    <a:pt x="119" y="19"/>
                    <a:pt x="125" y="27"/>
                  </a:cubicBezTo>
                  <a:cubicBezTo>
                    <a:pt x="133" y="13"/>
                    <a:pt x="146" y="0"/>
                    <a:pt x="170" y="0"/>
                  </a:cubicBezTo>
                  <a:cubicBezTo>
                    <a:pt x="207" y="0"/>
                    <a:pt x="217" y="27"/>
                    <a:pt x="217" y="69"/>
                  </a:cubicBezTo>
                  <a:lnTo>
                    <a:pt x="217" y="175"/>
                  </a:lnTo>
                  <a:lnTo>
                    <a:pt x="178" y="175"/>
                  </a:lnTo>
                  <a:lnTo>
                    <a:pt x="178" y="66"/>
                  </a:lnTo>
                  <a:cubicBezTo>
                    <a:pt x="178" y="45"/>
                    <a:pt x="172" y="35"/>
                    <a:pt x="157" y="35"/>
                  </a:cubicBezTo>
                  <a:cubicBezTo>
                    <a:pt x="138" y="35"/>
                    <a:pt x="130" y="53"/>
                    <a:pt x="130" y="72"/>
                  </a:cubicBezTo>
                  <a:lnTo>
                    <a:pt x="130" y="175"/>
                  </a:lnTo>
                  <a:lnTo>
                    <a:pt x="90" y="175"/>
                  </a:lnTo>
                  <a:lnTo>
                    <a:pt x="90" y="66"/>
                  </a:lnTo>
                  <a:cubicBezTo>
                    <a:pt x="90" y="45"/>
                    <a:pt x="85" y="35"/>
                    <a:pt x="69" y="35"/>
                  </a:cubicBezTo>
                  <a:cubicBezTo>
                    <a:pt x="51" y="35"/>
                    <a:pt x="43" y="53"/>
                    <a:pt x="43" y="72"/>
                  </a:cubicBezTo>
                  <a:lnTo>
                    <a:pt x="43" y="175"/>
                  </a:lnTo>
                  <a:lnTo>
                    <a:pt x="3" y="175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Freeform 468">
              <a:extLst>
                <a:ext uri="{FF2B5EF4-FFF2-40B4-BE49-F238E27FC236}">
                  <a16:creationId xmlns:a16="http://schemas.microsoft.com/office/drawing/2014/main" id="{FF364515-E2EA-40AC-B6C4-1625FE0F3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311" y="6440484"/>
              <a:ext cx="49213" cy="65087"/>
            </a:xfrm>
            <a:custGeom>
              <a:avLst/>
              <a:gdLst>
                <a:gd name="T0" fmla="*/ 45956 w 136"/>
                <a:gd name="T1" fmla="*/ 60796 h 182"/>
                <a:gd name="T2" fmla="*/ 27863 w 136"/>
                <a:gd name="T3" fmla="*/ 64729 h 182"/>
                <a:gd name="T4" fmla="*/ 0 w 136"/>
                <a:gd name="T5" fmla="*/ 33259 h 182"/>
                <a:gd name="T6" fmla="*/ 24968 w 136"/>
                <a:gd name="T7" fmla="*/ 0 h 182"/>
                <a:gd name="T8" fmla="*/ 48851 w 136"/>
                <a:gd name="T9" fmla="*/ 33259 h 182"/>
                <a:gd name="T10" fmla="*/ 48851 w 136"/>
                <a:gd name="T11" fmla="*/ 36120 h 182"/>
                <a:gd name="T12" fmla="*/ 14474 w 136"/>
                <a:gd name="T13" fmla="*/ 36120 h 182"/>
                <a:gd name="T14" fmla="*/ 29673 w 136"/>
                <a:gd name="T15" fmla="*/ 53286 h 182"/>
                <a:gd name="T16" fmla="*/ 45233 w 136"/>
                <a:gd name="T17" fmla="*/ 48636 h 182"/>
                <a:gd name="T18" fmla="*/ 45956 w 136"/>
                <a:gd name="T19" fmla="*/ 60796 h 182"/>
                <a:gd name="T20" fmla="*/ 35462 w 136"/>
                <a:gd name="T21" fmla="*/ 27537 h 182"/>
                <a:gd name="T22" fmla="*/ 26054 w 136"/>
                <a:gd name="T23" fmla="*/ 11444 h 182"/>
                <a:gd name="T24" fmla="*/ 15560 w 136"/>
                <a:gd name="T25" fmla="*/ 27537 h 182"/>
                <a:gd name="T26" fmla="*/ 35462 w 136"/>
                <a:gd name="T27" fmla="*/ 27537 h 1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6" h="182">
                  <a:moveTo>
                    <a:pt x="127" y="170"/>
                  </a:moveTo>
                  <a:cubicBezTo>
                    <a:pt x="119" y="173"/>
                    <a:pt x="101" y="181"/>
                    <a:pt x="77" y="181"/>
                  </a:cubicBezTo>
                  <a:cubicBezTo>
                    <a:pt x="24" y="181"/>
                    <a:pt x="0" y="141"/>
                    <a:pt x="0" y="93"/>
                  </a:cubicBezTo>
                  <a:cubicBezTo>
                    <a:pt x="0" y="43"/>
                    <a:pt x="27" y="0"/>
                    <a:pt x="69" y="0"/>
                  </a:cubicBezTo>
                  <a:cubicBezTo>
                    <a:pt x="104" y="0"/>
                    <a:pt x="135" y="22"/>
                    <a:pt x="135" y="93"/>
                  </a:cubicBezTo>
                  <a:lnTo>
                    <a:pt x="135" y="101"/>
                  </a:lnTo>
                  <a:lnTo>
                    <a:pt x="40" y="101"/>
                  </a:lnTo>
                  <a:cubicBezTo>
                    <a:pt x="40" y="130"/>
                    <a:pt x="51" y="149"/>
                    <a:pt x="82" y="149"/>
                  </a:cubicBezTo>
                  <a:cubicBezTo>
                    <a:pt x="106" y="149"/>
                    <a:pt x="119" y="141"/>
                    <a:pt x="125" y="136"/>
                  </a:cubicBezTo>
                  <a:lnTo>
                    <a:pt x="127" y="170"/>
                  </a:lnTo>
                  <a:close/>
                  <a:moveTo>
                    <a:pt x="98" y="77"/>
                  </a:moveTo>
                  <a:cubicBezTo>
                    <a:pt x="98" y="45"/>
                    <a:pt x="88" y="32"/>
                    <a:pt x="72" y="32"/>
                  </a:cubicBezTo>
                  <a:cubicBezTo>
                    <a:pt x="51" y="32"/>
                    <a:pt x="43" y="56"/>
                    <a:pt x="43" y="77"/>
                  </a:cubicBezTo>
                  <a:lnTo>
                    <a:pt x="98" y="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Freeform 469">
              <a:extLst>
                <a:ext uri="{FF2B5EF4-FFF2-40B4-BE49-F238E27FC236}">
                  <a16:creationId xmlns:a16="http://schemas.microsoft.com/office/drawing/2014/main" id="{15CA3C81-15D9-4683-8953-86BEC9880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2049" y="6440484"/>
              <a:ext cx="31750" cy="63500"/>
            </a:xfrm>
            <a:custGeom>
              <a:avLst/>
              <a:gdLst>
                <a:gd name="T0" fmla="*/ 0 w 89"/>
                <a:gd name="T1" fmla="*/ 11545 h 176"/>
                <a:gd name="T2" fmla="*/ 0 w 89"/>
                <a:gd name="T3" fmla="*/ 1082 h 176"/>
                <a:gd name="T4" fmla="*/ 13556 w 89"/>
                <a:gd name="T5" fmla="*/ 1082 h 176"/>
                <a:gd name="T6" fmla="*/ 13556 w 89"/>
                <a:gd name="T7" fmla="*/ 12628 h 176"/>
                <a:gd name="T8" fmla="*/ 13556 w 89"/>
                <a:gd name="T9" fmla="*/ 12628 h 176"/>
                <a:gd name="T10" fmla="*/ 28539 w 89"/>
                <a:gd name="T11" fmla="*/ 0 h 176"/>
                <a:gd name="T12" fmla="*/ 31393 w 89"/>
                <a:gd name="T13" fmla="*/ 0 h 176"/>
                <a:gd name="T14" fmla="*/ 31393 w 89"/>
                <a:gd name="T15" fmla="*/ 14432 h 176"/>
                <a:gd name="T16" fmla="*/ 27469 w 89"/>
                <a:gd name="T17" fmla="*/ 13349 h 176"/>
                <a:gd name="T18" fmla="*/ 15340 w 89"/>
                <a:gd name="T19" fmla="*/ 28864 h 176"/>
                <a:gd name="T20" fmla="*/ 15340 w 89"/>
                <a:gd name="T21" fmla="*/ 63139 h 176"/>
                <a:gd name="T22" fmla="*/ 1070 w 89"/>
                <a:gd name="T23" fmla="*/ 63139 h 176"/>
                <a:gd name="T24" fmla="*/ 0 w 89"/>
                <a:gd name="T25" fmla="*/ 11545 h 1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76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8" y="3"/>
                  </a:lnTo>
                  <a:cubicBezTo>
                    <a:pt x="38" y="13"/>
                    <a:pt x="38" y="24"/>
                    <a:pt x="38" y="35"/>
                  </a:cubicBezTo>
                  <a:cubicBezTo>
                    <a:pt x="43" y="21"/>
                    <a:pt x="56" y="0"/>
                    <a:pt x="80" y="0"/>
                  </a:cubicBezTo>
                  <a:cubicBezTo>
                    <a:pt x="83" y="0"/>
                    <a:pt x="85" y="0"/>
                    <a:pt x="88" y="0"/>
                  </a:cubicBezTo>
                  <a:lnTo>
                    <a:pt x="88" y="40"/>
                  </a:lnTo>
                  <a:cubicBezTo>
                    <a:pt x="85" y="40"/>
                    <a:pt x="80" y="37"/>
                    <a:pt x="77" y="37"/>
                  </a:cubicBezTo>
                  <a:cubicBezTo>
                    <a:pt x="61" y="37"/>
                    <a:pt x="43" y="48"/>
                    <a:pt x="43" y="80"/>
                  </a:cubicBezTo>
                  <a:lnTo>
                    <a:pt x="43" y="175"/>
                  </a:lnTo>
                  <a:lnTo>
                    <a:pt x="3" y="175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Freeform 470">
              <a:extLst>
                <a:ext uri="{FF2B5EF4-FFF2-40B4-BE49-F238E27FC236}">
                  <a16:creationId xmlns:a16="http://schemas.microsoft.com/office/drawing/2014/main" id="{44F2239A-2799-47E4-B9B8-F9E2CCDFA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736" y="6416671"/>
              <a:ext cx="15875" cy="88900"/>
            </a:xfrm>
            <a:custGeom>
              <a:avLst/>
              <a:gdLst>
                <a:gd name="T0" fmla="*/ 0 w 43"/>
                <a:gd name="T1" fmla="*/ 0 h 245"/>
                <a:gd name="T2" fmla="*/ 15506 w 43"/>
                <a:gd name="T3" fmla="*/ 0 h 245"/>
                <a:gd name="T4" fmla="*/ 15506 w 43"/>
                <a:gd name="T5" fmla="*/ 14514 h 245"/>
                <a:gd name="T6" fmla="*/ 0 w 43"/>
                <a:gd name="T7" fmla="*/ 14514 h 245"/>
                <a:gd name="T8" fmla="*/ 0 w 43"/>
                <a:gd name="T9" fmla="*/ 0 h 245"/>
                <a:gd name="T10" fmla="*/ 0 w 43"/>
                <a:gd name="T11" fmla="*/ 26126 h 245"/>
                <a:gd name="T12" fmla="*/ 14398 w 43"/>
                <a:gd name="T13" fmla="*/ 26126 h 245"/>
                <a:gd name="T14" fmla="*/ 14398 w 43"/>
                <a:gd name="T15" fmla="*/ 88537 h 245"/>
                <a:gd name="T16" fmla="*/ 0 w 43"/>
                <a:gd name="T17" fmla="*/ 88537 h 245"/>
                <a:gd name="T18" fmla="*/ 0 w 43"/>
                <a:gd name="T19" fmla="*/ 26126 h 2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" h="245">
                  <a:moveTo>
                    <a:pt x="0" y="0"/>
                  </a:moveTo>
                  <a:lnTo>
                    <a:pt x="42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0" y="0"/>
                  </a:lnTo>
                  <a:close/>
                  <a:moveTo>
                    <a:pt x="0" y="72"/>
                  </a:moveTo>
                  <a:lnTo>
                    <a:pt x="39" y="72"/>
                  </a:lnTo>
                  <a:lnTo>
                    <a:pt x="39" y="244"/>
                  </a:lnTo>
                  <a:lnTo>
                    <a:pt x="0" y="244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Freeform 471">
              <a:extLst>
                <a:ext uri="{FF2B5EF4-FFF2-40B4-BE49-F238E27FC236}">
                  <a16:creationId xmlns:a16="http://schemas.microsoft.com/office/drawing/2014/main" id="{21D43D22-0A0D-4628-BC12-77FE4A688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136" y="6440484"/>
              <a:ext cx="42863" cy="65087"/>
            </a:xfrm>
            <a:custGeom>
              <a:avLst/>
              <a:gdLst>
                <a:gd name="T0" fmla="*/ 42500 w 118"/>
                <a:gd name="T1" fmla="*/ 61851 h 181"/>
                <a:gd name="T2" fmla="*/ 27970 w 118"/>
                <a:gd name="T3" fmla="*/ 64727 h 181"/>
                <a:gd name="T4" fmla="*/ 0 w 118"/>
                <a:gd name="T5" fmla="*/ 32364 h 181"/>
                <a:gd name="T6" fmla="*/ 29060 w 118"/>
                <a:gd name="T7" fmla="*/ 0 h 181"/>
                <a:gd name="T8" fmla="*/ 41410 w 118"/>
                <a:gd name="T9" fmla="*/ 2877 h 181"/>
                <a:gd name="T10" fmla="*/ 40320 w 118"/>
                <a:gd name="T11" fmla="*/ 14384 h 181"/>
                <a:gd name="T12" fmla="*/ 29786 w 118"/>
                <a:gd name="T13" fmla="*/ 11507 h 181"/>
                <a:gd name="T14" fmla="*/ 14530 w 118"/>
                <a:gd name="T15" fmla="*/ 32364 h 181"/>
                <a:gd name="T16" fmla="*/ 30876 w 118"/>
                <a:gd name="T17" fmla="*/ 53220 h 181"/>
                <a:gd name="T18" fmla="*/ 41410 w 118"/>
                <a:gd name="T19" fmla="*/ 50344 h 181"/>
                <a:gd name="T20" fmla="*/ 42500 w 118"/>
                <a:gd name="T21" fmla="*/ 61851 h 1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8" h="181">
                  <a:moveTo>
                    <a:pt x="117" y="172"/>
                  </a:moveTo>
                  <a:cubicBezTo>
                    <a:pt x="106" y="175"/>
                    <a:pt x="93" y="180"/>
                    <a:pt x="77" y="180"/>
                  </a:cubicBezTo>
                  <a:cubicBezTo>
                    <a:pt x="21" y="180"/>
                    <a:pt x="0" y="140"/>
                    <a:pt x="0" y="90"/>
                  </a:cubicBezTo>
                  <a:cubicBezTo>
                    <a:pt x="0" y="40"/>
                    <a:pt x="24" y="0"/>
                    <a:pt x="80" y="0"/>
                  </a:cubicBezTo>
                  <a:cubicBezTo>
                    <a:pt x="93" y="0"/>
                    <a:pt x="106" y="5"/>
                    <a:pt x="114" y="8"/>
                  </a:cubicBezTo>
                  <a:lnTo>
                    <a:pt x="111" y="40"/>
                  </a:lnTo>
                  <a:cubicBezTo>
                    <a:pt x="103" y="37"/>
                    <a:pt x="95" y="32"/>
                    <a:pt x="82" y="32"/>
                  </a:cubicBezTo>
                  <a:cubicBezTo>
                    <a:pt x="53" y="32"/>
                    <a:pt x="40" y="53"/>
                    <a:pt x="40" y="90"/>
                  </a:cubicBezTo>
                  <a:cubicBezTo>
                    <a:pt x="40" y="122"/>
                    <a:pt x="56" y="148"/>
                    <a:pt x="85" y="148"/>
                  </a:cubicBezTo>
                  <a:cubicBezTo>
                    <a:pt x="95" y="148"/>
                    <a:pt x="109" y="143"/>
                    <a:pt x="114" y="140"/>
                  </a:cubicBezTo>
                  <a:lnTo>
                    <a:pt x="117" y="17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Freeform 472">
              <a:extLst>
                <a:ext uri="{FF2B5EF4-FFF2-40B4-BE49-F238E27FC236}">
                  <a16:creationId xmlns:a16="http://schemas.microsoft.com/office/drawing/2014/main" id="{8271ACC1-95ED-45EE-8483-07D7FAD58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3174" y="6440484"/>
              <a:ext cx="49212" cy="65087"/>
            </a:xfrm>
            <a:custGeom>
              <a:avLst/>
              <a:gdLst>
                <a:gd name="T0" fmla="*/ 6419 w 138"/>
                <a:gd name="T1" fmla="*/ 4727 h 179"/>
                <a:gd name="T2" fmla="*/ 25319 w 138"/>
                <a:gd name="T3" fmla="*/ 0 h 179"/>
                <a:gd name="T4" fmla="*/ 48142 w 138"/>
                <a:gd name="T5" fmla="*/ 25089 h 179"/>
                <a:gd name="T6" fmla="*/ 48142 w 138"/>
                <a:gd name="T7" fmla="*/ 51997 h 179"/>
                <a:gd name="T8" fmla="*/ 48855 w 138"/>
                <a:gd name="T9" fmla="*/ 63633 h 179"/>
                <a:gd name="T10" fmla="*/ 35661 w 138"/>
                <a:gd name="T11" fmla="*/ 63633 h 179"/>
                <a:gd name="T12" fmla="*/ 34948 w 138"/>
                <a:gd name="T13" fmla="*/ 54906 h 179"/>
                <a:gd name="T14" fmla="*/ 17830 w 138"/>
                <a:gd name="T15" fmla="*/ 64723 h 179"/>
                <a:gd name="T16" fmla="*/ 0 w 138"/>
                <a:gd name="T17" fmla="*/ 46179 h 179"/>
                <a:gd name="T18" fmla="*/ 31025 w 138"/>
                <a:gd name="T19" fmla="*/ 25089 h 179"/>
                <a:gd name="T20" fmla="*/ 33878 w 138"/>
                <a:gd name="T21" fmla="*/ 25089 h 179"/>
                <a:gd name="T22" fmla="*/ 33878 w 138"/>
                <a:gd name="T23" fmla="*/ 23271 h 179"/>
                <a:gd name="T24" fmla="*/ 22466 w 138"/>
                <a:gd name="T25" fmla="*/ 11636 h 179"/>
                <a:gd name="T26" fmla="*/ 6419 w 138"/>
                <a:gd name="T27" fmla="*/ 17453 h 179"/>
                <a:gd name="T28" fmla="*/ 6419 w 138"/>
                <a:gd name="T29" fmla="*/ 4727 h 179"/>
                <a:gd name="T30" fmla="*/ 33878 w 138"/>
                <a:gd name="T31" fmla="*/ 33816 h 179"/>
                <a:gd name="T32" fmla="*/ 13908 w 138"/>
                <a:gd name="T33" fmla="*/ 45452 h 179"/>
                <a:gd name="T34" fmla="*/ 23536 w 138"/>
                <a:gd name="T35" fmla="*/ 54906 h 179"/>
                <a:gd name="T36" fmla="*/ 34948 w 138"/>
                <a:gd name="T37" fmla="*/ 36725 h 179"/>
                <a:gd name="T38" fmla="*/ 34948 w 138"/>
                <a:gd name="T39" fmla="*/ 33816 h 179"/>
                <a:gd name="T40" fmla="*/ 33878 w 138"/>
                <a:gd name="T41" fmla="*/ 33816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8" h="179">
                  <a:moveTo>
                    <a:pt x="18" y="13"/>
                  </a:moveTo>
                  <a:cubicBezTo>
                    <a:pt x="29" y="8"/>
                    <a:pt x="45" y="0"/>
                    <a:pt x="71" y="0"/>
                  </a:cubicBezTo>
                  <a:cubicBezTo>
                    <a:pt x="121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7" y="175"/>
                  </a:cubicBezTo>
                  <a:lnTo>
                    <a:pt x="100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4"/>
                    <a:pt x="74" y="178"/>
                    <a:pt x="50" y="178"/>
                  </a:cubicBezTo>
                  <a:cubicBezTo>
                    <a:pt x="23" y="178"/>
                    <a:pt x="0" y="159"/>
                    <a:pt x="0" y="127"/>
                  </a:cubicBezTo>
                  <a:cubicBezTo>
                    <a:pt x="0" y="80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3" y="32"/>
                  </a:cubicBezTo>
                  <a:cubicBezTo>
                    <a:pt x="42" y="32"/>
                    <a:pt x="26" y="42"/>
                    <a:pt x="18" y="48"/>
                  </a:cubicBezTo>
                  <a:lnTo>
                    <a:pt x="18" y="13"/>
                  </a:lnTo>
                  <a:close/>
                  <a:moveTo>
                    <a:pt x="95" y="93"/>
                  </a:moveTo>
                  <a:cubicBezTo>
                    <a:pt x="61" y="93"/>
                    <a:pt x="39" y="101"/>
                    <a:pt x="39" y="125"/>
                  </a:cubicBezTo>
                  <a:cubicBezTo>
                    <a:pt x="39" y="140"/>
                    <a:pt x="50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Freeform 473">
              <a:extLst>
                <a:ext uri="{FF2B5EF4-FFF2-40B4-BE49-F238E27FC236}">
                  <a16:creationId xmlns:a16="http://schemas.microsoft.com/office/drawing/2014/main" id="{CFAF2D8F-E466-4BC9-B2F0-ED54FBF9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911" y="6440484"/>
              <a:ext cx="47625" cy="63500"/>
            </a:xfrm>
            <a:custGeom>
              <a:avLst/>
              <a:gdLst>
                <a:gd name="T0" fmla="*/ 716 w 133"/>
                <a:gd name="T1" fmla="*/ 11545 h 176"/>
                <a:gd name="T2" fmla="*/ 716 w 133"/>
                <a:gd name="T3" fmla="*/ 1082 h 176"/>
                <a:gd name="T4" fmla="*/ 13965 w 133"/>
                <a:gd name="T5" fmla="*/ 1082 h 176"/>
                <a:gd name="T6" fmla="*/ 13965 w 133"/>
                <a:gd name="T7" fmla="*/ 10463 h 176"/>
                <a:gd name="T8" fmla="*/ 13965 w 133"/>
                <a:gd name="T9" fmla="*/ 10463 h 176"/>
                <a:gd name="T10" fmla="*/ 13965 w 133"/>
                <a:gd name="T11" fmla="*/ 10463 h 176"/>
                <a:gd name="T12" fmla="*/ 30437 w 133"/>
                <a:gd name="T13" fmla="*/ 0 h 176"/>
                <a:gd name="T14" fmla="*/ 47267 w 133"/>
                <a:gd name="T15" fmla="*/ 23091 h 176"/>
                <a:gd name="T16" fmla="*/ 47267 w 133"/>
                <a:gd name="T17" fmla="*/ 63139 h 176"/>
                <a:gd name="T18" fmla="*/ 32944 w 133"/>
                <a:gd name="T19" fmla="*/ 63139 h 176"/>
                <a:gd name="T20" fmla="*/ 32944 w 133"/>
                <a:gd name="T21" fmla="*/ 25977 h 176"/>
                <a:gd name="T22" fmla="*/ 24708 w 133"/>
                <a:gd name="T23" fmla="*/ 12628 h 176"/>
                <a:gd name="T24" fmla="*/ 13965 w 133"/>
                <a:gd name="T25" fmla="*/ 26699 h 176"/>
                <a:gd name="T26" fmla="*/ 13965 w 133"/>
                <a:gd name="T27" fmla="*/ 63139 h 176"/>
                <a:gd name="T28" fmla="*/ 0 w 133"/>
                <a:gd name="T29" fmla="*/ 63139 h 176"/>
                <a:gd name="T30" fmla="*/ 716 w 133"/>
                <a:gd name="T31" fmla="*/ 11545 h 1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3" h="176">
                  <a:moveTo>
                    <a:pt x="2" y="32"/>
                  </a:moveTo>
                  <a:cubicBezTo>
                    <a:pt x="2" y="21"/>
                    <a:pt x="2" y="11"/>
                    <a:pt x="2" y="3"/>
                  </a:cubicBezTo>
                  <a:lnTo>
                    <a:pt x="39" y="3"/>
                  </a:lnTo>
                  <a:cubicBezTo>
                    <a:pt x="39" y="11"/>
                    <a:pt x="39" y="21"/>
                    <a:pt x="39" y="29"/>
                  </a:cubicBezTo>
                  <a:cubicBezTo>
                    <a:pt x="45" y="19"/>
                    <a:pt x="55" y="0"/>
                    <a:pt x="85" y="0"/>
                  </a:cubicBezTo>
                  <a:cubicBezTo>
                    <a:pt x="122" y="0"/>
                    <a:pt x="132" y="29"/>
                    <a:pt x="132" y="64"/>
                  </a:cubicBezTo>
                  <a:lnTo>
                    <a:pt x="132" y="175"/>
                  </a:lnTo>
                  <a:lnTo>
                    <a:pt x="92" y="175"/>
                  </a:lnTo>
                  <a:lnTo>
                    <a:pt x="92" y="72"/>
                  </a:lnTo>
                  <a:cubicBezTo>
                    <a:pt x="92" y="45"/>
                    <a:pt x="87" y="35"/>
                    <a:pt x="69" y="35"/>
                  </a:cubicBezTo>
                  <a:cubicBezTo>
                    <a:pt x="47" y="35"/>
                    <a:pt x="39" y="53"/>
                    <a:pt x="39" y="74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2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Freeform 474">
              <a:extLst>
                <a:ext uri="{FF2B5EF4-FFF2-40B4-BE49-F238E27FC236}">
                  <a16:creationId xmlns:a16="http://schemas.microsoft.com/office/drawing/2014/main" id="{C6177881-5EB3-4286-B50E-782E25D06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5886" y="6440484"/>
              <a:ext cx="50800" cy="65087"/>
            </a:xfrm>
            <a:custGeom>
              <a:avLst/>
              <a:gdLst>
                <a:gd name="T0" fmla="*/ 6944 w 139"/>
                <a:gd name="T1" fmla="*/ 4727 h 179"/>
                <a:gd name="T2" fmla="*/ 26314 w 139"/>
                <a:gd name="T3" fmla="*/ 0 h 179"/>
                <a:gd name="T4" fmla="*/ 49338 w 139"/>
                <a:gd name="T5" fmla="*/ 25089 h 179"/>
                <a:gd name="T6" fmla="*/ 49338 w 139"/>
                <a:gd name="T7" fmla="*/ 51997 h 179"/>
                <a:gd name="T8" fmla="*/ 50435 w 139"/>
                <a:gd name="T9" fmla="*/ 63633 h 179"/>
                <a:gd name="T10" fmla="*/ 36912 w 139"/>
                <a:gd name="T11" fmla="*/ 63633 h 179"/>
                <a:gd name="T12" fmla="*/ 35816 w 139"/>
                <a:gd name="T13" fmla="*/ 54906 h 179"/>
                <a:gd name="T14" fmla="*/ 18639 w 139"/>
                <a:gd name="T15" fmla="*/ 64723 h 179"/>
                <a:gd name="T16" fmla="*/ 0 w 139"/>
                <a:gd name="T17" fmla="*/ 46179 h 179"/>
                <a:gd name="T18" fmla="*/ 32161 w 139"/>
                <a:gd name="T19" fmla="*/ 25089 h 179"/>
                <a:gd name="T20" fmla="*/ 35085 w 139"/>
                <a:gd name="T21" fmla="*/ 25089 h 179"/>
                <a:gd name="T22" fmla="*/ 35085 w 139"/>
                <a:gd name="T23" fmla="*/ 23271 h 179"/>
                <a:gd name="T24" fmla="*/ 23390 w 139"/>
                <a:gd name="T25" fmla="*/ 11636 h 179"/>
                <a:gd name="T26" fmla="*/ 6944 w 139"/>
                <a:gd name="T27" fmla="*/ 17453 h 179"/>
                <a:gd name="T28" fmla="*/ 6944 w 139"/>
                <a:gd name="T29" fmla="*/ 4727 h 179"/>
                <a:gd name="T30" fmla="*/ 35085 w 139"/>
                <a:gd name="T31" fmla="*/ 33816 h 179"/>
                <a:gd name="T32" fmla="*/ 14619 w 139"/>
                <a:gd name="T33" fmla="*/ 45452 h 179"/>
                <a:gd name="T34" fmla="*/ 24486 w 139"/>
                <a:gd name="T35" fmla="*/ 54906 h 179"/>
                <a:gd name="T36" fmla="*/ 35816 w 139"/>
                <a:gd name="T37" fmla="*/ 36725 h 179"/>
                <a:gd name="T38" fmla="*/ 35816 w 139"/>
                <a:gd name="T39" fmla="*/ 33816 h 179"/>
                <a:gd name="T40" fmla="*/ 35085 w 139"/>
                <a:gd name="T41" fmla="*/ 33816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79">
                  <a:moveTo>
                    <a:pt x="19" y="13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4"/>
                    <a:pt x="75" y="178"/>
                    <a:pt x="51" y="178"/>
                  </a:cubicBezTo>
                  <a:cubicBezTo>
                    <a:pt x="24" y="178"/>
                    <a:pt x="0" y="159"/>
                    <a:pt x="0" y="127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2"/>
                    <a:pt x="19" y="48"/>
                  </a:cubicBezTo>
                  <a:lnTo>
                    <a:pt x="19" y="13"/>
                  </a:lnTo>
                  <a:close/>
                  <a:moveTo>
                    <a:pt x="96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0"/>
                    <a:pt x="51" y="151"/>
                    <a:pt x="67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6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Freeform 475">
              <a:extLst>
                <a:ext uri="{FF2B5EF4-FFF2-40B4-BE49-F238E27FC236}">
                  <a16:creationId xmlns:a16="http://schemas.microsoft.com/office/drawing/2014/main" id="{277E1E0D-1E8C-4C73-B641-D4A3A685E4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536" y="6519859"/>
              <a:ext cx="50800" cy="93662"/>
            </a:xfrm>
            <a:custGeom>
              <a:avLst/>
              <a:gdLst>
                <a:gd name="T0" fmla="*/ 50435 w 139"/>
                <a:gd name="T1" fmla="*/ 1089 h 258"/>
                <a:gd name="T2" fmla="*/ 50435 w 139"/>
                <a:gd name="T3" fmla="*/ 81682 h 258"/>
                <a:gd name="T4" fmla="*/ 50435 w 139"/>
                <a:gd name="T5" fmla="*/ 92210 h 258"/>
                <a:gd name="T6" fmla="*/ 38009 w 139"/>
                <a:gd name="T7" fmla="*/ 92210 h 258"/>
                <a:gd name="T8" fmla="*/ 38009 w 139"/>
                <a:gd name="T9" fmla="*/ 82771 h 258"/>
                <a:gd name="T10" fmla="*/ 21563 w 139"/>
                <a:gd name="T11" fmla="*/ 93299 h 258"/>
                <a:gd name="T12" fmla="*/ 0 w 139"/>
                <a:gd name="T13" fmla="*/ 60626 h 258"/>
                <a:gd name="T14" fmla="*/ 21563 w 139"/>
                <a:gd name="T15" fmla="*/ 27953 h 258"/>
                <a:gd name="T16" fmla="*/ 36912 w 139"/>
                <a:gd name="T17" fmla="*/ 37755 h 258"/>
                <a:gd name="T18" fmla="*/ 36912 w 139"/>
                <a:gd name="T19" fmla="*/ 0 h 258"/>
                <a:gd name="T20" fmla="*/ 50435 w 139"/>
                <a:gd name="T21" fmla="*/ 1089 h 258"/>
                <a:gd name="T22" fmla="*/ 35816 w 139"/>
                <a:gd name="T23" fmla="*/ 60626 h 258"/>
                <a:gd name="T24" fmla="*/ 24121 w 139"/>
                <a:gd name="T25" fmla="*/ 39570 h 258"/>
                <a:gd name="T26" fmla="*/ 13522 w 139"/>
                <a:gd name="T27" fmla="*/ 60626 h 258"/>
                <a:gd name="T28" fmla="*/ 24121 w 139"/>
                <a:gd name="T29" fmla="*/ 81682 h 258"/>
                <a:gd name="T30" fmla="*/ 35816 w 139"/>
                <a:gd name="T31" fmla="*/ 60626 h 2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9" h="258">
                  <a:moveTo>
                    <a:pt x="138" y="3"/>
                  </a:moveTo>
                  <a:lnTo>
                    <a:pt x="138" y="225"/>
                  </a:lnTo>
                  <a:lnTo>
                    <a:pt x="138" y="254"/>
                  </a:lnTo>
                  <a:lnTo>
                    <a:pt x="104" y="254"/>
                  </a:lnTo>
                  <a:lnTo>
                    <a:pt x="104" y="228"/>
                  </a:lnTo>
                  <a:cubicBezTo>
                    <a:pt x="98" y="244"/>
                    <a:pt x="85" y="257"/>
                    <a:pt x="59" y="257"/>
                  </a:cubicBezTo>
                  <a:cubicBezTo>
                    <a:pt x="16" y="257"/>
                    <a:pt x="0" y="217"/>
                    <a:pt x="0" y="167"/>
                  </a:cubicBezTo>
                  <a:cubicBezTo>
                    <a:pt x="0" y="111"/>
                    <a:pt x="21" y="77"/>
                    <a:pt x="59" y="77"/>
                  </a:cubicBezTo>
                  <a:cubicBezTo>
                    <a:pt x="82" y="77"/>
                    <a:pt x="96" y="90"/>
                    <a:pt x="101" y="104"/>
                  </a:cubicBezTo>
                  <a:lnTo>
                    <a:pt x="101" y="0"/>
                  </a:lnTo>
                  <a:lnTo>
                    <a:pt x="138" y="3"/>
                  </a:lnTo>
                  <a:close/>
                  <a:moveTo>
                    <a:pt x="98" y="167"/>
                  </a:moveTo>
                  <a:cubicBezTo>
                    <a:pt x="98" y="133"/>
                    <a:pt x="90" y="109"/>
                    <a:pt x="66" y="109"/>
                  </a:cubicBezTo>
                  <a:cubicBezTo>
                    <a:pt x="45" y="109"/>
                    <a:pt x="37" y="130"/>
                    <a:pt x="37" y="167"/>
                  </a:cubicBezTo>
                  <a:cubicBezTo>
                    <a:pt x="37" y="204"/>
                    <a:pt x="45" y="225"/>
                    <a:pt x="66" y="225"/>
                  </a:cubicBezTo>
                  <a:cubicBezTo>
                    <a:pt x="90" y="225"/>
                    <a:pt x="98" y="199"/>
                    <a:pt x="98" y="1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Freeform 476">
              <a:extLst>
                <a:ext uri="{FF2B5EF4-FFF2-40B4-BE49-F238E27FC236}">
                  <a16:creationId xmlns:a16="http://schemas.microsoft.com/office/drawing/2014/main" id="{ED68EE3F-E33C-4AC9-8BFB-85B537BF66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3274" y="6546846"/>
              <a:ext cx="50800" cy="63500"/>
            </a:xfrm>
            <a:custGeom>
              <a:avLst/>
              <a:gdLst>
                <a:gd name="T0" fmla="*/ 6578 w 139"/>
                <a:gd name="T1" fmla="*/ 4638 h 178"/>
                <a:gd name="T2" fmla="*/ 25948 w 139"/>
                <a:gd name="T3" fmla="*/ 0 h 178"/>
                <a:gd name="T4" fmla="*/ 49338 w 139"/>
                <a:gd name="T5" fmla="*/ 24615 h 178"/>
                <a:gd name="T6" fmla="*/ 49338 w 139"/>
                <a:gd name="T7" fmla="*/ 51014 h 178"/>
                <a:gd name="T8" fmla="*/ 50435 w 139"/>
                <a:gd name="T9" fmla="*/ 62430 h 178"/>
                <a:gd name="T10" fmla="*/ 36547 w 139"/>
                <a:gd name="T11" fmla="*/ 62430 h 178"/>
                <a:gd name="T12" fmla="*/ 35816 w 139"/>
                <a:gd name="T13" fmla="*/ 53868 h 178"/>
                <a:gd name="T14" fmla="*/ 18273 w 139"/>
                <a:gd name="T15" fmla="*/ 63143 h 178"/>
                <a:gd name="T16" fmla="*/ 0 w 139"/>
                <a:gd name="T17" fmla="*/ 45306 h 178"/>
                <a:gd name="T18" fmla="*/ 31796 w 139"/>
                <a:gd name="T19" fmla="*/ 24615 h 178"/>
                <a:gd name="T20" fmla="*/ 34719 w 139"/>
                <a:gd name="T21" fmla="*/ 24615 h 178"/>
                <a:gd name="T22" fmla="*/ 34719 w 139"/>
                <a:gd name="T23" fmla="*/ 22831 h 178"/>
                <a:gd name="T24" fmla="*/ 23024 w 139"/>
                <a:gd name="T25" fmla="*/ 11416 h 178"/>
                <a:gd name="T26" fmla="*/ 6578 w 139"/>
                <a:gd name="T27" fmla="*/ 17124 h 178"/>
                <a:gd name="T28" fmla="*/ 6578 w 139"/>
                <a:gd name="T29" fmla="*/ 4638 h 178"/>
                <a:gd name="T30" fmla="*/ 33623 w 139"/>
                <a:gd name="T31" fmla="*/ 33177 h 178"/>
                <a:gd name="T32" fmla="*/ 13522 w 139"/>
                <a:gd name="T33" fmla="*/ 44236 h 178"/>
                <a:gd name="T34" fmla="*/ 23024 w 139"/>
                <a:gd name="T35" fmla="*/ 53868 h 178"/>
                <a:gd name="T36" fmla="*/ 34719 w 139"/>
                <a:gd name="T37" fmla="*/ 36031 h 178"/>
                <a:gd name="T38" fmla="*/ 34719 w 139"/>
                <a:gd name="T39" fmla="*/ 33177 h 178"/>
                <a:gd name="T40" fmla="*/ 33623 w 139"/>
                <a:gd name="T41" fmla="*/ 33177 h 1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78">
                  <a:moveTo>
                    <a:pt x="18" y="13"/>
                  </a:moveTo>
                  <a:cubicBezTo>
                    <a:pt x="29" y="8"/>
                    <a:pt x="45" y="0"/>
                    <a:pt x="71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0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4"/>
                    <a:pt x="74" y="177"/>
                    <a:pt x="50" y="177"/>
                  </a:cubicBezTo>
                  <a:cubicBezTo>
                    <a:pt x="24" y="177"/>
                    <a:pt x="0" y="159"/>
                    <a:pt x="0" y="127"/>
                  </a:cubicBezTo>
                  <a:cubicBezTo>
                    <a:pt x="0" y="79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3" y="32"/>
                  </a:cubicBezTo>
                  <a:cubicBezTo>
                    <a:pt x="42" y="32"/>
                    <a:pt x="26" y="42"/>
                    <a:pt x="18" y="48"/>
                  </a:cubicBezTo>
                  <a:lnTo>
                    <a:pt x="18" y="13"/>
                  </a:lnTo>
                  <a:close/>
                  <a:moveTo>
                    <a:pt x="92" y="93"/>
                  </a:moveTo>
                  <a:cubicBezTo>
                    <a:pt x="58" y="93"/>
                    <a:pt x="37" y="101"/>
                    <a:pt x="37" y="124"/>
                  </a:cubicBezTo>
                  <a:cubicBezTo>
                    <a:pt x="37" y="140"/>
                    <a:pt x="47" y="151"/>
                    <a:pt x="63" y="151"/>
                  </a:cubicBezTo>
                  <a:cubicBezTo>
                    <a:pt x="87" y="151"/>
                    <a:pt x="95" y="132"/>
                    <a:pt x="95" y="101"/>
                  </a:cubicBezTo>
                  <a:lnTo>
                    <a:pt x="95" y="93"/>
                  </a:lnTo>
                  <a:lnTo>
                    <a:pt x="92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Freeform 477">
              <a:extLst>
                <a:ext uri="{FF2B5EF4-FFF2-40B4-BE49-F238E27FC236}">
                  <a16:creationId xmlns:a16="http://schemas.microsoft.com/office/drawing/2014/main" id="{D85D2FF5-05CF-47EB-8B90-CB3C88288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0586" y="6524621"/>
              <a:ext cx="47625" cy="87313"/>
            </a:xfrm>
            <a:custGeom>
              <a:avLst/>
              <a:gdLst>
                <a:gd name="T0" fmla="*/ 1818 w 131"/>
                <a:gd name="T1" fmla="*/ 69995 h 242"/>
                <a:gd name="T2" fmla="*/ 19268 w 131"/>
                <a:gd name="T3" fmla="*/ 74685 h 242"/>
                <a:gd name="T4" fmla="*/ 31629 w 131"/>
                <a:gd name="T5" fmla="*/ 62418 h 242"/>
                <a:gd name="T6" fmla="*/ 21086 w 131"/>
                <a:gd name="T7" fmla="*/ 49790 h 242"/>
                <a:gd name="T8" fmla="*/ 13451 w 131"/>
                <a:gd name="T9" fmla="*/ 45100 h 242"/>
                <a:gd name="T10" fmla="*/ 0 w 131"/>
                <a:gd name="T11" fmla="*/ 23091 h 242"/>
                <a:gd name="T12" fmla="*/ 25812 w 131"/>
                <a:gd name="T13" fmla="*/ 0 h 242"/>
                <a:gd name="T14" fmla="*/ 43262 w 131"/>
                <a:gd name="T15" fmla="*/ 2886 h 242"/>
                <a:gd name="T16" fmla="*/ 42172 w 131"/>
                <a:gd name="T17" fmla="*/ 16597 h 242"/>
                <a:gd name="T18" fmla="*/ 26903 w 131"/>
                <a:gd name="T19" fmla="*/ 12628 h 242"/>
                <a:gd name="T20" fmla="*/ 15269 w 131"/>
                <a:gd name="T21" fmla="*/ 22009 h 242"/>
                <a:gd name="T22" fmla="*/ 23994 w 131"/>
                <a:gd name="T23" fmla="*/ 33554 h 242"/>
                <a:gd name="T24" fmla="*/ 32719 w 131"/>
                <a:gd name="T25" fmla="*/ 38245 h 242"/>
                <a:gd name="T26" fmla="*/ 47261 w 131"/>
                <a:gd name="T27" fmla="*/ 61336 h 242"/>
                <a:gd name="T28" fmla="*/ 19995 w 131"/>
                <a:gd name="T29" fmla="*/ 86952 h 242"/>
                <a:gd name="T30" fmla="*/ 1818 w 131"/>
                <a:gd name="T31" fmla="*/ 83344 h 242"/>
                <a:gd name="T32" fmla="*/ 1818 w 131"/>
                <a:gd name="T33" fmla="*/ 69995 h 2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1" h="242">
                  <a:moveTo>
                    <a:pt x="5" y="194"/>
                  </a:moveTo>
                  <a:cubicBezTo>
                    <a:pt x="13" y="199"/>
                    <a:pt x="32" y="207"/>
                    <a:pt x="53" y="207"/>
                  </a:cubicBezTo>
                  <a:cubicBezTo>
                    <a:pt x="71" y="207"/>
                    <a:pt x="87" y="196"/>
                    <a:pt x="87" y="173"/>
                  </a:cubicBezTo>
                  <a:cubicBezTo>
                    <a:pt x="87" y="157"/>
                    <a:pt x="77" y="149"/>
                    <a:pt x="58" y="138"/>
                  </a:cubicBezTo>
                  <a:lnTo>
                    <a:pt x="37" y="125"/>
                  </a:lnTo>
                  <a:cubicBezTo>
                    <a:pt x="16" y="112"/>
                    <a:pt x="0" y="93"/>
                    <a:pt x="0" y="64"/>
                  </a:cubicBezTo>
                  <a:cubicBezTo>
                    <a:pt x="0" y="22"/>
                    <a:pt x="34" y="0"/>
                    <a:pt x="71" y="0"/>
                  </a:cubicBezTo>
                  <a:cubicBezTo>
                    <a:pt x="95" y="0"/>
                    <a:pt x="111" y="6"/>
                    <a:pt x="119" y="8"/>
                  </a:cubicBezTo>
                  <a:lnTo>
                    <a:pt x="116" y="46"/>
                  </a:lnTo>
                  <a:cubicBezTo>
                    <a:pt x="106" y="40"/>
                    <a:pt x="92" y="35"/>
                    <a:pt x="74" y="35"/>
                  </a:cubicBezTo>
                  <a:cubicBezTo>
                    <a:pt x="53" y="35"/>
                    <a:pt x="42" y="46"/>
                    <a:pt x="42" y="61"/>
                  </a:cubicBezTo>
                  <a:cubicBezTo>
                    <a:pt x="42" y="80"/>
                    <a:pt x="53" y="85"/>
                    <a:pt x="66" y="93"/>
                  </a:cubicBezTo>
                  <a:lnTo>
                    <a:pt x="90" y="106"/>
                  </a:lnTo>
                  <a:cubicBezTo>
                    <a:pt x="116" y="122"/>
                    <a:pt x="130" y="136"/>
                    <a:pt x="130" y="170"/>
                  </a:cubicBezTo>
                  <a:cubicBezTo>
                    <a:pt x="130" y="218"/>
                    <a:pt x="98" y="241"/>
                    <a:pt x="55" y="241"/>
                  </a:cubicBezTo>
                  <a:cubicBezTo>
                    <a:pt x="32" y="241"/>
                    <a:pt x="16" y="239"/>
                    <a:pt x="5" y="231"/>
                  </a:cubicBezTo>
                  <a:lnTo>
                    <a:pt x="5" y="19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Freeform 478">
              <a:extLst>
                <a:ext uri="{FF2B5EF4-FFF2-40B4-BE49-F238E27FC236}">
                  <a16:creationId xmlns:a16="http://schemas.microsoft.com/office/drawing/2014/main" id="{1ACD80DD-22B2-4354-96BA-1D2F4A9CE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2974" y="6546846"/>
              <a:ext cx="50800" cy="63500"/>
            </a:xfrm>
            <a:custGeom>
              <a:avLst/>
              <a:gdLst>
                <a:gd name="T0" fmla="*/ 6944 w 139"/>
                <a:gd name="T1" fmla="*/ 4638 h 178"/>
                <a:gd name="T2" fmla="*/ 26314 w 139"/>
                <a:gd name="T3" fmla="*/ 0 h 178"/>
                <a:gd name="T4" fmla="*/ 49338 w 139"/>
                <a:gd name="T5" fmla="*/ 24615 h 178"/>
                <a:gd name="T6" fmla="*/ 49338 w 139"/>
                <a:gd name="T7" fmla="*/ 51014 h 178"/>
                <a:gd name="T8" fmla="*/ 50435 w 139"/>
                <a:gd name="T9" fmla="*/ 62430 h 178"/>
                <a:gd name="T10" fmla="*/ 36912 w 139"/>
                <a:gd name="T11" fmla="*/ 62430 h 178"/>
                <a:gd name="T12" fmla="*/ 35816 w 139"/>
                <a:gd name="T13" fmla="*/ 53868 h 178"/>
                <a:gd name="T14" fmla="*/ 18273 w 139"/>
                <a:gd name="T15" fmla="*/ 63143 h 178"/>
                <a:gd name="T16" fmla="*/ 0 w 139"/>
                <a:gd name="T17" fmla="*/ 45306 h 178"/>
                <a:gd name="T18" fmla="*/ 31796 w 139"/>
                <a:gd name="T19" fmla="*/ 24615 h 178"/>
                <a:gd name="T20" fmla="*/ 34719 w 139"/>
                <a:gd name="T21" fmla="*/ 24615 h 178"/>
                <a:gd name="T22" fmla="*/ 34719 w 139"/>
                <a:gd name="T23" fmla="*/ 22831 h 178"/>
                <a:gd name="T24" fmla="*/ 23390 w 139"/>
                <a:gd name="T25" fmla="*/ 11416 h 178"/>
                <a:gd name="T26" fmla="*/ 6944 w 139"/>
                <a:gd name="T27" fmla="*/ 17124 h 178"/>
                <a:gd name="T28" fmla="*/ 6944 w 139"/>
                <a:gd name="T29" fmla="*/ 4638 h 178"/>
                <a:gd name="T30" fmla="*/ 34719 w 139"/>
                <a:gd name="T31" fmla="*/ 33177 h 178"/>
                <a:gd name="T32" fmla="*/ 14619 w 139"/>
                <a:gd name="T33" fmla="*/ 44236 h 178"/>
                <a:gd name="T34" fmla="*/ 24121 w 139"/>
                <a:gd name="T35" fmla="*/ 53868 h 178"/>
                <a:gd name="T36" fmla="*/ 35816 w 139"/>
                <a:gd name="T37" fmla="*/ 36031 h 178"/>
                <a:gd name="T38" fmla="*/ 35816 w 139"/>
                <a:gd name="T39" fmla="*/ 33177 h 178"/>
                <a:gd name="T40" fmla="*/ 34719 w 139"/>
                <a:gd name="T41" fmla="*/ 33177 h 1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78">
                  <a:moveTo>
                    <a:pt x="19" y="13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4"/>
                    <a:pt x="74" y="177"/>
                    <a:pt x="50" y="177"/>
                  </a:cubicBezTo>
                  <a:cubicBezTo>
                    <a:pt x="24" y="177"/>
                    <a:pt x="0" y="159"/>
                    <a:pt x="0" y="127"/>
                  </a:cubicBezTo>
                  <a:cubicBezTo>
                    <a:pt x="0" y="79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4" y="32"/>
                  </a:cubicBezTo>
                  <a:cubicBezTo>
                    <a:pt x="42" y="32"/>
                    <a:pt x="27" y="42"/>
                    <a:pt x="19" y="48"/>
                  </a:cubicBezTo>
                  <a:lnTo>
                    <a:pt x="19" y="13"/>
                  </a:lnTo>
                  <a:close/>
                  <a:moveTo>
                    <a:pt x="95" y="93"/>
                  </a:moveTo>
                  <a:cubicBezTo>
                    <a:pt x="61" y="93"/>
                    <a:pt x="40" y="101"/>
                    <a:pt x="40" y="124"/>
                  </a:cubicBezTo>
                  <a:cubicBezTo>
                    <a:pt x="40" y="140"/>
                    <a:pt x="50" y="151"/>
                    <a:pt x="66" y="151"/>
                  </a:cubicBezTo>
                  <a:cubicBezTo>
                    <a:pt x="90" y="151"/>
                    <a:pt x="98" y="132"/>
                    <a:pt x="98" y="101"/>
                  </a:cubicBezTo>
                  <a:lnTo>
                    <a:pt x="98" y="93"/>
                  </a:lnTo>
                  <a:lnTo>
                    <a:pt x="9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Freeform 479">
              <a:extLst>
                <a:ext uri="{FF2B5EF4-FFF2-40B4-BE49-F238E27FC236}">
                  <a16:creationId xmlns:a16="http://schemas.microsoft.com/office/drawing/2014/main" id="{17DF6034-7D4F-409F-B852-02B93F62D9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4886" y="6524621"/>
              <a:ext cx="46038" cy="88900"/>
            </a:xfrm>
            <a:custGeom>
              <a:avLst/>
              <a:gdLst>
                <a:gd name="T0" fmla="*/ 45684 w 130"/>
                <a:gd name="T1" fmla="*/ 76926 h 245"/>
                <a:gd name="T2" fmla="*/ 45684 w 130"/>
                <a:gd name="T3" fmla="*/ 87449 h 245"/>
                <a:gd name="T4" fmla="*/ 32581 w 130"/>
                <a:gd name="T5" fmla="*/ 87449 h 245"/>
                <a:gd name="T6" fmla="*/ 32581 w 130"/>
                <a:gd name="T7" fmla="*/ 78014 h 245"/>
                <a:gd name="T8" fmla="*/ 32581 w 130"/>
                <a:gd name="T9" fmla="*/ 78014 h 245"/>
                <a:gd name="T10" fmla="*/ 32581 w 130"/>
                <a:gd name="T11" fmla="*/ 78014 h 245"/>
                <a:gd name="T12" fmla="*/ 16645 w 130"/>
                <a:gd name="T13" fmla="*/ 88537 h 245"/>
                <a:gd name="T14" fmla="*/ 0 w 130"/>
                <a:gd name="T15" fmla="*/ 65677 h 245"/>
                <a:gd name="T16" fmla="*/ 0 w 130"/>
                <a:gd name="T17" fmla="*/ 25037 h 245"/>
                <a:gd name="T18" fmla="*/ 13811 w 130"/>
                <a:gd name="T19" fmla="*/ 25037 h 245"/>
                <a:gd name="T20" fmla="*/ 13811 w 130"/>
                <a:gd name="T21" fmla="*/ 62774 h 245"/>
                <a:gd name="T22" fmla="*/ 22311 w 130"/>
                <a:gd name="T23" fmla="*/ 76200 h 245"/>
                <a:gd name="T24" fmla="*/ 31872 w 130"/>
                <a:gd name="T25" fmla="*/ 60597 h 245"/>
                <a:gd name="T26" fmla="*/ 31872 w 130"/>
                <a:gd name="T27" fmla="*/ 25037 h 245"/>
                <a:gd name="T28" fmla="*/ 45684 w 130"/>
                <a:gd name="T29" fmla="*/ 25037 h 245"/>
                <a:gd name="T30" fmla="*/ 45684 w 130"/>
                <a:gd name="T31" fmla="*/ 76926 h 245"/>
                <a:gd name="T32" fmla="*/ 23373 w 130"/>
                <a:gd name="T33" fmla="*/ 0 h 245"/>
                <a:gd name="T34" fmla="*/ 36476 w 130"/>
                <a:gd name="T35" fmla="*/ 0 h 245"/>
                <a:gd name="T36" fmla="*/ 25144 w 130"/>
                <a:gd name="T37" fmla="*/ 17417 h 245"/>
                <a:gd name="T38" fmla="*/ 15936 w 130"/>
                <a:gd name="T39" fmla="*/ 17417 h 245"/>
                <a:gd name="T40" fmla="*/ 23373 w 130"/>
                <a:gd name="T41" fmla="*/ 0 h 2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0" h="245">
                  <a:moveTo>
                    <a:pt x="129" y="212"/>
                  </a:moveTo>
                  <a:cubicBezTo>
                    <a:pt x="129" y="223"/>
                    <a:pt x="129" y="234"/>
                    <a:pt x="129" y="241"/>
                  </a:cubicBezTo>
                  <a:lnTo>
                    <a:pt x="92" y="241"/>
                  </a:lnTo>
                  <a:cubicBezTo>
                    <a:pt x="92" y="234"/>
                    <a:pt x="92" y="223"/>
                    <a:pt x="92" y="215"/>
                  </a:cubicBezTo>
                  <a:cubicBezTo>
                    <a:pt x="84" y="228"/>
                    <a:pt x="74" y="244"/>
                    <a:pt x="47" y="244"/>
                  </a:cubicBezTo>
                  <a:cubicBezTo>
                    <a:pt x="10" y="244"/>
                    <a:pt x="0" y="215"/>
                    <a:pt x="0" y="181"/>
                  </a:cubicBezTo>
                  <a:lnTo>
                    <a:pt x="0" y="69"/>
                  </a:lnTo>
                  <a:lnTo>
                    <a:pt x="39" y="69"/>
                  </a:lnTo>
                  <a:lnTo>
                    <a:pt x="39" y="173"/>
                  </a:lnTo>
                  <a:cubicBezTo>
                    <a:pt x="39" y="199"/>
                    <a:pt x="47" y="210"/>
                    <a:pt x="63" y="210"/>
                  </a:cubicBezTo>
                  <a:cubicBezTo>
                    <a:pt x="84" y="210"/>
                    <a:pt x="90" y="188"/>
                    <a:pt x="90" y="167"/>
                  </a:cubicBezTo>
                  <a:lnTo>
                    <a:pt x="90" y="69"/>
                  </a:lnTo>
                  <a:lnTo>
                    <a:pt x="129" y="69"/>
                  </a:lnTo>
                  <a:lnTo>
                    <a:pt x="129" y="212"/>
                  </a:lnTo>
                  <a:close/>
                  <a:moveTo>
                    <a:pt x="66" y="0"/>
                  </a:moveTo>
                  <a:lnTo>
                    <a:pt x="103" y="0"/>
                  </a:lnTo>
                  <a:lnTo>
                    <a:pt x="71" y="48"/>
                  </a:lnTo>
                  <a:lnTo>
                    <a:pt x="45" y="48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Freeform 480">
              <a:extLst>
                <a:ext uri="{FF2B5EF4-FFF2-40B4-BE49-F238E27FC236}">
                  <a16:creationId xmlns:a16="http://schemas.microsoft.com/office/drawing/2014/main" id="{7C7EFDB0-D1AE-49B9-ABE8-48C587825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0449" y="6519859"/>
              <a:ext cx="50800" cy="93662"/>
            </a:xfrm>
            <a:custGeom>
              <a:avLst/>
              <a:gdLst>
                <a:gd name="T0" fmla="*/ 50440 w 141"/>
                <a:gd name="T1" fmla="*/ 1089 h 258"/>
                <a:gd name="T2" fmla="*/ 50440 w 141"/>
                <a:gd name="T3" fmla="*/ 81682 h 258"/>
                <a:gd name="T4" fmla="*/ 50440 w 141"/>
                <a:gd name="T5" fmla="*/ 92210 h 258"/>
                <a:gd name="T6" fmla="*/ 37109 w 141"/>
                <a:gd name="T7" fmla="*/ 92210 h 258"/>
                <a:gd name="T8" fmla="*/ 37109 w 141"/>
                <a:gd name="T9" fmla="*/ 82771 h 258"/>
                <a:gd name="T10" fmla="*/ 20896 w 141"/>
                <a:gd name="T11" fmla="*/ 93299 h 258"/>
                <a:gd name="T12" fmla="*/ 0 w 141"/>
                <a:gd name="T13" fmla="*/ 60626 h 258"/>
                <a:gd name="T14" fmla="*/ 20896 w 141"/>
                <a:gd name="T15" fmla="*/ 27953 h 258"/>
                <a:gd name="T16" fmla="*/ 36028 w 141"/>
                <a:gd name="T17" fmla="*/ 37755 h 258"/>
                <a:gd name="T18" fmla="*/ 36028 w 141"/>
                <a:gd name="T19" fmla="*/ 0 h 258"/>
                <a:gd name="T20" fmla="*/ 50440 w 141"/>
                <a:gd name="T21" fmla="*/ 1089 h 258"/>
                <a:gd name="T22" fmla="*/ 36028 w 141"/>
                <a:gd name="T23" fmla="*/ 60626 h 258"/>
                <a:gd name="T24" fmla="*/ 24860 w 141"/>
                <a:gd name="T25" fmla="*/ 39570 h 258"/>
                <a:gd name="T26" fmla="*/ 14051 w 141"/>
                <a:gd name="T27" fmla="*/ 60626 h 258"/>
                <a:gd name="T28" fmla="*/ 24860 w 141"/>
                <a:gd name="T29" fmla="*/ 81682 h 258"/>
                <a:gd name="T30" fmla="*/ 36028 w 141"/>
                <a:gd name="T31" fmla="*/ 60626 h 2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1" h="258">
                  <a:moveTo>
                    <a:pt x="140" y="3"/>
                  </a:moveTo>
                  <a:lnTo>
                    <a:pt x="140" y="225"/>
                  </a:lnTo>
                  <a:lnTo>
                    <a:pt x="140" y="254"/>
                  </a:lnTo>
                  <a:lnTo>
                    <a:pt x="103" y="254"/>
                  </a:lnTo>
                  <a:lnTo>
                    <a:pt x="103" y="228"/>
                  </a:lnTo>
                  <a:cubicBezTo>
                    <a:pt x="98" y="244"/>
                    <a:pt x="84" y="257"/>
                    <a:pt x="58" y="257"/>
                  </a:cubicBezTo>
                  <a:cubicBezTo>
                    <a:pt x="16" y="257"/>
                    <a:pt x="0" y="217"/>
                    <a:pt x="0" y="167"/>
                  </a:cubicBezTo>
                  <a:cubicBezTo>
                    <a:pt x="0" y="111"/>
                    <a:pt x="21" y="77"/>
                    <a:pt x="58" y="77"/>
                  </a:cubicBezTo>
                  <a:cubicBezTo>
                    <a:pt x="82" y="77"/>
                    <a:pt x="95" y="90"/>
                    <a:pt x="100" y="104"/>
                  </a:cubicBezTo>
                  <a:lnTo>
                    <a:pt x="100" y="0"/>
                  </a:lnTo>
                  <a:lnTo>
                    <a:pt x="140" y="3"/>
                  </a:lnTo>
                  <a:close/>
                  <a:moveTo>
                    <a:pt x="100" y="167"/>
                  </a:moveTo>
                  <a:cubicBezTo>
                    <a:pt x="100" y="133"/>
                    <a:pt x="92" y="109"/>
                    <a:pt x="69" y="109"/>
                  </a:cubicBezTo>
                  <a:cubicBezTo>
                    <a:pt x="47" y="109"/>
                    <a:pt x="39" y="130"/>
                    <a:pt x="39" y="167"/>
                  </a:cubicBezTo>
                  <a:cubicBezTo>
                    <a:pt x="39" y="204"/>
                    <a:pt x="45" y="225"/>
                    <a:pt x="69" y="225"/>
                  </a:cubicBezTo>
                  <a:cubicBezTo>
                    <a:pt x="92" y="225"/>
                    <a:pt x="100" y="199"/>
                    <a:pt x="100" y="1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Freeform 481">
              <a:extLst>
                <a:ext uri="{FF2B5EF4-FFF2-40B4-BE49-F238E27FC236}">
                  <a16:creationId xmlns:a16="http://schemas.microsoft.com/office/drawing/2014/main" id="{6F92EF72-C640-44EF-91C6-59C114910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774" y="6545259"/>
              <a:ext cx="49212" cy="65087"/>
            </a:xfrm>
            <a:custGeom>
              <a:avLst/>
              <a:gdLst>
                <a:gd name="T0" fmla="*/ 45955 w 136"/>
                <a:gd name="T1" fmla="*/ 61131 h 181"/>
                <a:gd name="T2" fmla="*/ 27501 w 136"/>
                <a:gd name="T3" fmla="*/ 64727 h 181"/>
                <a:gd name="T4" fmla="*/ 0 w 136"/>
                <a:gd name="T5" fmla="*/ 33442 h 181"/>
                <a:gd name="T6" fmla="*/ 24606 w 136"/>
                <a:gd name="T7" fmla="*/ 0 h 181"/>
                <a:gd name="T8" fmla="*/ 48850 w 136"/>
                <a:gd name="T9" fmla="*/ 33442 h 181"/>
                <a:gd name="T10" fmla="*/ 48850 w 136"/>
                <a:gd name="T11" fmla="*/ 36319 h 181"/>
                <a:gd name="T12" fmla="*/ 14112 w 136"/>
                <a:gd name="T13" fmla="*/ 36319 h 181"/>
                <a:gd name="T14" fmla="*/ 29672 w 136"/>
                <a:gd name="T15" fmla="*/ 53580 h 181"/>
                <a:gd name="T16" fmla="*/ 44870 w 136"/>
                <a:gd name="T17" fmla="*/ 48546 h 181"/>
                <a:gd name="T18" fmla="*/ 45955 w 136"/>
                <a:gd name="T19" fmla="*/ 61131 h 181"/>
                <a:gd name="T20" fmla="*/ 34376 w 136"/>
                <a:gd name="T21" fmla="*/ 27689 h 181"/>
                <a:gd name="T22" fmla="*/ 24606 w 136"/>
                <a:gd name="T23" fmla="*/ 11507 h 181"/>
                <a:gd name="T24" fmla="*/ 14112 w 136"/>
                <a:gd name="T25" fmla="*/ 27689 h 181"/>
                <a:gd name="T26" fmla="*/ 34376 w 136"/>
                <a:gd name="T27" fmla="*/ 27689 h 1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6" h="181">
                  <a:moveTo>
                    <a:pt x="127" y="170"/>
                  </a:moveTo>
                  <a:cubicBezTo>
                    <a:pt x="119" y="173"/>
                    <a:pt x="100" y="180"/>
                    <a:pt x="76" y="180"/>
                  </a:cubicBezTo>
                  <a:cubicBezTo>
                    <a:pt x="23" y="180"/>
                    <a:pt x="0" y="141"/>
                    <a:pt x="0" y="93"/>
                  </a:cubicBezTo>
                  <a:cubicBezTo>
                    <a:pt x="0" y="43"/>
                    <a:pt x="26" y="0"/>
                    <a:pt x="68" y="0"/>
                  </a:cubicBezTo>
                  <a:cubicBezTo>
                    <a:pt x="103" y="0"/>
                    <a:pt x="135" y="22"/>
                    <a:pt x="135" y="93"/>
                  </a:cubicBezTo>
                  <a:lnTo>
                    <a:pt x="135" y="101"/>
                  </a:lnTo>
                  <a:lnTo>
                    <a:pt x="39" y="101"/>
                  </a:lnTo>
                  <a:cubicBezTo>
                    <a:pt x="39" y="130"/>
                    <a:pt x="50" y="149"/>
                    <a:pt x="82" y="149"/>
                  </a:cubicBezTo>
                  <a:cubicBezTo>
                    <a:pt x="105" y="149"/>
                    <a:pt x="119" y="141"/>
                    <a:pt x="124" y="135"/>
                  </a:cubicBezTo>
                  <a:lnTo>
                    <a:pt x="127" y="170"/>
                  </a:lnTo>
                  <a:close/>
                  <a:moveTo>
                    <a:pt x="95" y="77"/>
                  </a:moveTo>
                  <a:cubicBezTo>
                    <a:pt x="95" y="45"/>
                    <a:pt x="84" y="32"/>
                    <a:pt x="68" y="32"/>
                  </a:cubicBezTo>
                  <a:cubicBezTo>
                    <a:pt x="47" y="32"/>
                    <a:pt x="39" y="56"/>
                    <a:pt x="39" y="77"/>
                  </a:cubicBezTo>
                  <a:lnTo>
                    <a:pt x="95" y="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Freeform 482">
              <a:extLst>
                <a:ext uri="{FF2B5EF4-FFF2-40B4-BE49-F238E27FC236}">
                  <a16:creationId xmlns:a16="http://schemas.microsoft.com/office/drawing/2014/main" id="{7273339A-8EB1-4240-825E-19CFD74F3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5124" y="6294434"/>
              <a:ext cx="350837" cy="336550"/>
            </a:xfrm>
            <a:custGeom>
              <a:avLst/>
              <a:gdLst>
                <a:gd name="T0" fmla="*/ 0 w 974"/>
                <a:gd name="T1" fmla="*/ 168095 h 933"/>
                <a:gd name="T2" fmla="*/ 175419 w 974"/>
                <a:gd name="T3" fmla="*/ 0 h 933"/>
                <a:gd name="T4" fmla="*/ 350477 w 974"/>
                <a:gd name="T5" fmla="*/ 168095 h 933"/>
                <a:gd name="T6" fmla="*/ 175419 w 974"/>
                <a:gd name="T7" fmla="*/ 336189 h 933"/>
                <a:gd name="T8" fmla="*/ 0 w 974"/>
                <a:gd name="T9" fmla="*/ 168095 h 933"/>
                <a:gd name="T10" fmla="*/ 8645 w 974"/>
                <a:gd name="T11" fmla="*/ 168095 h 933"/>
                <a:gd name="T12" fmla="*/ 175419 w 974"/>
                <a:gd name="T13" fmla="*/ 328614 h 933"/>
                <a:gd name="T14" fmla="*/ 341832 w 974"/>
                <a:gd name="T15" fmla="*/ 168095 h 933"/>
                <a:gd name="T16" fmla="*/ 175419 w 974"/>
                <a:gd name="T17" fmla="*/ 7575 h 933"/>
                <a:gd name="T18" fmla="*/ 8645 w 974"/>
                <a:gd name="T19" fmla="*/ 168095 h 9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74" h="933">
                  <a:moveTo>
                    <a:pt x="0" y="466"/>
                  </a:moveTo>
                  <a:cubicBezTo>
                    <a:pt x="0" y="210"/>
                    <a:pt x="217" y="0"/>
                    <a:pt x="487" y="0"/>
                  </a:cubicBezTo>
                  <a:cubicBezTo>
                    <a:pt x="753" y="0"/>
                    <a:pt x="973" y="210"/>
                    <a:pt x="973" y="466"/>
                  </a:cubicBezTo>
                  <a:cubicBezTo>
                    <a:pt x="971" y="723"/>
                    <a:pt x="753" y="932"/>
                    <a:pt x="487" y="932"/>
                  </a:cubicBezTo>
                  <a:cubicBezTo>
                    <a:pt x="220" y="932"/>
                    <a:pt x="0" y="723"/>
                    <a:pt x="0" y="466"/>
                  </a:cubicBezTo>
                  <a:close/>
                  <a:moveTo>
                    <a:pt x="24" y="466"/>
                  </a:moveTo>
                  <a:cubicBezTo>
                    <a:pt x="24" y="712"/>
                    <a:pt x="233" y="911"/>
                    <a:pt x="487" y="911"/>
                  </a:cubicBezTo>
                  <a:cubicBezTo>
                    <a:pt x="743" y="911"/>
                    <a:pt x="949" y="712"/>
                    <a:pt x="949" y="466"/>
                  </a:cubicBezTo>
                  <a:cubicBezTo>
                    <a:pt x="949" y="219"/>
                    <a:pt x="740" y="21"/>
                    <a:pt x="487" y="21"/>
                  </a:cubicBezTo>
                  <a:cubicBezTo>
                    <a:pt x="230" y="21"/>
                    <a:pt x="24" y="219"/>
                    <a:pt x="24" y="4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Freeform 483">
              <a:extLst>
                <a:ext uri="{FF2B5EF4-FFF2-40B4-BE49-F238E27FC236}">
                  <a16:creationId xmlns:a16="http://schemas.microsoft.com/office/drawing/2014/main" id="{F3940760-066F-4502-ACDC-8E3CC6D82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574" y="6340471"/>
              <a:ext cx="261937" cy="244475"/>
            </a:xfrm>
            <a:custGeom>
              <a:avLst/>
              <a:gdLst>
                <a:gd name="T0" fmla="*/ 0 w 726"/>
                <a:gd name="T1" fmla="*/ 122057 h 679"/>
                <a:gd name="T2" fmla="*/ 130969 w 726"/>
                <a:gd name="T3" fmla="*/ 0 h 679"/>
                <a:gd name="T4" fmla="*/ 261576 w 726"/>
                <a:gd name="T5" fmla="*/ 122057 h 679"/>
                <a:gd name="T6" fmla="*/ 130969 w 726"/>
                <a:gd name="T7" fmla="*/ 244115 h 679"/>
                <a:gd name="T8" fmla="*/ 0 w 726"/>
                <a:gd name="T9" fmla="*/ 122057 h 679"/>
                <a:gd name="T10" fmla="*/ 9741 w 726"/>
                <a:gd name="T11" fmla="*/ 122057 h 679"/>
                <a:gd name="T12" fmla="*/ 130969 w 726"/>
                <a:gd name="T13" fmla="*/ 235474 h 679"/>
                <a:gd name="T14" fmla="*/ 251835 w 726"/>
                <a:gd name="T15" fmla="*/ 122057 h 679"/>
                <a:gd name="T16" fmla="*/ 130969 w 726"/>
                <a:gd name="T17" fmla="*/ 8641 h 679"/>
                <a:gd name="T18" fmla="*/ 9741 w 726"/>
                <a:gd name="T19" fmla="*/ 122057 h 6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26" h="679">
                  <a:moveTo>
                    <a:pt x="0" y="339"/>
                  </a:moveTo>
                  <a:cubicBezTo>
                    <a:pt x="0" y="154"/>
                    <a:pt x="162" y="0"/>
                    <a:pt x="363" y="0"/>
                  </a:cubicBezTo>
                  <a:cubicBezTo>
                    <a:pt x="561" y="0"/>
                    <a:pt x="725" y="151"/>
                    <a:pt x="725" y="339"/>
                  </a:cubicBezTo>
                  <a:cubicBezTo>
                    <a:pt x="722" y="525"/>
                    <a:pt x="561" y="678"/>
                    <a:pt x="363" y="678"/>
                  </a:cubicBezTo>
                  <a:cubicBezTo>
                    <a:pt x="164" y="678"/>
                    <a:pt x="0" y="527"/>
                    <a:pt x="0" y="339"/>
                  </a:cubicBezTo>
                  <a:close/>
                  <a:moveTo>
                    <a:pt x="27" y="339"/>
                  </a:moveTo>
                  <a:cubicBezTo>
                    <a:pt x="27" y="514"/>
                    <a:pt x="178" y="654"/>
                    <a:pt x="363" y="654"/>
                  </a:cubicBezTo>
                  <a:cubicBezTo>
                    <a:pt x="547" y="654"/>
                    <a:pt x="698" y="513"/>
                    <a:pt x="698" y="339"/>
                  </a:cubicBezTo>
                  <a:cubicBezTo>
                    <a:pt x="698" y="164"/>
                    <a:pt x="547" y="24"/>
                    <a:pt x="363" y="24"/>
                  </a:cubicBezTo>
                  <a:cubicBezTo>
                    <a:pt x="178" y="24"/>
                    <a:pt x="27" y="165"/>
                    <a:pt x="27" y="3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Freeform 484">
              <a:extLst>
                <a:ext uri="{FF2B5EF4-FFF2-40B4-BE49-F238E27FC236}">
                  <a16:creationId xmlns:a16="http://schemas.microsoft.com/office/drawing/2014/main" id="{FC1AC7EA-8573-4D95-9F5C-E55879C6A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524" y="6402384"/>
              <a:ext cx="23812" cy="20637"/>
            </a:xfrm>
            <a:custGeom>
              <a:avLst/>
              <a:gdLst>
                <a:gd name="T0" fmla="*/ 12650 w 64"/>
                <a:gd name="T1" fmla="*/ 0 h 59"/>
                <a:gd name="T2" fmla="*/ 14510 w 64"/>
                <a:gd name="T3" fmla="*/ 8395 h 59"/>
                <a:gd name="T4" fmla="*/ 23440 w 64"/>
                <a:gd name="T5" fmla="*/ 8395 h 59"/>
                <a:gd name="T6" fmla="*/ 16743 w 64"/>
                <a:gd name="T7" fmla="*/ 12942 h 59"/>
                <a:gd name="T8" fmla="*/ 19719 w 64"/>
                <a:gd name="T9" fmla="*/ 19588 h 59"/>
                <a:gd name="T10" fmla="*/ 11534 w 64"/>
                <a:gd name="T11" fmla="*/ 13991 h 59"/>
                <a:gd name="T12" fmla="*/ 4837 w 64"/>
                <a:gd name="T13" fmla="*/ 20287 h 59"/>
                <a:gd name="T14" fmla="*/ 7813 w 64"/>
                <a:gd name="T15" fmla="*/ 12942 h 59"/>
                <a:gd name="T16" fmla="*/ 0 w 64"/>
                <a:gd name="T17" fmla="*/ 8395 h 59"/>
                <a:gd name="T18" fmla="*/ 8557 w 64"/>
                <a:gd name="T19" fmla="*/ 8395 h 59"/>
                <a:gd name="T20" fmla="*/ 12650 w 64"/>
                <a:gd name="T21" fmla="*/ 0 h 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4" h="59">
                  <a:moveTo>
                    <a:pt x="34" y="0"/>
                  </a:moveTo>
                  <a:lnTo>
                    <a:pt x="39" y="24"/>
                  </a:lnTo>
                  <a:lnTo>
                    <a:pt x="63" y="24"/>
                  </a:lnTo>
                  <a:lnTo>
                    <a:pt x="45" y="37"/>
                  </a:lnTo>
                  <a:lnTo>
                    <a:pt x="53" y="56"/>
                  </a:lnTo>
                  <a:lnTo>
                    <a:pt x="31" y="40"/>
                  </a:lnTo>
                  <a:lnTo>
                    <a:pt x="13" y="58"/>
                  </a:lnTo>
                  <a:lnTo>
                    <a:pt x="21" y="37"/>
                  </a:lnTo>
                  <a:lnTo>
                    <a:pt x="0" y="24"/>
                  </a:lnTo>
                  <a:lnTo>
                    <a:pt x="23" y="24"/>
                  </a:lnTo>
                  <a:lnTo>
                    <a:pt x="34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Freeform 485">
              <a:extLst>
                <a:ext uri="{FF2B5EF4-FFF2-40B4-BE49-F238E27FC236}">
                  <a16:creationId xmlns:a16="http://schemas.microsoft.com/office/drawing/2014/main" id="{4B6CB588-0475-4B0B-8556-012732D9D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349" y="6402384"/>
              <a:ext cx="26987" cy="23812"/>
            </a:xfrm>
            <a:custGeom>
              <a:avLst/>
              <a:gdLst>
                <a:gd name="T0" fmla="*/ 22551 w 73"/>
                <a:gd name="T1" fmla="*/ 23440 h 64"/>
                <a:gd name="T2" fmla="*/ 13678 w 73"/>
                <a:gd name="T3" fmla="*/ 16743 h 64"/>
                <a:gd name="T4" fmla="*/ 14787 w 73"/>
                <a:gd name="T5" fmla="*/ 15627 h 64"/>
                <a:gd name="T6" fmla="*/ 21811 w 73"/>
                <a:gd name="T7" fmla="*/ 20463 h 64"/>
                <a:gd name="T8" fmla="*/ 19593 w 73"/>
                <a:gd name="T9" fmla="*/ 14510 h 64"/>
                <a:gd name="T10" fmla="*/ 25508 w 73"/>
                <a:gd name="T11" fmla="*/ 10790 h 64"/>
                <a:gd name="T12" fmla="*/ 25139 w 73"/>
                <a:gd name="T13" fmla="*/ 10790 h 64"/>
                <a:gd name="T14" fmla="*/ 19593 w 73"/>
                <a:gd name="T15" fmla="*/ 14510 h 64"/>
                <a:gd name="T16" fmla="*/ 22551 w 73"/>
                <a:gd name="T17" fmla="*/ 23440 h 64"/>
                <a:gd name="T18" fmla="*/ 9242 w 73"/>
                <a:gd name="T19" fmla="*/ 20463 h 64"/>
                <a:gd name="T20" fmla="*/ 8872 w 73"/>
                <a:gd name="T21" fmla="*/ 21580 h 64"/>
                <a:gd name="T22" fmla="*/ 13678 w 73"/>
                <a:gd name="T23" fmla="*/ 16743 h 64"/>
                <a:gd name="T24" fmla="*/ 9242 w 73"/>
                <a:gd name="T25" fmla="*/ 20463 h 64"/>
                <a:gd name="T26" fmla="*/ 7024 w 73"/>
                <a:gd name="T27" fmla="*/ 22324 h 64"/>
                <a:gd name="T28" fmla="*/ 5915 w 73"/>
                <a:gd name="T29" fmla="*/ 22324 h 64"/>
                <a:gd name="T30" fmla="*/ 8872 w 73"/>
                <a:gd name="T31" fmla="*/ 14510 h 64"/>
                <a:gd name="T32" fmla="*/ 0 w 73"/>
                <a:gd name="T33" fmla="*/ 9674 h 64"/>
                <a:gd name="T34" fmla="*/ 9981 w 73"/>
                <a:gd name="T35" fmla="*/ 9674 h 64"/>
                <a:gd name="T36" fmla="*/ 13678 w 73"/>
                <a:gd name="T37" fmla="*/ 0 h 64"/>
                <a:gd name="T38" fmla="*/ 15157 w 73"/>
                <a:gd name="T39" fmla="*/ 4465 h 64"/>
                <a:gd name="T40" fmla="*/ 12939 w 73"/>
                <a:gd name="T41" fmla="*/ 10790 h 64"/>
                <a:gd name="T42" fmla="*/ 4067 w 73"/>
                <a:gd name="T43" fmla="*/ 10790 h 64"/>
                <a:gd name="T44" fmla="*/ 10721 w 73"/>
                <a:gd name="T45" fmla="*/ 14510 h 64"/>
                <a:gd name="T46" fmla="*/ 9242 w 73"/>
                <a:gd name="T47" fmla="*/ 20463 h 64"/>
                <a:gd name="T48" fmla="*/ 7024 w 73"/>
                <a:gd name="T49" fmla="*/ 22324 h 64"/>
                <a:gd name="T50" fmla="*/ 16636 w 73"/>
                <a:gd name="T51" fmla="*/ 9674 h 64"/>
                <a:gd name="T52" fmla="*/ 17375 w 73"/>
                <a:gd name="T53" fmla="*/ 9674 h 64"/>
                <a:gd name="T54" fmla="*/ 15896 w 73"/>
                <a:gd name="T55" fmla="*/ 2604 h 64"/>
                <a:gd name="T56" fmla="*/ 15157 w 73"/>
                <a:gd name="T57" fmla="*/ 4465 h 64"/>
                <a:gd name="T58" fmla="*/ 16636 w 73"/>
                <a:gd name="T59" fmla="*/ 9674 h 64"/>
                <a:gd name="T60" fmla="*/ 26617 w 73"/>
                <a:gd name="T61" fmla="*/ 9674 h 64"/>
                <a:gd name="T62" fmla="*/ 25139 w 73"/>
                <a:gd name="T63" fmla="*/ 10790 h 64"/>
                <a:gd name="T64" fmla="*/ 17745 w 73"/>
                <a:gd name="T65" fmla="*/ 10790 h 64"/>
                <a:gd name="T66" fmla="*/ 17375 w 73"/>
                <a:gd name="T67" fmla="*/ 9674 h 64"/>
                <a:gd name="T68" fmla="*/ 26617 w 73"/>
                <a:gd name="T69" fmla="*/ 9674 h 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3" h="64">
                  <a:moveTo>
                    <a:pt x="61" y="63"/>
                  </a:moveTo>
                  <a:lnTo>
                    <a:pt x="37" y="45"/>
                  </a:lnTo>
                  <a:lnTo>
                    <a:pt x="40" y="42"/>
                  </a:lnTo>
                  <a:lnTo>
                    <a:pt x="59" y="55"/>
                  </a:lnTo>
                  <a:lnTo>
                    <a:pt x="53" y="39"/>
                  </a:lnTo>
                  <a:lnTo>
                    <a:pt x="69" y="29"/>
                  </a:lnTo>
                  <a:lnTo>
                    <a:pt x="68" y="29"/>
                  </a:lnTo>
                  <a:lnTo>
                    <a:pt x="53" y="39"/>
                  </a:lnTo>
                  <a:lnTo>
                    <a:pt x="61" y="63"/>
                  </a:lnTo>
                  <a:close/>
                  <a:moveTo>
                    <a:pt x="25" y="55"/>
                  </a:moveTo>
                  <a:lnTo>
                    <a:pt x="24" y="58"/>
                  </a:lnTo>
                  <a:lnTo>
                    <a:pt x="37" y="45"/>
                  </a:lnTo>
                  <a:lnTo>
                    <a:pt x="25" y="55"/>
                  </a:lnTo>
                  <a:close/>
                  <a:moveTo>
                    <a:pt x="19" y="60"/>
                  </a:moveTo>
                  <a:lnTo>
                    <a:pt x="16" y="60"/>
                  </a:lnTo>
                  <a:lnTo>
                    <a:pt x="24" y="39"/>
                  </a:lnTo>
                  <a:lnTo>
                    <a:pt x="0" y="26"/>
                  </a:lnTo>
                  <a:lnTo>
                    <a:pt x="27" y="26"/>
                  </a:lnTo>
                  <a:lnTo>
                    <a:pt x="37" y="0"/>
                  </a:lnTo>
                  <a:lnTo>
                    <a:pt x="41" y="12"/>
                  </a:lnTo>
                  <a:lnTo>
                    <a:pt x="35" y="29"/>
                  </a:lnTo>
                  <a:lnTo>
                    <a:pt x="11" y="29"/>
                  </a:lnTo>
                  <a:lnTo>
                    <a:pt x="29" y="39"/>
                  </a:lnTo>
                  <a:lnTo>
                    <a:pt x="25" y="55"/>
                  </a:lnTo>
                  <a:lnTo>
                    <a:pt x="19" y="60"/>
                  </a:lnTo>
                  <a:close/>
                  <a:moveTo>
                    <a:pt x="45" y="26"/>
                  </a:moveTo>
                  <a:lnTo>
                    <a:pt x="47" y="26"/>
                  </a:lnTo>
                  <a:lnTo>
                    <a:pt x="43" y="7"/>
                  </a:lnTo>
                  <a:lnTo>
                    <a:pt x="41" y="12"/>
                  </a:lnTo>
                  <a:lnTo>
                    <a:pt x="45" y="26"/>
                  </a:lnTo>
                  <a:close/>
                  <a:moveTo>
                    <a:pt x="72" y="26"/>
                  </a:moveTo>
                  <a:lnTo>
                    <a:pt x="68" y="29"/>
                  </a:lnTo>
                  <a:lnTo>
                    <a:pt x="48" y="29"/>
                  </a:lnTo>
                  <a:lnTo>
                    <a:pt x="47" y="26"/>
                  </a:lnTo>
                  <a:lnTo>
                    <a:pt x="72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Freeform 486">
              <a:extLst>
                <a:ext uri="{FF2B5EF4-FFF2-40B4-BE49-F238E27FC236}">
                  <a16:creationId xmlns:a16="http://schemas.microsoft.com/office/drawing/2014/main" id="{6FFBFAF3-84DC-4D38-88F1-0F7C98A5E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7224" y="6519859"/>
              <a:ext cx="23812" cy="20637"/>
            </a:xfrm>
            <a:custGeom>
              <a:avLst/>
              <a:gdLst>
                <a:gd name="T0" fmla="*/ 12456 w 65"/>
                <a:gd name="T1" fmla="*/ 0 h 57"/>
                <a:gd name="T2" fmla="*/ 14654 w 65"/>
                <a:gd name="T3" fmla="*/ 7603 h 57"/>
                <a:gd name="T4" fmla="*/ 23446 w 65"/>
                <a:gd name="T5" fmla="*/ 7603 h 57"/>
                <a:gd name="T6" fmla="*/ 16485 w 65"/>
                <a:gd name="T7" fmla="*/ 12310 h 57"/>
                <a:gd name="T8" fmla="*/ 19416 w 65"/>
                <a:gd name="T9" fmla="*/ 20275 h 57"/>
                <a:gd name="T10" fmla="*/ 11723 w 65"/>
                <a:gd name="T11" fmla="*/ 14482 h 57"/>
                <a:gd name="T12" fmla="*/ 4762 w 65"/>
                <a:gd name="T13" fmla="*/ 20275 h 57"/>
                <a:gd name="T14" fmla="*/ 7693 w 65"/>
                <a:gd name="T15" fmla="*/ 12310 h 57"/>
                <a:gd name="T16" fmla="*/ 0 w 65"/>
                <a:gd name="T17" fmla="*/ 7603 h 57"/>
                <a:gd name="T18" fmla="*/ 8792 w 65"/>
                <a:gd name="T19" fmla="*/ 8689 h 57"/>
                <a:gd name="T20" fmla="*/ 12456 w 65"/>
                <a:gd name="T21" fmla="*/ 0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57">
                  <a:moveTo>
                    <a:pt x="34" y="0"/>
                  </a:moveTo>
                  <a:lnTo>
                    <a:pt x="40" y="21"/>
                  </a:lnTo>
                  <a:lnTo>
                    <a:pt x="64" y="21"/>
                  </a:lnTo>
                  <a:lnTo>
                    <a:pt x="45" y="34"/>
                  </a:lnTo>
                  <a:lnTo>
                    <a:pt x="53" y="56"/>
                  </a:lnTo>
                  <a:lnTo>
                    <a:pt x="32" y="40"/>
                  </a:lnTo>
                  <a:lnTo>
                    <a:pt x="13" y="56"/>
                  </a:lnTo>
                  <a:lnTo>
                    <a:pt x="21" y="34"/>
                  </a:lnTo>
                  <a:lnTo>
                    <a:pt x="0" y="21"/>
                  </a:lnTo>
                  <a:lnTo>
                    <a:pt x="24" y="24"/>
                  </a:lnTo>
                  <a:lnTo>
                    <a:pt x="34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Freeform 487">
              <a:extLst>
                <a:ext uri="{FF2B5EF4-FFF2-40B4-BE49-F238E27FC236}">
                  <a16:creationId xmlns:a16="http://schemas.microsoft.com/office/drawing/2014/main" id="{3ED4F8B6-AABA-46E1-939D-F55AD5320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5636" y="6518271"/>
              <a:ext cx="26988" cy="23813"/>
            </a:xfrm>
            <a:custGeom>
              <a:avLst/>
              <a:gdLst>
                <a:gd name="T0" fmla="*/ 21812 w 73"/>
                <a:gd name="T1" fmla="*/ 23441 h 64"/>
                <a:gd name="T2" fmla="*/ 13679 w 73"/>
                <a:gd name="T3" fmla="*/ 16744 h 64"/>
                <a:gd name="T4" fmla="*/ 7024 w 73"/>
                <a:gd name="T5" fmla="*/ 22697 h 64"/>
                <a:gd name="T6" fmla="*/ 5915 w 73"/>
                <a:gd name="T7" fmla="*/ 22697 h 64"/>
                <a:gd name="T8" fmla="*/ 8873 w 73"/>
                <a:gd name="T9" fmla="*/ 14511 h 64"/>
                <a:gd name="T10" fmla="*/ 0 w 73"/>
                <a:gd name="T11" fmla="*/ 9674 h 64"/>
                <a:gd name="T12" fmla="*/ 9982 w 73"/>
                <a:gd name="T13" fmla="*/ 9674 h 64"/>
                <a:gd name="T14" fmla="*/ 13679 w 73"/>
                <a:gd name="T15" fmla="*/ 0 h 64"/>
                <a:gd name="T16" fmla="*/ 14788 w 73"/>
                <a:gd name="T17" fmla="*/ 2977 h 64"/>
                <a:gd name="T18" fmla="*/ 11830 w 73"/>
                <a:gd name="T19" fmla="*/ 10790 h 64"/>
                <a:gd name="T20" fmla="*/ 2958 w 73"/>
                <a:gd name="T21" fmla="*/ 10790 h 64"/>
                <a:gd name="T22" fmla="*/ 9982 w 73"/>
                <a:gd name="T23" fmla="*/ 14511 h 64"/>
                <a:gd name="T24" fmla="*/ 8133 w 73"/>
                <a:gd name="T25" fmla="*/ 21581 h 64"/>
                <a:gd name="T26" fmla="*/ 13679 w 73"/>
                <a:gd name="T27" fmla="*/ 15627 h 64"/>
                <a:gd name="T28" fmla="*/ 20703 w 73"/>
                <a:gd name="T29" fmla="*/ 20464 h 64"/>
                <a:gd name="T30" fmla="*/ 18855 w 73"/>
                <a:gd name="T31" fmla="*/ 14511 h 64"/>
                <a:gd name="T32" fmla="*/ 24770 w 73"/>
                <a:gd name="T33" fmla="*/ 10790 h 64"/>
                <a:gd name="T34" fmla="*/ 16636 w 73"/>
                <a:gd name="T35" fmla="*/ 10790 h 64"/>
                <a:gd name="T36" fmla="*/ 15158 w 73"/>
                <a:gd name="T37" fmla="*/ 4837 h 64"/>
                <a:gd name="T38" fmla="*/ 16636 w 73"/>
                <a:gd name="T39" fmla="*/ 9674 h 64"/>
                <a:gd name="T40" fmla="*/ 26618 w 73"/>
                <a:gd name="T41" fmla="*/ 9674 h 64"/>
                <a:gd name="T42" fmla="*/ 19594 w 73"/>
                <a:gd name="T43" fmla="*/ 14511 h 64"/>
                <a:gd name="T44" fmla="*/ 21812 w 73"/>
                <a:gd name="T45" fmla="*/ 23441 h 64"/>
                <a:gd name="T46" fmla="*/ 15158 w 73"/>
                <a:gd name="T47" fmla="*/ 4837 h 64"/>
                <a:gd name="T48" fmla="*/ 14788 w 73"/>
                <a:gd name="T49" fmla="*/ 2977 h 64"/>
                <a:gd name="T50" fmla="*/ 14788 w 73"/>
                <a:gd name="T51" fmla="*/ 2977 h 64"/>
                <a:gd name="T52" fmla="*/ 15158 w 73"/>
                <a:gd name="T53" fmla="*/ 4837 h 6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3" h="64">
                  <a:moveTo>
                    <a:pt x="59" y="63"/>
                  </a:moveTo>
                  <a:lnTo>
                    <a:pt x="37" y="45"/>
                  </a:lnTo>
                  <a:lnTo>
                    <a:pt x="19" y="61"/>
                  </a:lnTo>
                  <a:lnTo>
                    <a:pt x="16" y="61"/>
                  </a:lnTo>
                  <a:lnTo>
                    <a:pt x="24" y="39"/>
                  </a:lnTo>
                  <a:lnTo>
                    <a:pt x="0" y="26"/>
                  </a:lnTo>
                  <a:lnTo>
                    <a:pt x="27" y="26"/>
                  </a:lnTo>
                  <a:lnTo>
                    <a:pt x="37" y="0"/>
                  </a:lnTo>
                  <a:lnTo>
                    <a:pt x="40" y="8"/>
                  </a:lnTo>
                  <a:lnTo>
                    <a:pt x="32" y="29"/>
                  </a:lnTo>
                  <a:lnTo>
                    <a:pt x="8" y="29"/>
                  </a:lnTo>
                  <a:lnTo>
                    <a:pt x="27" y="39"/>
                  </a:lnTo>
                  <a:lnTo>
                    <a:pt x="22" y="58"/>
                  </a:lnTo>
                  <a:lnTo>
                    <a:pt x="37" y="42"/>
                  </a:lnTo>
                  <a:lnTo>
                    <a:pt x="56" y="55"/>
                  </a:lnTo>
                  <a:lnTo>
                    <a:pt x="51" y="39"/>
                  </a:lnTo>
                  <a:lnTo>
                    <a:pt x="67" y="29"/>
                  </a:lnTo>
                  <a:lnTo>
                    <a:pt x="45" y="29"/>
                  </a:lnTo>
                  <a:lnTo>
                    <a:pt x="41" y="13"/>
                  </a:lnTo>
                  <a:lnTo>
                    <a:pt x="45" y="26"/>
                  </a:lnTo>
                  <a:lnTo>
                    <a:pt x="72" y="26"/>
                  </a:lnTo>
                  <a:lnTo>
                    <a:pt x="53" y="39"/>
                  </a:lnTo>
                  <a:lnTo>
                    <a:pt x="59" y="63"/>
                  </a:lnTo>
                  <a:close/>
                  <a:moveTo>
                    <a:pt x="41" y="13"/>
                  </a:moveTo>
                  <a:lnTo>
                    <a:pt x="40" y="8"/>
                  </a:lnTo>
                  <a:lnTo>
                    <a:pt x="4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Freeform 488">
              <a:extLst>
                <a:ext uri="{FF2B5EF4-FFF2-40B4-BE49-F238E27FC236}">
                  <a16:creationId xmlns:a16="http://schemas.microsoft.com/office/drawing/2014/main" id="{6B495247-1F7E-49AB-B469-AB4BE9A82B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0049" y="6518271"/>
              <a:ext cx="22225" cy="20638"/>
            </a:xfrm>
            <a:custGeom>
              <a:avLst/>
              <a:gdLst>
                <a:gd name="T0" fmla="*/ 11471 w 62"/>
                <a:gd name="T1" fmla="*/ 0 h 56"/>
                <a:gd name="T2" fmla="*/ 13263 w 62"/>
                <a:gd name="T3" fmla="*/ 7739 h 56"/>
                <a:gd name="T4" fmla="*/ 21867 w 62"/>
                <a:gd name="T5" fmla="*/ 7739 h 56"/>
                <a:gd name="T6" fmla="*/ 16131 w 62"/>
                <a:gd name="T7" fmla="*/ 12530 h 56"/>
                <a:gd name="T8" fmla="*/ 17923 w 62"/>
                <a:gd name="T9" fmla="*/ 20269 h 56"/>
                <a:gd name="T10" fmla="*/ 11471 w 62"/>
                <a:gd name="T11" fmla="*/ 14373 h 56"/>
                <a:gd name="T12" fmla="*/ 3943 w 62"/>
                <a:gd name="T13" fmla="*/ 20269 h 56"/>
                <a:gd name="T14" fmla="*/ 6811 w 62"/>
                <a:gd name="T15" fmla="*/ 12530 h 56"/>
                <a:gd name="T16" fmla="*/ 0 w 62"/>
                <a:gd name="T17" fmla="*/ 7739 h 56"/>
                <a:gd name="T18" fmla="*/ 7528 w 62"/>
                <a:gd name="T19" fmla="*/ 8476 h 56"/>
                <a:gd name="T20" fmla="*/ 11471 w 62"/>
                <a:gd name="T21" fmla="*/ 0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2" h="56">
                  <a:moveTo>
                    <a:pt x="32" y="0"/>
                  </a:moveTo>
                  <a:lnTo>
                    <a:pt x="37" y="21"/>
                  </a:lnTo>
                  <a:lnTo>
                    <a:pt x="61" y="21"/>
                  </a:lnTo>
                  <a:lnTo>
                    <a:pt x="45" y="34"/>
                  </a:lnTo>
                  <a:lnTo>
                    <a:pt x="50" y="55"/>
                  </a:lnTo>
                  <a:lnTo>
                    <a:pt x="32" y="39"/>
                  </a:lnTo>
                  <a:lnTo>
                    <a:pt x="11" y="55"/>
                  </a:lnTo>
                  <a:lnTo>
                    <a:pt x="19" y="34"/>
                  </a:lnTo>
                  <a:lnTo>
                    <a:pt x="0" y="21"/>
                  </a:lnTo>
                  <a:lnTo>
                    <a:pt x="21" y="23"/>
                  </a:lnTo>
                  <a:lnTo>
                    <a:pt x="32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Freeform 489">
              <a:extLst>
                <a:ext uri="{FF2B5EF4-FFF2-40B4-BE49-F238E27FC236}">
                  <a16:creationId xmlns:a16="http://schemas.microsoft.com/office/drawing/2014/main" id="{41BB9C01-93C4-46D7-BB4B-BEE40D629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8461" y="6516684"/>
              <a:ext cx="25400" cy="23812"/>
            </a:xfrm>
            <a:custGeom>
              <a:avLst/>
              <a:gdLst>
                <a:gd name="T0" fmla="*/ 20461 w 72"/>
                <a:gd name="T1" fmla="*/ 23446 h 65"/>
                <a:gd name="T2" fmla="*/ 13053 w 72"/>
                <a:gd name="T3" fmla="*/ 16485 h 65"/>
                <a:gd name="T4" fmla="*/ 6350 w 72"/>
                <a:gd name="T5" fmla="*/ 22347 h 65"/>
                <a:gd name="T6" fmla="*/ 5644 w 72"/>
                <a:gd name="T7" fmla="*/ 22347 h 65"/>
                <a:gd name="T8" fmla="*/ 8467 w 72"/>
                <a:gd name="T9" fmla="*/ 14654 h 65"/>
                <a:gd name="T10" fmla="*/ 0 w 72"/>
                <a:gd name="T11" fmla="*/ 9891 h 65"/>
                <a:gd name="T12" fmla="*/ 9172 w 72"/>
                <a:gd name="T13" fmla="*/ 9891 h 65"/>
                <a:gd name="T14" fmla="*/ 13053 w 72"/>
                <a:gd name="T15" fmla="*/ 0 h 65"/>
                <a:gd name="T16" fmla="*/ 13758 w 72"/>
                <a:gd name="T17" fmla="*/ 3297 h 65"/>
                <a:gd name="T18" fmla="*/ 11289 w 72"/>
                <a:gd name="T19" fmla="*/ 10624 h 65"/>
                <a:gd name="T20" fmla="*/ 2822 w 72"/>
                <a:gd name="T21" fmla="*/ 10624 h 65"/>
                <a:gd name="T22" fmla="*/ 9172 w 72"/>
                <a:gd name="T23" fmla="*/ 14654 h 65"/>
                <a:gd name="T24" fmla="*/ 7408 w 72"/>
                <a:gd name="T25" fmla="*/ 21614 h 65"/>
                <a:gd name="T26" fmla="*/ 13053 w 72"/>
                <a:gd name="T27" fmla="*/ 15753 h 65"/>
                <a:gd name="T28" fmla="*/ 19403 w 72"/>
                <a:gd name="T29" fmla="*/ 20515 h 65"/>
                <a:gd name="T30" fmla="*/ 17639 w 72"/>
                <a:gd name="T31" fmla="*/ 14654 h 65"/>
                <a:gd name="T32" fmla="*/ 23283 w 72"/>
                <a:gd name="T33" fmla="*/ 10624 h 65"/>
                <a:gd name="T34" fmla="*/ 15875 w 72"/>
                <a:gd name="T35" fmla="*/ 10624 h 65"/>
                <a:gd name="T36" fmla="*/ 14464 w 72"/>
                <a:gd name="T37" fmla="*/ 5129 h 65"/>
                <a:gd name="T38" fmla="*/ 15875 w 72"/>
                <a:gd name="T39" fmla="*/ 9891 h 65"/>
                <a:gd name="T40" fmla="*/ 25047 w 72"/>
                <a:gd name="T41" fmla="*/ 9891 h 65"/>
                <a:gd name="T42" fmla="*/ 18697 w 72"/>
                <a:gd name="T43" fmla="*/ 14654 h 65"/>
                <a:gd name="T44" fmla="*/ 20461 w 72"/>
                <a:gd name="T45" fmla="*/ 23446 h 65"/>
                <a:gd name="T46" fmla="*/ 14464 w 72"/>
                <a:gd name="T47" fmla="*/ 5129 h 65"/>
                <a:gd name="T48" fmla="*/ 13758 w 72"/>
                <a:gd name="T49" fmla="*/ 2931 h 65"/>
                <a:gd name="T50" fmla="*/ 13758 w 72"/>
                <a:gd name="T51" fmla="*/ 3297 h 65"/>
                <a:gd name="T52" fmla="*/ 14464 w 72"/>
                <a:gd name="T53" fmla="*/ 5129 h 6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2" h="65">
                  <a:moveTo>
                    <a:pt x="58" y="64"/>
                  </a:moveTo>
                  <a:lnTo>
                    <a:pt x="37" y="45"/>
                  </a:lnTo>
                  <a:lnTo>
                    <a:pt x="18" y="61"/>
                  </a:lnTo>
                  <a:lnTo>
                    <a:pt x="16" y="61"/>
                  </a:lnTo>
                  <a:lnTo>
                    <a:pt x="24" y="40"/>
                  </a:lnTo>
                  <a:lnTo>
                    <a:pt x="0" y="27"/>
                  </a:lnTo>
                  <a:lnTo>
                    <a:pt x="26" y="27"/>
                  </a:lnTo>
                  <a:lnTo>
                    <a:pt x="37" y="0"/>
                  </a:lnTo>
                  <a:lnTo>
                    <a:pt x="39" y="9"/>
                  </a:lnTo>
                  <a:lnTo>
                    <a:pt x="32" y="29"/>
                  </a:lnTo>
                  <a:lnTo>
                    <a:pt x="8" y="29"/>
                  </a:lnTo>
                  <a:lnTo>
                    <a:pt x="26" y="40"/>
                  </a:lnTo>
                  <a:lnTo>
                    <a:pt x="21" y="59"/>
                  </a:lnTo>
                  <a:lnTo>
                    <a:pt x="37" y="43"/>
                  </a:lnTo>
                  <a:lnTo>
                    <a:pt x="55" y="56"/>
                  </a:lnTo>
                  <a:lnTo>
                    <a:pt x="50" y="40"/>
                  </a:lnTo>
                  <a:lnTo>
                    <a:pt x="66" y="29"/>
                  </a:lnTo>
                  <a:lnTo>
                    <a:pt x="45" y="29"/>
                  </a:lnTo>
                  <a:lnTo>
                    <a:pt x="41" y="14"/>
                  </a:lnTo>
                  <a:lnTo>
                    <a:pt x="45" y="27"/>
                  </a:lnTo>
                  <a:lnTo>
                    <a:pt x="71" y="27"/>
                  </a:lnTo>
                  <a:lnTo>
                    <a:pt x="53" y="40"/>
                  </a:lnTo>
                  <a:lnTo>
                    <a:pt x="58" y="64"/>
                  </a:lnTo>
                  <a:close/>
                  <a:moveTo>
                    <a:pt x="41" y="14"/>
                  </a:moveTo>
                  <a:lnTo>
                    <a:pt x="39" y="8"/>
                  </a:lnTo>
                  <a:lnTo>
                    <a:pt x="39" y="9"/>
                  </a:lnTo>
                  <a:lnTo>
                    <a:pt x="41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Freeform 490">
              <a:extLst>
                <a:ext uri="{FF2B5EF4-FFF2-40B4-BE49-F238E27FC236}">
                  <a16:creationId xmlns:a16="http://schemas.microsoft.com/office/drawing/2014/main" id="{6B78086D-E48E-4532-BAAB-9696F67915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749" y="6397621"/>
              <a:ext cx="23812" cy="22225"/>
            </a:xfrm>
            <a:custGeom>
              <a:avLst/>
              <a:gdLst>
                <a:gd name="T0" fmla="*/ 12822 w 65"/>
                <a:gd name="T1" fmla="*/ 0 h 60"/>
                <a:gd name="T2" fmla="*/ 15753 w 65"/>
                <a:gd name="T3" fmla="*/ 8890 h 60"/>
                <a:gd name="T4" fmla="*/ 23446 w 65"/>
                <a:gd name="T5" fmla="*/ 8890 h 60"/>
                <a:gd name="T6" fmla="*/ 16485 w 65"/>
                <a:gd name="T7" fmla="*/ 13705 h 60"/>
                <a:gd name="T8" fmla="*/ 19416 w 65"/>
                <a:gd name="T9" fmla="*/ 20743 h 60"/>
                <a:gd name="T10" fmla="*/ 12822 w 65"/>
                <a:gd name="T11" fmla="*/ 14817 h 60"/>
                <a:gd name="T12" fmla="*/ 4762 w 65"/>
                <a:gd name="T13" fmla="*/ 21855 h 60"/>
                <a:gd name="T14" fmla="*/ 7693 w 65"/>
                <a:gd name="T15" fmla="*/ 13705 h 60"/>
                <a:gd name="T16" fmla="*/ 0 w 65"/>
                <a:gd name="T17" fmla="*/ 8890 h 60"/>
                <a:gd name="T18" fmla="*/ 8792 w 65"/>
                <a:gd name="T19" fmla="*/ 8890 h 60"/>
                <a:gd name="T20" fmla="*/ 12822 w 65"/>
                <a:gd name="T21" fmla="*/ 0 h 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60">
                  <a:moveTo>
                    <a:pt x="35" y="0"/>
                  </a:moveTo>
                  <a:lnTo>
                    <a:pt x="43" y="24"/>
                  </a:lnTo>
                  <a:lnTo>
                    <a:pt x="64" y="24"/>
                  </a:lnTo>
                  <a:lnTo>
                    <a:pt x="45" y="37"/>
                  </a:lnTo>
                  <a:lnTo>
                    <a:pt x="53" y="56"/>
                  </a:lnTo>
                  <a:lnTo>
                    <a:pt x="35" y="40"/>
                  </a:lnTo>
                  <a:lnTo>
                    <a:pt x="13" y="59"/>
                  </a:lnTo>
                  <a:lnTo>
                    <a:pt x="21" y="37"/>
                  </a:lnTo>
                  <a:lnTo>
                    <a:pt x="0" y="24"/>
                  </a:lnTo>
                  <a:lnTo>
                    <a:pt x="24" y="24"/>
                  </a:lnTo>
                  <a:lnTo>
                    <a:pt x="35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Freeform 491">
              <a:extLst>
                <a:ext uri="{FF2B5EF4-FFF2-40B4-BE49-F238E27FC236}">
                  <a16:creationId xmlns:a16="http://schemas.microsoft.com/office/drawing/2014/main" id="{6E9004B3-274F-4D04-A57E-68A091E28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749" y="6397621"/>
              <a:ext cx="25400" cy="22225"/>
            </a:xfrm>
            <a:custGeom>
              <a:avLst/>
              <a:gdLst>
                <a:gd name="T0" fmla="*/ 20461 w 72"/>
                <a:gd name="T1" fmla="*/ 21867 h 62"/>
                <a:gd name="T2" fmla="*/ 13053 w 72"/>
                <a:gd name="T3" fmla="*/ 15414 h 62"/>
                <a:gd name="T4" fmla="*/ 6350 w 72"/>
                <a:gd name="T5" fmla="*/ 21867 h 62"/>
                <a:gd name="T6" fmla="*/ 5292 w 72"/>
                <a:gd name="T7" fmla="*/ 21867 h 62"/>
                <a:gd name="T8" fmla="*/ 8114 w 72"/>
                <a:gd name="T9" fmla="*/ 14339 h 62"/>
                <a:gd name="T10" fmla="*/ 0 w 72"/>
                <a:gd name="T11" fmla="*/ 9679 h 62"/>
                <a:gd name="T12" fmla="*/ 4233 w 72"/>
                <a:gd name="T13" fmla="*/ 9679 h 62"/>
                <a:gd name="T14" fmla="*/ 9172 w 72"/>
                <a:gd name="T15" fmla="*/ 12546 h 62"/>
                <a:gd name="T16" fmla="*/ 7408 w 72"/>
                <a:gd name="T17" fmla="*/ 18999 h 62"/>
                <a:gd name="T18" fmla="*/ 13758 w 72"/>
                <a:gd name="T19" fmla="*/ 13263 h 62"/>
                <a:gd name="T20" fmla="*/ 19403 w 72"/>
                <a:gd name="T21" fmla="*/ 18999 h 62"/>
                <a:gd name="T22" fmla="*/ 17639 w 72"/>
                <a:gd name="T23" fmla="*/ 13263 h 62"/>
                <a:gd name="T24" fmla="*/ 23283 w 72"/>
                <a:gd name="T25" fmla="*/ 9679 h 62"/>
                <a:gd name="T26" fmla="*/ 16581 w 72"/>
                <a:gd name="T27" fmla="*/ 9679 h 62"/>
                <a:gd name="T28" fmla="*/ 14464 w 72"/>
                <a:gd name="T29" fmla="*/ 3585 h 62"/>
                <a:gd name="T30" fmla="*/ 16581 w 72"/>
                <a:gd name="T31" fmla="*/ 8603 h 62"/>
                <a:gd name="T32" fmla="*/ 25047 w 72"/>
                <a:gd name="T33" fmla="*/ 8603 h 62"/>
                <a:gd name="T34" fmla="*/ 18344 w 72"/>
                <a:gd name="T35" fmla="*/ 13263 h 62"/>
                <a:gd name="T36" fmla="*/ 20461 w 72"/>
                <a:gd name="T37" fmla="*/ 21867 h 62"/>
                <a:gd name="T38" fmla="*/ 9172 w 72"/>
                <a:gd name="T39" fmla="*/ 9679 h 62"/>
                <a:gd name="T40" fmla="*/ 9172 w 72"/>
                <a:gd name="T41" fmla="*/ 9320 h 62"/>
                <a:gd name="T42" fmla="*/ 2469 w 72"/>
                <a:gd name="T43" fmla="*/ 8603 h 62"/>
                <a:gd name="T44" fmla="*/ 4233 w 72"/>
                <a:gd name="T45" fmla="*/ 9679 h 62"/>
                <a:gd name="T46" fmla="*/ 9172 w 72"/>
                <a:gd name="T47" fmla="*/ 9679 h 62"/>
                <a:gd name="T48" fmla="*/ 13053 w 72"/>
                <a:gd name="T49" fmla="*/ 0 h 62"/>
                <a:gd name="T50" fmla="*/ 13758 w 72"/>
                <a:gd name="T51" fmla="*/ 2151 h 62"/>
                <a:gd name="T52" fmla="*/ 10936 w 72"/>
                <a:gd name="T53" fmla="*/ 9679 h 62"/>
                <a:gd name="T54" fmla="*/ 9172 w 72"/>
                <a:gd name="T55" fmla="*/ 9320 h 62"/>
                <a:gd name="T56" fmla="*/ 13053 w 72"/>
                <a:gd name="T57" fmla="*/ 0 h 62"/>
                <a:gd name="T58" fmla="*/ 14464 w 72"/>
                <a:gd name="T59" fmla="*/ 3585 h 62"/>
                <a:gd name="T60" fmla="*/ 13758 w 72"/>
                <a:gd name="T61" fmla="*/ 2151 h 62"/>
                <a:gd name="T62" fmla="*/ 13758 w 72"/>
                <a:gd name="T63" fmla="*/ 2151 h 62"/>
                <a:gd name="T64" fmla="*/ 14464 w 72"/>
                <a:gd name="T65" fmla="*/ 3585 h 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2" h="62">
                  <a:moveTo>
                    <a:pt x="58" y="61"/>
                  </a:moveTo>
                  <a:lnTo>
                    <a:pt x="37" y="43"/>
                  </a:lnTo>
                  <a:lnTo>
                    <a:pt x="18" y="61"/>
                  </a:lnTo>
                  <a:lnTo>
                    <a:pt x="15" y="61"/>
                  </a:lnTo>
                  <a:lnTo>
                    <a:pt x="23" y="40"/>
                  </a:lnTo>
                  <a:lnTo>
                    <a:pt x="0" y="27"/>
                  </a:lnTo>
                  <a:lnTo>
                    <a:pt x="12" y="27"/>
                  </a:lnTo>
                  <a:lnTo>
                    <a:pt x="26" y="35"/>
                  </a:lnTo>
                  <a:lnTo>
                    <a:pt x="21" y="53"/>
                  </a:lnTo>
                  <a:lnTo>
                    <a:pt x="39" y="37"/>
                  </a:lnTo>
                  <a:lnTo>
                    <a:pt x="55" y="53"/>
                  </a:lnTo>
                  <a:lnTo>
                    <a:pt x="50" y="37"/>
                  </a:lnTo>
                  <a:lnTo>
                    <a:pt x="66" y="27"/>
                  </a:lnTo>
                  <a:lnTo>
                    <a:pt x="47" y="27"/>
                  </a:lnTo>
                  <a:lnTo>
                    <a:pt x="41" y="10"/>
                  </a:lnTo>
                  <a:lnTo>
                    <a:pt x="47" y="24"/>
                  </a:lnTo>
                  <a:lnTo>
                    <a:pt x="71" y="24"/>
                  </a:lnTo>
                  <a:lnTo>
                    <a:pt x="52" y="37"/>
                  </a:lnTo>
                  <a:lnTo>
                    <a:pt x="58" y="61"/>
                  </a:lnTo>
                  <a:close/>
                  <a:moveTo>
                    <a:pt x="26" y="27"/>
                  </a:moveTo>
                  <a:lnTo>
                    <a:pt x="26" y="26"/>
                  </a:lnTo>
                  <a:lnTo>
                    <a:pt x="7" y="24"/>
                  </a:lnTo>
                  <a:lnTo>
                    <a:pt x="12" y="27"/>
                  </a:lnTo>
                  <a:lnTo>
                    <a:pt x="26" y="27"/>
                  </a:lnTo>
                  <a:close/>
                  <a:moveTo>
                    <a:pt x="37" y="0"/>
                  </a:moveTo>
                  <a:lnTo>
                    <a:pt x="39" y="6"/>
                  </a:lnTo>
                  <a:lnTo>
                    <a:pt x="31" y="27"/>
                  </a:lnTo>
                  <a:lnTo>
                    <a:pt x="26" y="26"/>
                  </a:lnTo>
                  <a:lnTo>
                    <a:pt x="37" y="0"/>
                  </a:lnTo>
                  <a:close/>
                  <a:moveTo>
                    <a:pt x="41" y="10"/>
                  </a:moveTo>
                  <a:lnTo>
                    <a:pt x="39" y="6"/>
                  </a:lnTo>
                  <a:lnTo>
                    <a:pt x="41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Freeform 492">
              <a:extLst>
                <a:ext uri="{FF2B5EF4-FFF2-40B4-BE49-F238E27FC236}">
                  <a16:creationId xmlns:a16="http://schemas.microsoft.com/office/drawing/2014/main" id="{4F12DED9-64B8-455A-AB31-EF349466E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2274" y="6546846"/>
              <a:ext cx="33337" cy="31750"/>
            </a:xfrm>
            <a:custGeom>
              <a:avLst/>
              <a:gdLst>
                <a:gd name="T0" fmla="*/ 30040 w 91"/>
                <a:gd name="T1" fmla="*/ 10463 h 88"/>
                <a:gd name="T2" fmla="*/ 32971 w 91"/>
                <a:gd name="T3" fmla="*/ 13349 h 88"/>
                <a:gd name="T4" fmla="*/ 15386 w 91"/>
                <a:gd name="T5" fmla="*/ 31389 h 88"/>
                <a:gd name="T6" fmla="*/ 11357 w 91"/>
                <a:gd name="T7" fmla="*/ 28503 h 88"/>
                <a:gd name="T8" fmla="*/ 16485 w 91"/>
                <a:gd name="T9" fmla="*/ 8659 h 88"/>
                <a:gd name="T10" fmla="*/ 16485 w 91"/>
                <a:gd name="T11" fmla="*/ 8659 h 88"/>
                <a:gd name="T12" fmla="*/ 3663 w 91"/>
                <a:gd name="T13" fmla="*/ 20926 h 88"/>
                <a:gd name="T14" fmla="*/ 0 w 91"/>
                <a:gd name="T15" fmla="*/ 18040 h 88"/>
                <a:gd name="T16" fmla="*/ 17218 w 91"/>
                <a:gd name="T17" fmla="*/ 0 h 88"/>
                <a:gd name="T18" fmla="*/ 22347 w 91"/>
                <a:gd name="T19" fmla="*/ 3969 h 88"/>
                <a:gd name="T20" fmla="*/ 17218 w 91"/>
                <a:gd name="T21" fmla="*/ 23091 h 88"/>
                <a:gd name="T22" fmla="*/ 17218 w 91"/>
                <a:gd name="T23" fmla="*/ 23091 h 88"/>
                <a:gd name="T24" fmla="*/ 30040 w 91"/>
                <a:gd name="T25" fmla="*/ 10463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1" h="88">
                  <a:moveTo>
                    <a:pt x="82" y="29"/>
                  </a:moveTo>
                  <a:lnTo>
                    <a:pt x="90" y="37"/>
                  </a:lnTo>
                  <a:lnTo>
                    <a:pt x="42" y="87"/>
                  </a:lnTo>
                  <a:lnTo>
                    <a:pt x="31" y="79"/>
                  </a:lnTo>
                  <a:lnTo>
                    <a:pt x="45" y="24"/>
                  </a:lnTo>
                  <a:lnTo>
                    <a:pt x="10" y="58"/>
                  </a:lnTo>
                  <a:lnTo>
                    <a:pt x="0" y="50"/>
                  </a:lnTo>
                  <a:lnTo>
                    <a:pt x="47" y="0"/>
                  </a:lnTo>
                  <a:lnTo>
                    <a:pt x="61" y="11"/>
                  </a:lnTo>
                  <a:lnTo>
                    <a:pt x="47" y="64"/>
                  </a:lnTo>
                  <a:lnTo>
                    <a:pt x="82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Freeform 493">
              <a:extLst>
                <a:ext uri="{FF2B5EF4-FFF2-40B4-BE49-F238E27FC236}">
                  <a16:creationId xmlns:a16="http://schemas.microsoft.com/office/drawing/2014/main" id="{974DF49F-4291-4E15-90E5-EE5A87E60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1336" y="6308721"/>
              <a:ext cx="25400" cy="26988"/>
            </a:xfrm>
            <a:custGeom>
              <a:avLst/>
              <a:gdLst>
                <a:gd name="T0" fmla="*/ 5806 w 70"/>
                <a:gd name="T1" fmla="*/ 25509 h 73"/>
                <a:gd name="T2" fmla="*/ 0 w 70"/>
                <a:gd name="T3" fmla="*/ 24400 h 73"/>
                <a:gd name="T4" fmla="*/ 11611 w 70"/>
                <a:gd name="T5" fmla="*/ 0 h 73"/>
                <a:gd name="T6" fmla="*/ 18143 w 70"/>
                <a:gd name="T7" fmla="*/ 1109 h 73"/>
                <a:gd name="T8" fmla="*/ 25037 w 70"/>
                <a:gd name="T9" fmla="*/ 26618 h 73"/>
                <a:gd name="T10" fmla="*/ 19231 w 70"/>
                <a:gd name="T11" fmla="*/ 25509 h 73"/>
                <a:gd name="T12" fmla="*/ 18143 w 70"/>
                <a:gd name="T13" fmla="*/ 20703 h 73"/>
                <a:gd name="T14" fmla="*/ 8709 w 70"/>
                <a:gd name="T15" fmla="*/ 19594 h 73"/>
                <a:gd name="T16" fmla="*/ 5806 w 70"/>
                <a:gd name="T17" fmla="*/ 25509 h 73"/>
                <a:gd name="T18" fmla="*/ 10523 w 70"/>
                <a:gd name="T19" fmla="*/ 15527 h 73"/>
                <a:gd name="T20" fmla="*/ 17417 w 70"/>
                <a:gd name="T21" fmla="*/ 16636 h 73"/>
                <a:gd name="T22" fmla="*/ 15240 w 70"/>
                <a:gd name="T23" fmla="*/ 7024 h 73"/>
                <a:gd name="T24" fmla="*/ 15240 w 70"/>
                <a:gd name="T25" fmla="*/ 7024 h 73"/>
                <a:gd name="T26" fmla="*/ 10523 w 70"/>
                <a:gd name="T27" fmla="*/ 15527 h 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0" h="73">
                  <a:moveTo>
                    <a:pt x="16" y="69"/>
                  </a:moveTo>
                  <a:lnTo>
                    <a:pt x="0" y="66"/>
                  </a:lnTo>
                  <a:lnTo>
                    <a:pt x="32" y="0"/>
                  </a:lnTo>
                  <a:lnTo>
                    <a:pt x="50" y="3"/>
                  </a:lnTo>
                  <a:lnTo>
                    <a:pt x="69" y="72"/>
                  </a:lnTo>
                  <a:lnTo>
                    <a:pt x="53" y="69"/>
                  </a:lnTo>
                  <a:lnTo>
                    <a:pt x="50" y="56"/>
                  </a:lnTo>
                  <a:lnTo>
                    <a:pt x="24" y="53"/>
                  </a:lnTo>
                  <a:lnTo>
                    <a:pt x="16" y="69"/>
                  </a:lnTo>
                  <a:close/>
                  <a:moveTo>
                    <a:pt x="29" y="42"/>
                  </a:moveTo>
                  <a:lnTo>
                    <a:pt x="48" y="45"/>
                  </a:lnTo>
                  <a:lnTo>
                    <a:pt x="42" y="19"/>
                  </a:lnTo>
                  <a:lnTo>
                    <a:pt x="2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Freeform 494">
              <a:extLst>
                <a:ext uri="{FF2B5EF4-FFF2-40B4-BE49-F238E27FC236}">
                  <a16:creationId xmlns:a16="http://schemas.microsoft.com/office/drawing/2014/main" id="{92CC1373-193E-4FB5-8949-66D9CD9FC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4674" y="6315071"/>
              <a:ext cx="19050" cy="28575"/>
            </a:xfrm>
            <a:custGeom>
              <a:avLst/>
              <a:gdLst>
                <a:gd name="T0" fmla="*/ 6703 w 54"/>
                <a:gd name="T1" fmla="*/ 20515 h 78"/>
                <a:gd name="T2" fmla="*/ 18697 w 54"/>
                <a:gd name="T3" fmla="*/ 24179 h 78"/>
                <a:gd name="T4" fmla="*/ 16933 w 54"/>
                <a:gd name="T5" fmla="*/ 28209 h 78"/>
                <a:gd name="T6" fmla="*/ 0 w 54"/>
                <a:gd name="T7" fmla="*/ 23080 h 78"/>
                <a:gd name="T8" fmla="*/ 8467 w 54"/>
                <a:gd name="T9" fmla="*/ 0 h 78"/>
                <a:gd name="T10" fmla="*/ 13053 w 54"/>
                <a:gd name="T11" fmla="*/ 1099 h 78"/>
                <a:gd name="T12" fmla="*/ 6703 w 54"/>
                <a:gd name="T13" fmla="*/ 20515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" h="78">
                  <a:moveTo>
                    <a:pt x="19" y="56"/>
                  </a:moveTo>
                  <a:lnTo>
                    <a:pt x="53" y="66"/>
                  </a:lnTo>
                  <a:lnTo>
                    <a:pt x="48" y="77"/>
                  </a:lnTo>
                  <a:lnTo>
                    <a:pt x="0" y="63"/>
                  </a:lnTo>
                  <a:lnTo>
                    <a:pt x="24" y="0"/>
                  </a:lnTo>
                  <a:lnTo>
                    <a:pt x="37" y="3"/>
                  </a:lnTo>
                  <a:lnTo>
                    <a:pt x="19" y="5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Freeform 495">
              <a:extLst>
                <a:ext uri="{FF2B5EF4-FFF2-40B4-BE49-F238E27FC236}">
                  <a16:creationId xmlns:a16="http://schemas.microsoft.com/office/drawing/2014/main" id="{DE20337A-165F-4CB7-940B-D697F7130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661" y="6326184"/>
              <a:ext cx="28575" cy="30162"/>
            </a:xfrm>
            <a:custGeom>
              <a:avLst/>
              <a:gdLst>
                <a:gd name="T0" fmla="*/ 18697 w 81"/>
                <a:gd name="T1" fmla="*/ 23984 h 83"/>
                <a:gd name="T2" fmla="*/ 4939 w 81"/>
                <a:gd name="T3" fmla="*/ 25801 h 83"/>
                <a:gd name="T4" fmla="*/ 0 w 81"/>
                <a:gd name="T5" fmla="*/ 19260 h 83"/>
                <a:gd name="T6" fmla="*/ 2117 w 81"/>
                <a:gd name="T7" fmla="*/ 13446 h 83"/>
                <a:gd name="T8" fmla="*/ 11289 w 81"/>
                <a:gd name="T9" fmla="*/ 0 h 83"/>
                <a:gd name="T10" fmla="*/ 15875 w 81"/>
                <a:gd name="T11" fmla="*/ 2907 h 83"/>
                <a:gd name="T12" fmla="*/ 6703 w 81"/>
                <a:gd name="T13" fmla="*/ 16353 h 83"/>
                <a:gd name="T14" fmla="*/ 7761 w 81"/>
                <a:gd name="T15" fmla="*/ 22894 h 83"/>
                <a:gd name="T16" fmla="*/ 14111 w 81"/>
                <a:gd name="T17" fmla="*/ 22167 h 83"/>
                <a:gd name="T18" fmla="*/ 23636 w 81"/>
                <a:gd name="T19" fmla="*/ 8722 h 83"/>
                <a:gd name="T20" fmla="*/ 28222 w 81"/>
                <a:gd name="T21" fmla="*/ 11265 h 83"/>
                <a:gd name="T22" fmla="*/ 18697 w 81"/>
                <a:gd name="T23" fmla="*/ 23984 h 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1" h="83">
                  <a:moveTo>
                    <a:pt x="53" y="66"/>
                  </a:moveTo>
                  <a:cubicBezTo>
                    <a:pt x="43" y="82"/>
                    <a:pt x="30" y="82"/>
                    <a:pt x="14" y="71"/>
                  </a:cubicBezTo>
                  <a:cubicBezTo>
                    <a:pt x="8" y="69"/>
                    <a:pt x="0" y="61"/>
                    <a:pt x="0" y="53"/>
                  </a:cubicBezTo>
                  <a:cubicBezTo>
                    <a:pt x="0" y="47"/>
                    <a:pt x="0" y="42"/>
                    <a:pt x="6" y="37"/>
                  </a:cubicBezTo>
                  <a:lnTo>
                    <a:pt x="32" y="0"/>
                  </a:lnTo>
                  <a:lnTo>
                    <a:pt x="45" y="8"/>
                  </a:lnTo>
                  <a:lnTo>
                    <a:pt x="19" y="45"/>
                  </a:lnTo>
                  <a:cubicBezTo>
                    <a:pt x="14" y="53"/>
                    <a:pt x="16" y="58"/>
                    <a:pt x="22" y="63"/>
                  </a:cubicBezTo>
                  <a:cubicBezTo>
                    <a:pt x="30" y="69"/>
                    <a:pt x="38" y="66"/>
                    <a:pt x="40" y="61"/>
                  </a:cubicBezTo>
                  <a:lnTo>
                    <a:pt x="67" y="24"/>
                  </a:lnTo>
                  <a:lnTo>
                    <a:pt x="80" y="31"/>
                  </a:lnTo>
                  <a:lnTo>
                    <a:pt x="53" y="6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Freeform 496">
              <a:extLst>
                <a:ext uri="{FF2B5EF4-FFF2-40B4-BE49-F238E27FC236}">
                  <a16:creationId xmlns:a16="http://schemas.microsoft.com/office/drawing/2014/main" id="{A3CF53B0-95E1-4577-B5DD-BCE7C3F45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8649" y="6342059"/>
              <a:ext cx="26987" cy="26987"/>
            </a:xfrm>
            <a:custGeom>
              <a:avLst/>
              <a:gdLst>
                <a:gd name="T0" fmla="*/ 4556 w 77"/>
                <a:gd name="T1" fmla="*/ 26627 h 75"/>
                <a:gd name="T2" fmla="*/ 0 w 77"/>
                <a:gd name="T3" fmla="*/ 23749 h 75"/>
                <a:gd name="T4" fmla="*/ 13669 w 77"/>
                <a:gd name="T5" fmla="*/ 7556 h 75"/>
                <a:gd name="T6" fmla="*/ 7360 w 77"/>
                <a:gd name="T7" fmla="*/ 3598 h 75"/>
                <a:gd name="T8" fmla="*/ 10865 w 77"/>
                <a:gd name="T9" fmla="*/ 0 h 75"/>
                <a:gd name="T10" fmla="*/ 26637 w 77"/>
                <a:gd name="T11" fmla="*/ 12234 h 75"/>
                <a:gd name="T12" fmla="*/ 23833 w 77"/>
                <a:gd name="T13" fmla="*/ 16192 h 75"/>
                <a:gd name="T14" fmla="*/ 17524 w 77"/>
                <a:gd name="T15" fmla="*/ 11155 h 75"/>
                <a:gd name="T16" fmla="*/ 4556 w 77"/>
                <a:gd name="T17" fmla="*/ 26627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" h="75">
                  <a:moveTo>
                    <a:pt x="13" y="74"/>
                  </a:moveTo>
                  <a:lnTo>
                    <a:pt x="0" y="66"/>
                  </a:lnTo>
                  <a:lnTo>
                    <a:pt x="39" y="21"/>
                  </a:lnTo>
                  <a:lnTo>
                    <a:pt x="21" y="10"/>
                  </a:lnTo>
                  <a:lnTo>
                    <a:pt x="31" y="0"/>
                  </a:lnTo>
                  <a:lnTo>
                    <a:pt x="76" y="34"/>
                  </a:lnTo>
                  <a:lnTo>
                    <a:pt x="68" y="45"/>
                  </a:lnTo>
                  <a:lnTo>
                    <a:pt x="50" y="31"/>
                  </a:lnTo>
                  <a:lnTo>
                    <a:pt x="13" y="7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Freeform 497">
              <a:extLst>
                <a:ext uri="{FF2B5EF4-FFF2-40B4-BE49-F238E27FC236}">
                  <a16:creationId xmlns:a16="http://schemas.microsoft.com/office/drawing/2014/main" id="{EAB04EA0-B861-4703-9326-27E844FFF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1174" y="6310309"/>
              <a:ext cx="23812" cy="28575"/>
            </a:xfrm>
            <a:custGeom>
              <a:avLst/>
              <a:gdLst>
                <a:gd name="T0" fmla="*/ 6397 w 67"/>
                <a:gd name="T1" fmla="*/ 17859 h 80"/>
                <a:gd name="T2" fmla="*/ 12084 w 67"/>
                <a:gd name="T3" fmla="*/ 20717 h 80"/>
                <a:gd name="T4" fmla="*/ 17059 w 67"/>
                <a:gd name="T5" fmla="*/ 16788 h 80"/>
                <a:gd name="T6" fmla="*/ 12084 w 67"/>
                <a:gd name="T7" fmla="*/ 15002 h 80"/>
                <a:gd name="T8" fmla="*/ 9240 w 67"/>
                <a:gd name="T9" fmla="*/ 15002 h 80"/>
                <a:gd name="T10" fmla="*/ 0 w 67"/>
                <a:gd name="T11" fmla="*/ 9287 h 80"/>
                <a:gd name="T12" fmla="*/ 8530 w 67"/>
                <a:gd name="T13" fmla="*/ 714 h 80"/>
                <a:gd name="T14" fmla="*/ 19547 w 67"/>
                <a:gd name="T15" fmla="*/ 7501 h 80"/>
                <a:gd name="T16" fmla="*/ 14927 w 67"/>
                <a:gd name="T17" fmla="*/ 8573 h 80"/>
                <a:gd name="T18" fmla="*/ 9240 w 67"/>
                <a:gd name="T19" fmla="*/ 5715 h 80"/>
                <a:gd name="T20" fmla="*/ 5686 w 67"/>
                <a:gd name="T21" fmla="*/ 9287 h 80"/>
                <a:gd name="T22" fmla="*/ 8530 w 67"/>
                <a:gd name="T23" fmla="*/ 11073 h 80"/>
                <a:gd name="T24" fmla="*/ 14927 w 67"/>
                <a:gd name="T25" fmla="*/ 12144 h 80"/>
                <a:gd name="T26" fmla="*/ 22390 w 67"/>
                <a:gd name="T27" fmla="*/ 17859 h 80"/>
                <a:gd name="T28" fmla="*/ 14216 w 67"/>
                <a:gd name="T29" fmla="*/ 27146 h 80"/>
                <a:gd name="T30" fmla="*/ 1777 w 67"/>
                <a:gd name="T31" fmla="*/ 20717 h 80"/>
                <a:gd name="T32" fmla="*/ 6397 w 67"/>
                <a:gd name="T33" fmla="*/ 17859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7" h="80">
                  <a:moveTo>
                    <a:pt x="18" y="50"/>
                  </a:moveTo>
                  <a:cubicBezTo>
                    <a:pt x="18" y="53"/>
                    <a:pt x="21" y="61"/>
                    <a:pt x="34" y="58"/>
                  </a:cubicBezTo>
                  <a:cubicBezTo>
                    <a:pt x="42" y="58"/>
                    <a:pt x="50" y="55"/>
                    <a:pt x="48" y="47"/>
                  </a:cubicBezTo>
                  <a:cubicBezTo>
                    <a:pt x="48" y="42"/>
                    <a:pt x="42" y="42"/>
                    <a:pt x="34" y="42"/>
                  </a:cubicBezTo>
                  <a:lnTo>
                    <a:pt x="26" y="42"/>
                  </a:lnTo>
                  <a:cubicBezTo>
                    <a:pt x="16" y="42"/>
                    <a:pt x="3" y="39"/>
                    <a:pt x="0" y="26"/>
                  </a:cubicBezTo>
                  <a:cubicBezTo>
                    <a:pt x="0" y="18"/>
                    <a:pt x="0" y="5"/>
                    <a:pt x="24" y="2"/>
                  </a:cubicBezTo>
                  <a:cubicBezTo>
                    <a:pt x="45" y="0"/>
                    <a:pt x="53" y="13"/>
                    <a:pt x="55" y="21"/>
                  </a:cubicBezTo>
                  <a:lnTo>
                    <a:pt x="42" y="24"/>
                  </a:lnTo>
                  <a:cubicBezTo>
                    <a:pt x="42" y="21"/>
                    <a:pt x="40" y="13"/>
                    <a:pt x="26" y="16"/>
                  </a:cubicBezTo>
                  <a:cubicBezTo>
                    <a:pt x="21" y="16"/>
                    <a:pt x="13" y="18"/>
                    <a:pt x="16" y="26"/>
                  </a:cubicBezTo>
                  <a:cubicBezTo>
                    <a:pt x="16" y="31"/>
                    <a:pt x="21" y="31"/>
                    <a:pt x="24" y="31"/>
                  </a:cubicBezTo>
                  <a:lnTo>
                    <a:pt x="42" y="34"/>
                  </a:lnTo>
                  <a:cubicBezTo>
                    <a:pt x="53" y="34"/>
                    <a:pt x="61" y="37"/>
                    <a:pt x="63" y="50"/>
                  </a:cubicBezTo>
                  <a:cubicBezTo>
                    <a:pt x="66" y="71"/>
                    <a:pt x="45" y="74"/>
                    <a:pt x="40" y="76"/>
                  </a:cubicBezTo>
                  <a:cubicBezTo>
                    <a:pt x="13" y="79"/>
                    <a:pt x="8" y="66"/>
                    <a:pt x="5" y="58"/>
                  </a:cubicBezTo>
                  <a:lnTo>
                    <a:pt x="18" y="5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Freeform 498">
              <a:extLst>
                <a:ext uri="{FF2B5EF4-FFF2-40B4-BE49-F238E27FC236}">
                  <a16:creationId xmlns:a16="http://schemas.microsoft.com/office/drawing/2014/main" id="{2621FC17-F14B-438C-92F5-F3E8CA41C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9261" y="6324596"/>
              <a:ext cx="33338" cy="31750"/>
            </a:xfrm>
            <a:custGeom>
              <a:avLst/>
              <a:gdLst>
                <a:gd name="T0" fmla="*/ 27602 w 93"/>
                <a:gd name="T1" fmla="*/ 9968 h 86"/>
                <a:gd name="T2" fmla="*/ 22584 w 93"/>
                <a:gd name="T3" fmla="*/ 27320 h 86"/>
                <a:gd name="T4" fmla="*/ 5736 w 93"/>
                <a:gd name="T5" fmla="*/ 21413 h 86"/>
                <a:gd name="T6" fmla="*/ 10396 w 93"/>
                <a:gd name="T7" fmla="*/ 4061 h 86"/>
                <a:gd name="T8" fmla="*/ 27602 w 93"/>
                <a:gd name="T9" fmla="*/ 9968 h 86"/>
                <a:gd name="T10" fmla="*/ 22584 w 93"/>
                <a:gd name="T11" fmla="*/ 11814 h 86"/>
                <a:gd name="T12" fmla="*/ 12188 w 93"/>
                <a:gd name="T13" fmla="*/ 7015 h 86"/>
                <a:gd name="T14" fmla="*/ 10396 w 93"/>
                <a:gd name="T15" fmla="*/ 17721 h 86"/>
                <a:gd name="T16" fmla="*/ 20791 w 93"/>
                <a:gd name="T17" fmla="*/ 22520 h 86"/>
                <a:gd name="T18" fmla="*/ 22584 w 93"/>
                <a:gd name="T19" fmla="*/ 11814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3" h="86">
                  <a:moveTo>
                    <a:pt x="77" y="27"/>
                  </a:moveTo>
                  <a:cubicBezTo>
                    <a:pt x="92" y="56"/>
                    <a:pt x="71" y="69"/>
                    <a:pt x="63" y="74"/>
                  </a:cubicBezTo>
                  <a:cubicBezTo>
                    <a:pt x="55" y="79"/>
                    <a:pt x="32" y="85"/>
                    <a:pt x="16" y="58"/>
                  </a:cubicBezTo>
                  <a:cubicBezTo>
                    <a:pt x="0" y="29"/>
                    <a:pt x="21" y="13"/>
                    <a:pt x="29" y="11"/>
                  </a:cubicBezTo>
                  <a:cubicBezTo>
                    <a:pt x="37" y="5"/>
                    <a:pt x="61" y="0"/>
                    <a:pt x="77" y="27"/>
                  </a:cubicBezTo>
                  <a:close/>
                  <a:moveTo>
                    <a:pt x="63" y="32"/>
                  </a:moveTo>
                  <a:cubicBezTo>
                    <a:pt x="53" y="16"/>
                    <a:pt x="42" y="16"/>
                    <a:pt x="34" y="19"/>
                  </a:cubicBezTo>
                  <a:cubicBezTo>
                    <a:pt x="26" y="21"/>
                    <a:pt x="18" y="32"/>
                    <a:pt x="29" y="48"/>
                  </a:cubicBezTo>
                  <a:cubicBezTo>
                    <a:pt x="37" y="66"/>
                    <a:pt x="50" y="66"/>
                    <a:pt x="58" y="61"/>
                  </a:cubicBezTo>
                  <a:cubicBezTo>
                    <a:pt x="66" y="58"/>
                    <a:pt x="74" y="48"/>
                    <a:pt x="63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Freeform 499">
              <a:extLst>
                <a:ext uri="{FF2B5EF4-FFF2-40B4-BE49-F238E27FC236}">
                  <a16:creationId xmlns:a16="http://schemas.microsoft.com/office/drawing/2014/main" id="{082759DD-39D8-4ACF-BB24-130774B17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2274" y="6343646"/>
              <a:ext cx="33337" cy="31750"/>
            </a:xfrm>
            <a:custGeom>
              <a:avLst/>
              <a:gdLst>
                <a:gd name="T0" fmla="*/ 0 w 93"/>
                <a:gd name="T1" fmla="*/ 13660 h 86"/>
                <a:gd name="T2" fmla="*/ 8245 w 93"/>
                <a:gd name="T3" fmla="*/ 4799 h 86"/>
                <a:gd name="T4" fmla="*/ 18999 w 93"/>
                <a:gd name="T5" fmla="*/ 4061 h 86"/>
                <a:gd name="T6" fmla="*/ 20791 w 93"/>
                <a:gd name="T7" fmla="*/ 10706 h 86"/>
                <a:gd name="T8" fmla="*/ 27243 w 93"/>
                <a:gd name="T9" fmla="*/ 12552 h 86"/>
                <a:gd name="T10" fmla="*/ 32262 w 93"/>
                <a:gd name="T11" fmla="*/ 15506 h 86"/>
                <a:gd name="T12" fmla="*/ 32979 w 93"/>
                <a:gd name="T13" fmla="*/ 15506 h 86"/>
                <a:gd name="T14" fmla="*/ 29394 w 93"/>
                <a:gd name="T15" fmla="*/ 19567 h 86"/>
                <a:gd name="T16" fmla="*/ 25451 w 93"/>
                <a:gd name="T17" fmla="*/ 16613 h 86"/>
                <a:gd name="T18" fmla="*/ 18999 w 93"/>
                <a:gd name="T19" fmla="*/ 16613 h 86"/>
                <a:gd name="T20" fmla="*/ 15055 w 93"/>
                <a:gd name="T21" fmla="*/ 20674 h 86"/>
                <a:gd name="T22" fmla="*/ 22583 w 93"/>
                <a:gd name="T23" fmla="*/ 27320 h 86"/>
                <a:gd name="T24" fmla="*/ 18999 w 93"/>
                <a:gd name="T25" fmla="*/ 31381 h 86"/>
                <a:gd name="T26" fmla="*/ 0 w 93"/>
                <a:gd name="T27" fmla="*/ 13660 h 86"/>
                <a:gd name="T28" fmla="*/ 16131 w 93"/>
                <a:gd name="T29" fmla="*/ 13660 h 86"/>
                <a:gd name="T30" fmla="*/ 16131 w 93"/>
                <a:gd name="T31" fmla="*/ 8860 h 86"/>
                <a:gd name="T32" fmla="*/ 11112 w 93"/>
                <a:gd name="T33" fmla="*/ 8860 h 86"/>
                <a:gd name="T34" fmla="*/ 6452 w 93"/>
                <a:gd name="T35" fmla="*/ 13660 h 86"/>
                <a:gd name="T36" fmla="*/ 11112 w 93"/>
                <a:gd name="T37" fmla="*/ 18459 h 86"/>
                <a:gd name="T38" fmla="*/ 16131 w 93"/>
                <a:gd name="T39" fmla="*/ 13660 h 8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3" h="86">
                  <a:moveTo>
                    <a:pt x="0" y="37"/>
                  </a:moveTo>
                  <a:lnTo>
                    <a:pt x="23" y="13"/>
                  </a:lnTo>
                  <a:cubicBezTo>
                    <a:pt x="37" y="0"/>
                    <a:pt x="50" y="8"/>
                    <a:pt x="53" y="11"/>
                  </a:cubicBezTo>
                  <a:cubicBezTo>
                    <a:pt x="58" y="16"/>
                    <a:pt x="61" y="24"/>
                    <a:pt x="58" y="29"/>
                  </a:cubicBezTo>
                  <a:cubicBezTo>
                    <a:pt x="63" y="26"/>
                    <a:pt x="68" y="26"/>
                    <a:pt x="76" y="34"/>
                  </a:cubicBezTo>
                  <a:cubicBezTo>
                    <a:pt x="84" y="42"/>
                    <a:pt x="87" y="42"/>
                    <a:pt x="90" y="42"/>
                  </a:cubicBezTo>
                  <a:lnTo>
                    <a:pt x="92" y="42"/>
                  </a:lnTo>
                  <a:lnTo>
                    <a:pt x="82" y="53"/>
                  </a:lnTo>
                  <a:cubicBezTo>
                    <a:pt x="79" y="50"/>
                    <a:pt x="76" y="50"/>
                    <a:pt x="71" y="45"/>
                  </a:cubicBezTo>
                  <a:cubicBezTo>
                    <a:pt x="63" y="40"/>
                    <a:pt x="61" y="37"/>
                    <a:pt x="53" y="45"/>
                  </a:cubicBezTo>
                  <a:lnTo>
                    <a:pt x="42" y="56"/>
                  </a:lnTo>
                  <a:lnTo>
                    <a:pt x="63" y="74"/>
                  </a:lnTo>
                  <a:lnTo>
                    <a:pt x="53" y="85"/>
                  </a:lnTo>
                  <a:lnTo>
                    <a:pt x="0" y="37"/>
                  </a:lnTo>
                  <a:close/>
                  <a:moveTo>
                    <a:pt x="45" y="37"/>
                  </a:moveTo>
                  <a:cubicBezTo>
                    <a:pt x="50" y="32"/>
                    <a:pt x="50" y="26"/>
                    <a:pt x="45" y="24"/>
                  </a:cubicBezTo>
                  <a:cubicBezTo>
                    <a:pt x="42" y="21"/>
                    <a:pt x="37" y="19"/>
                    <a:pt x="31" y="24"/>
                  </a:cubicBezTo>
                  <a:lnTo>
                    <a:pt x="18" y="37"/>
                  </a:lnTo>
                  <a:lnTo>
                    <a:pt x="31" y="50"/>
                  </a:lnTo>
                  <a:lnTo>
                    <a:pt x="45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Freeform 500">
              <a:extLst>
                <a:ext uri="{FF2B5EF4-FFF2-40B4-BE49-F238E27FC236}">
                  <a16:creationId xmlns:a16="http://schemas.microsoft.com/office/drawing/2014/main" id="{B20E9916-1743-4E33-9941-F3F082845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6899" y="6570659"/>
              <a:ext cx="31750" cy="30162"/>
            </a:xfrm>
            <a:custGeom>
              <a:avLst/>
              <a:gdLst>
                <a:gd name="T0" fmla="*/ 13660 w 86"/>
                <a:gd name="T1" fmla="*/ 1774 h 85"/>
                <a:gd name="T2" fmla="*/ 18828 w 86"/>
                <a:gd name="T3" fmla="*/ 0 h 85"/>
                <a:gd name="T4" fmla="*/ 31381 w 86"/>
                <a:gd name="T5" fmla="*/ 20581 h 85"/>
                <a:gd name="T6" fmla="*/ 26581 w 86"/>
                <a:gd name="T7" fmla="*/ 22355 h 85"/>
                <a:gd name="T8" fmla="*/ 7753 w 86"/>
                <a:gd name="T9" fmla="*/ 13129 h 85"/>
                <a:gd name="T10" fmla="*/ 7753 w 86"/>
                <a:gd name="T11" fmla="*/ 13129 h 85"/>
                <a:gd name="T12" fmla="*/ 16613 w 86"/>
                <a:gd name="T13" fmla="*/ 26968 h 85"/>
                <a:gd name="T14" fmla="*/ 12922 w 86"/>
                <a:gd name="T15" fmla="*/ 29807 h 85"/>
                <a:gd name="T16" fmla="*/ 0 w 86"/>
                <a:gd name="T17" fmla="*/ 9226 h 85"/>
                <a:gd name="T18" fmla="*/ 4799 w 86"/>
                <a:gd name="T19" fmla="*/ 6387 h 85"/>
                <a:gd name="T20" fmla="*/ 22520 w 86"/>
                <a:gd name="T21" fmla="*/ 15968 h 85"/>
                <a:gd name="T22" fmla="*/ 22520 w 86"/>
                <a:gd name="T23" fmla="*/ 15968 h 85"/>
                <a:gd name="T24" fmla="*/ 13660 w 86"/>
                <a:gd name="T25" fmla="*/ 1774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6" h="85">
                  <a:moveTo>
                    <a:pt x="37" y="5"/>
                  </a:moveTo>
                  <a:lnTo>
                    <a:pt x="51" y="0"/>
                  </a:lnTo>
                  <a:lnTo>
                    <a:pt x="85" y="58"/>
                  </a:lnTo>
                  <a:lnTo>
                    <a:pt x="72" y="63"/>
                  </a:lnTo>
                  <a:lnTo>
                    <a:pt x="21" y="37"/>
                  </a:lnTo>
                  <a:lnTo>
                    <a:pt x="45" y="76"/>
                  </a:lnTo>
                  <a:lnTo>
                    <a:pt x="35" y="84"/>
                  </a:lnTo>
                  <a:lnTo>
                    <a:pt x="0" y="26"/>
                  </a:lnTo>
                  <a:lnTo>
                    <a:pt x="13" y="18"/>
                  </a:lnTo>
                  <a:lnTo>
                    <a:pt x="61" y="45"/>
                  </a:lnTo>
                  <a:lnTo>
                    <a:pt x="37" y="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Freeform 501">
              <a:extLst>
                <a:ext uri="{FF2B5EF4-FFF2-40B4-BE49-F238E27FC236}">
                  <a16:creationId xmlns:a16="http://schemas.microsoft.com/office/drawing/2014/main" id="{36D821DD-AB4C-49D8-A861-FDF496F585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9124" y="6553196"/>
              <a:ext cx="31750" cy="30163"/>
            </a:xfrm>
            <a:custGeom>
              <a:avLst/>
              <a:gdLst>
                <a:gd name="T0" fmla="*/ 0 w 88"/>
                <a:gd name="T1" fmla="*/ 11001 h 85"/>
                <a:gd name="T2" fmla="*/ 8659 w 88"/>
                <a:gd name="T3" fmla="*/ 4613 h 85"/>
                <a:gd name="T4" fmla="*/ 24895 w 88"/>
                <a:gd name="T5" fmla="*/ 7452 h 85"/>
                <a:gd name="T6" fmla="*/ 24895 w 88"/>
                <a:gd name="T7" fmla="*/ 23421 h 85"/>
                <a:gd name="T8" fmla="*/ 16236 w 88"/>
                <a:gd name="T9" fmla="*/ 29808 h 85"/>
                <a:gd name="T10" fmla="*/ 0 w 88"/>
                <a:gd name="T11" fmla="*/ 11001 h 85"/>
                <a:gd name="T12" fmla="*/ 16957 w 88"/>
                <a:gd name="T13" fmla="*/ 23421 h 85"/>
                <a:gd name="T14" fmla="*/ 20926 w 88"/>
                <a:gd name="T15" fmla="*/ 20582 h 85"/>
                <a:gd name="T16" fmla="*/ 19844 w 88"/>
                <a:gd name="T17" fmla="*/ 11001 h 85"/>
                <a:gd name="T18" fmla="*/ 10463 w 88"/>
                <a:gd name="T19" fmla="*/ 8162 h 85"/>
                <a:gd name="T20" fmla="*/ 6494 w 88"/>
                <a:gd name="T21" fmla="*/ 11001 h 85"/>
                <a:gd name="T22" fmla="*/ 16957 w 88"/>
                <a:gd name="T23" fmla="*/ 23421 h 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8" h="85">
                  <a:moveTo>
                    <a:pt x="0" y="31"/>
                  </a:moveTo>
                  <a:lnTo>
                    <a:pt x="24" y="13"/>
                  </a:lnTo>
                  <a:cubicBezTo>
                    <a:pt x="42" y="0"/>
                    <a:pt x="58" y="10"/>
                    <a:pt x="69" y="21"/>
                  </a:cubicBezTo>
                  <a:cubicBezTo>
                    <a:pt x="79" y="31"/>
                    <a:pt x="87" y="53"/>
                    <a:pt x="69" y="66"/>
                  </a:cubicBezTo>
                  <a:lnTo>
                    <a:pt x="45" y="84"/>
                  </a:lnTo>
                  <a:lnTo>
                    <a:pt x="0" y="31"/>
                  </a:lnTo>
                  <a:close/>
                  <a:moveTo>
                    <a:pt x="47" y="66"/>
                  </a:moveTo>
                  <a:lnTo>
                    <a:pt x="58" y="58"/>
                  </a:lnTo>
                  <a:cubicBezTo>
                    <a:pt x="69" y="50"/>
                    <a:pt x="63" y="39"/>
                    <a:pt x="55" y="31"/>
                  </a:cubicBezTo>
                  <a:cubicBezTo>
                    <a:pt x="42" y="15"/>
                    <a:pt x="34" y="21"/>
                    <a:pt x="29" y="23"/>
                  </a:cubicBezTo>
                  <a:lnTo>
                    <a:pt x="18" y="31"/>
                  </a:lnTo>
                  <a:lnTo>
                    <a:pt x="47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Freeform 502">
              <a:extLst>
                <a:ext uri="{FF2B5EF4-FFF2-40B4-BE49-F238E27FC236}">
                  <a16:creationId xmlns:a16="http://schemas.microsoft.com/office/drawing/2014/main" id="{B98E5335-1CDD-41B7-BA93-5FE0E510E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9761" y="6545259"/>
              <a:ext cx="23813" cy="20637"/>
            </a:xfrm>
            <a:custGeom>
              <a:avLst/>
              <a:gdLst>
                <a:gd name="T0" fmla="*/ 23447 w 65"/>
                <a:gd name="T1" fmla="*/ 16583 h 56"/>
                <a:gd name="T2" fmla="*/ 20516 w 65"/>
                <a:gd name="T3" fmla="*/ 20268 h 56"/>
                <a:gd name="T4" fmla="*/ 0 w 65"/>
                <a:gd name="T5" fmla="*/ 3685 h 56"/>
                <a:gd name="T6" fmla="*/ 4030 w 65"/>
                <a:gd name="T7" fmla="*/ 0 h 56"/>
                <a:gd name="T8" fmla="*/ 23447 w 65"/>
                <a:gd name="T9" fmla="*/ 16583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56">
                  <a:moveTo>
                    <a:pt x="64" y="45"/>
                  </a:moveTo>
                  <a:lnTo>
                    <a:pt x="56" y="55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64" y="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Freeform 503">
              <a:extLst>
                <a:ext uri="{FF2B5EF4-FFF2-40B4-BE49-F238E27FC236}">
                  <a16:creationId xmlns:a16="http://schemas.microsoft.com/office/drawing/2014/main" id="{D0633FA3-D02A-4A30-B655-62D52F397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936" y="6364284"/>
              <a:ext cx="33338" cy="30162"/>
            </a:xfrm>
            <a:custGeom>
              <a:avLst/>
              <a:gdLst>
                <a:gd name="T0" fmla="*/ 29308 w 91"/>
                <a:gd name="T1" fmla="*/ 17080 h 83"/>
                <a:gd name="T2" fmla="*/ 20516 w 91"/>
                <a:gd name="T3" fmla="*/ 6541 h 83"/>
                <a:gd name="T4" fmla="*/ 16486 w 91"/>
                <a:gd name="T5" fmla="*/ 9448 h 83"/>
                <a:gd name="T6" fmla="*/ 24546 w 91"/>
                <a:gd name="T7" fmla="*/ 19260 h 83"/>
                <a:gd name="T8" fmla="*/ 20516 w 91"/>
                <a:gd name="T9" fmla="*/ 22167 h 83"/>
                <a:gd name="T10" fmla="*/ 12822 w 91"/>
                <a:gd name="T11" fmla="*/ 12356 h 83"/>
                <a:gd name="T12" fmla="*/ 6961 w 91"/>
                <a:gd name="T13" fmla="*/ 16353 h 83"/>
                <a:gd name="T14" fmla="*/ 16486 w 91"/>
                <a:gd name="T15" fmla="*/ 26891 h 83"/>
                <a:gd name="T16" fmla="*/ 12822 w 91"/>
                <a:gd name="T17" fmla="*/ 29799 h 83"/>
                <a:gd name="T18" fmla="*/ 0 w 91"/>
                <a:gd name="T19" fmla="*/ 14173 h 83"/>
                <a:gd name="T20" fmla="*/ 21615 w 91"/>
                <a:gd name="T21" fmla="*/ 0 h 83"/>
                <a:gd name="T22" fmla="*/ 32972 w 91"/>
                <a:gd name="T23" fmla="*/ 14173 h 83"/>
                <a:gd name="T24" fmla="*/ 29308 w 91"/>
                <a:gd name="T25" fmla="*/ 17080 h 8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1" h="83">
                  <a:moveTo>
                    <a:pt x="80" y="47"/>
                  </a:moveTo>
                  <a:lnTo>
                    <a:pt x="56" y="18"/>
                  </a:lnTo>
                  <a:lnTo>
                    <a:pt x="45" y="26"/>
                  </a:lnTo>
                  <a:lnTo>
                    <a:pt x="67" y="53"/>
                  </a:lnTo>
                  <a:lnTo>
                    <a:pt x="56" y="61"/>
                  </a:lnTo>
                  <a:lnTo>
                    <a:pt x="35" y="34"/>
                  </a:lnTo>
                  <a:lnTo>
                    <a:pt x="19" y="45"/>
                  </a:lnTo>
                  <a:lnTo>
                    <a:pt x="45" y="74"/>
                  </a:lnTo>
                  <a:lnTo>
                    <a:pt x="35" y="82"/>
                  </a:lnTo>
                  <a:lnTo>
                    <a:pt x="0" y="39"/>
                  </a:lnTo>
                  <a:lnTo>
                    <a:pt x="59" y="0"/>
                  </a:lnTo>
                  <a:lnTo>
                    <a:pt x="90" y="39"/>
                  </a:lnTo>
                  <a:lnTo>
                    <a:pt x="80" y="4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Freeform 504">
              <a:extLst>
                <a:ext uri="{FF2B5EF4-FFF2-40B4-BE49-F238E27FC236}">
                  <a16:creationId xmlns:a16="http://schemas.microsoft.com/office/drawing/2014/main" id="{1B2BB545-27FC-4D03-9F2A-645A6AFBB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4499" y="6564309"/>
              <a:ext cx="34925" cy="31750"/>
            </a:xfrm>
            <a:custGeom>
              <a:avLst/>
              <a:gdLst>
                <a:gd name="T0" fmla="*/ 27940 w 95"/>
                <a:gd name="T1" fmla="*/ 22225 h 90"/>
                <a:gd name="T2" fmla="*/ 9558 w 95"/>
                <a:gd name="T3" fmla="*/ 26106 h 90"/>
                <a:gd name="T4" fmla="*/ 6617 w 95"/>
                <a:gd name="T5" fmla="*/ 9172 h 90"/>
                <a:gd name="T6" fmla="*/ 24999 w 95"/>
                <a:gd name="T7" fmla="*/ 5644 h 90"/>
                <a:gd name="T8" fmla="*/ 27940 w 95"/>
                <a:gd name="T9" fmla="*/ 22225 h 90"/>
                <a:gd name="T10" fmla="*/ 22058 w 95"/>
                <a:gd name="T11" fmla="*/ 19403 h 90"/>
                <a:gd name="T12" fmla="*/ 21323 w 95"/>
                <a:gd name="T13" fmla="*/ 9172 h 90"/>
                <a:gd name="T14" fmla="*/ 10661 w 95"/>
                <a:gd name="T15" fmla="*/ 11994 h 90"/>
                <a:gd name="T16" fmla="*/ 11397 w 95"/>
                <a:gd name="T17" fmla="*/ 22225 h 90"/>
                <a:gd name="T18" fmla="*/ 22058 w 95"/>
                <a:gd name="T19" fmla="*/ 19403 h 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5" h="90">
                  <a:moveTo>
                    <a:pt x="76" y="63"/>
                  </a:moveTo>
                  <a:cubicBezTo>
                    <a:pt x="57" y="89"/>
                    <a:pt x="34" y="79"/>
                    <a:pt x="26" y="74"/>
                  </a:cubicBezTo>
                  <a:cubicBezTo>
                    <a:pt x="18" y="69"/>
                    <a:pt x="0" y="53"/>
                    <a:pt x="18" y="26"/>
                  </a:cubicBezTo>
                  <a:cubicBezTo>
                    <a:pt x="37" y="0"/>
                    <a:pt x="60" y="10"/>
                    <a:pt x="68" y="16"/>
                  </a:cubicBezTo>
                  <a:cubicBezTo>
                    <a:pt x="76" y="21"/>
                    <a:pt x="94" y="36"/>
                    <a:pt x="76" y="63"/>
                  </a:cubicBezTo>
                  <a:close/>
                  <a:moveTo>
                    <a:pt x="60" y="55"/>
                  </a:moveTo>
                  <a:cubicBezTo>
                    <a:pt x="71" y="39"/>
                    <a:pt x="66" y="29"/>
                    <a:pt x="58" y="26"/>
                  </a:cubicBezTo>
                  <a:cubicBezTo>
                    <a:pt x="50" y="21"/>
                    <a:pt x="39" y="18"/>
                    <a:pt x="29" y="34"/>
                  </a:cubicBezTo>
                  <a:cubicBezTo>
                    <a:pt x="18" y="50"/>
                    <a:pt x="26" y="61"/>
                    <a:pt x="31" y="63"/>
                  </a:cubicBezTo>
                  <a:cubicBezTo>
                    <a:pt x="37" y="69"/>
                    <a:pt x="50" y="71"/>
                    <a:pt x="60" y="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Freeform 505">
              <a:extLst>
                <a:ext uri="{FF2B5EF4-FFF2-40B4-BE49-F238E27FC236}">
                  <a16:creationId xmlns:a16="http://schemas.microsoft.com/office/drawing/2014/main" id="{107F20D1-E3AE-4350-B1CD-598F1CECA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9424" y="6577009"/>
              <a:ext cx="23812" cy="28575"/>
            </a:xfrm>
            <a:custGeom>
              <a:avLst/>
              <a:gdLst>
                <a:gd name="T0" fmla="*/ 17859 w 64"/>
                <a:gd name="T1" fmla="*/ 5862 h 78"/>
                <a:gd name="T2" fmla="*/ 23440 w 64"/>
                <a:gd name="T3" fmla="*/ 7693 h 78"/>
                <a:gd name="T4" fmla="*/ 4837 w 64"/>
                <a:gd name="T5" fmla="*/ 28209 h 78"/>
                <a:gd name="T6" fmla="*/ 0 w 64"/>
                <a:gd name="T7" fmla="*/ 26011 h 78"/>
                <a:gd name="T8" fmla="*/ 1860 w 64"/>
                <a:gd name="T9" fmla="*/ 0 h 78"/>
                <a:gd name="T10" fmla="*/ 6697 w 64"/>
                <a:gd name="T11" fmla="*/ 1832 h 78"/>
                <a:gd name="T12" fmla="*/ 4837 w 64"/>
                <a:gd name="T13" fmla="*/ 21248 h 78"/>
                <a:gd name="T14" fmla="*/ 4837 w 64"/>
                <a:gd name="T15" fmla="*/ 21248 h 78"/>
                <a:gd name="T16" fmla="*/ 17859 w 64"/>
                <a:gd name="T17" fmla="*/ 5862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" h="78">
                  <a:moveTo>
                    <a:pt x="48" y="16"/>
                  </a:moveTo>
                  <a:lnTo>
                    <a:pt x="63" y="21"/>
                  </a:lnTo>
                  <a:lnTo>
                    <a:pt x="13" y="77"/>
                  </a:lnTo>
                  <a:lnTo>
                    <a:pt x="0" y="71"/>
                  </a:lnTo>
                  <a:lnTo>
                    <a:pt x="5" y="0"/>
                  </a:lnTo>
                  <a:lnTo>
                    <a:pt x="18" y="5"/>
                  </a:lnTo>
                  <a:lnTo>
                    <a:pt x="13" y="58"/>
                  </a:lnTo>
                  <a:lnTo>
                    <a:pt x="48" y="1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Freeform 506">
              <a:extLst>
                <a:ext uri="{FF2B5EF4-FFF2-40B4-BE49-F238E27FC236}">
                  <a16:creationId xmlns:a16="http://schemas.microsoft.com/office/drawing/2014/main" id="{CCD3119D-4CE4-4111-93C9-6F429C9D3B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061" y="6586534"/>
              <a:ext cx="11113" cy="25400"/>
            </a:xfrm>
            <a:custGeom>
              <a:avLst/>
              <a:gdLst>
                <a:gd name="T0" fmla="*/ 4378 w 33"/>
                <a:gd name="T1" fmla="*/ 25032 h 69"/>
                <a:gd name="T2" fmla="*/ 0 w 33"/>
                <a:gd name="T3" fmla="*/ 24296 h 69"/>
                <a:gd name="T4" fmla="*/ 6398 w 33"/>
                <a:gd name="T5" fmla="*/ 0 h 69"/>
                <a:gd name="T6" fmla="*/ 10776 w 33"/>
                <a:gd name="T7" fmla="*/ 736 h 69"/>
                <a:gd name="T8" fmla="*/ 4378 w 33"/>
                <a:gd name="T9" fmla="*/ 25032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69">
                  <a:moveTo>
                    <a:pt x="13" y="68"/>
                  </a:moveTo>
                  <a:lnTo>
                    <a:pt x="0" y="66"/>
                  </a:lnTo>
                  <a:lnTo>
                    <a:pt x="19" y="0"/>
                  </a:lnTo>
                  <a:lnTo>
                    <a:pt x="32" y="2"/>
                  </a:lnTo>
                  <a:lnTo>
                    <a:pt x="13" y="6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Freeform 507">
              <a:extLst>
                <a:ext uri="{FF2B5EF4-FFF2-40B4-BE49-F238E27FC236}">
                  <a16:creationId xmlns:a16="http://schemas.microsoft.com/office/drawing/2014/main" id="{5D55CAD2-3FC7-405C-A3E2-4657929E9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8161" y="6588121"/>
              <a:ext cx="26988" cy="26988"/>
            </a:xfrm>
            <a:custGeom>
              <a:avLst/>
              <a:gdLst>
                <a:gd name="T0" fmla="*/ 26638 w 77"/>
                <a:gd name="T1" fmla="*/ 24829 h 75"/>
                <a:gd name="T2" fmla="*/ 21380 w 77"/>
                <a:gd name="T3" fmla="*/ 24829 h 75"/>
                <a:gd name="T4" fmla="*/ 20329 w 77"/>
                <a:gd name="T5" fmla="*/ 4678 h 75"/>
                <a:gd name="T6" fmla="*/ 20329 w 77"/>
                <a:gd name="T7" fmla="*/ 4678 h 75"/>
                <a:gd name="T8" fmla="*/ 16473 w 77"/>
                <a:gd name="T9" fmla="*/ 25549 h 75"/>
                <a:gd name="T10" fmla="*/ 11917 w 77"/>
                <a:gd name="T11" fmla="*/ 25549 h 75"/>
                <a:gd name="T12" fmla="*/ 5608 w 77"/>
                <a:gd name="T13" fmla="*/ 5757 h 75"/>
                <a:gd name="T14" fmla="*/ 5608 w 77"/>
                <a:gd name="T15" fmla="*/ 5757 h 75"/>
                <a:gd name="T16" fmla="*/ 7360 w 77"/>
                <a:gd name="T17" fmla="*/ 25549 h 75"/>
                <a:gd name="T18" fmla="*/ 1752 w 77"/>
                <a:gd name="T19" fmla="*/ 26628 h 75"/>
                <a:gd name="T20" fmla="*/ 0 w 77"/>
                <a:gd name="T21" fmla="*/ 1799 h 75"/>
                <a:gd name="T22" fmla="*/ 8412 w 77"/>
                <a:gd name="T23" fmla="*/ 1799 h 75"/>
                <a:gd name="T24" fmla="*/ 13669 w 77"/>
                <a:gd name="T25" fmla="*/ 20151 h 75"/>
                <a:gd name="T26" fmla="*/ 13669 w 77"/>
                <a:gd name="T27" fmla="*/ 20151 h 75"/>
                <a:gd name="T28" fmla="*/ 17525 w 77"/>
                <a:gd name="T29" fmla="*/ 1080 h 75"/>
                <a:gd name="T30" fmla="*/ 24885 w 77"/>
                <a:gd name="T31" fmla="*/ 0 h 75"/>
                <a:gd name="T32" fmla="*/ 26638 w 77"/>
                <a:gd name="T33" fmla="*/ 24829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75">
                  <a:moveTo>
                    <a:pt x="76" y="69"/>
                  </a:moveTo>
                  <a:lnTo>
                    <a:pt x="61" y="69"/>
                  </a:lnTo>
                  <a:lnTo>
                    <a:pt x="58" y="13"/>
                  </a:lnTo>
                  <a:lnTo>
                    <a:pt x="47" y="71"/>
                  </a:lnTo>
                  <a:lnTo>
                    <a:pt x="34" y="71"/>
                  </a:lnTo>
                  <a:lnTo>
                    <a:pt x="16" y="16"/>
                  </a:lnTo>
                  <a:lnTo>
                    <a:pt x="21" y="71"/>
                  </a:lnTo>
                  <a:lnTo>
                    <a:pt x="5" y="74"/>
                  </a:lnTo>
                  <a:lnTo>
                    <a:pt x="0" y="5"/>
                  </a:lnTo>
                  <a:lnTo>
                    <a:pt x="24" y="5"/>
                  </a:lnTo>
                  <a:lnTo>
                    <a:pt x="39" y="56"/>
                  </a:lnTo>
                  <a:lnTo>
                    <a:pt x="50" y="3"/>
                  </a:lnTo>
                  <a:lnTo>
                    <a:pt x="71" y="0"/>
                  </a:lnTo>
                  <a:lnTo>
                    <a:pt x="76" y="6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Freeform 508">
              <a:extLst>
                <a:ext uri="{FF2B5EF4-FFF2-40B4-BE49-F238E27FC236}">
                  <a16:creationId xmlns:a16="http://schemas.microsoft.com/office/drawing/2014/main" id="{5E7561FB-9E2B-429A-87EA-8C50F04E46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499" y="6583359"/>
              <a:ext cx="26987" cy="26987"/>
            </a:xfrm>
            <a:custGeom>
              <a:avLst/>
              <a:gdLst>
                <a:gd name="T0" fmla="*/ 24799 w 74"/>
                <a:gd name="T1" fmla="*/ 14033 h 75"/>
                <a:gd name="T2" fmla="*/ 16776 w 74"/>
                <a:gd name="T3" fmla="*/ 25548 h 75"/>
                <a:gd name="T4" fmla="*/ 8388 w 74"/>
                <a:gd name="T5" fmla="*/ 24828 h 75"/>
                <a:gd name="T6" fmla="*/ 4376 w 74"/>
                <a:gd name="T7" fmla="*/ 19071 h 75"/>
                <a:gd name="T8" fmla="*/ 0 w 74"/>
                <a:gd name="T9" fmla="*/ 3598 h 75"/>
                <a:gd name="T10" fmla="*/ 5470 w 74"/>
                <a:gd name="T11" fmla="*/ 2879 h 75"/>
                <a:gd name="T12" fmla="*/ 9117 w 74"/>
                <a:gd name="T13" fmla="*/ 17991 h 75"/>
                <a:gd name="T14" fmla="*/ 14952 w 74"/>
                <a:gd name="T15" fmla="*/ 21949 h 75"/>
                <a:gd name="T16" fmla="*/ 18964 w 74"/>
                <a:gd name="T17" fmla="*/ 16192 h 75"/>
                <a:gd name="T18" fmla="*/ 14952 w 74"/>
                <a:gd name="T19" fmla="*/ 720 h 75"/>
                <a:gd name="T20" fmla="*/ 20787 w 74"/>
                <a:gd name="T21" fmla="*/ 0 h 75"/>
                <a:gd name="T22" fmla="*/ 24799 w 74"/>
                <a:gd name="T23" fmla="*/ 14033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4" h="75">
                  <a:moveTo>
                    <a:pt x="68" y="39"/>
                  </a:moveTo>
                  <a:cubicBezTo>
                    <a:pt x="73" y="58"/>
                    <a:pt x="62" y="66"/>
                    <a:pt x="46" y="71"/>
                  </a:cubicBezTo>
                  <a:cubicBezTo>
                    <a:pt x="41" y="74"/>
                    <a:pt x="30" y="74"/>
                    <a:pt x="23" y="69"/>
                  </a:cubicBezTo>
                  <a:cubicBezTo>
                    <a:pt x="17" y="66"/>
                    <a:pt x="15" y="61"/>
                    <a:pt x="12" y="53"/>
                  </a:cubicBezTo>
                  <a:lnTo>
                    <a:pt x="0" y="10"/>
                  </a:lnTo>
                  <a:lnTo>
                    <a:pt x="15" y="8"/>
                  </a:lnTo>
                  <a:lnTo>
                    <a:pt x="25" y="50"/>
                  </a:lnTo>
                  <a:cubicBezTo>
                    <a:pt x="28" y="58"/>
                    <a:pt x="33" y="61"/>
                    <a:pt x="41" y="61"/>
                  </a:cubicBezTo>
                  <a:cubicBezTo>
                    <a:pt x="52" y="58"/>
                    <a:pt x="54" y="53"/>
                    <a:pt x="52" y="45"/>
                  </a:cubicBezTo>
                  <a:lnTo>
                    <a:pt x="41" y="2"/>
                  </a:lnTo>
                  <a:lnTo>
                    <a:pt x="57" y="0"/>
                  </a:lnTo>
                  <a:lnTo>
                    <a:pt x="68" y="3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Freeform 509">
              <a:extLst>
                <a:ext uri="{FF2B5EF4-FFF2-40B4-BE49-F238E27FC236}">
                  <a16:creationId xmlns:a16="http://schemas.microsoft.com/office/drawing/2014/main" id="{A844D55E-021E-4C64-BADB-D8FDBB21C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0049" y="6369046"/>
              <a:ext cx="23812" cy="26988"/>
            </a:xfrm>
            <a:custGeom>
              <a:avLst/>
              <a:gdLst>
                <a:gd name="T0" fmla="*/ 23457 w 67"/>
                <a:gd name="T1" fmla="*/ 23133 h 77"/>
                <a:gd name="T2" fmla="*/ 20613 w 67"/>
                <a:gd name="T3" fmla="*/ 26638 h 77"/>
                <a:gd name="T4" fmla="*/ 0 w 67"/>
                <a:gd name="T5" fmla="*/ 13669 h 77"/>
                <a:gd name="T6" fmla="*/ 6397 w 67"/>
                <a:gd name="T7" fmla="*/ 4556 h 77"/>
                <a:gd name="T8" fmla="*/ 17770 w 67"/>
                <a:gd name="T9" fmla="*/ 2453 h 77"/>
                <a:gd name="T10" fmla="*/ 19547 w 67"/>
                <a:gd name="T11" fmla="*/ 12968 h 77"/>
                <a:gd name="T12" fmla="*/ 15993 w 67"/>
                <a:gd name="T13" fmla="*/ 17525 h 77"/>
                <a:gd name="T14" fmla="*/ 23457 w 67"/>
                <a:gd name="T15" fmla="*/ 23133 h 77"/>
                <a:gd name="T16" fmla="*/ 14927 w 67"/>
                <a:gd name="T17" fmla="*/ 11917 h 77"/>
                <a:gd name="T18" fmla="*/ 13861 w 67"/>
                <a:gd name="T19" fmla="*/ 6309 h 77"/>
                <a:gd name="T20" fmla="*/ 8530 w 67"/>
                <a:gd name="T21" fmla="*/ 8061 h 77"/>
                <a:gd name="T22" fmla="*/ 5686 w 67"/>
                <a:gd name="T23" fmla="*/ 11917 h 77"/>
                <a:gd name="T24" fmla="*/ 12084 w 67"/>
                <a:gd name="T25" fmla="*/ 15772 h 77"/>
                <a:gd name="T26" fmla="*/ 14927 w 67"/>
                <a:gd name="T27" fmla="*/ 11917 h 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7" h="77">
                  <a:moveTo>
                    <a:pt x="66" y="66"/>
                  </a:moveTo>
                  <a:lnTo>
                    <a:pt x="58" y="76"/>
                  </a:lnTo>
                  <a:lnTo>
                    <a:pt x="0" y="39"/>
                  </a:lnTo>
                  <a:lnTo>
                    <a:pt x="18" y="13"/>
                  </a:lnTo>
                  <a:cubicBezTo>
                    <a:pt x="26" y="2"/>
                    <a:pt x="39" y="0"/>
                    <a:pt x="50" y="7"/>
                  </a:cubicBezTo>
                  <a:cubicBezTo>
                    <a:pt x="55" y="10"/>
                    <a:pt x="66" y="23"/>
                    <a:pt x="55" y="37"/>
                  </a:cubicBezTo>
                  <a:lnTo>
                    <a:pt x="45" y="50"/>
                  </a:lnTo>
                  <a:lnTo>
                    <a:pt x="66" y="66"/>
                  </a:lnTo>
                  <a:close/>
                  <a:moveTo>
                    <a:pt x="42" y="34"/>
                  </a:moveTo>
                  <a:cubicBezTo>
                    <a:pt x="47" y="26"/>
                    <a:pt x="42" y="21"/>
                    <a:pt x="39" y="18"/>
                  </a:cubicBezTo>
                  <a:cubicBezTo>
                    <a:pt x="34" y="15"/>
                    <a:pt x="29" y="15"/>
                    <a:pt x="24" y="23"/>
                  </a:cubicBezTo>
                  <a:lnTo>
                    <a:pt x="16" y="34"/>
                  </a:lnTo>
                  <a:lnTo>
                    <a:pt x="34" y="45"/>
                  </a:lnTo>
                  <a:lnTo>
                    <a:pt x="42" y="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Freeform 510">
              <a:extLst>
                <a:ext uri="{FF2B5EF4-FFF2-40B4-BE49-F238E27FC236}">
                  <a16:creationId xmlns:a16="http://schemas.microsoft.com/office/drawing/2014/main" id="{894374A8-8F26-4948-BF47-15E189F93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8799" y="6554784"/>
              <a:ext cx="9525" cy="6350"/>
            </a:xfrm>
            <a:custGeom>
              <a:avLst/>
              <a:gdLst>
                <a:gd name="T0" fmla="*/ 2286 w 25"/>
                <a:gd name="T1" fmla="*/ 6016 h 19"/>
                <a:gd name="T2" fmla="*/ 0 w 25"/>
                <a:gd name="T3" fmla="*/ 6016 h 19"/>
                <a:gd name="T4" fmla="*/ 7239 w 25"/>
                <a:gd name="T5" fmla="*/ 1671 h 19"/>
                <a:gd name="T6" fmla="*/ 2286 w 25"/>
                <a:gd name="T7" fmla="*/ 6016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19">
                  <a:moveTo>
                    <a:pt x="6" y="18"/>
                  </a:moveTo>
                  <a:lnTo>
                    <a:pt x="0" y="18"/>
                  </a:lnTo>
                  <a:cubicBezTo>
                    <a:pt x="3" y="13"/>
                    <a:pt x="11" y="0"/>
                    <a:pt x="19" y="5"/>
                  </a:cubicBezTo>
                  <a:cubicBezTo>
                    <a:pt x="24" y="16"/>
                    <a:pt x="11" y="13"/>
                    <a:pt x="6" y="1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Freeform 511">
              <a:extLst>
                <a:ext uri="{FF2B5EF4-FFF2-40B4-BE49-F238E27FC236}">
                  <a16:creationId xmlns:a16="http://schemas.microsoft.com/office/drawing/2014/main" id="{444FACF1-66B2-4A7B-97C5-12C28D8A0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24" y="6481759"/>
              <a:ext cx="7937" cy="4762"/>
            </a:xfrm>
            <a:custGeom>
              <a:avLst/>
              <a:gdLst>
                <a:gd name="T0" fmla="*/ 7540 w 20"/>
                <a:gd name="T1" fmla="*/ 4365 h 12"/>
                <a:gd name="T2" fmla="*/ 0 w 20"/>
                <a:gd name="T3" fmla="*/ 4365 h 12"/>
                <a:gd name="T4" fmla="*/ 7540 w 20"/>
                <a:gd name="T5" fmla="*/ 2381 h 12"/>
                <a:gd name="T6" fmla="*/ 7540 w 20"/>
                <a:gd name="T7" fmla="*/ 4365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2">
                  <a:moveTo>
                    <a:pt x="19" y="11"/>
                  </a:moveTo>
                  <a:lnTo>
                    <a:pt x="0" y="11"/>
                  </a:lnTo>
                  <a:cubicBezTo>
                    <a:pt x="0" y="0"/>
                    <a:pt x="16" y="0"/>
                    <a:pt x="19" y="6"/>
                  </a:cubicBezTo>
                  <a:lnTo>
                    <a:pt x="19" y="1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Freeform 512">
              <a:extLst>
                <a:ext uri="{FF2B5EF4-FFF2-40B4-BE49-F238E27FC236}">
                  <a16:creationId xmlns:a16="http://schemas.microsoft.com/office/drawing/2014/main" id="{945E09D6-418B-4126-A41D-04DB0A6C9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274" y="6435721"/>
              <a:ext cx="15875" cy="6350"/>
            </a:xfrm>
            <a:custGeom>
              <a:avLst/>
              <a:gdLst>
                <a:gd name="T0" fmla="*/ 0 w 46"/>
                <a:gd name="T1" fmla="*/ 5976 h 17"/>
                <a:gd name="T2" fmla="*/ 3451 w 46"/>
                <a:gd name="T3" fmla="*/ 2241 h 17"/>
                <a:gd name="T4" fmla="*/ 11734 w 46"/>
                <a:gd name="T5" fmla="*/ 1121 h 17"/>
                <a:gd name="T6" fmla="*/ 15530 w 46"/>
                <a:gd name="T7" fmla="*/ 0 h 17"/>
                <a:gd name="T8" fmla="*/ 13804 w 46"/>
                <a:gd name="T9" fmla="*/ 4109 h 17"/>
                <a:gd name="T10" fmla="*/ 8973 w 46"/>
                <a:gd name="T11" fmla="*/ 5976 h 17"/>
                <a:gd name="T12" fmla="*/ 10008 w 46"/>
                <a:gd name="T13" fmla="*/ 4109 h 17"/>
                <a:gd name="T14" fmla="*/ 4486 w 46"/>
                <a:gd name="T15" fmla="*/ 4109 h 17"/>
                <a:gd name="T16" fmla="*/ 1726 w 46"/>
                <a:gd name="T17" fmla="*/ 5976 h 17"/>
                <a:gd name="T18" fmla="*/ 0 w 46"/>
                <a:gd name="T19" fmla="*/ 597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" h="17">
                  <a:moveTo>
                    <a:pt x="0" y="16"/>
                  </a:moveTo>
                  <a:lnTo>
                    <a:pt x="10" y="6"/>
                  </a:lnTo>
                  <a:lnTo>
                    <a:pt x="34" y="3"/>
                  </a:lnTo>
                  <a:lnTo>
                    <a:pt x="45" y="0"/>
                  </a:lnTo>
                  <a:lnTo>
                    <a:pt x="40" y="11"/>
                  </a:lnTo>
                  <a:lnTo>
                    <a:pt x="26" y="16"/>
                  </a:lnTo>
                  <a:lnTo>
                    <a:pt x="29" y="11"/>
                  </a:lnTo>
                  <a:lnTo>
                    <a:pt x="13" y="11"/>
                  </a:lnTo>
                  <a:lnTo>
                    <a:pt x="5" y="16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Freeform 513">
              <a:extLst>
                <a:ext uri="{FF2B5EF4-FFF2-40B4-BE49-F238E27FC236}">
                  <a16:creationId xmlns:a16="http://schemas.microsoft.com/office/drawing/2014/main" id="{7E639913-B7D4-474F-9BCF-3AA896004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5149" y="6435721"/>
              <a:ext cx="11112" cy="6350"/>
            </a:xfrm>
            <a:custGeom>
              <a:avLst/>
              <a:gdLst>
                <a:gd name="T0" fmla="*/ 4514 w 32"/>
                <a:gd name="T1" fmla="*/ 1121 h 17"/>
                <a:gd name="T2" fmla="*/ 7292 w 32"/>
                <a:gd name="T3" fmla="*/ 0 h 17"/>
                <a:gd name="T4" fmla="*/ 10765 w 32"/>
                <a:gd name="T5" fmla="*/ 2241 h 17"/>
                <a:gd name="T6" fmla="*/ 8681 w 32"/>
                <a:gd name="T7" fmla="*/ 4109 h 17"/>
                <a:gd name="T8" fmla="*/ 5556 w 32"/>
                <a:gd name="T9" fmla="*/ 4856 h 17"/>
                <a:gd name="T10" fmla="*/ 4514 w 32"/>
                <a:gd name="T11" fmla="*/ 5976 h 17"/>
                <a:gd name="T12" fmla="*/ 2778 w 32"/>
                <a:gd name="T13" fmla="*/ 4856 h 17"/>
                <a:gd name="T14" fmla="*/ 0 w 32"/>
                <a:gd name="T15" fmla="*/ 5976 h 17"/>
                <a:gd name="T16" fmla="*/ 0 w 32"/>
                <a:gd name="T17" fmla="*/ 4109 h 17"/>
                <a:gd name="T18" fmla="*/ 1736 w 32"/>
                <a:gd name="T19" fmla="*/ 4109 h 17"/>
                <a:gd name="T20" fmla="*/ 695 w 32"/>
                <a:gd name="T21" fmla="*/ 2241 h 17"/>
                <a:gd name="T22" fmla="*/ 1736 w 32"/>
                <a:gd name="T23" fmla="*/ 1121 h 17"/>
                <a:gd name="T24" fmla="*/ 4514 w 32"/>
                <a:gd name="T25" fmla="*/ 1121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17">
                  <a:moveTo>
                    <a:pt x="13" y="3"/>
                  </a:moveTo>
                  <a:lnTo>
                    <a:pt x="21" y="0"/>
                  </a:lnTo>
                  <a:lnTo>
                    <a:pt x="31" y="6"/>
                  </a:lnTo>
                  <a:lnTo>
                    <a:pt x="25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8" y="13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2" y="6"/>
                  </a:lnTo>
                  <a:lnTo>
                    <a:pt x="5" y="3"/>
                  </a:lnTo>
                  <a:lnTo>
                    <a:pt x="13" y="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Freeform 514">
              <a:extLst>
                <a:ext uri="{FF2B5EF4-FFF2-40B4-BE49-F238E27FC236}">
                  <a16:creationId xmlns:a16="http://schemas.microsoft.com/office/drawing/2014/main" id="{9E149ABC-BFFE-479F-BE97-8A9CCA248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849" y="6438896"/>
              <a:ext cx="6350" cy="3175"/>
            </a:xfrm>
            <a:custGeom>
              <a:avLst/>
              <a:gdLst>
                <a:gd name="T0" fmla="*/ 0 w 17"/>
                <a:gd name="T1" fmla="*/ 1058 h 9"/>
                <a:gd name="T2" fmla="*/ 1868 w 17"/>
                <a:gd name="T3" fmla="*/ 0 h 9"/>
                <a:gd name="T4" fmla="*/ 5976 w 17"/>
                <a:gd name="T5" fmla="*/ 0 h 9"/>
                <a:gd name="T6" fmla="*/ 4856 w 17"/>
                <a:gd name="T7" fmla="*/ 1764 h 9"/>
                <a:gd name="T8" fmla="*/ 0 w 17"/>
                <a:gd name="T9" fmla="*/ 2822 h 9"/>
                <a:gd name="T10" fmla="*/ 0 w 17"/>
                <a:gd name="T11" fmla="*/ 105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9">
                  <a:moveTo>
                    <a:pt x="0" y="3"/>
                  </a:moveTo>
                  <a:lnTo>
                    <a:pt x="5" y="0"/>
                  </a:lnTo>
                  <a:lnTo>
                    <a:pt x="16" y="0"/>
                  </a:lnTo>
                  <a:lnTo>
                    <a:pt x="13" y="5"/>
                  </a:lnTo>
                  <a:lnTo>
                    <a:pt x="0" y="8"/>
                  </a:lnTo>
                  <a:lnTo>
                    <a:pt x="0" y="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Freeform 515">
              <a:extLst>
                <a:ext uri="{FF2B5EF4-FFF2-40B4-BE49-F238E27FC236}">
                  <a16:creationId xmlns:a16="http://schemas.microsoft.com/office/drawing/2014/main" id="{0371A559-18DF-4828-991A-70B8E6C84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449" y="6442071"/>
              <a:ext cx="4762" cy="3175"/>
            </a:xfrm>
            <a:custGeom>
              <a:avLst/>
              <a:gdLst>
                <a:gd name="T0" fmla="*/ 952 w 15"/>
                <a:gd name="T1" fmla="*/ 0 h 7"/>
                <a:gd name="T2" fmla="*/ 4445 w 15"/>
                <a:gd name="T3" fmla="*/ 0 h 7"/>
                <a:gd name="T4" fmla="*/ 3492 w 15"/>
                <a:gd name="T5" fmla="*/ 2721 h 7"/>
                <a:gd name="T6" fmla="*/ 0 w 15"/>
                <a:gd name="T7" fmla="*/ 2721 h 7"/>
                <a:gd name="T8" fmla="*/ 952 w 15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7">
                  <a:moveTo>
                    <a:pt x="3" y="0"/>
                  </a:moveTo>
                  <a:lnTo>
                    <a:pt x="14" y="0"/>
                  </a:lnTo>
                  <a:lnTo>
                    <a:pt x="11" y="6"/>
                  </a:lnTo>
                  <a:lnTo>
                    <a:pt x="0" y="6"/>
                  </a:lnTo>
                  <a:lnTo>
                    <a:pt x="3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Freeform 516">
              <a:extLst>
                <a:ext uri="{FF2B5EF4-FFF2-40B4-BE49-F238E27FC236}">
                  <a16:creationId xmlns:a16="http://schemas.microsoft.com/office/drawing/2014/main" id="{6487F704-681B-43E1-822C-0A939794C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849" y="6440484"/>
              <a:ext cx="4762" cy="1587"/>
            </a:xfrm>
            <a:custGeom>
              <a:avLst/>
              <a:gdLst>
                <a:gd name="T0" fmla="*/ 0 w 12"/>
                <a:gd name="T1" fmla="*/ 1323 h 6"/>
                <a:gd name="T2" fmla="*/ 3175 w 12"/>
                <a:gd name="T3" fmla="*/ 0 h 6"/>
                <a:gd name="T4" fmla="*/ 4365 w 12"/>
                <a:gd name="T5" fmla="*/ 794 h 6"/>
                <a:gd name="T6" fmla="*/ 2381 w 12"/>
                <a:gd name="T7" fmla="*/ 1323 h 6"/>
                <a:gd name="T8" fmla="*/ 0 w 12"/>
                <a:gd name="T9" fmla="*/ 1323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6">
                  <a:moveTo>
                    <a:pt x="0" y="5"/>
                  </a:moveTo>
                  <a:lnTo>
                    <a:pt x="8" y="0"/>
                  </a:lnTo>
                  <a:lnTo>
                    <a:pt x="11" y="3"/>
                  </a:lnTo>
                  <a:lnTo>
                    <a:pt x="6" y="5"/>
                  </a:lnTo>
                  <a:lnTo>
                    <a:pt x="0" y="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Freeform 517">
              <a:extLst>
                <a:ext uri="{FF2B5EF4-FFF2-40B4-BE49-F238E27FC236}">
                  <a16:creationId xmlns:a16="http://schemas.microsoft.com/office/drawing/2014/main" id="{A3777335-C2A7-44C9-A7A3-A40846393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6261" y="6443659"/>
              <a:ext cx="3175" cy="4762"/>
            </a:xfrm>
            <a:custGeom>
              <a:avLst/>
              <a:gdLst>
                <a:gd name="T0" fmla="*/ 0 w 9"/>
                <a:gd name="T1" fmla="*/ 1984 h 12"/>
                <a:gd name="T2" fmla="*/ 706 w 9"/>
                <a:gd name="T3" fmla="*/ 4365 h 12"/>
                <a:gd name="T4" fmla="*/ 2822 w 9"/>
                <a:gd name="T5" fmla="*/ 4365 h 12"/>
                <a:gd name="T6" fmla="*/ 1764 w 9"/>
                <a:gd name="T7" fmla="*/ 0 h 12"/>
                <a:gd name="T8" fmla="*/ 0 w 9"/>
                <a:gd name="T9" fmla="*/ 198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2">
                  <a:moveTo>
                    <a:pt x="0" y="5"/>
                  </a:moveTo>
                  <a:lnTo>
                    <a:pt x="2" y="11"/>
                  </a:lnTo>
                  <a:lnTo>
                    <a:pt x="8" y="11"/>
                  </a:lnTo>
                  <a:lnTo>
                    <a:pt x="5" y="0"/>
                  </a:lnTo>
                  <a:lnTo>
                    <a:pt x="0" y="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Freeform 518">
              <a:extLst>
                <a:ext uri="{FF2B5EF4-FFF2-40B4-BE49-F238E27FC236}">
                  <a16:creationId xmlns:a16="http://schemas.microsoft.com/office/drawing/2014/main" id="{E54BA0FD-62B8-4349-B4DE-24B9A9B90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1024" y="6443659"/>
              <a:ext cx="3175" cy="4762"/>
            </a:xfrm>
            <a:custGeom>
              <a:avLst/>
              <a:gdLst>
                <a:gd name="T0" fmla="*/ 1764 w 9"/>
                <a:gd name="T1" fmla="*/ 4365 h 12"/>
                <a:gd name="T2" fmla="*/ 2822 w 9"/>
                <a:gd name="T3" fmla="*/ 1984 h 12"/>
                <a:gd name="T4" fmla="*/ 0 w 9"/>
                <a:gd name="T5" fmla="*/ 0 h 12"/>
                <a:gd name="T6" fmla="*/ 1764 w 9"/>
                <a:gd name="T7" fmla="*/ 4365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2">
                  <a:moveTo>
                    <a:pt x="5" y="11"/>
                  </a:moveTo>
                  <a:lnTo>
                    <a:pt x="8" y="5"/>
                  </a:lnTo>
                  <a:lnTo>
                    <a:pt x="0" y="0"/>
                  </a:lnTo>
                  <a:lnTo>
                    <a:pt x="5" y="1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Freeform 519">
              <a:extLst>
                <a:ext uri="{FF2B5EF4-FFF2-40B4-BE49-F238E27FC236}">
                  <a16:creationId xmlns:a16="http://schemas.microsoft.com/office/drawing/2014/main" id="{D387BCA4-4ECB-4654-80AD-FAD4C7EBD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4199" y="6445246"/>
              <a:ext cx="3175" cy="6350"/>
            </a:xfrm>
            <a:custGeom>
              <a:avLst/>
              <a:gdLst>
                <a:gd name="T0" fmla="*/ 1361 w 7"/>
                <a:gd name="T1" fmla="*/ 0 h 17"/>
                <a:gd name="T2" fmla="*/ 2721 w 7"/>
                <a:gd name="T3" fmla="*/ 0 h 17"/>
                <a:gd name="T4" fmla="*/ 2721 w 7"/>
                <a:gd name="T5" fmla="*/ 5976 h 17"/>
                <a:gd name="T6" fmla="*/ 0 w 7"/>
                <a:gd name="T7" fmla="*/ 1121 h 17"/>
                <a:gd name="T8" fmla="*/ 1361 w 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7">
                  <a:moveTo>
                    <a:pt x="3" y="0"/>
                  </a:moveTo>
                  <a:lnTo>
                    <a:pt x="6" y="0"/>
                  </a:lnTo>
                  <a:lnTo>
                    <a:pt x="6" y="16"/>
                  </a:lnTo>
                  <a:lnTo>
                    <a:pt x="0" y="3"/>
                  </a:lnTo>
                  <a:lnTo>
                    <a:pt x="3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Freeform 520">
              <a:extLst>
                <a:ext uri="{FF2B5EF4-FFF2-40B4-BE49-F238E27FC236}">
                  <a16:creationId xmlns:a16="http://schemas.microsoft.com/office/drawing/2014/main" id="{97488723-0DD3-4699-AEED-593507820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024" y="6356346"/>
              <a:ext cx="174625" cy="211138"/>
            </a:xfrm>
            <a:custGeom>
              <a:avLst/>
              <a:gdLst>
                <a:gd name="T0" fmla="*/ 74225 w 487"/>
                <a:gd name="T1" fmla="*/ 5036 h 587"/>
                <a:gd name="T2" fmla="*/ 76017 w 487"/>
                <a:gd name="T3" fmla="*/ 12589 h 587"/>
                <a:gd name="T4" fmla="*/ 81755 w 487"/>
                <a:gd name="T5" fmla="*/ 24819 h 587"/>
                <a:gd name="T6" fmla="*/ 77810 w 487"/>
                <a:gd name="T7" fmla="*/ 21941 h 587"/>
                <a:gd name="T8" fmla="*/ 79603 w 487"/>
                <a:gd name="T9" fmla="*/ 24099 h 587"/>
                <a:gd name="T10" fmla="*/ 74942 w 487"/>
                <a:gd name="T11" fmla="*/ 30574 h 587"/>
                <a:gd name="T12" fmla="*/ 79603 w 487"/>
                <a:gd name="T13" fmla="*/ 33451 h 587"/>
                <a:gd name="T14" fmla="*/ 87492 w 487"/>
                <a:gd name="T15" fmla="*/ 31653 h 587"/>
                <a:gd name="T16" fmla="*/ 89285 w 487"/>
                <a:gd name="T17" fmla="*/ 19064 h 587"/>
                <a:gd name="T18" fmla="*/ 89285 w 487"/>
                <a:gd name="T19" fmla="*/ 19064 h 587"/>
                <a:gd name="T20" fmla="*/ 88209 w 487"/>
                <a:gd name="T21" fmla="*/ 14388 h 587"/>
                <a:gd name="T22" fmla="*/ 87850 w 487"/>
                <a:gd name="T23" fmla="*/ 21941 h 587"/>
                <a:gd name="T24" fmla="*/ 114743 w 487"/>
                <a:gd name="T25" fmla="*/ 101073 h 587"/>
                <a:gd name="T26" fmla="*/ 125142 w 487"/>
                <a:gd name="T27" fmla="*/ 105749 h 587"/>
                <a:gd name="T28" fmla="*/ 130521 w 487"/>
                <a:gd name="T29" fmla="*/ 105749 h 587"/>
                <a:gd name="T30" fmla="*/ 144863 w 487"/>
                <a:gd name="T31" fmla="*/ 121216 h 587"/>
                <a:gd name="T32" fmla="*/ 153469 w 487"/>
                <a:gd name="T33" fmla="*/ 156465 h 587"/>
                <a:gd name="T34" fmla="*/ 124066 w 487"/>
                <a:gd name="T35" fmla="*/ 179126 h 587"/>
                <a:gd name="T36" fmla="*/ 96815 w 487"/>
                <a:gd name="T37" fmla="*/ 205743 h 587"/>
                <a:gd name="T38" fmla="*/ 88209 w 487"/>
                <a:gd name="T39" fmla="*/ 201067 h 587"/>
                <a:gd name="T40" fmla="*/ 95022 w 487"/>
                <a:gd name="T41" fmla="*/ 124093 h 587"/>
                <a:gd name="T42" fmla="*/ 98608 w 487"/>
                <a:gd name="T43" fmla="*/ 108626 h 587"/>
                <a:gd name="T44" fmla="*/ 87492 w 487"/>
                <a:gd name="T45" fmla="*/ 105749 h 587"/>
                <a:gd name="T46" fmla="*/ 60599 w 487"/>
                <a:gd name="T47" fmla="*/ 93519 h 587"/>
                <a:gd name="T48" fmla="*/ 49483 w 487"/>
                <a:gd name="T49" fmla="*/ 85966 h 587"/>
                <a:gd name="T50" fmla="*/ 38009 w 487"/>
                <a:gd name="T51" fmla="*/ 53594 h 587"/>
                <a:gd name="T52" fmla="*/ 0 w 487"/>
                <a:gd name="T53" fmla="*/ 47839 h 587"/>
                <a:gd name="T54" fmla="*/ 8606 w 487"/>
                <a:gd name="T55" fmla="*/ 37408 h 587"/>
                <a:gd name="T56" fmla="*/ 8606 w 487"/>
                <a:gd name="T57" fmla="*/ 33451 h 587"/>
                <a:gd name="T58" fmla="*/ 8606 w 487"/>
                <a:gd name="T59" fmla="*/ 28775 h 587"/>
                <a:gd name="T60" fmla="*/ 58089 w 487"/>
                <a:gd name="T61" fmla="*/ 15467 h 587"/>
                <a:gd name="T62" fmla="*/ 61675 w 487"/>
                <a:gd name="T63" fmla="*/ 7913 h 587"/>
                <a:gd name="T64" fmla="*/ 76735 w 487"/>
                <a:gd name="T65" fmla="*/ 1079 h 587"/>
                <a:gd name="T66" fmla="*/ 81755 w 487"/>
                <a:gd name="T67" fmla="*/ 3957 h 587"/>
                <a:gd name="T68" fmla="*/ 85340 w 487"/>
                <a:gd name="T69" fmla="*/ 3957 h 587"/>
                <a:gd name="T70" fmla="*/ 107213 w 487"/>
                <a:gd name="T71" fmla="*/ 20143 h 587"/>
                <a:gd name="T72" fmla="*/ 109365 w 487"/>
                <a:gd name="T73" fmla="*/ 28775 h 587"/>
                <a:gd name="T74" fmla="*/ 126935 w 487"/>
                <a:gd name="T75" fmla="*/ 43163 h 587"/>
                <a:gd name="T76" fmla="*/ 99683 w 487"/>
                <a:gd name="T77" fmla="*/ 80211 h 587"/>
                <a:gd name="T78" fmla="*/ 93946 w 487"/>
                <a:gd name="T79" fmla="*/ 75535 h 587"/>
                <a:gd name="T80" fmla="*/ 77810 w 487"/>
                <a:gd name="T81" fmla="*/ 91721 h 587"/>
                <a:gd name="T82" fmla="*/ 86416 w 487"/>
                <a:gd name="T83" fmla="*/ 84887 h 587"/>
                <a:gd name="T84" fmla="*/ 95739 w 487"/>
                <a:gd name="T85" fmla="*/ 98195 h 587"/>
                <a:gd name="T86" fmla="*/ 97890 w 487"/>
                <a:gd name="T87" fmla="*/ 105749 h 587"/>
                <a:gd name="T88" fmla="*/ 103628 w 487"/>
                <a:gd name="T89" fmla="*/ 105749 h 587"/>
                <a:gd name="T90" fmla="*/ 104345 w 487"/>
                <a:gd name="T91" fmla="*/ 105749 h 58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87" h="587">
                  <a:moveTo>
                    <a:pt x="212" y="35"/>
                  </a:moveTo>
                  <a:cubicBezTo>
                    <a:pt x="214" y="32"/>
                    <a:pt x="212" y="16"/>
                    <a:pt x="207" y="14"/>
                  </a:cubicBezTo>
                  <a:cubicBezTo>
                    <a:pt x="201" y="24"/>
                    <a:pt x="220" y="27"/>
                    <a:pt x="207" y="35"/>
                  </a:cubicBezTo>
                  <a:lnTo>
                    <a:pt x="212" y="35"/>
                  </a:lnTo>
                  <a:close/>
                  <a:moveTo>
                    <a:pt x="244" y="66"/>
                  </a:moveTo>
                  <a:cubicBezTo>
                    <a:pt x="241" y="68"/>
                    <a:pt x="237" y="69"/>
                    <a:pt x="228" y="69"/>
                  </a:cubicBezTo>
                  <a:cubicBezTo>
                    <a:pt x="225" y="67"/>
                    <a:pt x="222" y="64"/>
                    <a:pt x="222" y="61"/>
                  </a:cubicBezTo>
                  <a:lnTo>
                    <a:pt x="217" y="61"/>
                  </a:lnTo>
                  <a:lnTo>
                    <a:pt x="217" y="67"/>
                  </a:lnTo>
                  <a:lnTo>
                    <a:pt x="222" y="67"/>
                  </a:lnTo>
                  <a:cubicBezTo>
                    <a:pt x="220" y="69"/>
                    <a:pt x="217" y="72"/>
                    <a:pt x="214" y="72"/>
                  </a:cubicBezTo>
                  <a:cubicBezTo>
                    <a:pt x="214" y="77"/>
                    <a:pt x="214" y="83"/>
                    <a:pt x="209" y="85"/>
                  </a:cubicBezTo>
                  <a:lnTo>
                    <a:pt x="217" y="85"/>
                  </a:lnTo>
                  <a:cubicBezTo>
                    <a:pt x="220" y="88"/>
                    <a:pt x="222" y="90"/>
                    <a:pt x="222" y="93"/>
                  </a:cubicBezTo>
                  <a:cubicBezTo>
                    <a:pt x="227" y="95"/>
                    <a:pt x="235" y="92"/>
                    <a:pt x="239" y="95"/>
                  </a:cubicBezTo>
                  <a:cubicBezTo>
                    <a:pt x="238" y="92"/>
                    <a:pt x="242" y="90"/>
                    <a:pt x="244" y="88"/>
                  </a:cubicBezTo>
                  <a:cubicBezTo>
                    <a:pt x="244" y="83"/>
                    <a:pt x="243" y="74"/>
                    <a:pt x="244" y="66"/>
                  </a:cubicBezTo>
                  <a:close/>
                  <a:moveTo>
                    <a:pt x="249" y="53"/>
                  </a:moveTo>
                  <a:lnTo>
                    <a:pt x="254" y="48"/>
                  </a:lnTo>
                  <a:cubicBezTo>
                    <a:pt x="252" y="48"/>
                    <a:pt x="252" y="51"/>
                    <a:pt x="249" y="53"/>
                  </a:cubicBezTo>
                  <a:lnTo>
                    <a:pt x="241" y="45"/>
                  </a:lnTo>
                  <a:lnTo>
                    <a:pt x="246" y="40"/>
                  </a:lnTo>
                  <a:cubicBezTo>
                    <a:pt x="241" y="43"/>
                    <a:pt x="238" y="35"/>
                    <a:pt x="233" y="32"/>
                  </a:cubicBezTo>
                  <a:cubicBezTo>
                    <a:pt x="230" y="42"/>
                    <a:pt x="243" y="53"/>
                    <a:pt x="245" y="61"/>
                  </a:cubicBezTo>
                  <a:cubicBezTo>
                    <a:pt x="246" y="58"/>
                    <a:pt x="247" y="56"/>
                    <a:pt x="249" y="53"/>
                  </a:cubicBezTo>
                  <a:close/>
                  <a:moveTo>
                    <a:pt x="320" y="281"/>
                  </a:moveTo>
                  <a:cubicBezTo>
                    <a:pt x="318" y="286"/>
                    <a:pt x="323" y="286"/>
                    <a:pt x="326" y="289"/>
                  </a:cubicBezTo>
                  <a:cubicBezTo>
                    <a:pt x="335" y="278"/>
                    <a:pt x="341" y="286"/>
                    <a:pt x="349" y="294"/>
                  </a:cubicBezTo>
                  <a:cubicBezTo>
                    <a:pt x="351" y="297"/>
                    <a:pt x="356" y="300"/>
                    <a:pt x="362" y="300"/>
                  </a:cubicBezTo>
                  <a:cubicBezTo>
                    <a:pt x="362" y="297"/>
                    <a:pt x="362" y="297"/>
                    <a:pt x="364" y="294"/>
                  </a:cubicBezTo>
                  <a:lnTo>
                    <a:pt x="370" y="294"/>
                  </a:lnTo>
                  <a:cubicBezTo>
                    <a:pt x="378" y="310"/>
                    <a:pt x="401" y="321"/>
                    <a:pt x="404" y="337"/>
                  </a:cubicBezTo>
                  <a:cubicBezTo>
                    <a:pt x="420" y="345"/>
                    <a:pt x="441" y="337"/>
                    <a:pt x="454" y="353"/>
                  </a:cubicBezTo>
                  <a:cubicBezTo>
                    <a:pt x="486" y="387"/>
                    <a:pt x="415" y="400"/>
                    <a:pt x="428" y="435"/>
                  </a:cubicBezTo>
                  <a:cubicBezTo>
                    <a:pt x="423" y="459"/>
                    <a:pt x="404" y="461"/>
                    <a:pt x="383" y="464"/>
                  </a:cubicBezTo>
                  <a:cubicBezTo>
                    <a:pt x="375" y="482"/>
                    <a:pt x="362" y="488"/>
                    <a:pt x="346" y="498"/>
                  </a:cubicBezTo>
                  <a:cubicBezTo>
                    <a:pt x="323" y="498"/>
                    <a:pt x="320" y="514"/>
                    <a:pt x="302" y="519"/>
                  </a:cubicBezTo>
                  <a:cubicBezTo>
                    <a:pt x="294" y="541"/>
                    <a:pt x="275" y="549"/>
                    <a:pt x="270" y="572"/>
                  </a:cubicBezTo>
                  <a:cubicBezTo>
                    <a:pt x="273" y="580"/>
                    <a:pt x="286" y="575"/>
                    <a:pt x="283" y="586"/>
                  </a:cubicBezTo>
                  <a:cubicBezTo>
                    <a:pt x="267" y="586"/>
                    <a:pt x="246" y="578"/>
                    <a:pt x="246" y="559"/>
                  </a:cubicBezTo>
                  <a:cubicBezTo>
                    <a:pt x="252" y="512"/>
                    <a:pt x="289" y="474"/>
                    <a:pt x="291" y="427"/>
                  </a:cubicBezTo>
                  <a:cubicBezTo>
                    <a:pt x="267" y="408"/>
                    <a:pt x="262" y="376"/>
                    <a:pt x="265" y="345"/>
                  </a:cubicBezTo>
                  <a:cubicBezTo>
                    <a:pt x="281" y="337"/>
                    <a:pt x="278" y="321"/>
                    <a:pt x="283" y="310"/>
                  </a:cubicBezTo>
                  <a:lnTo>
                    <a:pt x="275" y="302"/>
                  </a:lnTo>
                  <a:cubicBezTo>
                    <a:pt x="267" y="316"/>
                    <a:pt x="260" y="297"/>
                    <a:pt x="249" y="302"/>
                  </a:cubicBezTo>
                  <a:cubicBezTo>
                    <a:pt x="249" y="300"/>
                    <a:pt x="246" y="297"/>
                    <a:pt x="244" y="294"/>
                  </a:cubicBezTo>
                  <a:cubicBezTo>
                    <a:pt x="238" y="289"/>
                    <a:pt x="230" y="284"/>
                    <a:pt x="225" y="276"/>
                  </a:cubicBezTo>
                  <a:cubicBezTo>
                    <a:pt x="207" y="271"/>
                    <a:pt x="188" y="271"/>
                    <a:pt x="169" y="260"/>
                  </a:cubicBezTo>
                  <a:cubicBezTo>
                    <a:pt x="148" y="257"/>
                    <a:pt x="162" y="236"/>
                    <a:pt x="143" y="231"/>
                  </a:cubicBezTo>
                  <a:cubicBezTo>
                    <a:pt x="140" y="233"/>
                    <a:pt x="138" y="236"/>
                    <a:pt x="138" y="239"/>
                  </a:cubicBezTo>
                  <a:cubicBezTo>
                    <a:pt x="109" y="231"/>
                    <a:pt x="119" y="199"/>
                    <a:pt x="106" y="183"/>
                  </a:cubicBezTo>
                  <a:cubicBezTo>
                    <a:pt x="109" y="170"/>
                    <a:pt x="109" y="159"/>
                    <a:pt x="106" y="149"/>
                  </a:cubicBezTo>
                  <a:cubicBezTo>
                    <a:pt x="103" y="141"/>
                    <a:pt x="101" y="135"/>
                    <a:pt x="95" y="128"/>
                  </a:cubicBezTo>
                  <a:cubicBezTo>
                    <a:pt x="66" y="96"/>
                    <a:pt x="34" y="149"/>
                    <a:pt x="0" y="133"/>
                  </a:cubicBezTo>
                  <a:cubicBezTo>
                    <a:pt x="13" y="133"/>
                    <a:pt x="24" y="125"/>
                    <a:pt x="32" y="117"/>
                  </a:cubicBezTo>
                  <a:cubicBezTo>
                    <a:pt x="29" y="112"/>
                    <a:pt x="21" y="109"/>
                    <a:pt x="24" y="104"/>
                  </a:cubicBezTo>
                  <a:lnTo>
                    <a:pt x="29" y="98"/>
                  </a:lnTo>
                  <a:lnTo>
                    <a:pt x="24" y="93"/>
                  </a:lnTo>
                  <a:lnTo>
                    <a:pt x="29" y="88"/>
                  </a:lnTo>
                  <a:cubicBezTo>
                    <a:pt x="26" y="85"/>
                    <a:pt x="24" y="83"/>
                    <a:pt x="24" y="80"/>
                  </a:cubicBezTo>
                  <a:cubicBezTo>
                    <a:pt x="40" y="67"/>
                    <a:pt x="64" y="48"/>
                    <a:pt x="93" y="51"/>
                  </a:cubicBezTo>
                  <a:cubicBezTo>
                    <a:pt x="114" y="43"/>
                    <a:pt x="143" y="67"/>
                    <a:pt x="162" y="43"/>
                  </a:cubicBezTo>
                  <a:cubicBezTo>
                    <a:pt x="151" y="43"/>
                    <a:pt x="143" y="30"/>
                    <a:pt x="154" y="22"/>
                  </a:cubicBezTo>
                  <a:cubicBezTo>
                    <a:pt x="159" y="22"/>
                    <a:pt x="167" y="11"/>
                    <a:pt x="172" y="22"/>
                  </a:cubicBezTo>
                  <a:cubicBezTo>
                    <a:pt x="177" y="19"/>
                    <a:pt x="177" y="14"/>
                    <a:pt x="177" y="8"/>
                  </a:cubicBezTo>
                  <a:cubicBezTo>
                    <a:pt x="193" y="0"/>
                    <a:pt x="209" y="24"/>
                    <a:pt x="214" y="3"/>
                  </a:cubicBezTo>
                  <a:lnTo>
                    <a:pt x="222" y="3"/>
                  </a:lnTo>
                  <a:cubicBezTo>
                    <a:pt x="222" y="8"/>
                    <a:pt x="225" y="8"/>
                    <a:pt x="228" y="11"/>
                  </a:cubicBezTo>
                  <a:lnTo>
                    <a:pt x="233" y="6"/>
                  </a:lnTo>
                  <a:lnTo>
                    <a:pt x="238" y="11"/>
                  </a:lnTo>
                  <a:cubicBezTo>
                    <a:pt x="252" y="0"/>
                    <a:pt x="260" y="24"/>
                    <a:pt x="275" y="16"/>
                  </a:cubicBezTo>
                  <a:cubicBezTo>
                    <a:pt x="289" y="24"/>
                    <a:pt x="294" y="40"/>
                    <a:pt x="299" y="56"/>
                  </a:cubicBezTo>
                  <a:cubicBezTo>
                    <a:pt x="294" y="56"/>
                    <a:pt x="289" y="56"/>
                    <a:pt x="286" y="61"/>
                  </a:cubicBezTo>
                  <a:lnTo>
                    <a:pt x="305" y="80"/>
                  </a:lnTo>
                  <a:cubicBezTo>
                    <a:pt x="310" y="77"/>
                    <a:pt x="310" y="72"/>
                    <a:pt x="310" y="67"/>
                  </a:cubicBezTo>
                  <a:cubicBezTo>
                    <a:pt x="331" y="77"/>
                    <a:pt x="343" y="98"/>
                    <a:pt x="354" y="120"/>
                  </a:cubicBezTo>
                  <a:cubicBezTo>
                    <a:pt x="331" y="122"/>
                    <a:pt x="310" y="133"/>
                    <a:pt x="297" y="154"/>
                  </a:cubicBezTo>
                  <a:cubicBezTo>
                    <a:pt x="310" y="188"/>
                    <a:pt x="249" y="188"/>
                    <a:pt x="278" y="223"/>
                  </a:cubicBezTo>
                  <a:lnTo>
                    <a:pt x="270" y="231"/>
                  </a:lnTo>
                  <a:cubicBezTo>
                    <a:pt x="270" y="223"/>
                    <a:pt x="267" y="215"/>
                    <a:pt x="262" y="210"/>
                  </a:cubicBezTo>
                  <a:cubicBezTo>
                    <a:pt x="238" y="223"/>
                    <a:pt x="196" y="196"/>
                    <a:pt x="204" y="239"/>
                  </a:cubicBezTo>
                  <a:cubicBezTo>
                    <a:pt x="209" y="244"/>
                    <a:pt x="209" y="252"/>
                    <a:pt x="217" y="255"/>
                  </a:cubicBezTo>
                  <a:cubicBezTo>
                    <a:pt x="228" y="260"/>
                    <a:pt x="233" y="247"/>
                    <a:pt x="241" y="241"/>
                  </a:cubicBezTo>
                  <a:lnTo>
                    <a:pt x="241" y="236"/>
                  </a:lnTo>
                  <a:lnTo>
                    <a:pt x="260" y="236"/>
                  </a:lnTo>
                  <a:cubicBezTo>
                    <a:pt x="270" y="252"/>
                    <a:pt x="238" y="271"/>
                    <a:pt x="267" y="273"/>
                  </a:cubicBezTo>
                  <a:cubicBezTo>
                    <a:pt x="267" y="278"/>
                    <a:pt x="270" y="284"/>
                    <a:pt x="262" y="286"/>
                  </a:cubicBezTo>
                  <a:cubicBezTo>
                    <a:pt x="265" y="292"/>
                    <a:pt x="267" y="294"/>
                    <a:pt x="273" y="294"/>
                  </a:cubicBezTo>
                  <a:lnTo>
                    <a:pt x="283" y="294"/>
                  </a:lnTo>
                  <a:lnTo>
                    <a:pt x="289" y="294"/>
                  </a:lnTo>
                  <a:cubicBezTo>
                    <a:pt x="289" y="294"/>
                    <a:pt x="290" y="294"/>
                    <a:pt x="291" y="294"/>
                  </a:cubicBezTo>
                  <a:cubicBezTo>
                    <a:pt x="302" y="289"/>
                    <a:pt x="307" y="284"/>
                    <a:pt x="320" y="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Freeform 521">
              <a:extLst>
                <a:ext uri="{FF2B5EF4-FFF2-40B4-BE49-F238E27FC236}">
                  <a16:creationId xmlns:a16="http://schemas.microsoft.com/office/drawing/2014/main" id="{48E7BB89-BECF-4928-AFDE-B044C7421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9449" y="6430959"/>
              <a:ext cx="14287" cy="15875"/>
            </a:xfrm>
            <a:custGeom>
              <a:avLst/>
              <a:gdLst>
                <a:gd name="T0" fmla="*/ 0 w 38"/>
                <a:gd name="T1" fmla="*/ 0 h 46"/>
                <a:gd name="T2" fmla="*/ 5640 w 38"/>
                <a:gd name="T3" fmla="*/ 0 h 46"/>
                <a:gd name="T4" fmla="*/ 11655 w 38"/>
                <a:gd name="T5" fmla="*/ 690 h 46"/>
                <a:gd name="T6" fmla="*/ 13911 w 38"/>
                <a:gd name="T7" fmla="*/ 4486 h 46"/>
                <a:gd name="T8" fmla="*/ 11655 w 38"/>
                <a:gd name="T9" fmla="*/ 7938 h 46"/>
                <a:gd name="T10" fmla="*/ 5640 w 38"/>
                <a:gd name="T11" fmla="*/ 10008 h 46"/>
                <a:gd name="T12" fmla="*/ 4888 w 38"/>
                <a:gd name="T13" fmla="*/ 10008 h 46"/>
                <a:gd name="T14" fmla="*/ 4888 w 38"/>
                <a:gd name="T15" fmla="*/ 15530 h 46"/>
                <a:gd name="T16" fmla="*/ 0 w 38"/>
                <a:gd name="T17" fmla="*/ 15530 h 46"/>
                <a:gd name="T18" fmla="*/ 0 w 38"/>
                <a:gd name="T19" fmla="*/ 0 h 46"/>
                <a:gd name="T20" fmla="*/ 4888 w 38"/>
                <a:gd name="T21" fmla="*/ 6212 h 46"/>
                <a:gd name="T22" fmla="*/ 5640 w 38"/>
                <a:gd name="T23" fmla="*/ 6212 h 46"/>
                <a:gd name="T24" fmla="*/ 8647 w 38"/>
                <a:gd name="T25" fmla="*/ 4486 h 46"/>
                <a:gd name="T26" fmla="*/ 5640 w 38"/>
                <a:gd name="T27" fmla="*/ 2761 h 46"/>
                <a:gd name="T28" fmla="*/ 4888 w 38"/>
                <a:gd name="T29" fmla="*/ 2761 h 46"/>
                <a:gd name="T30" fmla="*/ 4888 w 38"/>
                <a:gd name="T31" fmla="*/ 6212 h 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46">
                  <a:moveTo>
                    <a:pt x="0" y="0"/>
                  </a:moveTo>
                  <a:cubicBezTo>
                    <a:pt x="2" y="0"/>
                    <a:pt x="8" y="0"/>
                    <a:pt x="15" y="0"/>
                  </a:cubicBezTo>
                  <a:cubicBezTo>
                    <a:pt x="23" y="0"/>
                    <a:pt x="26" y="0"/>
                    <a:pt x="31" y="2"/>
                  </a:cubicBezTo>
                  <a:cubicBezTo>
                    <a:pt x="34" y="5"/>
                    <a:pt x="37" y="8"/>
                    <a:pt x="37" y="13"/>
                  </a:cubicBezTo>
                  <a:cubicBezTo>
                    <a:pt x="37" y="18"/>
                    <a:pt x="34" y="20"/>
                    <a:pt x="31" y="23"/>
                  </a:cubicBezTo>
                  <a:cubicBezTo>
                    <a:pt x="29" y="25"/>
                    <a:pt x="21" y="29"/>
                    <a:pt x="15" y="29"/>
                  </a:cubicBezTo>
                  <a:lnTo>
                    <a:pt x="13" y="29"/>
                  </a:lnTo>
                  <a:lnTo>
                    <a:pt x="13" y="45"/>
                  </a:lnTo>
                  <a:lnTo>
                    <a:pt x="0" y="45"/>
                  </a:lnTo>
                  <a:lnTo>
                    <a:pt x="0" y="0"/>
                  </a:lnTo>
                  <a:close/>
                  <a:moveTo>
                    <a:pt x="13" y="18"/>
                  </a:moveTo>
                  <a:lnTo>
                    <a:pt x="15" y="18"/>
                  </a:lnTo>
                  <a:cubicBezTo>
                    <a:pt x="21" y="18"/>
                    <a:pt x="23" y="16"/>
                    <a:pt x="23" y="13"/>
                  </a:cubicBezTo>
                  <a:cubicBezTo>
                    <a:pt x="23" y="10"/>
                    <a:pt x="21" y="8"/>
                    <a:pt x="15" y="8"/>
                  </a:cubicBezTo>
                  <a:cubicBezTo>
                    <a:pt x="13" y="8"/>
                    <a:pt x="13" y="8"/>
                    <a:pt x="13" y="8"/>
                  </a:cubicBezTo>
                  <a:lnTo>
                    <a:pt x="13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Freeform 522">
              <a:extLst>
                <a:ext uri="{FF2B5EF4-FFF2-40B4-BE49-F238E27FC236}">
                  <a16:creationId xmlns:a16="http://schemas.microsoft.com/office/drawing/2014/main" id="{989A2C88-8F2A-4D9B-AEDA-FFC7ADC56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1036" y="6453184"/>
              <a:ext cx="15875" cy="15875"/>
            </a:xfrm>
            <a:custGeom>
              <a:avLst/>
              <a:gdLst>
                <a:gd name="T0" fmla="*/ 5907 w 43"/>
                <a:gd name="T1" fmla="*/ 11734 h 46"/>
                <a:gd name="T2" fmla="*/ 4799 w 43"/>
                <a:gd name="T3" fmla="*/ 15530 h 46"/>
                <a:gd name="T4" fmla="*/ 0 w 43"/>
                <a:gd name="T5" fmla="*/ 15530 h 46"/>
                <a:gd name="T6" fmla="*/ 4799 w 43"/>
                <a:gd name="T7" fmla="*/ 0 h 46"/>
                <a:gd name="T8" fmla="*/ 10706 w 43"/>
                <a:gd name="T9" fmla="*/ 0 h 46"/>
                <a:gd name="T10" fmla="*/ 15506 w 43"/>
                <a:gd name="T11" fmla="*/ 15530 h 46"/>
                <a:gd name="T12" fmla="*/ 10706 w 43"/>
                <a:gd name="T13" fmla="*/ 15530 h 46"/>
                <a:gd name="T14" fmla="*/ 9599 w 43"/>
                <a:gd name="T15" fmla="*/ 11734 h 46"/>
                <a:gd name="T16" fmla="*/ 5907 w 43"/>
                <a:gd name="T17" fmla="*/ 11734 h 46"/>
                <a:gd name="T18" fmla="*/ 8860 w 43"/>
                <a:gd name="T19" fmla="*/ 8973 h 46"/>
                <a:gd name="T20" fmla="*/ 7753 w 43"/>
                <a:gd name="T21" fmla="*/ 6212 h 46"/>
                <a:gd name="T22" fmla="*/ 6645 w 43"/>
                <a:gd name="T23" fmla="*/ 3451 h 46"/>
                <a:gd name="T24" fmla="*/ 6645 w 43"/>
                <a:gd name="T25" fmla="*/ 3451 h 46"/>
                <a:gd name="T26" fmla="*/ 5907 w 43"/>
                <a:gd name="T27" fmla="*/ 6212 h 46"/>
                <a:gd name="T28" fmla="*/ 4799 w 43"/>
                <a:gd name="T29" fmla="*/ 8973 h 46"/>
                <a:gd name="T30" fmla="*/ 8860 w 43"/>
                <a:gd name="T31" fmla="*/ 8973 h 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3" h="46">
                  <a:moveTo>
                    <a:pt x="16" y="34"/>
                  </a:moveTo>
                  <a:lnTo>
                    <a:pt x="13" y="45"/>
                  </a:lnTo>
                  <a:lnTo>
                    <a:pt x="0" y="45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42" y="45"/>
                  </a:lnTo>
                  <a:lnTo>
                    <a:pt x="29" y="45"/>
                  </a:lnTo>
                  <a:lnTo>
                    <a:pt x="26" y="34"/>
                  </a:lnTo>
                  <a:lnTo>
                    <a:pt x="16" y="34"/>
                  </a:lnTo>
                  <a:close/>
                  <a:moveTo>
                    <a:pt x="24" y="26"/>
                  </a:moveTo>
                  <a:lnTo>
                    <a:pt x="21" y="18"/>
                  </a:lnTo>
                  <a:cubicBezTo>
                    <a:pt x="21" y="15"/>
                    <a:pt x="18" y="13"/>
                    <a:pt x="18" y="10"/>
                  </a:cubicBezTo>
                  <a:cubicBezTo>
                    <a:pt x="18" y="13"/>
                    <a:pt x="16" y="15"/>
                    <a:pt x="16" y="18"/>
                  </a:cubicBezTo>
                  <a:lnTo>
                    <a:pt x="13" y="26"/>
                  </a:ln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Freeform 523">
              <a:extLst>
                <a:ext uri="{FF2B5EF4-FFF2-40B4-BE49-F238E27FC236}">
                  <a16:creationId xmlns:a16="http://schemas.microsoft.com/office/drawing/2014/main" id="{B01A0B4D-69B4-41B0-B7A4-AC85BBE85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861" y="6476996"/>
              <a:ext cx="14288" cy="17463"/>
            </a:xfrm>
            <a:custGeom>
              <a:avLst/>
              <a:gdLst>
                <a:gd name="T0" fmla="*/ 4530 w 41"/>
                <a:gd name="T1" fmla="*/ 0 h 49"/>
                <a:gd name="T2" fmla="*/ 4530 w 41"/>
                <a:gd name="T3" fmla="*/ 6771 h 49"/>
                <a:gd name="T4" fmla="*/ 9061 w 41"/>
                <a:gd name="T5" fmla="*/ 6771 h 49"/>
                <a:gd name="T6" fmla="*/ 9061 w 41"/>
                <a:gd name="T7" fmla="*/ 0 h 49"/>
                <a:gd name="T8" fmla="*/ 13940 w 41"/>
                <a:gd name="T9" fmla="*/ 0 h 49"/>
                <a:gd name="T10" fmla="*/ 13940 w 41"/>
                <a:gd name="T11" fmla="*/ 17107 h 49"/>
                <a:gd name="T12" fmla="*/ 9061 w 41"/>
                <a:gd name="T13" fmla="*/ 17107 h 49"/>
                <a:gd name="T14" fmla="*/ 9061 w 41"/>
                <a:gd name="T15" fmla="*/ 10335 h 49"/>
                <a:gd name="T16" fmla="*/ 4530 w 41"/>
                <a:gd name="T17" fmla="*/ 10335 h 49"/>
                <a:gd name="T18" fmla="*/ 4530 w 41"/>
                <a:gd name="T19" fmla="*/ 17107 h 49"/>
                <a:gd name="T20" fmla="*/ 0 w 41"/>
                <a:gd name="T21" fmla="*/ 17107 h 49"/>
                <a:gd name="T22" fmla="*/ 0 w 41"/>
                <a:gd name="T23" fmla="*/ 0 h 49"/>
                <a:gd name="T24" fmla="*/ 4530 w 41"/>
                <a:gd name="T25" fmla="*/ 0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49">
                  <a:moveTo>
                    <a:pt x="13" y="0"/>
                  </a:moveTo>
                  <a:lnTo>
                    <a:pt x="13" y="19"/>
                  </a:lnTo>
                  <a:lnTo>
                    <a:pt x="26" y="19"/>
                  </a:lnTo>
                  <a:lnTo>
                    <a:pt x="26" y="0"/>
                  </a:lnTo>
                  <a:lnTo>
                    <a:pt x="40" y="0"/>
                  </a:lnTo>
                  <a:lnTo>
                    <a:pt x="40" y="48"/>
                  </a:lnTo>
                  <a:lnTo>
                    <a:pt x="26" y="48"/>
                  </a:lnTo>
                  <a:lnTo>
                    <a:pt x="26" y="29"/>
                  </a:lnTo>
                  <a:lnTo>
                    <a:pt x="13" y="29"/>
                  </a:lnTo>
                  <a:lnTo>
                    <a:pt x="13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Freeform 524">
              <a:extLst>
                <a:ext uri="{FF2B5EF4-FFF2-40B4-BE49-F238E27FC236}">
                  <a16:creationId xmlns:a16="http://schemas.microsoft.com/office/drawing/2014/main" id="{0B53D0A3-5EF9-41BB-8C2C-48AE73589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511" y="6499221"/>
              <a:ext cx="17463" cy="17463"/>
            </a:xfrm>
            <a:custGeom>
              <a:avLst/>
              <a:gdLst>
                <a:gd name="T0" fmla="*/ 8553 w 49"/>
                <a:gd name="T1" fmla="*/ 17099 h 48"/>
                <a:gd name="T2" fmla="*/ 0 w 49"/>
                <a:gd name="T3" fmla="*/ 8368 h 48"/>
                <a:gd name="T4" fmla="*/ 8553 w 49"/>
                <a:gd name="T5" fmla="*/ 0 h 48"/>
                <a:gd name="T6" fmla="*/ 17107 w 49"/>
                <a:gd name="T7" fmla="*/ 8368 h 48"/>
                <a:gd name="T8" fmla="*/ 8553 w 49"/>
                <a:gd name="T9" fmla="*/ 17099 h 48"/>
                <a:gd name="T10" fmla="*/ 9622 w 49"/>
                <a:gd name="T11" fmla="*/ 13461 h 48"/>
                <a:gd name="T12" fmla="*/ 13186 w 49"/>
                <a:gd name="T13" fmla="*/ 8368 h 48"/>
                <a:gd name="T14" fmla="*/ 9622 w 49"/>
                <a:gd name="T15" fmla="*/ 3638 h 48"/>
                <a:gd name="T16" fmla="*/ 5702 w 49"/>
                <a:gd name="T17" fmla="*/ 8368 h 48"/>
                <a:gd name="T18" fmla="*/ 9622 w 49"/>
                <a:gd name="T19" fmla="*/ 13461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" h="48">
                  <a:moveTo>
                    <a:pt x="24" y="47"/>
                  </a:moveTo>
                  <a:cubicBezTo>
                    <a:pt x="8" y="47"/>
                    <a:pt x="0" y="36"/>
                    <a:pt x="0" y="23"/>
                  </a:cubicBezTo>
                  <a:cubicBezTo>
                    <a:pt x="0" y="9"/>
                    <a:pt x="8" y="0"/>
                    <a:pt x="24" y="0"/>
                  </a:cubicBezTo>
                  <a:cubicBezTo>
                    <a:pt x="40" y="0"/>
                    <a:pt x="48" y="9"/>
                    <a:pt x="48" y="23"/>
                  </a:cubicBezTo>
                  <a:cubicBezTo>
                    <a:pt x="48" y="36"/>
                    <a:pt x="40" y="47"/>
                    <a:pt x="24" y="47"/>
                  </a:cubicBezTo>
                  <a:close/>
                  <a:moveTo>
                    <a:pt x="27" y="37"/>
                  </a:moveTo>
                  <a:cubicBezTo>
                    <a:pt x="32" y="37"/>
                    <a:pt x="37" y="30"/>
                    <a:pt x="37" y="23"/>
                  </a:cubicBezTo>
                  <a:cubicBezTo>
                    <a:pt x="37" y="15"/>
                    <a:pt x="35" y="10"/>
                    <a:pt x="27" y="10"/>
                  </a:cubicBezTo>
                  <a:cubicBezTo>
                    <a:pt x="19" y="10"/>
                    <a:pt x="16" y="16"/>
                    <a:pt x="16" y="23"/>
                  </a:cubicBezTo>
                  <a:cubicBezTo>
                    <a:pt x="16" y="31"/>
                    <a:pt x="19" y="37"/>
                    <a:pt x="27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Freeform 525">
              <a:extLst>
                <a:ext uri="{FF2B5EF4-FFF2-40B4-BE49-F238E27FC236}">
                  <a16:creationId xmlns:a16="http://schemas.microsoft.com/office/drawing/2014/main" id="{3AB8500B-9678-494F-AB48-D71A9333D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761" y="6438896"/>
              <a:ext cx="17463" cy="17463"/>
            </a:xfrm>
            <a:custGeom>
              <a:avLst/>
              <a:gdLst>
                <a:gd name="T0" fmla="*/ 8553 w 49"/>
                <a:gd name="T1" fmla="*/ 17099 h 48"/>
                <a:gd name="T2" fmla="*/ 0 w 49"/>
                <a:gd name="T3" fmla="*/ 8732 h 48"/>
                <a:gd name="T4" fmla="*/ 8553 w 49"/>
                <a:gd name="T5" fmla="*/ 0 h 48"/>
                <a:gd name="T6" fmla="*/ 17107 w 49"/>
                <a:gd name="T7" fmla="*/ 8732 h 48"/>
                <a:gd name="T8" fmla="*/ 8553 w 49"/>
                <a:gd name="T9" fmla="*/ 17099 h 48"/>
                <a:gd name="T10" fmla="*/ 8553 w 49"/>
                <a:gd name="T11" fmla="*/ 13461 h 48"/>
                <a:gd name="T12" fmla="*/ 12117 w 49"/>
                <a:gd name="T13" fmla="*/ 8732 h 48"/>
                <a:gd name="T14" fmla="*/ 8553 w 49"/>
                <a:gd name="T15" fmla="*/ 3638 h 48"/>
                <a:gd name="T16" fmla="*/ 4633 w 49"/>
                <a:gd name="T17" fmla="*/ 8732 h 48"/>
                <a:gd name="T18" fmla="*/ 8553 w 49"/>
                <a:gd name="T19" fmla="*/ 13461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" h="48">
                  <a:moveTo>
                    <a:pt x="24" y="47"/>
                  </a:moveTo>
                  <a:cubicBezTo>
                    <a:pt x="8" y="47"/>
                    <a:pt x="0" y="37"/>
                    <a:pt x="0" y="24"/>
                  </a:cubicBezTo>
                  <a:cubicBezTo>
                    <a:pt x="0" y="10"/>
                    <a:pt x="8" y="0"/>
                    <a:pt x="24" y="0"/>
                  </a:cubicBezTo>
                  <a:cubicBezTo>
                    <a:pt x="40" y="0"/>
                    <a:pt x="48" y="10"/>
                    <a:pt x="48" y="24"/>
                  </a:cubicBezTo>
                  <a:cubicBezTo>
                    <a:pt x="48" y="40"/>
                    <a:pt x="40" y="47"/>
                    <a:pt x="24" y="47"/>
                  </a:cubicBezTo>
                  <a:close/>
                  <a:moveTo>
                    <a:pt x="24" y="37"/>
                  </a:moveTo>
                  <a:cubicBezTo>
                    <a:pt x="29" y="37"/>
                    <a:pt x="34" y="32"/>
                    <a:pt x="34" y="24"/>
                  </a:cubicBezTo>
                  <a:cubicBezTo>
                    <a:pt x="34" y="16"/>
                    <a:pt x="32" y="10"/>
                    <a:pt x="24" y="10"/>
                  </a:cubicBezTo>
                  <a:cubicBezTo>
                    <a:pt x="19" y="10"/>
                    <a:pt x="13" y="16"/>
                    <a:pt x="13" y="24"/>
                  </a:cubicBezTo>
                  <a:cubicBezTo>
                    <a:pt x="13" y="32"/>
                    <a:pt x="16" y="37"/>
                    <a:pt x="24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Freeform 526">
              <a:extLst>
                <a:ext uri="{FF2B5EF4-FFF2-40B4-BE49-F238E27FC236}">
                  <a16:creationId xmlns:a16="http://schemas.microsoft.com/office/drawing/2014/main" id="{DACDBC7F-617B-469E-9913-28C5B8649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761" y="6465884"/>
              <a:ext cx="14288" cy="15875"/>
            </a:xfrm>
            <a:custGeom>
              <a:avLst/>
              <a:gdLst>
                <a:gd name="T0" fmla="*/ 0 w 38"/>
                <a:gd name="T1" fmla="*/ 0 h 46"/>
                <a:gd name="T2" fmla="*/ 6016 w 38"/>
                <a:gd name="T3" fmla="*/ 0 h 46"/>
                <a:gd name="T4" fmla="*/ 12032 w 38"/>
                <a:gd name="T5" fmla="*/ 1035 h 46"/>
                <a:gd name="T6" fmla="*/ 13912 w 38"/>
                <a:gd name="T7" fmla="*/ 4486 h 46"/>
                <a:gd name="T8" fmla="*/ 12032 w 38"/>
                <a:gd name="T9" fmla="*/ 8283 h 46"/>
                <a:gd name="T10" fmla="*/ 6016 w 38"/>
                <a:gd name="T11" fmla="*/ 10008 h 46"/>
                <a:gd name="T12" fmla="*/ 4888 w 38"/>
                <a:gd name="T13" fmla="*/ 10008 h 46"/>
                <a:gd name="T14" fmla="*/ 4888 w 38"/>
                <a:gd name="T15" fmla="*/ 15530 h 46"/>
                <a:gd name="T16" fmla="*/ 0 w 38"/>
                <a:gd name="T17" fmla="*/ 15530 h 46"/>
                <a:gd name="T18" fmla="*/ 0 w 38"/>
                <a:gd name="T19" fmla="*/ 0 h 46"/>
                <a:gd name="T20" fmla="*/ 4888 w 38"/>
                <a:gd name="T21" fmla="*/ 7247 h 46"/>
                <a:gd name="T22" fmla="*/ 6016 w 38"/>
                <a:gd name="T23" fmla="*/ 7247 h 46"/>
                <a:gd name="T24" fmla="*/ 9024 w 38"/>
                <a:gd name="T25" fmla="*/ 5522 h 46"/>
                <a:gd name="T26" fmla="*/ 6016 w 38"/>
                <a:gd name="T27" fmla="*/ 3796 h 46"/>
                <a:gd name="T28" fmla="*/ 4888 w 38"/>
                <a:gd name="T29" fmla="*/ 3796 h 46"/>
                <a:gd name="T30" fmla="*/ 4888 w 38"/>
                <a:gd name="T31" fmla="*/ 7247 h 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46">
                  <a:moveTo>
                    <a:pt x="0" y="0"/>
                  </a:moveTo>
                  <a:cubicBezTo>
                    <a:pt x="3" y="0"/>
                    <a:pt x="8" y="0"/>
                    <a:pt x="16" y="0"/>
                  </a:cubicBezTo>
                  <a:cubicBezTo>
                    <a:pt x="24" y="0"/>
                    <a:pt x="26" y="0"/>
                    <a:pt x="32" y="3"/>
                  </a:cubicBezTo>
                  <a:cubicBezTo>
                    <a:pt x="34" y="5"/>
                    <a:pt x="37" y="8"/>
                    <a:pt x="37" y="13"/>
                  </a:cubicBezTo>
                  <a:cubicBezTo>
                    <a:pt x="37" y="18"/>
                    <a:pt x="34" y="21"/>
                    <a:pt x="32" y="24"/>
                  </a:cubicBezTo>
                  <a:cubicBezTo>
                    <a:pt x="29" y="26"/>
                    <a:pt x="21" y="29"/>
                    <a:pt x="16" y="29"/>
                  </a:cubicBezTo>
                  <a:lnTo>
                    <a:pt x="13" y="29"/>
                  </a:lnTo>
                  <a:lnTo>
                    <a:pt x="13" y="45"/>
                  </a:lnTo>
                  <a:lnTo>
                    <a:pt x="0" y="45"/>
                  </a:lnTo>
                  <a:lnTo>
                    <a:pt x="0" y="0"/>
                  </a:lnTo>
                  <a:close/>
                  <a:moveTo>
                    <a:pt x="13" y="21"/>
                  </a:moveTo>
                  <a:lnTo>
                    <a:pt x="16" y="21"/>
                  </a:lnTo>
                  <a:cubicBezTo>
                    <a:pt x="21" y="21"/>
                    <a:pt x="24" y="18"/>
                    <a:pt x="24" y="16"/>
                  </a:cubicBezTo>
                  <a:cubicBezTo>
                    <a:pt x="24" y="13"/>
                    <a:pt x="21" y="11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Freeform 527">
              <a:extLst>
                <a:ext uri="{FF2B5EF4-FFF2-40B4-BE49-F238E27FC236}">
                  <a16:creationId xmlns:a16="http://schemas.microsoft.com/office/drawing/2014/main" id="{87578D9D-ECE8-43FF-A2B4-4917C4F65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699" y="6489696"/>
              <a:ext cx="12700" cy="15875"/>
            </a:xfrm>
            <a:custGeom>
              <a:avLst/>
              <a:gdLst>
                <a:gd name="T0" fmla="*/ 726 w 35"/>
                <a:gd name="T1" fmla="*/ 10698 h 46"/>
                <a:gd name="T2" fmla="*/ 5443 w 35"/>
                <a:gd name="T3" fmla="*/ 11734 h 46"/>
                <a:gd name="T4" fmla="*/ 7620 w 35"/>
                <a:gd name="T5" fmla="*/ 10698 h 46"/>
                <a:gd name="T6" fmla="*/ 4717 w 35"/>
                <a:gd name="T7" fmla="*/ 8973 h 46"/>
                <a:gd name="T8" fmla="*/ 0 w 35"/>
                <a:gd name="T9" fmla="*/ 4486 h 46"/>
                <a:gd name="T10" fmla="*/ 6531 w 35"/>
                <a:gd name="T11" fmla="*/ 0 h 46"/>
                <a:gd name="T12" fmla="*/ 11249 w 35"/>
                <a:gd name="T13" fmla="*/ 690 h 46"/>
                <a:gd name="T14" fmla="*/ 10523 w 35"/>
                <a:gd name="T15" fmla="*/ 4486 h 46"/>
                <a:gd name="T16" fmla="*/ 6531 w 35"/>
                <a:gd name="T17" fmla="*/ 3451 h 46"/>
                <a:gd name="T18" fmla="*/ 4717 w 35"/>
                <a:gd name="T19" fmla="*/ 4486 h 46"/>
                <a:gd name="T20" fmla="*/ 7620 w 35"/>
                <a:gd name="T21" fmla="*/ 6212 h 46"/>
                <a:gd name="T22" fmla="*/ 12337 w 35"/>
                <a:gd name="T23" fmla="*/ 10698 h 46"/>
                <a:gd name="T24" fmla="*/ 4717 w 35"/>
                <a:gd name="T25" fmla="*/ 15530 h 46"/>
                <a:gd name="T26" fmla="*/ 0 w 35"/>
                <a:gd name="T27" fmla="*/ 14495 h 46"/>
                <a:gd name="T28" fmla="*/ 726 w 35"/>
                <a:gd name="T29" fmla="*/ 10698 h 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5" h="46">
                  <a:moveTo>
                    <a:pt x="2" y="31"/>
                  </a:moveTo>
                  <a:cubicBezTo>
                    <a:pt x="5" y="34"/>
                    <a:pt x="9" y="34"/>
                    <a:pt x="15" y="34"/>
                  </a:cubicBezTo>
                  <a:cubicBezTo>
                    <a:pt x="20" y="34"/>
                    <a:pt x="21" y="31"/>
                    <a:pt x="21" y="31"/>
                  </a:cubicBezTo>
                  <a:cubicBezTo>
                    <a:pt x="21" y="29"/>
                    <a:pt x="18" y="29"/>
                    <a:pt x="13" y="26"/>
                  </a:cubicBezTo>
                  <a:cubicBezTo>
                    <a:pt x="5" y="23"/>
                    <a:pt x="0" y="18"/>
                    <a:pt x="0" y="13"/>
                  </a:cubicBezTo>
                  <a:cubicBezTo>
                    <a:pt x="0" y="5"/>
                    <a:pt x="7" y="0"/>
                    <a:pt x="18" y="0"/>
                  </a:cubicBezTo>
                  <a:cubicBezTo>
                    <a:pt x="23" y="0"/>
                    <a:pt x="29" y="0"/>
                    <a:pt x="31" y="2"/>
                  </a:cubicBezTo>
                  <a:lnTo>
                    <a:pt x="29" y="13"/>
                  </a:lnTo>
                  <a:cubicBezTo>
                    <a:pt x="26" y="13"/>
                    <a:pt x="23" y="10"/>
                    <a:pt x="18" y="10"/>
                  </a:cubicBezTo>
                  <a:cubicBezTo>
                    <a:pt x="15" y="10"/>
                    <a:pt x="13" y="13"/>
                    <a:pt x="13" y="13"/>
                  </a:cubicBezTo>
                  <a:cubicBezTo>
                    <a:pt x="13" y="15"/>
                    <a:pt x="15" y="15"/>
                    <a:pt x="21" y="18"/>
                  </a:cubicBezTo>
                  <a:cubicBezTo>
                    <a:pt x="29" y="21"/>
                    <a:pt x="34" y="26"/>
                    <a:pt x="34" y="31"/>
                  </a:cubicBezTo>
                  <a:cubicBezTo>
                    <a:pt x="34" y="39"/>
                    <a:pt x="29" y="45"/>
                    <a:pt x="13" y="45"/>
                  </a:cubicBezTo>
                  <a:cubicBezTo>
                    <a:pt x="7" y="45"/>
                    <a:pt x="2" y="42"/>
                    <a:pt x="0" y="42"/>
                  </a:cubicBezTo>
                  <a:lnTo>
                    <a:pt x="2" y="3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Freeform 528">
              <a:extLst>
                <a:ext uri="{FF2B5EF4-FFF2-40B4-BE49-F238E27FC236}">
                  <a16:creationId xmlns:a16="http://schemas.microsoft.com/office/drawing/2014/main" id="{39CF092D-7477-41EB-AA82-A35C929FF3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786" y="6294434"/>
              <a:ext cx="484188" cy="400050"/>
            </a:xfrm>
            <a:custGeom>
              <a:avLst/>
              <a:gdLst>
                <a:gd name="T0" fmla="*/ 240472 w 1343"/>
                <a:gd name="T1" fmla="*/ 399691 h 1113"/>
                <a:gd name="T2" fmla="*/ 0 w 1343"/>
                <a:gd name="T3" fmla="*/ 199845 h 1113"/>
                <a:gd name="T4" fmla="*/ 240472 w 1343"/>
                <a:gd name="T5" fmla="*/ 0 h 1113"/>
                <a:gd name="T6" fmla="*/ 483106 w 1343"/>
                <a:gd name="T7" fmla="*/ 199845 h 1113"/>
                <a:gd name="T8" fmla="*/ 240472 w 1343"/>
                <a:gd name="T9" fmla="*/ 399691 h 1113"/>
                <a:gd name="T10" fmla="*/ 240472 w 1343"/>
                <a:gd name="T11" fmla="*/ 306597 h 1113"/>
                <a:gd name="T12" fmla="*/ 309332 w 1343"/>
                <a:gd name="T13" fmla="*/ 199845 h 1113"/>
                <a:gd name="T14" fmla="*/ 240472 w 1343"/>
                <a:gd name="T15" fmla="*/ 93453 h 1113"/>
                <a:gd name="T16" fmla="*/ 173774 w 1343"/>
                <a:gd name="T17" fmla="*/ 199845 h 1113"/>
                <a:gd name="T18" fmla="*/ 240472 w 1343"/>
                <a:gd name="T19" fmla="*/ 306597 h 11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43" h="1113">
                  <a:moveTo>
                    <a:pt x="667" y="1112"/>
                  </a:moveTo>
                  <a:cubicBezTo>
                    <a:pt x="246" y="1112"/>
                    <a:pt x="0" y="922"/>
                    <a:pt x="0" y="556"/>
                  </a:cubicBezTo>
                  <a:cubicBezTo>
                    <a:pt x="0" y="196"/>
                    <a:pt x="246" y="0"/>
                    <a:pt x="667" y="0"/>
                  </a:cubicBezTo>
                  <a:cubicBezTo>
                    <a:pt x="1088" y="0"/>
                    <a:pt x="1340" y="196"/>
                    <a:pt x="1340" y="556"/>
                  </a:cubicBezTo>
                  <a:cubicBezTo>
                    <a:pt x="1342" y="922"/>
                    <a:pt x="1091" y="1112"/>
                    <a:pt x="667" y="1112"/>
                  </a:cubicBezTo>
                  <a:close/>
                  <a:moveTo>
                    <a:pt x="667" y="853"/>
                  </a:moveTo>
                  <a:cubicBezTo>
                    <a:pt x="850" y="853"/>
                    <a:pt x="855" y="670"/>
                    <a:pt x="858" y="556"/>
                  </a:cubicBezTo>
                  <a:cubicBezTo>
                    <a:pt x="855" y="456"/>
                    <a:pt x="844" y="260"/>
                    <a:pt x="667" y="260"/>
                  </a:cubicBezTo>
                  <a:cubicBezTo>
                    <a:pt x="495" y="260"/>
                    <a:pt x="482" y="458"/>
                    <a:pt x="482" y="556"/>
                  </a:cubicBezTo>
                  <a:cubicBezTo>
                    <a:pt x="484" y="670"/>
                    <a:pt x="503" y="853"/>
                    <a:pt x="667" y="8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Freeform 529">
              <a:extLst>
                <a:ext uri="{FF2B5EF4-FFF2-40B4-BE49-F238E27FC236}">
                  <a16:creationId xmlns:a16="http://schemas.microsoft.com/office/drawing/2014/main" id="{A308A986-66A8-45C6-A448-C06CE00B5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249" y="6299196"/>
              <a:ext cx="446087" cy="388938"/>
            </a:xfrm>
            <a:custGeom>
              <a:avLst/>
              <a:gdLst>
                <a:gd name="T0" fmla="*/ 0 w 1241"/>
                <a:gd name="T1" fmla="*/ 0 h 1079"/>
                <a:gd name="T2" fmla="*/ 286847 w 1241"/>
                <a:gd name="T3" fmla="*/ 0 h 1079"/>
                <a:gd name="T4" fmla="*/ 445728 w 1241"/>
                <a:gd name="T5" fmla="*/ 133731 h 1079"/>
                <a:gd name="T6" fmla="*/ 285769 w 1241"/>
                <a:gd name="T7" fmla="*/ 276834 h 1079"/>
                <a:gd name="T8" fmla="*/ 166788 w 1241"/>
                <a:gd name="T9" fmla="*/ 276834 h 1079"/>
                <a:gd name="T10" fmla="*/ 166788 w 1241"/>
                <a:gd name="T11" fmla="*/ 388578 h 1079"/>
                <a:gd name="T12" fmla="*/ 0 w 1241"/>
                <a:gd name="T13" fmla="*/ 388578 h 1079"/>
                <a:gd name="T14" fmla="*/ 0 w 1241"/>
                <a:gd name="T15" fmla="*/ 0 h 1079"/>
                <a:gd name="T16" fmla="*/ 162115 w 1241"/>
                <a:gd name="T17" fmla="*/ 187080 h 1079"/>
                <a:gd name="T18" fmla="*/ 198061 w 1241"/>
                <a:gd name="T19" fmla="*/ 187080 h 1079"/>
                <a:gd name="T20" fmla="*/ 278220 w 1241"/>
                <a:gd name="T21" fmla="*/ 137696 h 1079"/>
                <a:gd name="T22" fmla="*/ 197342 w 1241"/>
                <a:gd name="T23" fmla="*/ 91557 h 1079"/>
                <a:gd name="T24" fmla="*/ 162115 w 1241"/>
                <a:gd name="T25" fmla="*/ 91557 h 1079"/>
                <a:gd name="T26" fmla="*/ 162115 w 1241"/>
                <a:gd name="T27" fmla="*/ 187080 h 107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41" h="1079">
                  <a:moveTo>
                    <a:pt x="0" y="0"/>
                  </a:moveTo>
                  <a:lnTo>
                    <a:pt x="798" y="0"/>
                  </a:lnTo>
                  <a:cubicBezTo>
                    <a:pt x="986" y="0"/>
                    <a:pt x="1240" y="80"/>
                    <a:pt x="1240" y="371"/>
                  </a:cubicBezTo>
                  <a:cubicBezTo>
                    <a:pt x="1240" y="652"/>
                    <a:pt x="1038" y="768"/>
                    <a:pt x="795" y="768"/>
                  </a:cubicBezTo>
                  <a:lnTo>
                    <a:pt x="464" y="768"/>
                  </a:lnTo>
                  <a:lnTo>
                    <a:pt x="464" y="1078"/>
                  </a:lnTo>
                  <a:lnTo>
                    <a:pt x="0" y="1078"/>
                  </a:lnTo>
                  <a:lnTo>
                    <a:pt x="0" y="0"/>
                  </a:lnTo>
                  <a:close/>
                  <a:moveTo>
                    <a:pt x="451" y="519"/>
                  </a:moveTo>
                  <a:lnTo>
                    <a:pt x="551" y="519"/>
                  </a:lnTo>
                  <a:cubicBezTo>
                    <a:pt x="662" y="519"/>
                    <a:pt x="774" y="501"/>
                    <a:pt x="774" y="382"/>
                  </a:cubicBezTo>
                  <a:cubicBezTo>
                    <a:pt x="774" y="268"/>
                    <a:pt x="662" y="254"/>
                    <a:pt x="549" y="254"/>
                  </a:cubicBezTo>
                  <a:lnTo>
                    <a:pt x="451" y="254"/>
                  </a:lnTo>
                  <a:lnTo>
                    <a:pt x="451" y="5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Freeform 530">
              <a:extLst>
                <a:ext uri="{FF2B5EF4-FFF2-40B4-BE49-F238E27FC236}">
                  <a16:creationId xmlns:a16="http://schemas.microsoft.com/office/drawing/2014/main" id="{ACF17B60-B080-4224-A4FA-7A1DA47D0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824" y="6299196"/>
              <a:ext cx="536575" cy="388938"/>
            </a:xfrm>
            <a:custGeom>
              <a:avLst/>
              <a:gdLst>
                <a:gd name="T0" fmla="*/ 151609 w 1490"/>
                <a:gd name="T1" fmla="*/ 0 h 1079"/>
                <a:gd name="T2" fmla="*/ 381724 w 1490"/>
                <a:gd name="T3" fmla="*/ 0 h 1079"/>
                <a:gd name="T4" fmla="*/ 536215 w 1490"/>
                <a:gd name="T5" fmla="*/ 388578 h 1079"/>
                <a:gd name="T6" fmla="*/ 361558 w 1490"/>
                <a:gd name="T7" fmla="*/ 388578 h 1079"/>
                <a:gd name="T8" fmla="*/ 333109 w 1490"/>
                <a:gd name="T9" fmla="*/ 304590 h 1079"/>
                <a:gd name="T10" fmla="*/ 192663 w 1490"/>
                <a:gd name="T11" fmla="*/ 304590 h 1079"/>
                <a:gd name="T12" fmla="*/ 166014 w 1490"/>
                <a:gd name="T13" fmla="*/ 388578 h 1079"/>
                <a:gd name="T14" fmla="*/ 0 w 1490"/>
                <a:gd name="T15" fmla="*/ 388578 h 1079"/>
                <a:gd name="T16" fmla="*/ 151609 w 1490"/>
                <a:gd name="T17" fmla="*/ 0 h 1079"/>
                <a:gd name="T18" fmla="*/ 215710 w 1490"/>
                <a:gd name="T19" fmla="*/ 210870 h 1079"/>
                <a:gd name="T20" fmla="*/ 311862 w 1490"/>
                <a:gd name="T21" fmla="*/ 210870 h 1079"/>
                <a:gd name="T22" fmla="*/ 264326 w 1490"/>
                <a:gd name="T23" fmla="*/ 83988 h 1079"/>
                <a:gd name="T24" fmla="*/ 263246 w 1490"/>
                <a:gd name="T25" fmla="*/ 83988 h 1079"/>
                <a:gd name="T26" fmla="*/ 215710 w 1490"/>
                <a:gd name="T27" fmla="*/ 210870 h 107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90" h="1079">
                  <a:moveTo>
                    <a:pt x="421" y="0"/>
                  </a:moveTo>
                  <a:lnTo>
                    <a:pt x="1060" y="0"/>
                  </a:lnTo>
                  <a:lnTo>
                    <a:pt x="1489" y="1078"/>
                  </a:lnTo>
                  <a:lnTo>
                    <a:pt x="1004" y="1078"/>
                  </a:lnTo>
                  <a:lnTo>
                    <a:pt x="925" y="845"/>
                  </a:lnTo>
                  <a:lnTo>
                    <a:pt x="535" y="845"/>
                  </a:lnTo>
                  <a:lnTo>
                    <a:pt x="461" y="1078"/>
                  </a:lnTo>
                  <a:lnTo>
                    <a:pt x="0" y="1078"/>
                  </a:lnTo>
                  <a:lnTo>
                    <a:pt x="421" y="0"/>
                  </a:lnTo>
                  <a:close/>
                  <a:moveTo>
                    <a:pt x="599" y="585"/>
                  </a:moveTo>
                  <a:lnTo>
                    <a:pt x="866" y="585"/>
                  </a:lnTo>
                  <a:lnTo>
                    <a:pt x="734" y="233"/>
                  </a:lnTo>
                  <a:lnTo>
                    <a:pt x="731" y="233"/>
                  </a:lnTo>
                  <a:lnTo>
                    <a:pt x="599" y="5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Freeform 531">
              <a:extLst>
                <a:ext uri="{FF2B5EF4-FFF2-40B4-BE49-F238E27FC236}">
                  <a16:creationId xmlns:a16="http://schemas.microsoft.com/office/drawing/2014/main" id="{02234D56-3339-4A4E-9D8B-DAB6EFC33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3161" y="6296021"/>
              <a:ext cx="395288" cy="400050"/>
            </a:xfrm>
            <a:custGeom>
              <a:avLst/>
              <a:gdLst>
                <a:gd name="T0" fmla="*/ 367542 w 1097"/>
                <a:gd name="T1" fmla="*/ 111425 h 1113"/>
                <a:gd name="T2" fmla="*/ 238542 w 1097"/>
                <a:gd name="T3" fmla="*/ 92375 h 1113"/>
                <a:gd name="T4" fmla="*/ 167196 w 1097"/>
                <a:gd name="T5" fmla="*/ 117894 h 1113"/>
                <a:gd name="T6" fmla="*/ 394928 w 1097"/>
                <a:gd name="T7" fmla="*/ 270294 h 1113"/>
                <a:gd name="T8" fmla="*/ 183411 w 1097"/>
                <a:gd name="T9" fmla="*/ 399691 h 1113"/>
                <a:gd name="T10" fmla="*/ 3964 w 1097"/>
                <a:gd name="T11" fmla="*/ 381719 h 1113"/>
                <a:gd name="T12" fmla="*/ 3964 w 1097"/>
                <a:gd name="T13" fmla="*/ 281796 h 1113"/>
                <a:gd name="T14" fmla="*/ 153503 w 1097"/>
                <a:gd name="T15" fmla="*/ 307316 h 1113"/>
                <a:gd name="T16" fmla="*/ 228092 w 1097"/>
                <a:gd name="T17" fmla="*/ 280718 h 1113"/>
                <a:gd name="T18" fmla="*/ 0 w 1097"/>
                <a:gd name="T19" fmla="*/ 125442 h 1113"/>
                <a:gd name="T20" fmla="*/ 223408 w 1097"/>
                <a:gd name="T21" fmla="*/ 0 h 1113"/>
                <a:gd name="T22" fmla="*/ 367542 w 1097"/>
                <a:gd name="T23" fmla="*/ 13299 h 1113"/>
                <a:gd name="T24" fmla="*/ 367542 w 1097"/>
                <a:gd name="T25" fmla="*/ 111425 h 11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97" h="1113">
                  <a:moveTo>
                    <a:pt x="1020" y="310"/>
                  </a:moveTo>
                  <a:cubicBezTo>
                    <a:pt x="916" y="278"/>
                    <a:pt x="795" y="257"/>
                    <a:pt x="662" y="257"/>
                  </a:cubicBezTo>
                  <a:cubicBezTo>
                    <a:pt x="591" y="257"/>
                    <a:pt x="464" y="259"/>
                    <a:pt x="464" y="328"/>
                  </a:cubicBezTo>
                  <a:cubicBezTo>
                    <a:pt x="464" y="469"/>
                    <a:pt x="1096" y="336"/>
                    <a:pt x="1096" y="752"/>
                  </a:cubicBezTo>
                  <a:cubicBezTo>
                    <a:pt x="1096" y="1041"/>
                    <a:pt x="776" y="1112"/>
                    <a:pt x="509" y="1112"/>
                  </a:cubicBezTo>
                  <a:cubicBezTo>
                    <a:pt x="331" y="1112"/>
                    <a:pt x="183" y="1096"/>
                    <a:pt x="11" y="1062"/>
                  </a:cubicBezTo>
                  <a:lnTo>
                    <a:pt x="11" y="784"/>
                  </a:lnTo>
                  <a:cubicBezTo>
                    <a:pt x="135" y="829"/>
                    <a:pt x="286" y="855"/>
                    <a:pt x="426" y="855"/>
                  </a:cubicBezTo>
                  <a:cubicBezTo>
                    <a:pt x="535" y="855"/>
                    <a:pt x="633" y="834"/>
                    <a:pt x="633" y="781"/>
                  </a:cubicBezTo>
                  <a:cubicBezTo>
                    <a:pt x="633" y="635"/>
                    <a:pt x="0" y="768"/>
                    <a:pt x="0" y="349"/>
                  </a:cubicBezTo>
                  <a:cubicBezTo>
                    <a:pt x="0" y="53"/>
                    <a:pt x="344" y="0"/>
                    <a:pt x="620" y="0"/>
                  </a:cubicBezTo>
                  <a:cubicBezTo>
                    <a:pt x="750" y="0"/>
                    <a:pt x="892" y="13"/>
                    <a:pt x="1020" y="37"/>
                  </a:cubicBezTo>
                  <a:lnTo>
                    <a:pt x="1020" y="31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7183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">
            <a:extLst>
              <a:ext uri="{FF2B5EF4-FFF2-40B4-BE49-F238E27FC236}">
                <a16:creationId xmlns:a16="http://schemas.microsoft.com/office/drawing/2014/main" id="{F8E4FE70-7F81-4197-9121-0EAE8C25E093}"/>
              </a:ext>
            </a:extLst>
          </p:cNvPr>
          <p:cNvGrpSpPr/>
          <p:nvPr userDrawn="1"/>
        </p:nvGrpSpPr>
        <p:grpSpPr>
          <a:xfrm>
            <a:off x="0" y="6119446"/>
            <a:ext cx="12192000" cy="738554"/>
            <a:chOff x="0" y="6119446"/>
            <a:chExt cx="12192000" cy="738554"/>
          </a:xfrm>
        </p:grpSpPr>
        <p:sp>
          <p:nvSpPr>
            <p:cNvPr id="3" name="Rectangle 147">
              <a:extLst>
                <a:ext uri="{FF2B5EF4-FFF2-40B4-BE49-F238E27FC236}">
                  <a16:creationId xmlns:a16="http://schemas.microsoft.com/office/drawing/2014/main" id="{4BB3FF71-CFCC-4B00-8459-357EC09AA672}"/>
                </a:ext>
              </a:extLst>
            </p:cNvPr>
            <p:cNvSpPr/>
            <p:nvPr userDrawn="1"/>
          </p:nvSpPr>
          <p:spPr>
            <a:xfrm>
              <a:off x="0" y="6119446"/>
              <a:ext cx="12192000" cy="738554"/>
            </a:xfrm>
            <a:prstGeom prst="rect">
              <a:avLst/>
            </a:prstGeom>
            <a:solidFill>
              <a:srgbClr val="179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148">
              <a:extLst>
                <a:ext uri="{FF2B5EF4-FFF2-40B4-BE49-F238E27FC236}">
                  <a16:creationId xmlns:a16="http://schemas.microsoft.com/office/drawing/2014/main" id="{85443216-08E6-4157-9D00-693A084EEA91}"/>
                </a:ext>
              </a:extLst>
            </p:cNvPr>
            <p:cNvSpPr txBox="1"/>
            <p:nvPr userDrawn="1"/>
          </p:nvSpPr>
          <p:spPr>
            <a:xfrm>
              <a:off x="7959487" y="6304569"/>
              <a:ext cx="24171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>
                  <a:solidFill>
                    <a:schemeClr val="bg1"/>
                  </a:solidFill>
                </a:rPr>
                <a:t>#</a:t>
              </a:r>
              <a:r>
                <a:rPr lang="en-US" sz="1400" err="1">
                  <a:solidFill>
                    <a:schemeClr val="bg1"/>
                  </a:solidFill>
                </a:rPr>
                <a:t>UniversalHealth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5" name="Freeform 383">
              <a:extLst>
                <a:ext uri="{FF2B5EF4-FFF2-40B4-BE49-F238E27FC236}">
                  <a16:creationId xmlns:a16="http://schemas.microsoft.com/office/drawing/2014/main" id="{04D7B8BA-FD4B-4CB9-9FA8-079D9449F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0086" y="6597646"/>
              <a:ext cx="53975" cy="68263"/>
            </a:xfrm>
            <a:custGeom>
              <a:avLst/>
              <a:gdLst>
                <a:gd name="T0" fmla="*/ 35865 w 152"/>
                <a:gd name="T1" fmla="*/ 52732 h 189"/>
                <a:gd name="T2" fmla="*/ 17045 w 152"/>
                <a:gd name="T3" fmla="*/ 52732 h 189"/>
                <a:gd name="T4" fmla="*/ 13139 w 152"/>
                <a:gd name="T5" fmla="*/ 67902 h 189"/>
                <a:gd name="T6" fmla="*/ 0 w 152"/>
                <a:gd name="T7" fmla="*/ 67902 h 189"/>
                <a:gd name="T8" fmla="*/ 19886 w 152"/>
                <a:gd name="T9" fmla="*/ 0 h 189"/>
                <a:gd name="T10" fmla="*/ 34800 w 152"/>
                <a:gd name="T11" fmla="*/ 0 h 189"/>
                <a:gd name="T12" fmla="*/ 53620 w 152"/>
                <a:gd name="T13" fmla="*/ 67902 h 189"/>
                <a:gd name="T14" fmla="*/ 39416 w 152"/>
                <a:gd name="T15" fmla="*/ 67902 h 189"/>
                <a:gd name="T16" fmla="*/ 35865 w 152"/>
                <a:gd name="T17" fmla="*/ 52732 h 189"/>
                <a:gd name="T18" fmla="*/ 26277 w 152"/>
                <a:gd name="T19" fmla="*/ 12280 h 189"/>
                <a:gd name="T20" fmla="*/ 26277 w 152"/>
                <a:gd name="T21" fmla="*/ 12280 h 189"/>
                <a:gd name="T22" fmla="*/ 18820 w 152"/>
                <a:gd name="T23" fmla="*/ 41175 h 189"/>
                <a:gd name="T24" fmla="*/ 31959 w 152"/>
                <a:gd name="T25" fmla="*/ 41175 h 189"/>
                <a:gd name="T26" fmla="*/ 26277 w 152"/>
                <a:gd name="T27" fmla="*/ 12280 h 1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2" h="189">
                  <a:moveTo>
                    <a:pt x="101" y="146"/>
                  </a:moveTo>
                  <a:lnTo>
                    <a:pt x="48" y="146"/>
                  </a:lnTo>
                  <a:lnTo>
                    <a:pt x="37" y="188"/>
                  </a:lnTo>
                  <a:lnTo>
                    <a:pt x="0" y="188"/>
                  </a:lnTo>
                  <a:lnTo>
                    <a:pt x="56" y="0"/>
                  </a:lnTo>
                  <a:lnTo>
                    <a:pt x="98" y="0"/>
                  </a:lnTo>
                  <a:lnTo>
                    <a:pt x="151" y="188"/>
                  </a:lnTo>
                  <a:lnTo>
                    <a:pt x="111" y="188"/>
                  </a:lnTo>
                  <a:lnTo>
                    <a:pt x="101" y="146"/>
                  </a:lnTo>
                  <a:close/>
                  <a:moveTo>
                    <a:pt x="74" y="34"/>
                  </a:moveTo>
                  <a:lnTo>
                    <a:pt x="74" y="34"/>
                  </a:lnTo>
                  <a:lnTo>
                    <a:pt x="53" y="114"/>
                  </a:lnTo>
                  <a:lnTo>
                    <a:pt x="90" y="114"/>
                  </a:lnTo>
                  <a:lnTo>
                    <a:pt x="74" y="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Freeform 384">
              <a:extLst>
                <a:ext uri="{FF2B5EF4-FFF2-40B4-BE49-F238E27FC236}">
                  <a16:creationId xmlns:a16="http://schemas.microsoft.com/office/drawing/2014/main" id="{148E6362-2AC0-40FE-ADF0-A03D025A9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0411" y="6615109"/>
              <a:ext cx="61913" cy="52387"/>
            </a:xfrm>
            <a:custGeom>
              <a:avLst/>
              <a:gdLst>
                <a:gd name="T0" fmla="*/ 47598 w 173"/>
                <a:gd name="T1" fmla="*/ 20373 h 144"/>
                <a:gd name="T2" fmla="*/ 42945 w 173"/>
                <a:gd name="T3" fmla="*/ 12369 h 144"/>
                <a:gd name="T4" fmla="*/ 37219 w 173"/>
                <a:gd name="T5" fmla="*/ 19281 h 144"/>
                <a:gd name="T6" fmla="*/ 37219 w 173"/>
                <a:gd name="T7" fmla="*/ 52023 h 144"/>
                <a:gd name="T8" fmla="*/ 23978 w 173"/>
                <a:gd name="T9" fmla="*/ 52023 h 144"/>
                <a:gd name="T10" fmla="*/ 23978 w 173"/>
                <a:gd name="T11" fmla="*/ 20373 h 144"/>
                <a:gd name="T12" fmla="*/ 18968 w 173"/>
                <a:gd name="T13" fmla="*/ 12369 h 144"/>
                <a:gd name="T14" fmla="*/ 13242 w 173"/>
                <a:gd name="T15" fmla="*/ 23283 h 144"/>
                <a:gd name="T16" fmla="*/ 13242 w 173"/>
                <a:gd name="T17" fmla="*/ 52023 h 144"/>
                <a:gd name="T18" fmla="*/ 0 w 173"/>
                <a:gd name="T19" fmla="*/ 52023 h 144"/>
                <a:gd name="T20" fmla="*/ 0 w 173"/>
                <a:gd name="T21" fmla="*/ 11642 h 144"/>
                <a:gd name="T22" fmla="*/ 0 w 173"/>
                <a:gd name="T23" fmla="*/ 1091 h 144"/>
                <a:gd name="T24" fmla="*/ 12526 w 173"/>
                <a:gd name="T25" fmla="*/ 1091 h 144"/>
                <a:gd name="T26" fmla="*/ 12526 w 173"/>
                <a:gd name="T27" fmla="*/ 9823 h 144"/>
                <a:gd name="T28" fmla="*/ 12526 w 173"/>
                <a:gd name="T29" fmla="*/ 9823 h 144"/>
                <a:gd name="T30" fmla="*/ 24694 w 173"/>
                <a:gd name="T31" fmla="*/ 0 h 144"/>
                <a:gd name="T32" fmla="*/ 36146 w 173"/>
                <a:gd name="T33" fmla="*/ 8731 h 144"/>
                <a:gd name="T34" fmla="*/ 48314 w 173"/>
                <a:gd name="T35" fmla="*/ 0 h 144"/>
                <a:gd name="T36" fmla="*/ 61555 w 173"/>
                <a:gd name="T37" fmla="*/ 18190 h 144"/>
                <a:gd name="T38" fmla="*/ 61555 w 173"/>
                <a:gd name="T39" fmla="*/ 52023 h 144"/>
                <a:gd name="T40" fmla="*/ 47598 w 173"/>
                <a:gd name="T41" fmla="*/ 52023 h 144"/>
                <a:gd name="T42" fmla="*/ 47598 w 173"/>
                <a:gd name="T43" fmla="*/ 20373 h 1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3" h="144">
                  <a:moveTo>
                    <a:pt x="133" y="56"/>
                  </a:moveTo>
                  <a:cubicBezTo>
                    <a:pt x="133" y="40"/>
                    <a:pt x="127" y="34"/>
                    <a:pt x="120" y="34"/>
                  </a:cubicBezTo>
                  <a:cubicBezTo>
                    <a:pt x="109" y="34"/>
                    <a:pt x="104" y="42"/>
                    <a:pt x="104" y="53"/>
                  </a:cubicBezTo>
                  <a:lnTo>
                    <a:pt x="104" y="143"/>
                  </a:lnTo>
                  <a:lnTo>
                    <a:pt x="67" y="143"/>
                  </a:lnTo>
                  <a:lnTo>
                    <a:pt x="67" y="56"/>
                  </a:lnTo>
                  <a:cubicBezTo>
                    <a:pt x="67" y="37"/>
                    <a:pt x="59" y="34"/>
                    <a:pt x="53" y="34"/>
                  </a:cubicBezTo>
                  <a:cubicBezTo>
                    <a:pt x="40" y="34"/>
                    <a:pt x="37" y="48"/>
                    <a:pt x="37" y="64"/>
                  </a:cubicBezTo>
                  <a:lnTo>
                    <a:pt x="37" y="143"/>
                  </a:lnTo>
                  <a:lnTo>
                    <a:pt x="0" y="143"/>
                  </a:lnTo>
                  <a:lnTo>
                    <a:pt x="0" y="32"/>
                  </a:lnTo>
                  <a:cubicBezTo>
                    <a:pt x="0" y="19"/>
                    <a:pt x="0" y="11"/>
                    <a:pt x="0" y="3"/>
                  </a:cubicBezTo>
                  <a:lnTo>
                    <a:pt x="35" y="3"/>
                  </a:lnTo>
                  <a:cubicBezTo>
                    <a:pt x="35" y="8"/>
                    <a:pt x="35" y="16"/>
                    <a:pt x="35" y="27"/>
                  </a:cubicBezTo>
                  <a:cubicBezTo>
                    <a:pt x="40" y="11"/>
                    <a:pt x="51" y="0"/>
                    <a:pt x="69" y="0"/>
                  </a:cubicBezTo>
                  <a:cubicBezTo>
                    <a:pt x="88" y="0"/>
                    <a:pt x="96" y="11"/>
                    <a:pt x="101" y="24"/>
                  </a:cubicBezTo>
                  <a:cubicBezTo>
                    <a:pt x="106" y="11"/>
                    <a:pt x="114" y="0"/>
                    <a:pt x="135" y="0"/>
                  </a:cubicBezTo>
                  <a:cubicBezTo>
                    <a:pt x="162" y="0"/>
                    <a:pt x="172" y="24"/>
                    <a:pt x="172" y="50"/>
                  </a:cubicBezTo>
                  <a:lnTo>
                    <a:pt x="172" y="143"/>
                  </a:lnTo>
                  <a:lnTo>
                    <a:pt x="133" y="143"/>
                  </a:lnTo>
                  <a:lnTo>
                    <a:pt x="133" y="5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385">
              <a:extLst>
                <a:ext uri="{FF2B5EF4-FFF2-40B4-BE49-F238E27FC236}">
                  <a16:creationId xmlns:a16="http://schemas.microsoft.com/office/drawing/2014/main" id="{C1C1DE77-EA6F-479D-9DC5-54C8195BD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0261" y="6615109"/>
              <a:ext cx="39688" cy="52387"/>
            </a:xfrm>
            <a:custGeom>
              <a:avLst/>
              <a:gdLst>
                <a:gd name="T0" fmla="*/ 39334 w 112"/>
                <a:gd name="T1" fmla="*/ 30292 h 147"/>
                <a:gd name="T2" fmla="*/ 13111 w 112"/>
                <a:gd name="T3" fmla="*/ 30292 h 147"/>
                <a:gd name="T4" fmla="*/ 24451 w 112"/>
                <a:gd name="T5" fmla="*/ 41696 h 147"/>
                <a:gd name="T6" fmla="*/ 36499 w 112"/>
                <a:gd name="T7" fmla="*/ 37776 h 147"/>
                <a:gd name="T8" fmla="*/ 36499 w 112"/>
                <a:gd name="T9" fmla="*/ 49180 h 147"/>
                <a:gd name="T10" fmla="*/ 22325 w 112"/>
                <a:gd name="T11" fmla="*/ 52031 h 147"/>
                <a:gd name="T12" fmla="*/ 0 w 112"/>
                <a:gd name="T13" fmla="*/ 25659 h 147"/>
                <a:gd name="T14" fmla="*/ 19490 w 112"/>
                <a:gd name="T15" fmla="*/ 0 h 147"/>
                <a:gd name="T16" fmla="*/ 39334 w 112"/>
                <a:gd name="T17" fmla="*/ 26372 h 147"/>
                <a:gd name="T18" fmla="*/ 39334 w 112"/>
                <a:gd name="T19" fmla="*/ 30292 h 147"/>
                <a:gd name="T20" fmla="*/ 26931 w 112"/>
                <a:gd name="T21" fmla="*/ 21739 h 147"/>
                <a:gd name="T22" fmla="*/ 20553 w 112"/>
                <a:gd name="T23" fmla="*/ 9622 h 147"/>
                <a:gd name="T24" fmla="*/ 13820 w 112"/>
                <a:gd name="T25" fmla="*/ 21739 h 147"/>
                <a:gd name="T26" fmla="*/ 26931 w 112"/>
                <a:gd name="T27" fmla="*/ 21739 h 1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2" h="147">
                  <a:moveTo>
                    <a:pt x="111" y="85"/>
                  </a:moveTo>
                  <a:lnTo>
                    <a:pt x="37" y="85"/>
                  </a:lnTo>
                  <a:cubicBezTo>
                    <a:pt x="37" y="101"/>
                    <a:pt x="47" y="117"/>
                    <a:pt x="69" y="117"/>
                  </a:cubicBezTo>
                  <a:cubicBezTo>
                    <a:pt x="82" y="117"/>
                    <a:pt x="95" y="111"/>
                    <a:pt x="103" y="106"/>
                  </a:cubicBezTo>
                  <a:lnTo>
                    <a:pt x="103" y="138"/>
                  </a:lnTo>
                  <a:cubicBezTo>
                    <a:pt x="90" y="143"/>
                    <a:pt x="76" y="146"/>
                    <a:pt x="63" y="146"/>
                  </a:cubicBezTo>
                  <a:cubicBezTo>
                    <a:pt x="18" y="146"/>
                    <a:pt x="0" y="117"/>
                    <a:pt x="0" y="72"/>
                  </a:cubicBezTo>
                  <a:cubicBezTo>
                    <a:pt x="0" y="34"/>
                    <a:pt x="18" y="0"/>
                    <a:pt x="55" y="0"/>
                  </a:cubicBezTo>
                  <a:cubicBezTo>
                    <a:pt x="66" y="0"/>
                    <a:pt x="111" y="0"/>
                    <a:pt x="111" y="74"/>
                  </a:cubicBezTo>
                  <a:lnTo>
                    <a:pt x="111" y="85"/>
                  </a:lnTo>
                  <a:close/>
                  <a:moveTo>
                    <a:pt x="76" y="61"/>
                  </a:moveTo>
                  <a:cubicBezTo>
                    <a:pt x="76" y="42"/>
                    <a:pt x="71" y="27"/>
                    <a:pt x="58" y="27"/>
                  </a:cubicBezTo>
                  <a:cubicBezTo>
                    <a:pt x="39" y="27"/>
                    <a:pt x="39" y="53"/>
                    <a:pt x="39" y="61"/>
                  </a:cubicBezTo>
                  <a:lnTo>
                    <a:pt x="76" y="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386">
              <a:extLst>
                <a:ext uri="{FF2B5EF4-FFF2-40B4-BE49-F238E27FC236}">
                  <a16:creationId xmlns:a16="http://schemas.microsoft.com/office/drawing/2014/main" id="{BAA593EE-C73C-48A5-AA68-8E76544CD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7886" y="6615109"/>
              <a:ext cx="26988" cy="52387"/>
            </a:xfrm>
            <a:custGeom>
              <a:avLst/>
              <a:gdLst>
                <a:gd name="T0" fmla="*/ 0 w 75"/>
                <a:gd name="T1" fmla="*/ 10550 h 144"/>
                <a:gd name="T2" fmla="*/ 0 w 75"/>
                <a:gd name="T3" fmla="*/ 0 h 144"/>
                <a:gd name="T4" fmla="*/ 12594 w 75"/>
                <a:gd name="T5" fmla="*/ 0 h 144"/>
                <a:gd name="T6" fmla="*/ 12594 w 75"/>
                <a:gd name="T7" fmla="*/ 9459 h 144"/>
                <a:gd name="T8" fmla="*/ 12594 w 75"/>
                <a:gd name="T9" fmla="*/ 9459 h 144"/>
                <a:gd name="T10" fmla="*/ 24829 w 75"/>
                <a:gd name="T11" fmla="*/ 0 h 144"/>
                <a:gd name="T12" fmla="*/ 26628 w 75"/>
                <a:gd name="T13" fmla="*/ 0 h 144"/>
                <a:gd name="T14" fmla="*/ 26628 w 75"/>
                <a:gd name="T15" fmla="*/ 14188 h 144"/>
                <a:gd name="T16" fmla="*/ 21950 w 75"/>
                <a:gd name="T17" fmla="*/ 13461 h 144"/>
                <a:gd name="T18" fmla="*/ 13314 w 75"/>
                <a:gd name="T19" fmla="*/ 28740 h 144"/>
                <a:gd name="T20" fmla="*/ 13314 w 75"/>
                <a:gd name="T21" fmla="*/ 52023 h 144"/>
                <a:gd name="T22" fmla="*/ 0 w 75"/>
                <a:gd name="T23" fmla="*/ 52023 h 144"/>
                <a:gd name="T24" fmla="*/ 0 w 75"/>
                <a:gd name="T25" fmla="*/ 1055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5" h="144">
                  <a:moveTo>
                    <a:pt x="0" y="29"/>
                  </a:moveTo>
                  <a:cubicBezTo>
                    <a:pt x="0" y="16"/>
                    <a:pt x="0" y="8"/>
                    <a:pt x="0" y="0"/>
                  </a:cubicBezTo>
                  <a:lnTo>
                    <a:pt x="35" y="0"/>
                  </a:lnTo>
                  <a:cubicBezTo>
                    <a:pt x="35" y="8"/>
                    <a:pt x="35" y="16"/>
                    <a:pt x="35" y="26"/>
                  </a:cubicBezTo>
                  <a:cubicBezTo>
                    <a:pt x="42" y="10"/>
                    <a:pt x="48" y="0"/>
                    <a:pt x="69" y="0"/>
                  </a:cubicBezTo>
                  <a:lnTo>
                    <a:pt x="74" y="0"/>
                  </a:lnTo>
                  <a:lnTo>
                    <a:pt x="74" y="39"/>
                  </a:lnTo>
                  <a:cubicBezTo>
                    <a:pt x="69" y="39"/>
                    <a:pt x="66" y="37"/>
                    <a:pt x="61" y="37"/>
                  </a:cubicBezTo>
                  <a:cubicBezTo>
                    <a:pt x="40" y="37"/>
                    <a:pt x="37" y="58"/>
                    <a:pt x="37" y="79"/>
                  </a:cubicBezTo>
                  <a:lnTo>
                    <a:pt x="37" y="143"/>
                  </a:lnTo>
                  <a:lnTo>
                    <a:pt x="0" y="143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387">
              <a:extLst>
                <a:ext uri="{FF2B5EF4-FFF2-40B4-BE49-F238E27FC236}">
                  <a16:creationId xmlns:a16="http://schemas.microsoft.com/office/drawing/2014/main" id="{3679F436-CB89-4CD3-AA99-F05E187C6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11" y="6592884"/>
              <a:ext cx="14288" cy="73025"/>
            </a:xfrm>
            <a:custGeom>
              <a:avLst/>
              <a:gdLst>
                <a:gd name="T0" fmla="*/ 0 w 38"/>
                <a:gd name="T1" fmla="*/ 0 h 205"/>
                <a:gd name="T2" fmla="*/ 13912 w 38"/>
                <a:gd name="T3" fmla="*/ 0 h 205"/>
                <a:gd name="T4" fmla="*/ 13912 w 38"/>
                <a:gd name="T5" fmla="*/ 13180 h 205"/>
                <a:gd name="T6" fmla="*/ 0 w 38"/>
                <a:gd name="T7" fmla="*/ 13180 h 205"/>
                <a:gd name="T8" fmla="*/ 0 w 38"/>
                <a:gd name="T9" fmla="*/ 0 h 205"/>
                <a:gd name="T10" fmla="*/ 0 w 38"/>
                <a:gd name="T11" fmla="*/ 22798 h 205"/>
                <a:gd name="T12" fmla="*/ 13912 w 38"/>
                <a:gd name="T13" fmla="*/ 22798 h 205"/>
                <a:gd name="T14" fmla="*/ 13912 w 38"/>
                <a:gd name="T15" fmla="*/ 72669 h 205"/>
                <a:gd name="T16" fmla="*/ 0 w 38"/>
                <a:gd name="T17" fmla="*/ 72669 h 205"/>
                <a:gd name="T18" fmla="*/ 0 w 38"/>
                <a:gd name="T19" fmla="*/ 22798 h 2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205">
                  <a:moveTo>
                    <a:pt x="0" y="0"/>
                  </a:moveTo>
                  <a:lnTo>
                    <a:pt x="37" y="0"/>
                  </a:lnTo>
                  <a:lnTo>
                    <a:pt x="37" y="37"/>
                  </a:lnTo>
                  <a:lnTo>
                    <a:pt x="0" y="37"/>
                  </a:lnTo>
                  <a:lnTo>
                    <a:pt x="0" y="0"/>
                  </a:lnTo>
                  <a:close/>
                  <a:moveTo>
                    <a:pt x="0" y="64"/>
                  </a:moveTo>
                  <a:lnTo>
                    <a:pt x="37" y="64"/>
                  </a:lnTo>
                  <a:lnTo>
                    <a:pt x="37" y="204"/>
                  </a:lnTo>
                  <a:lnTo>
                    <a:pt x="0" y="20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388">
              <a:extLst>
                <a:ext uri="{FF2B5EF4-FFF2-40B4-BE49-F238E27FC236}">
                  <a16:creationId xmlns:a16="http://schemas.microsoft.com/office/drawing/2014/main" id="{11740B2D-440F-4268-BA45-EE85960B9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5036" y="6615109"/>
              <a:ext cx="33338" cy="52387"/>
            </a:xfrm>
            <a:custGeom>
              <a:avLst/>
              <a:gdLst>
                <a:gd name="T0" fmla="*/ 32983 w 94"/>
                <a:gd name="T1" fmla="*/ 49892 h 147"/>
                <a:gd name="T2" fmla="*/ 20570 w 94"/>
                <a:gd name="T3" fmla="*/ 52031 h 147"/>
                <a:gd name="T4" fmla="*/ 0 w 94"/>
                <a:gd name="T5" fmla="*/ 26372 h 147"/>
                <a:gd name="T6" fmla="*/ 22698 w 94"/>
                <a:gd name="T7" fmla="*/ 0 h 147"/>
                <a:gd name="T8" fmla="*/ 32983 w 94"/>
                <a:gd name="T9" fmla="*/ 2851 h 147"/>
                <a:gd name="T10" fmla="*/ 31919 w 94"/>
                <a:gd name="T11" fmla="*/ 14255 h 147"/>
                <a:gd name="T12" fmla="*/ 24472 w 94"/>
                <a:gd name="T13" fmla="*/ 12117 h 147"/>
                <a:gd name="T14" fmla="*/ 14186 w 94"/>
                <a:gd name="T15" fmla="*/ 27441 h 147"/>
                <a:gd name="T16" fmla="*/ 25181 w 94"/>
                <a:gd name="T17" fmla="*/ 41696 h 147"/>
                <a:gd name="T18" fmla="*/ 32983 w 94"/>
                <a:gd name="T19" fmla="*/ 39558 h 147"/>
                <a:gd name="T20" fmla="*/ 32983 w 94"/>
                <a:gd name="T21" fmla="*/ 49892 h 1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4" h="147">
                  <a:moveTo>
                    <a:pt x="93" y="140"/>
                  </a:moveTo>
                  <a:cubicBezTo>
                    <a:pt x="82" y="143"/>
                    <a:pt x="71" y="146"/>
                    <a:pt x="58" y="146"/>
                  </a:cubicBezTo>
                  <a:cubicBezTo>
                    <a:pt x="11" y="146"/>
                    <a:pt x="0" y="101"/>
                    <a:pt x="0" y="74"/>
                  </a:cubicBezTo>
                  <a:cubicBezTo>
                    <a:pt x="0" y="32"/>
                    <a:pt x="21" y="0"/>
                    <a:pt x="64" y="0"/>
                  </a:cubicBezTo>
                  <a:cubicBezTo>
                    <a:pt x="77" y="0"/>
                    <a:pt x="82" y="3"/>
                    <a:pt x="93" y="8"/>
                  </a:cubicBezTo>
                  <a:lnTo>
                    <a:pt x="90" y="40"/>
                  </a:lnTo>
                  <a:cubicBezTo>
                    <a:pt x="82" y="37"/>
                    <a:pt x="77" y="34"/>
                    <a:pt x="69" y="34"/>
                  </a:cubicBezTo>
                  <a:cubicBezTo>
                    <a:pt x="40" y="34"/>
                    <a:pt x="40" y="69"/>
                    <a:pt x="40" y="77"/>
                  </a:cubicBezTo>
                  <a:cubicBezTo>
                    <a:pt x="40" y="106"/>
                    <a:pt x="56" y="117"/>
                    <a:pt x="71" y="117"/>
                  </a:cubicBezTo>
                  <a:cubicBezTo>
                    <a:pt x="79" y="117"/>
                    <a:pt x="87" y="114"/>
                    <a:pt x="93" y="111"/>
                  </a:cubicBezTo>
                  <a:lnTo>
                    <a:pt x="93" y="14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389">
              <a:extLst>
                <a:ext uri="{FF2B5EF4-FFF2-40B4-BE49-F238E27FC236}">
                  <a16:creationId xmlns:a16="http://schemas.microsoft.com/office/drawing/2014/main" id="{1887CC84-939B-4EA2-B825-1FB767ECD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3136" y="6615109"/>
              <a:ext cx="39688" cy="52387"/>
            </a:xfrm>
            <a:custGeom>
              <a:avLst/>
              <a:gdLst>
                <a:gd name="T0" fmla="*/ 5773 w 110"/>
                <a:gd name="T1" fmla="*/ 2851 h 147"/>
                <a:gd name="T2" fmla="*/ 20205 w 110"/>
                <a:gd name="T3" fmla="*/ 0 h 147"/>
                <a:gd name="T4" fmla="*/ 39327 w 110"/>
                <a:gd name="T5" fmla="*/ 18888 h 147"/>
                <a:gd name="T6" fmla="*/ 39327 w 110"/>
                <a:gd name="T7" fmla="*/ 36707 h 147"/>
                <a:gd name="T8" fmla="*/ 39327 w 110"/>
                <a:gd name="T9" fmla="*/ 50962 h 147"/>
                <a:gd name="T10" fmla="*/ 26699 w 110"/>
                <a:gd name="T11" fmla="*/ 50962 h 147"/>
                <a:gd name="T12" fmla="*/ 26699 w 110"/>
                <a:gd name="T13" fmla="*/ 44547 h 147"/>
                <a:gd name="T14" fmla="*/ 26699 w 110"/>
                <a:gd name="T15" fmla="*/ 44547 h 147"/>
                <a:gd name="T16" fmla="*/ 14432 w 110"/>
                <a:gd name="T17" fmla="*/ 52031 h 147"/>
                <a:gd name="T18" fmla="*/ 0 w 110"/>
                <a:gd name="T19" fmla="*/ 36707 h 147"/>
                <a:gd name="T20" fmla="*/ 22009 w 110"/>
                <a:gd name="T21" fmla="*/ 19957 h 147"/>
                <a:gd name="T22" fmla="*/ 25978 w 110"/>
                <a:gd name="T23" fmla="*/ 19957 h 147"/>
                <a:gd name="T24" fmla="*/ 17318 w 110"/>
                <a:gd name="T25" fmla="*/ 10335 h 147"/>
                <a:gd name="T26" fmla="*/ 4690 w 110"/>
                <a:gd name="T27" fmla="*/ 14968 h 147"/>
                <a:gd name="T28" fmla="*/ 5773 w 110"/>
                <a:gd name="T29" fmla="*/ 2851 h 147"/>
                <a:gd name="T30" fmla="*/ 27782 w 110"/>
                <a:gd name="T31" fmla="*/ 26372 h 147"/>
                <a:gd name="T32" fmla="*/ 13350 w 110"/>
                <a:gd name="T33" fmla="*/ 34925 h 147"/>
                <a:gd name="T34" fmla="*/ 19122 w 110"/>
                <a:gd name="T35" fmla="*/ 41696 h 147"/>
                <a:gd name="T36" fmla="*/ 27782 w 110"/>
                <a:gd name="T37" fmla="*/ 29223 h 147"/>
                <a:gd name="T38" fmla="*/ 27782 w 110"/>
                <a:gd name="T39" fmla="*/ 26372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0" h="147">
                  <a:moveTo>
                    <a:pt x="16" y="8"/>
                  </a:moveTo>
                  <a:cubicBezTo>
                    <a:pt x="27" y="5"/>
                    <a:pt x="43" y="0"/>
                    <a:pt x="56" y="0"/>
                  </a:cubicBezTo>
                  <a:cubicBezTo>
                    <a:pt x="101" y="0"/>
                    <a:pt x="109" y="21"/>
                    <a:pt x="109" y="53"/>
                  </a:cubicBezTo>
                  <a:lnTo>
                    <a:pt x="109" y="103"/>
                  </a:lnTo>
                  <a:cubicBezTo>
                    <a:pt x="109" y="125"/>
                    <a:pt x="109" y="132"/>
                    <a:pt x="109" y="143"/>
                  </a:cubicBezTo>
                  <a:lnTo>
                    <a:pt x="74" y="143"/>
                  </a:lnTo>
                  <a:lnTo>
                    <a:pt x="74" y="125"/>
                  </a:lnTo>
                  <a:cubicBezTo>
                    <a:pt x="72" y="132"/>
                    <a:pt x="58" y="146"/>
                    <a:pt x="40" y="146"/>
                  </a:cubicBezTo>
                  <a:cubicBezTo>
                    <a:pt x="16" y="146"/>
                    <a:pt x="0" y="130"/>
                    <a:pt x="0" y="103"/>
                  </a:cubicBezTo>
                  <a:cubicBezTo>
                    <a:pt x="0" y="56"/>
                    <a:pt x="48" y="56"/>
                    <a:pt x="61" y="56"/>
                  </a:cubicBezTo>
                  <a:lnTo>
                    <a:pt x="72" y="56"/>
                  </a:lnTo>
                  <a:cubicBezTo>
                    <a:pt x="72" y="29"/>
                    <a:pt x="53" y="29"/>
                    <a:pt x="48" y="29"/>
                  </a:cubicBezTo>
                  <a:cubicBezTo>
                    <a:pt x="37" y="29"/>
                    <a:pt x="27" y="32"/>
                    <a:pt x="13" y="42"/>
                  </a:cubicBezTo>
                  <a:lnTo>
                    <a:pt x="16" y="8"/>
                  </a:lnTo>
                  <a:close/>
                  <a:moveTo>
                    <a:pt x="77" y="74"/>
                  </a:moveTo>
                  <a:cubicBezTo>
                    <a:pt x="61" y="74"/>
                    <a:pt x="37" y="74"/>
                    <a:pt x="37" y="98"/>
                  </a:cubicBezTo>
                  <a:cubicBezTo>
                    <a:pt x="37" y="117"/>
                    <a:pt x="51" y="117"/>
                    <a:pt x="53" y="117"/>
                  </a:cubicBezTo>
                  <a:cubicBezTo>
                    <a:pt x="56" y="117"/>
                    <a:pt x="77" y="117"/>
                    <a:pt x="77" y="82"/>
                  </a:cubicBezTo>
                  <a:lnTo>
                    <a:pt x="77" y="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390">
              <a:extLst>
                <a:ext uri="{FF2B5EF4-FFF2-40B4-BE49-F238E27FC236}">
                  <a16:creationId xmlns:a16="http://schemas.microsoft.com/office/drawing/2014/main" id="{31B225AA-E9BA-49AD-94FE-DBA9FFC5D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174" y="6615109"/>
              <a:ext cx="33337" cy="52387"/>
            </a:xfrm>
            <a:custGeom>
              <a:avLst/>
              <a:gdLst>
                <a:gd name="T0" fmla="*/ 30040 w 91"/>
                <a:gd name="T1" fmla="*/ 12369 h 144"/>
                <a:gd name="T2" fmla="*/ 18317 w 91"/>
                <a:gd name="T3" fmla="*/ 9459 h 144"/>
                <a:gd name="T4" fmla="*/ 13555 w 91"/>
                <a:gd name="T5" fmla="*/ 13461 h 144"/>
                <a:gd name="T6" fmla="*/ 23446 w 91"/>
                <a:gd name="T7" fmla="*/ 21100 h 144"/>
                <a:gd name="T8" fmla="*/ 32971 w 91"/>
                <a:gd name="T9" fmla="*/ 36380 h 144"/>
                <a:gd name="T10" fmla="*/ 16485 w 91"/>
                <a:gd name="T11" fmla="*/ 52023 h 144"/>
                <a:gd name="T12" fmla="*/ 1099 w 91"/>
                <a:gd name="T13" fmla="*/ 49113 h 144"/>
                <a:gd name="T14" fmla="*/ 1099 w 91"/>
                <a:gd name="T15" fmla="*/ 37471 h 144"/>
                <a:gd name="T16" fmla="*/ 12456 w 91"/>
                <a:gd name="T17" fmla="*/ 41473 h 144"/>
                <a:gd name="T18" fmla="*/ 19416 w 91"/>
                <a:gd name="T19" fmla="*/ 36380 h 144"/>
                <a:gd name="T20" fmla="*/ 9525 w 91"/>
                <a:gd name="T21" fmla="*/ 30559 h 144"/>
                <a:gd name="T22" fmla="*/ 0 w 91"/>
                <a:gd name="T23" fmla="*/ 15280 h 144"/>
                <a:gd name="T24" fmla="*/ 17584 w 91"/>
                <a:gd name="T25" fmla="*/ 0 h 144"/>
                <a:gd name="T26" fmla="*/ 30040 w 91"/>
                <a:gd name="T27" fmla="*/ 1819 h 144"/>
                <a:gd name="T28" fmla="*/ 30040 w 91"/>
                <a:gd name="T29" fmla="*/ 12369 h 1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1" h="144">
                  <a:moveTo>
                    <a:pt x="82" y="34"/>
                  </a:moveTo>
                  <a:cubicBezTo>
                    <a:pt x="71" y="29"/>
                    <a:pt x="64" y="26"/>
                    <a:pt x="50" y="26"/>
                  </a:cubicBezTo>
                  <a:cubicBezTo>
                    <a:pt x="40" y="26"/>
                    <a:pt x="37" y="31"/>
                    <a:pt x="37" y="37"/>
                  </a:cubicBezTo>
                  <a:cubicBezTo>
                    <a:pt x="37" y="45"/>
                    <a:pt x="42" y="47"/>
                    <a:pt x="64" y="58"/>
                  </a:cubicBezTo>
                  <a:cubicBezTo>
                    <a:pt x="77" y="63"/>
                    <a:pt x="90" y="74"/>
                    <a:pt x="90" y="100"/>
                  </a:cubicBezTo>
                  <a:cubicBezTo>
                    <a:pt x="90" y="132"/>
                    <a:pt x="69" y="143"/>
                    <a:pt x="45" y="143"/>
                  </a:cubicBezTo>
                  <a:cubicBezTo>
                    <a:pt x="34" y="143"/>
                    <a:pt x="16" y="140"/>
                    <a:pt x="3" y="135"/>
                  </a:cubicBezTo>
                  <a:lnTo>
                    <a:pt x="3" y="103"/>
                  </a:lnTo>
                  <a:cubicBezTo>
                    <a:pt x="11" y="108"/>
                    <a:pt x="24" y="114"/>
                    <a:pt x="34" y="114"/>
                  </a:cubicBezTo>
                  <a:cubicBezTo>
                    <a:pt x="53" y="114"/>
                    <a:pt x="53" y="105"/>
                    <a:pt x="53" y="100"/>
                  </a:cubicBezTo>
                  <a:cubicBezTo>
                    <a:pt x="53" y="94"/>
                    <a:pt x="42" y="92"/>
                    <a:pt x="26" y="84"/>
                  </a:cubicBezTo>
                  <a:cubicBezTo>
                    <a:pt x="13" y="79"/>
                    <a:pt x="0" y="66"/>
                    <a:pt x="0" y="42"/>
                  </a:cubicBezTo>
                  <a:cubicBezTo>
                    <a:pt x="0" y="26"/>
                    <a:pt x="11" y="0"/>
                    <a:pt x="48" y="0"/>
                  </a:cubicBezTo>
                  <a:cubicBezTo>
                    <a:pt x="64" y="0"/>
                    <a:pt x="77" y="2"/>
                    <a:pt x="82" y="5"/>
                  </a:cubicBezTo>
                  <a:lnTo>
                    <a:pt x="82" y="3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391">
              <a:extLst>
                <a:ext uri="{FF2B5EF4-FFF2-40B4-BE49-F238E27FC236}">
                  <a16:creationId xmlns:a16="http://schemas.microsoft.com/office/drawing/2014/main" id="{3DCDF2BA-F08B-4DB4-B029-87C63FE83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186" y="6567484"/>
              <a:ext cx="730250" cy="6350"/>
            </a:xfrm>
            <a:custGeom>
              <a:avLst/>
              <a:gdLst>
                <a:gd name="T0" fmla="*/ 364945 w 2029"/>
                <a:gd name="T1" fmla="*/ 6016 h 19"/>
                <a:gd name="T2" fmla="*/ 0 w 2029"/>
                <a:gd name="T3" fmla="*/ 6016 h 19"/>
                <a:gd name="T4" fmla="*/ 0 w 2029"/>
                <a:gd name="T5" fmla="*/ 0 h 19"/>
                <a:gd name="T6" fmla="*/ 729890 w 2029"/>
                <a:gd name="T7" fmla="*/ 0 h 19"/>
                <a:gd name="T8" fmla="*/ 729890 w 2029"/>
                <a:gd name="T9" fmla="*/ 6016 h 19"/>
                <a:gd name="T10" fmla="*/ 364945 w 2029"/>
                <a:gd name="T11" fmla="*/ 6016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29" h="19">
                  <a:moveTo>
                    <a:pt x="1014" y="18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2028" y="0"/>
                  </a:lnTo>
                  <a:lnTo>
                    <a:pt x="2028" y="18"/>
                  </a:lnTo>
                  <a:lnTo>
                    <a:pt x="1014" y="1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392">
              <a:extLst>
                <a:ext uri="{FF2B5EF4-FFF2-40B4-BE49-F238E27FC236}">
                  <a16:creationId xmlns:a16="http://schemas.microsoft.com/office/drawing/2014/main" id="{389BC1CB-C9BE-4CA4-959A-4109C487C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424" y="6318246"/>
              <a:ext cx="361950" cy="271463"/>
            </a:xfrm>
            <a:custGeom>
              <a:avLst/>
              <a:gdLst>
                <a:gd name="T0" fmla="*/ 66988 w 1005"/>
                <a:gd name="T1" fmla="*/ 205850 h 753"/>
                <a:gd name="T2" fmla="*/ 78152 w 1005"/>
                <a:gd name="T3" fmla="*/ 191791 h 753"/>
                <a:gd name="T4" fmla="*/ 303246 w 1005"/>
                <a:gd name="T5" fmla="*/ 161147 h 753"/>
                <a:gd name="T6" fmla="*/ 118489 w 1005"/>
                <a:gd name="T7" fmla="*/ 258485 h 753"/>
                <a:gd name="T8" fmla="*/ 244181 w 1005"/>
                <a:gd name="T9" fmla="*/ 258485 h 753"/>
                <a:gd name="T10" fmla="*/ 29532 w 1005"/>
                <a:gd name="T11" fmla="*/ 104908 h 753"/>
                <a:gd name="T12" fmla="*/ 310809 w 1005"/>
                <a:gd name="T13" fmla="*/ 73183 h 753"/>
                <a:gd name="T14" fmla="*/ 325215 w 1005"/>
                <a:gd name="T15" fmla="*/ 156461 h 753"/>
                <a:gd name="T16" fmla="*/ 191599 w 1005"/>
                <a:gd name="T17" fmla="*/ 44703 h 753"/>
                <a:gd name="T18" fmla="*/ 191599 w 1005"/>
                <a:gd name="T19" fmla="*/ 12257 h 753"/>
                <a:gd name="T20" fmla="*/ 126052 w 1005"/>
                <a:gd name="T21" fmla="*/ 60926 h 753"/>
                <a:gd name="T22" fmla="*/ 248143 w 1005"/>
                <a:gd name="T23" fmla="*/ 44703 h 753"/>
                <a:gd name="T24" fmla="*/ 238419 w 1005"/>
                <a:gd name="T25" fmla="*/ 56239 h 753"/>
                <a:gd name="T26" fmla="*/ 207806 w 1005"/>
                <a:gd name="T27" fmla="*/ 82917 h 753"/>
                <a:gd name="T28" fmla="*/ 195561 w 1005"/>
                <a:gd name="T29" fmla="*/ 91569 h 753"/>
                <a:gd name="T30" fmla="*/ 187998 w 1005"/>
                <a:gd name="T31" fmla="*/ 158263 h 753"/>
                <a:gd name="T32" fmla="*/ 116328 w 1005"/>
                <a:gd name="T33" fmla="*/ 182057 h 753"/>
                <a:gd name="T34" fmla="*/ 174672 w 1005"/>
                <a:gd name="T35" fmla="*/ 184220 h 753"/>
                <a:gd name="T36" fmla="*/ 169990 w 1005"/>
                <a:gd name="T37" fmla="*/ 130504 h 753"/>
                <a:gd name="T38" fmla="*/ 171791 w 1005"/>
                <a:gd name="T39" fmla="*/ 45785 h 753"/>
                <a:gd name="T40" fmla="*/ 126773 w 1005"/>
                <a:gd name="T41" fmla="*/ 59123 h 753"/>
                <a:gd name="T42" fmla="*/ 63026 w 1005"/>
                <a:gd name="T43" fmla="*/ 114281 h 753"/>
                <a:gd name="T44" fmla="*/ 207806 w 1005"/>
                <a:gd name="T45" fmla="*/ 82917 h 753"/>
                <a:gd name="T46" fmla="*/ 277675 w 1005"/>
                <a:gd name="T47" fmla="*/ 112479 h 753"/>
                <a:gd name="T48" fmla="*/ 244181 w 1005"/>
                <a:gd name="T49" fmla="*/ 62007 h 753"/>
                <a:gd name="T50" fmla="*/ 251744 w 1005"/>
                <a:gd name="T51" fmla="*/ 98058 h 753"/>
                <a:gd name="T52" fmla="*/ 248863 w 1005"/>
                <a:gd name="T53" fmla="*/ 78951 h 753"/>
                <a:gd name="T54" fmla="*/ 244181 w 1005"/>
                <a:gd name="T55" fmla="*/ 81114 h 753"/>
                <a:gd name="T56" fmla="*/ 235538 w 1005"/>
                <a:gd name="T57" fmla="*/ 105629 h 753"/>
                <a:gd name="T58" fmla="*/ 249944 w 1005"/>
                <a:gd name="T59" fmla="*/ 102024 h 753"/>
                <a:gd name="T60" fmla="*/ 211768 w 1005"/>
                <a:gd name="T61" fmla="*/ 93372 h 753"/>
                <a:gd name="T62" fmla="*/ 215729 w 1005"/>
                <a:gd name="T63" fmla="*/ 93372 h 753"/>
                <a:gd name="T64" fmla="*/ 216450 w 1005"/>
                <a:gd name="T65" fmla="*/ 151774 h 753"/>
                <a:gd name="T66" fmla="*/ 243101 w 1005"/>
                <a:gd name="T67" fmla="*/ 97337 h 753"/>
                <a:gd name="T68" fmla="*/ 234817 w 1005"/>
                <a:gd name="T69" fmla="*/ 92290 h 753"/>
                <a:gd name="T70" fmla="*/ 230856 w 1005"/>
                <a:gd name="T71" fmla="*/ 92290 h 753"/>
                <a:gd name="T72" fmla="*/ 225093 w 1005"/>
                <a:gd name="T73" fmla="*/ 154298 h 753"/>
                <a:gd name="T74" fmla="*/ 222212 w 1005"/>
                <a:gd name="T75" fmla="*/ 138075 h 753"/>
                <a:gd name="T76" fmla="*/ 237699 w 1005"/>
                <a:gd name="T77" fmla="*/ 128702 h 753"/>
                <a:gd name="T78" fmla="*/ 249944 w 1005"/>
                <a:gd name="T79" fmla="*/ 117165 h 753"/>
                <a:gd name="T80" fmla="*/ 229055 w 1005"/>
                <a:gd name="T81" fmla="*/ 182057 h 753"/>
                <a:gd name="T82" fmla="*/ 245262 w 1005"/>
                <a:gd name="T83" fmla="*/ 173405 h 753"/>
                <a:gd name="T84" fmla="*/ 254626 w 1005"/>
                <a:gd name="T85" fmla="*/ 117165 h 753"/>
                <a:gd name="T86" fmla="*/ 127853 w 1005"/>
                <a:gd name="T87" fmla="*/ 155379 h 753"/>
                <a:gd name="T88" fmla="*/ 120290 w 1005"/>
                <a:gd name="T89" fmla="*/ 117165 h 753"/>
                <a:gd name="T90" fmla="*/ 128933 w 1005"/>
                <a:gd name="T91" fmla="*/ 127620 h 753"/>
                <a:gd name="T92" fmla="*/ 145860 w 1005"/>
                <a:gd name="T93" fmla="*/ 146006 h 753"/>
                <a:gd name="T94" fmla="*/ 124972 w 1005"/>
                <a:gd name="T95" fmla="*/ 106711 h 753"/>
                <a:gd name="T96" fmla="*/ 148021 w 1005"/>
                <a:gd name="T97" fmla="*/ 127620 h 753"/>
                <a:gd name="T98" fmla="*/ 158466 w 1005"/>
                <a:gd name="T99" fmla="*/ 129783 h 753"/>
                <a:gd name="T100" fmla="*/ 136497 w 1005"/>
                <a:gd name="T101" fmla="*/ 93372 h 753"/>
                <a:gd name="T102" fmla="*/ 127853 w 1005"/>
                <a:gd name="T103" fmla="*/ 99140 h 753"/>
                <a:gd name="T104" fmla="*/ 118489 w 1005"/>
                <a:gd name="T105" fmla="*/ 174486 h 753"/>
                <a:gd name="T106" fmla="*/ 94359 w 1005"/>
                <a:gd name="T107" fmla="*/ 142040 h 753"/>
                <a:gd name="T108" fmla="*/ 78152 w 1005"/>
                <a:gd name="T109" fmla="*/ 138075 h 753"/>
                <a:gd name="T110" fmla="*/ 78152 w 1005"/>
                <a:gd name="T111" fmla="*/ 148890 h 753"/>
                <a:gd name="T112" fmla="*/ 89677 w 1005"/>
                <a:gd name="T113" fmla="*/ 157182 h 753"/>
                <a:gd name="T114" fmla="*/ 87876 w 1005"/>
                <a:gd name="T115" fmla="*/ 140959 h 753"/>
                <a:gd name="T116" fmla="*/ 237699 w 1005"/>
                <a:gd name="T117" fmla="*/ 30283 h 753"/>
                <a:gd name="T118" fmla="*/ 233737 w 1005"/>
                <a:gd name="T119" fmla="*/ 78951 h 753"/>
                <a:gd name="T120" fmla="*/ 83194 w 1005"/>
                <a:gd name="T121" fmla="*/ 164031 h 753"/>
                <a:gd name="T122" fmla="*/ 171791 w 1005"/>
                <a:gd name="T123" fmla="*/ 104908 h 7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05" h="753">
                  <a:moveTo>
                    <a:pt x="871" y="137"/>
                  </a:moveTo>
                  <a:cubicBezTo>
                    <a:pt x="858" y="74"/>
                    <a:pt x="808" y="23"/>
                    <a:pt x="747" y="10"/>
                  </a:cubicBezTo>
                  <a:cubicBezTo>
                    <a:pt x="779" y="31"/>
                    <a:pt x="787" y="60"/>
                    <a:pt x="803" y="82"/>
                  </a:cubicBezTo>
                  <a:cubicBezTo>
                    <a:pt x="821" y="103"/>
                    <a:pt x="853" y="116"/>
                    <a:pt x="871" y="137"/>
                  </a:cubicBezTo>
                  <a:close/>
                  <a:moveTo>
                    <a:pt x="217" y="92"/>
                  </a:moveTo>
                  <a:cubicBezTo>
                    <a:pt x="201" y="116"/>
                    <a:pt x="135" y="127"/>
                    <a:pt x="106" y="193"/>
                  </a:cubicBezTo>
                  <a:cubicBezTo>
                    <a:pt x="122" y="156"/>
                    <a:pt x="114" y="97"/>
                    <a:pt x="141" y="66"/>
                  </a:cubicBezTo>
                  <a:cubicBezTo>
                    <a:pt x="58" y="119"/>
                    <a:pt x="93" y="211"/>
                    <a:pt x="90" y="240"/>
                  </a:cubicBezTo>
                  <a:cubicBezTo>
                    <a:pt x="130" y="156"/>
                    <a:pt x="194" y="174"/>
                    <a:pt x="217" y="92"/>
                  </a:cubicBezTo>
                  <a:close/>
                  <a:moveTo>
                    <a:pt x="186" y="571"/>
                  </a:moveTo>
                  <a:cubicBezTo>
                    <a:pt x="151" y="534"/>
                    <a:pt x="74" y="524"/>
                    <a:pt x="45" y="466"/>
                  </a:cubicBezTo>
                  <a:cubicBezTo>
                    <a:pt x="85" y="609"/>
                    <a:pt x="183" y="579"/>
                    <a:pt x="228" y="609"/>
                  </a:cubicBezTo>
                  <a:cubicBezTo>
                    <a:pt x="188" y="558"/>
                    <a:pt x="220" y="526"/>
                    <a:pt x="164" y="444"/>
                  </a:cubicBezTo>
                  <a:cubicBezTo>
                    <a:pt x="172" y="479"/>
                    <a:pt x="151" y="526"/>
                    <a:pt x="186" y="571"/>
                  </a:cubicBezTo>
                  <a:close/>
                  <a:moveTo>
                    <a:pt x="138" y="352"/>
                  </a:moveTo>
                  <a:cubicBezTo>
                    <a:pt x="135" y="394"/>
                    <a:pt x="106" y="415"/>
                    <a:pt x="125" y="495"/>
                  </a:cubicBezTo>
                  <a:cubicBezTo>
                    <a:pt x="90" y="428"/>
                    <a:pt x="35" y="405"/>
                    <a:pt x="19" y="357"/>
                  </a:cubicBezTo>
                  <a:cubicBezTo>
                    <a:pt x="21" y="481"/>
                    <a:pt x="125" y="500"/>
                    <a:pt x="151" y="534"/>
                  </a:cubicBezTo>
                  <a:cubicBezTo>
                    <a:pt x="130" y="455"/>
                    <a:pt x="167" y="428"/>
                    <a:pt x="138" y="352"/>
                  </a:cubicBezTo>
                  <a:close/>
                  <a:moveTo>
                    <a:pt x="217" y="532"/>
                  </a:moveTo>
                  <a:cubicBezTo>
                    <a:pt x="236" y="558"/>
                    <a:pt x="217" y="593"/>
                    <a:pt x="276" y="646"/>
                  </a:cubicBezTo>
                  <a:cubicBezTo>
                    <a:pt x="220" y="614"/>
                    <a:pt x="141" y="627"/>
                    <a:pt x="103" y="585"/>
                  </a:cubicBezTo>
                  <a:cubicBezTo>
                    <a:pt x="164" y="701"/>
                    <a:pt x="281" y="654"/>
                    <a:pt x="313" y="669"/>
                  </a:cubicBezTo>
                  <a:cubicBezTo>
                    <a:pt x="281" y="630"/>
                    <a:pt x="302" y="606"/>
                    <a:pt x="217" y="532"/>
                  </a:cubicBezTo>
                  <a:close/>
                  <a:moveTo>
                    <a:pt x="789" y="529"/>
                  </a:moveTo>
                  <a:cubicBezTo>
                    <a:pt x="702" y="603"/>
                    <a:pt x="723" y="627"/>
                    <a:pt x="694" y="667"/>
                  </a:cubicBezTo>
                  <a:cubicBezTo>
                    <a:pt x="726" y="651"/>
                    <a:pt x="840" y="701"/>
                    <a:pt x="906" y="582"/>
                  </a:cubicBezTo>
                  <a:cubicBezTo>
                    <a:pt x="866" y="624"/>
                    <a:pt x="787" y="611"/>
                    <a:pt x="731" y="643"/>
                  </a:cubicBezTo>
                  <a:cubicBezTo>
                    <a:pt x="789" y="590"/>
                    <a:pt x="771" y="556"/>
                    <a:pt x="789" y="529"/>
                  </a:cubicBezTo>
                  <a:close/>
                  <a:moveTo>
                    <a:pt x="842" y="447"/>
                  </a:moveTo>
                  <a:cubicBezTo>
                    <a:pt x="787" y="526"/>
                    <a:pt x="818" y="561"/>
                    <a:pt x="781" y="611"/>
                  </a:cubicBezTo>
                  <a:cubicBezTo>
                    <a:pt x="826" y="579"/>
                    <a:pt x="927" y="609"/>
                    <a:pt x="964" y="468"/>
                  </a:cubicBezTo>
                  <a:cubicBezTo>
                    <a:pt x="932" y="524"/>
                    <a:pt x="856" y="534"/>
                    <a:pt x="821" y="574"/>
                  </a:cubicBezTo>
                  <a:cubicBezTo>
                    <a:pt x="856" y="529"/>
                    <a:pt x="834" y="479"/>
                    <a:pt x="842" y="447"/>
                  </a:cubicBezTo>
                  <a:close/>
                  <a:moveTo>
                    <a:pt x="588" y="662"/>
                  </a:moveTo>
                  <a:cubicBezTo>
                    <a:pt x="556" y="662"/>
                    <a:pt x="527" y="667"/>
                    <a:pt x="501" y="675"/>
                  </a:cubicBezTo>
                  <a:cubicBezTo>
                    <a:pt x="477" y="667"/>
                    <a:pt x="448" y="659"/>
                    <a:pt x="413" y="662"/>
                  </a:cubicBezTo>
                  <a:cubicBezTo>
                    <a:pt x="387" y="662"/>
                    <a:pt x="352" y="667"/>
                    <a:pt x="318" y="675"/>
                  </a:cubicBezTo>
                  <a:cubicBezTo>
                    <a:pt x="265" y="688"/>
                    <a:pt x="220" y="699"/>
                    <a:pt x="183" y="680"/>
                  </a:cubicBezTo>
                  <a:cubicBezTo>
                    <a:pt x="220" y="712"/>
                    <a:pt x="265" y="722"/>
                    <a:pt x="329" y="717"/>
                  </a:cubicBezTo>
                  <a:cubicBezTo>
                    <a:pt x="382" y="712"/>
                    <a:pt x="424" y="685"/>
                    <a:pt x="474" y="688"/>
                  </a:cubicBezTo>
                  <a:lnTo>
                    <a:pt x="477" y="688"/>
                  </a:lnTo>
                  <a:cubicBezTo>
                    <a:pt x="424" y="714"/>
                    <a:pt x="363" y="749"/>
                    <a:pt x="363" y="749"/>
                  </a:cubicBezTo>
                  <a:lnTo>
                    <a:pt x="387" y="752"/>
                  </a:lnTo>
                  <a:cubicBezTo>
                    <a:pt x="387" y="752"/>
                    <a:pt x="445" y="704"/>
                    <a:pt x="503" y="691"/>
                  </a:cubicBezTo>
                  <a:cubicBezTo>
                    <a:pt x="562" y="704"/>
                    <a:pt x="554" y="752"/>
                    <a:pt x="554" y="752"/>
                  </a:cubicBezTo>
                  <a:lnTo>
                    <a:pt x="577" y="749"/>
                  </a:lnTo>
                  <a:cubicBezTo>
                    <a:pt x="577" y="749"/>
                    <a:pt x="580" y="714"/>
                    <a:pt x="530" y="688"/>
                  </a:cubicBezTo>
                  <a:lnTo>
                    <a:pt x="532" y="688"/>
                  </a:lnTo>
                  <a:cubicBezTo>
                    <a:pt x="583" y="688"/>
                    <a:pt x="625" y="712"/>
                    <a:pt x="678" y="717"/>
                  </a:cubicBezTo>
                  <a:cubicBezTo>
                    <a:pt x="742" y="722"/>
                    <a:pt x="784" y="712"/>
                    <a:pt x="824" y="680"/>
                  </a:cubicBezTo>
                  <a:cubicBezTo>
                    <a:pt x="779" y="699"/>
                    <a:pt x="734" y="688"/>
                    <a:pt x="683" y="675"/>
                  </a:cubicBezTo>
                  <a:cubicBezTo>
                    <a:pt x="649" y="667"/>
                    <a:pt x="615" y="662"/>
                    <a:pt x="588" y="662"/>
                  </a:cubicBezTo>
                  <a:close/>
                  <a:moveTo>
                    <a:pt x="93" y="394"/>
                  </a:moveTo>
                  <a:cubicBezTo>
                    <a:pt x="74" y="323"/>
                    <a:pt x="32" y="293"/>
                    <a:pt x="32" y="248"/>
                  </a:cubicBezTo>
                  <a:cubicBezTo>
                    <a:pt x="3" y="370"/>
                    <a:pt x="82" y="383"/>
                    <a:pt x="103" y="434"/>
                  </a:cubicBezTo>
                  <a:cubicBezTo>
                    <a:pt x="98" y="362"/>
                    <a:pt x="146" y="349"/>
                    <a:pt x="143" y="264"/>
                  </a:cubicBezTo>
                  <a:cubicBezTo>
                    <a:pt x="122" y="304"/>
                    <a:pt x="88" y="312"/>
                    <a:pt x="93" y="394"/>
                  </a:cubicBezTo>
                  <a:close/>
                  <a:moveTo>
                    <a:pt x="141" y="201"/>
                  </a:moveTo>
                  <a:cubicBezTo>
                    <a:pt x="114" y="222"/>
                    <a:pt x="93" y="251"/>
                    <a:pt x="82" y="291"/>
                  </a:cubicBezTo>
                  <a:cubicBezTo>
                    <a:pt x="85" y="246"/>
                    <a:pt x="56" y="182"/>
                    <a:pt x="74" y="137"/>
                  </a:cubicBezTo>
                  <a:cubicBezTo>
                    <a:pt x="0" y="238"/>
                    <a:pt x="80" y="296"/>
                    <a:pt x="82" y="333"/>
                  </a:cubicBezTo>
                  <a:cubicBezTo>
                    <a:pt x="101" y="264"/>
                    <a:pt x="143" y="264"/>
                    <a:pt x="172" y="172"/>
                  </a:cubicBezTo>
                  <a:cubicBezTo>
                    <a:pt x="164" y="182"/>
                    <a:pt x="159" y="185"/>
                    <a:pt x="141" y="201"/>
                  </a:cubicBezTo>
                  <a:close/>
                  <a:moveTo>
                    <a:pt x="863" y="203"/>
                  </a:moveTo>
                  <a:cubicBezTo>
                    <a:pt x="842" y="188"/>
                    <a:pt x="840" y="182"/>
                    <a:pt x="832" y="174"/>
                  </a:cubicBezTo>
                  <a:cubicBezTo>
                    <a:pt x="861" y="267"/>
                    <a:pt x="903" y="267"/>
                    <a:pt x="922" y="336"/>
                  </a:cubicBezTo>
                  <a:cubicBezTo>
                    <a:pt x="924" y="299"/>
                    <a:pt x="1001" y="240"/>
                    <a:pt x="930" y="140"/>
                  </a:cubicBezTo>
                  <a:cubicBezTo>
                    <a:pt x="948" y="185"/>
                    <a:pt x="919" y="248"/>
                    <a:pt x="922" y="293"/>
                  </a:cubicBezTo>
                  <a:cubicBezTo>
                    <a:pt x="914" y="251"/>
                    <a:pt x="890" y="225"/>
                    <a:pt x="863" y="203"/>
                  </a:cubicBezTo>
                  <a:close/>
                  <a:moveTo>
                    <a:pt x="877" y="495"/>
                  </a:moveTo>
                  <a:cubicBezTo>
                    <a:pt x="898" y="415"/>
                    <a:pt x="866" y="394"/>
                    <a:pt x="863" y="352"/>
                  </a:cubicBezTo>
                  <a:cubicBezTo>
                    <a:pt x="834" y="428"/>
                    <a:pt x="874" y="455"/>
                    <a:pt x="850" y="534"/>
                  </a:cubicBezTo>
                  <a:cubicBezTo>
                    <a:pt x="879" y="500"/>
                    <a:pt x="983" y="481"/>
                    <a:pt x="983" y="357"/>
                  </a:cubicBezTo>
                  <a:cubicBezTo>
                    <a:pt x="967" y="402"/>
                    <a:pt x="911" y="428"/>
                    <a:pt x="877" y="495"/>
                  </a:cubicBezTo>
                  <a:close/>
                  <a:moveTo>
                    <a:pt x="903" y="434"/>
                  </a:moveTo>
                  <a:cubicBezTo>
                    <a:pt x="924" y="383"/>
                    <a:pt x="1004" y="368"/>
                    <a:pt x="975" y="248"/>
                  </a:cubicBezTo>
                  <a:cubicBezTo>
                    <a:pt x="975" y="293"/>
                    <a:pt x="932" y="323"/>
                    <a:pt x="914" y="394"/>
                  </a:cubicBezTo>
                  <a:cubicBezTo>
                    <a:pt x="916" y="315"/>
                    <a:pt x="882" y="304"/>
                    <a:pt x="861" y="264"/>
                  </a:cubicBezTo>
                  <a:cubicBezTo>
                    <a:pt x="856" y="346"/>
                    <a:pt x="906" y="362"/>
                    <a:pt x="903" y="434"/>
                  </a:cubicBezTo>
                  <a:close/>
                  <a:moveTo>
                    <a:pt x="252" y="10"/>
                  </a:moveTo>
                  <a:cubicBezTo>
                    <a:pt x="194" y="23"/>
                    <a:pt x="143" y="74"/>
                    <a:pt x="127" y="137"/>
                  </a:cubicBezTo>
                  <a:cubicBezTo>
                    <a:pt x="149" y="116"/>
                    <a:pt x="180" y="103"/>
                    <a:pt x="199" y="82"/>
                  </a:cubicBezTo>
                  <a:cubicBezTo>
                    <a:pt x="217" y="60"/>
                    <a:pt x="223" y="31"/>
                    <a:pt x="252" y="10"/>
                  </a:cubicBezTo>
                  <a:close/>
                  <a:moveTo>
                    <a:pt x="914" y="240"/>
                  </a:moveTo>
                  <a:cubicBezTo>
                    <a:pt x="908" y="211"/>
                    <a:pt x="943" y="119"/>
                    <a:pt x="863" y="63"/>
                  </a:cubicBezTo>
                  <a:cubicBezTo>
                    <a:pt x="890" y="95"/>
                    <a:pt x="882" y="153"/>
                    <a:pt x="898" y="190"/>
                  </a:cubicBezTo>
                  <a:cubicBezTo>
                    <a:pt x="869" y="127"/>
                    <a:pt x="800" y="116"/>
                    <a:pt x="787" y="92"/>
                  </a:cubicBezTo>
                  <a:cubicBezTo>
                    <a:pt x="813" y="174"/>
                    <a:pt x="874" y="156"/>
                    <a:pt x="914" y="240"/>
                  </a:cubicBezTo>
                  <a:close/>
                  <a:moveTo>
                    <a:pt x="532" y="124"/>
                  </a:moveTo>
                  <a:lnTo>
                    <a:pt x="532" y="135"/>
                  </a:lnTo>
                  <a:cubicBezTo>
                    <a:pt x="548" y="137"/>
                    <a:pt x="564" y="140"/>
                    <a:pt x="577" y="145"/>
                  </a:cubicBezTo>
                  <a:cubicBezTo>
                    <a:pt x="577" y="145"/>
                    <a:pt x="577" y="140"/>
                    <a:pt x="580" y="137"/>
                  </a:cubicBezTo>
                  <a:cubicBezTo>
                    <a:pt x="564" y="132"/>
                    <a:pt x="548" y="127"/>
                    <a:pt x="532" y="124"/>
                  </a:cubicBezTo>
                  <a:close/>
                  <a:moveTo>
                    <a:pt x="567" y="37"/>
                  </a:moveTo>
                  <a:lnTo>
                    <a:pt x="570" y="34"/>
                  </a:lnTo>
                  <a:lnTo>
                    <a:pt x="564" y="31"/>
                  </a:lnTo>
                  <a:lnTo>
                    <a:pt x="548" y="31"/>
                  </a:lnTo>
                  <a:lnTo>
                    <a:pt x="543" y="34"/>
                  </a:lnTo>
                  <a:lnTo>
                    <a:pt x="532" y="34"/>
                  </a:lnTo>
                  <a:lnTo>
                    <a:pt x="532" y="37"/>
                  </a:lnTo>
                  <a:cubicBezTo>
                    <a:pt x="538" y="37"/>
                    <a:pt x="546" y="37"/>
                    <a:pt x="548" y="39"/>
                  </a:cubicBezTo>
                  <a:lnTo>
                    <a:pt x="556" y="39"/>
                  </a:lnTo>
                  <a:lnTo>
                    <a:pt x="567" y="37"/>
                  </a:lnTo>
                  <a:close/>
                  <a:moveTo>
                    <a:pt x="527" y="368"/>
                  </a:moveTo>
                  <a:lnTo>
                    <a:pt x="527" y="386"/>
                  </a:lnTo>
                  <a:cubicBezTo>
                    <a:pt x="532" y="383"/>
                    <a:pt x="535" y="378"/>
                    <a:pt x="535" y="376"/>
                  </a:cubicBezTo>
                  <a:cubicBezTo>
                    <a:pt x="535" y="373"/>
                    <a:pt x="532" y="370"/>
                    <a:pt x="527" y="368"/>
                  </a:cubicBezTo>
                  <a:close/>
                  <a:moveTo>
                    <a:pt x="347" y="174"/>
                  </a:moveTo>
                  <a:cubicBezTo>
                    <a:pt x="347" y="172"/>
                    <a:pt x="347" y="172"/>
                    <a:pt x="350" y="169"/>
                  </a:cubicBezTo>
                  <a:lnTo>
                    <a:pt x="342" y="169"/>
                  </a:lnTo>
                  <a:lnTo>
                    <a:pt x="347" y="174"/>
                  </a:lnTo>
                  <a:close/>
                  <a:moveTo>
                    <a:pt x="837" y="317"/>
                  </a:moveTo>
                  <a:cubicBezTo>
                    <a:pt x="837" y="150"/>
                    <a:pt x="705" y="15"/>
                    <a:pt x="538" y="0"/>
                  </a:cubicBezTo>
                  <a:lnTo>
                    <a:pt x="538" y="2"/>
                  </a:lnTo>
                  <a:cubicBezTo>
                    <a:pt x="538" y="5"/>
                    <a:pt x="538" y="7"/>
                    <a:pt x="535" y="10"/>
                  </a:cubicBezTo>
                  <a:cubicBezTo>
                    <a:pt x="609" y="18"/>
                    <a:pt x="678" y="50"/>
                    <a:pt x="728" y="97"/>
                  </a:cubicBezTo>
                  <a:lnTo>
                    <a:pt x="691" y="132"/>
                  </a:lnTo>
                  <a:lnTo>
                    <a:pt x="694" y="127"/>
                  </a:lnTo>
                  <a:lnTo>
                    <a:pt x="689" y="124"/>
                  </a:lnTo>
                  <a:lnTo>
                    <a:pt x="681" y="124"/>
                  </a:lnTo>
                  <a:lnTo>
                    <a:pt x="683" y="119"/>
                  </a:lnTo>
                  <a:lnTo>
                    <a:pt x="678" y="105"/>
                  </a:lnTo>
                  <a:lnTo>
                    <a:pt x="670" y="95"/>
                  </a:lnTo>
                  <a:lnTo>
                    <a:pt x="641" y="79"/>
                  </a:lnTo>
                  <a:lnTo>
                    <a:pt x="638" y="82"/>
                  </a:lnTo>
                  <a:lnTo>
                    <a:pt x="633" y="84"/>
                  </a:lnTo>
                  <a:cubicBezTo>
                    <a:pt x="644" y="97"/>
                    <a:pt x="649" y="113"/>
                    <a:pt x="649" y="132"/>
                  </a:cubicBezTo>
                  <a:lnTo>
                    <a:pt x="649" y="137"/>
                  </a:lnTo>
                  <a:lnTo>
                    <a:pt x="662" y="156"/>
                  </a:lnTo>
                  <a:lnTo>
                    <a:pt x="654" y="158"/>
                  </a:lnTo>
                  <a:lnTo>
                    <a:pt x="660" y="164"/>
                  </a:lnTo>
                  <a:lnTo>
                    <a:pt x="646" y="177"/>
                  </a:lnTo>
                  <a:lnTo>
                    <a:pt x="641" y="169"/>
                  </a:lnTo>
                  <a:cubicBezTo>
                    <a:pt x="638" y="174"/>
                    <a:pt x="636" y="182"/>
                    <a:pt x="630" y="188"/>
                  </a:cubicBezTo>
                  <a:lnTo>
                    <a:pt x="633" y="190"/>
                  </a:lnTo>
                  <a:lnTo>
                    <a:pt x="593" y="227"/>
                  </a:lnTo>
                  <a:cubicBezTo>
                    <a:pt x="591" y="225"/>
                    <a:pt x="588" y="222"/>
                    <a:pt x="585" y="222"/>
                  </a:cubicBezTo>
                  <a:cubicBezTo>
                    <a:pt x="583" y="225"/>
                    <a:pt x="577" y="225"/>
                    <a:pt x="575" y="227"/>
                  </a:cubicBezTo>
                  <a:lnTo>
                    <a:pt x="577" y="230"/>
                  </a:lnTo>
                  <a:lnTo>
                    <a:pt x="580" y="233"/>
                  </a:lnTo>
                  <a:lnTo>
                    <a:pt x="564" y="248"/>
                  </a:lnTo>
                  <a:lnTo>
                    <a:pt x="564" y="246"/>
                  </a:lnTo>
                  <a:lnTo>
                    <a:pt x="548" y="248"/>
                  </a:lnTo>
                  <a:lnTo>
                    <a:pt x="546" y="251"/>
                  </a:lnTo>
                  <a:lnTo>
                    <a:pt x="543" y="251"/>
                  </a:lnTo>
                  <a:lnTo>
                    <a:pt x="554" y="243"/>
                  </a:lnTo>
                  <a:lnTo>
                    <a:pt x="551" y="240"/>
                  </a:lnTo>
                  <a:lnTo>
                    <a:pt x="540" y="254"/>
                  </a:lnTo>
                  <a:lnTo>
                    <a:pt x="543" y="254"/>
                  </a:lnTo>
                  <a:lnTo>
                    <a:pt x="543" y="259"/>
                  </a:lnTo>
                  <a:lnTo>
                    <a:pt x="546" y="259"/>
                  </a:lnTo>
                  <a:lnTo>
                    <a:pt x="546" y="264"/>
                  </a:lnTo>
                  <a:lnTo>
                    <a:pt x="540" y="264"/>
                  </a:lnTo>
                  <a:lnTo>
                    <a:pt x="535" y="264"/>
                  </a:lnTo>
                  <a:lnTo>
                    <a:pt x="522" y="256"/>
                  </a:lnTo>
                  <a:lnTo>
                    <a:pt x="522" y="312"/>
                  </a:lnTo>
                  <a:cubicBezTo>
                    <a:pt x="556" y="323"/>
                    <a:pt x="591" y="338"/>
                    <a:pt x="591" y="378"/>
                  </a:cubicBezTo>
                  <a:cubicBezTo>
                    <a:pt x="591" y="397"/>
                    <a:pt x="583" y="410"/>
                    <a:pt x="567" y="421"/>
                  </a:cubicBezTo>
                  <a:cubicBezTo>
                    <a:pt x="554" y="428"/>
                    <a:pt x="535" y="434"/>
                    <a:pt x="522" y="439"/>
                  </a:cubicBezTo>
                  <a:lnTo>
                    <a:pt x="522" y="468"/>
                  </a:lnTo>
                  <a:cubicBezTo>
                    <a:pt x="546" y="479"/>
                    <a:pt x="575" y="497"/>
                    <a:pt x="572" y="542"/>
                  </a:cubicBezTo>
                  <a:cubicBezTo>
                    <a:pt x="572" y="553"/>
                    <a:pt x="567" y="558"/>
                    <a:pt x="564" y="558"/>
                  </a:cubicBezTo>
                  <a:cubicBezTo>
                    <a:pt x="551" y="561"/>
                    <a:pt x="535" y="564"/>
                    <a:pt x="522" y="564"/>
                  </a:cubicBezTo>
                  <a:lnTo>
                    <a:pt x="522" y="574"/>
                  </a:lnTo>
                  <a:cubicBezTo>
                    <a:pt x="585" y="569"/>
                    <a:pt x="644" y="545"/>
                    <a:pt x="689" y="503"/>
                  </a:cubicBezTo>
                  <a:lnTo>
                    <a:pt x="728" y="540"/>
                  </a:lnTo>
                  <a:cubicBezTo>
                    <a:pt x="670" y="593"/>
                    <a:pt x="591" y="627"/>
                    <a:pt x="506" y="627"/>
                  </a:cubicBezTo>
                  <a:cubicBezTo>
                    <a:pt x="419" y="627"/>
                    <a:pt x="342" y="595"/>
                    <a:pt x="284" y="542"/>
                  </a:cubicBezTo>
                  <a:lnTo>
                    <a:pt x="323" y="505"/>
                  </a:lnTo>
                  <a:cubicBezTo>
                    <a:pt x="366" y="545"/>
                    <a:pt x="424" y="571"/>
                    <a:pt x="487" y="574"/>
                  </a:cubicBezTo>
                  <a:lnTo>
                    <a:pt x="487" y="564"/>
                  </a:lnTo>
                  <a:cubicBezTo>
                    <a:pt x="427" y="558"/>
                    <a:pt x="374" y="534"/>
                    <a:pt x="331" y="497"/>
                  </a:cubicBezTo>
                  <a:lnTo>
                    <a:pt x="342" y="487"/>
                  </a:lnTo>
                  <a:lnTo>
                    <a:pt x="355" y="489"/>
                  </a:lnTo>
                  <a:lnTo>
                    <a:pt x="363" y="481"/>
                  </a:lnTo>
                  <a:lnTo>
                    <a:pt x="382" y="481"/>
                  </a:lnTo>
                  <a:lnTo>
                    <a:pt x="384" y="476"/>
                  </a:lnTo>
                  <a:lnTo>
                    <a:pt x="384" y="474"/>
                  </a:lnTo>
                  <a:cubicBezTo>
                    <a:pt x="413" y="495"/>
                    <a:pt x="448" y="508"/>
                    <a:pt x="485" y="511"/>
                  </a:cubicBezTo>
                  <a:lnTo>
                    <a:pt x="485" y="500"/>
                  </a:lnTo>
                  <a:cubicBezTo>
                    <a:pt x="442" y="495"/>
                    <a:pt x="405" y="479"/>
                    <a:pt x="376" y="452"/>
                  </a:cubicBezTo>
                  <a:lnTo>
                    <a:pt x="416" y="415"/>
                  </a:lnTo>
                  <a:cubicBezTo>
                    <a:pt x="427" y="423"/>
                    <a:pt x="437" y="431"/>
                    <a:pt x="448" y="436"/>
                  </a:cubicBezTo>
                  <a:cubicBezTo>
                    <a:pt x="448" y="434"/>
                    <a:pt x="450" y="428"/>
                    <a:pt x="450" y="426"/>
                  </a:cubicBezTo>
                  <a:cubicBezTo>
                    <a:pt x="440" y="421"/>
                    <a:pt x="432" y="415"/>
                    <a:pt x="424" y="407"/>
                  </a:cubicBezTo>
                  <a:lnTo>
                    <a:pt x="464" y="370"/>
                  </a:lnTo>
                  <a:cubicBezTo>
                    <a:pt x="469" y="376"/>
                    <a:pt x="477" y="378"/>
                    <a:pt x="485" y="381"/>
                  </a:cubicBezTo>
                  <a:lnTo>
                    <a:pt x="485" y="370"/>
                  </a:lnTo>
                  <a:cubicBezTo>
                    <a:pt x="480" y="368"/>
                    <a:pt x="477" y="365"/>
                    <a:pt x="472" y="362"/>
                  </a:cubicBezTo>
                  <a:lnTo>
                    <a:pt x="482" y="352"/>
                  </a:lnTo>
                  <a:cubicBezTo>
                    <a:pt x="480" y="352"/>
                    <a:pt x="474" y="349"/>
                    <a:pt x="472" y="349"/>
                  </a:cubicBezTo>
                  <a:lnTo>
                    <a:pt x="464" y="357"/>
                  </a:lnTo>
                  <a:cubicBezTo>
                    <a:pt x="461" y="352"/>
                    <a:pt x="456" y="349"/>
                    <a:pt x="453" y="344"/>
                  </a:cubicBezTo>
                  <a:cubicBezTo>
                    <a:pt x="445" y="341"/>
                    <a:pt x="440" y="338"/>
                    <a:pt x="434" y="333"/>
                  </a:cubicBezTo>
                  <a:cubicBezTo>
                    <a:pt x="411" y="317"/>
                    <a:pt x="397" y="296"/>
                    <a:pt x="397" y="270"/>
                  </a:cubicBezTo>
                  <a:cubicBezTo>
                    <a:pt x="397" y="248"/>
                    <a:pt x="403" y="233"/>
                    <a:pt x="413" y="222"/>
                  </a:cubicBezTo>
                  <a:lnTo>
                    <a:pt x="374" y="185"/>
                  </a:lnTo>
                  <a:cubicBezTo>
                    <a:pt x="403" y="158"/>
                    <a:pt x="437" y="143"/>
                    <a:pt x="477" y="137"/>
                  </a:cubicBezTo>
                  <a:lnTo>
                    <a:pt x="477" y="127"/>
                  </a:lnTo>
                  <a:cubicBezTo>
                    <a:pt x="434" y="132"/>
                    <a:pt x="395" y="150"/>
                    <a:pt x="366" y="180"/>
                  </a:cubicBezTo>
                  <a:lnTo>
                    <a:pt x="360" y="174"/>
                  </a:lnTo>
                  <a:cubicBezTo>
                    <a:pt x="358" y="177"/>
                    <a:pt x="358" y="180"/>
                    <a:pt x="355" y="185"/>
                  </a:cubicBezTo>
                  <a:lnTo>
                    <a:pt x="360" y="188"/>
                  </a:lnTo>
                  <a:cubicBezTo>
                    <a:pt x="326" y="222"/>
                    <a:pt x="307" y="267"/>
                    <a:pt x="305" y="317"/>
                  </a:cubicBezTo>
                  <a:lnTo>
                    <a:pt x="249" y="317"/>
                  </a:lnTo>
                  <a:cubicBezTo>
                    <a:pt x="249" y="254"/>
                    <a:pt x="276" y="193"/>
                    <a:pt x="321" y="150"/>
                  </a:cubicBezTo>
                  <a:lnTo>
                    <a:pt x="339" y="166"/>
                  </a:lnTo>
                  <a:lnTo>
                    <a:pt x="342" y="166"/>
                  </a:lnTo>
                  <a:cubicBezTo>
                    <a:pt x="344" y="166"/>
                    <a:pt x="347" y="166"/>
                    <a:pt x="352" y="164"/>
                  </a:cubicBezTo>
                  <a:lnTo>
                    <a:pt x="331" y="143"/>
                  </a:lnTo>
                  <a:cubicBezTo>
                    <a:pt x="342" y="132"/>
                    <a:pt x="355" y="121"/>
                    <a:pt x="368" y="113"/>
                  </a:cubicBezTo>
                  <a:cubicBezTo>
                    <a:pt x="368" y="111"/>
                    <a:pt x="371" y="105"/>
                    <a:pt x="371" y="105"/>
                  </a:cubicBezTo>
                  <a:cubicBezTo>
                    <a:pt x="371" y="105"/>
                    <a:pt x="376" y="100"/>
                    <a:pt x="379" y="95"/>
                  </a:cubicBezTo>
                  <a:cubicBezTo>
                    <a:pt x="358" y="105"/>
                    <a:pt x="339" y="119"/>
                    <a:pt x="323" y="135"/>
                  </a:cubicBezTo>
                  <a:lnTo>
                    <a:pt x="284" y="97"/>
                  </a:lnTo>
                  <a:cubicBezTo>
                    <a:pt x="334" y="50"/>
                    <a:pt x="400" y="18"/>
                    <a:pt x="477" y="10"/>
                  </a:cubicBezTo>
                  <a:lnTo>
                    <a:pt x="477" y="7"/>
                  </a:lnTo>
                  <a:cubicBezTo>
                    <a:pt x="477" y="5"/>
                    <a:pt x="477" y="2"/>
                    <a:pt x="474" y="0"/>
                  </a:cubicBezTo>
                  <a:cubicBezTo>
                    <a:pt x="307" y="15"/>
                    <a:pt x="175" y="153"/>
                    <a:pt x="175" y="317"/>
                  </a:cubicBezTo>
                  <a:cubicBezTo>
                    <a:pt x="170" y="495"/>
                    <a:pt x="318" y="638"/>
                    <a:pt x="503" y="638"/>
                  </a:cubicBezTo>
                  <a:cubicBezTo>
                    <a:pt x="686" y="638"/>
                    <a:pt x="837" y="495"/>
                    <a:pt x="837" y="317"/>
                  </a:cubicBezTo>
                  <a:close/>
                  <a:moveTo>
                    <a:pt x="575" y="233"/>
                  </a:moveTo>
                  <a:lnTo>
                    <a:pt x="570" y="235"/>
                  </a:lnTo>
                  <a:lnTo>
                    <a:pt x="567" y="240"/>
                  </a:lnTo>
                  <a:lnTo>
                    <a:pt x="567" y="238"/>
                  </a:lnTo>
                  <a:lnTo>
                    <a:pt x="570" y="235"/>
                  </a:lnTo>
                  <a:lnTo>
                    <a:pt x="570" y="233"/>
                  </a:lnTo>
                  <a:lnTo>
                    <a:pt x="575" y="230"/>
                  </a:lnTo>
                  <a:lnTo>
                    <a:pt x="577" y="230"/>
                  </a:lnTo>
                  <a:lnTo>
                    <a:pt x="575" y="233"/>
                  </a:lnTo>
                  <a:close/>
                  <a:moveTo>
                    <a:pt x="564" y="238"/>
                  </a:moveTo>
                  <a:lnTo>
                    <a:pt x="556" y="240"/>
                  </a:lnTo>
                  <a:lnTo>
                    <a:pt x="559" y="243"/>
                  </a:lnTo>
                  <a:lnTo>
                    <a:pt x="564" y="240"/>
                  </a:lnTo>
                  <a:lnTo>
                    <a:pt x="567" y="240"/>
                  </a:lnTo>
                  <a:lnTo>
                    <a:pt x="564" y="238"/>
                  </a:lnTo>
                  <a:close/>
                  <a:moveTo>
                    <a:pt x="736" y="103"/>
                  </a:moveTo>
                  <a:cubicBezTo>
                    <a:pt x="792" y="158"/>
                    <a:pt x="824" y="233"/>
                    <a:pt x="826" y="312"/>
                  </a:cubicBezTo>
                  <a:lnTo>
                    <a:pt x="771" y="312"/>
                  </a:lnTo>
                  <a:cubicBezTo>
                    <a:pt x="771" y="272"/>
                    <a:pt x="760" y="233"/>
                    <a:pt x="742" y="201"/>
                  </a:cubicBezTo>
                  <a:lnTo>
                    <a:pt x="744" y="203"/>
                  </a:lnTo>
                  <a:lnTo>
                    <a:pt x="744" y="201"/>
                  </a:lnTo>
                  <a:lnTo>
                    <a:pt x="734" y="185"/>
                  </a:lnTo>
                  <a:lnTo>
                    <a:pt x="723" y="169"/>
                  </a:lnTo>
                  <a:lnTo>
                    <a:pt x="710" y="158"/>
                  </a:lnTo>
                  <a:lnTo>
                    <a:pt x="694" y="143"/>
                  </a:lnTo>
                  <a:lnTo>
                    <a:pt x="736" y="103"/>
                  </a:lnTo>
                  <a:close/>
                  <a:moveTo>
                    <a:pt x="665" y="172"/>
                  </a:moveTo>
                  <a:lnTo>
                    <a:pt x="678" y="172"/>
                  </a:lnTo>
                  <a:lnTo>
                    <a:pt x="681" y="174"/>
                  </a:lnTo>
                  <a:lnTo>
                    <a:pt x="678" y="180"/>
                  </a:lnTo>
                  <a:lnTo>
                    <a:pt x="697" y="190"/>
                  </a:lnTo>
                  <a:lnTo>
                    <a:pt x="699" y="190"/>
                  </a:lnTo>
                  <a:lnTo>
                    <a:pt x="723" y="217"/>
                  </a:lnTo>
                  <a:lnTo>
                    <a:pt x="734" y="214"/>
                  </a:lnTo>
                  <a:cubicBezTo>
                    <a:pt x="750" y="246"/>
                    <a:pt x="758" y="278"/>
                    <a:pt x="758" y="315"/>
                  </a:cubicBezTo>
                  <a:lnTo>
                    <a:pt x="702" y="315"/>
                  </a:lnTo>
                  <a:cubicBezTo>
                    <a:pt x="702" y="301"/>
                    <a:pt x="699" y="288"/>
                    <a:pt x="697" y="275"/>
                  </a:cubicBezTo>
                  <a:lnTo>
                    <a:pt x="699" y="272"/>
                  </a:lnTo>
                  <a:lnTo>
                    <a:pt x="702" y="256"/>
                  </a:lnTo>
                  <a:lnTo>
                    <a:pt x="699" y="238"/>
                  </a:lnTo>
                  <a:lnTo>
                    <a:pt x="694" y="217"/>
                  </a:lnTo>
                  <a:lnTo>
                    <a:pt x="678" y="195"/>
                  </a:lnTo>
                  <a:lnTo>
                    <a:pt x="681" y="198"/>
                  </a:lnTo>
                  <a:lnTo>
                    <a:pt x="683" y="195"/>
                  </a:lnTo>
                  <a:lnTo>
                    <a:pt x="670" y="188"/>
                  </a:lnTo>
                  <a:lnTo>
                    <a:pt x="670" y="190"/>
                  </a:lnTo>
                  <a:lnTo>
                    <a:pt x="683" y="206"/>
                  </a:lnTo>
                  <a:lnTo>
                    <a:pt x="691" y="219"/>
                  </a:lnTo>
                  <a:lnTo>
                    <a:pt x="697" y="233"/>
                  </a:lnTo>
                  <a:lnTo>
                    <a:pt x="699" y="240"/>
                  </a:lnTo>
                  <a:lnTo>
                    <a:pt x="702" y="256"/>
                  </a:lnTo>
                  <a:lnTo>
                    <a:pt x="697" y="256"/>
                  </a:lnTo>
                  <a:cubicBezTo>
                    <a:pt x="697" y="256"/>
                    <a:pt x="691" y="246"/>
                    <a:pt x="689" y="243"/>
                  </a:cubicBezTo>
                  <a:lnTo>
                    <a:pt x="691" y="240"/>
                  </a:lnTo>
                  <a:lnTo>
                    <a:pt x="686" y="235"/>
                  </a:lnTo>
                  <a:lnTo>
                    <a:pt x="686" y="230"/>
                  </a:lnTo>
                  <a:lnTo>
                    <a:pt x="683" y="225"/>
                  </a:lnTo>
                  <a:lnTo>
                    <a:pt x="678" y="225"/>
                  </a:lnTo>
                  <a:cubicBezTo>
                    <a:pt x="675" y="222"/>
                    <a:pt x="675" y="219"/>
                    <a:pt x="673" y="217"/>
                  </a:cubicBezTo>
                  <a:lnTo>
                    <a:pt x="675" y="214"/>
                  </a:lnTo>
                  <a:lnTo>
                    <a:pt x="673" y="211"/>
                  </a:lnTo>
                  <a:lnTo>
                    <a:pt x="668" y="214"/>
                  </a:lnTo>
                  <a:lnTo>
                    <a:pt x="670" y="206"/>
                  </a:lnTo>
                  <a:lnTo>
                    <a:pt x="668" y="203"/>
                  </a:lnTo>
                  <a:lnTo>
                    <a:pt x="665" y="209"/>
                  </a:lnTo>
                  <a:cubicBezTo>
                    <a:pt x="660" y="201"/>
                    <a:pt x="652" y="193"/>
                    <a:pt x="644" y="185"/>
                  </a:cubicBezTo>
                  <a:lnTo>
                    <a:pt x="665" y="172"/>
                  </a:lnTo>
                  <a:close/>
                  <a:moveTo>
                    <a:pt x="654" y="293"/>
                  </a:moveTo>
                  <a:lnTo>
                    <a:pt x="665" y="288"/>
                  </a:lnTo>
                  <a:lnTo>
                    <a:pt x="675" y="285"/>
                  </a:lnTo>
                  <a:lnTo>
                    <a:pt x="678" y="280"/>
                  </a:lnTo>
                  <a:lnTo>
                    <a:pt x="683" y="278"/>
                  </a:lnTo>
                  <a:lnTo>
                    <a:pt x="686" y="272"/>
                  </a:lnTo>
                  <a:lnTo>
                    <a:pt x="689" y="264"/>
                  </a:lnTo>
                  <a:cubicBezTo>
                    <a:pt x="689" y="267"/>
                    <a:pt x="691" y="270"/>
                    <a:pt x="691" y="272"/>
                  </a:cubicBezTo>
                  <a:lnTo>
                    <a:pt x="686" y="288"/>
                  </a:lnTo>
                  <a:lnTo>
                    <a:pt x="686" y="293"/>
                  </a:lnTo>
                  <a:lnTo>
                    <a:pt x="694" y="283"/>
                  </a:lnTo>
                  <a:cubicBezTo>
                    <a:pt x="697" y="291"/>
                    <a:pt x="697" y="301"/>
                    <a:pt x="697" y="309"/>
                  </a:cubicBezTo>
                  <a:lnTo>
                    <a:pt x="649" y="309"/>
                  </a:lnTo>
                  <a:lnTo>
                    <a:pt x="649" y="304"/>
                  </a:lnTo>
                  <a:lnTo>
                    <a:pt x="654" y="299"/>
                  </a:lnTo>
                  <a:lnTo>
                    <a:pt x="654" y="296"/>
                  </a:lnTo>
                  <a:lnTo>
                    <a:pt x="657" y="293"/>
                  </a:lnTo>
                  <a:lnTo>
                    <a:pt x="662" y="293"/>
                  </a:lnTo>
                  <a:lnTo>
                    <a:pt x="662" y="291"/>
                  </a:lnTo>
                  <a:lnTo>
                    <a:pt x="654" y="293"/>
                  </a:lnTo>
                  <a:close/>
                  <a:moveTo>
                    <a:pt x="588" y="259"/>
                  </a:moveTo>
                  <a:lnTo>
                    <a:pt x="593" y="259"/>
                  </a:lnTo>
                  <a:lnTo>
                    <a:pt x="588" y="256"/>
                  </a:lnTo>
                  <a:lnTo>
                    <a:pt x="591" y="246"/>
                  </a:lnTo>
                  <a:lnTo>
                    <a:pt x="596" y="240"/>
                  </a:lnTo>
                  <a:cubicBezTo>
                    <a:pt x="599" y="243"/>
                    <a:pt x="604" y="248"/>
                    <a:pt x="607" y="254"/>
                  </a:cubicBezTo>
                  <a:lnTo>
                    <a:pt x="604" y="259"/>
                  </a:lnTo>
                  <a:lnTo>
                    <a:pt x="599" y="256"/>
                  </a:lnTo>
                  <a:lnTo>
                    <a:pt x="593" y="256"/>
                  </a:lnTo>
                  <a:lnTo>
                    <a:pt x="596" y="259"/>
                  </a:lnTo>
                  <a:lnTo>
                    <a:pt x="599" y="259"/>
                  </a:lnTo>
                  <a:lnTo>
                    <a:pt x="596" y="264"/>
                  </a:lnTo>
                  <a:lnTo>
                    <a:pt x="593" y="262"/>
                  </a:lnTo>
                  <a:lnTo>
                    <a:pt x="588" y="259"/>
                  </a:lnTo>
                  <a:close/>
                  <a:moveTo>
                    <a:pt x="609" y="434"/>
                  </a:moveTo>
                  <a:lnTo>
                    <a:pt x="599" y="431"/>
                  </a:lnTo>
                  <a:lnTo>
                    <a:pt x="596" y="431"/>
                  </a:lnTo>
                  <a:lnTo>
                    <a:pt x="588" y="426"/>
                  </a:lnTo>
                  <a:lnTo>
                    <a:pt x="583" y="423"/>
                  </a:lnTo>
                  <a:lnTo>
                    <a:pt x="591" y="415"/>
                  </a:lnTo>
                  <a:lnTo>
                    <a:pt x="601" y="421"/>
                  </a:lnTo>
                  <a:lnTo>
                    <a:pt x="609" y="423"/>
                  </a:lnTo>
                  <a:lnTo>
                    <a:pt x="609" y="434"/>
                  </a:lnTo>
                  <a:close/>
                  <a:moveTo>
                    <a:pt x="644" y="193"/>
                  </a:moveTo>
                  <a:cubicBezTo>
                    <a:pt x="652" y="203"/>
                    <a:pt x="660" y="211"/>
                    <a:pt x="668" y="225"/>
                  </a:cubicBezTo>
                  <a:lnTo>
                    <a:pt x="662" y="225"/>
                  </a:lnTo>
                  <a:lnTo>
                    <a:pt x="662" y="233"/>
                  </a:lnTo>
                  <a:lnTo>
                    <a:pt x="675" y="240"/>
                  </a:lnTo>
                  <a:lnTo>
                    <a:pt x="683" y="264"/>
                  </a:lnTo>
                  <a:lnTo>
                    <a:pt x="681" y="267"/>
                  </a:lnTo>
                  <a:lnTo>
                    <a:pt x="675" y="270"/>
                  </a:lnTo>
                  <a:lnTo>
                    <a:pt x="675" y="278"/>
                  </a:lnTo>
                  <a:lnTo>
                    <a:pt x="673" y="280"/>
                  </a:lnTo>
                  <a:lnTo>
                    <a:pt x="670" y="283"/>
                  </a:lnTo>
                  <a:lnTo>
                    <a:pt x="668" y="283"/>
                  </a:lnTo>
                  <a:lnTo>
                    <a:pt x="662" y="283"/>
                  </a:lnTo>
                  <a:lnTo>
                    <a:pt x="665" y="278"/>
                  </a:lnTo>
                  <a:lnTo>
                    <a:pt x="668" y="267"/>
                  </a:lnTo>
                  <a:lnTo>
                    <a:pt x="670" y="264"/>
                  </a:lnTo>
                  <a:lnTo>
                    <a:pt x="660" y="254"/>
                  </a:lnTo>
                  <a:lnTo>
                    <a:pt x="652" y="256"/>
                  </a:lnTo>
                  <a:lnTo>
                    <a:pt x="649" y="264"/>
                  </a:lnTo>
                  <a:lnTo>
                    <a:pt x="644" y="270"/>
                  </a:lnTo>
                  <a:lnTo>
                    <a:pt x="638" y="264"/>
                  </a:lnTo>
                  <a:lnTo>
                    <a:pt x="636" y="259"/>
                  </a:lnTo>
                  <a:lnTo>
                    <a:pt x="638" y="256"/>
                  </a:lnTo>
                  <a:lnTo>
                    <a:pt x="641" y="259"/>
                  </a:lnTo>
                  <a:lnTo>
                    <a:pt x="644" y="259"/>
                  </a:lnTo>
                  <a:lnTo>
                    <a:pt x="644" y="254"/>
                  </a:lnTo>
                  <a:lnTo>
                    <a:pt x="641" y="254"/>
                  </a:lnTo>
                  <a:lnTo>
                    <a:pt x="641" y="256"/>
                  </a:lnTo>
                  <a:lnTo>
                    <a:pt x="638" y="256"/>
                  </a:lnTo>
                  <a:lnTo>
                    <a:pt x="625" y="243"/>
                  </a:lnTo>
                  <a:lnTo>
                    <a:pt x="620" y="240"/>
                  </a:lnTo>
                  <a:lnTo>
                    <a:pt x="622" y="238"/>
                  </a:lnTo>
                  <a:lnTo>
                    <a:pt x="617" y="238"/>
                  </a:lnTo>
                  <a:lnTo>
                    <a:pt x="620" y="240"/>
                  </a:lnTo>
                  <a:lnTo>
                    <a:pt x="615" y="240"/>
                  </a:lnTo>
                  <a:cubicBezTo>
                    <a:pt x="612" y="240"/>
                    <a:pt x="609" y="235"/>
                    <a:pt x="604" y="230"/>
                  </a:cubicBezTo>
                  <a:lnTo>
                    <a:pt x="644" y="193"/>
                  </a:lnTo>
                  <a:close/>
                  <a:moveTo>
                    <a:pt x="625" y="428"/>
                  </a:moveTo>
                  <a:lnTo>
                    <a:pt x="620" y="423"/>
                  </a:lnTo>
                  <a:lnTo>
                    <a:pt x="625" y="418"/>
                  </a:lnTo>
                  <a:lnTo>
                    <a:pt x="630" y="407"/>
                  </a:lnTo>
                  <a:lnTo>
                    <a:pt x="628" y="405"/>
                  </a:lnTo>
                  <a:lnTo>
                    <a:pt x="630" y="397"/>
                  </a:lnTo>
                  <a:lnTo>
                    <a:pt x="630" y="391"/>
                  </a:lnTo>
                  <a:lnTo>
                    <a:pt x="628" y="383"/>
                  </a:lnTo>
                  <a:lnTo>
                    <a:pt x="622" y="381"/>
                  </a:lnTo>
                  <a:lnTo>
                    <a:pt x="620" y="383"/>
                  </a:lnTo>
                  <a:lnTo>
                    <a:pt x="617" y="383"/>
                  </a:lnTo>
                  <a:cubicBezTo>
                    <a:pt x="622" y="378"/>
                    <a:pt x="625" y="370"/>
                    <a:pt x="628" y="365"/>
                  </a:cubicBezTo>
                  <a:lnTo>
                    <a:pt x="633" y="362"/>
                  </a:lnTo>
                  <a:lnTo>
                    <a:pt x="636" y="360"/>
                  </a:lnTo>
                  <a:lnTo>
                    <a:pt x="638" y="362"/>
                  </a:lnTo>
                  <a:lnTo>
                    <a:pt x="641" y="360"/>
                  </a:lnTo>
                  <a:lnTo>
                    <a:pt x="638" y="357"/>
                  </a:lnTo>
                  <a:lnTo>
                    <a:pt x="641" y="357"/>
                  </a:lnTo>
                  <a:lnTo>
                    <a:pt x="646" y="360"/>
                  </a:lnTo>
                  <a:lnTo>
                    <a:pt x="654" y="360"/>
                  </a:lnTo>
                  <a:lnTo>
                    <a:pt x="660" y="357"/>
                  </a:lnTo>
                  <a:lnTo>
                    <a:pt x="673" y="354"/>
                  </a:lnTo>
                  <a:lnTo>
                    <a:pt x="670" y="349"/>
                  </a:lnTo>
                  <a:lnTo>
                    <a:pt x="670" y="344"/>
                  </a:lnTo>
                  <a:lnTo>
                    <a:pt x="678" y="346"/>
                  </a:lnTo>
                  <a:lnTo>
                    <a:pt x="681" y="344"/>
                  </a:lnTo>
                  <a:lnTo>
                    <a:pt x="678" y="338"/>
                  </a:lnTo>
                  <a:lnTo>
                    <a:pt x="670" y="341"/>
                  </a:lnTo>
                  <a:lnTo>
                    <a:pt x="660" y="338"/>
                  </a:lnTo>
                  <a:lnTo>
                    <a:pt x="652" y="325"/>
                  </a:lnTo>
                  <a:lnTo>
                    <a:pt x="694" y="325"/>
                  </a:lnTo>
                  <a:cubicBezTo>
                    <a:pt x="691" y="370"/>
                    <a:pt x="673" y="413"/>
                    <a:pt x="641" y="444"/>
                  </a:cubicBezTo>
                  <a:lnTo>
                    <a:pt x="636" y="439"/>
                  </a:lnTo>
                  <a:lnTo>
                    <a:pt x="638" y="431"/>
                  </a:lnTo>
                  <a:lnTo>
                    <a:pt x="633" y="415"/>
                  </a:lnTo>
                  <a:lnTo>
                    <a:pt x="625" y="428"/>
                  </a:lnTo>
                  <a:close/>
                  <a:moveTo>
                    <a:pt x="636" y="521"/>
                  </a:moveTo>
                  <a:lnTo>
                    <a:pt x="633" y="516"/>
                  </a:lnTo>
                  <a:lnTo>
                    <a:pt x="641" y="511"/>
                  </a:lnTo>
                  <a:lnTo>
                    <a:pt x="641" y="508"/>
                  </a:lnTo>
                  <a:lnTo>
                    <a:pt x="636" y="505"/>
                  </a:lnTo>
                  <a:lnTo>
                    <a:pt x="641" y="495"/>
                  </a:lnTo>
                  <a:lnTo>
                    <a:pt x="649" y="484"/>
                  </a:lnTo>
                  <a:lnTo>
                    <a:pt x="641" y="476"/>
                  </a:lnTo>
                  <a:lnTo>
                    <a:pt x="636" y="476"/>
                  </a:lnTo>
                  <a:lnTo>
                    <a:pt x="633" y="471"/>
                  </a:lnTo>
                  <a:cubicBezTo>
                    <a:pt x="636" y="468"/>
                    <a:pt x="638" y="466"/>
                    <a:pt x="644" y="463"/>
                  </a:cubicBezTo>
                  <a:lnTo>
                    <a:pt x="683" y="500"/>
                  </a:lnTo>
                  <a:cubicBezTo>
                    <a:pt x="665" y="508"/>
                    <a:pt x="649" y="521"/>
                    <a:pt x="630" y="532"/>
                  </a:cubicBezTo>
                  <a:lnTo>
                    <a:pt x="636" y="521"/>
                  </a:lnTo>
                  <a:close/>
                  <a:moveTo>
                    <a:pt x="681" y="481"/>
                  </a:moveTo>
                  <a:lnTo>
                    <a:pt x="686" y="476"/>
                  </a:lnTo>
                  <a:lnTo>
                    <a:pt x="681" y="455"/>
                  </a:lnTo>
                  <a:lnTo>
                    <a:pt x="678" y="455"/>
                  </a:lnTo>
                  <a:lnTo>
                    <a:pt x="681" y="452"/>
                  </a:lnTo>
                  <a:lnTo>
                    <a:pt x="673" y="450"/>
                  </a:lnTo>
                  <a:lnTo>
                    <a:pt x="670" y="458"/>
                  </a:lnTo>
                  <a:lnTo>
                    <a:pt x="670" y="466"/>
                  </a:lnTo>
                  <a:lnTo>
                    <a:pt x="668" y="468"/>
                  </a:lnTo>
                  <a:lnTo>
                    <a:pt x="652" y="452"/>
                  </a:lnTo>
                  <a:cubicBezTo>
                    <a:pt x="686" y="418"/>
                    <a:pt x="705" y="376"/>
                    <a:pt x="707" y="325"/>
                  </a:cubicBezTo>
                  <a:lnTo>
                    <a:pt x="763" y="325"/>
                  </a:lnTo>
                  <a:cubicBezTo>
                    <a:pt x="760" y="389"/>
                    <a:pt x="734" y="447"/>
                    <a:pt x="691" y="489"/>
                  </a:cubicBezTo>
                  <a:lnTo>
                    <a:pt x="681" y="481"/>
                  </a:lnTo>
                  <a:close/>
                  <a:moveTo>
                    <a:pt x="694" y="495"/>
                  </a:moveTo>
                  <a:cubicBezTo>
                    <a:pt x="739" y="450"/>
                    <a:pt x="768" y="389"/>
                    <a:pt x="768" y="323"/>
                  </a:cubicBezTo>
                  <a:lnTo>
                    <a:pt x="824" y="323"/>
                  </a:lnTo>
                  <a:cubicBezTo>
                    <a:pt x="821" y="405"/>
                    <a:pt x="787" y="476"/>
                    <a:pt x="731" y="532"/>
                  </a:cubicBezTo>
                  <a:lnTo>
                    <a:pt x="694" y="495"/>
                  </a:lnTo>
                  <a:close/>
                  <a:moveTo>
                    <a:pt x="366" y="444"/>
                  </a:moveTo>
                  <a:cubicBezTo>
                    <a:pt x="363" y="442"/>
                    <a:pt x="358" y="436"/>
                    <a:pt x="355" y="431"/>
                  </a:cubicBezTo>
                  <a:lnTo>
                    <a:pt x="358" y="418"/>
                  </a:lnTo>
                  <a:lnTo>
                    <a:pt x="352" y="405"/>
                  </a:lnTo>
                  <a:lnTo>
                    <a:pt x="350" y="383"/>
                  </a:lnTo>
                  <a:lnTo>
                    <a:pt x="344" y="370"/>
                  </a:lnTo>
                  <a:lnTo>
                    <a:pt x="347" y="362"/>
                  </a:lnTo>
                  <a:lnTo>
                    <a:pt x="339" y="349"/>
                  </a:lnTo>
                  <a:lnTo>
                    <a:pt x="331" y="346"/>
                  </a:lnTo>
                  <a:lnTo>
                    <a:pt x="334" y="338"/>
                  </a:lnTo>
                  <a:lnTo>
                    <a:pt x="331" y="333"/>
                  </a:lnTo>
                  <a:lnTo>
                    <a:pt x="334" y="325"/>
                  </a:lnTo>
                  <a:lnTo>
                    <a:pt x="342" y="325"/>
                  </a:lnTo>
                  <a:lnTo>
                    <a:pt x="344" y="320"/>
                  </a:lnTo>
                  <a:lnTo>
                    <a:pt x="358" y="320"/>
                  </a:lnTo>
                  <a:lnTo>
                    <a:pt x="360" y="323"/>
                  </a:lnTo>
                  <a:lnTo>
                    <a:pt x="358" y="336"/>
                  </a:lnTo>
                  <a:lnTo>
                    <a:pt x="355" y="338"/>
                  </a:lnTo>
                  <a:lnTo>
                    <a:pt x="360" y="349"/>
                  </a:lnTo>
                  <a:lnTo>
                    <a:pt x="358" y="352"/>
                  </a:lnTo>
                  <a:lnTo>
                    <a:pt x="355" y="349"/>
                  </a:lnTo>
                  <a:lnTo>
                    <a:pt x="358" y="354"/>
                  </a:lnTo>
                  <a:lnTo>
                    <a:pt x="360" y="362"/>
                  </a:lnTo>
                  <a:lnTo>
                    <a:pt x="363" y="362"/>
                  </a:lnTo>
                  <a:lnTo>
                    <a:pt x="363" y="357"/>
                  </a:lnTo>
                  <a:lnTo>
                    <a:pt x="360" y="354"/>
                  </a:lnTo>
                  <a:lnTo>
                    <a:pt x="360" y="349"/>
                  </a:lnTo>
                  <a:lnTo>
                    <a:pt x="360" y="341"/>
                  </a:lnTo>
                  <a:lnTo>
                    <a:pt x="363" y="325"/>
                  </a:lnTo>
                  <a:lnTo>
                    <a:pt x="360" y="320"/>
                  </a:lnTo>
                  <a:lnTo>
                    <a:pt x="368" y="320"/>
                  </a:lnTo>
                  <a:cubicBezTo>
                    <a:pt x="371" y="352"/>
                    <a:pt x="384" y="381"/>
                    <a:pt x="405" y="405"/>
                  </a:cubicBezTo>
                  <a:lnTo>
                    <a:pt x="366" y="444"/>
                  </a:lnTo>
                  <a:close/>
                  <a:moveTo>
                    <a:pt x="329" y="341"/>
                  </a:moveTo>
                  <a:lnTo>
                    <a:pt x="323" y="349"/>
                  </a:lnTo>
                  <a:lnTo>
                    <a:pt x="315" y="349"/>
                  </a:lnTo>
                  <a:cubicBezTo>
                    <a:pt x="313" y="341"/>
                    <a:pt x="313" y="333"/>
                    <a:pt x="313" y="325"/>
                  </a:cubicBezTo>
                  <a:lnTo>
                    <a:pt x="329" y="325"/>
                  </a:lnTo>
                  <a:lnTo>
                    <a:pt x="326" y="338"/>
                  </a:lnTo>
                  <a:lnTo>
                    <a:pt x="329" y="341"/>
                  </a:lnTo>
                  <a:close/>
                  <a:moveTo>
                    <a:pt x="347" y="307"/>
                  </a:moveTo>
                  <a:lnTo>
                    <a:pt x="347" y="296"/>
                  </a:lnTo>
                  <a:lnTo>
                    <a:pt x="352" y="293"/>
                  </a:lnTo>
                  <a:lnTo>
                    <a:pt x="363" y="296"/>
                  </a:lnTo>
                  <a:lnTo>
                    <a:pt x="366" y="299"/>
                  </a:lnTo>
                  <a:cubicBezTo>
                    <a:pt x="366" y="304"/>
                    <a:pt x="363" y="312"/>
                    <a:pt x="363" y="317"/>
                  </a:cubicBezTo>
                  <a:lnTo>
                    <a:pt x="350" y="317"/>
                  </a:lnTo>
                  <a:lnTo>
                    <a:pt x="347" y="307"/>
                  </a:lnTo>
                  <a:close/>
                  <a:moveTo>
                    <a:pt x="403" y="346"/>
                  </a:moveTo>
                  <a:lnTo>
                    <a:pt x="405" y="346"/>
                  </a:lnTo>
                  <a:lnTo>
                    <a:pt x="413" y="352"/>
                  </a:lnTo>
                  <a:lnTo>
                    <a:pt x="411" y="354"/>
                  </a:lnTo>
                  <a:lnTo>
                    <a:pt x="419" y="360"/>
                  </a:lnTo>
                  <a:lnTo>
                    <a:pt x="419" y="354"/>
                  </a:lnTo>
                  <a:lnTo>
                    <a:pt x="424" y="346"/>
                  </a:lnTo>
                  <a:lnTo>
                    <a:pt x="429" y="352"/>
                  </a:lnTo>
                  <a:lnTo>
                    <a:pt x="434" y="357"/>
                  </a:lnTo>
                  <a:lnTo>
                    <a:pt x="427" y="360"/>
                  </a:lnTo>
                  <a:lnTo>
                    <a:pt x="429" y="368"/>
                  </a:lnTo>
                  <a:lnTo>
                    <a:pt x="434" y="365"/>
                  </a:lnTo>
                  <a:lnTo>
                    <a:pt x="434" y="362"/>
                  </a:lnTo>
                  <a:lnTo>
                    <a:pt x="440" y="360"/>
                  </a:lnTo>
                  <a:lnTo>
                    <a:pt x="442" y="349"/>
                  </a:lnTo>
                  <a:cubicBezTo>
                    <a:pt x="445" y="357"/>
                    <a:pt x="450" y="362"/>
                    <a:pt x="456" y="368"/>
                  </a:cubicBezTo>
                  <a:lnTo>
                    <a:pt x="416" y="405"/>
                  </a:lnTo>
                  <a:cubicBezTo>
                    <a:pt x="397" y="386"/>
                    <a:pt x="384" y="362"/>
                    <a:pt x="382" y="336"/>
                  </a:cubicBezTo>
                  <a:lnTo>
                    <a:pt x="389" y="344"/>
                  </a:lnTo>
                  <a:lnTo>
                    <a:pt x="397" y="344"/>
                  </a:lnTo>
                  <a:lnTo>
                    <a:pt x="403" y="346"/>
                  </a:lnTo>
                  <a:close/>
                  <a:moveTo>
                    <a:pt x="403" y="230"/>
                  </a:moveTo>
                  <a:cubicBezTo>
                    <a:pt x="395" y="238"/>
                    <a:pt x="387" y="248"/>
                    <a:pt x="382" y="259"/>
                  </a:cubicBezTo>
                  <a:lnTo>
                    <a:pt x="379" y="259"/>
                  </a:lnTo>
                  <a:lnTo>
                    <a:pt x="374" y="262"/>
                  </a:lnTo>
                  <a:lnTo>
                    <a:pt x="371" y="262"/>
                  </a:lnTo>
                  <a:lnTo>
                    <a:pt x="366" y="267"/>
                  </a:lnTo>
                  <a:lnTo>
                    <a:pt x="374" y="267"/>
                  </a:lnTo>
                  <a:lnTo>
                    <a:pt x="379" y="264"/>
                  </a:lnTo>
                  <a:lnTo>
                    <a:pt x="379" y="267"/>
                  </a:lnTo>
                  <a:lnTo>
                    <a:pt x="374" y="270"/>
                  </a:lnTo>
                  <a:lnTo>
                    <a:pt x="371" y="270"/>
                  </a:lnTo>
                  <a:lnTo>
                    <a:pt x="363" y="275"/>
                  </a:lnTo>
                  <a:lnTo>
                    <a:pt x="355" y="275"/>
                  </a:lnTo>
                  <a:lnTo>
                    <a:pt x="342" y="296"/>
                  </a:lnTo>
                  <a:lnTo>
                    <a:pt x="344" y="301"/>
                  </a:lnTo>
                  <a:lnTo>
                    <a:pt x="339" y="309"/>
                  </a:lnTo>
                  <a:lnTo>
                    <a:pt x="339" y="317"/>
                  </a:lnTo>
                  <a:lnTo>
                    <a:pt x="315" y="317"/>
                  </a:lnTo>
                  <a:cubicBezTo>
                    <a:pt x="313" y="267"/>
                    <a:pt x="331" y="225"/>
                    <a:pt x="363" y="193"/>
                  </a:cubicBezTo>
                  <a:lnTo>
                    <a:pt x="403" y="230"/>
                  </a:lnTo>
                  <a:close/>
                  <a:moveTo>
                    <a:pt x="313" y="474"/>
                  </a:moveTo>
                  <a:lnTo>
                    <a:pt x="326" y="481"/>
                  </a:lnTo>
                  <a:lnTo>
                    <a:pt x="329" y="484"/>
                  </a:lnTo>
                  <a:lnTo>
                    <a:pt x="321" y="492"/>
                  </a:lnTo>
                  <a:lnTo>
                    <a:pt x="307" y="479"/>
                  </a:lnTo>
                  <a:lnTo>
                    <a:pt x="313" y="474"/>
                  </a:lnTo>
                  <a:close/>
                  <a:moveTo>
                    <a:pt x="299" y="325"/>
                  </a:moveTo>
                  <a:lnTo>
                    <a:pt x="299" y="341"/>
                  </a:lnTo>
                  <a:lnTo>
                    <a:pt x="292" y="344"/>
                  </a:lnTo>
                  <a:lnTo>
                    <a:pt x="289" y="349"/>
                  </a:lnTo>
                  <a:lnTo>
                    <a:pt x="276" y="365"/>
                  </a:lnTo>
                  <a:lnTo>
                    <a:pt x="276" y="389"/>
                  </a:lnTo>
                  <a:lnTo>
                    <a:pt x="262" y="394"/>
                  </a:lnTo>
                  <a:lnTo>
                    <a:pt x="254" y="394"/>
                  </a:lnTo>
                  <a:cubicBezTo>
                    <a:pt x="246" y="373"/>
                    <a:pt x="244" y="349"/>
                    <a:pt x="241" y="325"/>
                  </a:cubicBezTo>
                  <a:lnTo>
                    <a:pt x="299" y="325"/>
                  </a:lnTo>
                  <a:close/>
                  <a:moveTo>
                    <a:pt x="244" y="391"/>
                  </a:moveTo>
                  <a:lnTo>
                    <a:pt x="241" y="389"/>
                  </a:lnTo>
                  <a:lnTo>
                    <a:pt x="225" y="386"/>
                  </a:lnTo>
                  <a:lnTo>
                    <a:pt x="231" y="391"/>
                  </a:lnTo>
                  <a:lnTo>
                    <a:pt x="217" y="389"/>
                  </a:lnTo>
                  <a:lnTo>
                    <a:pt x="220" y="386"/>
                  </a:lnTo>
                  <a:lnTo>
                    <a:pt x="217" y="383"/>
                  </a:lnTo>
                  <a:lnTo>
                    <a:pt x="207" y="389"/>
                  </a:lnTo>
                  <a:lnTo>
                    <a:pt x="204" y="394"/>
                  </a:lnTo>
                  <a:lnTo>
                    <a:pt x="207" y="410"/>
                  </a:lnTo>
                  <a:lnTo>
                    <a:pt x="217" y="436"/>
                  </a:lnTo>
                  <a:lnTo>
                    <a:pt x="223" y="444"/>
                  </a:lnTo>
                  <a:lnTo>
                    <a:pt x="225" y="444"/>
                  </a:lnTo>
                  <a:lnTo>
                    <a:pt x="217" y="428"/>
                  </a:lnTo>
                  <a:lnTo>
                    <a:pt x="215" y="421"/>
                  </a:lnTo>
                  <a:lnTo>
                    <a:pt x="217" y="418"/>
                  </a:lnTo>
                  <a:lnTo>
                    <a:pt x="217" y="413"/>
                  </a:lnTo>
                  <a:lnTo>
                    <a:pt x="223" y="413"/>
                  </a:lnTo>
                  <a:lnTo>
                    <a:pt x="231" y="426"/>
                  </a:lnTo>
                  <a:lnTo>
                    <a:pt x="233" y="426"/>
                  </a:lnTo>
                  <a:lnTo>
                    <a:pt x="233" y="418"/>
                  </a:lnTo>
                  <a:lnTo>
                    <a:pt x="236" y="421"/>
                  </a:lnTo>
                  <a:lnTo>
                    <a:pt x="236" y="426"/>
                  </a:lnTo>
                  <a:lnTo>
                    <a:pt x="244" y="428"/>
                  </a:lnTo>
                  <a:lnTo>
                    <a:pt x="246" y="426"/>
                  </a:lnTo>
                  <a:lnTo>
                    <a:pt x="246" y="431"/>
                  </a:lnTo>
                  <a:lnTo>
                    <a:pt x="249" y="436"/>
                  </a:lnTo>
                  <a:lnTo>
                    <a:pt x="254" y="436"/>
                  </a:lnTo>
                  <a:lnTo>
                    <a:pt x="265" y="452"/>
                  </a:lnTo>
                  <a:lnTo>
                    <a:pt x="270" y="455"/>
                  </a:lnTo>
                  <a:lnTo>
                    <a:pt x="273" y="447"/>
                  </a:lnTo>
                  <a:cubicBezTo>
                    <a:pt x="284" y="463"/>
                    <a:pt x="297" y="479"/>
                    <a:pt x="310" y="495"/>
                  </a:cubicBezTo>
                  <a:lnTo>
                    <a:pt x="270" y="532"/>
                  </a:lnTo>
                  <a:cubicBezTo>
                    <a:pt x="215" y="476"/>
                    <a:pt x="180" y="405"/>
                    <a:pt x="178" y="323"/>
                  </a:cubicBezTo>
                  <a:lnTo>
                    <a:pt x="233" y="323"/>
                  </a:lnTo>
                  <a:cubicBezTo>
                    <a:pt x="236" y="349"/>
                    <a:pt x="239" y="370"/>
                    <a:pt x="246" y="391"/>
                  </a:cubicBezTo>
                  <a:lnTo>
                    <a:pt x="244" y="391"/>
                  </a:lnTo>
                  <a:close/>
                  <a:moveTo>
                    <a:pt x="310" y="140"/>
                  </a:moveTo>
                  <a:cubicBezTo>
                    <a:pt x="265" y="185"/>
                    <a:pt x="236" y="246"/>
                    <a:pt x="236" y="315"/>
                  </a:cubicBezTo>
                  <a:lnTo>
                    <a:pt x="180" y="315"/>
                  </a:lnTo>
                  <a:cubicBezTo>
                    <a:pt x="180" y="233"/>
                    <a:pt x="215" y="158"/>
                    <a:pt x="270" y="103"/>
                  </a:cubicBezTo>
                  <a:lnTo>
                    <a:pt x="310" y="140"/>
                  </a:lnTo>
                  <a:close/>
                  <a:moveTo>
                    <a:pt x="668" y="84"/>
                  </a:moveTo>
                  <a:lnTo>
                    <a:pt x="665" y="79"/>
                  </a:lnTo>
                  <a:lnTo>
                    <a:pt x="657" y="76"/>
                  </a:lnTo>
                  <a:lnTo>
                    <a:pt x="652" y="82"/>
                  </a:lnTo>
                  <a:lnTo>
                    <a:pt x="660" y="84"/>
                  </a:lnTo>
                  <a:lnTo>
                    <a:pt x="668" y="90"/>
                  </a:lnTo>
                  <a:lnTo>
                    <a:pt x="668" y="84"/>
                  </a:lnTo>
                  <a:close/>
                  <a:moveTo>
                    <a:pt x="633" y="233"/>
                  </a:moveTo>
                  <a:lnTo>
                    <a:pt x="633" y="238"/>
                  </a:lnTo>
                  <a:lnTo>
                    <a:pt x="644" y="235"/>
                  </a:lnTo>
                  <a:lnTo>
                    <a:pt x="646" y="230"/>
                  </a:lnTo>
                  <a:lnTo>
                    <a:pt x="641" y="222"/>
                  </a:lnTo>
                  <a:lnTo>
                    <a:pt x="644" y="217"/>
                  </a:lnTo>
                  <a:lnTo>
                    <a:pt x="652" y="222"/>
                  </a:lnTo>
                  <a:lnTo>
                    <a:pt x="649" y="219"/>
                  </a:lnTo>
                  <a:lnTo>
                    <a:pt x="652" y="217"/>
                  </a:lnTo>
                  <a:lnTo>
                    <a:pt x="649" y="211"/>
                  </a:lnTo>
                  <a:lnTo>
                    <a:pt x="641" y="217"/>
                  </a:lnTo>
                  <a:lnTo>
                    <a:pt x="638" y="222"/>
                  </a:lnTo>
                  <a:lnTo>
                    <a:pt x="636" y="227"/>
                  </a:lnTo>
                  <a:lnTo>
                    <a:pt x="638" y="233"/>
                  </a:lnTo>
                  <a:lnTo>
                    <a:pt x="638" y="235"/>
                  </a:lnTo>
                  <a:lnTo>
                    <a:pt x="633" y="233"/>
                  </a:lnTo>
                  <a:close/>
                  <a:moveTo>
                    <a:pt x="236" y="468"/>
                  </a:moveTo>
                  <a:lnTo>
                    <a:pt x="231" y="455"/>
                  </a:lnTo>
                  <a:lnTo>
                    <a:pt x="225" y="452"/>
                  </a:lnTo>
                  <a:lnTo>
                    <a:pt x="236" y="468"/>
                  </a:lnTo>
                  <a:close/>
                  <a:moveTo>
                    <a:pt x="477" y="291"/>
                  </a:moveTo>
                  <a:lnTo>
                    <a:pt x="477" y="288"/>
                  </a:lnTo>
                  <a:lnTo>
                    <a:pt x="472" y="283"/>
                  </a:lnTo>
                  <a:lnTo>
                    <a:pt x="474" y="278"/>
                  </a:lnTo>
                  <a:lnTo>
                    <a:pt x="477" y="278"/>
                  </a:lnTo>
                  <a:lnTo>
                    <a:pt x="477" y="254"/>
                  </a:lnTo>
                  <a:cubicBezTo>
                    <a:pt x="466" y="256"/>
                    <a:pt x="461" y="262"/>
                    <a:pt x="461" y="270"/>
                  </a:cubicBezTo>
                  <a:cubicBezTo>
                    <a:pt x="461" y="278"/>
                    <a:pt x="466" y="285"/>
                    <a:pt x="477" y="2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393">
              <a:extLst>
                <a:ext uri="{FF2B5EF4-FFF2-40B4-BE49-F238E27FC236}">
                  <a16:creationId xmlns:a16="http://schemas.microsoft.com/office/drawing/2014/main" id="{27AB1472-D4B9-4087-9DE8-B879FDE725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2749" y="6489696"/>
              <a:ext cx="15875" cy="23813"/>
            </a:xfrm>
            <a:custGeom>
              <a:avLst/>
              <a:gdLst>
                <a:gd name="T0" fmla="*/ 14767 w 43"/>
                <a:gd name="T1" fmla="*/ 23447 h 65"/>
                <a:gd name="T2" fmla="*/ 0 w 43"/>
                <a:gd name="T3" fmla="*/ 0 h 65"/>
                <a:gd name="T4" fmla="*/ 0 w 43"/>
                <a:gd name="T5" fmla="*/ 7693 h 65"/>
                <a:gd name="T6" fmla="*/ 14767 w 43"/>
                <a:gd name="T7" fmla="*/ 23447 h 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65">
                  <a:moveTo>
                    <a:pt x="40" y="64"/>
                  </a:moveTo>
                  <a:cubicBezTo>
                    <a:pt x="42" y="27"/>
                    <a:pt x="21" y="11"/>
                    <a:pt x="0" y="0"/>
                  </a:cubicBezTo>
                  <a:lnTo>
                    <a:pt x="0" y="21"/>
                  </a:lnTo>
                  <a:cubicBezTo>
                    <a:pt x="16" y="29"/>
                    <a:pt x="32" y="43"/>
                    <a:pt x="40" y="6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394">
              <a:extLst>
                <a:ext uri="{FF2B5EF4-FFF2-40B4-BE49-F238E27FC236}">
                  <a16:creationId xmlns:a16="http://schemas.microsoft.com/office/drawing/2014/main" id="{0124F177-237B-4111-81A7-EC90C70A4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1474" y="6334121"/>
              <a:ext cx="84137" cy="106363"/>
            </a:xfrm>
            <a:custGeom>
              <a:avLst/>
              <a:gdLst>
                <a:gd name="T0" fmla="*/ 52948 w 232"/>
                <a:gd name="T1" fmla="*/ 716 h 297"/>
                <a:gd name="T2" fmla="*/ 46058 w 232"/>
                <a:gd name="T3" fmla="*/ 0 h 297"/>
                <a:gd name="T4" fmla="*/ 46058 w 232"/>
                <a:gd name="T5" fmla="*/ 5372 h 297"/>
                <a:gd name="T6" fmla="*/ 46058 w 232"/>
                <a:gd name="T7" fmla="*/ 12176 h 297"/>
                <a:gd name="T8" fmla="*/ 50047 w 232"/>
                <a:gd name="T9" fmla="*/ 13251 h 297"/>
                <a:gd name="T10" fmla="*/ 67455 w 232"/>
                <a:gd name="T11" fmla="*/ 30082 h 297"/>
                <a:gd name="T12" fmla="*/ 45332 w 232"/>
                <a:gd name="T13" fmla="*/ 49063 h 297"/>
                <a:gd name="T14" fmla="*/ 41343 w 232"/>
                <a:gd name="T15" fmla="*/ 50137 h 297"/>
                <a:gd name="T16" fmla="*/ 29738 w 232"/>
                <a:gd name="T17" fmla="*/ 53002 h 297"/>
                <a:gd name="T18" fmla="*/ 26111 w 232"/>
                <a:gd name="T19" fmla="*/ 53719 h 297"/>
                <a:gd name="T20" fmla="*/ 0 w 232"/>
                <a:gd name="T21" fmla="*/ 80578 h 297"/>
                <a:gd name="T22" fmla="*/ 27199 w 232"/>
                <a:gd name="T23" fmla="*/ 106005 h 297"/>
                <a:gd name="T24" fmla="*/ 27199 w 232"/>
                <a:gd name="T25" fmla="*/ 91680 h 297"/>
                <a:gd name="T26" fmla="*/ 17408 w 232"/>
                <a:gd name="T27" fmla="*/ 80578 h 297"/>
                <a:gd name="T28" fmla="*/ 27199 w 232"/>
                <a:gd name="T29" fmla="*/ 69118 h 297"/>
                <a:gd name="T30" fmla="*/ 30826 w 232"/>
                <a:gd name="T31" fmla="*/ 67327 h 297"/>
                <a:gd name="T32" fmla="*/ 41343 w 232"/>
                <a:gd name="T33" fmla="*/ 64462 h 297"/>
                <a:gd name="T34" fmla="*/ 45332 w 232"/>
                <a:gd name="T35" fmla="*/ 63388 h 297"/>
                <a:gd name="T36" fmla="*/ 83774 w 232"/>
                <a:gd name="T37" fmla="*/ 30082 h 297"/>
                <a:gd name="T38" fmla="*/ 52948 w 232"/>
                <a:gd name="T39" fmla="*/ 716 h 2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32" h="297">
                  <a:moveTo>
                    <a:pt x="146" y="2"/>
                  </a:moveTo>
                  <a:cubicBezTo>
                    <a:pt x="141" y="2"/>
                    <a:pt x="135" y="0"/>
                    <a:pt x="127" y="0"/>
                  </a:cubicBezTo>
                  <a:lnTo>
                    <a:pt x="127" y="15"/>
                  </a:lnTo>
                  <a:lnTo>
                    <a:pt x="127" y="34"/>
                  </a:lnTo>
                  <a:cubicBezTo>
                    <a:pt x="133" y="34"/>
                    <a:pt x="138" y="34"/>
                    <a:pt x="138" y="37"/>
                  </a:cubicBezTo>
                  <a:cubicBezTo>
                    <a:pt x="172" y="45"/>
                    <a:pt x="186" y="63"/>
                    <a:pt x="186" y="84"/>
                  </a:cubicBezTo>
                  <a:cubicBezTo>
                    <a:pt x="186" y="116"/>
                    <a:pt x="157" y="127"/>
                    <a:pt x="125" y="137"/>
                  </a:cubicBezTo>
                  <a:cubicBezTo>
                    <a:pt x="122" y="137"/>
                    <a:pt x="117" y="140"/>
                    <a:pt x="114" y="140"/>
                  </a:cubicBezTo>
                  <a:lnTo>
                    <a:pt x="82" y="148"/>
                  </a:lnTo>
                  <a:cubicBezTo>
                    <a:pt x="80" y="148"/>
                    <a:pt x="75" y="150"/>
                    <a:pt x="72" y="150"/>
                  </a:cubicBezTo>
                  <a:cubicBezTo>
                    <a:pt x="35" y="161"/>
                    <a:pt x="0" y="180"/>
                    <a:pt x="0" y="225"/>
                  </a:cubicBezTo>
                  <a:cubicBezTo>
                    <a:pt x="0" y="270"/>
                    <a:pt x="37" y="286"/>
                    <a:pt x="75" y="296"/>
                  </a:cubicBezTo>
                  <a:lnTo>
                    <a:pt x="75" y="256"/>
                  </a:lnTo>
                  <a:cubicBezTo>
                    <a:pt x="59" y="248"/>
                    <a:pt x="48" y="240"/>
                    <a:pt x="48" y="225"/>
                  </a:cubicBezTo>
                  <a:cubicBezTo>
                    <a:pt x="48" y="209"/>
                    <a:pt x="59" y="201"/>
                    <a:pt x="75" y="193"/>
                  </a:cubicBezTo>
                  <a:cubicBezTo>
                    <a:pt x="77" y="190"/>
                    <a:pt x="82" y="190"/>
                    <a:pt x="85" y="188"/>
                  </a:cubicBezTo>
                  <a:cubicBezTo>
                    <a:pt x="93" y="185"/>
                    <a:pt x="104" y="182"/>
                    <a:pt x="114" y="180"/>
                  </a:cubicBezTo>
                  <a:cubicBezTo>
                    <a:pt x="117" y="180"/>
                    <a:pt x="122" y="177"/>
                    <a:pt x="125" y="177"/>
                  </a:cubicBezTo>
                  <a:cubicBezTo>
                    <a:pt x="175" y="166"/>
                    <a:pt x="231" y="150"/>
                    <a:pt x="231" y="84"/>
                  </a:cubicBezTo>
                  <a:cubicBezTo>
                    <a:pt x="231" y="52"/>
                    <a:pt x="207" y="15"/>
                    <a:pt x="146" y="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395">
              <a:extLst>
                <a:ext uri="{FF2B5EF4-FFF2-40B4-BE49-F238E27FC236}">
                  <a16:creationId xmlns:a16="http://schemas.microsoft.com/office/drawing/2014/main" id="{7D83C253-CE4A-4439-9078-52852F765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8936" y="6434134"/>
              <a:ext cx="47625" cy="57150"/>
            </a:xfrm>
            <a:custGeom>
              <a:avLst/>
              <a:gdLst>
                <a:gd name="T0" fmla="*/ 9816 w 131"/>
                <a:gd name="T1" fmla="*/ 56793 h 160"/>
                <a:gd name="T2" fmla="*/ 9816 w 131"/>
                <a:gd name="T3" fmla="*/ 45363 h 160"/>
                <a:gd name="T4" fmla="*/ 13451 w 131"/>
                <a:gd name="T5" fmla="*/ 41434 h 160"/>
                <a:gd name="T6" fmla="*/ 21086 w 131"/>
                <a:gd name="T7" fmla="*/ 38576 h 160"/>
                <a:gd name="T8" fmla="*/ 25085 w 131"/>
                <a:gd name="T9" fmla="*/ 37862 h 160"/>
                <a:gd name="T10" fmla="*/ 47261 w 131"/>
                <a:gd name="T11" fmla="*/ 20003 h 160"/>
                <a:gd name="T12" fmla="*/ 26176 w 131"/>
                <a:gd name="T13" fmla="*/ 0 h 160"/>
                <a:gd name="T14" fmla="*/ 26176 w 131"/>
                <a:gd name="T15" fmla="*/ 13216 h 160"/>
                <a:gd name="T16" fmla="*/ 33810 w 131"/>
                <a:gd name="T17" fmla="*/ 20717 h 160"/>
                <a:gd name="T18" fmla="*/ 26176 w 131"/>
                <a:gd name="T19" fmla="*/ 28218 h 160"/>
                <a:gd name="T20" fmla="*/ 22177 w 131"/>
                <a:gd name="T21" fmla="*/ 29289 h 160"/>
                <a:gd name="T22" fmla="*/ 13451 w 131"/>
                <a:gd name="T23" fmla="*/ 32147 h 160"/>
                <a:gd name="T24" fmla="*/ 9816 w 131"/>
                <a:gd name="T25" fmla="*/ 33933 h 160"/>
                <a:gd name="T26" fmla="*/ 0 w 131"/>
                <a:gd name="T27" fmla="*/ 44291 h 160"/>
                <a:gd name="T28" fmla="*/ 9816 w 131"/>
                <a:gd name="T29" fmla="*/ 56793 h 1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1" h="160">
                  <a:moveTo>
                    <a:pt x="27" y="159"/>
                  </a:moveTo>
                  <a:lnTo>
                    <a:pt x="27" y="127"/>
                  </a:lnTo>
                  <a:cubicBezTo>
                    <a:pt x="27" y="122"/>
                    <a:pt x="32" y="119"/>
                    <a:pt x="37" y="116"/>
                  </a:cubicBezTo>
                  <a:cubicBezTo>
                    <a:pt x="45" y="114"/>
                    <a:pt x="50" y="111"/>
                    <a:pt x="58" y="108"/>
                  </a:cubicBezTo>
                  <a:cubicBezTo>
                    <a:pt x="64" y="106"/>
                    <a:pt x="66" y="106"/>
                    <a:pt x="69" y="106"/>
                  </a:cubicBezTo>
                  <a:cubicBezTo>
                    <a:pt x="95" y="98"/>
                    <a:pt x="130" y="87"/>
                    <a:pt x="130" y="56"/>
                  </a:cubicBezTo>
                  <a:cubicBezTo>
                    <a:pt x="130" y="24"/>
                    <a:pt x="103" y="11"/>
                    <a:pt x="72" y="0"/>
                  </a:cubicBezTo>
                  <a:lnTo>
                    <a:pt x="72" y="37"/>
                  </a:lnTo>
                  <a:cubicBezTo>
                    <a:pt x="85" y="42"/>
                    <a:pt x="93" y="48"/>
                    <a:pt x="93" y="58"/>
                  </a:cubicBezTo>
                  <a:cubicBezTo>
                    <a:pt x="93" y="69"/>
                    <a:pt x="79" y="77"/>
                    <a:pt x="72" y="79"/>
                  </a:cubicBezTo>
                  <a:cubicBezTo>
                    <a:pt x="69" y="82"/>
                    <a:pt x="61" y="82"/>
                    <a:pt x="61" y="82"/>
                  </a:cubicBezTo>
                  <a:lnTo>
                    <a:pt x="37" y="90"/>
                  </a:lnTo>
                  <a:cubicBezTo>
                    <a:pt x="34" y="93"/>
                    <a:pt x="29" y="93"/>
                    <a:pt x="27" y="95"/>
                  </a:cubicBezTo>
                  <a:cubicBezTo>
                    <a:pt x="13" y="98"/>
                    <a:pt x="0" y="108"/>
                    <a:pt x="0" y="124"/>
                  </a:cubicBezTo>
                  <a:cubicBezTo>
                    <a:pt x="0" y="143"/>
                    <a:pt x="13" y="154"/>
                    <a:pt x="27" y="15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396">
              <a:extLst>
                <a:ext uri="{FF2B5EF4-FFF2-40B4-BE49-F238E27FC236}">
                  <a16:creationId xmlns:a16="http://schemas.microsoft.com/office/drawing/2014/main" id="{2B4066E8-55DE-47AC-BC9B-B82206C00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4486" y="6335709"/>
              <a:ext cx="50800" cy="46037"/>
            </a:xfrm>
            <a:custGeom>
              <a:avLst/>
              <a:gdLst>
                <a:gd name="T0" fmla="*/ 37921 w 142"/>
                <a:gd name="T1" fmla="*/ 4676 h 128"/>
                <a:gd name="T2" fmla="*/ 21823 w 142"/>
                <a:gd name="T3" fmla="*/ 13308 h 128"/>
                <a:gd name="T4" fmla="*/ 16099 w 142"/>
                <a:gd name="T5" fmla="*/ 19782 h 128"/>
                <a:gd name="T6" fmla="*/ 12521 w 142"/>
                <a:gd name="T7" fmla="*/ 29492 h 128"/>
                <a:gd name="T8" fmla="*/ 10375 w 142"/>
                <a:gd name="T9" fmla="*/ 34168 h 128"/>
                <a:gd name="T10" fmla="*/ 8586 w 142"/>
                <a:gd name="T11" fmla="*/ 38124 h 128"/>
                <a:gd name="T12" fmla="*/ 3935 w 142"/>
                <a:gd name="T13" fmla="*/ 41002 h 128"/>
                <a:gd name="T14" fmla="*/ 6797 w 142"/>
                <a:gd name="T15" fmla="*/ 39923 h 128"/>
                <a:gd name="T16" fmla="*/ 4651 w 142"/>
                <a:gd name="T17" fmla="*/ 45677 h 128"/>
                <a:gd name="T18" fmla="*/ 11448 w 142"/>
                <a:gd name="T19" fmla="*/ 35247 h 128"/>
                <a:gd name="T20" fmla="*/ 20749 w 142"/>
                <a:gd name="T21" fmla="*/ 32370 h 128"/>
                <a:gd name="T22" fmla="*/ 37921 w 142"/>
                <a:gd name="T23" fmla="*/ 19782 h 128"/>
                <a:gd name="T24" fmla="*/ 48296 w 142"/>
                <a:gd name="T25" fmla="*/ 12229 h 128"/>
                <a:gd name="T26" fmla="*/ 50442 w 142"/>
                <a:gd name="T27" fmla="*/ 0 h 128"/>
                <a:gd name="T28" fmla="*/ 37921 w 142"/>
                <a:gd name="T29" fmla="*/ 4676 h 128"/>
                <a:gd name="T30" fmla="*/ 2504 w 142"/>
                <a:gd name="T31" fmla="*/ 41002 h 128"/>
                <a:gd name="T32" fmla="*/ 3935 w 142"/>
                <a:gd name="T33" fmla="*/ 41002 h 128"/>
                <a:gd name="T34" fmla="*/ 2504 w 142"/>
                <a:gd name="T35" fmla="*/ 41002 h 128"/>
                <a:gd name="T36" fmla="*/ 0 w 142"/>
                <a:gd name="T37" fmla="*/ 41002 h 128"/>
                <a:gd name="T38" fmla="*/ 2504 w 142"/>
                <a:gd name="T39" fmla="*/ 41002 h 128"/>
                <a:gd name="T40" fmla="*/ 0 w 142"/>
                <a:gd name="T41" fmla="*/ 41002 h 128"/>
                <a:gd name="T42" fmla="*/ 25758 w 142"/>
                <a:gd name="T43" fmla="*/ 21940 h 128"/>
                <a:gd name="T44" fmla="*/ 22896 w 142"/>
                <a:gd name="T45" fmla="*/ 22659 h 128"/>
                <a:gd name="T46" fmla="*/ 26473 w 142"/>
                <a:gd name="T47" fmla="*/ 16904 h 128"/>
                <a:gd name="T48" fmla="*/ 31482 w 142"/>
                <a:gd name="T49" fmla="*/ 16904 h 128"/>
                <a:gd name="T50" fmla="*/ 25758 w 142"/>
                <a:gd name="T51" fmla="*/ 21940 h 12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42" h="128">
                  <a:moveTo>
                    <a:pt x="106" y="13"/>
                  </a:moveTo>
                  <a:cubicBezTo>
                    <a:pt x="93" y="16"/>
                    <a:pt x="77" y="18"/>
                    <a:pt x="61" y="37"/>
                  </a:cubicBezTo>
                  <a:cubicBezTo>
                    <a:pt x="58" y="40"/>
                    <a:pt x="51" y="50"/>
                    <a:pt x="45" y="55"/>
                  </a:cubicBezTo>
                  <a:cubicBezTo>
                    <a:pt x="40" y="63"/>
                    <a:pt x="41" y="74"/>
                    <a:pt x="35" y="82"/>
                  </a:cubicBezTo>
                  <a:cubicBezTo>
                    <a:pt x="30" y="90"/>
                    <a:pt x="29" y="95"/>
                    <a:pt x="29" y="95"/>
                  </a:cubicBezTo>
                  <a:cubicBezTo>
                    <a:pt x="29" y="95"/>
                    <a:pt x="30" y="100"/>
                    <a:pt x="24" y="106"/>
                  </a:cubicBezTo>
                  <a:cubicBezTo>
                    <a:pt x="22" y="109"/>
                    <a:pt x="17" y="112"/>
                    <a:pt x="11" y="114"/>
                  </a:cubicBezTo>
                  <a:cubicBezTo>
                    <a:pt x="16" y="113"/>
                    <a:pt x="19" y="111"/>
                    <a:pt x="19" y="111"/>
                  </a:cubicBezTo>
                  <a:cubicBezTo>
                    <a:pt x="19" y="111"/>
                    <a:pt x="16" y="116"/>
                    <a:pt x="13" y="127"/>
                  </a:cubicBezTo>
                  <a:cubicBezTo>
                    <a:pt x="21" y="108"/>
                    <a:pt x="29" y="100"/>
                    <a:pt x="32" y="98"/>
                  </a:cubicBezTo>
                  <a:cubicBezTo>
                    <a:pt x="35" y="98"/>
                    <a:pt x="43" y="98"/>
                    <a:pt x="58" y="90"/>
                  </a:cubicBezTo>
                  <a:cubicBezTo>
                    <a:pt x="74" y="82"/>
                    <a:pt x="101" y="66"/>
                    <a:pt x="106" y="55"/>
                  </a:cubicBezTo>
                  <a:cubicBezTo>
                    <a:pt x="114" y="45"/>
                    <a:pt x="125" y="40"/>
                    <a:pt x="135" y="34"/>
                  </a:cubicBezTo>
                  <a:cubicBezTo>
                    <a:pt x="141" y="24"/>
                    <a:pt x="141" y="10"/>
                    <a:pt x="141" y="0"/>
                  </a:cubicBezTo>
                  <a:cubicBezTo>
                    <a:pt x="122" y="5"/>
                    <a:pt x="111" y="10"/>
                    <a:pt x="106" y="13"/>
                  </a:cubicBezTo>
                  <a:close/>
                  <a:moveTo>
                    <a:pt x="7" y="114"/>
                  </a:moveTo>
                  <a:cubicBezTo>
                    <a:pt x="8" y="114"/>
                    <a:pt x="10" y="114"/>
                    <a:pt x="11" y="114"/>
                  </a:cubicBezTo>
                  <a:cubicBezTo>
                    <a:pt x="10" y="114"/>
                    <a:pt x="8" y="114"/>
                    <a:pt x="7" y="114"/>
                  </a:cubicBezTo>
                  <a:close/>
                  <a:moveTo>
                    <a:pt x="0" y="114"/>
                  </a:moveTo>
                  <a:cubicBezTo>
                    <a:pt x="2" y="114"/>
                    <a:pt x="5" y="115"/>
                    <a:pt x="7" y="114"/>
                  </a:cubicBezTo>
                  <a:cubicBezTo>
                    <a:pt x="5" y="114"/>
                    <a:pt x="3" y="114"/>
                    <a:pt x="0" y="114"/>
                  </a:cubicBezTo>
                  <a:close/>
                  <a:moveTo>
                    <a:pt x="72" y="61"/>
                  </a:moveTo>
                  <a:lnTo>
                    <a:pt x="64" y="63"/>
                  </a:lnTo>
                  <a:lnTo>
                    <a:pt x="74" y="47"/>
                  </a:lnTo>
                  <a:lnTo>
                    <a:pt x="88" y="47"/>
                  </a:lnTo>
                  <a:lnTo>
                    <a:pt x="72" y="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397">
              <a:extLst>
                <a:ext uri="{FF2B5EF4-FFF2-40B4-BE49-F238E27FC236}">
                  <a16:creationId xmlns:a16="http://schemas.microsoft.com/office/drawing/2014/main" id="{2EAB337F-F449-4AAF-A1B9-C28ACBD9C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3224" y="6476996"/>
              <a:ext cx="7937" cy="65088"/>
            </a:xfrm>
            <a:custGeom>
              <a:avLst/>
              <a:gdLst>
                <a:gd name="T0" fmla="*/ 1804 w 22"/>
                <a:gd name="T1" fmla="*/ 1798 h 181"/>
                <a:gd name="T2" fmla="*/ 0 w 22"/>
                <a:gd name="T3" fmla="*/ 2877 h 181"/>
                <a:gd name="T4" fmla="*/ 722 w 22"/>
                <a:gd name="T5" fmla="*/ 54300 h 181"/>
                <a:gd name="T6" fmla="*/ 6494 w 22"/>
                <a:gd name="T7" fmla="*/ 54300 h 181"/>
                <a:gd name="T8" fmla="*/ 7576 w 22"/>
                <a:gd name="T9" fmla="*/ 0 h 181"/>
                <a:gd name="T10" fmla="*/ 4690 w 22"/>
                <a:gd name="T11" fmla="*/ 1079 h 181"/>
                <a:gd name="T12" fmla="*/ 1804 w 22"/>
                <a:gd name="T13" fmla="*/ 1798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181">
                  <a:moveTo>
                    <a:pt x="5" y="5"/>
                  </a:moveTo>
                  <a:cubicBezTo>
                    <a:pt x="2" y="5"/>
                    <a:pt x="0" y="8"/>
                    <a:pt x="0" y="8"/>
                  </a:cubicBezTo>
                  <a:cubicBezTo>
                    <a:pt x="0" y="8"/>
                    <a:pt x="2" y="148"/>
                    <a:pt x="2" y="151"/>
                  </a:cubicBezTo>
                  <a:cubicBezTo>
                    <a:pt x="2" y="180"/>
                    <a:pt x="18" y="180"/>
                    <a:pt x="18" y="151"/>
                  </a:cubicBezTo>
                  <a:cubicBezTo>
                    <a:pt x="18" y="148"/>
                    <a:pt x="21" y="0"/>
                    <a:pt x="21" y="0"/>
                  </a:cubicBezTo>
                  <a:cubicBezTo>
                    <a:pt x="21" y="0"/>
                    <a:pt x="16" y="3"/>
                    <a:pt x="13" y="3"/>
                  </a:cubicBezTo>
                  <a:cubicBezTo>
                    <a:pt x="10" y="3"/>
                    <a:pt x="8" y="5"/>
                    <a:pt x="5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398">
              <a:extLst>
                <a:ext uri="{FF2B5EF4-FFF2-40B4-BE49-F238E27FC236}">
                  <a16:creationId xmlns:a16="http://schemas.microsoft.com/office/drawing/2014/main" id="{188FB2F2-45DD-4EE4-A7C0-C065B3D43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049" y="6403971"/>
              <a:ext cx="11112" cy="57150"/>
            </a:xfrm>
            <a:custGeom>
              <a:avLst/>
              <a:gdLst>
                <a:gd name="T0" fmla="*/ 6667 w 30"/>
                <a:gd name="T1" fmla="*/ 54650 h 160"/>
                <a:gd name="T2" fmla="*/ 9630 w 30"/>
                <a:gd name="T3" fmla="*/ 53935 h 160"/>
                <a:gd name="T4" fmla="*/ 10742 w 30"/>
                <a:gd name="T5" fmla="*/ 0 h 160"/>
                <a:gd name="T6" fmla="*/ 0 w 30"/>
                <a:gd name="T7" fmla="*/ 2858 h 160"/>
                <a:gd name="T8" fmla="*/ 1852 w 30"/>
                <a:gd name="T9" fmla="*/ 56793 h 160"/>
                <a:gd name="T10" fmla="*/ 6667 w 30"/>
                <a:gd name="T11" fmla="*/ 54650 h 1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160">
                  <a:moveTo>
                    <a:pt x="18" y="153"/>
                  </a:moveTo>
                  <a:cubicBezTo>
                    <a:pt x="21" y="153"/>
                    <a:pt x="24" y="151"/>
                    <a:pt x="26" y="151"/>
                  </a:cubicBezTo>
                  <a:cubicBezTo>
                    <a:pt x="26" y="143"/>
                    <a:pt x="29" y="21"/>
                    <a:pt x="29" y="0"/>
                  </a:cubicBezTo>
                  <a:cubicBezTo>
                    <a:pt x="18" y="2"/>
                    <a:pt x="8" y="5"/>
                    <a:pt x="0" y="8"/>
                  </a:cubicBezTo>
                  <a:cubicBezTo>
                    <a:pt x="2" y="24"/>
                    <a:pt x="5" y="145"/>
                    <a:pt x="5" y="159"/>
                  </a:cubicBezTo>
                  <a:cubicBezTo>
                    <a:pt x="10" y="156"/>
                    <a:pt x="16" y="156"/>
                    <a:pt x="18" y="15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399">
              <a:extLst>
                <a:ext uri="{FF2B5EF4-FFF2-40B4-BE49-F238E27FC236}">
                  <a16:creationId xmlns:a16="http://schemas.microsoft.com/office/drawing/2014/main" id="{F25CBBF5-5C3D-4A56-9D39-10FAFBC96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2111" y="6292846"/>
              <a:ext cx="31750" cy="90488"/>
            </a:xfrm>
            <a:custGeom>
              <a:avLst/>
              <a:gdLst>
                <a:gd name="T0" fmla="*/ 7753 w 86"/>
                <a:gd name="T1" fmla="*/ 28594 h 250"/>
                <a:gd name="T2" fmla="*/ 9599 w 86"/>
                <a:gd name="T3" fmla="*/ 90126 h 250"/>
                <a:gd name="T4" fmla="*/ 16613 w 86"/>
                <a:gd name="T5" fmla="*/ 87954 h 250"/>
                <a:gd name="T6" fmla="*/ 21413 w 86"/>
                <a:gd name="T7" fmla="*/ 87230 h 250"/>
                <a:gd name="T8" fmla="*/ 22520 w 86"/>
                <a:gd name="T9" fmla="*/ 28594 h 250"/>
                <a:gd name="T10" fmla="*/ 15506 w 86"/>
                <a:gd name="T11" fmla="*/ 0 h 250"/>
                <a:gd name="T12" fmla="*/ 7753 w 86"/>
                <a:gd name="T13" fmla="*/ 28594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" h="250">
                  <a:moveTo>
                    <a:pt x="21" y="79"/>
                  </a:moveTo>
                  <a:cubicBezTo>
                    <a:pt x="21" y="79"/>
                    <a:pt x="24" y="217"/>
                    <a:pt x="26" y="249"/>
                  </a:cubicBezTo>
                  <a:cubicBezTo>
                    <a:pt x="32" y="246"/>
                    <a:pt x="40" y="246"/>
                    <a:pt x="45" y="243"/>
                  </a:cubicBezTo>
                  <a:cubicBezTo>
                    <a:pt x="50" y="243"/>
                    <a:pt x="53" y="241"/>
                    <a:pt x="58" y="241"/>
                  </a:cubicBezTo>
                  <a:cubicBezTo>
                    <a:pt x="58" y="212"/>
                    <a:pt x="61" y="79"/>
                    <a:pt x="61" y="79"/>
                  </a:cubicBezTo>
                  <a:cubicBezTo>
                    <a:pt x="64" y="61"/>
                    <a:pt x="85" y="0"/>
                    <a:pt x="42" y="0"/>
                  </a:cubicBezTo>
                  <a:cubicBezTo>
                    <a:pt x="0" y="0"/>
                    <a:pt x="19" y="61"/>
                    <a:pt x="21" y="7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400">
              <a:extLst>
                <a:ext uri="{FF2B5EF4-FFF2-40B4-BE49-F238E27FC236}">
                  <a16:creationId xmlns:a16="http://schemas.microsoft.com/office/drawing/2014/main" id="{26B6111F-F2AD-4DE7-9631-E3F3672E9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249" y="6349996"/>
              <a:ext cx="55562" cy="82550"/>
            </a:xfrm>
            <a:custGeom>
              <a:avLst/>
              <a:gdLst>
                <a:gd name="T0" fmla="*/ 55204 w 155"/>
                <a:gd name="T1" fmla="*/ 41095 h 229"/>
                <a:gd name="T2" fmla="*/ 27602 w 155"/>
                <a:gd name="T3" fmla="*/ 82190 h 229"/>
                <a:gd name="T4" fmla="*/ 0 w 155"/>
                <a:gd name="T5" fmla="*/ 41095 h 229"/>
                <a:gd name="T6" fmla="*/ 27602 w 155"/>
                <a:gd name="T7" fmla="*/ 0 h 229"/>
                <a:gd name="T8" fmla="*/ 55204 w 155"/>
                <a:gd name="T9" fmla="*/ 41095 h 229"/>
                <a:gd name="T10" fmla="*/ 41940 w 155"/>
                <a:gd name="T11" fmla="*/ 41095 h 229"/>
                <a:gd name="T12" fmla="*/ 27602 w 155"/>
                <a:gd name="T13" fmla="*/ 11535 h 229"/>
                <a:gd name="T14" fmla="*/ 13622 w 155"/>
                <a:gd name="T15" fmla="*/ 41095 h 229"/>
                <a:gd name="T16" fmla="*/ 27602 w 155"/>
                <a:gd name="T17" fmla="*/ 70654 h 229"/>
                <a:gd name="T18" fmla="*/ 41940 w 155"/>
                <a:gd name="T19" fmla="*/ 41095 h 2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5" h="229">
                  <a:moveTo>
                    <a:pt x="154" y="114"/>
                  </a:moveTo>
                  <a:cubicBezTo>
                    <a:pt x="154" y="193"/>
                    <a:pt x="117" y="228"/>
                    <a:pt x="77" y="228"/>
                  </a:cubicBezTo>
                  <a:cubicBezTo>
                    <a:pt x="38" y="228"/>
                    <a:pt x="0" y="193"/>
                    <a:pt x="0" y="114"/>
                  </a:cubicBezTo>
                  <a:cubicBezTo>
                    <a:pt x="0" y="34"/>
                    <a:pt x="38" y="0"/>
                    <a:pt x="77" y="0"/>
                  </a:cubicBezTo>
                  <a:cubicBezTo>
                    <a:pt x="117" y="0"/>
                    <a:pt x="154" y="34"/>
                    <a:pt x="154" y="114"/>
                  </a:cubicBezTo>
                  <a:close/>
                  <a:moveTo>
                    <a:pt x="117" y="114"/>
                  </a:moveTo>
                  <a:cubicBezTo>
                    <a:pt x="117" y="53"/>
                    <a:pt x="98" y="32"/>
                    <a:pt x="77" y="32"/>
                  </a:cubicBezTo>
                  <a:cubicBezTo>
                    <a:pt x="53" y="32"/>
                    <a:pt x="38" y="53"/>
                    <a:pt x="38" y="114"/>
                  </a:cubicBezTo>
                  <a:cubicBezTo>
                    <a:pt x="38" y="172"/>
                    <a:pt x="56" y="196"/>
                    <a:pt x="77" y="196"/>
                  </a:cubicBezTo>
                  <a:cubicBezTo>
                    <a:pt x="101" y="196"/>
                    <a:pt x="117" y="175"/>
                    <a:pt x="117" y="1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401">
              <a:extLst>
                <a:ext uri="{FF2B5EF4-FFF2-40B4-BE49-F238E27FC236}">
                  <a16:creationId xmlns:a16="http://schemas.microsoft.com/office/drawing/2014/main" id="{457249C5-C6D7-4F89-B1E0-961A268D0F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336" y="6370634"/>
              <a:ext cx="26988" cy="58737"/>
            </a:xfrm>
            <a:custGeom>
              <a:avLst/>
              <a:gdLst>
                <a:gd name="T0" fmla="*/ 0 w 75"/>
                <a:gd name="T1" fmla="*/ 10323 h 165"/>
                <a:gd name="T2" fmla="*/ 0 w 75"/>
                <a:gd name="T3" fmla="*/ 1068 h 165"/>
                <a:gd name="T4" fmla="*/ 11155 w 75"/>
                <a:gd name="T5" fmla="*/ 1068 h 165"/>
                <a:gd name="T6" fmla="*/ 11155 w 75"/>
                <a:gd name="T7" fmla="*/ 11391 h 165"/>
                <a:gd name="T8" fmla="*/ 11155 w 75"/>
                <a:gd name="T9" fmla="*/ 11391 h 165"/>
                <a:gd name="T10" fmla="*/ 24469 w 75"/>
                <a:gd name="T11" fmla="*/ 0 h 165"/>
                <a:gd name="T12" fmla="*/ 26628 w 75"/>
                <a:gd name="T13" fmla="*/ 0 h 165"/>
                <a:gd name="T14" fmla="*/ 26628 w 75"/>
                <a:gd name="T15" fmla="*/ 13171 h 165"/>
                <a:gd name="T16" fmla="*/ 22670 w 75"/>
                <a:gd name="T17" fmla="*/ 12459 h 165"/>
                <a:gd name="T18" fmla="*/ 12235 w 75"/>
                <a:gd name="T19" fmla="*/ 26343 h 165"/>
                <a:gd name="T20" fmla="*/ 12235 w 75"/>
                <a:gd name="T21" fmla="*/ 58381 h 165"/>
                <a:gd name="T22" fmla="*/ 0 w 75"/>
                <a:gd name="T23" fmla="*/ 58381 h 165"/>
                <a:gd name="T24" fmla="*/ 0 w 75"/>
                <a:gd name="T25" fmla="*/ 10323 h 1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5" h="165">
                  <a:moveTo>
                    <a:pt x="0" y="29"/>
                  </a:moveTo>
                  <a:cubicBezTo>
                    <a:pt x="0" y="19"/>
                    <a:pt x="0" y="11"/>
                    <a:pt x="0" y="3"/>
                  </a:cubicBezTo>
                  <a:lnTo>
                    <a:pt x="31" y="3"/>
                  </a:lnTo>
                  <a:cubicBezTo>
                    <a:pt x="31" y="13"/>
                    <a:pt x="31" y="24"/>
                    <a:pt x="31" y="32"/>
                  </a:cubicBezTo>
                  <a:cubicBezTo>
                    <a:pt x="37" y="19"/>
                    <a:pt x="47" y="0"/>
                    <a:pt x="68" y="0"/>
                  </a:cubicBezTo>
                  <a:cubicBezTo>
                    <a:pt x="71" y="0"/>
                    <a:pt x="71" y="0"/>
                    <a:pt x="74" y="0"/>
                  </a:cubicBezTo>
                  <a:lnTo>
                    <a:pt x="74" y="37"/>
                  </a:lnTo>
                  <a:cubicBezTo>
                    <a:pt x="71" y="37"/>
                    <a:pt x="68" y="35"/>
                    <a:pt x="63" y="35"/>
                  </a:cubicBezTo>
                  <a:cubicBezTo>
                    <a:pt x="50" y="35"/>
                    <a:pt x="34" y="45"/>
                    <a:pt x="34" y="74"/>
                  </a:cubicBezTo>
                  <a:lnTo>
                    <a:pt x="34" y="164"/>
                  </a:lnTo>
                  <a:lnTo>
                    <a:pt x="0" y="164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402">
              <a:extLst>
                <a:ext uri="{FF2B5EF4-FFF2-40B4-BE49-F238E27FC236}">
                  <a16:creationId xmlns:a16="http://schemas.microsoft.com/office/drawing/2014/main" id="{5B3BC7BA-B078-4B2D-88F5-1E77A1C238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499" y="6369046"/>
              <a:ext cx="44450" cy="84138"/>
            </a:xfrm>
            <a:custGeom>
              <a:avLst/>
              <a:gdLst>
                <a:gd name="T0" fmla="*/ 2891 w 123"/>
                <a:gd name="T1" fmla="*/ 68317 h 234"/>
                <a:gd name="T2" fmla="*/ 18430 w 123"/>
                <a:gd name="T3" fmla="*/ 72992 h 234"/>
                <a:gd name="T4" fmla="*/ 31802 w 123"/>
                <a:gd name="T5" fmla="*/ 55013 h 234"/>
                <a:gd name="T6" fmla="*/ 31802 w 123"/>
                <a:gd name="T7" fmla="*/ 49260 h 234"/>
                <a:gd name="T8" fmla="*/ 18430 w 123"/>
                <a:gd name="T9" fmla="*/ 58969 h 234"/>
                <a:gd name="T10" fmla="*/ 0 w 123"/>
                <a:gd name="T11" fmla="*/ 30203 h 234"/>
                <a:gd name="T12" fmla="*/ 19153 w 123"/>
                <a:gd name="T13" fmla="*/ 0 h 234"/>
                <a:gd name="T14" fmla="*/ 32524 w 123"/>
                <a:gd name="T15" fmla="*/ 9349 h 234"/>
                <a:gd name="T16" fmla="*/ 32524 w 123"/>
                <a:gd name="T17" fmla="*/ 0 h 234"/>
                <a:gd name="T18" fmla="*/ 44089 w 123"/>
                <a:gd name="T19" fmla="*/ 0 h 234"/>
                <a:gd name="T20" fmla="*/ 44089 w 123"/>
                <a:gd name="T21" fmla="*/ 9349 h 234"/>
                <a:gd name="T22" fmla="*/ 44089 w 123"/>
                <a:gd name="T23" fmla="*/ 52137 h 234"/>
                <a:gd name="T24" fmla="*/ 20237 w 123"/>
                <a:gd name="T25" fmla="*/ 83778 h 234"/>
                <a:gd name="T26" fmla="*/ 2168 w 123"/>
                <a:gd name="T27" fmla="*/ 79823 h 234"/>
                <a:gd name="T28" fmla="*/ 2891 w 123"/>
                <a:gd name="T29" fmla="*/ 68317 h 234"/>
                <a:gd name="T30" fmla="*/ 32524 w 123"/>
                <a:gd name="T31" fmla="*/ 29484 h 234"/>
                <a:gd name="T32" fmla="*/ 22044 w 123"/>
                <a:gd name="T33" fmla="*/ 10427 h 234"/>
                <a:gd name="T34" fmla="*/ 12648 w 123"/>
                <a:gd name="T35" fmla="*/ 29484 h 234"/>
                <a:gd name="T36" fmla="*/ 21322 w 123"/>
                <a:gd name="T37" fmla="*/ 49260 h 234"/>
                <a:gd name="T38" fmla="*/ 32524 w 123"/>
                <a:gd name="T39" fmla="*/ 29484 h 2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3" h="234">
                  <a:moveTo>
                    <a:pt x="8" y="190"/>
                  </a:moveTo>
                  <a:cubicBezTo>
                    <a:pt x="16" y="195"/>
                    <a:pt x="32" y="203"/>
                    <a:pt x="51" y="203"/>
                  </a:cubicBezTo>
                  <a:cubicBezTo>
                    <a:pt x="82" y="203"/>
                    <a:pt x="88" y="177"/>
                    <a:pt x="88" y="153"/>
                  </a:cubicBezTo>
                  <a:lnTo>
                    <a:pt x="88" y="137"/>
                  </a:lnTo>
                  <a:cubicBezTo>
                    <a:pt x="82" y="150"/>
                    <a:pt x="72" y="164"/>
                    <a:pt x="51" y="164"/>
                  </a:cubicBezTo>
                  <a:cubicBezTo>
                    <a:pt x="29" y="164"/>
                    <a:pt x="0" y="148"/>
                    <a:pt x="0" y="84"/>
                  </a:cubicBezTo>
                  <a:cubicBezTo>
                    <a:pt x="0" y="39"/>
                    <a:pt x="14" y="0"/>
                    <a:pt x="53" y="0"/>
                  </a:cubicBezTo>
                  <a:cubicBezTo>
                    <a:pt x="74" y="0"/>
                    <a:pt x="85" y="13"/>
                    <a:pt x="90" y="26"/>
                  </a:cubicBezTo>
                  <a:lnTo>
                    <a:pt x="90" y="0"/>
                  </a:lnTo>
                  <a:lnTo>
                    <a:pt x="122" y="0"/>
                  </a:lnTo>
                  <a:lnTo>
                    <a:pt x="122" y="26"/>
                  </a:lnTo>
                  <a:lnTo>
                    <a:pt x="122" y="145"/>
                  </a:lnTo>
                  <a:cubicBezTo>
                    <a:pt x="122" y="195"/>
                    <a:pt x="109" y="233"/>
                    <a:pt x="56" y="233"/>
                  </a:cubicBezTo>
                  <a:cubicBezTo>
                    <a:pt x="32" y="233"/>
                    <a:pt x="14" y="227"/>
                    <a:pt x="6" y="222"/>
                  </a:cubicBezTo>
                  <a:lnTo>
                    <a:pt x="8" y="190"/>
                  </a:lnTo>
                  <a:close/>
                  <a:moveTo>
                    <a:pt x="90" y="82"/>
                  </a:moveTo>
                  <a:cubicBezTo>
                    <a:pt x="90" y="47"/>
                    <a:pt x="80" y="29"/>
                    <a:pt x="61" y="29"/>
                  </a:cubicBezTo>
                  <a:cubicBezTo>
                    <a:pt x="43" y="29"/>
                    <a:pt x="35" y="47"/>
                    <a:pt x="35" y="82"/>
                  </a:cubicBezTo>
                  <a:cubicBezTo>
                    <a:pt x="35" y="121"/>
                    <a:pt x="48" y="137"/>
                    <a:pt x="59" y="137"/>
                  </a:cubicBezTo>
                  <a:cubicBezTo>
                    <a:pt x="80" y="137"/>
                    <a:pt x="90" y="119"/>
                    <a:pt x="90" y="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403">
              <a:extLst>
                <a:ext uri="{FF2B5EF4-FFF2-40B4-BE49-F238E27FC236}">
                  <a16:creationId xmlns:a16="http://schemas.microsoft.com/office/drawing/2014/main" id="{8D08DC38-1966-4A74-A474-39BC3276C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886" y="6369046"/>
              <a:ext cx="42863" cy="61913"/>
            </a:xfrm>
            <a:custGeom>
              <a:avLst/>
              <a:gdLst>
                <a:gd name="T0" fmla="*/ 4722 w 118"/>
                <a:gd name="T1" fmla="*/ 4735 h 170"/>
                <a:gd name="T2" fmla="*/ 21432 w 118"/>
                <a:gd name="T3" fmla="*/ 0 h 170"/>
                <a:gd name="T4" fmla="*/ 41410 w 118"/>
                <a:gd name="T5" fmla="*/ 24037 h 170"/>
                <a:gd name="T6" fmla="*/ 41410 w 118"/>
                <a:gd name="T7" fmla="*/ 49895 h 170"/>
                <a:gd name="T8" fmla="*/ 42500 w 118"/>
                <a:gd name="T9" fmla="*/ 60456 h 170"/>
                <a:gd name="T10" fmla="*/ 30876 w 118"/>
                <a:gd name="T11" fmla="*/ 60456 h 170"/>
                <a:gd name="T12" fmla="*/ 29786 w 118"/>
                <a:gd name="T13" fmla="*/ 52808 h 170"/>
                <a:gd name="T14" fmla="*/ 29786 w 118"/>
                <a:gd name="T15" fmla="*/ 52808 h 170"/>
                <a:gd name="T16" fmla="*/ 15620 w 118"/>
                <a:gd name="T17" fmla="*/ 61549 h 170"/>
                <a:gd name="T18" fmla="*/ 0 w 118"/>
                <a:gd name="T19" fmla="*/ 44067 h 170"/>
                <a:gd name="T20" fmla="*/ 27970 w 118"/>
                <a:gd name="T21" fmla="*/ 24037 h 170"/>
                <a:gd name="T22" fmla="*/ 30876 w 118"/>
                <a:gd name="T23" fmla="*/ 24037 h 170"/>
                <a:gd name="T24" fmla="*/ 30876 w 118"/>
                <a:gd name="T25" fmla="*/ 21852 h 170"/>
                <a:gd name="T26" fmla="*/ 21432 w 118"/>
                <a:gd name="T27" fmla="*/ 10562 h 170"/>
                <a:gd name="T28" fmla="*/ 6902 w 118"/>
                <a:gd name="T29" fmla="*/ 16389 h 170"/>
                <a:gd name="T30" fmla="*/ 4722 w 118"/>
                <a:gd name="T31" fmla="*/ 4735 h 170"/>
                <a:gd name="T32" fmla="*/ 29786 w 118"/>
                <a:gd name="T33" fmla="*/ 31685 h 170"/>
                <a:gd name="T34" fmla="*/ 29060 w 118"/>
                <a:gd name="T35" fmla="*/ 31685 h 170"/>
                <a:gd name="T36" fmla="*/ 11624 w 118"/>
                <a:gd name="T37" fmla="*/ 43339 h 170"/>
                <a:gd name="T38" fmla="*/ 19252 w 118"/>
                <a:gd name="T39" fmla="*/ 51716 h 170"/>
                <a:gd name="T40" fmla="*/ 29786 w 118"/>
                <a:gd name="T41" fmla="*/ 35327 h 170"/>
                <a:gd name="T42" fmla="*/ 29786 w 118"/>
                <a:gd name="T43" fmla="*/ 31685 h 1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8" h="170">
                  <a:moveTo>
                    <a:pt x="13" y="13"/>
                  </a:moveTo>
                  <a:cubicBezTo>
                    <a:pt x="24" y="7"/>
                    <a:pt x="37" y="0"/>
                    <a:pt x="59" y="0"/>
                  </a:cubicBezTo>
                  <a:cubicBezTo>
                    <a:pt x="104" y="0"/>
                    <a:pt x="114" y="23"/>
                    <a:pt x="114" y="66"/>
                  </a:cubicBezTo>
                  <a:lnTo>
                    <a:pt x="114" y="137"/>
                  </a:lnTo>
                  <a:cubicBezTo>
                    <a:pt x="114" y="148"/>
                    <a:pt x="114" y="158"/>
                    <a:pt x="117" y="166"/>
                  </a:cubicBezTo>
                  <a:lnTo>
                    <a:pt x="85" y="166"/>
                  </a:lnTo>
                  <a:cubicBezTo>
                    <a:pt x="82" y="161"/>
                    <a:pt x="82" y="153"/>
                    <a:pt x="82" y="145"/>
                  </a:cubicBezTo>
                  <a:cubicBezTo>
                    <a:pt x="74" y="158"/>
                    <a:pt x="65" y="169"/>
                    <a:pt x="43" y="169"/>
                  </a:cubicBezTo>
                  <a:cubicBezTo>
                    <a:pt x="22" y="169"/>
                    <a:pt x="0" y="150"/>
                    <a:pt x="0" y="121"/>
                  </a:cubicBezTo>
                  <a:cubicBezTo>
                    <a:pt x="0" y="76"/>
                    <a:pt x="32" y="66"/>
                    <a:pt x="77" y="66"/>
                  </a:cubicBezTo>
                  <a:lnTo>
                    <a:pt x="85" y="66"/>
                  </a:lnTo>
                  <a:lnTo>
                    <a:pt x="85" y="60"/>
                  </a:lnTo>
                  <a:cubicBezTo>
                    <a:pt x="85" y="45"/>
                    <a:pt x="78" y="29"/>
                    <a:pt x="59" y="29"/>
                  </a:cubicBezTo>
                  <a:cubicBezTo>
                    <a:pt x="41" y="29"/>
                    <a:pt x="27" y="39"/>
                    <a:pt x="19" y="45"/>
                  </a:cubicBezTo>
                  <a:lnTo>
                    <a:pt x="13" y="13"/>
                  </a:lnTo>
                  <a:close/>
                  <a:moveTo>
                    <a:pt x="82" y="87"/>
                  </a:moveTo>
                  <a:lnTo>
                    <a:pt x="80" y="87"/>
                  </a:lnTo>
                  <a:cubicBezTo>
                    <a:pt x="51" y="87"/>
                    <a:pt x="32" y="95"/>
                    <a:pt x="32" y="119"/>
                  </a:cubicBezTo>
                  <a:cubicBezTo>
                    <a:pt x="32" y="135"/>
                    <a:pt x="40" y="142"/>
                    <a:pt x="53" y="142"/>
                  </a:cubicBezTo>
                  <a:cubicBezTo>
                    <a:pt x="74" y="142"/>
                    <a:pt x="82" y="124"/>
                    <a:pt x="82" y="97"/>
                  </a:cubicBezTo>
                  <a:lnTo>
                    <a:pt x="82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404">
              <a:extLst>
                <a:ext uri="{FF2B5EF4-FFF2-40B4-BE49-F238E27FC236}">
                  <a16:creationId xmlns:a16="http://schemas.microsoft.com/office/drawing/2014/main" id="{DA86BDA0-1155-4154-92DA-9CEB84F33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1686" y="6370634"/>
              <a:ext cx="41275" cy="58737"/>
            </a:xfrm>
            <a:custGeom>
              <a:avLst/>
              <a:gdLst>
                <a:gd name="T0" fmla="*/ 0 w 115"/>
                <a:gd name="T1" fmla="*/ 10323 h 165"/>
                <a:gd name="T2" fmla="*/ 0 w 115"/>
                <a:gd name="T3" fmla="*/ 1068 h 165"/>
                <a:gd name="T4" fmla="*/ 11485 w 115"/>
                <a:gd name="T5" fmla="*/ 1068 h 165"/>
                <a:gd name="T6" fmla="*/ 11485 w 115"/>
                <a:gd name="T7" fmla="*/ 9612 h 165"/>
                <a:gd name="T8" fmla="*/ 11485 w 115"/>
                <a:gd name="T9" fmla="*/ 9612 h 165"/>
                <a:gd name="T10" fmla="*/ 11485 w 115"/>
                <a:gd name="T11" fmla="*/ 9612 h 165"/>
                <a:gd name="T12" fmla="*/ 25842 w 115"/>
                <a:gd name="T13" fmla="*/ 0 h 165"/>
                <a:gd name="T14" fmla="*/ 40916 w 115"/>
                <a:gd name="T15" fmla="*/ 21715 h 165"/>
                <a:gd name="T16" fmla="*/ 40916 w 115"/>
                <a:gd name="T17" fmla="*/ 58381 h 165"/>
                <a:gd name="T18" fmla="*/ 28713 w 115"/>
                <a:gd name="T19" fmla="*/ 58381 h 165"/>
                <a:gd name="T20" fmla="*/ 28713 w 115"/>
                <a:gd name="T21" fmla="*/ 23495 h 165"/>
                <a:gd name="T22" fmla="*/ 20817 w 115"/>
                <a:gd name="T23" fmla="*/ 11391 h 165"/>
                <a:gd name="T24" fmla="*/ 12562 w 115"/>
                <a:gd name="T25" fmla="*/ 24563 h 165"/>
                <a:gd name="T26" fmla="*/ 12562 w 115"/>
                <a:gd name="T27" fmla="*/ 58381 h 165"/>
                <a:gd name="T28" fmla="*/ 0 w 115"/>
                <a:gd name="T29" fmla="*/ 58381 h 165"/>
                <a:gd name="T30" fmla="*/ 0 w 115"/>
                <a:gd name="T31" fmla="*/ 10323 h 1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5" h="165">
                  <a:moveTo>
                    <a:pt x="0" y="29"/>
                  </a:moveTo>
                  <a:cubicBezTo>
                    <a:pt x="0" y="19"/>
                    <a:pt x="0" y="11"/>
                    <a:pt x="0" y="3"/>
                  </a:cubicBezTo>
                  <a:lnTo>
                    <a:pt x="32" y="3"/>
                  </a:lnTo>
                  <a:cubicBezTo>
                    <a:pt x="32" y="11"/>
                    <a:pt x="32" y="19"/>
                    <a:pt x="32" y="27"/>
                  </a:cubicBezTo>
                  <a:cubicBezTo>
                    <a:pt x="37" y="16"/>
                    <a:pt x="48" y="0"/>
                    <a:pt x="72" y="0"/>
                  </a:cubicBezTo>
                  <a:cubicBezTo>
                    <a:pt x="104" y="0"/>
                    <a:pt x="114" y="27"/>
                    <a:pt x="114" y="61"/>
                  </a:cubicBezTo>
                  <a:lnTo>
                    <a:pt x="114" y="164"/>
                  </a:lnTo>
                  <a:lnTo>
                    <a:pt x="80" y="164"/>
                  </a:lnTo>
                  <a:lnTo>
                    <a:pt x="80" y="66"/>
                  </a:lnTo>
                  <a:cubicBezTo>
                    <a:pt x="80" y="43"/>
                    <a:pt x="74" y="32"/>
                    <a:pt x="58" y="32"/>
                  </a:cubicBezTo>
                  <a:cubicBezTo>
                    <a:pt x="40" y="32"/>
                    <a:pt x="35" y="50"/>
                    <a:pt x="35" y="69"/>
                  </a:cubicBezTo>
                  <a:lnTo>
                    <a:pt x="35" y="164"/>
                  </a:lnTo>
                  <a:lnTo>
                    <a:pt x="0" y="164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405">
              <a:extLst>
                <a:ext uri="{FF2B5EF4-FFF2-40B4-BE49-F238E27FC236}">
                  <a16:creationId xmlns:a16="http://schemas.microsoft.com/office/drawing/2014/main" id="{121F1736-B97B-44EB-A0B3-C415EB2B1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4074" y="6346821"/>
              <a:ext cx="14287" cy="82550"/>
            </a:xfrm>
            <a:custGeom>
              <a:avLst/>
              <a:gdLst>
                <a:gd name="T0" fmla="*/ 0 w 38"/>
                <a:gd name="T1" fmla="*/ 0 h 231"/>
                <a:gd name="T2" fmla="*/ 13911 w 38"/>
                <a:gd name="T3" fmla="*/ 0 h 231"/>
                <a:gd name="T4" fmla="*/ 13911 w 38"/>
                <a:gd name="T5" fmla="*/ 14294 h 231"/>
                <a:gd name="T6" fmla="*/ 0 w 38"/>
                <a:gd name="T7" fmla="*/ 14294 h 231"/>
                <a:gd name="T8" fmla="*/ 0 w 38"/>
                <a:gd name="T9" fmla="*/ 0 h 231"/>
                <a:gd name="T10" fmla="*/ 0 w 38"/>
                <a:gd name="T11" fmla="*/ 24658 h 231"/>
                <a:gd name="T12" fmla="*/ 13159 w 38"/>
                <a:gd name="T13" fmla="*/ 24658 h 231"/>
                <a:gd name="T14" fmla="*/ 13159 w 38"/>
                <a:gd name="T15" fmla="*/ 82193 h 231"/>
                <a:gd name="T16" fmla="*/ 0 w 38"/>
                <a:gd name="T17" fmla="*/ 82193 h 231"/>
                <a:gd name="T18" fmla="*/ 0 w 38"/>
                <a:gd name="T19" fmla="*/ 24658 h 2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231">
                  <a:moveTo>
                    <a:pt x="0" y="0"/>
                  </a:moveTo>
                  <a:lnTo>
                    <a:pt x="37" y="0"/>
                  </a:lnTo>
                  <a:lnTo>
                    <a:pt x="37" y="40"/>
                  </a:lnTo>
                  <a:lnTo>
                    <a:pt x="0" y="40"/>
                  </a:lnTo>
                  <a:lnTo>
                    <a:pt x="0" y="0"/>
                  </a:lnTo>
                  <a:close/>
                  <a:moveTo>
                    <a:pt x="0" y="69"/>
                  </a:moveTo>
                  <a:lnTo>
                    <a:pt x="35" y="69"/>
                  </a:lnTo>
                  <a:lnTo>
                    <a:pt x="35" y="230"/>
                  </a:lnTo>
                  <a:lnTo>
                    <a:pt x="0" y="23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Freeform 406">
              <a:extLst>
                <a:ext uri="{FF2B5EF4-FFF2-40B4-BE49-F238E27FC236}">
                  <a16:creationId xmlns:a16="http://schemas.microsoft.com/office/drawing/2014/main" id="{9EC0B543-753A-4039-9650-AB768DF8C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299" y="6372221"/>
              <a:ext cx="34925" cy="58738"/>
            </a:xfrm>
            <a:custGeom>
              <a:avLst/>
              <a:gdLst>
                <a:gd name="T0" fmla="*/ 0 w 99"/>
                <a:gd name="T1" fmla="*/ 46048 h 162"/>
                <a:gd name="T2" fmla="*/ 21519 w 99"/>
                <a:gd name="T3" fmla="*/ 10515 h 162"/>
                <a:gd name="T4" fmla="*/ 1058 w 99"/>
                <a:gd name="T5" fmla="*/ 10515 h 162"/>
                <a:gd name="T6" fmla="*/ 1058 w 99"/>
                <a:gd name="T7" fmla="*/ 0 h 162"/>
                <a:gd name="T8" fmla="*/ 34572 w 99"/>
                <a:gd name="T9" fmla="*/ 0 h 162"/>
                <a:gd name="T10" fmla="*/ 34572 w 99"/>
                <a:gd name="T11" fmla="*/ 11603 h 162"/>
                <a:gd name="T12" fmla="*/ 13053 w 99"/>
                <a:gd name="T13" fmla="*/ 47861 h 162"/>
                <a:gd name="T14" fmla="*/ 34572 w 99"/>
                <a:gd name="T15" fmla="*/ 47861 h 162"/>
                <a:gd name="T16" fmla="*/ 34572 w 99"/>
                <a:gd name="T17" fmla="*/ 58375 h 162"/>
                <a:gd name="T18" fmla="*/ 0 w 99"/>
                <a:gd name="T19" fmla="*/ 58375 h 162"/>
                <a:gd name="T20" fmla="*/ 0 w 99"/>
                <a:gd name="T21" fmla="*/ 46048 h 1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9" h="162">
                  <a:moveTo>
                    <a:pt x="0" y="127"/>
                  </a:moveTo>
                  <a:lnTo>
                    <a:pt x="61" y="29"/>
                  </a:lnTo>
                  <a:lnTo>
                    <a:pt x="3" y="29"/>
                  </a:lnTo>
                  <a:lnTo>
                    <a:pt x="3" y="0"/>
                  </a:lnTo>
                  <a:lnTo>
                    <a:pt x="98" y="0"/>
                  </a:lnTo>
                  <a:lnTo>
                    <a:pt x="98" y="32"/>
                  </a:lnTo>
                  <a:lnTo>
                    <a:pt x="37" y="132"/>
                  </a:lnTo>
                  <a:lnTo>
                    <a:pt x="98" y="132"/>
                  </a:lnTo>
                  <a:lnTo>
                    <a:pt x="98" y="161"/>
                  </a:lnTo>
                  <a:lnTo>
                    <a:pt x="0" y="161"/>
                  </a:lnTo>
                  <a:lnTo>
                    <a:pt x="0" y="12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407">
              <a:extLst>
                <a:ext uri="{FF2B5EF4-FFF2-40B4-BE49-F238E27FC236}">
                  <a16:creationId xmlns:a16="http://schemas.microsoft.com/office/drawing/2014/main" id="{1E678AF7-2907-4866-885A-24D913BBF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5986" y="6369046"/>
              <a:ext cx="42863" cy="61913"/>
            </a:xfrm>
            <a:custGeom>
              <a:avLst/>
              <a:gdLst>
                <a:gd name="T0" fmla="*/ 4722 w 118"/>
                <a:gd name="T1" fmla="*/ 4735 h 170"/>
                <a:gd name="T2" fmla="*/ 21068 w 118"/>
                <a:gd name="T3" fmla="*/ 0 h 170"/>
                <a:gd name="T4" fmla="*/ 41410 w 118"/>
                <a:gd name="T5" fmla="*/ 24037 h 170"/>
                <a:gd name="T6" fmla="*/ 41410 w 118"/>
                <a:gd name="T7" fmla="*/ 49895 h 170"/>
                <a:gd name="T8" fmla="*/ 42500 w 118"/>
                <a:gd name="T9" fmla="*/ 60456 h 170"/>
                <a:gd name="T10" fmla="*/ 30876 w 118"/>
                <a:gd name="T11" fmla="*/ 60456 h 170"/>
                <a:gd name="T12" fmla="*/ 29786 w 118"/>
                <a:gd name="T13" fmla="*/ 52808 h 170"/>
                <a:gd name="T14" fmla="*/ 29786 w 118"/>
                <a:gd name="T15" fmla="*/ 52808 h 170"/>
                <a:gd name="T16" fmla="*/ 15256 w 118"/>
                <a:gd name="T17" fmla="*/ 61549 h 170"/>
                <a:gd name="T18" fmla="*/ 0 w 118"/>
                <a:gd name="T19" fmla="*/ 44067 h 170"/>
                <a:gd name="T20" fmla="*/ 27970 w 118"/>
                <a:gd name="T21" fmla="*/ 24037 h 170"/>
                <a:gd name="T22" fmla="*/ 30876 w 118"/>
                <a:gd name="T23" fmla="*/ 24037 h 170"/>
                <a:gd name="T24" fmla="*/ 30876 w 118"/>
                <a:gd name="T25" fmla="*/ 21852 h 170"/>
                <a:gd name="T26" fmla="*/ 21068 w 118"/>
                <a:gd name="T27" fmla="*/ 10562 h 170"/>
                <a:gd name="T28" fmla="*/ 6902 w 118"/>
                <a:gd name="T29" fmla="*/ 16389 h 170"/>
                <a:gd name="T30" fmla="*/ 4722 w 118"/>
                <a:gd name="T31" fmla="*/ 4735 h 170"/>
                <a:gd name="T32" fmla="*/ 29786 w 118"/>
                <a:gd name="T33" fmla="*/ 31685 h 170"/>
                <a:gd name="T34" fmla="*/ 28696 w 118"/>
                <a:gd name="T35" fmla="*/ 31685 h 170"/>
                <a:gd name="T36" fmla="*/ 11624 w 118"/>
                <a:gd name="T37" fmla="*/ 43339 h 170"/>
                <a:gd name="T38" fmla="*/ 19252 w 118"/>
                <a:gd name="T39" fmla="*/ 51716 h 170"/>
                <a:gd name="T40" fmla="*/ 29786 w 118"/>
                <a:gd name="T41" fmla="*/ 35327 h 170"/>
                <a:gd name="T42" fmla="*/ 29786 w 118"/>
                <a:gd name="T43" fmla="*/ 31685 h 1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8" h="170">
                  <a:moveTo>
                    <a:pt x="13" y="13"/>
                  </a:moveTo>
                  <a:cubicBezTo>
                    <a:pt x="24" y="7"/>
                    <a:pt x="37" y="0"/>
                    <a:pt x="58" y="0"/>
                  </a:cubicBezTo>
                  <a:cubicBezTo>
                    <a:pt x="103" y="0"/>
                    <a:pt x="114" y="23"/>
                    <a:pt x="114" y="66"/>
                  </a:cubicBezTo>
                  <a:lnTo>
                    <a:pt x="114" y="137"/>
                  </a:lnTo>
                  <a:cubicBezTo>
                    <a:pt x="114" y="148"/>
                    <a:pt x="114" y="158"/>
                    <a:pt x="117" y="166"/>
                  </a:cubicBezTo>
                  <a:lnTo>
                    <a:pt x="85" y="166"/>
                  </a:lnTo>
                  <a:cubicBezTo>
                    <a:pt x="82" y="161"/>
                    <a:pt x="82" y="153"/>
                    <a:pt x="82" y="145"/>
                  </a:cubicBezTo>
                  <a:cubicBezTo>
                    <a:pt x="74" y="158"/>
                    <a:pt x="64" y="169"/>
                    <a:pt x="42" y="169"/>
                  </a:cubicBezTo>
                  <a:cubicBezTo>
                    <a:pt x="21" y="169"/>
                    <a:pt x="0" y="150"/>
                    <a:pt x="0" y="121"/>
                  </a:cubicBezTo>
                  <a:cubicBezTo>
                    <a:pt x="0" y="76"/>
                    <a:pt x="32" y="66"/>
                    <a:pt x="77" y="66"/>
                  </a:cubicBezTo>
                  <a:lnTo>
                    <a:pt x="85" y="66"/>
                  </a:lnTo>
                  <a:lnTo>
                    <a:pt x="85" y="60"/>
                  </a:lnTo>
                  <a:cubicBezTo>
                    <a:pt x="85" y="45"/>
                    <a:pt x="77" y="29"/>
                    <a:pt x="58" y="29"/>
                  </a:cubicBezTo>
                  <a:cubicBezTo>
                    <a:pt x="40" y="29"/>
                    <a:pt x="26" y="39"/>
                    <a:pt x="19" y="45"/>
                  </a:cubicBezTo>
                  <a:lnTo>
                    <a:pt x="13" y="13"/>
                  </a:lnTo>
                  <a:close/>
                  <a:moveTo>
                    <a:pt x="82" y="87"/>
                  </a:moveTo>
                  <a:lnTo>
                    <a:pt x="79" y="87"/>
                  </a:lnTo>
                  <a:cubicBezTo>
                    <a:pt x="50" y="87"/>
                    <a:pt x="32" y="95"/>
                    <a:pt x="32" y="119"/>
                  </a:cubicBezTo>
                  <a:cubicBezTo>
                    <a:pt x="32" y="135"/>
                    <a:pt x="40" y="142"/>
                    <a:pt x="53" y="142"/>
                  </a:cubicBezTo>
                  <a:cubicBezTo>
                    <a:pt x="74" y="142"/>
                    <a:pt x="82" y="124"/>
                    <a:pt x="82" y="97"/>
                  </a:cubicBezTo>
                  <a:lnTo>
                    <a:pt x="82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408">
              <a:extLst>
                <a:ext uri="{FF2B5EF4-FFF2-40B4-BE49-F238E27FC236}">
                  <a16:creationId xmlns:a16="http://schemas.microsoft.com/office/drawing/2014/main" id="{3FB2377F-0CF1-4C54-A930-BE90AE3C1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3611" y="6369046"/>
              <a:ext cx="38100" cy="84138"/>
            </a:xfrm>
            <a:custGeom>
              <a:avLst/>
              <a:gdLst>
                <a:gd name="T0" fmla="*/ 37737 w 105"/>
                <a:gd name="T1" fmla="*/ 57890 h 234"/>
                <a:gd name="T2" fmla="*/ 25037 w 105"/>
                <a:gd name="T3" fmla="*/ 59688 h 234"/>
                <a:gd name="T4" fmla="*/ 24311 w 105"/>
                <a:gd name="T5" fmla="*/ 59688 h 234"/>
                <a:gd name="T6" fmla="*/ 22134 w 105"/>
                <a:gd name="T7" fmla="*/ 65441 h 234"/>
                <a:gd name="T8" fmla="*/ 26126 w 105"/>
                <a:gd name="T9" fmla="*/ 64722 h 234"/>
                <a:gd name="T10" fmla="*/ 34834 w 105"/>
                <a:gd name="T11" fmla="*/ 72992 h 234"/>
                <a:gd name="T12" fmla="*/ 23223 w 105"/>
                <a:gd name="T13" fmla="*/ 83778 h 234"/>
                <a:gd name="T14" fmla="*/ 12700 w 105"/>
                <a:gd name="T15" fmla="*/ 81621 h 234"/>
                <a:gd name="T16" fmla="*/ 14514 w 105"/>
                <a:gd name="T17" fmla="*/ 76947 h 234"/>
                <a:gd name="T18" fmla="*/ 21409 w 105"/>
                <a:gd name="T19" fmla="*/ 78745 h 234"/>
                <a:gd name="T20" fmla="*/ 27214 w 105"/>
                <a:gd name="T21" fmla="*/ 74070 h 234"/>
                <a:gd name="T22" fmla="*/ 22134 w 105"/>
                <a:gd name="T23" fmla="*/ 70115 h 234"/>
                <a:gd name="T24" fmla="*/ 18506 w 105"/>
                <a:gd name="T25" fmla="*/ 71194 h 234"/>
                <a:gd name="T26" fmla="*/ 16329 w 105"/>
                <a:gd name="T27" fmla="*/ 69396 h 234"/>
                <a:gd name="T28" fmla="*/ 19231 w 105"/>
                <a:gd name="T29" fmla="*/ 59688 h 234"/>
                <a:gd name="T30" fmla="*/ 0 w 105"/>
                <a:gd name="T31" fmla="*/ 30203 h 234"/>
                <a:gd name="T32" fmla="*/ 25037 w 105"/>
                <a:gd name="T33" fmla="*/ 0 h 234"/>
                <a:gd name="T34" fmla="*/ 35560 w 105"/>
                <a:gd name="T35" fmla="*/ 1798 h 234"/>
                <a:gd name="T36" fmla="*/ 34834 w 105"/>
                <a:gd name="T37" fmla="*/ 13304 h 234"/>
                <a:gd name="T38" fmla="*/ 26126 w 105"/>
                <a:gd name="T39" fmla="*/ 10427 h 234"/>
                <a:gd name="T40" fmla="*/ 12700 w 105"/>
                <a:gd name="T41" fmla="*/ 30203 h 234"/>
                <a:gd name="T42" fmla="*/ 27214 w 105"/>
                <a:gd name="T43" fmla="*/ 49260 h 234"/>
                <a:gd name="T44" fmla="*/ 35560 w 105"/>
                <a:gd name="T45" fmla="*/ 46384 h 234"/>
                <a:gd name="T46" fmla="*/ 37737 w 105"/>
                <a:gd name="T47" fmla="*/ 57890 h 2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5" h="234">
                  <a:moveTo>
                    <a:pt x="104" y="161"/>
                  </a:moveTo>
                  <a:cubicBezTo>
                    <a:pt x="96" y="164"/>
                    <a:pt x="82" y="166"/>
                    <a:pt x="69" y="166"/>
                  </a:cubicBezTo>
                  <a:lnTo>
                    <a:pt x="67" y="166"/>
                  </a:lnTo>
                  <a:lnTo>
                    <a:pt x="61" y="182"/>
                  </a:lnTo>
                  <a:cubicBezTo>
                    <a:pt x="64" y="182"/>
                    <a:pt x="67" y="180"/>
                    <a:pt x="72" y="180"/>
                  </a:cubicBezTo>
                  <a:cubicBezTo>
                    <a:pt x="88" y="180"/>
                    <a:pt x="96" y="190"/>
                    <a:pt x="96" y="203"/>
                  </a:cubicBezTo>
                  <a:cubicBezTo>
                    <a:pt x="96" y="222"/>
                    <a:pt x="77" y="233"/>
                    <a:pt x="64" y="233"/>
                  </a:cubicBezTo>
                  <a:cubicBezTo>
                    <a:pt x="53" y="233"/>
                    <a:pt x="40" y="230"/>
                    <a:pt x="35" y="227"/>
                  </a:cubicBezTo>
                  <a:lnTo>
                    <a:pt x="40" y="214"/>
                  </a:lnTo>
                  <a:cubicBezTo>
                    <a:pt x="45" y="217"/>
                    <a:pt x="51" y="219"/>
                    <a:pt x="59" y="219"/>
                  </a:cubicBezTo>
                  <a:cubicBezTo>
                    <a:pt x="69" y="219"/>
                    <a:pt x="75" y="214"/>
                    <a:pt x="75" y="206"/>
                  </a:cubicBezTo>
                  <a:cubicBezTo>
                    <a:pt x="75" y="198"/>
                    <a:pt x="69" y="195"/>
                    <a:pt x="61" y="195"/>
                  </a:cubicBezTo>
                  <a:cubicBezTo>
                    <a:pt x="56" y="195"/>
                    <a:pt x="53" y="195"/>
                    <a:pt x="51" y="198"/>
                  </a:cubicBezTo>
                  <a:lnTo>
                    <a:pt x="45" y="193"/>
                  </a:lnTo>
                  <a:lnTo>
                    <a:pt x="53" y="166"/>
                  </a:lnTo>
                  <a:cubicBezTo>
                    <a:pt x="16" y="158"/>
                    <a:pt x="0" y="124"/>
                    <a:pt x="0" y="84"/>
                  </a:cubicBezTo>
                  <a:cubicBezTo>
                    <a:pt x="0" y="39"/>
                    <a:pt x="22" y="0"/>
                    <a:pt x="69" y="0"/>
                  </a:cubicBezTo>
                  <a:cubicBezTo>
                    <a:pt x="80" y="0"/>
                    <a:pt x="93" y="2"/>
                    <a:pt x="98" y="5"/>
                  </a:cubicBezTo>
                  <a:lnTo>
                    <a:pt x="96" y="37"/>
                  </a:lnTo>
                  <a:cubicBezTo>
                    <a:pt x="90" y="34"/>
                    <a:pt x="80" y="29"/>
                    <a:pt x="72" y="29"/>
                  </a:cubicBezTo>
                  <a:cubicBezTo>
                    <a:pt x="45" y="29"/>
                    <a:pt x="35" y="47"/>
                    <a:pt x="35" y="84"/>
                  </a:cubicBezTo>
                  <a:cubicBezTo>
                    <a:pt x="35" y="113"/>
                    <a:pt x="48" y="137"/>
                    <a:pt x="75" y="137"/>
                  </a:cubicBezTo>
                  <a:cubicBezTo>
                    <a:pt x="82" y="137"/>
                    <a:pt x="96" y="132"/>
                    <a:pt x="98" y="129"/>
                  </a:cubicBezTo>
                  <a:lnTo>
                    <a:pt x="104" y="16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Freeform 409">
              <a:extLst>
                <a:ext uri="{FF2B5EF4-FFF2-40B4-BE49-F238E27FC236}">
                  <a16:creationId xmlns:a16="http://schemas.microsoft.com/office/drawing/2014/main" id="{55013F56-691F-4D2F-B527-383201F49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8061" y="6349996"/>
              <a:ext cx="42863" cy="80963"/>
            </a:xfrm>
            <a:custGeom>
              <a:avLst/>
              <a:gdLst>
                <a:gd name="T0" fmla="*/ 4763 w 117"/>
                <a:gd name="T1" fmla="*/ 24719 h 226"/>
                <a:gd name="T2" fmla="*/ 21248 w 117"/>
                <a:gd name="T3" fmla="*/ 20062 h 226"/>
                <a:gd name="T4" fmla="*/ 41398 w 117"/>
                <a:gd name="T5" fmla="*/ 43706 h 226"/>
                <a:gd name="T6" fmla="*/ 41398 w 117"/>
                <a:gd name="T7" fmla="*/ 69141 h 226"/>
                <a:gd name="T8" fmla="*/ 42497 w 117"/>
                <a:gd name="T9" fmla="*/ 79530 h 226"/>
                <a:gd name="T10" fmla="*/ 30773 w 117"/>
                <a:gd name="T11" fmla="*/ 79530 h 226"/>
                <a:gd name="T12" fmla="*/ 30041 w 117"/>
                <a:gd name="T13" fmla="*/ 72007 h 226"/>
                <a:gd name="T14" fmla="*/ 30041 w 117"/>
                <a:gd name="T15" fmla="*/ 72007 h 226"/>
                <a:gd name="T16" fmla="*/ 15387 w 117"/>
                <a:gd name="T17" fmla="*/ 80605 h 226"/>
                <a:gd name="T18" fmla="*/ 0 w 117"/>
                <a:gd name="T19" fmla="*/ 63409 h 226"/>
                <a:gd name="T20" fmla="*/ 27843 w 117"/>
                <a:gd name="T21" fmla="*/ 43706 h 226"/>
                <a:gd name="T22" fmla="*/ 30773 w 117"/>
                <a:gd name="T23" fmla="*/ 43706 h 226"/>
                <a:gd name="T24" fmla="*/ 30773 w 117"/>
                <a:gd name="T25" fmla="*/ 41556 h 226"/>
                <a:gd name="T26" fmla="*/ 21248 w 117"/>
                <a:gd name="T27" fmla="*/ 30451 h 226"/>
                <a:gd name="T28" fmla="*/ 6594 w 117"/>
                <a:gd name="T29" fmla="*/ 36183 h 226"/>
                <a:gd name="T30" fmla="*/ 4763 w 117"/>
                <a:gd name="T31" fmla="*/ 24719 h 226"/>
                <a:gd name="T32" fmla="*/ 6594 w 117"/>
                <a:gd name="T33" fmla="*/ 14330 h 226"/>
                <a:gd name="T34" fmla="*/ 16486 w 117"/>
                <a:gd name="T35" fmla="*/ 1075 h 226"/>
                <a:gd name="T36" fmla="*/ 27843 w 117"/>
                <a:gd name="T37" fmla="*/ 4657 h 226"/>
                <a:gd name="T38" fmla="*/ 30773 w 117"/>
                <a:gd name="T39" fmla="*/ 0 h 226"/>
                <a:gd name="T40" fmla="*/ 37734 w 117"/>
                <a:gd name="T41" fmla="*/ 0 h 226"/>
                <a:gd name="T42" fmla="*/ 27843 w 117"/>
                <a:gd name="T43" fmla="*/ 13255 h 226"/>
                <a:gd name="T44" fmla="*/ 16486 w 117"/>
                <a:gd name="T45" fmla="*/ 9314 h 226"/>
                <a:gd name="T46" fmla="*/ 12456 w 117"/>
                <a:gd name="T47" fmla="*/ 14330 h 226"/>
                <a:gd name="T48" fmla="*/ 6594 w 117"/>
                <a:gd name="T49" fmla="*/ 14330 h 226"/>
                <a:gd name="T50" fmla="*/ 30041 w 117"/>
                <a:gd name="T51" fmla="*/ 51229 h 226"/>
                <a:gd name="T52" fmla="*/ 28942 w 117"/>
                <a:gd name="T53" fmla="*/ 51229 h 226"/>
                <a:gd name="T54" fmla="*/ 11357 w 117"/>
                <a:gd name="T55" fmla="*/ 62693 h 226"/>
                <a:gd name="T56" fmla="*/ 19417 w 117"/>
                <a:gd name="T57" fmla="*/ 70932 h 226"/>
                <a:gd name="T58" fmla="*/ 30041 w 117"/>
                <a:gd name="T59" fmla="*/ 54811 h 226"/>
                <a:gd name="T60" fmla="*/ 30041 w 117"/>
                <a:gd name="T61" fmla="*/ 51229 h 22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7" h="226">
                  <a:moveTo>
                    <a:pt x="13" y="69"/>
                  </a:moveTo>
                  <a:cubicBezTo>
                    <a:pt x="23" y="63"/>
                    <a:pt x="37" y="56"/>
                    <a:pt x="58" y="56"/>
                  </a:cubicBezTo>
                  <a:cubicBezTo>
                    <a:pt x="103" y="56"/>
                    <a:pt x="113" y="79"/>
                    <a:pt x="113" y="122"/>
                  </a:cubicBezTo>
                  <a:lnTo>
                    <a:pt x="113" y="193"/>
                  </a:lnTo>
                  <a:cubicBezTo>
                    <a:pt x="113" y="204"/>
                    <a:pt x="113" y="214"/>
                    <a:pt x="116" y="222"/>
                  </a:cubicBezTo>
                  <a:lnTo>
                    <a:pt x="84" y="222"/>
                  </a:lnTo>
                  <a:cubicBezTo>
                    <a:pt x="82" y="217"/>
                    <a:pt x="82" y="209"/>
                    <a:pt x="82" y="201"/>
                  </a:cubicBezTo>
                  <a:cubicBezTo>
                    <a:pt x="74" y="214"/>
                    <a:pt x="63" y="225"/>
                    <a:pt x="42" y="225"/>
                  </a:cubicBezTo>
                  <a:cubicBezTo>
                    <a:pt x="21" y="225"/>
                    <a:pt x="0" y="206"/>
                    <a:pt x="0" y="177"/>
                  </a:cubicBezTo>
                  <a:cubicBezTo>
                    <a:pt x="0" y="132"/>
                    <a:pt x="31" y="122"/>
                    <a:pt x="76" y="122"/>
                  </a:cubicBezTo>
                  <a:lnTo>
                    <a:pt x="84" y="122"/>
                  </a:lnTo>
                  <a:lnTo>
                    <a:pt x="84" y="116"/>
                  </a:lnTo>
                  <a:cubicBezTo>
                    <a:pt x="84" y="101"/>
                    <a:pt x="77" y="85"/>
                    <a:pt x="58" y="85"/>
                  </a:cubicBezTo>
                  <a:cubicBezTo>
                    <a:pt x="40" y="85"/>
                    <a:pt x="26" y="95"/>
                    <a:pt x="18" y="101"/>
                  </a:cubicBezTo>
                  <a:lnTo>
                    <a:pt x="13" y="69"/>
                  </a:lnTo>
                  <a:close/>
                  <a:moveTo>
                    <a:pt x="18" y="40"/>
                  </a:moveTo>
                  <a:cubicBezTo>
                    <a:pt x="18" y="29"/>
                    <a:pt x="23" y="3"/>
                    <a:pt x="45" y="3"/>
                  </a:cubicBezTo>
                  <a:cubicBezTo>
                    <a:pt x="58" y="3"/>
                    <a:pt x="68" y="13"/>
                    <a:pt x="76" y="13"/>
                  </a:cubicBezTo>
                  <a:cubicBezTo>
                    <a:pt x="82" y="13"/>
                    <a:pt x="84" y="8"/>
                    <a:pt x="84" y="0"/>
                  </a:cubicBezTo>
                  <a:lnTo>
                    <a:pt x="103" y="0"/>
                  </a:lnTo>
                  <a:cubicBezTo>
                    <a:pt x="103" y="8"/>
                    <a:pt x="98" y="37"/>
                    <a:pt x="76" y="37"/>
                  </a:cubicBezTo>
                  <a:cubicBezTo>
                    <a:pt x="66" y="37"/>
                    <a:pt x="55" y="26"/>
                    <a:pt x="45" y="26"/>
                  </a:cubicBezTo>
                  <a:cubicBezTo>
                    <a:pt x="37" y="26"/>
                    <a:pt x="34" y="32"/>
                    <a:pt x="34" y="40"/>
                  </a:cubicBezTo>
                  <a:lnTo>
                    <a:pt x="18" y="40"/>
                  </a:lnTo>
                  <a:close/>
                  <a:moveTo>
                    <a:pt x="82" y="143"/>
                  </a:moveTo>
                  <a:lnTo>
                    <a:pt x="79" y="143"/>
                  </a:lnTo>
                  <a:cubicBezTo>
                    <a:pt x="50" y="143"/>
                    <a:pt x="31" y="151"/>
                    <a:pt x="31" y="175"/>
                  </a:cubicBezTo>
                  <a:cubicBezTo>
                    <a:pt x="31" y="191"/>
                    <a:pt x="39" y="198"/>
                    <a:pt x="53" y="198"/>
                  </a:cubicBezTo>
                  <a:cubicBezTo>
                    <a:pt x="74" y="198"/>
                    <a:pt x="82" y="180"/>
                    <a:pt x="82" y="153"/>
                  </a:cubicBezTo>
                  <a:lnTo>
                    <a:pt x="82" y="1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410">
              <a:extLst>
                <a:ext uri="{FF2B5EF4-FFF2-40B4-BE49-F238E27FC236}">
                  <a16:creationId xmlns:a16="http://schemas.microsoft.com/office/drawing/2014/main" id="{76344271-4B0C-4BC4-99FD-A88E77D23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7274" y="6370634"/>
              <a:ext cx="47625" cy="61912"/>
            </a:xfrm>
            <a:custGeom>
              <a:avLst/>
              <a:gdLst>
                <a:gd name="T0" fmla="*/ 47261 w 131"/>
                <a:gd name="T1" fmla="*/ 30775 h 171"/>
                <a:gd name="T2" fmla="*/ 23994 w 131"/>
                <a:gd name="T3" fmla="*/ 61550 h 171"/>
                <a:gd name="T4" fmla="*/ 1091 w 131"/>
                <a:gd name="T5" fmla="*/ 30775 h 171"/>
                <a:gd name="T6" fmla="*/ 23994 w 131"/>
                <a:gd name="T7" fmla="*/ 0 h 171"/>
                <a:gd name="T8" fmla="*/ 47261 w 131"/>
                <a:gd name="T9" fmla="*/ 30775 h 171"/>
                <a:gd name="T10" fmla="*/ 33810 w 131"/>
                <a:gd name="T11" fmla="*/ 29689 h 171"/>
                <a:gd name="T12" fmla="*/ 23994 w 131"/>
                <a:gd name="T13" fmla="*/ 9776 h 171"/>
                <a:gd name="T14" fmla="*/ 14542 w 131"/>
                <a:gd name="T15" fmla="*/ 29689 h 171"/>
                <a:gd name="T16" fmla="*/ 23994 w 131"/>
                <a:gd name="T17" fmla="*/ 49964 h 171"/>
                <a:gd name="T18" fmla="*/ 33810 w 131"/>
                <a:gd name="T19" fmla="*/ 29689 h 1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1" h="171">
                  <a:moveTo>
                    <a:pt x="130" y="85"/>
                  </a:moveTo>
                  <a:cubicBezTo>
                    <a:pt x="130" y="154"/>
                    <a:pt x="96" y="170"/>
                    <a:pt x="66" y="170"/>
                  </a:cubicBezTo>
                  <a:cubicBezTo>
                    <a:pt x="37" y="170"/>
                    <a:pt x="3" y="154"/>
                    <a:pt x="3" y="85"/>
                  </a:cubicBezTo>
                  <a:cubicBezTo>
                    <a:pt x="0" y="16"/>
                    <a:pt x="35" y="0"/>
                    <a:pt x="66" y="0"/>
                  </a:cubicBezTo>
                  <a:cubicBezTo>
                    <a:pt x="96" y="0"/>
                    <a:pt x="130" y="19"/>
                    <a:pt x="130" y="85"/>
                  </a:cubicBezTo>
                  <a:close/>
                  <a:moveTo>
                    <a:pt x="93" y="82"/>
                  </a:moveTo>
                  <a:cubicBezTo>
                    <a:pt x="93" y="55"/>
                    <a:pt x="88" y="27"/>
                    <a:pt x="66" y="27"/>
                  </a:cubicBezTo>
                  <a:cubicBezTo>
                    <a:pt x="45" y="27"/>
                    <a:pt x="40" y="55"/>
                    <a:pt x="40" y="82"/>
                  </a:cubicBezTo>
                  <a:cubicBezTo>
                    <a:pt x="40" y="108"/>
                    <a:pt x="43" y="138"/>
                    <a:pt x="66" y="138"/>
                  </a:cubicBezTo>
                  <a:cubicBezTo>
                    <a:pt x="88" y="138"/>
                    <a:pt x="93" y="108"/>
                    <a:pt x="93" y="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411">
              <a:extLst>
                <a:ext uri="{FF2B5EF4-FFF2-40B4-BE49-F238E27FC236}">
                  <a16:creationId xmlns:a16="http://schemas.microsoft.com/office/drawing/2014/main" id="{05DEEF21-BF65-4123-9D07-9EFBB5393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9599" y="6459534"/>
              <a:ext cx="68262" cy="79375"/>
            </a:xfrm>
            <a:custGeom>
              <a:avLst/>
              <a:gdLst>
                <a:gd name="T0" fmla="*/ 56704 w 189"/>
                <a:gd name="T1" fmla="*/ 13289 h 221"/>
                <a:gd name="T2" fmla="*/ 56704 w 189"/>
                <a:gd name="T3" fmla="*/ 13289 h 221"/>
                <a:gd name="T4" fmla="*/ 38285 w 189"/>
                <a:gd name="T5" fmla="*/ 79016 h 221"/>
                <a:gd name="T6" fmla="*/ 28894 w 189"/>
                <a:gd name="T7" fmla="*/ 79016 h 221"/>
                <a:gd name="T8" fmla="*/ 12641 w 189"/>
                <a:gd name="T9" fmla="*/ 13289 h 221"/>
                <a:gd name="T10" fmla="*/ 11558 w 189"/>
                <a:gd name="T11" fmla="*/ 13289 h 221"/>
                <a:gd name="T12" fmla="*/ 11558 w 189"/>
                <a:gd name="T13" fmla="*/ 79016 h 221"/>
                <a:gd name="T14" fmla="*/ 0 w 189"/>
                <a:gd name="T15" fmla="*/ 79016 h 221"/>
                <a:gd name="T16" fmla="*/ 0 w 189"/>
                <a:gd name="T17" fmla="*/ 0 h 221"/>
                <a:gd name="T18" fmla="*/ 19142 w 189"/>
                <a:gd name="T19" fmla="*/ 0 h 221"/>
                <a:gd name="T20" fmla="*/ 34673 w 189"/>
                <a:gd name="T21" fmla="*/ 59262 h 221"/>
                <a:gd name="T22" fmla="*/ 34673 w 189"/>
                <a:gd name="T23" fmla="*/ 59262 h 221"/>
                <a:gd name="T24" fmla="*/ 48759 w 189"/>
                <a:gd name="T25" fmla="*/ 0 h 221"/>
                <a:gd name="T26" fmla="*/ 67901 w 189"/>
                <a:gd name="T27" fmla="*/ 0 h 221"/>
                <a:gd name="T28" fmla="*/ 67901 w 189"/>
                <a:gd name="T29" fmla="*/ 79016 h 221"/>
                <a:gd name="T30" fmla="*/ 56704 w 189"/>
                <a:gd name="T31" fmla="*/ 79016 h 221"/>
                <a:gd name="T32" fmla="*/ 56704 w 189"/>
                <a:gd name="T33" fmla="*/ 13289 h 2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9" h="221">
                  <a:moveTo>
                    <a:pt x="157" y="37"/>
                  </a:moveTo>
                  <a:lnTo>
                    <a:pt x="157" y="37"/>
                  </a:lnTo>
                  <a:lnTo>
                    <a:pt x="106" y="220"/>
                  </a:lnTo>
                  <a:lnTo>
                    <a:pt x="80" y="220"/>
                  </a:lnTo>
                  <a:lnTo>
                    <a:pt x="35" y="37"/>
                  </a:lnTo>
                  <a:lnTo>
                    <a:pt x="32" y="37"/>
                  </a:lnTo>
                  <a:lnTo>
                    <a:pt x="32" y="220"/>
                  </a:lnTo>
                  <a:lnTo>
                    <a:pt x="0" y="220"/>
                  </a:lnTo>
                  <a:lnTo>
                    <a:pt x="0" y="0"/>
                  </a:lnTo>
                  <a:lnTo>
                    <a:pt x="53" y="0"/>
                  </a:lnTo>
                  <a:lnTo>
                    <a:pt x="96" y="165"/>
                  </a:lnTo>
                  <a:lnTo>
                    <a:pt x="135" y="0"/>
                  </a:lnTo>
                  <a:lnTo>
                    <a:pt x="188" y="0"/>
                  </a:lnTo>
                  <a:lnTo>
                    <a:pt x="188" y="220"/>
                  </a:lnTo>
                  <a:lnTo>
                    <a:pt x="157" y="220"/>
                  </a:lnTo>
                  <a:lnTo>
                    <a:pt x="157" y="3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412">
              <a:extLst>
                <a:ext uri="{FF2B5EF4-FFF2-40B4-BE49-F238E27FC236}">
                  <a16:creationId xmlns:a16="http://schemas.microsoft.com/office/drawing/2014/main" id="{79BE04F5-C232-4EA1-BA36-0FBDFBA47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386" y="6480171"/>
              <a:ext cx="41275" cy="58738"/>
            </a:xfrm>
            <a:custGeom>
              <a:avLst/>
              <a:gdLst>
                <a:gd name="T0" fmla="*/ 40916 w 115"/>
                <a:gd name="T1" fmla="*/ 48058 h 165"/>
                <a:gd name="T2" fmla="*/ 40916 w 115"/>
                <a:gd name="T3" fmla="*/ 57314 h 165"/>
                <a:gd name="T4" fmla="*/ 29790 w 115"/>
                <a:gd name="T5" fmla="*/ 57314 h 165"/>
                <a:gd name="T6" fmla="*/ 29790 w 115"/>
                <a:gd name="T7" fmla="*/ 48770 h 165"/>
                <a:gd name="T8" fmla="*/ 29790 w 115"/>
                <a:gd name="T9" fmla="*/ 48770 h 165"/>
                <a:gd name="T10" fmla="*/ 29790 w 115"/>
                <a:gd name="T11" fmla="*/ 48770 h 165"/>
                <a:gd name="T12" fmla="*/ 15433 w 115"/>
                <a:gd name="T13" fmla="*/ 58382 h 165"/>
                <a:gd name="T14" fmla="*/ 0 w 115"/>
                <a:gd name="T15" fmla="*/ 36667 h 165"/>
                <a:gd name="T16" fmla="*/ 0 w 115"/>
                <a:gd name="T17" fmla="*/ 0 h 165"/>
                <a:gd name="T18" fmla="*/ 12562 w 115"/>
                <a:gd name="T19" fmla="*/ 0 h 165"/>
                <a:gd name="T20" fmla="*/ 12562 w 115"/>
                <a:gd name="T21" fmla="*/ 34887 h 165"/>
                <a:gd name="T22" fmla="*/ 20099 w 115"/>
                <a:gd name="T23" fmla="*/ 46990 h 165"/>
                <a:gd name="T24" fmla="*/ 28713 w 115"/>
                <a:gd name="T25" fmla="*/ 32751 h 165"/>
                <a:gd name="T26" fmla="*/ 28713 w 115"/>
                <a:gd name="T27" fmla="*/ 0 h 165"/>
                <a:gd name="T28" fmla="*/ 40916 w 115"/>
                <a:gd name="T29" fmla="*/ 0 h 165"/>
                <a:gd name="T30" fmla="*/ 40916 w 115"/>
                <a:gd name="T31" fmla="*/ 48058 h 1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5" h="165">
                  <a:moveTo>
                    <a:pt x="114" y="135"/>
                  </a:moveTo>
                  <a:cubicBezTo>
                    <a:pt x="114" y="145"/>
                    <a:pt x="114" y="153"/>
                    <a:pt x="114" y="161"/>
                  </a:cubicBezTo>
                  <a:lnTo>
                    <a:pt x="83" y="161"/>
                  </a:lnTo>
                  <a:cubicBezTo>
                    <a:pt x="83" y="153"/>
                    <a:pt x="83" y="145"/>
                    <a:pt x="83" y="137"/>
                  </a:cubicBezTo>
                  <a:cubicBezTo>
                    <a:pt x="75" y="151"/>
                    <a:pt x="67" y="164"/>
                    <a:pt x="43" y="164"/>
                  </a:cubicBezTo>
                  <a:cubicBezTo>
                    <a:pt x="11" y="164"/>
                    <a:pt x="0" y="137"/>
                    <a:pt x="0" y="103"/>
                  </a:cubicBezTo>
                  <a:lnTo>
                    <a:pt x="0" y="0"/>
                  </a:lnTo>
                  <a:lnTo>
                    <a:pt x="35" y="0"/>
                  </a:lnTo>
                  <a:lnTo>
                    <a:pt x="35" y="98"/>
                  </a:lnTo>
                  <a:cubicBezTo>
                    <a:pt x="35" y="121"/>
                    <a:pt x="40" y="132"/>
                    <a:pt x="56" y="132"/>
                  </a:cubicBezTo>
                  <a:cubicBezTo>
                    <a:pt x="75" y="132"/>
                    <a:pt x="80" y="114"/>
                    <a:pt x="80" y="92"/>
                  </a:cubicBezTo>
                  <a:lnTo>
                    <a:pt x="80" y="0"/>
                  </a:lnTo>
                  <a:lnTo>
                    <a:pt x="114" y="0"/>
                  </a:lnTo>
                  <a:lnTo>
                    <a:pt x="114" y="13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413">
              <a:extLst>
                <a:ext uri="{FF2B5EF4-FFF2-40B4-BE49-F238E27FC236}">
                  <a16:creationId xmlns:a16="http://schemas.microsoft.com/office/drawing/2014/main" id="{73FC65D1-711A-4EED-A9E4-C08B87E47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9774" y="6478584"/>
              <a:ext cx="41275" cy="58737"/>
            </a:xfrm>
            <a:custGeom>
              <a:avLst/>
              <a:gdLst>
                <a:gd name="T0" fmla="*/ 0 w 115"/>
                <a:gd name="T1" fmla="*/ 10323 h 165"/>
                <a:gd name="T2" fmla="*/ 0 w 115"/>
                <a:gd name="T3" fmla="*/ 1068 h 165"/>
                <a:gd name="T4" fmla="*/ 11485 w 115"/>
                <a:gd name="T5" fmla="*/ 1068 h 165"/>
                <a:gd name="T6" fmla="*/ 11485 w 115"/>
                <a:gd name="T7" fmla="*/ 9612 h 165"/>
                <a:gd name="T8" fmla="*/ 11485 w 115"/>
                <a:gd name="T9" fmla="*/ 9612 h 165"/>
                <a:gd name="T10" fmla="*/ 11485 w 115"/>
                <a:gd name="T11" fmla="*/ 9612 h 165"/>
                <a:gd name="T12" fmla="*/ 25842 w 115"/>
                <a:gd name="T13" fmla="*/ 0 h 165"/>
                <a:gd name="T14" fmla="*/ 40916 w 115"/>
                <a:gd name="T15" fmla="*/ 21715 h 165"/>
                <a:gd name="T16" fmla="*/ 40916 w 115"/>
                <a:gd name="T17" fmla="*/ 58381 h 165"/>
                <a:gd name="T18" fmla="*/ 28713 w 115"/>
                <a:gd name="T19" fmla="*/ 58381 h 165"/>
                <a:gd name="T20" fmla="*/ 28713 w 115"/>
                <a:gd name="T21" fmla="*/ 23495 h 165"/>
                <a:gd name="T22" fmla="*/ 21176 w 115"/>
                <a:gd name="T23" fmla="*/ 11391 h 165"/>
                <a:gd name="T24" fmla="*/ 12562 w 115"/>
                <a:gd name="T25" fmla="*/ 24563 h 165"/>
                <a:gd name="T26" fmla="*/ 12562 w 115"/>
                <a:gd name="T27" fmla="*/ 58381 h 165"/>
                <a:gd name="T28" fmla="*/ 0 w 115"/>
                <a:gd name="T29" fmla="*/ 58381 h 165"/>
                <a:gd name="T30" fmla="*/ 0 w 115"/>
                <a:gd name="T31" fmla="*/ 10323 h 1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5" h="165">
                  <a:moveTo>
                    <a:pt x="0" y="29"/>
                  </a:moveTo>
                  <a:cubicBezTo>
                    <a:pt x="0" y="19"/>
                    <a:pt x="0" y="11"/>
                    <a:pt x="0" y="3"/>
                  </a:cubicBezTo>
                  <a:lnTo>
                    <a:pt x="32" y="3"/>
                  </a:lnTo>
                  <a:cubicBezTo>
                    <a:pt x="32" y="11"/>
                    <a:pt x="32" y="19"/>
                    <a:pt x="32" y="27"/>
                  </a:cubicBezTo>
                  <a:cubicBezTo>
                    <a:pt x="38" y="16"/>
                    <a:pt x="48" y="0"/>
                    <a:pt x="72" y="0"/>
                  </a:cubicBezTo>
                  <a:cubicBezTo>
                    <a:pt x="104" y="0"/>
                    <a:pt x="114" y="27"/>
                    <a:pt x="114" y="61"/>
                  </a:cubicBezTo>
                  <a:lnTo>
                    <a:pt x="114" y="164"/>
                  </a:lnTo>
                  <a:lnTo>
                    <a:pt x="80" y="164"/>
                  </a:lnTo>
                  <a:lnTo>
                    <a:pt x="80" y="66"/>
                  </a:lnTo>
                  <a:cubicBezTo>
                    <a:pt x="80" y="42"/>
                    <a:pt x="75" y="32"/>
                    <a:pt x="59" y="32"/>
                  </a:cubicBezTo>
                  <a:cubicBezTo>
                    <a:pt x="40" y="32"/>
                    <a:pt x="35" y="50"/>
                    <a:pt x="35" y="69"/>
                  </a:cubicBezTo>
                  <a:lnTo>
                    <a:pt x="35" y="164"/>
                  </a:lnTo>
                  <a:lnTo>
                    <a:pt x="0" y="164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414">
              <a:extLst>
                <a:ext uri="{FF2B5EF4-FFF2-40B4-BE49-F238E27FC236}">
                  <a16:creationId xmlns:a16="http://schemas.microsoft.com/office/drawing/2014/main" id="{AAA36E00-26CC-4C3E-B47C-A8EC0353FA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0574" y="6453184"/>
              <a:ext cx="44450" cy="85725"/>
            </a:xfrm>
            <a:custGeom>
              <a:avLst/>
              <a:gdLst>
                <a:gd name="T0" fmla="*/ 44089 w 123"/>
                <a:gd name="T1" fmla="*/ 1076 h 239"/>
                <a:gd name="T2" fmla="*/ 44089 w 123"/>
                <a:gd name="T3" fmla="*/ 76041 h 239"/>
                <a:gd name="T4" fmla="*/ 44089 w 123"/>
                <a:gd name="T5" fmla="*/ 85366 h 239"/>
                <a:gd name="T6" fmla="*/ 32524 w 123"/>
                <a:gd name="T7" fmla="*/ 85366 h 239"/>
                <a:gd name="T8" fmla="*/ 32524 w 123"/>
                <a:gd name="T9" fmla="*/ 76041 h 239"/>
                <a:gd name="T10" fmla="*/ 18069 w 123"/>
                <a:gd name="T11" fmla="*/ 85366 h 239"/>
                <a:gd name="T12" fmla="*/ 0 w 123"/>
                <a:gd name="T13" fmla="*/ 55954 h 239"/>
                <a:gd name="T14" fmla="*/ 18069 w 123"/>
                <a:gd name="T15" fmla="*/ 25466 h 239"/>
                <a:gd name="T16" fmla="*/ 31440 w 123"/>
                <a:gd name="T17" fmla="*/ 35151 h 239"/>
                <a:gd name="T18" fmla="*/ 31440 w 123"/>
                <a:gd name="T19" fmla="*/ 0 h 239"/>
                <a:gd name="T20" fmla="*/ 44089 w 123"/>
                <a:gd name="T21" fmla="*/ 1076 h 239"/>
                <a:gd name="T22" fmla="*/ 30717 w 123"/>
                <a:gd name="T23" fmla="*/ 55954 h 239"/>
                <a:gd name="T24" fmla="*/ 20960 w 123"/>
                <a:gd name="T25" fmla="*/ 36227 h 239"/>
                <a:gd name="T26" fmla="*/ 11564 w 123"/>
                <a:gd name="T27" fmla="*/ 54878 h 239"/>
                <a:gd name="T28" fmla="*/ 20960 w 123"/>
                <a:gd name="T29" fmla="*/ 76041 h 239"/>
                <a:gd name="T30" fmla="*/ 30717 w 123"/>
                <a:gd name="T31" fmla="*/ 55954 h 2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3" h="239">
                  <a:moveTo>
                    <a:pt x="122" y="3"/>
                  </a:moveTo>
                  <a:lnTo>
                    <a:pt x="122" y="212"/>
                  </a:lnTo>
                  <a:lnTo>
                    <a:pt x="122" y="238"/>
                  </a:lnTo>
                  <a:lnTo>
                    <a:pt x="90" y="238"/>
                  </a:lnTo>
                  <a:lnTo>
                    <a:pt x="90" y="212"/>
                  </a:lnTo>
                  <a:cubicBezTo>
                    <a:pt x="85" y="225"/>
                    <a:pt x="74" y="238"/>
                    <a:pt x="50" y="238"/>
                  </a:cubicBezTo>
                  <a:cubicBezTo>
                    <a:pt x="13" y="238"/>
                    <a:pt x="0" y="201"/>
                    <a:pt x="0" y="156"/>
                  </a:cubicBezTo>
                  <a:cubicBezTo>
                    <a:pt x="0" y="103"/>
                    <a:pt x="18" y="71"/>
                    <a:pt x="50" y="71"/>
                  </a:cubicBezTo>
                  <a:cubicBezTo>
                    <a:pt x="71" y="71"/>
                    <a:pt x="82" y="85"/>
                    <a:pt x="87" y="98"/>
                  </a:cubicBezTo>
                  <a:lnTo>
                    <a:pt x="87" y="0"/>
                  </a:lnTo>
                  <a:lnTo>
                    <a:pt x="122" y="3"/>
                  </a:lnTo>
                  <a:close/>
                  <a:moveTo>
                    <a:pt x="85" y="156"/>
                  </a:moveTo>
                  <a:cubicBezTo>
                    <a:pt x="85" y="124"/>
                    <a:pt x="77" y="101"/>
                    <a:pt x="58" y="101"/>
                  </a:cubicBezTo>
                  <a:cubicBezTo>
                    <a:pt x="40" y="101"/>
                    <a:pt x="32" y="122"/>
                    <a:pt x="32" y="153"/>
                  </a:cubicBezTo>
                  <a:cubicBezTo>
                    <a:pt x="34" y="193"/>
                    <a:pt x="40" y="212"/>
                    <a:pt x="58" y="212"/>
                  </a:cubicBezTo>
                  <a:cubicBezTo>
                    <a:pt x="79" y="212"/>
                    <a:pt x="85" y="188"/>
                    <a:pt x="85" y="1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415">
              <a:extLst>
                <a:ext uri="{FF2B5EF4-FFF2-40B4-BE49-F238E27FC236}">
                  <a16:creationId xmlns:a16="http://schemas.microsoft.com/office/drawing/2014/main" id="{28CDD1D6-C4E7-42A0-92CA-924D62EF9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2961" y="6454771"/>
              <a:ext cx="14288" cy="82550"/>
            </a:xfrm>
            <a:custGeom>
              <a:avLst/>
              <a:gdLst>
                <a:gd name="T0" fmla="*/ 0 w 38"/>
                <a:gd name="T1" fmla="*/ 0 h 231"/>
                <a:gd name="T2" fmla="*/ 13912 w 38"/>
                <a:gd name="T3" fmla="*/ 0 h 231"/>
                <a:gd name="T4" fmla="*/ 13912 w 38"/>
                <a:gd name="T5" fmla="*/ 13222 h 231"/>
                <a:gd name="T6" fmla="*/ 0 w 38"/>
                <a:gd name="T7" fmla="*/ 13222 h 231"/>
                <a:gd name="T8" fmla="*/ 0 w 38"/>
                <a:gd name="T9" fmla="*/ 0 h 231"/>
                <a:gd name="T10" fmla="*/ 1128 w 38"/>
                <a:gd name="T11" fmla="*/ 24658 h 231"/>
                <a:gd name="T12" fmla="*/ 13912 w 38"/>
                <a:gd name="T13" fmla="*/ 24658 h 231"/>
                <a:gd name="T14" fmla="*/ 13912 w 38"/>
                <a:gd name="T15" fmla="*/ 82193 h 231"/>
                <a:gd name="T16" fmla="*/ 1128 w 38"/>
                <a:gd name="T17" fmla="*/ 82193 h 231"/>
                <a:gd name="T18" fmla="*/ 1128 w 38"/>
                <a:gd name="T19" fmla="*/ 24658 h 2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231">
                  <a:moveTo>
                    <a:pt x="0" y="0"/>
                  </a:moveTo>
                  <a:lnTo>
                    <a:pt x="37" y="0"/>
                  </a:lnTo>
                  <a:lnTo>
                    <a:pt x="37" y="37"/>
                  </a:lnTo>
                  <a:lnTo>
                    <a:pt x="0" y="37"/>
                  </a:lnTo>
                  <a:lnTo>
                    <a:pt x="0" y="0"/>
                  </a:lnTo>
                  <a:close/>
                  <a:moveTo>
                    <a:pt x="3" y="69"/>
                  </a:moveTo>
                  <a:lnTo>
                    <a:pt x="37" y="69"/>
                  </a:lnTo>
                  <a:lnTo>
                    <a:pt x="37" y="230"/>
                  </a:lnTo>
                  <a:lnTo>
                    <a:pt x="3" y="230"/>
                  </a:lnTo>
                  <a:lnTo>
                    <a:pt x="3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Freeform 416">
              <a:extLst>
                <a:ext uri="{FF2B5EF4-FFF2-40B4-BE49-F238E27FC236}">
                  <a16:creationId xmlns:a16="http://schemas.microsoft.com/office/drawing/2014/main" id="{5E1C3F98-A26B-452F-997D-ED15368D2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6774" y="6478584"/>
              <a:ext cx="42862" cy="61912"/>
            </a:xfrm>
            <a:custGeom>
              <a:avLst/>
              <a:gdLst>
                <a:gd name="T0" fmla="*/ 4762 w 117"/>
                <a:gd name="T1" fmla="*/ 5069 h 171"/>
                <a:gd name="T2" fmla="*/ 21248 w 117"/>
                <a:gd name="T3" fmla="*/ 0 h 171"/>
                <a:gd name="T4" fmla="*/ 41763 w 117"/>
                <a:gd name="T5" fmla="*/ 24258 h 171"/>
                <a:gd name="T6" fmla="*/ 41763 w 117"/>
                <a:gd name="T7" fmla="*/ 49964 h 171"/>
                <a:gd name="T8" fmla="*/ 42496 w 117"/>
                <a:gd name="T9" fmla="*/ 60464 h 171"/>
                <a:gd name="T10" fmla="*/ 30773 w 117"/>
                <a:gd name="T11" fmla="*/ 60464 h 171"/>
                <a:gd name="T12" fmla="*/ 30040 w 117"/>
                <a:gd name="T13" fmla="*/ 52861 h 171"/>
                <a:gd name="T14" fmla="*/ 30040 w 117"/>
                <a:gd name="T15" fmla="*/ 52861 h 171"/>
                <a:gd name="T16" fmla="*/ 15386 w 117"/>
                <a:gd name="T17" fmla="*/ 61550 h 171"/>
                <a:gd name="T18" fmla="*/ 0 w 117"/>
                <a:gd name="T19" fmla="*/ 44171 h 171"/>
                <a:gd name="T20" fmla="*/ 27842 w 117"/>
                <a:gd name="T21" fmla="*/ 24258 h 171"/>
                <a:gd name="T22" fmla="*/ 30773 w 117"/>
                <a:gd name="T23" fmla="*/ 24258 h 171"/>
                <a:gd name="T24" fmla="*/ 30773 w 117"/>
                <a:gd name="T25" fmla="*/ 22086 h 171"/>
                <a:gd name="T26" fmla="*/ 21248 w 117"/>
                <a:gd name="T27" fmla="*/ 10862 h 171"/>
                <a:gd name="T28" fmla="*/ 6594 w 117"/>
                <a:gd name="T29" fmla="*/ 16293 h 171"/>
                <a:gd name="T30" fmla="*/ 4762 w 117"/>
                <a:gd name="T31" fmla="*/ 5069 h 171"/>
                <a:gd name="T32" fmla="*/ 28941 w 117"/>
                <a:gd name="T33" fmla="*/ 31861 h 171"/>
                <a:gd name="T34" fmla="*/ 27842 w 117"/>
                <a:gd name="T35" fmla="*/ 31861 h 171"/>
                <a:gd name="T36" fmla="*/ 10624 w 117"/>
                <a:gd name="T37" fmla="*/ 43447 h 171"/>
                <a:gd name="T38" fmla="*/ 18317 w 117"/>
                <a:gd name="T39" fmla="*/ 51774 h 171"/>
                <a:gd name="T40" fmla="*/ 28941 w 117"/>
                <a:gd name="T41" fmla="*/ 35482 h 171"/>
                <a:gd name="T42" fmla="*/ 28941 w 117"/>
                <a:gd name="T43" fmla="*/ 31861 h 1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7" h="171">
                  <a:moveTo>
                    <a:pt x="13" y="14"/>
                  </a:moveTo>
                  <a:cubicBezTo>
                    <a:pt x="23" y="8"/>
                    <a:pt x="37" y="0"/>
                    <a:pt x="58" y="0"/>
                  </a:cubicBezTo>
                  <a:cubicBezTo>
                    <a:pt x="103" y="0"/>
                    <a:pt x="114" y="24"/>
                    <a:pt x="114" y="67"/>
                  </a:cubicBezTo>
                  <a:lnTo>
                    <a:pt x="114" y="138"/>
                  </a:lnTo>
                  <a:cubicBezTo>
                    <a:pt x="114" y="149"/>
                    <a:pt x="114" y="159"/>
                    <a:pt x="116" y="167"/>
                  </a:cubicBezTo>
                  <a:lnTo>
                    <a:pt x="84" y="167"/>
                  </a:lnTo>
                  <a:cubicBezTo>
                    <a:pt x="82" y="162"/>
                    <a:pt x="82" y="154"/>
                    <a:pt x="82" y="146"/>
                  </a:cubicBezTo>
                  <a:cubicBezTo>
                    <a:pt x="74" y="159"/>
                    <a:pt x="63" y="170"/>
                    <a:pt x="42" y="170"/>
                  </a:cubicBezTo>
                  <a:cubicBezTo>
                    <a:pt x="21" y="170"/>
                    <a:pt x="0" y="151"/>
                    <a:pt x="0" y="122"/>
                  </a:cubicBezTo>
                  <a:cubicBezTo>
                    <a:pt x="0" y="77"/>
                    <a:pt x="31" y="67"/>
                    <a:pt x="76" y="67"/>
                  </a:cubicBezTo>
                  <a:lnTo>
                    <a:pt x="84" y="67"/>
                  </a:lnTo>
                  <a:lnTo>
                    <a:pt x="84" y="61"/>
                  </a:lnTo>
                  <a:cubicBezTo>
                    <a:pt x="84" y="45"/>
                    <a:pt x="77" y="30"/>
                    <a:pt x="58" y="30"/>
                  </a:cubicBezTo>
                  <a:cubicBezTo>
                    <a:pt x="40" y="30"/>
                    <a:pt x="26" y="40"/>
                    <a:pt x="18" y="45"/>
                  </a:cubicBezTo>
                  <a:lnTo>
                    <a:pt x="13" y="14"/>
                  </a:lnTo>
                  <a:close/>
                  <a:moveTo>
                    <a:pt x="79" y="88"/>
                  </a:moveTo>
                  <a:lnTo>
                    <a:pt x="76" y="88"/>
                  </a:lnTo>
                  <a:cubicBezTo>
                    <a:pt x="47" y="88"/>
                    <a:pt x="29" y="96"/>
                    <a:pt x="29" y="120"/>
                  </a:cubicBezTo>
                  <a:cubicBezTo>
                    <a:pt x="29" y="135"/>
                    <a:pt x="37" y="143"/>
                    <a:pt x="50" y="143"/>
                  </a:cubicBezTo>
                  <a:cubicBezTo>
                    <a:pt x="71" y="143"/>
                    <a:pt x="79" y="125"/>
                    <a:pt x="79" y="98"/>
                  </a:cubicBezTo>
                  <a:lnTo>
                    <a:pt x="79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417">
              <a:extLst>
                <a:ext uri="{FF2B5EF4-FFF2-40B4-BE49-F238E27FC236}">
                  <a16:creationId xmlns:a16="http://schemas.microsoft.com/office/drawing/2014/main" id="{49A4EE14-6897-4189-949F-89490A53F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7574" y="6453184"/>
              <a:ext cx="12700" cy="85725"/>
            </a:xfrm>
            <a:custGeom>
              <a:avLst/>
              <a:gdLst>
                <a:gd name="T0" fmla="*/ 6350 w 36"/>
                <a:gd name="T1" fmla="*/ 85362 h 236"/>
                <a:gd name="T2" fmla="*/ 0 w 36"/>
                <a:gd name="T3" fmla="*/ 85362 h 236"/>
                <a:gd name="T4" fmla="*/ 0 w 36"/>
                <a:gd name="T5" fmla="*/ 0 h 236"/>
                <a:gd name="T6" fmla="*/ 12347 w 36"/>
                <a:gd name="T7" fmla="*/ 0 h 236"/>
                <a:gd name="T8" fmla="*/ 12347 w 36"/>
                <a:gd name="T9" fmla="*/ 85362 h 236"/>
                <a:gd name="T10" fmla="*/ 6350 w 36"/>
                <a:gd name="T11" fmla="*/ 85362 h 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236">
                  <a:moveTo>
                    <a:pt x="18" y="235"/>
                  </a:moveTo>
                  <a:lnTo>
                    <a:pt x="0" y="235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235"/>
                  </a:lnTo>
                  <a:lnTo>
                    <a:pt x="18" y="23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418">
              <a:extLst>
                <a:ext uri="{FF2B5EF4-FFF2-40B4-BE49-F238E27FC236}">
                  <a16:creationId xmlns:a16="http://schemas.microsoft.com/office/drawing/2014/main" id="{DA2E699F-E67A-40B6-B9CE-DBA238369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9961" y="6453184"/>
              <a:ext cx="44450" cy="85725"/>
            </a:xfrm>
            <a:custGeom>
              <a:avLst/>
              <a:gdLst>
                <a:gd name="T0" fmla="*/ 44089 w 123"/>
                <a:gd name="T1" fmla="*/ 1076 h 239"/>
                <a:gd name="T2" fmla="*/ 44089 w 123"/>
                <a:gd name="T3" fmla="*/ 76041 h 239"/>
                <a:gd name="T4" fmla="*/ 44089 w 123"/>
                <a:gd name="T5" fmla="*/ 85366 h 239"/>
                <a:gd name="T6" fmla="*/ 32524 w 123"/>
                <a:gd name="T7" fmla="*/ 85366 h 239"/>
                <a:gd name="T8" fmla="*/ 32524 w 123"/>
                <a:gd name="T9" fmla="*/ 76041 h 239"/>
                <a:gd name="T10" fmla="*/ 18430 w 123"/>
                <a:gd name="T11" fmla="*/ 85366 h 239"/>
                <a:gd name="T12" fmla="*/ 0 w 123"/>
                <a:gd name="T13" fmla="*/ 55954 h 239"/>
                <a:gd name="T14" fmla="*/ 18430 w 123"/>
                <a:gd name="T15" fmla="*/ 25466 h 239"/>
                <a:gd name="T16" fmla="*/ 31802 w 123"/>
                <a:gd name="T17" fmla="*/ 35151 h 239"/>
                <a:gd name="T18" fmla="*/ 31802 w 123"/>
                <a:gd name="T19" fmla="*/ 0 h 239"/>
                <a:gd name="T20" fmla="*/ 44089 w 123"/>
                <a:gd name="T21" fmla="*/ 1076 h 239"/>
                <a:gd name="T22" fmla="*/ 30717 w 123"/>
                <a:gd name="T23" fmla="*/ 55954 h 239"/>
                <a:gd name="T24" fmla="*/ 21322 w 123"/>
                <a:gd name="T25" fmla="*/ 36227 h 239"/>
                <a:gd name="T26" fmla="*/ 11564 w 123"/>
                <a:gd name="T27" fmla="*/ 54878 h 239"/>
                <a:gd name="T28" fmla="*/ 21322 w 123"/>
                <a:gd name="T29" fmla="*/ 76041 h 239"/>
                <a:gd name="T30" fmla="*/ 30717 w 123"/>
                <a:gd name="T31" fmla="*/ 55954 h 2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3" h="239">
                  <a:moveTo>
                    <a:pt x="122" y="3"/>
                  </a:moveTo>
                  <a:lnTo>
                    <a:pt x="122" y="212"/>
                  </a:lnTo>
                  <a:lnTo>
                    <a:pt x="122" y="238"/>
                  </a:lnTo>
                  <a:lnTo>
                    <a:pt x="90" y="238"/>
                  </a:lnTo>
                  <a:lnTo>
                    <a:pt x="90" y="212"/>
                  </a:lnTo>
                  <a:cubicBezTo>
                    <a:pt x="85" y="225"/>
                    <a:pt x="74" y="238"/>
                    <a:pt x="51" y="238"/>
                  </a:cubicBezTo>
                  <a:cubicBezTo>
                    <a:pt x="14" y="238"/>
                    <a:pt x="0" y="201"/>
                    <a:pt x="0" y="156"/>
                  </a:cubicBezTo>
                  <a:cubicBezTo>
                    <a:pt x="0" y="103"/>
                    <a:pt x="19" y="71"/>
                    <a:pt x="51" y="71"/>
                  </a:cubicBezTo>
                  <a:cubicBezTo>
                    <a:pt x="72" y="71"/>
                    <a:pt x="82" y="85"/>
                    <a:pt x="88" y="98"/>
                  </a:cubicBezTo>
                  <a:lnTo>
                    <a:pt x="88" y="0"/>
                  </a:lnTo>
                  <a:lnTo>
                    <a:pt x="122" y="3"/>
                  </a:lnTo>
                  <a:close/>
                  <a:moveTo>
                    <a:pt x="85" y="156"/>
                  </a:moveTo>
                  <a:cubicBezTo>
                    <a:pt x="85" y="124"/>
                    <a:pt x="78" y="101"/>
                    <a:pt x="59" y="101"/>
                  </a:cubicBezTo>
                  <a:cubicBezTo>
                    <a:pt x="41" y="101"/>
                    <a:pt x="32" y="122"/>
                    <a:pt x="32" y="153"/>
                  </a:cubicBezTo>
                  <a:cubicBezTo>
                    <a:pt x="35" y="193"/>
                    <a:pt x="40" y="212"/>
                    <a:pt x="59" y="212"/>
                  </a:cubicBezTo>
                  <a:cubicBezTo>
                    <a:pt x="80" y="212"/>
                    <a:pt x="85" y="188"/>
                    <a:pt x="85" y="1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419">
              <a:extLst>
                <a:ext uri="{FF2B5EF4-FFF2-40B4-BE49-F238E27FC236}">
                  <a16:creationId xmlns:a16="http://schemas.microsoft.com/office/drawing/2014/main" id="{E52BA19B-E016-4BDB-8243-1F6B6FA68F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0761" y="6478584"/>
              <a:ext cx="42863" cy="61912"/>
            </a:xfrm>
            <a:custGeom>
              <a:avLst/>
              <a:gdLst>
                <a:gd name="T0" fmla="*/ 5085 w 118"/>
                <a:gd name="T1" fmla="*/ 5069 h 171"/>
                <a:gd name="T2" fmla="*/ 21432 w 118"/>
                <a:gd name="T3" fmla="*/ 0 h 171"/>
                <a:gd name="T4" fmla="*/ 41410 w 118"/>
                <a:gd name="T5" fmla="*/ 24258 h 171"/>
                <a:gd name="T6" fmla="*/ 41410 w 118"/>
                <a:gd name="T7" fmla="*/ 49964 h 171"/>
                <a:gd name="T8" fmla="*/ 42500 w 118"/>
                <a:gd name="T9" fmla="*/ 60464 h 171"/>
                <a:gd name="T10" fmla="*/ 30876 w 118"/>
                <a:gd name="T11" fmla="*/ 60464 h 171"/>
                <a:gd name="T12" fmla="*/ 29786 w 118"/>
                <a:gd name="T13" fmla="*/ 52861 h 171"/>
                <a:gd name="T14" fmla="*/ 29786 w 118"/>
                <a:gd name="T15" fmla="*/ 52861 h 171"/>
                <a:gd name="T16" fmla="*/ 15620 w 118"/>
                <a:gd name="T17" fmla="*/ 61550 h 171"/>
                <a:gd name="T18" fmla="*/ 0 w 118"/>
                <a:gd name="T19" fmla="*/ 44171 h 171"/>
                <a:gd name="T20" fmla="*/ 27970 w 118"/>
                <a:gd name="T21" fmla="*/ 24258 h 171"/>
                <a:gd name="T22" fmla="*/ 30876 w 118"/>
                <a:gd name="T23" fmla="*/ 24258 h 171"/>
                <a:gd name="T24" fmla="*/ 30876 w 118"/>
                <a:gd name="T25" fmla="*/ 22086 h 171"/>
                <a:gd name="T26" fmla="*/ 21432 w 118"/>
                <a:gd name="T27" fmla="*/ 10862 h 171"/>
                <a:gd name="T28" fmla="*/ 6902 w 118"/>
                <a:gd name="T29" fmla="*/ 16293 h 171"/>
                <a:gd name="T30" fmla="*/ 5085 w 118"/>
                <a:gd name="T31" fmla="*/ 5069 h 171"/>
                <a:gd name="T32" fmla="*/ 29786 w 118"/>
                <a:gd name="T33" fmla="*/ 31861 h 171"/>
                <a:gd name="T34" fmla="*/ 29060 w 118"/>
                <a:gd name="T35" fmla="*/ 31861 h 171"/>
                <a:gd name="T36" fmla="*/ 11624 w 118"/>
                <a:gd name="T37" fmla="*/ 43447 h 171"/>
                <a:gd name="T38" fmla="*/ 19252 w 118"/>
                <a:gd name="T39" fmla="*/ 51774 h 171"/>
                <a:gd name="T40" fmla="*/ 29786 w 118"/>
                <a:gd name="T41" fmla="*/ 35482 h 171"/>
                <a:gd name="T42" fmla="*/ 29786 w 118"/>
                <a:gd name="T43" fmla="*/ 31861 h 1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8" h="171">
                  <a:moveTo>
                    <a:pt x="14" y="14"/>
                  </a:moveTo>
                  <a:cubicBezTo>
                    <a:pt x="24" y="8"/>
                    <a:pt x="37" y="0"/>
                    <a:pt x="59" y="0"/>
                  </a:cubicBezTo>
                  <a:cubicBezTo>
                    <a:pt x="104" y="0"/>
                    <a:pt x="114" y="24"/>
                    <a:pt x="114" y="67"/>
                  </a:cubicBezTo>
                  <a:lnTo>
                    <a:pt x="114" y="138"/>
                  </a:lnTo>
                  <a:cubicBezTo>
                    <a:pt x="114" y="149"/>
                    <a:pt x="114" y="159"/>
                    <a:pt x="117" y="167"/>
                  </a:cubicBezTo>
                  <a:lnTo>
                    <a:pt x="85" y="167"/>
                  </a:lnTo>
                  <a:cubicBezTo>
                    <a:pt x="82" y="162"/>
                    <a:pt x="82" y="154"/>
                    <a:pt x="82" y="146"/>
                  </a:cubicBezTo>
                  <a:cubicBezTo>
                    <a:pt x="74" y="159"/>
                    <a:pt x="65" y="170"/>
                    <a:pt x="43" y="170"/>
                  </a:cubicBezTo>
                  <a:cubicBezTo>
                    <a:pt x="22" y="170"/>
                    <a:pt x="0" y="151"/>
                    <a:pt x="0" y="122"/>
                  </a:cubicBezTo>
                  <a:cubicBezTo>
                    <a:pt x="0" y="77"/>
                    <a:pt x="32" y="67"/>
                    <a:pt x="77" y="67"/>
                  </a:cubicBezTo>
                  <a:lnTo>
                    <a:pt x="85" y="67"/>
                  </a:lnTo>
                  <a:lnTo>
                    <a:pt x="85" y="61"/>
                  </a:lnTo>
                  <a:cubicBezTo>
                    <a:pt x="85" y="45"/>
                    <a:pt x="78" y="30"/>
                    <a:pt x="59" y="30"/>
                  </a:cubicBezTo>
                  <a:cubicBezTo>
                    <a:pt x="41" y="30"/>
                    <a:pt x="27" y="40"/>
                    <a:pt x="19" y="45"/>
                  </a:cubicBezTo>
                  <a:lnTo>
                    <a:pt x="14" y="14"/>
                  </a:lnTo>
                  <a:close/>
                  <a:moveTo>
                    <a:pt x="82" y="88"/>
                  </a:moveTo>
                  <a:lnTo>
                    <a:pt x="80" y="88"/>
                  </a:lnTo>
                  <a:cubicBezTo>
                    <a:pt x="51" y="88"/>
                    <a:pt x="32" y="96"/>
                    <a:pt x="32" y="120"/>
                  </a:cubicBezTo>
                  <a:cubicBezTo>
                    <a:pt x="32" y="135"/>
                    <a:pt x="40" y="143"/>
                    <a:pt x="53" y="143"/>
                  </a:cubicBezTo>
                  <a:cubicBezTo>
                    <a:pt x="74" y="143"/>
                    <a:pt x="82" y="125"/>
                    <a:pt x="82" y="98"/>
                  </a:cubicBezTo>
                  <a:lnTo>
                    <a:pt x="82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420">
              <a:extLst>
                <a:ext uri="{FF2B5EF4-FFF2-40B4-BE49-F238E27FC236}">
                  <a16:creationId xmlns:a16="http://schemas.microsoft.com/office/drawing/2014/main" id="{F8EEE41B-1957-4620-9B0D-E26EF645B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961" y="6457946"/>
              <a:ext cx="39688" cy="80963"/>
            </a:xfrm>
            <a:custGeom>
              <a:avLst/>
              <a:gdLst>
                <a:gd name="T0" fmla="*/ 1772 w 112"/>
                <a:gd name="T1" fmla="*/ 65559 h 226"/>
                <a:gd name="T2" fmla="*/ 17009 w 112"/>
                <a:gd name="T3" fmla="*/ 70216 h 226"/>
                <a:gd name="T4" fmla="*/ 27285 w 112"/>
                <a:gd name="T5" fmla="*/ 58752 h 226"/>
                <a:gd name="T6" fmla="*/ 17718 w 112"/>
                <a:gd name="T7" fmla="*/ 46572 h 226"/>
                <a:gd name="T8" fmla="*/ 11339 w 112"/>
                <a:gd name="T9" fmla="*/ 42631 h 226"/>
                <a:gd name="T10" fmla="*/ 0 w 112"/>
                <a:gd name="T11" fmla="*/ 21853 h 226"/>
                <a:gd name="T12" fmla="*/ 21616 w 112"/>
                <a:gd name="T13" fmla="*/ 0 h 226"/>
                <a:gd name="T14" fmla="*/ 35790 w 112"/>
                <a:gd name="T15" fmla="*/ 2866 h 226"/>
                <a:gd name="T16" fmla="*/ 34727 w 112"/>
                <a:gd name="T17" fmla="*/ 15046 h 226"/>
                <a:gd name="T18" fmla="*/ 21616 w 112"/>
                <a:gd name="T19" fmla="*/ 11464 h 226"/>
                <a:gd name="T20" fmla="*/ 12403 w 112"/>
                <a:gd name="T21" fmla="*/ 20778 h 226"/>
                <a:gd name="T22" fmla="*/ 19844 w 112"/>
                <a:gd name="T23" fmla="*/ 31525 h 226"/>
                <a:gd name="T24" fmla="*/ 27285 w 112"/>
                <a:gd name="T25" fmla="*/ 36183 h 226"/>
                <a:gd name="T26" fmla="*/ 39334 w 112"/>
                <a:gd name="T27" fmla="*/ 56961 h 226"/>
                <a:gd name="T28" fmla="*/ 15946 w 112"/>
                <a:gd name="T29" fmla="*/ 80605 h 226"/>
                <a:gd name="T30" fmla="*/ 0 w 112"/>
                <a:gd name="T31" fmla="*/ 77022 h 226"/>
                <a:gd name="T32" fmla="*/ 1772 w 112"/>
                <a:gd name="T33" fmla="*/ 65559 h 2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2" h="226">
                  <a:moveTo>
                    <a:pt x="5" y="183"/>
                  </a:moveTo>
                  <a:cubicBezTo>
                    <a:pt x="13" y="188"/>
                    <a:pt x="27" y="196"/>
                    <a:pt x="48" y="196"/>
                  </a:cubicBezTo>
                  <a:cubicBezTo>
                    <a:pt x="64" y="196"/>
                    <a:pt x="77" y="185"/>
                    <a:pt x="77" y="164"/>
                  </a:cubicBezTo>
                  <a:cubicBezTo>
                    <a:pt x="77" y="148"/>
                    <a:pt x="69" y="140"/>
                    <a:pt x="50" y="130"/>
                  </a:cubicBezTo>
                  <a:lnTo>
                    <a:pt x="32" y="119"/>
                  </a:lnTo>
                  <a:cubicBezTo>
                    <a:pt x="13" y="106"/>
                    <a:pt x="0" y="90"/>
                    <a:pt x="0" y="61"/>
                  </a:cubicBezTo>
                  <a:cubicBezTo>
                    <a:pt x="0" y="21"/>
                    <a:pt x="29" y="0"/>
                    <a:pt x="61" y="0"/>
                  </a:cubicBezTo>
                  <a:cubicBezTo>
                    <a:pt x="82" y="0"/>
                    <a:pt x="95" y="5"/>
                    <a:pt x="101" y="8"/>
                  </a:cubicBezTo>
                  <a:lnTo>
                    <a:pt x="98" y="42"/>
                  </a:lnTo>
                  <a:cubicBezTo>
                    <a:pt x="90" y="40"/>
                    <a:pt x="77" y="32"/>
                    <a:pt x="61" y="32"/>
                  </a:cubicBezTo>
                  <a:cubicBezTo>
                    <a:pt x="42" y="32"/>
                    <a:pt x="35" y="42"/>
                    <a:pt x="35" y="58"/>
                  </a:cubicBezTo>
                  <a:cubicBezTo>
                    <a:pt x="35" y="74"/>
                    <a:pt x="45" y="82"/>
                    <a:pt x="56" y="88"/>
                  </a:cubicBezTo>
                  <a:lnTo>
                    <a:pt x="77" y="101"/>
                  </a:lnTo>
                  <a:cubicBezTo>
                    <a:pt x="101" y="114"/>
                    <a:pt x="111" y="130"/>
                    <a:pt x="111" y="159"/>
                  </a:cubicBezTo>
                  <a:cubicBezTo>
                    <a:pt x="111" y="204"/>
                    <a:pt x="82" y="225"/>
                    <a:pt x="45" y="225"/>
                  </a:cubicBezTo>
                  <a:cubicBezTo>
                    <a:pt x="27" y="225"/>
                    <a:pt x="11" y="223"/>
                    <a:pt x="0" y="215"/>
                  </a:cubicBezTo>
                  <a:lnTo>
                    <a:pt x="5" y="18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421">
              <a:extLst>
                <a:ext uri="{FF2B5EF4-FFF2-40B4-BE49-F238E27FC236}">
                  <a16:creationId xmlns:a16="http://schemas.microsoft.com/office/drawing/2014/main" id="{282AF887-0FCF-4898-A4DE-5B14C0BDA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174" y="6478584"/>
              <a:ext cx="42862" cy="61912"/>
            </a:xfrm>
            <a:custGeom>
              <a:avLst/>
              <a:gdLst>
                <a:gd name="T0" fmla="*/ 4762 w 117"/>
                <a:gd name="T1" fmla="*/ 5069 h 171"/>
                <a:gd name="T2" fmla="*/ 21248 w 117"/>
                <a:gd name="T3" fmla="*/ 0 h 171"/>
                <a:gd name="T4" fmla="*/ 41397 w 117"/>
                <a:gd name="T5" fmla="*/ 24258 h 171"/>
                <a:gd name="T6" fmla="*/ 41397 w 117"/>
                <a:gd name="T7" fmla="*/ 49964 h 171"/>
                <a:gd name="T8" fmla="*/ 42496 w 117"/>
                <a:gd name="T9" fmla="*/ 60464 h 171"/>
                <a:gd name="T10" fmla="*/ 30773 w 117"/>
                <a:gd name="T11" fmla="*/ 60464 h 171"/>
                <a:gd name="T12" fmla="*/ 30040 w 117"/>
                <a:gd name="T13" fmla="*/ 52861 h 171"/>
                <a:gd name="T14" fmla="*/ 30040 w 117"/>
                <a:gd name="T15" fmla="*/ 52861 h 171"/>
                <a:gd name="T16" fmla="*/ 15386 w 117"/>
                <a:gd name="T17" fmla="*/ 61550 h 171"/>
                <a:gd name="T18" fmla="*/ 0 w 117"/>
                <a:gd name="T19" fmla="*/ 44171 h 171"/>
                <a:gd name="T20" fmla="*/ 27842 w 117"/>
                <a:gd name="T21" fmla="*/ 24258 h 171"/>
                <a:gd name="T22" fmla="*/ 30773 w 117"/>
                <a:gd name="T23" fmla="*/ 24258 h 171"/>
                <a:gd name="T24" fmla="*/ 30773 w 117"/>
                <a:gd name="T25" fmla="*/ 22086 h 171"/>
                <a:gd name="T26" fmla="*/ 21248 w 117"/>
                <a:gd name="T27" fmla="*/ 10862 h 171"/>
                <a:gd name="T28" fmla="*/ 6594 w 117"/>
                <a:gd name="T29" fmla="*/ 16293 h 171"/>
                <a:gd name="T30" fmla="*/ 4762 w 117"/>
                <a:gd name="T31" fmla="*/ 5069 h 171"/>
                <a:gd name="T32" fmla="*/ 30040 w 117"/>
                <a:gd name="T33" fmla="*/ 31861 h 171"/>
                <a:gd name="T34" fmla="*/ 28941 w 117"/>
                <a:gd name="T35" fmla="*/ 31861 h 171"/>
                <a:gd name="T36" fmla="*/ 11357 w 117"/>
                <a:gd name="T37" fmla="*/ 43447 h 171"/>
                <a:gd name="T38" fmla="*/ 19050 w 117"/>
                <a:gd name="T39" fmla="*/ 51774 h 171"/>
                <a:gd name="T40" fmla="*/ 30040 w 117"/>
                <a:gd name="T41" fmla="*/ 35482 h 171"/>
                <a:gd name="T42" fmla="*/ 30040 w 117"/>
                <a:gd name="T43" fmla="*/ 31861 h 1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7" h="171">
                  <a:moveTo>
                    <a:pt x="13" y="14"/>
                  </a:moveTo>
                  <a:cubicBezTo>
                    <a:pt x="23" y="8"/>
                    <a:pt x="37" y="0"/>
                    <a:pt x="58" y="0"/>
                  </a:cubicBezTo>
                  <a:cubicBezTo>
                    <a:pt x="103" y="0"/>
                    <a:pt x="113" y="24"/>
                    <a:pt x="113" y="67"/>
                  </a:cubicBezTo>
                  <a:lnTo>
                    <a:pt x="113" y="138"/>
                  </a:lnTo>
                  <a:cubicBezTo>
                    <a:pt x="113" y="149"/>
                    <a:pt x="113" y="159"/>
                    <a:pt x="116" y="167"/>
                  </a:cubicBezTo>
                  <a:lnTo>
                    <a:pt x="84" y="167"/>
                  </a:lnTo>
                  <a:cubicBezTo>
                    <a:pt x="82" y="162"/>
                    <a:pt x="82" y="154"/>
                    <a:pt x="82" y="146"/>
                  </a:cubicBezTo>
                  <a:cubicBezTo>
                    <a:pt x="74" y="159"/>
                    <a:pt x="63" y="170"/>
                    <a:pt x="42" y="170"/>
                  </a:cubicBezTo>
                  <a:cubicBezTo>
                    <a:pt x="21" y="170"/>
                    <a:pt x="0" y="151"/>
                    <a:pt x="0" y="122"/>
                  </a:cubicBezTo>
                  <a:cubicBezTo>
                    <a:pt x="0" y="77"/>
                    <a:pt x="31" y="67"/>
                    <a:pt x="76" y="67"/>
                  </a:cubicBezTo>
                  <a:lnTo>
                    <a:pt x="84" y="67"/>
                  </a:lnTo>
                  <a:lnTo>
                    <a:pt x="84" y="61"/>
                  </a:lnTo>
                  <a:cubicBezTo>
                    <a:pt x="84" y="45"/>
                    <a:pt x="77" y="30"/>
                    <a:pt x="58" y="30"/>
                  </a:cubicBezTo>
                  <a:cubicBezTo>
                    <a:pt x="40" y="30"/>
                    <a:pt x="26" y="40"/>
                    <a:pt x="18" y="45"/>
                  </a:cubicBezTo>
                  <a:lnTo>
                    <a:pt x="13" y="14"/>
                  </a:lnTo>
                  <a:close/>
                  <a:moveTo>
                    <a:pt x="82" y="88"/>
                  </a:moveTo>
                  <a:lnTo>
                    <a:pt x="79" y="88"/>
                  </a:lnTo>
                  <a:cubicBezTo>
                    <a:pt x="50" y="88"/>
                    <a:pt x="31" y="96"/>
                    <a:pt x="31" y="120"/>
                  </a:cubicBezTo>
                  <a:cubicBezTo>
                    <a:pt x="31" y="135"/>
                    <a:pt x="39" y="143"/>
                    <a:pt x="52" y="143"/>
                  </a:cubicBezTo>
                  <a:cubicBezTo>
                    <a:pt x="74" y="143"/>
                    <a:pt x="82" y="125"/>
                    <a:pt x="82" y="98"/>
                  </a:cubicBezTo>
                  <a:lnTo>
                    <a:pt x="82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422">
              <a:extLst>
                <a:ext uri="{FF2B5EF4-FFF2-40B4-BE49-F238E27FC236}">
                  <a16:creationId xmlns:a16="http://schemas.microsoft.com/office/drawing/2014/main" id="{B26EA1C6-EE28-4056-8781-F0A7C8BAB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5386" y="6457946"/>
              <a:ext cx="41275" cy="82550"/>
            </a:xfrm>
            <a:custGeom>
              <a:avLst/>
              <a:gdLst>
                <a:gd name="T0" fmla="*/ 40916 w 115"/>
                <a:gd name="T1" fmla="*/ 71736 h 229"/>
                <a:gd name="T2" fmla="*/ 40916 w 115"/>
                <a:gd name="T3" fmla="*/ 81108 h 229"/>
                <a:gd name="T4" fmla="*/ 29431 w 115"/>
                <a:gd name="T5" fmla="*/ 81108 h 229"/>
                <a:gd name="T6" fmla="*/ 29431 w 115"/>
                <a:gd name="T7" fmla="*/ 72457 h 229"/>
                <a:gd name="T8" fmla="*/ 29431 w 115"/>
                <a:gd name="T9" fmla="*/ 72457 h 229"/>
                <a:gd name="T10" fmla="*/ 29431 w 115"/>
                <a:gd name="T11" fmla="*/ 72457 h 229"/>
                <a:gd name="T12" fmla="*/ 15074 w 115"/>
                <a:gd name="T13" fmla="*/ 82190 h 229"/>
                <a:gd name="T14" fmla="*/ 0 w 115"/>
                <a:gd name="T15" fmla="*/ 60200 h 229"/>
                <a:gd name="T16" fmla="*/ 0 w 115"/>
                <a:gd name="T17" fmla="*/ 23071 h 229"/>
                <a:gd name="T18" fmla="*/ 12203 w 115"/>
                <a:gd name="T19" fmla="*/ 23071 h 229"/>
                <a:gd name="T20" fmla="*/ 12203 w 115"/>
                <a:gd name="T21" fmla="*/ 58398 h 229"/>
                <a:gd name="T22" fmla="*/ 19740 w 115"/>
                <a:gd name="T23" fmla="*/ 70654 h 229"/>
                <a:gd name="T24" fmla="*/ 28354 w 115"/>
                <a:gd name="T25" fmla="*/ 56235 h 229"/>
                <a:gd name="T26" fmla="*/ 28354 w 115"/>
                <a:gd name="T27" fmla="*/ 23071 h 229"/>
                <a:gd name="T28" fmla="*/ 40916 w 115"/>
                <a:gd name="T29" fmla="*/ 23071 h 229"/>
                <a:gd name="T30" fmla="*/ 40916 w 115"/>
                <a:gd name="T31" fmla="*/ 71736 h 229"/>
                <a:gd name="T32" fmla="*/ 20817 w 115"/>
                <a:gd name="T33" fmla="*/ 0 h 229"/>
                <a:gd name="T34" fmla="*/ 32302 w 115"/>
                <a:gd name="T35" fmla="*/ 0 h 229"/>
                <a:gd name="T36" fmla="*/ 21894 w 115"/>
                <a:gd name="T37" fmla="*/ 16222 h 229"/>
                <a:gd name="T38" fmla="*/ 14357 w 115"/>
                <a:gd name="T39" fmla="*/ 16222 h 229"/>
                <a:gd name="T40" fmla="*/ 20817 w 115"/>
                <a:gd name="T41" fmla="*/ 0 h 2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5" h="229">
                  <a:moveTo>
                    <a:pt x="114" y="199"/>
                  </a:moveTo>
                  <a:cubicBezTo>
                    <a:pt x="114" y="209"/>
                    <a:pt x="114" y="217"/>
                    <a:pt x="114" y="225"/>
                  </a:cubicBezTo>
                  <a:lnTo>
                    <a:pt x="82" y="225"/>
                  </a:lnTo>
                  <a:cubicBezTo>
                    <a:pt x="82" y="217"/>
                    <a:pt x="82" y="209"/>
                    <a:pt x="82" y="201"/>
                  </a:cubicBezTo>
                  <a:cubicBezTo>
                    <a:pt x="74" y="215"/>
                    <a:pt x="66" y="228"/>
                    <a:pt x="42" y="228"/>
                  </a:cubicBezTo>
                  <a:cubicBezTo>
                    <a:pt x="10" y="228"/>
                    <a:pt x="0" y="201"/>
                    <a:pt x="0" y="167"/>
                  </a:cubicBezTo>
                  <a:lnTo>
                    <a:pt x="0" y="64"/>
                  </a:lnTo>
                  <a:lnTo>
                    <a:pt x="34" y="64"/>
                  </a:lnTo>
                  <a:lnTo>
                    <a:pt x="34" y="162"/>
                  </a:lnTo>
                  <a:cubicBezTo>
                    <a:pt x="34" y="185"/>
                    <a:pt x="40" y="196"/>
                    <a:pt x="55" y="196"/>
                  </a:cubicBezTo>
                  <a:cubicBezTo>
                    <a:pt x="74" y="196"/>
                    <a:pt x="79" y="178"/>
                    <a:pt x="79" y="156"/>
                  </a:cubicBezTo>
                  <a:lnTo>
                    <a:pt x="79" y="64"/>
                  </a:lnTo>
                  <a:lnTo>
                    <a:pt x="114" y="64"/>
                  </a:lnTo>
                  <a:lnTo>
                    <a:pt x="114" y="199"/>
                  </a:lnTo>
                  <a:close/>
                  <a:moveTo>
                    <a:pt x="58" y="0"/>
                  </a:moveTo>
                  <a:lnTo>
                    <a:pt x="90" y="0"/>
                  </a:lnTo>
                  <a:lnTo>
                    <a:pt x="61" y="45"/>
                  </a:lnTo>
                  <a:lnTo>
                    <a:pt x="40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423">
              <a:extLst>
                <a:ext uri="{FF2B5EF4-FFF2-40B4-BE49-F238E27FC236}">
                  <a16:creationId xmlns:a16="http://schemas.microsoft.com/office/drawing/2014/main" id="{7CB561CD-1412-44D9-9758-4DC0C61FC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6186" y="6453184"/>
              <a:ext cx="44450" cy="85725"/>
            </a:xfrm>
            <a:custGeom>
              <a:avLst/>
              <a:gdLst>
                <a:gd name="T0" fmla="*/ 44089 w 123"/>
                <a:gd name="T1" fmla="*/ 1076 h 239"/>
                <a:gd name="T2" fmla="*/ 44089 w 123"/>
                <a:gd name="T3" fmla="*/ 76041 h 239"/>
                <a:gd name="T4" fmla="*/ 44089 w 123"/>
                <a:gd name="T5" fmla="*/ 85366 h 239"/>
                <a:gd name="T6" fmla="*/ 32524 w 123"/>
                <a:gd name="T7" fmla="*/ 85366 h 239"/>
                <a:gd name="T8" fmla="*/ 32524 w 123"/>
                <a:gd name="T9" fmla="*/ 76041 h 239"/>
                <a:gd name="T10" fmla="*/ 18430 w 123"/>
                <a:gd name="T11" fmla="*/ 85366 h 239"/>
                <a:gd name="T12" fmla="*/ 0 w 123"/>
                <a:gd name="T13" fmla="*/ 55954 h 239"/>
                <a:gd name="T14" fmla="*/ 18430 w 123"/>
                <a:gd name="T15" fmla="*/ 25466 h 239"/>
                <a:gd name="T16" fmla="*/ 31802 w 123"/>
                <a:gd name="T17" fmla="*/ 35151 h 239"/>
                <a:gd name="T18" fmla="*/ 31802 w 123"/>
                <a:gd name="T19" fmla="*/ 0 h 239"/>
                <a:gd name="T20" fmla="*/ 44089 w 123"/>
                <a:gd name="T21" fmla="*/ 1076 h 239"/>
                <a:gd name="T22" fmla="*/ 30717 w 123"/>
                <a:gd name="T23" fmla="*/ 55954 h 239"/>
                <a:gd name="T24" fmla="*/ 20960 w 123"/>
                <a:gd name="T25" fmla="*/ 36227 h 239"/>
                <a:gd name="T26" fmla="*/ 11564 w 123"/>
                <a:gd name="T27" fmla="*/ 54878 h 239"/>
                <a:gd name="T28" fmla="*/ 20960 w 123"/>
                <a:gd name="T29" fmla="*/ 76041 h 239"/>
                <a:gd name="T30" fmla="*/ 30717 w 123"/>
                <a:gd name="T31" fmla="*/ 55954 h 2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3" h="239">
                  <a:moveTo>
                    <a:pt x="122" y="3"/>
                  </a:moveTo>
                  <a:lnTo>
                    <a:pt x="122" y="212"/>
                  </a:lnTo>
                  <a:lnTo>
                    <a:pt x="122" y="238"/>
                  </a:lnTo>
                  <a:lnTo>
                    <a:pt x="90" y="238"/>
                  </a:lnTo>
                  <a:lnTo>
                    <a:pt x="90" y="212"/>
                  </a:lnTo>
                  <a:cubicBezTo>
                    <a:pt x="85" y="225"/>
                    <a:pt x="74" y="238"/>
                    <a:pt x="51" y="238"/>
                  </a:cubicBezTo>
                  <a:cubicBezTo>
                    <a:pt x="13" y="238"/>
                    <a:pt x="0" y="201"/>
                    <a:pt x="0" y="156"/>
                  </a:cubicBezTo>
                  <a:cubicBezTo>
                    <a:pt x="0" y="103"/>
                    <a:pt x="19" y="71"/>
                    <a:pt x="51" y="71"/>
                  </a:cubicBezTo>
                  <a:cubicBezTo>
                    <a:pt x="72" y="71"/>
                    <a:pt x="82" y="85"/>
                    <a:pt x="88" y="98"/>
                  </a:cubicBezTo>
                  <a:lnTo>
                    <a:pt x="88" y="0"/>
                  </a:lnTo>
                  <a:lnTo>
                    <a:pt x="122" y="3"/>
                  </a:lnTo>
                  <a:close/>
                  <a:moveTo>
                    <a:pt x="85" y="156"/>
                  </a:moveTo>
                  <a:cubicBezTo>
                    <a:pt x="85" y="124"/>
                    <a:pt x="77" y="101"/>
                    <a:pt x="58" y="101"/>
                  </a:cubicBezTo>
                  <a:cubicBezTo>
                    <a:pt x="40" y="101"/>
                    <a:pt x="32" y="122"/>
                    <a:pt x="32" y="153"/>
                  </a:cubicBezTo>
                  <a:cubicBezTo>
                    <a:pt x="35" y="193"/>
                    <a:pt x="40" y="212"/>
                    <a:pt x="58" y="212"/>
                  </a:cubicBezTo>
                  <a:cubicBezTo>
                    <a:pt x="80" y="212"/>
                    <a:pt x="85" y="188"/>
                    <a:pt x="85" y="1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424">
              <a:extLst>
                <a:ext uri="{FF2B5EF4-FFF2-40B4-BE49-F238E27FC236}">
                  <a16:creationId xmlns:a16="http://schemas.microsoft.com/office/drawing/2014/main" id="{1A6EC425-8279-4EA5-87A8-3C14D1DBF8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8574" y="6478584"/>
              <a:ext cx="42862" cy="60325"/>
            </a:xfrm>
            <a:custGeom>
              <a:avLst/>
              <a:gdLst>
                <a:gd name="T0" fmla="*/ 39565 w 117"/>
                <a:gd name="T1" fmla="*/ 56016 h 168"/>
                <a:gd name="T2" fmla="*/ 24179 w 117"/>
                <a:gd name="T3" fmla="*/ 59966 h 168"/>
                <a:gd name="T4" fmla="*/ 0 w 117"/>
                <a:gd name="T5" fmla="*/ 30522 h 168"/>
                <a:gd name="T6" fmla="*/ 21248 w 117"/>
                <a:gd name="T7" fmla="*/ 0 h 168"/>
                <a:gd name="T8" fmla="*/ 42496 w 117"/>
                <a:gd name="T9" fmla="*/ 31240 h 168"/>
                <a:gd name="T10" fmla="*/ 42496 w 117"/>
                <a:gd name="T11" fmla="*/ 34112 h 168"/>
                <a:gd name="T12" fmla="*/ 11723 w 117"/>
                <a:gd name="T13" fmla="*/ 34112 h 168"/>
                <a:gd name="T14" fmla="*/ 25278 w 117"/>
                <a:gd name="T15" fmla="*/ 50271 h 168"/>
                <a:gd name="T16" fmla="*/ 38832 w 117"/>
                <a:gd name="T17" fmla="*/ 45603 h 168"/>
                <a:gd name="T18" fmla="*/ 39565 w 117"/>
                <a:gd name="T19" fmla="*/ 56016 h 168"/>
                <a:gd name="T20" fmla="*/ 30040 w 117"/>
                <a:gd name="T21" fmla="*/ 24776 h 168"/>
                <a:gd name="T22" fmla="*/ 21248 w 117"/>
                <a:gd name="T23" fmla="*/ 9695 h 168"/>
                <a:gd name="T24" fmla="*/ 11723 w 117"/>
                <a:gd name="T25" fmla="*/ 24776 h 168"/>
                <a:gd name="T26" fmla="*/ 30040 w 117"/>
                <a:gd name="T27" fmla="*/ 24776 h 1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7" h="168">
                  <a:moveTo>
                    <a:pt x="108" y="156"/>
                  </a:moveTo>
                  <a:cubicBezTo>
                    <a:pt x="100" y="159"/>
                    <a:pt x="87" y="167"/>
                    <a:pt x="66" y="167"/>
                  </a:cubicBezTo>
                  <a:cubicBezTo>
                    <a:pt x="18" y="167"/>
                    <a:pt x="0" y="130"/>
                    <a:pt x="0" y="85"/>
                  </a:cubicBezTo>
                  <a:cubicBezTo>
                    <a:pt x="0" y="37"/>
                    <a:pt x="24" y="0"/>
                    <a:pt x="58" y="0"/>
                  </a:cubicBezTo>
                  <a:cubicBezTo>
                    <a:pt x="90" y="0"/>
                    <a:pt x="116" y="21"/>
                    <a:pt x="116" y="87"/>
                  </a:cubicBezTo>
                  <a:lnTo>
                    <a:pt x="116" y="95"/>
                  </a:lnTo>
                  <a:lnTo>
                    <a:pt x="32" y="95"/>
                  </a:lnTo>
                  <a:cubicBezTo>
                    <a:pt x="32" y="122"/>
                    <a:pt x="42" y="140"/>
                    <a:pt x="69" y="140"/>
                  </a:cubicBezTo>
                  <a:cubicBezTo>
                    <a:pt x="90" y="140"/>
                    <a:pt x="100" y="132"/>
                    <a:pt x="106" y="127"/>
                  </a:cubicBezTo>
                  <a:lnTo>
                    <a:pt x="108" y="156"/>
                  </a:lnTo>
                  <a:close/>
                  <a:moveTo>
                    <a:pt x="82" y="69"/>
                  </a:moveTo>
                  <a:cubicBezTo>
                    <a:pt x="82" y="40"/>
                    <a:pt x="74" y="27"/>
                    <a:pt x="58" y="27"/>
                  </a:cubicBezTo>
                  <a:cubicBezTo>
                    <a:pt x="40" y="27"/>
                    <a:pt x="32" y="48"/>
                    <a:pt x="32" y="69"/>
                  </a:cubicBezTo>
                  <a:lnTo>
                    <a:pt x="82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425">
              <a:extLst>
                <a:ext uri="{FF2B5EF4-FFF2-40B4-BE49-F238E27FC236}">
                  <a16:creationId xmlns:a16="http://schemas.microsoft.com/office/drawing/2014/main" id="{DBBE6157-4EFF-4334-9DCC-458D67AED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0186" y="6635746"/>
              <a:ext cx="14288" cy="31750"/>
            </a:xfrm>
            <a:custGeom>
              <a:avLst/>
              <a:gdLst>
                <a:gd name="T0" fmla="*/ 0 w 39"/>
                <a:gd name="T1" fmla="*/ 0 h 86"/>
                <a:gd name="T2" fmla="*/ 13922 w 39"/>
                <a:gd name="T3" fmla="*/ 0 h 86"/>
                <a:gd name="T4" fmla="*/ 13922 w 39"/>
                <a:gd name="T5" fmla="*/ 5169 h 86"/>
                <a:gd name="T6" fmla="*/ 5129 w 39"/>
                <a:gd name="T7" fmla="*/ 5169 h 86"/>
                <a:gd name="T8" fmla="*/ 5129 w 39"/>
                <a:gd name="T9" fmla="*/ 12922 h 86"/>
                <a:gd name="T10" fmla="*/ 12823 w 39"/>
                <a:gd name="T11" fmla="*/ 12922 h 86"/>
                <a:gd name="T12" fmla="*/ 12823 w 39"/>
                <a:gd name="T13" fmla="*/ 17721 h 86"/>
                <a:gd name="T14" fmla="*/ 5129 w 39"/>
                <a:gd name="T15" fmla="*/ 17721 h 86"/>
                <a:gd name="T16" fmla="*/ 5129 w 39"/>
                <a:gd name="T17" fmla="*/ 26581 h 86"/>
                <a:gd name="T18" fmla="*/ 13922 w 39"/>
                <a:gd name="T19" fmla="*/ 26581 h 86"/>
                <a:gd name="T20" fmla="*/ 13922 w 39"/>
                <a:gd name="T21" fmla="*/ 31381 h 86"/>
                <a:gd name="T22" fmla="*/ 0 w 39"/>
                <a:gd name="T23" fmla="*/ 31381 h 86"/>
                <a:gd name="T24" fmla="*/ 0 w 39"/>
                <a:gd name="T25" fmla="*/ 0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86">
                  <a:moveTo>
                    <a:pt x="0" y="0"/>
                  </a:moveTo>
                  <a:lnTo>
                    <a:pt x="38" y="0"/>
                  </a:lnTo>
                  <a:lnTo>
                    <a:pt x="38" y="14"/>
                  </a:lnTo>
                  <a:lnTo>
                    <a:pt x="14" y="14"/>
                  </a:lnTo>
                  <a:lnTo>
                    <a:pt x="14" y="35"/>
                  </a:lnTo>
                  <a:lnTo>
                    <a:pt x="35" y="35"/>
                  </a:lnTo>
                  <a:lnTo>
                    <a:pt x="35" y="48"/>
                  </a:lnTo>
                  <a:lnTo>
                    <a:pt x="14" y="48"/>
                  </a:lnTo>
                  <a:lnTo>
                    <a:pt x="14" y="72"/>
                  </a:lnTo>
                  <a:lnTo>
                    <a:pt x="38" y="72"/>
                  </a:lnTo>
                  <a:lnTo>
                    <a:pt x="38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426">
              <a:extLst>
                <a:ext uri="{FF2B5EF4-FFF2-40B4-BE49-F238E27FC236}">
                  <a16:creationId xmlns:a16="http://schemas.microsoft.com/office/drawing/2014/main" id="{A99DCE7D-9449-49AB-8B9D-A46AA6FF2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7649" y="6634159"/>
              <a:ext cx="15875" cy="31750"/>
            </a:xfrm>
            <a:custGeom>
              <a:avLst/>
              <a:gdLst>
                <a:gd name="T0" fmla="*/ 0 w 43"/>
                <a:gd name="T1" fmla="*/ 26581 h 86"/>
                <a:gd name="T2" fmla="*/ 5907 w 43"/>
                <a:gd name="T3" fmla="*/ 28427 h 86"/>
                <a:gd name="T4" fmla="*/ 9968 w 43"/>
                <a:gd name="T5" fmla="*/ 23628 h 86"/>
                <a:gd name="T6" fmla="*/ 7015 w 43"/>
                <a:gd name="T7" fmla="*/ 18459 h 86"/>
                <a:gd name="T8" fmla="*/ 4799 w 43"/>
                <a:gd name="T9" fmla="*/ 16613 h 86"/>
                <a:gd name="T10" fmla="*/ 1108 w 43"/>
                <a:gd name="T11" fmla="*/ 8860 h 86"/>
                <a:gd name="T12" fmla="*/ 8860 w 43"/>
                <a:gd name="T13" fmla="*/ 0 h 86"/>
                <a:gd name="T14" fmla="*/ 13660 w 43"/>
                <a:gd name="T15" fmla="*/ 1108 h 86"/>
                <a:gd name="T16" fmla="*/ 13660 w 43"/>
                <a:gd name="T17" fmla="*/ 5907 h 86"/>
                <a:gd name="T18" fmla="*/ 8860 w 43"/>
                <a:gd name="T19" fmla="*/ 4799 h 86"/>
                <a:gd name="T20" fmla="*/ 4799 w 43"/>
                <a:gd name="T21" fmla="*/ 8860 h 86"/>
                <a:gd name="T22" fmla="*/ 7753 w 43"/>
                <a:gd name="T23" fmla="*/ 12552 h 86"/>
                <a:gd name="T24" fmla="*/ 10706 w 43"/>
                <a:gd name="T25" fmla="*/ 14767 h 86"/>
                <a:gd name="T26" fmla="*/ 15506 w 43"/>
                <a:gd name="T27" fmla="*/ 22520 h 86"/>
                <a:gd name="T28" fmla="*/ 7015 w 43"/>
                <a:gd name="T29" fmla="*/ 31381 h 86"/>
                <a:gd name="T30" fmla="*/ 1108 w 43"/>
                <a:gd name="T31" fmla="*/ 30273 h 86"/>
                <a:gd name="T32" fmla="*/ 0 w 43"/>
                <a:gd name="T33" fmla="*/ 26581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" h="86">
                  <a:moveTo>
                    <a:pt x="0" y="72"/>
                  </a:moveTo>
                  <a:cubicBezTo>
                    <a:pt x="3" y="74"/>
                    <a:pt x="8" y="77"/>
                    <a:pt x="16" y="77"/>
                  </a:cubicBezTo>
                  <a:cubicBezTo>
                    <a:pt x="21" y="77"/>
                    <a:pt x="27" y="74"/>
                    <a:pt x="27" y="64"/>
                  </a:cubicBezTo>
                  <a:cubicBezTo>
                    <a:pt x="27" y="58"/>
                    <a:pt x="24" y="56"/>
                    <a:pt x="19" y="50"/>
                  </a:cubicBezTo>
                  <a:lnTo>
                    <a:pt x="13" y="45"/>
                  </a:lnTo>
                  <a:cubicBezTo>
                    <a:pt x="5" y="40"/>
                    <a:pt x="3" y="34"/>
                    <a:pt x="3" y="24"/>
                  </a:cubicBezTo>
                  <a:cubicBezTo>
                    <a:pt x="3" y="8"/>
                    <a:pt x="13" y="0"/>
                    <a:pt x="24" y="0"/>
                  </a:cubicBezTo>
                  <a:cubicBezTo>
                    <a:pt x="32" y="0"/>
                    <a:pt x="37" y="3"/>
                    <a:pt x="37" y="3"/>
                  </a:cubicBezTo>
                  <a:lnTo>
                    <a:pt x="37" y="16"/>
                  </a:lnTo>
                  <a:cubicBezTo>
                    <a:pt x="35" y="13"/>
                    <a:pt x="29" y="13"/>
                    <a:pt x="24" y="13"/>
                  </a:cubicBezTo>
                  <a:cubicBezTo>
                    <a:pt x="19" y="13"/>
                    <a:pt x="13" y="19"/>
                    <a:pt x="13" y="24"/>
                  </a:cubicBezTo>
                  <a:cubicBezTo>
                    <a:pt x="13" y="29"/>
                    <a:pt x="16" y="32"/>
                    <a:pt x="21" y="34"/>
                  </a:cubicBezTo>
                  <a:lnTo>
                    <a:pt x="29" y="40"/>
                  </a:lnTo>
                  <a:cubicBezTo>
                    <a:pt x="37" y="45"/>
                    <a:pt x="42" y="50"/>
                    <a:pt x="42" y="61"/>
                  </a:cubicBezTo>
                  <a:cubicBezTo>
                    <a:pt x="42" y="77"/>
                    <a:pt x="32" y="85"/>
                    <a:pt x="19" y="85"/>
                  </a:cubicBezTo>
                  <a:cubicBezTo>
                    <a:pt x="11" y="85"/>
                    <a:pt x="5" y="85"/>
                    <a:pt x="3" y="82"/>
                  </a:cubicBezTo>
                  <a:lnTo>
                    <a:pt x="0" y="7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427">
              <a:extLst>
                <a:ext uri="{FF2B5EF4-FFF2-40B4-BE49-F238E27FC236}">
                  <a16:creationId xmlns:a16="http://schemas.microsoft.com/office/drawing/2014/main" id="{F6A1D29D-04C1-4828-801A-598E0B99E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1936" y="6635746"/>
              <a:ext cx="17463" cy="31750"/>
            </a:xfrm>
            <a:custGeom>
              <a:avLst/>
              <a:gdLst>
                <a:gd name="T0" fmla="*/ 17107 w 49"/>
                <a:gd name="T1" fmla="*/ 30273 h 86"/>
                <a:gd name="T2" fmla="*/ 11404 w 49"/>
                <a:gd name="T3" fmla="*/ 31381 h 86"/>
                <a:gd name="T4" fmla="*/ 0 w 49"/>
                <a:gd name="T5" fmla="*/ 15875 h 86"/>
                <a:gd name="T6" fmla="*/ 11404 w 49"/>
                <a:gd name="T7" fmla="*/ 0 h 86"/>
                <a:gd name="T8" fmla="*/ 17107 w 49"/>
                <a:gd name="T9" fmla="*/ 1108 h 86"/>
                <a:gd name="T10" fmla="*/ 17107 w 49"/>
                <a:gd name="T11" fmla="*/ 5907 h 86"/>
                <a:gd name="T12" fmla="*/ 12474 w 49"/>
                <a:gd name="T13" fmla="*/ 4061 h 86"/>
                <a:gd name="T14" fmla="*/ 5702 w 49"/>
                <a:gd name="T15" fmla="*/ 14767 h 86"/>
                <a:gd name="T16" fmla="*/ 12474 w 49"/>
                <a:gd name="T17" fmla="*/ 25474 h 86"/>
                <a:gd name="T18" fmla="*/ 17107 w 49"/>
                <a:gd name="T19" fmla="*/ 23628 h 86"/>
                <a:gd name="T20" fmla="*/ 17107 w 49"/>
                <a:gd name="T21" fmla="*/ 30273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" h="86">
                  <a:moveTo>
                    <a:pt x="48" y="82"/>
                  </a:moveTo>
                  <a:cubicBezTo>
                    <a:pt x="46" y="85"/>
                    <a:pt x="40" y="85"/>
                    <a:pt x="32" y="85"/>
                  </a:cubicBezTo>
                  <a:cubicBezTo>
                    <a:pt x="11" y="85"/>
                    <a:pt x="0" y="67"/>
                    <a:pt x="0" y="43"/>
                  </a:cubicBezTo>
                  <a:cubicBezTo>
                    <a:pt x="0" y="19"/>
                    <a:pt x="11" y="0"/>
                    <a:pt x="32" y="0"/>
                  </a:cubicBezTo>
                  <a:cubicBezTo>
                    <a:pt x="40" y="0"/>
                    <a:pt x="46" y="3"/>
                    <a:pt x="48" y="3"/>
                  </a:cubicBezTo>
                  <a:lnTo>
                    <a:pt x="48" y="16"/>
                  </a:lnTo>
                  <a:cubicBezTo>
                    <a:pt x="46" y="14"/>
                    <a:pt x="40" y="11"/>
                    <a:pt x="35" y="11"/>
                  </a:cubicBezTo>
                  <a:cubicBezTo>
                    <a:pt x="24" y="11"/>
                    <a:pt x="16" y="19"/>
                    <a:pt x="16" y="40"/>
                  </a:cubicBezTo>
                  <a:cubicBezTo>
                    <a:pt x="16" y="61"/>
                    <a:pt x="24" y="69"/>
                    <a:pt x="35" y="69"/>
                  </a:cubicBezTo>
                  <a:cubicBezTo>
                    <a:pt x="40" y="69"/>
                    <a:pt x="46" y="67"/>
                    <a:pt x="48" y="64"/>
                  </a:cubicBezTo>
                  <a:lnTo>
                    <a:pt x="48" y="8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428">
              <a:extLst>
                <a:ext uri="{FF2B5EF4-FFF2-40B4-BE49-F238E27FC236}">
                  <a16:creationId xmlns:a16="http://schemas.microsoft.com/office/drawing/2014/main" id="{79FB3C07-5203-4375-B4AC-C27704CCE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574" y="6635746"/>
              <a:ext cx="17462" cy="31750"/>
            </a:xfrm>
            <a:custGeom>
              <a:avLst/>
              <a:gdLst>
                <a:gd name="T0" fmla="*/ 1069 w 49"/>
                <a:gd name="T1" fmla="*/ 0 h 86"/>
                <a:gd name="T2" fmla="*/ 8553 w 49"/>
                <a:gd name="T3" fmla="*/ 0 h 86"/>
                <a:gd name="T4" fmla="*/ 16037 w 49"/>
                <a:gd name="T5" fmla="*/ 7753 h 86"/>
                <a:gd name="T6" fmla="*/ 11404 w 49"/>
                <a:gd name="T7" fmla="*/ 14767 h 86"/>
                <a:gd name="T8" fmla="*/ 11404 w 49"/>
                <a:gd name="T9" fmla="*/ 14767 h 86"/>
                <a:gd name="T10" fmla="*/ 14255 w 49"/>
                <a:gd name="T11" fmla="*/ 18828 h 86"/>
                <a:gd name="T12" fmla="*/ 17106 w 49"/>
                <a:gd name="T13" fmla="*/ 30273 h 86"/>
                <a:gd name="T14" fmla="*/ 12473 w 49"/>
                <a:gd name="T15" fmla="*/ 30273 h 86"/>
                <a:gd name="T16" fmla="*/ 9622 w 49"/>
                <a:gd name="T17" fmla="*/ 20674 h 86"/>
                <a:gd name="T18" fmla="*/ 5702 w 49"/>
                <a:gd name="T19" fmla="*/ 17721 h 86"/>
                <a:gd name="T20" fmla="*/ 4633 w 49"/>
                <a:gd name="T21" fmla="*/ 17721 h 86"/>
                <a:gd name="T22" fmla="*/ 4633 w 49"/>
                <a:gd name="T23" fmla="*/ 31381 h 86"/>
                <a:gd name="T24" fmla="*/ 0 w 49"/>
                <a:gd name="T25" fmla="*/ 31381 h 86"/>
                <a:gd name="T26" fmla="*/ 0 w 49"/>
                <a:gd name="T27" fmla="*/ 0 h 86"/>
                <a:gd name="T28" fmla="*/ 1069 w 49"/>
                <a:gd name="T29" fmla="*/ 0 h 86"/>
                <a:gd name="T30" fmla="*/ 6771 w 49"/>
                <a:gd name="T31" fmla="*/ 13660 h 86"/>
                <a:gd name="T32" fmla="*/ 10335 w 49"/>
                <a:gd name="T33" fmla="*/ 8860 h 86"/>
                <a:gd name="T34" fmla="*/ 6771 w 49"/>
                <a:gd name="T35" fmla="*/ 4061 h 86"/>
                <a:gd name="T36" fmla="*/ 4633 w 49"/>
                <a:gd name="T37" fmla="*/ 4061 h 86"/>
                <a:gd name="T38" fmla="*/ 4633 w 49"/>
                <a:gd name="T39" fmla="*/ 12922 h 86"/>
                <a:gd name="T40" fmla="*/ 6771 w 49"/>
                <a:gd name="T41" fmla="*/ 12922 h 86"/>
                <a:gd name="T42" fmla="*/ 6771 w 49"/>
                <a:gd name="T43" fmla="*/ 13660 h 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9" h="86">
                  <a:moveTo>
                    <a:pt x="3" y="0"/>
                  </a:moveTo>
                  <a:lnTo>
                    <a:pt x="24" y="0"/>
                  </a:lnTo>
                  <a:cubicBezTo>
                    <a:pt x="37" y="0"/>
                    <a:pt x="45" y="8"/>
                    <a:pt x="45" y="21"/>
                  </a:cubicBezTo>
                  <a:cubicBezTo>
                    <a:pt x="45" y="32"/>
                    <a:pt x="40" y="40"/>
                    <a:pt x="32" y="40"/>
                  </a:cubicBezTo>
                  <a:cubicBezTo>
                    <a:pt x="35" y="40"/>
                    <a:pt x="37" y="43"/>
                    <a:pt x="40" y="51"/>
                  </a:cubicBezTo>
                  <a:lnTo>
                    <a:pt x="48" y="82"/>
                  </a:lnTo>
                  <a:lnTo>
                    <a:pt x="35" y="82"/>
                  </a:lnTo>
                  <a:lnTo>
                    <a:pt x="27" y="56"/>
                  </a:lnTo>
                  <a:cubicBezTo>
                    <a:pt x="24" y="51"/>
                    <a:pt x="21" y="48"/>
                    <a:pt x="16" y="48"/>
                  </a:cubicBez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3" y="0"/>
                  </a:lnTo>
                  <a:close/>
                  <a:moveTo>
                    <a:pt x="19" y="37"/>
                  </a:moveTo>
                  <a:cubicBezTo>
                    <a:pt x="27" y="37"/>
                    <a:pt x="29" y="32"/>
                    <a:pt x="29" y="24"/>
                  </a:cubicBezTo>
                  <a:cubicBezTo>
                    <a:pt x="29" y="14"/>
                    <a:pt x="24" y="11"/>
                    <a:pt x="19" y="11"/>
                  </a:cubicBezTo>
                  <a:lnTo>
                    <a:pt x="13" y="11"/>
                  </a:lnTo>
                  <a:lnTo>
                    <a:pt x="13" y="35"/>
                  </a:lnTo>
                  <a:lnTo>
                    <a:pt x="19" y="35"/>
                  </a:lnTo>
                  <a:lnTo>
                    <a:pt x="19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429">
              <a:extLst>
                <a:ext uri="{FF2B5EF4-FFF2-40B4-BE49-F238E27FC236}">
                  <a16:creationId xmlns:a16="http://schemas.microsoft.com/office/drawing/2014/main" id="{14A3FA5B-5A9D-4CA0-BAD0-40FEAAA25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3211" y="6635746"/>
              <a:ext cx="4763" cy="30163"/>
            </a:xfrm>
            <a:custGeom>
              <a:avLst/>
              <a:gdLst>
                <a:gd name="T0" fmla="*/ 0 w 14"/>
                <a:gd name="T1" fmla="*/ 0 h 83"/>
                <a:gd name="T2" fmla="*/ 4423 w 14"/>
                <a:gd name="T3" fmla="*/ 0 h 83"/>
                <a:gd name="T4" fmla="*/ 4423 w 14"/>
                <a:gd name="T5" fmla="*/ 29800 h 83"/>
                <a:gd name="T6" fmla="*/ 0 w 14"/>
                <a:gd name="T7" fmla="*/ 29800 h 83"/>
                <a:gd name="T8" fmla="*/ 0 w 14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83">
                  <a:moveTo>
                    <a:pt x="0" y="0"/>
                  </a:moveTo>
                  <a:lnTo>
                    <a:pt x="13" y="0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430">
              <a:extLst>
                <a:ext uri="{FF2B5EF4-FFF2-40B4-BE49-F238E27FC236}">
                  <a16:creationId xmlns:a16="http://schemas.microsoft.com/office/drawing/2014/main" id="{1ECD31D9-6145-4C3D-8843-874AC117DE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9561" y="6634159"/>
              <a:ext cx="15875" cy="30162"/>
            </a:xfrm>
            <a:custGeom>
              <a:avLst/>
              <a:gdLst>
                <a:gd name="T0" fmla="*/ 0 w 44"/>
                <a:gd name="T1" fmla="*/ 4613 h 85"/>
                <a:gd name="T2" fmla="*/ 0 w 44"/>
                <a:gd name="T3" fmla="*/ 0 h 85"/>
                <a:gd name="T4" fmla="*/ 15514 w 44"/>
                <a:gd name="T5" fmla="*/ 0 h 85"/>
                <a:gd name="T6" fmla="*/ 15514 w 44"/>
                <a:gd name="T7" fmla="*/ 4613 h 85"/>
                <a:gd name="T8" fmla="*/ 9741 w 44"/>
                <a:gd name="T9" fmla="*/ 4613 h 85"/>
                <a:gd name="T10" fmla="*/ 9741 w 44"/>
                <a:gd name="T11" fmla="*/ 29807 h 85"/>
                <a:gd name="T12" fmla="*/ 4690 w 44"/>
                <a:gd name="T13" fmla="*/ 29807 h 85"/>
                <a:gd name="T14" fmla="*/ 4690 w 44"/>
                <a:gd name="T15" fmla="*/ 4613 h 85"/>
                <a:gd name="T16" fmla="*/ 0 w 44"/>
                <a:gd name="T17" fmla="*/ 4613 h 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" h="85">
                  <a:moveTo>
                    <a:pt x="0" y="1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13"/>
                  </a:lnTo>
                  <a:lnTo>
                    <a:pt x="27" y="13"/>
                  </a:lnTo>
                  <a:lnTo>
                    <a:pt x="27" y="84"/>
                  </a:lnTo>
                  <a:lnTo>
                    <a:pt x="13" y="84"/>
                  </a:lnTo>
                  <a:lnTo>
                    <a:pt x="13" y="13"/>
                  </a:lnTo>
                  <a:lnTo>
                    <a:pt x="0" y="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431">
              <a:extLst>
                <a:ext uri="{FF2B5EF4-FFF2-40B4-BE49-F238E27FC236}">
                  <a16:creationId xmlns:a16="http://schemas.microsoft.com/office/drawing/2014/main" id="{2D166E92-7CAB-401A-B01D-024A97FB9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436" y="6634159"/>
              <a:ext cx="19050" cy="30162"/>
            </a:xfrm>
            <a:custGeom>
              <a:avLst/>
              <a:gdLst>
                <a:gd name="T0" fmla="*/ 9525 w 54"/>
                <a:gd name="T1" fmla="*/ 0 h 85"/>
                <a:gd name="T2" fmla="*/ 18697 w 54"/>
                <a:gd name="T3" fmla="*/ 14904 h 85"/>
                <a:gd name="T4" fmla="*/ 9525 w 54"/>
                <a:gd name="T5" fmla="*/ 29807 h 85"/>
                <a:gd name="T6" fmla="*/ 0 w 54"/>
                <a:gd name="T7" fmla="*/ 14904 h 85"/>
                <a:gd name="T8" fmla="*/ 9525 w 54"/>
                <a:gd name="T9" fmla="*/ 0 h 85"/>
                <a:gd name="T10" fmla="*/ 9525 w 54"/>
                <a:gd name="T11" fmla="*/ 26259 h 85"/>
                <a:gd name="T12" fmla="*/ 14111 w 54"/>
                <a:gd name="T13" fmla="*/ 14904 h 85"/>
                <a:gd name="T14" fmla="*/ 9525 w 54"/>
                <a:gd name="T15" fmla="*/ 3548 h 85"/>
                <a:gd name="T16" fmla="*/ 4939 w 54"/>
                <a:gd name="T17" fmla="*/ 14904 h 85"/>
                <a:gd name="T18" fmla="*/ 9525 w 54"/>
                <a:gd name="T19" fmla="*/ 26259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" h="85">
                  <a:moveTo>
                    <a:pt x="27" y="0"/>
                  </a:moveTo>
                  <a:cubicBezTo>
                    <a:pt x="40" y="0"/>
                    <a:pt x="53" y="13"/>
                    <a:pt x="53" y="42"/>
                  </a:cubicBezTo>
                  <a:cubicBezTo>
                    <a:pt x="53" y="71"/>
                    <a:pt x="40" y="84"/>
                    <a:pt x="27" y="84"/>
                  </a:cubicBezTo>
                  <a:cubicBezTo>
                    <a:pt x="14" y="84"/>
                    <a:pt x="0" y="71"/>
                    <a:pt x="0" y="42"/>
                  </a:cubicBezTo>
                  <a:cubicBezTo>
                    <a:pt x="0" y="13"/>
                    <a:pt x="14" y="0"/>
                    <a:pt x="27" y="0"/>
                  </a:cubicBezTo>
                  <a:close/>
                  <a:moveTo>
                    <a:pt x="27" y="74"/>
                  </a:moveTo>
                  <a:cubicBezTo>
                    <a:pt x="35" y="74"/>
                    <a:pt x="40" y="66"/>
                    <a:pt x="40" y="42"/>
                  </a:cubicBezTo>
                  <a:cubicBezTo>
                    <a:pt x="40" y="18"/>
                    <a:pt x="35" y="10"/>
                    <a:pt x="27" y="10"/>
                  </a:cubicBezTo>
                  <a:cubicBezTo>
                    <a:pt x="19" y="10"/>
                    <a:pt x="14" y="18"/>
                    <a:pt x="14" y="42"/>
                  </a:cubicBezTo>
                  <a:cubicBezTo>
                    <a:pt x="14" y="66"/>
                    <a:pt x="19" y="74"/>
                    <a:pt x="27" y="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432">
              <a:extLst>
                <a:ext uri="{FF2B5EF4-FFF2-40B4-BE49-F238E27FC236}">
                  <a16:creationId xmlns:a16="http://schemas.microsoft.com/office/drawing/2014/main" id="{0C23C9B7-D043-4D9B-BFE5-5A632244E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7661" y="6635746"/>
              <a:ext cx="17463" cy="31750"/>
            </a:xfrm>
            <a:custGeom>
              <a:avLst/>
              <a:gdLst>
                <a:gd name="T0" fmla="*/ 1069 w 49"/>
                <a:gd name="T1" fmla="*/ 0 h 86"/>
                <a:gd name="T2" fmla="*/ 8553 w 49"/>
                <a:gd name="T3" fmla="*/ 0 h 86"/>
                <a:gd name="T4" fmla="*/ 16037 w 49"/>
                <a:gd name="T5" fmla="*/ 7753 h 86"/>
                <a:gd name="T6" fmla="*/ 11404 w 49"/>
                <a:gd name="T7" fmla="*/ 14767 h 86"/>
                <a:gd name="T8" fmla="*/ 11404 w 49"/>
                <a:gd name="T9" fmla="*/ 14767 h 86"/>
                <a:gd name="T10" fmla="*/ 14256 w 49"/>
                <a:gd name="T11" fmla="*/ 18828 h 86"/>
                <a:gd name="T12" fmla="*/ 17107 w 49"/>
                <a:gd name="T13" fmla="*/ 30273 h 86"/>
                <a:gd name="T14" fmla="*/ 12474 w 49"/>
                <a:gd name="T15" fmla="*/ 30273 h 86"/>
                <a:gd name="T16" fmla="*/ 9622 w 49"/>
                <a:gd name="T17" fmla="*/ 20674 h 86"/>
                <a:gd name="T18" fmla="*/ 5702 w 49"/>
                <a:gd name="T19" fmla="*/ 17721 h 86"/>
                <a:gd name="T20" fmla="*/ 4633 w 49"/>
                <a:gd name="T21" fmla="*/ 17721 h 86"/>
                <a:gd name="T22" fmla="*/ 4633 w 49"/>
                <a:gd name="T23" fmla="*/ 31381 h 86"/>
                <a:gd name="T24" fmla="*/ 0 w 49"/>
                <a:gd name="T25" fmla="*/ 31381 h 86"/>
                <a:gd name="T26" fmla="*/ 0 w 49"/>
                <a:gd name="T27" fmla="*/ 0 h 86"/>
                <a:gd name="T28" fmla="*/ 1069 w 49"/>
                <a:gd name="T29" fmla="*/ 0 h 86"/>
                <a:gd name="T30" fmla="*/ 7484 w 49"/>
                <a:gd name="T31" fmla="*/ 13660 h 86"/>
                <a:gd name="T32" fmla="*/ 11404 w 49"/>
                <a:gd name="T33" fmla="*/ 8860 h 86"/>
                <a:gd name="T34" fmla="*/ 7484 w 49"/>
                <a:gd name="T35" fmla="*/ 4061 h 86"/>
                <a:gd name="T36" fmla="*/ 5702 w 49"/>
                <a:gd name="T37" fmla="*/ 4061 h 86"/>
                <a:gd name="T38" fmla="*/ 5702 w 49"/>
                <a:gd name="T39" fmla="*/ 12922 h 86"/>
                <a:gd name="T40" fmla="*/ 7484 w 49"/>
                <a:gd name="T41" fmla="*/ 12922 h 86"/>
                <a:gd name="T42" fmla="*/ 7484 w 49"/>
                <a:gd name="T43" fmla="*/ 13660 h 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9" h="86">
                  <a:moveTo>
                    <a:pt x="3" y="0"/>
                  </a:moveTo>
                  <a:lnTo>
                    <a:pt x="24" y="0"/>
                  </a:lnTo>
                  <a:cubicBezTo>
                    <a:pt x="37" y="0"/>
                    <a:pt x="45" y="8"/>
                    <a:pt x="45" y="21"/>
                  </a:cubicBezTo>
                  <a:cubicBezTo>
                    <a:pt x="45" y="32"/>
                    <a:pt x="40" y="40"/>
                    <a:pt x="32" y="40"/>
                  </a:cubicBezTo>
                  <a:cubicBezTo>
                    <a:pt x="35" y="40"/>
                    <a:pt x="37" y="43"/>
                    <a:pt x="40" y="51"/>
                  </a:cubicBezTo>
                  <a:lnTo>
                    <a:pt x="48" y="82"/>
                  </a:lnTo>
                  <a:lnTo>
                    <a:pt x="35" y="82"/>
                  </a:lnTo>
                  <a:lnTo>
                    <a:pt x="27" y="56"/>
                  </a:lnTo>
                  <a:cubicBezTo>
                    <a:pt x="24" y="51"/>
                    <a:pt x="21" y="48"/>
                    <a:pt x="16" y="48"/>
                  </a:cubicBez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3" y="0"/>
                  </a:lnTo>
                  <a:close/>
                  <a:moveTo>
                    <a:pt x="21" y="37"/>
                  </a:moveTo>
                  <a:cubicBezTo>
                    <a:pt x="29" y="37"/>
                    <a:pt x="32" y="32"/>
                    <a:pt x="32" y="24"/>
                  </a:cubicBezTo>
                  <a:cubicBezTo>
                    <a:pt x="32" y="14"/>
                    <a:pt x="27" y="11"/>
                    <a:pt x="21" y="11"/>
                  </a:cubicBezTo>
                  <a:lnTo>
                    <a:pt x="16" y="11"/>
                  </a:lnTo>
                  <a:lnTo>
                    <a:pt x="16" y="35"/>
                  </a:lnTo>
                  <a:lnTo>
                    <a:pt x="21" y="35"/>
                  </a:lnTo>
                  <a:lnTo>
                    <a:pt x="21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433">
              <a:extLst>
                <a:ext uri="{FF2B5EF4-FFF2-40B4-BE49-F238E27FC236}">
                  <a16:creationId xmlns:a16="http://schemas.microsoft.com/office/drawing/2014/main" id="{F30023DF-984C-4FA2-941D-FDC33E4DC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299" y="6635746"/>
              <a:ext cx="4762" cy="30163"/>
            </a:xfrm>
            <a:custGeom>
              <a:avLst/>
              <a:gdLst>
                <a:gd name="T0" fmla="*/ 0 w 14"/>
                <a:gd name="T1" fmla="*/ 0 h 83"/>
                <a:gd name="T2" fmla="*/ 4422 w 14"/>
                <a:gd name="T3" fmla="*/ 0 h 83"/>
                <a:gd name="T4" fmla="*/ 4422 w 14"/>
                <a:gd name="T5" fmla="*/ 29800 h 83"/>
                <a:gd name="T6" fmla="*/ 0 w 14"/>
                <a:gd name="T7" fmla="*/ 29800 h 83"/>
                <a:gd name="T8" fmla="*/ 0 w 14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83">
                  <a:moveTo>
                    <a:pt x="0" y="0"/>
                  </a:moveTo>
                  <a:lnTo>
                    <a:pt x="13" y="0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434">
              <a:extLst>
                <a:ext uri="{FF2B5EF4-FFF2-40B4-BE49-F238E27FC236}">
                  <a16:creationId xmlns:a16="http://schemas.microsoft.com/office/drawing/2014/main" id="{343A49D3-93F5-470F-88EC-66172B5E6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6236" y="6634159"/>
              <a:ext cx="19050" cy="30162"/>
            </a:xfrm>
            <a:custGeom>
              <a:avLst/>
              <a:gdLst>
                <a:gd name="T0" fmla="*/ 9172 w 54"/>
                <a:gd name="T1" fmla="*/ 0 h 85"/>
                <a:gd name="T2" fmla="*/ 18697 w 54"/>
                <a:gd name="T3" fmla="*/ 14904 h 85"/>
                <a:gd name="T4" fmla="*/ 9172 w 54"/>
                <a:gd name="T5" fmla="*/ 29807 h 85"/>
                <a:gd name="T6" fmla="*/ 0 w 54"/>
                <a:gd name="T7" fmla="*/ 14904 h 85"/>
                <a:gd name="T8" fmla="*/ 9172 w 54"/>
                <a:gd name="T9" fmla="*/ 0 h 85"/>
                <a:gd name="T10" fmla="*/ 9172 w 54"/>
                <a:gd name="T11" fmla="*/ 26259 h 85"/>
                <a:gd name="T12" fmla="*/ 13758 w 54"/>
                <a:gd name="T13" fmla="*/ 14904 h 85"/>
                <a:gd name="T14" fmla="*/ 9172 w 54"/>
                <a:gd name="T15" fmla="*/ 3548 h 85"/>
                <a:gd name="T16" fmla="*/ 4586 w 54"/>
                <a:gd name="T17" fmla="*/ 14904 h 85"/>
                <a:gd name="T18" fmla="*/ 9172 w 54"/>
                <a:gd name="T19" fmla="*/ 26259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" h="85">
                  <a:moveTo>
                    <a:pt x="26" y="0"/>
                  </a:moveTo>
                  <a:cubicBezTo>
                    <a:pt x="39" y="0"/>
                    <a:pt x="53" y="13"/>
                    <a:pt x="53" y="42"/>
                  </a:cubicBezTo>
                  <a:cubicBezTo>
                    <a:pt x="53" y="71"/>
                    <a:pt x="39" y="84"/>
                    <a:pt x="26" y="84"/>
                  </a:cubicBezTo>
                  <a:cubicBezTo>
                    <a:pt x="13" y="84"/>
                    <a:pt x="0" y="71"/>
                    <a:pt x="0" y="42"/>
                  </a:cubicBezTo>
                  <a:cubicBezTo>
                    <a:pt x="0" y="13"/>
                    <a:pt x="13" y="0"/>
                    <a:pt x="26" y="0"/>
                  </a:cubicBezTo>
                  <a:close/>
                  <a:moveTo>
                    <a:pt x="26" y="74"/>
                  </a:moveTo>
                  <a:cubicBezTo>
                    <a:pt x="34" y="74"/>
                    <a:pt x="39" y="66"/>
                    <a:pt x="39" y="42"/>
                  </a:cubicBezTo>
                  <a:cubicBezTo>
                    <a:pt x="39" y="18"/>
                    <a:pt x="34" y="10"/>
                    <a:pt x="26" y="10"/>
                  </a:cubicBezTo>
                  <a:cubicBezTo>
                    <a:pt x="18" y="10"/>
                    <a:pt x="13" y="18"/>
                    <a:pt x="13" y="42"/>
                  </a:cubicBezTo>
                  <a:cubicBezTo>
                    <a:pt x="13" y="66"/>
                    <a:pt x="18" y="74"/>
                    <a:pt x="26" y="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435">
              <a:extLst>
                <a:ext uri="{FF2B5EF4-FFF2-40B4-BE49-F238E27FC236}">
                  <a16:creationId xmlns:a16="http://schemas.microsoft.com/office/drawing/2014/main" id="{B19B28F6-7E4E-45C1-93F2-BC5BC4BAE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6399" y="6635746"/>
              <a:ext cx="17462" cy="31750"/>
            </a:xfrm>
            <a:custGeom>
              <a:avLst/>
              <a:gdLst>
                <a:gd name="T0" fmla="*/ 1069 w 49"/>
                <a:gd name="T1" fmla="*/ 0 h 86"/>
                <a:gd name="T2" fmla="*/ 8553 w 49"/>
                <a:gd name="T3" fmla="*/ 0 h 86"/>
                <a:gd name="T4" fmla="*/ 16037 w 49"/>
                <a:gd name="T5" fmla="*/ 7753 h 86"/>
                <a:gd name="T6" fmla="*/ 11404 w 49"/>
                <a:gd name="T7" fmla="*/ 14767 h 86"/>
                <a:gd name="T8" fmla="*/ 11404 w 49"/>
                <a:gd name="T9" fmla="*/ 14767 h 86"/>
                <a:gd name="T10" fmla="*/ 14255 w 49"/>
                <a:gd name="T11" fmla="*/ 18828 h 86"/>
                <a:gd name="T12" fmla="*/ 17106 w 49"/>
                <a:gd name="T13" fmla="*/ 30273 h 86"/>
                <a:gd name="T14" fmla="*/ 12473 w 49"/>
                <a:gd name="T15" fmla="*/ 30273 h 86"/>
                <a:gd name="T16" fmla="*/ 9622 w 49"/>
                <a:gd name="T17" fmla="*/ 20674 h 86"/>
                <a:gd name="T18" fmla="*/ 5702 w 49"/>
                <a:gd name="T19" fmla="*/ 17721 h 86"/>
                <a:gd name="T20" fmla="*/ 4989 w 49"/>
                <a:gd name="T21" fmla="*/ 17721 h 86"/>
                <a:gd name="T22" fmla="*/ 4989 w 49"/>
                <a:gd name="T23" fmla="*/ 31381 h 86"/>
                <a:gd name="T24" fmla="*/ 0 w 49"/>
                <a:gd name="T25" fmla="*/ 31381 h 86"/>
                <a:gd name="T26" fmla="*/ 0 w 49"/>
                <a:gd name="T27" fmla="*/ 0 h 86"/>
                <a:gd name="T28" fmla="*/ 1069 w 49"/>
                <a:gd name="T29" fmla="*/ 0 h 86"/>
                <a:gd name="T30" fmla="*/ 6771 w 49"/>
                <a:gd name="T31" fmla="*/ 13660 h 86"/>
                <a:gd name="T32" fmla="*/ 10335 w 49"/>
                <a:gd name="T33" fmla="*/ 8860 h 86"/>
                <a:gd name="T34" fmla="*/ 6771 w 49"/>
                <a:gd name="T35" fmla="*/ 4061 h 86"/>
                <a:gd name="T36" fmla="*/ 4989 w 49"/>
                <a:gd name="T37" fmla="*/ 4061 h 86"/>
                <a:gd name="T38" fmla="*/ 4989 w 49"/>
                <a:gd name="T39" fmla="*/ 12922 h 86"/>
                <a:gd name="T40" fmla="*/ 6771 w 49"/>
                <a:gd name="T41" fmla="*/ 12922 h 86"/>
                <a:gd name="T42" fmla="*/ 6771 w 49"/>
                <a:gd name="T43" fmla="*/ 13660 h 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9" h="86">
                  <a:moveTo>
                    <a:pt x="3" y="0"/>
                  </a:moveTo>
                  <a:lnTo>
                    <a:pt x="24" y="0"/>
                  </a:lnTo>
                  <a:cubicBezTo>
                    <a:pt x="37" y="0"/>
                    <a:pt x="45" y="8"/>
                    <a:pt x="45" y="21"/>
                  </a:cubicBezTo>
                  <a:cubicBezTo>
                    <a:pt x="45" y="32"/>
                    <a:pt x="40" y="40"/>
                    <a:pt x="32" y="40"/>
                  </a:cubicBezTo>
                  <a:cubicBezTo>
                    <a:pt x="35" y="40"/>
                    <a:pt x="37" y="43"/>
                    <a:pt x="40" y="51"/>
                  </a:cubicBezTo>
                  <a:lnTo>
                    <a:pt x="48" y="82"/>
                  </a:lnTo>
                  <a:lnTo>
                    <a:pt x="35" y="82"/>
                  </a:lnTo>
                  <a:lnTo>
                    <a:pt x="27" y="56"/>
                  </a:lnTo>
                  <a:cubicBezTo>
                    <a:pt x="24" y="51"/>
                    <a:pt x="22" y="48"/>
                    <a:pt x="16" y="48"/>
                  </a:cubicBezTo>
                  <a:lnTo>
                    <a:pt x="14" y="48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3" y="0"/>
                  </a:lnTo>
                  <a:close/>
                  <a:moveTo>
                    <a:pt x="19" y="37"/>
                  </a:moveTo>
                  <a:cubicBezTo>
                    <a:pt x="27" y="37"/>
                    <a:pt x="29" y="32"/>
                    <a:pt x="29" y="24"/>
                  </a:cubicBezTo>
                  <a:cubicBezTo>
                    <a:pt x="29" y="14"/>
                    <a:pt x="24" y="11"/>
                    <a:pt x="19" y="11"/>
                  </a:cubicBezTo>
                  <a:lnTo>
                    <a:pt x="14" y="11"/>
                  </a:lnTo>
                  <a:lnTo>
                    <a:pt x="14" y="35"/>
                  </a:lnTo>
                  <a:lnTo>
                    <a:pt x="19" y="35"/>
                  </a:lnTo>
                  <a:lnTo>
                    <a:pt x="19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436">
              <a:extLst>
                <a:ext uri="{FF2B5EF4-FFF2-40B4-BE49-F238E27FC236}">
                  <a16:creationId xmlns:a16="http://schemas.microsoft.com/office/drawing/2014/main" id="{518B3009-6A8E-4B34-8C8A-9EF84E669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036" y="6635746"/>
              <a:ext cx="14288" cy="31750"/>
            </a:xfrm>
            <a:custGeom>
              <a:avLst/>
              <a:gdLst>
                <a:gd name="T0" fmla="*/ 0 w 38"/>
                <a:gd name="T1" fmla="*/ 0 h 86"/>
                <a:gd name="T2" fmla="*/ 13912 w 38"/>
                <a:gd name="T3" fmla="*/ 0 h 86"/>
                <a:gd name="T4" fmla="*/ 13912 w 38"/>
                <a:gd name="T5" fmla="*/ 5169 h 86"/>
                <a:gd name="T6" fmla="*/ 4888 w 38"/>
                <a:gd name="T7" fmla="*/ 5169 h 86"/>
                <a:gd name="T8" fmla="*/ 4888 w 38"/>
                <a:gd name="T9" fmla="*/ 12922 h 86"/>
                <a:gd name="T10" fmla="*/ 12784 w 38"/>
                <a:gd name="T11" fmla="*/ 12922 h 86"/>
                <a:gd name="T12" fmla="*/ 12784 w 38"/>
                <a:gd name="T13" fmla="*/ 17721 h 86"/>
                <a:gd name="T14" fmla="*/ 4888 w 38"/>
                <a:gd name="T15" fmla="*/ 17721 h 86"/>
                <a:gd name="T16" fmla="*/ 4888 w 38"/>
                <a:gd name="T17" fmla="*/ 26581 h 86"/>
                <a:gd name="T18" fmla="*/ 13912 w 38"/>
                <a:gd name="T19" fmla="*/ 26581 h 86"/>
                <a:gd name="T20" fmla="*/ 13912 w 38"/>
                <a:gd name="T21" fmla="*/ 31381 h 86"/>
                <a:gd name="T22" fmla="*/ 0 w 38"/>
                <a:gd name="T23" fmla="*/ 31381 h 86"/>
                <a:gd name="T24" fmla="*/ 0 w 38"/>
                <a:gd name="T25" fmla="*/ 0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86">
                  <a:moveTo>
                    <a:pt x="0" y="0"/>
                  </a:moveTo>
                  <a:lnTo>
                    <a:pt x="37" y="0"/>
                  </a:lnTo>
                  <a:lnTo>
                    <a:pt x="37" y="14"/>
                  </a:lnTo>
                  <a:lnTo>
                    <a:pt x="13" y="14"/>
                  </a:lnTo>
                  <a:lnTo>
                    <a:pt x="13" y="35"/>
                  </a:lnTo>
                  <a:lnTo>
                    <a:pt x="34" y="35"/>
                  </a:lnTo>
                  <a:lnTo>
                    <a:pt x="34" y="48"/>
                  </a:lnTo>
                  <a:lnTo>
                    <a:pt x="13" y="48"/>
                  </a:lnTo>
                  <a:lnTo>
                    <a:pt x="13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Freeform 437">
              <a:extLst>
                <a:ext uri="{FF2B5EF4-FFF2-40B4-BE49-F238E27FC236}">
                  <a16:creationId xmlns:a16="http://schemas.microsoft.com/office/drawing/2014/main" id="{8EED64C8-035F-4225-9E45-CE35A28E5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324" y="6635746"/>
              <a:ext cx="19050" cy="31750"/>
            </a:xfrm>
            <a:custGeom>
              <a:avLst/>
              <a:gdLst>
                <a:gd name="T0" fmla="*/ 18697 w 54"/>
                <a:gd name="T1" fmla="*/ 13660 h 86"/>
                <a:gd name="T2" fmla="*/ 18697 w 54"/>
                <a:gd name="T3" fmla="*/ 29535 h 86"/>
                <a:gd name="T4" fmla="*/ 12347 w 54"/>
                <a:gd name="T5" fmla="*/ 31381 h 86"/>
                <a:gd name="T6" fmla="*/ 0 w 54"/>
                <a:gd name="T7" fmla="*/ 15875 h 86"/>
                <a:gd name="T8" fmla="*/ 12347 w 54"/>
                <a:gd name="T9" fmla="*/ 0 h 86"/>
                <a:gd name="T10" fmla="*/ 17992 w 54"/>
                <a:gd name="T11" fmla="*/ 1108 h 86"/>
                <a:gd name="T12" fmla="*/ 17992 w 54"/>
                <a:gd name="T13" fmla="*/ 5907 h 86"/>
                <a:gd name="T14" fmla="*/ 12347 w 54"/>
                <a:gd name="T15" fmla="*/ 4061 h 86"/>
                <a:gd name="T16" fmla="*/ 4939 w 54"/>
                <a:gd name="T17" fmla="*/ 15875 h 86"/>
                <a:gd name="T18" fmla="*/ 12347 w 54"/>
                <a:gd name="T19" fmla="*/ 27320 h 86"/>
                <a:gd name="T20" fmla="*/ 15169 w 54"/>
                <a:gd name="T21" fmla="*/ 26581 h 86"/>
                <a:gd name="T22" fmla="*/ 15169 w 54"/>
                <a:gd name="T23" fmla="*/ 18828 h 86"/>
                <a:gd name="T24" fmla="*/ 11289 w 54"/>
                <a:gd name="T25" fmla="*/ 18828 h 86"/>
                <a:gd name="T26" fmla="*/ 11289 w 54"/>
                <a:gd name="T27" fmla="*/ 13660 h 86"/>
                <a:gd name="T28" fmla="*/ 18697 w 54"/>
                <a:gd name="T29" fmla="*/ 13660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4" h="86">
                  <a:moveTo>
                    <a:pt x="53" y="37"/>
                  </a:moveTo>
                  <a:lnTo>
                    <a:pt x="53" y="80"/>
                  </a:lnTo>
                  <a:cubicBezTo>
                    <a:pt x="51" y="82"/>
                    <a:pt x="43" y="85"/>
                    <a:pt x="35" y="85"/>
                  </a:cubicBezTo>
                  <a:cubicBezTo>
                    <a:pt x="14" y="85"/>
                    <a:pt x="0" y="67"/>
                    <a:pt x="0" y="43"/>
                  </a:cubicBezTo>
                  <a:cubicBezTo>
                    <a:pt x="0" y="19"/>
                    <a:pt x="11" y="0"/>
                    <a:pt x="35" y="0"/>
                  </a:cubicBezTo>
                  <a:cubicBezTo>
                    <a:pt x="43" y="0"/>
                    <a:pt x="48" y="3"/>
                    <a:pt x="51" y="3"/>
                  </a:cubicBezTo>
                  <a:lnTo>
                    <a:pt x="51" y="16"/>
                  </a:lnTo>
                  <a:cubicBezTo>
                    <a:pt x="45" y="14"/>
                    <a:pt x="40" y="11"/>
                    <a:pt x="35" y="11"/>
                  </a:cubicBezTo>
                  <a:cubicBezTo>
                    <a:pt x="21" y="11"/>
                    <a:pt x="14" y="24"/>
                    <a:pt x="14" y="43"/>
                  </a:cubicBezTo>
                  <a:cubicBezTo>
                    <a:pt x="14" y="61"/>
                    <a:pt x="21" y="74"/>
                    <a:pt x="35" y="74"/>
                  </a:cubicBezTo>
                  <a:cubicBezTo>
                    <a:pt x="37" y="74"/>
                    <a:pt x="40" y="74"/>
                    <a:pt x="43" y="72"/>
                  </a:cubicBezTo>
                  <a:lnTo>
                    <a:pt x="43" y="51"/>
                  </a:lnTo>
                  <a:lnTo>
                    <a:pt x="32" y="51"/>
                  </a:lnTo>
                  <a:lnTo>
                    <a:pt x="32" y="37"/>
                  </a:lnTo>
                  <a:lnTo>
                    <a:pt x="53" y="3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Freeform 438">
              <a:extLst>
                <a:ext uri="{FF2B5EF4-FFF2-40B4-BE49-F238E27FC236}">
                  <a16:creationId xmlns:a16="http://schemas.microsoft.com/office/drawing/2014/main" id="{601CCD13-8675-46B3-B5B2-E9C051B1C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136" y="6635746"/>
              <a:ext cx="4763" cy="30163"/>
            </a:xfrm>
            <a:custGeom>
              <a:avLst/>
              <a:gdLst>
                <a:gd name="T0" fmla="*/ 0 w 14"/>
                <a:gd name="T1" fmla="*/ 0 h 83"/>
                <a:gd name="T2" fmla="*/ 4423 w 14"/>
                <a:gd name="T3" fmla="*/ 0 h 83"/>
                <a:gd name="T4" fmla="*/ 4423 w 14"/>
                <a:gd name="T5" fmla="*/ 29800 h 83"/>
                <a:gd name="T6" fmla="*/ 0 w 14"/>
                <a:gd name="T7" fmla="*/ 29800 h 83"/>
                <a:gd name="T8" fmla="*/ 0 w 14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83">
                  <a:moveTo>
                    <a:pt x="0" y="0"/>
                  </a:moveTo>
                  <a:lnTo>
                    <a:pt x="13" y="0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Freeform 439">
              <a:extLst>
                <a:ext uri="{FF2B5EF4-FFF2-40B4-BE49-F238E27FC236}">
                  <a16:creationId xmlns:a16="http://schemas.microsoft.com/office/drawing/2014/main" id="{946B88C2-8BB4-461E-928D-3B97B0A15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4661" y="6634159"/>
              <a:ext cx="19050" cy="30162"/>
            </a:xfrm>
            <a:custGeom>
              <a:avLst/>
              <a:gdLst>
                <a:gd name="T0" fmla="*/ 9525 w 54"/>
                <a:gd name="T1" fmla="*/ 0 h 85"/>
                <a:gd name="T2" fmla="*/ 18697 w 54"/>
                <a:gd name="T3" fmla="*/ 14904 h 85"/>
                <a:gd name="T4" fmla="*/ 9525 w 54"/>
                <a:gd name="T5" fmla="*/ 29807 h 85"/>
                <a:gd name="T6" fmla="*/ 0 w 54"/>
                <a:gd name="T7" fmla="*/ 14904 h 85"/>
                <a:gd name="T8" fmla="*/ 9525 w 54"/>
                <a:gd name="T9" fmla="*/ 0 h 85"/>
                <a:gd name="T10" fmla="*/ 9525 w 54"/>
                <a:gd name="T11" fmla="*/ 26259 h 85"/>
                <a:gd name="T12" fmla="*/ 14111 w 54"/>
                <a:gd name="T13" fmla="*/ 14904 h 85"/>
                <a:gd name="T14" fmla="*/ 9525 w 54"/>
                <a:gd name="T15" fmla="*/ 3548 h 85"/>
                <a:gd name="T16" fmla="*/ 4939 w 54"/>
                <a:gd name="T17" fmla="*/ 14904 h 85"/>
                <a:gd name="T18" fmla="*/ 9525 w 54"/>
                <a:gd name="T19" fmla="*/ 26259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" h="85">
                  <a:moveTo>
                    <a:pt x="27" y="0"/>
                  </a:moveTo>
                  <a:cubicBezTo>
                    <a:pt x="40" y="0"/>
                    <a:pt x="53" y="13"/>
                    <a:pt x="53" y="42"/>
                  </a:cubicBezTo>
                  <a:cubicBezTo>
                    <a:pt x="53" y="71"/>
                    <a:pt x="40" y="84"/>
                    <a:pt x="27" y="84"/>
                  </a:cubicBezTo>
                  <a:cubicBezTo>
                    <a:pt x="14" y="84"/>
                    <a:pt x="0" y="71"/>
                    <a:pt x="0" y="42"/>
                  </a:cubicBezTo>
                  <a:cubicBezTo>
                    <a:pt x="0" y="13"/>
                    <a:pt x="11" y="0"/>
                    <a:pt x="27" y="0"/>
                  </a:cubicBezTo>
                  <a:close/>
                  <a:moveTo>
                    <a:pt x="27" y="74"/>
                  </a:moveTo>
                  <a:cubicBezTo>
                    <a:pt x="35" y="74"/>
                    <a:pt x="40" y="66"/>
                    <a:pt x="40" y="42"/>
                  </a:cubicBezTo>
                  <a:cubicBezTo>
                    <a:pt x="40" y="18"/>
                    <a:pt x="35" y="10"/>
                    <a:pt x="27" y="10"/>
                  </a:cubicBezTo>
                  <a:cubicBezTo>
                    <a:pt x="19" y="10"/>
                    <a:pt x="14" y="18"/>
                    <a:pt x="14" y="42"/>
                  </a:cubicBezTo>
                  <a:cubicBezTo>
                    <a:pt x="14" y="66"/>
                    <a:pt x="19" y="74"/>
                    <a:pt x="27" y="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Freeform 440">
              <a:extLst>
                <a:ext uri="{FF2B5EF4-FFF2-40B4-BE49-F238E27FC236}">
                  <a16:creationId xmlns:a16="http://schemas.microsoft.com/office/drawing/2014/main" id="{ED75F26B-4552-4AFE-A0C9-17E39D140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886" y="6635746"/>
              <a:ext cx="19050" cy="30163"/>
            </a:xfrm>
            <a:custGeom>
              <a:avLst/>
              <a:gdLst>
                <a:gd name="T0" fmla="*/ 0 w 51"/>
                <a:gd name="T1" fmla="*/ 0 h 83"/>
                <a:gd name="T2" fmla="*/ 5976 w 51"/>
                <a:gd name="T3" fmla="*/ 0 h 83"/>
                <a:gd name="T4" fmla="*/ 14941 w 51"/>
                <a:gd name="T5" fmla="*/ 24348 h 83"/>
                <a:gd name="T6" fmla="*/ 14941 w 51"/>
                <a:gd name="T7" fmla="*/ 24348 h 83"/>
                <a:gd name="T8" fmla="*/ 14941 w 51"/>
                <a:gd name="T9" fmla="*/ 0 h 83"/>
                <a:gd name="T10" fmla="*/ 18676 w 51"/>
                <a:gd name="T11" fmla="*/ 0 h 83"/>
                <a:gd name="T12" fmla="*/ 18676 w 51"/>
                <a:gd name="T13" fmla="*/ 29800 h 83"/>
                <a:gd name="T14" fmla="*/ 12700 w 51"/>
                <a:gd name="T15" fmla="*/ 29800 h 83"/>
                <a:gd name="T16" fmla="*/ 3735 w 51"/>
                <a:gd name="T17" fmla="*/ 5815 h 83"/>
                <a:gd name="T18" fmla="*/ 3735 w 51"/>
                <a:gd name="T19" fmla="*/ 5815 h 83"/>
                <a:gd name="T20" fmla="*/ 3735 w 51"/>
                <a:gd name="T21" fmla="*/ 29800 h 83"/>
                <a:gd name="T22" fmla="*/ 0 w 51"/>
                <a:gd name="T23" fmla="*/ 29800 h 83"/>
                <a:gd name="T24" fmla="*/ 0 w 51"/>
                <a:gd name="T25" fmla="*/ 0 h 8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1" h="83">
                  <a:moveTo>
                    <a:pt x="0" y="0"/>
                  </a:moveTo>
                  <a:lnTo>
                    <a:pt x="16" y="0"/>
                  </a:lnTo>
                  <a:lnTo>
                    <a:pt x="40" y="67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0" y="82"/>
                  </a:lnTo>
                  <a:lnTo>
                    <a:pt x="34" y="82"/>
                  </a:lnTo>
                  <a:lnTo>
                    <a:pt x="10" y="16"/>
                  </a:lnTo>
                  <a:lnTo>
                    <a:pt x="10" y="82"/>
                  </a:lnTo>
                  <a:lnTo>
                    <a:pt x="0" y="82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Freeform 441">
              <a:extLst>
                <a:ext uri="{FF2B5EF4-FFF2-40B4-BE49-F238E27FC236}">
                  <a16:creationId xmlns:a16="http://schemas.microsoft.com/office/drawing/2014/main" id="{1CD534C0-852E-4EDA-9E6B-F13DEF52E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5936" y="6635746"/>
              <a:ext cx="20638" cy="30163"/>
            </a:xfrm>
            <a:custGeom>
              <a:avLst/>
              <a:gdLst>
                <a:gd name="T0" fmla="*/ 14691 w 59"/>
                <a:gd name="T1" fmla="*/ 22168 h 83"/>
                <a:gd name="T2" fmla="*/ 6296 w 59"/>
                <a:gd name="T3" fmla="*/ 22168 h 83"/>
                <a:gd name="T4" fmla="*/ 4547 w 59"/>
                <a:gd name="T5" fmla="*/ 29800 h 83"/>
                <a:gd name="T6" fmla="*/ 0 w 59"/>
                <a:gd name="T7" fmla="*/ 29800 h 83"/>
                <a:gd name="T8" fmla="*/ 8395 w 59"/>
                <a:gd name="T9" fmla="*/ 0 h 83"/>
                <a:gd name="T10" fmla="*/ 12942 w 59"/>
                <a:gd name="T11" fmla="*/ 0 h 83"/>
                <a:gd name="T12" fmla="*/ 20288 w 59"/>
                <a:gd name="T13" fmla="*/ 29800 h 83"/>
                <a:gd name="T14" fmla="*/ 15741 w 59"/>
                <a:gd name="T15" fmla="*/ 29800 h 83"/>
                <a:gd name="T16" fmla="*/ 14691 w 59"/>
                <a:gd name="T17" fmla="*/ 22168 h 83"/>
                <a:gd name="T18" fmla="*/ 13992 w 59"/>
                <a:gd name="T19" fmla="*/ 17444 h 83"/>
                <a:gd name="T20" fmla="*/ 11193 w 59"/>
                <a:gd name="T21" fmla="*/ 2907 h 83"/>
                <a:gd name="T22" fmla="*/ 11193 w 59"/>
                <a:gd name="T23" fmla="*/ 2907 h 83"/>
                <a:gd name="T24" fmla="*/ 7346 w 59"/>
                <a:gd name="T25" fmla="*/ 17444 h 83"/>
                <a:gd name="T26" fmla="*/ 13992 w 59"/>
                <a:gd name="T27" fmla="*/ 17444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" h="83">
                  <a:moveTo>
                    <a:pt x="42" y="61"/>
                  </a:moveTo>
                  <a:lnTo>
                    <a:pt x="18" y="61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8" y="82"/>
                  </a:lnTo>
                  <a:lnTo>
                    <a:pt x="45" y="82"/>
                  </a:lnTo>
                  <a:lnTo>
                    <a:pt x="42" y="61"/>
                  </a:lnTo>
                  <a:close/>
                  <a:moveTo>
                    <a:pt x="40" y="48"/>
                  </a:moveTo>
                  <a:lnTo>
                    <a:pt x="32" y="8"/>
                  </a:lnTo>
                  <a:lnTo>
                    <a:pt x="21" y="48"/>
                  </a:lnTo>
                  <a:lnTo>
                    <a:pt x="40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Freeform 442">
              <a:extLst>
                <a:ext uri="{FF2B5EF4-FFF2-40B4-BE49-F238E27FC236}">
                  <a16:creationId xmlns:a16="http://schemas.microsoft.com/office/drawing/2014/main" id="{FB1191BC-B7B0-4019-B56B-CB6DC11445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336" y="6635746"/>
              <a:ext cx="12700" cy="31750"/>
            </a:xfrm>
            <a:custGeom>
              <a:avLst/>
              <a:gdLst>
                <a:gd name="T0" fmla="*/ 3629 w 35"/>
                <a:gd name="T1" fmla="*/ 0 h 86"/>
                <a:gd name="T2" fmla="*/ 3629 w 35"/>
                <a:gd name="T3" fmla="*/ 26581 h 86"/>
                <a:gd name="T4" fmla="*/ 12337 w 35"/>
                <a:gd name="T5" fmla="*/ 26581 h 86"/>
                <a:gd name="T6" fmla="*/ 12337 w 35"/>
                <a:gd name="T7" fmla="*/ 31381 h 86"/>
                <a:gd name="T8" fmla="*/ 0 w 35"/>
                <a:gd name="T9" fmla="*/ 31381 h 86"/>
                <a:gd name="T10" fmla="*/ 0 w 35"/>
                <a:gd name="T11" fmla="*/ 0 h 86"/>
                <a:gd name="T12" fmla="*/ 3629 w 35"/>
                <a:gd name="T13" fmla="*/ 0 h 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86">
                  <a:moveTo>
                    <a:pt x="10" y="0"/>
                  </a:moveTo>
                  <a:lnTo>
                    <a:pt x="10" y="72"/>
                  </a:lnTo>
                  <a:lnTo>
                    <a:pt x="34" y="72"/>
                  </a:lnTo>
                  <a:lnTo>
                    <a:pt x="34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Freeform 443">
              <a:extLst>
                <a:ext uri="{FF2B5EF4-FFF2-40B4-BE49-F238E27FC236}">
                  <a16:creationId xmlns:a16="http://schemas.microsoft.com/office/drawing/2014/main" id="{C11BA7CC-B500-4DFA-B989-6E44AFB4F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561" y="6635746"/>
              <a:ext cx="15875" cy="31750"/>
            </a:xfrm>
            <a:custGeom>
              <a:avLst/>
              <a:gdLst>
                <a:gd name="T0" fmla="*/ 0 w 44"/>
                <a:gd name="T1" fmla="*/ 0 h 86"/>
                <a:gd name="T2" fmla="*/ 7577 w 44"/>
                <a:gd name="T3" fmla="*/ 0 h 86"/>
                <a:gd name="T4" fmla="*/ 15514 w 44"/>
                <a:gd name="T5" fmla="*/ 9968 h 86"/>
                <a:gd name="T6" fmla="*/ 7577 w 44"/>
                <a:gd name="T7" fmla="*/ 19567 h 86"/>
                <a:gd name="T8" fmla="*/ 4690 w 44"/>
                <a:gd name="T9" fmla="*/ 19567 h 86"/>
                <a:gd name="T10" fmla="*/ 4690 w 44"/>
                <a:gd name="T11" fmla="*/ 31381 h 86"/>
                <a:gd name="T12" fmla="*/ 0 w 44"/>
                <a:gd name="T13" fmla="*/ 31381 h 86"/>
                <a:gd name="T14" fmla="*/ 0 w 44"/>
                <a:gd name="T15" fmla="*/ 0 h 86"/>
                <a:gd name="T16" fmla="*/ 5773 w 44"/>
                <a:gd name="T17" fmla="*/ 14767 h 86"/>
                <a:gd name="T18" fmla="*/ 9741 w 44"/>
                <a:gd name="T19" fmla="*/ 9968 h 86"/>
                <a:gd name="T20" fmla="*/ 5773 w 44"/>
                <a:gd name="T21" fmla="*/ 5169 h 86"/>
                <a:gd name="T22" fmla="*/ 3969 w 44"/>
                <a:gd name="T23" fmla="*/ 5169 h 86"/>
                <a:gd name="T24" fmla="*/ 3969 w 44"/>
                <a:gd name="T25" fmla="*/ 14767 h 86"/>
                <a:gd name="T26" fmla="*/ 5773 w 44"/>
                <a:gd name="T27" fmla="*/ 14767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" h="86">
                  <a:moveTo>
                    <a:pt x="0" y="0"/>
                  </a:moveTo>
                  <a:lnTo>
                    <a:pt x="21" y="0"/>
                  </a:lnTo>
                  <a:cubicBezTo>
                    <a:pt x="35" y="0"/>
                    <a:pt x="43" y="11"/>
                    <a:pt x="43" y="27"/>
                  </a:cubicBezTo>
                  <a:cubicBezTo>
                    <a:pt x="43" y="43"/>
                    <a:pt x="35" y="53"/>
                    <a:pt x="21" y="53"/>
                  </a:cubicBezTo>
                  <a:lnTo>
                    <a:pt x="13" y="53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  <a:close/>
                  <a:moveTo>
                    <a:pt x="16" y="40"/>
                  </a:moveTo>
                  <a:cubicBezTo>
                    <a:pt x="24" y="40"/>
                    <a:pt x="27" y="35"/>
                    <a:pt x="27" y="27"/>
                  </a:cubicBezTo>
                  <a:cubicBezTo>
                    <a:pt x="27" y="19"/>
                    <a:pt x="24" y="14"/>
                    <a:pt x="16" y="14"/>
                  </a:cubicBezTo>
                  <a:lnTo>
                    <a:pt x="11" y="14"/>
                  </a:lnTo>
                  <a:lnTo>
                    <a:pt x="11" y="40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Freeform 444">
              <a:extLst>
                <a:ext uri="{FF2B5EF4-FFF2-40B4-BE49-F238E27FC236}">
                  <a16:creationId xmlns:a16="http://schemas.microsoft.com/office/drawing/2014/main" id="{87E3D5B9-C619-4E26-A31D-688FF0C53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261" y="6635746"/>
              <a:ext cx="20638" cy="30163"/>
            </a:xfrm>
            <a:custGeom>
              <a:avLst/>
              <a:gdLst>
                <a:gd name="T0" fmla="*/ 14691 w 59"/>
                <a:gd name="T1" fmla="*/ 22168 h 83"/>
                <a:gd name="T2" fmla="*/ 6296 w 59"/>
                <a:gd name="T3" fmla="*/ 22168 h 83"/>
                <a:gd name="T4" fmla="*/ 4547 w 59"/>
                <a:gd name="T5" fmla="*/ 29800 h 83"/>
                <a:gd name="T6" fmla="*/ 0 w 59"/>
                <a:gd name="T7" fmla="*/ 29800 h 83"/>
                <a:gd name="T8" fmla="*/ 8395 w 59"/>
                <a:gd name="T9" fmla="*/ 0 h 83"/>
                <a:gd name="T10" fmla="*/ 12942 w 59"/>
                <a:gd name="T11" fmla="*/ 0 h 83"/>
                <a:gd name="T12" fmla="*/ 20288 w 59"/>
                <a:gd name="T13" fmla="*/ 29800 h 83"/>
                <a:gd name="T14" fmla="*/ 15741 w 59"/>
                <a:gd name="T15" fmla="*/ 29800 h 83"/>
                <a:gd name="T16" fmla="*/ 14691 w 59"/>
                <a:gd name="T17" fmla="*/ 22168 h 83"/>
                <a:gd name="T18" fmla="*/ 13642 w 59"/>
                <a:gd name="T19" fmla="*/ 17444 h 83"/>
                <a:gd name="T20" fmla="*/ 10844 w 59"/>
                <a:gd name="T21" fmla="*/ 2907 h 83"/>
                <a:gd name="T22" fmla="*/ 10844 w 59"/>
                <a:gd name="T23" fmla="*/ 2907 h 83"/>
                <a:gd name="T24" fmla="*/ 7346 w 59"/>
                <a:gd name="T25" fmla="*/ 17444 h 83"/>
                <a:gd name="T26" fmla="*/ 13642 w 59"/>
                <a:gd name="T27" fmla="*/ 17444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" h="83">
                  <a:moveTo>
                    <a:pt x="42" y="61"/>
                  </a:moveTo>
                  <a:lnTo>
                    <a:pt x="18" y="61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8" y="82"/>
                  </a:lnTo>
                  <a:lnTo>
                    <a:pt x="45" y="82"/>
                  </a:lnTo>
                  <a:lnTo>
                    <a:pt x="42" y="61"/>
                  </a:lnTo>
                  <a:close/>
                  <a:moveTo>
                    <a:pt x="39" y="48"/>
                  </a:moveTo>
                  <a:lnTo>
                    <a:pt x="31" y="8"/>
                  </a:lnTo>
                  <a:lnTo>
                    <a:pt x="21" y="48"/>
                  </a:lnTo>
                  <a:lnTo>
                    <a:pt x="39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Freeform 445">
              <a:extLst>
                <a:ext uri="{FF2B5EF4-FFF2-40B4-BE49-F238E27FC236}">
                  <a16:creationId xmlns:a16="http://schemas.microsoft.com/office/drawing/2014/main" id="{8A481110-F974-4E3D-9397-CDE94EFAB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8486" y="6635746"/>
              <a:ext cx="15875" cy="31750"/>
            </a:xfrm>
            <a:custGeom>
              <a:avLst/>
              <a:gdLst>
                <a:gd name="T0" fmla="*/ 0 w 46"/>
                <a:gd name="T1" fmla="*/ 0 h 86"/>
                <a:gd name="T2" fmla="*/ 7247 w 46"/>
                <a:gd name="T3" fmla="*/ 0 h 86"/>
                <a:gd name="T4" fmla="*/ 14840 w 46"/>
                <a:gd name="T5" fmla="*/ 7753 h 86"/>
                <a:gd name="T6" fmla="*/ 10008 w 46"/>
                <a:gd name="T7" fmla="*/ 14767 h 86"/>
                <a:gd name="T8" fmla="*/ 10008 w 46"/>
                <a:gd name="T9" fmla="*/ 14767 h 86"/>
                <a:gd name="T10" fmla="*/ 12769 w 46"/>
                <a:gd name="T11" fmla="*/ 18828 h 86"/>
                <a:gd name="T12" fmla="*/ 15530 w 46"/>
                <a:gd name="T13" fmla="*/ 30273 h 86"/>
                <a:gd name="T14" fmla="*/ 11043 w 46"/>
                <a:gd name="T15" fmla="*/ 30273 h 86"/>
                <a:gd name="T16" fmla="*/ 8283 w 46"/>
                <a:gd name="T17" fmla="*/ 20674 h 86"/>
                <a:gd name="T18" fmla="*/ 4486 w 46"/>
                <a:gd name="T19" fmla="*/ 17721 h 86"/>
                <a:gd name="T20" fmla="*/ 3796 w 46"/>
                <a:gd name="T21" fmla="*/ 17721 h 86"/>
                <a:gd name="T22" fmla="*/ 3796 w 46"/>
                <a:gd name="T23" fmla="*/ 31381 h 86"/>
                <a:gd name="T24" fmla="*/ 0 w 46"/>
                <a:gd name="T25" fmla="*/ 31381 h 86"/>
                <a:gd name="T26" fmla="*/ 0 w 46"/>
                <a:gd name="T27" fmla="*/ 0 h 86"/>
                <a:gd name="T28" fmla="*/ 6557 w 46"/>
                <a:gd name="T29" fmla="*/ 13660 h 86"/>
                <a:gd name="T30" fmla="*/ 10008 w 46"/>
                <a:gd name="T31" fmla="*/ 8860 h 86"/>
                <a:gd name="T32" fmla="*/ 6557 w 46"/>
                <a:gd name="T33" fmla="*/ 4061 h 86"/>
                <a:gd name="T34" fmla="*/ 4486 w 46"/>
                <a:gd name="T35" fmla="*/ 4061 h 86"/>
                <a:gd name="T36" fmla="*/ 4486 w 46"/>
                <a:gd name="T37" fmla="*/ 12922 h 86"/>
                <a:gd name="T38" fmla="*/ 6557 w 46"/>
                <a:gd name="T39" fmla="*/ 12922 h 86"/>
                <a:gd name="T40" fmla="*/ 6557 w 46"/>
                <a:gd name="T41" fmla="*/ 13660 h 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6" h="86">
                  <a:moveTo>
                    <a:pt x="0" y="0"/>
                  </a:moveTo>
                  <a:lnTo>
                    <a:pt x="21" y="0"/>
                  </a:lnTo>
                  <a:cubicBezTo>
                    <a:pt x="35" y="0"/>
                    <a:pt x="43" y="8"/>
                    <a:pt x="43" y="21"/>
                  </a:cubicBezTo>
                  <a:cubicBezTo>
                    <a:pt x="43" y="32"/>
                    <a:pt x="37" y="40"/>
                    <a:pt x="29" y="40"/>
                  </a:cubicBezTo>
                  <a:cubicBezTo>
                    <a:pt x="32" y="40"/>
                    <a:pt x="35" y="43"/>
                    <a:pt x="37" y="51"/>
                  </a:cubicBezTo>
                  <a:lnTo>
                    <a:pt x="45" y="82"/>
                  </a:lnTo>
                  <a:lnTo>
                    <a:pt x="32" y="82"/>
                  </a:lnTo>
                  <a:lnTo>
                    <a:pt x="24" y="56"/>
                  </a:lnTo>
                  <a:cubicBezTo>
                    <a:pt x="21" y="51"/>
                    <a:pt x="19" y="48"/>
                    <a:pt x="13" y="48"/>
                  </a:cubicBezTo>
                  <a:lnTo>
                    <a:pt x="11" y="48"/>
                  </a:lnTo>
                  <a:lnTo>
                    <a:pt x="11" y="85"/>
                  </a:lnTo>
                  <a:lnTo>
                    <a:pt x="0" y="85"/>
                  </a:lnTo>
                  <a:lnTo>
                    <a:pt x="0" y="0"/>
                  </a:lnTo>
                  <a:close/>
                  <a:moveTo>
                    <a:pt x="19" y="37"/>
                  </a:moveTo>
                  <a:cubicBezTo>
                    <a:pt x="27" y="37"/>
                    <a:pt x="29" y="32"/>
                    <a:pt x="29" y="24"/>
                  </a:cubicBezTo>
                  <a:cubicBezTo>
                    <a:pt x="29" y="14"/>
                    <a:pt x="24" y="11"/>
                    <a:pt x="19" y="11"/>
                  </a:cubicBezTo>
                  <a:lnTo>
                    <a:pt x="13" y="11"/>
                  </a:lnTo>
                  <a:lnTo>
                    <a:pt x="13" y="35"/>
                  </a:lnTo>
                  <a:lnTo>
                    <a:pt x="19" y="35"/>
                  </a:lnTo>
                  <a:lnTo>
                    <a:pt x="19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Freeform 446">
              <a:extLst>
                <a:ext uri="{FF2B5EF4-FFF2-40B4-BE49-F238E27FC236}">
                  <a16:creationId xmlns:a16="http://schemas.microsoft.com/office/drawing/2014/main" id="{176FAD46-9531-4015-99C0-809A7DC19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5949" y="6635746"/>
              <a:ext cx="20637" cy="30163"/>
            </a:xfrm>
            <a:custGeom>
              <a:avLst/>
              <a:gdLst>
                <a:gd name="T0" fmla="*/ 14691 w 59"/>
                <a:gd name="T1" fmla="*/ 22168 h 83"/>
                <a:gd name="T2" fmla="*/ 6296 w 59"/>
                <a:gd name="T3" fmla="*/ 22168 h 83"/>
                <a:gd name="T4" fmla="*/ 4547 w 59"/>
                <a:gd name="T5" fmla="*/ 29800 h 83"/>
                <a:gd name="T6" fmla="*/ 0 w 59"/>
                <a:gd name="T7" fmla="*/ 29800 h 83"/>
                <a:gd name="T8" fmla="*/ 8395 w 59"/>
                <a:gd name="T9" fmla="*/ 0 h 83"/>
                <a:gd name="T10" fmla="*/ 12942 w 59"/>
                <a:gd name="T11" fmla="*/ 0 h 83"/>
                <a:gd name="T12" fmla="*/ 20287 w 59"/>
                <a:gd name="T13" fmla="*/ 29800 h 83"/>
                <a:gd name="T14" fmla="*/ 15740 w 59"/>
                <a:gd name="T15" fmla="*/ 29800 h 83"/>
                <a:gd name="T16" fmla="*/ 14691 w 59"/>
                <a:gd name="T17" fmla="*/ 22168 h 83"/>
                <a:gd name="T18" fmla="*/ 13991 w 59"/>
                <a:gd name="T19" fmla="*/ 17444 h 83"/>
                <a:gd name="T20" fmla="*/ 11193 w 59"/>
                <a:gd name="T21" fmla="*/ 2907 h 83"/>
                <a:gd name="T22" fmla="*/ 11193 w 59"/>
                <a:gd name="T23" fmla="*/ 2907 h 83"/>
                <a:gd name="T24" fmla="*/ 7345 w 59"/>
                <a:gd name="T25" fmla="*/ 17444 h 83"/>
                <a:gd name="T26" fmla="*/ 13991 w 59"/>
                <a:gd name="T27" fmla="*/ 17444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" h="83">
                  <a:moveTo>
                    <a:pt x="42" y="61"/>
                  </a:moveTo>
                  <a:lnTo>
                    <a:pt x="18" y="61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8" y="82"/>
                  </a:lnTo>
                  <a:lnTo>
                    <a:pt x="45" y="82"/>
                  </a:lnTo>
                  <a:lnTo>
                    <a:pt x="42" y="61"/>
                  </a:lnTo>
                  <a:close/>
                  <a:moveTo>
                    <a:pt x="40" y="48"/>
                  </a:moveTo>
                  <a:lnTo>
                    <a:pt x="32" y="8"/>
                  </a:lnTo>
                  <a:lnTo>
                    <a:pt x="21" y="48"/>
                  </a:lnTo>
                  <a:lnTo>
                    <a:pt x="40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Freeform 447">
              <a:extLst>
                <a:ext uri="{FF2B5EF4-FFF2-40B4-BE49-F238E27FC236}">
                  <a16:creationId xmlns:a16="http://schemas.microsoft.com/office/drawing/2014/main" id="{56A620BC-3090-4474-B248-C63BE9BAA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4524" y="6635746"/>
              <a:ext cx="20637" cy="30163"/>
            </a:xfrm>
            <a:custGeom>
              <a:avLst/>
              <a:gdLst>
                <a:gd name="T0" fmla="*/ 14691 w 59"/>
                <a:gd name="T1" fmla="*/ 22168 h 83"/>
                <a:gd name="T2" fmla="*/ 6296 w 59"/>
                <a:gd name="T3" fmla="*/ 22168 h 83"/>
                <a:gd name="T4" fmla="*/ 4547 w 59"/>
                <a:gd name="T5" fmla="*/ 29800 h 83"/>
                <a:gd name="T6" fmla="*/ 0 w 59"/>
                <a:gd name="T7" fmla="*/ 29800 h 83"/>
                <a:gd name="T8" fmla="*/ 8395 w 59"/>
                <a:gd name="T9" fmla="*/ 0 h 83"/>
                <a:gd name="T10" fmla="*/ 12942 w 59"/>
                <a:gd name="T11" fmla="*/ 0 h 83"/>
                <a:gd name="T12" fmla="*/ 20287 w 59"/>
                <a:gd name="T13" fmla="*/ 29800 h 83"/>
                <a:gd name="T14" fmla="*/ 15740 w 59"/>
                <a:gd name="T15" fmla="*/ 29800 h 83"/>
                <a:gd name="T16" fmla="*/ 14691 w 59"/>
                <a:gd name="T17" fmla="*/ 22168 h 83"/>
                <a:gd name="T18" fmla="*/ 13641 w 59"/>
                <a:gd name="T19" fmla="*/ 17444 h 83"/>
                <a:gd name="T20" fmla="*/ 10843 w 59"/>
                <a:gd name="T21" fmla="*/ 2907 h 83"/>
                <a:gd name="T22" fmla="*/ 10843 w 59"/>
                <a:gd name="T23" fmla="*/ 2907 h 83"/>
                <a:gd name="T24" fmla="*/ 7345 w 59"/>
                <a:gd name="T25" fmla="*/ 17444 h 83"/>
                <a:gd name="T26" fmla="*/ 13641 w 59"/>
                <a:gd name="T27" fmla="*/ 17444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" h="83">
                  <a:moveTo>
                    <a:pt x="42" y="61"/>
                  </a:moveTo>
                  <a:lnTo>
                    <a:pt x="18" y="61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8" y="82"/>
                  </a:lnTo>
                  <a:lnTo>
                    <a:pt x="45" y="82"/>
                  </a:lnTo>
                  <a:lnTo>
                    <a:pt x="42" y="61"/>
                  </a:lnTo>
                  <a:close/>
                  <a:moveTo>
                    <a:pt x="39" y="48"/>
                  </a:moveTo>
                  <a:lnTo>
                    <a:pt x="31" y="8"/>
                  </a:lnTo>
                  <a:lnTo>
                    <a:pt x="21" y="48"/>
                  </a:lnTo>
                  <a:lnTo>
                    <a:pt x="39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Freeform 448">
              <a:extLst>
                <a:ext uri="{FF2B5EF4-FFF2-40B4-BE49-F238E27FC236}">
                  <a16:creationId xmlns:a16="http://schemas.microsoft.com/office/drawing/2014/main" id="{F2D38D17-A0DB-4C26-9E37-8CBD741EA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6749" y="6634159"/>
              <a:ext cx="15875" cy="31750"/>
            </a:xfrm>
            <a:custGeom>
              <a:avLst/>
              <a:gdLst>
                <a:gd name="T0" fmla="*/ 0 w 44"/>
                <a:gd name="T1" fmla="*/ 26581 h 86"/>
                <a:gd name="T2" fmla="*/ 5773 w 44"/>
                <a:gd name="T3" fmla="*/ 28427 h 86"/>
                <a:gd name="T4" fmla="*/ 9741 w 44"/>
                <a:gd name="T5" fmla="*/ 23628 h 86"/>
                <a:gd name="T6" fmla="*/ 6855 w 44"/>
                <a:gd name="T7" fmla="*/ 18459 h 86"/>
                <a:gd name="T8" fmla="*/ 4690 w 44"/>
                <a:gd name="T9" fmla="*/ 16613 h 86"/>
                <a:gd name="T10" fmla="*/ 1082 w 44"/>
                <a:gd name="T11" fmla="*/ 8860 h 86"/>
                <a:gd name="T12" fmla="*/ 8659 w 44"/>
                <a:gd name="T13" fmla="*/ 0 h 86"/>
                <a:gd name="T14" fmla="*/ 13349 w 44"/>
                <a:gd name="T15" fmla="*/ 1108 h 86"/>
                <a:gd name="T16" fmla="*/ 13349 w 44"/>
                <a:gd name="T17" fmla="*/ 5907 h 86"/>
                <a:gd name="T18" fmla="*/ 8659 w 44"/>
                <a:gd name="T19" fmla="*/ 4799 h 86"/>
                <a:gd name="T20" fmla="*/ 4690 w 44"/>
                <a:gd name="T21" fmla="*/ 8860 h 86"/>
                <a:gd name="T22" fmla="*/ 7577 w 44"/>
                <a:gd name="T23" fmla="*/ 12552 h 86"/>
                <a:gd name="T24" fmla="*/ 10463 w 44"/>
                <a:gd name="T25" fmla="*/ 14767 h 86"/>
                <a:gd name="T26" fmla="*/ 15514 w 44"/>
                <a:gd name="T27" fmla="*/ 22520 h 86"/>
                <a:gd name="T28" fmla="*/ 6855 w 44"/>
                <a:gd name="T29" fmla="*/ 31381 h 86"/>
                <a:gd name="T30" fmla="*/ 1082 w 44"/>
                <a:gd name="T31" fmla="*/ 30273 h 86"/>
                <a:gd name="T32" fmla="*/ 0 w 44"/>
                <a:gd name="T33" fmla="*/ 26581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" h="86">
                  <a:moveTo>
                    <a:pt x="0" y="72"/>
                  </a:moveTo>
                  <a:cubicBezTo>
                    <a:pt x="3" y="74"/>
                    <a:pt x="8" y="77"/>
                    <a:pt x="16" y="77"/>
                  </a:cubicBezTo>
                  <a:cubicBezTo>
                    <a:pt x="21" y="77"/>
                    <a:pt x="27" y="74"/>
                    <a:pt x="27" y="64"/>
                  </a:cubicBezTo>
                  <a:cubicBezTo>
                    <a:pt x="27" y="58"/>
                    <a:pt x="24" y="56"/>
                    <a:pt x="19" y="50"/>
                  </a:cubicBezTo>
                  <a:lnTo>
                    <a:pt x="13" y="45"/>
                  </a:lnTo>
                  <a:cubicBezTo>
                    <a:pt x="6" y="40"/>
                    <a:pt x="3" y="34"/>
                    <a:pt x="3" y="24"/>
                  </a:cubicBezTo>
                  <a:cubicBezTo>
                    <a:pt x="3" y="8"/>
                    <a:pt x="13" y="0"/>
                    <a:pt x="24" y="0"/>
                  </a:cubicBezTo>
                  <a:cubicBezTo>
                    <a:pt x="32" y="0"/>
                    <a:pt x="37" y="3"/>
                    <a:pt x="37" y="3"/>
                  </a:cubicBezTo>
                  <a:lnTo>
                    <a:pt x="37" y="16"/>
                  </a:lnTo>
                  <a:cubicBezTo>
                    <a:pt x="35" y="13"/>
                    <a:pt x="29" y="13"/>
                    <a:pt x="24" y="13"/>
                  </a:cubicBezTo>
                  <a:cubicBezTo>
                    <a:pt x="19" y="13"/>
                    <a:pt x="13" y="19"/>
                    <a:pt x="13" y="24"/>
                  </a:cubicBezTo>
                  <a:cubicBezTo>
                    <a:pt x="13" y="29"/>
                    <a:pt x="16" y="32"/>
                    <a:pt x="21" y="34"/>
                  </a:cubicBezTo>
                  <a:lnTo>
                    <a:pt x="29" y="40"/>
                  </a:lnTo>
                  <a:cubicBezTo>
                    <a:pt x="37" y="45"/>
                    <a:pt x="43" y="50"/>
                    <a:pt x="43" y="61"/>
                  </a:cubicBezTo>
                  <a:cubicBezTo>
                    <a:pt x="43" y="77"/>
                    <a:pt x="32" y="85"/>
                    <a:pt x="19" y="85"/>
                  </a:cubicBezTo>
                  <a:cubicBezTo>
                    <a:pt x="11" y="85"/>
                    <a:pt x="6" y="85"/>
                    <a:pt x="3" y="82"/>
                  </a:cubicBezTo>
                  <a:lnTo>
                    <a:pt x="0" y="7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Freeform 449">
              <a:extLst>
                <a:ext uri="{FF2B5EF4-FFF2-40B4-BE49-F238E27FC236}">
                  <a16:creationId xmlns:a16="http://schemas.microsoft.com/office/drawing/2014/main" id="{D1F21500-E4D6-4157-B4B9-2EE896949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1374" y="6591296"/>
              <a:ext cx="19050" cy="19050"/>
            </a:xfrm>
            <a:custGeom>
              <a:avLst/>
              <a:gdLst>
                <a:gd name="T0" fmla="*/ 0 w 54"/>
                <a:gd name="T1" fmla="*/ 18684 h 52"/>
                <a:gd name="T2" fmla="*/ 7761 w 54"/>
                <a:gd name="T3" fmla="*/ 0 h 52"/>
                <a:gd name="T4" fmla="*/ 18697 w 54"/>
                <a:gd name="T5" fmla="*/ 0 h 52"/>
                <a:gd name="T6" fmla="*/ 7761 w 54"/>
                <a:gd name="T7" fmla="*/ 18684 h 52"/>
                <a:gd name="T8" fmla="*/ 0 w 54"/>
                <a:gd name="T9" fmla="*/ 18684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52">
                  <a:moveTo>
                    <a:pt x="0" y="51"/>
                  </a:moveTo>
                  <a:lnTo>
                    <a:pt x="22" y="0"/>
                  </a:lnTo>
                  <a:lnTo>
                    <a:pt x="53" y="0"/>
                  </a:lnTo>
                  <a:lnTo>
                    <a:pt x="22" y="51"/>
                  </a:lnTo>
                  <a:lnTo>
                    <a:pt x="0" y="5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Freeform 450">
              <a:extLst>
                <a:ext uri="{FF2B5EF4-FFF2-40B4-BE49-F238E27FC236}">
                  <a16:creationId xmlns:a16="http://schemas.microsoft.com/office/drawing/2014/main" id="{EFA53D8A-3572-45BB-A70C-2746C6E9D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3374" y="6624634"/>
              <a:ext cx="9525" cy="7937"/>
            </a:xfrm>
            <a:custGeom>
              <a:avLst/>
              <a:gdLst>
                <a:gd name="T0" fmla="*/ 0 w 28"/>
                <a:gd name="T1" fmla="*/ 7606 h 24"/>
                <a:gd name="T2" fmla="*/ 3742 w 28"/>
                <a:gd name="T3" fmla="*/ 0 h 24"/>
                <a:gd name="T4" fmla="*/ 9185 w 28"/>
                <a:gd name="T5" fmla="*/ 0 h 24"/>
                <a:gd name="T6" fmla="*/ 3742 w 28"/>
                <a:gd name="T7" fmla="*/ 7606 h 24"/>
                <a:gd name="T8" fmla="*/ 0 w 28"/>
                <a:gd name="T9" fmla="*/ 760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24">
                  <a:moveTo>
                    <a:pt x="0" y="23"/>
                  </a:moveTo>
                  <a:lnTo>
                    <a:pt x="11" y="0"/>
                  </a:lnTo>
                  <a:lnTo>
                    <a:pt x="27" y="0"/>
                  </a:lnTo>
                  <a:lnTo>
                    <a:pt x="11" y="23"/>
                  </a:lnTo>
                  <a:lnTo>
                    <a:pt x="0" y="2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Freeform 451">
              <a:extLst>
                <a:ext uri="{FF2B5EF4-FFF2-40B4-BE49-F238E27FC236}">
                  <a16:creationId xmlns:a16="http://schemas.microsoft.com/office/drawing/2014/main" id="{9E2D0114-F325-4B23-A096-8B2937ECA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536" y="6313484"/>
              <a:ext cx="65088" cy="85725"/>
            </a:xfrm>
            <a:custGeom>
              <a:avLst/>
              <a:gdLst>
                <a:gd name="T0" fmla="*/ 64728 w 181"/>
                <a:gd name="T1" fmla="*/ 42505 h 240"/>
                <a:gd name="T2" fmla="*/ 32364 w 181"/>
                <a:gd name="T3" fmla="*/ 85368 h 240"/>
                <a:gd name="T4" fmla="*/ 0 w 181"/>
                <a:gd name="T5" fmla="*/ 42505 h 240"/>
                <a:gd name="T6" fmla="*/ 32364 w 181"/>
                <a:gd name="T7" fmla="*/ 0 h 240"/>
                <a:gd name="T8" fmla="*/ 64728 w 181"/>
                <a:gd name="T9" fmla="*/ 42505 h 240"/>
                <a:gd name="T10" fmla="*/ 49625 w 181"/>
                <a:gd name="T11" fmla="*/ 42505 h 240"/>
                <a:gd name="T12" fmla="*/ 32364 w 181"/>
                <a:gd name="T13" fmla="*/ 11430 h 240"/>
                <a:gd name="T14" fmla="*/ 15463 w 181"/>
                <a:gd name="T15" fmla="*/ 42505 h 240"/>
                <a:gd name="T16" fmla="*/ 32364 w 181"/>
                <a:gd name="T17" fmla="*/ 73938 h 240"/>
                <a:gd name="T18" fmla="*/ 49625 w 181"/>
                <a:gd name="T19" fmla="*/ 42505 h 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1" h="240">
                  <a:moveTo>
                    <a:pt x="180" y="119"/>
                  </a:moveTo>
                  <a:cubicBezTo>
                    <a:pt x="180" y="204"/>
                    <a:pt x="138" y="239"/>
                    <a:pt x="90" y="239"/>
                  </a:cubicBezTo>
                  <a:cubicBezTo>
                    <a:pt x="43" y="239"/>
                    <a:pt x="0" y="201"/>
                    <a:pt x="0" y="119"/>
                  </a:cubicBezTo>
                  <a:cubicBezTo>
                    <a:pt x="0" y="36"/>
                    <a:pt x="43" y="0"/>
                    <a:pt x="90" y="0"/>
                  </a:cubicBezTo>
                  <a:cubicBezTo>
                    <a:pt x="138" y="0"/>
                    <a:pt x="180" y="37"/>
                    <a:pt x="180" y="119"/>
                  </a:cubicBezTo>
                  <a:close/>
                  <a:moveTo>
                    <a:pt x="138" y="119"/>
                  </a:moveTo>
                  <a:cubicBezTo>
                    <a:pt x="138" y="56"/>
                    <a:pt x="117" y="32"/>
                    <a:pt x="90" y="32"/>
                  </a:cubicBezTo>
                  <a:cubicBezTo>
                    <a:pt x="64" y="32"/>
                    <a:pt x="43" y="56"/>
                    <a:pt x="43" y="119"/>
                  </a:cubicBezTo>
                  <a:cubicBezTo>
                    <a:pt x="43" y="186"/>
                    <a:pt x="64" y="207"/>
                    <a:pt x="90" y="207"/>
                  </a:cubicBezTo>
                  <a:cubicBezTo>
                    <a:pt x="117" y="207"/>
                    <a:pt x="138" y="183"/>
                    <a:pt x="138" y="1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Freeform 452">
              <a:extLst>
                <a:ext uri="{FF2B5EF4-FFF2-40B4-BE49-F238E27FC236}">
                  <a16:creationId xmlns:a16="http://schemas.microsoft.com/office/drawing/2014/main" id="{CEFF8142-C516-4BD4-BE7D-AF97EFFFB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9149" y="6335709"/>
              <a:ext cx="31750" cy="63500"/>
            </a:xfrm>
            <a:custGeom>
              <a:avLst/>
              <a:gdLst>
                <a:gd name="T0" fmla="*/ 0 w 88"/>
                <a:gd name="T1" fmla="*/ 11545 h 176"/>
                <a:gd name="T2" fmla="*/ 0 w 88"/>
                <a:gd name="T3" fmla="*/ 1082 h 176"/>
                <a:gd name="T4" fmla="*/ 13349 w 88"/>
                <a:gd name="T5" fmla="*/ 1082 h 176"/>
                <a:gd name="T6" fmla="*/ 13349 w 88"/>
                <a:gd name="T7" fmla="*/ 12628 h 176"/>
                <a:gd name="T8" fmla="*/ 13349 w 88"/>
                <a:gd name="T9" fmla="*/ 12628 h 176"/>
                <a:gd name="T10" fmla="*/ 28503 w 88"/>
                <a:gd name="T11" fmla="*/ 0 h 176"/>
                <a:gd name="T12" fmla="*/ 31389 w 88"/>
                <a:gd name="T13" fmla="*/ 0 h 176"/>
                <a:gd name="T14" fmla="*/ 31389 w 88"/>
                <a:gd name="T15" fmla="*/ 14432 h 176"/>
                <a:gd name="T16" fmla="*/ 27781 w 88"/>
                <a:gd name="T17" fmla="*/ 13349 h 176"/>
                <a:gd name="T18" fmla="*/ 15153 w 88"/>
                <a:gd name="T19" fmla="*/ 28864 h 176"/>
                <a:gd name="T20" fmla="*/ 15153 w 88"/>
                <a:gd name="T21" fmla="*/ 63139 h 176"/>
                <a:gd name="T22" fmla="*/ 722 w 88"/>
                <a:gd name="T23" fmla="*/ 63139 h 176"/>
                <a:gd name="T24" fmla="*/ 0 w 88"/>
                <a:gd name="T25" fmla="*/ 11545 h 1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8" h="176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3"/>
                    <a:pt x="37" y="24"/>
                    <a:pt x="37" y="35"/>
                  </a:cubicBezTo>
                  <a:cubicBezTo>
                    <a:pt x="42" y="21"/>
                    <a:pt x="55" y="0"/>
                    <a:pt x="79" y="0"/>
                  </a:cubicBezTo>
                  <a:cubicBezTo>
                    <a:pt x="82" y="0"/>
                    <a:pt x="85" y="0"/>
                    <a:pt x="87" y="0"/>
                  </a:cubicBezTo>
                  <a:lnTo>
                    <a:pt x="87" y="40"/>
                  </a:lnTo>
                  <a:cubicBezTo>
                    <a:pt x="85" y="40"/>
                    <a:pt x="79" y="37"/>
                    <a:pt x="77" y="37"/>
                  </a:cubicBezTo>
                  <a:cubicBezTo>
                    <a:pt x="61" y="37"/>
                    <a:pt x="42" y="48"/>
                    <a:pt x="42" y="80"/>
                  </a:cubicBezTo>
                  <a:lnTo>
                    <a:pt x="42" y="175"/>
                  </a:lnTo>
                  <a:lnTo>
                    <a:pt x="2" y="175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Freeform 453">
              <a:extLst>
                <a:ext uri="{FF2B5EF4-FFF2-40B4-BE49-F238E27FC236}">
                  <a16:creationId xmlns:a16="http://schemas.microsoft.com/office/drawing/2014/main" id="{EA9BAF0D-DEC2-49B2-8C19-6AAEDBACE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61" y="6335709"/>
              <a:ext cx="52388" cy="90487"/>
            </a:xfrm>
            <a:custGeom>
              <a:avLst/>
              <a:gdLst>
                <a:gd name="T0" fmla="*/ 4002 w 144"/>
                <a:gd name="T1" fmla="*/ 72752 h 250"/>
                <a:gd name="T2" fmla="*/ 21465 w 144"/>
                <a:gd name="T3" fmla="*/ 78543 h 250"/>
                <a:gd name="T4" fmla="*/ 37836 w 144"/>
                <a:gd name="T5" fmla="*/ 58274 h 250"/>
                <a:gd name="T6" fmla="*/ 37836 w 144"/>
                <a:gd name="T7" fmla="*/ 52482 h 250"/>
                <a:gd name="T8" fmla="*/ 21465 w 144"/>
                <a:gd name="T9" fmla="*/ 63341 h 250"/>
                <a:gd name="T10" fmla="*/ 0 w 144"/>
                <a:gd name="T11" fmla="*/ 32575 h 250"/>
                <a:gd name="T12" fmla="*/ 22192 w 144"/>
                <a:gd name="T13" fmla="*/ 0 h 250"/>
                <a:gd name="T14" fmla="*/ 38563 w 144"/>
                <a:gd name="T15" fmla="*/ 10496 h 250"/>
                <a:gd name="T16" fmla="*/ 38563 w 144"/>
                <a:gd name="T17" fmla="*/ 724 h 250"/>
                <a:gd name="T18" fmla="*/ 52024 w 144"/>
                <a:gd name="T19" fmla="*/ 724 h 250"/>
                <a:gd name="T20" fmla="*/ 52024 w 144"/>
                <a:gd name="T21" fmla="*/ 10496 h 250"/>
                <a:gd name="T22" fmla="*/ 52024 w 144"/>
                <a:gd name="T23" fmla="*/ 56464 h 250"/>
                <a:gd name="T24" fmla="*/ 24375 w 144"/>
                <a:gd name="T25" fmla="*/ 90125 h 250"/>
                <a:gd name="T26" fmla="*/ 2910 w 144"/>
                <a:gd name="T27" fmla="*/ 86144 h 250"/>
                <a:gd name="T28" fmla="*/ 4002 w 144"/>
                <a:gd name="T29" fmla="*/ 72752 h 250"/>
                <a:gd name="T30" fmla="*/ 36744 w 144"/>
                <a:gd name="T31" fmla="*/ 30766 h 250"/>
                <a:gd name="T32" fmla="*/ 25103 w 144"/>
                <a:gd name="T33" fmla="*/ 10496 h 250"/>
                <a:gd name="T34" fmla="*/ 14552 w 144"/>
                <a:gd name="T35" fmla="*/ 30766 h 250"/>
                <a:gd name="T36" fmla="*/ 24375 w 144"/>
                <a:gd name="T37" fmla="*/ 51759 h 250"/>
                <a:gd name="T38" fmla="*/ 36744 w 144"/>
                <a:gd name="T39" fmla="*/ 30766 h 2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4" h="250">
                  <a:moveTo>
                    <a:pt x="11" y="201"/>
                  </a:moveTo>
                  <a:cubicBezTo>
                    <a:pt x="22" y="206"/>
                    <a:pt x="40" y="217"/>
                    <a:pt x="59" y="217"/>
                  </a:cubicBezTo>
                  <a:cubicBezTo>
                    <a:pt x="96" y="217"/>
                    <a:pt x="104" y="190"/>
                    <a:pt x="104" y="161"/>
                  </a:cubicBezTo>
                  <a:lnTo>
                    <a:pt x="104" y="145"/>
                  </a:lnTo>
                  <a:cubicBezTo>
                    <a:pt x="98" y="159"/>
                    <a:pt x="85" y="175"/>
                    <a:pt x="59" y="175"/>
                  </a:cubicBezTo>
                  <a:cubicBezTo>
                    <a:pt x="35" y="175"/>
                    <a:pt x="0" y="159"/>
                    <a:pt x="0" y="90"/>
                  </a:cubicBezTo>
                  <a:cubicBezTo>
                    <a:pt x="0" y="42"/>
                    <a:pt x="16" y="0"/>
                    <a:pt x="61" y="0"/>
                  </a:cubicBezTo>
                  <a:cubicBezTo>
                    <a:pt x="85" y="0"/>
                    <a:pt x="96" y="13"/>
                    <a:pt x="106" y="29"/>
                  </a:cubicBezTo>
                  <a:lnTo>
                    <a:pt x="106" y="2"/>
                  </a:lnTo>
                  <a:lnTo>
                    <a:pt x="143" y="2"/>
                  </a:lnTo>
                  <a:lnTo>
                    <a:pt x="143" y="29"/>
                  </a:lnTo>
                  <a:lnTo>
                    <a:pt x="143" y="156"/>
                  </a:lnTo>
                  <a:cubicBezTo>
                    <a:pt x="143" y="209"/>
                    <a:pt x="128" y="249"/>
                    <a:pt x="67" y="249"/>
                  </a:cubicBezTo>
                  <a:cubicBezTo>
                    <a:pt x="40" y="249"/>
                    <a:pt x="19" y="241"/>
                    <a:pt x="8" y="238"/>
                  </a:cubicBezTo>
                  <a:lnTo>
                    <a:pt x="11" y="201"/>
                  </a:lnTo>
                  <a:close/>
                  <a:moveTo>
                    <a:pt x="101" y="85"/>
                  </a:moveTo>
                  <a:cubicBezTo>
                    <a:pt x="101" y="47"/>
                    <a:pt x="88" y="29"/>
                    <a:pt x="69" y="29"/>
                  </a:cubicBezTo>
                  <a:cubicBezTo>
                    <a:pt x="48" y="29"/>
                    <a:pt x="40" y="50"/>
                    <a:pt x="40" y="85"/>
                  </a:cubicBezTo>
                  <a:cubicBezTo>
                    <a:pt x="43" y="127"/>
                    <a:pt x="53" y="143"/>
                    <a:pt x="67" y="143"/>
                  </a:cubicBezTo>
                  <a:cubicBezTo>
                    <a:pt x="90" y="143"/>
                    <a:pt x="101" y="124"/>
                    <a:pt x="101" y="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Freeform 454">
              <a:extLst>
                <a:ext uri="{FF2B5EF4-FFF2-40B4-BE49-F238E27FC236}">
                  <a16:creationId xmlns:a16="http://schemas.microsoft.com/office/drawing/2014/main" id="{D67D4977-DB43-4719-935F-136B62491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4399" y="6335709"/>
              <a:ext cx="50800" cy="65087"/>
            </a:xfrm>
            <a:custGeom>
              <a:avLst/>
              <a:gdLst>
                <a:gd name="T0" fmla="*/ 6944 w 139"/>
                <a:gd name="T1" fmla="*/ 4727 h 179"/>
                <a:gd name="T2" fmla="*/ 25948 w 139"/>
                <a:gd name="T3" fmla="*/ 0 h 179"/>
                <a:gd name="T4" fmla="*/ 49338 w 139"/>
                <a:gd name="T5" fmla="*/ 25089 h 179"/>
                <a:gd name="T6" fmla="*/ 49338 w 139"/>
                <a:gd name="T7" fmla="*/ 51997 h 179"/>
                <a:gd name="T8" fmla="*/ 50435 w 139"/>
                <a:gd name="T9" fmla="*/ 63633 h 179"/>
                <a:gd name="T10" fmla="*/ 36912 w 139"/>
                <a:gd name="T11" fmla="*/ 63633 h 179"/>
                <a:gd name="T12" fmla="*/ 35816 w 139"/>
                <a:gd name="T13" fmla="*/ 54906 h 179"/>
                <a:gd name="T14" fmla="*/ 18273 w 139"/>
                <a:gd name="T15" fmla="*/ 64723 h 179"/>
                <a:gd name="T16" fmla="*/ 0 w 139"/>
                <a:gd name="T17" fmla="*/ 46179 h 179"/>
                <a:gd name="T18" fmla="*/ 31796 w 139"/>
                <a:gd name="T19" fmla="*/ 25089 h 179"/>
                <a:gd name="T20" fmla="*/ 34719 w 139"/>
                <a:gd name="T21" fmla="*/ 25089 h 179"/>
                <a:gd name="T22" fmla="*/ 34719 w 139"/>
                <a:gd name="T23" fmla="*/ 23271 h 179"/>
                <a:gd name="T24" fmla="*/ 23390 w 139"/>
                <a:gd name="T25" fmla="*/ 11636 h 179"/>
                <a:gd name="T26" fmla="*/ 6944 w 139"/>
                <a:gd name="T27" fmla="*/ 17453 h 179"/>
                <a:gd name="T28" fmla="*/ 6944 w 139"/>
                <a:gd name="T29" fmla="*/ 4727 h 179"/>
                <a:gd name="T30" fmla="*/ 34719 w 139"/>
                <a:gd name="T31" fmla="*/ 33816 h 179"/>
                <a:gd name="T32" fmla="*/ 14619 w 139"/>
                <a:gd name="T33" fmla="*/ 45452 h 179"/>
                <a:gd name="T34" fmla="*/ 24121 w 139"/>
                <a:gd name="T35" fmla="*/ 54906 h 179"/>
                <a:gd name="T36" fmla="*/ 35816 w 139"/>
                <a:gd name="T37" fmla="*/ 36725 h 179"/>
                <a:gd name="T38" fmla="*/ 35816 w 139"/>
                <a:gd name="T39" fmla="*/ 33816 h 179"/>
                <a:gd name="T40" fmla="*/ 34719 w 139"/>
                <a:gd name="T41" fmla="*/ 33816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79">
                  <a:moveTo>
                    <a:pt x="19" y="13"/>
                  </a:moveTo>
                  <a:cubicBezTo>
                    <a:pt x="29" y="8"/>
                    <a:pt x="45" y="0"/>
                    <a:pt x="71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4"/>
                    <a:pt x="74" y="178"/>
                    <a:pt x="50" y="178"/>
                  </a:cubicBezTo>
                  <a:cubicBezTo>
                    <a:pt x="24" y="178"/>
                    <a:pt x="0" y="159"/>
                    <a:pt x="0" y="127"/>
                  </a:cubicBezTo>
                  <a:cubicBezTo>
                    <a:pt x="0" y="80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4" y="32"/>
                  </a:cubicBezTo>
                  <a:cubicBezTo>
                    <a:pt x="42" y="32"/>
                    <a:pt x="26" y="43"/>
                    <a:pt x="19" y="48"/>
                  </a:cubicBezTo>
                  <a:lnTo>
                    <a:pt x="19" y="13"/>
                  </a:lnTo>
                  <a:close/>
                  <a:moveTo>
                    <a:pt x="95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0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Freeform 455">
              <a:extLst>
                <a:ext uri="{FF2B5EF4-FFF2-40B4-BE49-F238E27FC236}">
                  <a16:creationId xmlns:a16="http://schemas.microsoft.com/office/drawing/2014/main" id="{CA9B65D5-45E0-4B33-A17B-C9A117D84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136" y="6335709"/>
              <a:ext cx="47625" cy="63500"/>
            </a:xfrm>
            <a:custGeom>
              <a:avLst/>
              <a:gdLst>
                <a:gd name="T0" fmla="*/ 1066 w 134"/>
                <a:gd name="T1" fmla="*/ 11545 h 176"/>
                <a:gd name="T2" fmla="*/ 1066 w 134"/>
                <a:gd name="T3" fmla="*/ 1082 h 176"/>
                <a:gd name="T4" fmla="*/ 14216 w 134"/>
                <a:gd name="T5" fmla="*/ 1082 h 176"/>
                <a:gd name="T6" fmla="*/ 14216 w 134"/>
                <a:gd name="T7" fmla="*/ 10463 h 176"/>
                <a:gd name="T8" fmla="*/ 14216 w 134"/>
                <a:gd name="T9" fmla="*/ 10463 h 176"/>
                <a:gd name="T10" fmla="*/ 14216 w 134"/>
                <a:gd name="T11" fmla="*/ 10463 h 176"/>
                <a:gd name="T12" fmla="*/ 30210 w 134"/>
                <a:gd name="T13" fmla="*/ 0 h 176"/>
                <a:gd name="T14" fmla="*/ 47270 w 134"/>
                <a:gd name="T15" fmla="*/ 23091 h 176"/>
                <a:gd name="T16" fmla="*/ 47270 w 134"/>
                <a:gd name="T17" fmla="*/ 63139 h 176"/>
                <a:gd name="T18" fmla="*/ 33053 w 134"/>
                <a:gd name="T19" fmla="*/ 63139 h 176"/>
                <a:gd name="T20" fmla="*/ 33053 w 134"/>
                <a:gd name="T21" fmla="*/ 25977 h 176"/>
                <a:gd name="T22" fmla="*/ 24523 w 134"/>
                <a:gd name="T23" fmla="*/ 12628 h 176"/>
                <a:gd name="T24" fmla="*/ 14216 w 134"/>
                <a:gd name="T25" fmla="*/ 26699 h 176"/>
                <a:gd name="T26" fmla="*/ 14216 w 134"/>
                <a:gd name="T27" fmla="*/ 63139 h 176"/>
                <a:gd name="T28" fmla="*/ 0 w 134"/>
                <a:gd name="T29" fmla="*/ 63139 h 176"/>
                <a:gd name="T30" fmla="*/ 1066 w 134"/>
                <a:gd name="T31" fmla="*/ 11545 h 1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4" h="176">
                  <a:moveTo>
                    <a:pt x="3" y="32"/>
                  </a:moveTo>
                  <a:cubicBezTo>
                    <a:pt x="3" y="21"/>
                    <a:pt x="3" y="11"/>
                    <a:pt x="3" y="3"/>
                  </a:cubicBezTo>
                  <a:lnTo>
                    <a:pt x="40" y="3"/>
                  </a:lnTo>
                  <a:cubicBezTo>
                    <a:pt x="40" y="11"/>
                    <a:pt x="40" y="21"/>
                    <a:pt x="40" y="29"/>
                  </a:cubicBezTo>
                  <a:cubicBezTo>
                    <a:pt x="45" y="19"/>
                    <a:pt x="56" y="0"/>
                    <a:pt x="85" y="0"/>
                  </a:cubicBezTo>
                  <a:cubicBezTo>
                    <a:pt x="122" y="0"/>
                    <a:pt x="133" y="29"/>
                    <a:pt x="133" y="64"/>
                  </a:cubicBezTo>
                  <a:lnTo>
                    <a:pt x="133" y="175"/>
                  </a:lnTo>
                  <a:lnTo>
                    <a:pt x="93" y="175"/>
                  </a:lnTo>
                  <a:lnTo>
                    <a:pt x="93" y="72"/>
                  </a:lnTo>
                  <a:cubicBezTo>
                    <a:pt x="93" y="45"/>
                    <a:pt x="88" y="35"/>
                    <a:pt x="69" y="35"/>
                  </a:cubicBezTo>
                  <a:cubicBezTo>
                    <a:pt x="48" y="35"/>
                    <a:pt x="40" y="53"/>
                    <a:pt x="40" y="74"/>
                  </a:cubicBezTo>
                  <a:lnTo>
                    <a:pt x="40" y="175"/>
                  </a:lnTo>
                  <a:lnTo>
                    <a:pt x="0" y="175"/>
                  </a:lnTo>
                  <a:lnTo>
                    <a:pt x="3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Freeform 456">
              <a:extLst>
                <a:ext uri="{FF2B5EF4-FFF2-40B4-BE49-F238E27FC236}">
                  <a16:creationId xmlns:a16="http://schemas.microsoft.com/office/drawing/2014/main" id="{A3BE5E17-1F7F-4AB1-A8BB-B7CB0BE3B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3461" y="6310309"/>
              <a:ext cx="15875" cy="88900"/>
            </a:xfrm>
            <a:custGeom>
              <a:avLst/>
              <a:gdLst>
                <a:gd name="T0" fmla="*/ 0 w 43"/>
                <a:gd name="T1" fmla="*/ 0 h 245"/>
                <a:gd name="T2" fmla="*/ 15506 w 43"/>
                <a:gd name="T3" fmla="*/ 0 h 245"/>
                <a:gd name="T4" fmla="*/ 15506 w 43"/>
                <a:gd name="T5" fmla="*/ 14514 h 245"/>
                <a:gd name="T6" fmla="*/ 0 w 43"/>
                <a:gd name="T7" fmla="*/ 14514 h 245"/>
                <a:gd name="T8" fmla="*/ 0 w 43"/>
                <a:gd name="T9" fmla="*/ 0 h 245"/>
                <a:gd name="T10" fmla="*/ 0 w 43"/>
                <a:gd name="T11" fmla="*/ 26126 h 245"/>
                <a:gd name="T12" fmla="*/ 14398 w 43"/>
                <a:gd name="T13" fmla="*/ 26126 h 245"/>
                <a:gd name="T14" fmla="*/ 14398 w 43"/>
                <a:gd name="T15" fmla="*/ 88537 h 245"/>
                <a:gd name="T16" fmla="*/ 0 w 43"/>
                <a:gd name="T17" fmla="*/ 88537 h 245"/>
                <a:gd name="T18" fmla="*/ 0 w 43"/>
                <a:gd name="T19" fmla="*/ 26126 h 2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" h="245">
                  <a:moveTo>
                    <a:pt x="0" y="0"/>
                  </a:moveTo>
                  <a:lnTo>
                    <a:pt x="42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0" y="0"/>
                  </a:lnTo>
                  <a:close/>
                  <a:moveTo>
                    <a:pt x="0" y="72"/>
                  </a:moveTo>
                  <a:lnTo>
                    <a:pt x="39" y="72"/>
                  </a:lnTo>
                  <a:lnTo>
                    <a:pt x="39" y="244"/>
                  </a:lnTo>
                  <a:lnTo>
                    <a:pt x="0" y="244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Freeform 457">
              <a:extLst>
                <a:ext uri="{FF2B5EF4-FFF2-40B4-BE49-F238E27FC236}">
                  <a16:creationId xmlns:a16="http://schemas.microsoft.com/office/drawing/2014/main" id="{AB91B34D-99D4-48D2-AF19-47EBA88C1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274" y="6335709"/>
              <a:ext cx="39687" cy="63500"/>
            </a:xfrm>
            <a:custGeom>
              <a:avLst/>
              <a:gdLst>
                <a:gd name="T0" fmla="*/ 0 w 112"/>
                <a:gd name="T1" fmla="*/ 49790 h 176"/>
                <a:gd name="T2" fmla="*/ 25159 w 112"/>
                <a:gd name="T3" fmla="*/ 11545 h 176"/>
                <a:gd name="T4" fmla="*/ 709 w 112"/>
                <a:gd name="T5" fmla="*/ 11545 h 176"/>
                <a:gd name="T6" fmla="*/ 709 w 112"/>
                <a:gd name="T7" fmla="*/ 0 h 176"/>
                <a:gd name="T8" fmla="*/ 39333 w 112"/>
                <a:gd name="T9" fmla="*/ 0 h 176"/>
                <a:gd name="T10" fmla="*/ 39333 w 112"/>
                <a:gd name="T11" fmla="*/ 13349 h 176"/>
                <a:gd name="T12" fmla="*/ 14174 w 112"/>
                <a:gd name="T13" fmla="*/ 51594 h 176"/>
                <a:gd name="T14" fmla="*/ 39333 w 112"/>
                <a:gd name="T15" fmla="*/ 51594 h 176"/>
                <a:gd name="T16" fmla="*/ 39333 w 112"/>
                <a:gd name="T17" fmla="*/ 63139 h 176"/>
                <a:gd name="T18" fmla="*/ 0 w 112"/>
                <a:gd name="T19" fmla="*/ 63139 h 176"/>
                <a:gd name="T20" fmla="*/ 0 w 112"/>
                <a:gd name="T21" fmla="*/ 49790 h 1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2" h="176">
                  <a:moveTo>
                    <a:pt x="0" y="138"/>
                  </a:moveTo>
                  <a:lnTo>
                    <a:pt x="71" y="32"/>
                  </a:lnTo>
                  <a:lnTo>
                    <a:pt x="2" y="32"/>
                  </a:lnTo>
                  <a:lnTo>
                    <a:pt x="2" y="0"/>
                  </a:lnTo>
                  <a:lnTo>
                    <a:pt x="111" y="0"/>
                  </a:lnTo>
                  <a:lnTo>
                    <a:pt x="111" y="37"/>
                  </a:lnTo>
                  <a:lnTo>
                    <a:pt x="40" y="143"/>
                  </a:lnTo>
                  <a:lnTo>
                    <a:pt x="111" y="143"/>
                  </a:lnTo>
                  <a:lnTo>
                    <a:pt x="111" y="175"/>
                  </a:lnTo>
                  <a:lnTo>
                    <a:pt x="0" y="175"/>
                  </a:lnTo>
                  <a:lnTo>
                    <a:pt x="0" y="1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Freeform 458">
              <a:extLst>
                <a:ext uri="{FF2B5EF4-FFF2-40B4-BE49-F238E27FC236}">
                  <a16:creationId xmlns:a16="http://schemas.microsoft.com/office/drawing/2014/main" id="{944A88FF-385A-49A2-B7DF-A02A21D87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311" y="6335709"/>
              <a:ext cx="50800" cy="65087"/>
            </a:xfrm>
            <a:custGeom>
              <a:avLst/>
              <a:gdLst>
                <a:gd name="T0" fmla="*/ 6944 w 139"/>
                <a:gd name="T1" fmla="*/ 4727 h 179"/>
                <a:gd name="T2" fmla="*/ 26314 w 139"/>
                <a:gd name="T3" fmla="*/ 0 h 179"/>
                <a:gd name="T4" fmla="*/ 49338 w 139"/>
                <a:gd name="T5" fmla="*/ 25089 h 179"/>
                <a:gd name="T6" fmla="*/ 49338 w 139"/>
                <a:gd name="T7" fmla="*/ 51997 h 179"/>
                <a:gd name="T8" fmla="*/ 50435 w 139"/>
                <a:gd name="T9" fmla="*/ 63633 h 179"/>
                <a:gd name="T10" fmla="*/ 36912 w 139"/>
                <a:gd name="T11" fmla="*/ 63633 h 179"/>
                <a:gd name="T12" fmla="*/ 35816 w 139"/>
                <a:gd name="T13" fmla="*/ 54906 h 179"/>
                <a:gd name="T14" fmla="*/ 18639 w 139"/>
                <a:gd name="T15" fmla="*/ 64723 h 179"/>
                <a:gd name="T16" fmla="*/ 0 w 139"/>
                <a:gd name="T17" fmla="*/ 46179 h 179"/>
                <a:gd name="T18" fmla="*/ 32161 w 139"/>
                <a:gd name="T19" fmla="*/ 25089 h 179"/>
                <a:gd name="T20" fmla="*/ 35085 w 139"/>
                <a:gd name="T21" fmla="*/ 25089 h 179"/>
                <a:gd name="T22" fmla="*/ 35085 w 139"/>
                <a:gd name="T23" fmla="*/ 23271 h 179"/>
                <a:gd name="T24" fmla="*/ 23390 w 139"/>
                <a:gd name="T25" fmla="*/ 11636 h 179"/>
                <a:gd name="T26" fmla="*/ 6944 w 139"/>
                <a:gd name="T27" fmla="*/ 17453 h 179"/>
                <a:gd name="T28" fmla="*/ 6944 w 139"/>
                <a:gd name="T29" fmla="*/ 4727 h 179"/>
                <a:gd name="T30" fmla="*/ 35085 w 139"/>
                <a:gd name="T31" fmla="*/ 33816 h 179"/>
                <a:gd name="T32" fmla="*/ 14619 w 139"/>
                <a:gd name="T33" fmla="*/ 45452 h 179"/>
                <a:gd name="T34" fmla="*/ 24121 w 139"/>
                <a:gd name="T35" fmla="*/ 54906 h 179"/>
                <a:gd name="T36" fmla="*/ 35816 w 139"/>
                <a:gd name="T37" fmla="*/ 36725 h 179"/>
                <a:gd name="T38" fmla="*/ 35816 w 139"/>
                <a:gd name="T39" fmla="*/ 33816 h 179"/>
                <a:gd name="T40" fmla="*/ 35085 w 139"/>
                <a:gd name="T41" fmla="*/ 33816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79">
                  <a:moveTo>
                    <a:pt x="19" y="13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4"/>
                    <a:pt x="74" y="178"/>
                    <a:pt x="51" y="178"/>
                  </a:cubicBezTo>
                  <a:cubicBezTo>
                    <a:pt x="24" y="178"/>
                    <a:pt x="0" y="159"/>
                    <a:pt x="0" y="127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3"/>
                    <a:pt x="19" y="48"/>
                  </a:cubicBezTo>
                  <a:lnTo>
                    <a:pt x="19" y="13"/>
                  </a:lnTo>
                  <a:close/>
                  <a:moveTo>
                    <a:pt x="96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1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6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Freeform 459">
              <a:extLst>
                <a:ext uri="{FF2B5EF4-FFF2-40B4-BE49-F238E27FC236}">
                  <a16:creationId xmlns:a16="http://schemas.microsoft.com/office/drawing/2014/main" id="{AD8C3369-E6B7-4DA6-94F3-A952C1B9D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2049" y="6335709"/>
              <a:ext cx="41275" cy="90487"/>
            </a:xfrm>
            <a:custGeom>
              <a:avLst/>
              <a:gdLst>
                <a:gd name="T0" fmla="*/ 40916 w 115"/>
                <a:gd name="T1" fmla="*/ 61517 h 253"/>
                <a:gd name="T2" fmla="*/ 26918 w 115"/>
                <a:gd name="T3" fmla="*/ 64378 h 253"/>
                <a:gd name="T4" fmla="*/ 25842 w 115"/>
                <a:gd name="T5" fmla="*/ 64378 h 253"/>
                <a:gd name="T6" fmla="*/ 24047 w 115"/>
                <a:gd name="T7" fmla="*/ 71174 h 253"/>
                <a:gd name="T8" fmla="*/ 28713 w 115"/>
                <a:gd name="T9" fmla="*/ 70101 h 253"/>
                <a:gd name="T10" fmla="*/ 39122 w 115"/>
                <a:gd name="T11" fmla="*/ 78684 h 253"/>
                <a:gd name="T12" fmla="*/ 26918 w 115"/>
                <a:gd name="T13" fmla="*/ 90129 h 253"/>
                <a:gd name="T14" fmla="*/ 14357 w 115"/>
                <a:gd name="T15" fmla="*/ 87268 h 253"/>
                <a:gd name="T16" fmla="*/ 16151 w 115"/>
                <a:gd name="T17" fmla="*/ 82619 h 253"/>
                <a:gd name="T18" fmla="*/ 24765 w 115"/>
                <a:gd name="T19" fmla="*/ 84407 h 253"/>
                <a:gd name="T20" fmla="*/ 30508 w 115"/>
                <a:gd name="T21" fmla="*/ 79757 h 253"/>
                <a:gd name="T22" fmla="*/ 24765 w 115"/>
                <a:gd name="T23" fmla="*/ 74750 h 253"/>
                <a:gd name="T24" fmla="*/ 20099 w 115"/>
                <a:gd name="T25" fmla="*/ 75823 h 253"/>
                <a:gd name="T26" fmla="*/ 18305 w 115"/>
                <a:gd name="T27" fmla="*/ 74035 h 253"/>
                <a:gd name="T28" fmla="*/ 21894 w 115"/>
                <a:gd name="T29" fmla="*/ 63663 h 253"/>
                <a:gd name="T30" fmla="*/ 0 w 115"/>
                <a:gd name="T31" fmla="*/ 32189 h 253"/>
                <a:gd name="T32" fmla="*/ 28713 w 115"/>
                <a:gd name="T33" fmla="*/ 0 h 253"/>
                <a:gd name="T34" fmla="*/ 40916 w 115"/>
                <a:gd name="T35" fmla="*/ 2861 h 253"/>
                <a:gd name="T36" fmla="*/ 40198 w 115"/>
                <a:gd name="T37" fmla="*/ 14306 h 253"/>
                <a:gd name="T38" fmla="*/ 29790 w 115"/>
                <a:gd name="T39" fmla="*/ 11445 h 253"/>
                <a:gd name="T40" fmla="*/ 14357 w 115"/>
                <a:gd name="T41" fmla="*/ 32189 h 253"/>
                <a:gd name="T42" fmla="*/ 30508 w 115"/>
                <a:gd name="T43" fmla="*/ 52933 h 253"/>
                <a:gd name="T44" fmla="*/ 40916 w 115"/>
                <a:gd name="T45" fmla="*/ 50430 h 253"/>
                <a:gd name="T46" fmla="*/ 40916 w 115"/>
                <a:gd name="T47" fmla="*/ 61517 h 2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5" h="253">
                  <a:moveTo>
                    <a:pt x="114" y="172"/>
                  </a:moveTo>
                  <a:cubicBezTo>
                    <a:pt x="104" y="175"/>
                    <a:pt x="90" y="180"/>
                    <a:pt x="75" y="180"/>
                  </a:cubicBezTo>
                  <a:lnTo>
                    <a:pt x="72" y="180"/>
                  </a:lnTo>
                  <a:lnTo>
                    <a:pt x="67" y="199"/>
                  </a:lnTo>
                  <a:cubicBezTo>
                    <a:pt x="69" y="199"/>
                    <a:pt x="75" y="196"/>
                    <a:pt x="80" y="196"/>
                  </a:cubicBezTo>
                  <a:cubicBezTo>
                    <a:pt x="98" y="196"/>
                    <a:pt x="109" y="207"/>
                    <a:pt x="109" y="220"/>
                  </a:cubicBezTo>
                  <a:cubicBezTo>
                    <a:pt x="109" y="241"/>
                    <a:pt x="89" y="252"/>
                    <a:pt x="75" y="252"/>
                  </a:cubicBezTo>
                  <a:cubicBezTo>
                    <a:pt x="62" y="252"/>
                    <a:pt x="48" y="249"/>
                    <a:pt x="40" y="244"/>
                  </a:cubicBezTo>
                  <a:lnTo>
                    <a:pt x="45" y="231"/>
                  </a:lnTo>
                  <a:cubicBezTo>
                    <a:pt x="51" y="233"/>
                    <a:pt x="59" y="236"/>
                    <a:pt x="69" y="236"/>
                  </a:cubicBezTo>
                  <a:cubicBezTo>
                    <a:pt x="80" y="236"/>
                    <a:pt x="85" y="231"/>
                    <a:pt x="85" y="223"/>
                  </a:cubicBezTo>
                  <a:cubicBezTo>
                    <a:pt x="85" y="215"/>
                    <a:pt x="80" y="209"/>
                    <a:pt x="69" y="209"/>
                  </a:cubicBezTo>
                  <a:cubicBezTo>
                    <a:pt x="64" y="209"/>
                    <a:pt x="59" y="209"/>
                    <a:pt x="56" y="212"/>
                  </a:cubicBezTo>
                  <a:lnTo>
                    <a:pt x="51" y="207"/>
                  </a:lnTo>
                  <a:lnTo>
                    <a:pt x="61" y="178"/>
                  </a:lnTo>
                  <a:cubicBezTo>
                    <a:pt x="16" y="170"/>
                    <a:pt x="0" y="133"/>
                    <a:pt x="0" y="90"/>
                  </a:cubicBezTo>
                  <a:cubicBezTo>
                    <a:pt x="0" y="40"/>
                    <a:pt x="24" y="0"/>
                    <a:pt x="80" y="0"/>
                  </a:cubicBezTo>
                  <a:cubicBezTo>
                    <a:pt x="93" y="0"/>
                    <a:pt x="106" y="5"/>
                    <a:pt x="114" y="8"/>
                  </a:cubicBezTo>
                  <a:lnTo>
                    <a:pt x="112" y="40"/>
                  </a:lnTo>
                  <a:cubicBezTo>
                    <a:pt x="104" y="37"/>
                    <a:pt x="96" y="32"/>
                    <a:pt x="83" y="32"/>
                  </a:cubicBezTo>
                  <a:cubicBezTo>
                    <a:pt x="53" y="32"/>
                    <a:pt x="40" y="53"/>
                    <a:pt x="40" y="90"/>
                  </a:cubicBezTo>
                  <a:cubicBezTo>
                    <a:pt x="40" y="122"/>
                    <a:pt x="56" y="148"/>
                    <a:pt x="85" y="148"/>
                  </a:cubicBezTo>
                  <a:cubicBezTo>
                    <a:pt x="96" y="148"/>
                    <a:pt x="109" y="143"/>
                    <a:pt x="114" y="141"/>
                  </a:cubicBezTo>
                  <a:lnTo>
                    <a:pt x="114" y="17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Freeform 460">
              <a:extLst>
                <a:ext uri="{FF2B5EF4-FFF2-40B4-BE49-F238E27FC236}">
                  <a16:creationId xmlns:a16="http://schemas.microsoft.com/office/drawing/2014/main" id="{7EFF1F8D-0C87-4FC1-9CDE-8D3AB8090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499" y="6313484"/>
              <a:ext cx="50800" cy="85725"/>
            </a:xfrm>
            <a:custGeom>
              <a:avLst/>
              <a:gdLst>
                <a:gd name="T0" fmla="*/ 6578 w 139"/>
                <a:gd name="T1" fmla="*/ 26432 h 240"/>
                <a:gd name="T2" fmla="*/ 25948 w 139"/>
                <a:gd name="T3" fmla="*/ 21788 h 240"/>
                <a:gd name="T4" fmla="*/ 49338 w 139"/>
                <a:gd name="T5" fmla="*/ 46434 h 240"/>
                <a:gd name="T6" fmla="*/ 49338 w 139"/>
                <a:gd name="T7" fmla="*/ 72866 h 240"/>
                <a:gd name="T8" fmla="*/ 50435 w 139"/>
                <a:gd name="T9" fmla="*/ 84296 h 240"/>
                <a:gd name="T10" fmla="*/ 36912 w 139"/>
                <a:gd name="T11" fmla="*/ 84296 h 240"/>
                <a:gd name="T12" fmla="*/ 35816 w 139"/>
                <a:gd name="T13" fmla="*/ 75724 h 240"/>
                <a:gd name="T14" fmla="*/ 18273 w 139"/>
                <a:gd name="T15" fmla="*/ 85368 h 240"/>
                <a:gd name="T16" fmla="*/ 0 w 139"/>
                <a:gd name="T17" fmla="*/ 67151 h 240"/>
                <a:gd name="T18" fmla="*/ 31796 w 139"/>
                <a:gd name="T19" fmla="*/ 46434 h 240"/>
                <a:gd name="T20" fmla="*/ 34719 w 139"/>
                <a:gd name="T21" fmla="*/ 46434 h 240"/>
                <a:gd name="T22" fmla="*/ 34719 w 139"/>
                <a:gd name="T23" fmla="*/ 44648 h 240"/>
                <a:gd name="T24" fmla="*/ 23024 w 139"/>
                <a:gd name="T25" fmla="*/ 33218 h 240"/>
                <a:gd name="T26" fmla="*/ 6578 w 139"/>
                <a:gd name="T27" fmla="*/ 38933 h 240"/>
                <a:gd name="T28" fmla="*/ 6578 w 139"/>
                <a:gd name="T29" fmla="*/ 26432 h 240"/>
                <a:gd name="T30" fmla="*/ 8771 w 139"/>
                <a:gd name="T31" fmla="*/ 15359 h 240"/>
                <a:gd name="T32" fmla="*/ 19370 w 139"/>
                <a:gd name="T33" fmla="*/ 1072 h 240"/>
                <a:gd name="T34" fmla="*/ 32892 w 139"/>
                <a:gd name="T35" fmla="*/ 5001 h 240"/>
                <a:gd name="T36" fmla="*/ 36912 w 139"/>
                <a:gd name="T37" fmla="*/ 0 h 240"/>
                <a:gd name="T38" fmla="*/ 44587 w 139"/>
                <a:gd name="T39" fmla="*/ 0 h 240"/>
                <a:gd name="T40" fmla="*/ 33988 w 139"/>
                <a:gd name="T41" fmla="*/ 14288 h 240"/>
                <a:gd name="T42" fmla="*/ 20466 w 139"/>
                <a:gd name="T43" fmla="*/ 10358 h 240"/>
                <a:gd name="T44" fmla="*/ 16446 w 139"/>
                <a:gd name="T45" fmla="*/ 15359 h 240"/>
                <a:gd name="T46" fmla="*/ 8771 w 139"/>
                <a:gd name="T47" fmla="*/ 15359 h 240"/>
                <a:gd name="T48" fmla="*/ 33988 w 139"/>
                <a:gd name="T49" fmla="*/ 55007 h 240"/>
                <a:gd name="T50" fmla="*/ 13522 w 139"/>
                <a:gd name="T51" fmla="*/ 66437 h 240"/>
                <a:gd name="T52" fmla="*/ 23024 w 139"/>
                <a:gd name="T53" fmla="*/ 75724 h 240"/>
                <a:gd name="T54" fmla="*/ 34719 w 139"/>
                <a:gd name="T55" fmla="*/ 57864 h 240"/>
                <a:gd name="T56" fmla="*/ 34719 w 139"/>
                <a:gd name="T57" fmla="*/ 55007 h 240"/>
                <a:gd name="T58" fmla="*/ 33988 w 139"/>
                <a:gd name="T59" fmla="*/ 55007 h 24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39" h="240">
                  <a:moveTo>
                    <a:pt x="18" y="74"/>
                  </a:moveTo>
                  <a:cubicBezTo>
                    <a:pt x="29" y="69"/>
                    <a:pt x="45" y="61"/>
                    <a:pt x="71" y="61"/>
                  </a:cubicBezTo>
                  <a:cubicBezTo>
                    <a:pt x="122" y="61"/>
                    <a:pt x="135" y="88"/>
                    <a:pt x="135" y="130"/>
                  </a:cubicBezTo>
                  <a:lnTo>
                    <a:pt x="135" y="204"/>
                  </a:lnTo>
                  <a:cubicBezTo>
                    <a:pt x="135" y="217"/>
                    <a:pt x="135" y="228"/>
                    <a:pt x="138" y="236"/>
                  </a:cubicBezTo>
                  <a:lnTo>
                    <a:pt x="101" y="236"/>
                  </a:lnTo>
                  <a:cubicBezTo>
                    <a:pt x="98" y="228"/>
                    <a:pt x="98" y="220"/>
                    <a:pt x="98" y="212"/>
                  </a:cubicBezTo>
                  <a:cubicBezTo>
                    <a:pt x="87" y="225"/>
                    <a:pt x="74" y="239"/>
                    <a:pt x="50" y="239"/>
                  </a:cubicBezTo>
                  <a:cubicBezTo>
                    <a:pt x="24" y="239"/>
                    <a:pt x="0" y="220"/>
                    <a:pt x="0" y="188"/>
                  </a:cubicBezTo>
                  <a:cubicBezTo>
                    <a:pt x="0" y="141"/>
                    <a:pt x="37" y="130"/>
                    <a:pt x="87" y="130"/>
                  </a:cubicBezTo>
                  <a:lnTo>
                    <a:pt x="95" y="130"/>
                  </a:lnTo>
                  <a:lnTo>
                    <a:pt x="95" y="125"/>
                  </a:lnTo>
                  <a:cubicBezTo>
                    <a:pt x="95" y="109"/>
                    <a:pt x="87" y="93"/>
                    <a:pt x="63" y="93"/>
                  </a:cubicBezTo>
                  <a:cubicBezTo>
                    <a:pt x="42" y="93"/>
                    <a:pt x="26" y="104"/>
                    <a:pt x="18" y="109"/>
                  </a:cubicBezTo>
                  <a:lnTo>
                    <a:pt x="18" y="74"/>
                  </a:lnTo>
                  <a:close/>
                  <a:moveTo>
                    <a:pt x="24" y="43"/>
                  </a:moveTo>
                  <a:cubicBezTo>
                    <a:pt x="24" y="32"/>
                    <a:pt x="29" y="3"/>
                    <a:pt x="53" y="3"/>
                  </a:cubicBezTo>
                  <a:cubicBezTo>
                    <a:pt x="69" y="3"/>
                    <a:pt x="79" y="14"/>
                    <a:pt x="90" y="14"/>
                  </a:cubicBezTo>
                  <a:cubicBezTo>
                    <a:pt x="95" y="14"/>
                    <a:pt x="101" y="8"/>
                    <a:pt x="101" y="0"/>
                  </a:cubicBezTo>
                  <a:lnTo>
                    <a:pt x="122" y="0"/>
                  </a:lnTo>
                  <a:cubicBezTo>
                    <a:pt x="122" y="11"/>
                    <a:pt x="116" y="40"/>
                    <a:pt x="93" y="40"/>
                  </a:cubicBezTo>
                  <a:cubicBezTo>
                    <a:pt x="79" y="40"/>
                    <a:pt x="69" y="29"/>
                    <a:pt x="56" y="29"/>
                  </a:cubicBezTo>
                  <a:cubicBezTo>
                    <a:pt x="48" y="29"/>
                    <a:pt x="45" y="35"/>
                    <a:pt x="45" y="43"/>
                  </a:cubicBezTo>
                  <a:lnTo>
                    <a:pt x="24" y="43"/>
                  </a:lnTo>
                  <a:close/>
                  <a:moveTo>
                    <a:pt x="93" y="154"/>
                  </a:moveTo>
                  <a:cubicBezTo>
                    <a:pt x="58" y="154"/>
                    <a:pt x="37" y="162"/>
                    <a:pt x="37" y="186"/>
                  </a:cubicBezTo>
                  <a:cubicBezTo>
                    <a:pt x="37" y="202"/>
                    <a:pt x="48" y="212"/>
                    <a:pt x="63" y="212"/>
                  </a:cubicBezTo>
                  <a:cubicBezTo>
                    <a:pt x="87" y="212"/>
                    <a:pt x="95" y="194"/>
                    <a:pt x="95" y="162"/>
                  </a:cubicBezTo>
                  <a:lnTo>
                    <a:pt x="95" y="154"/>
                  </a:lnTo>
                  <a:lnTo>
                    <a:pt x="93" y="1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Freeform 461">
              <a:extLst>
                <a:ext uri="{FF2B5EF4-FFF2-40B4-BE49-F238E27FC236}">
                  <a16:creationId xmlns:a16="http://schemas.microsoft.com/office/drawing/2014/main" id="{9DBC288F-CA1C-4DF8-A97F-A5878EE41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236" y="6335709"/>
              <a:ext cx="52388" cy="65087"/>
            </a:xfrm>
            <a:custGeom>
              <a:avLst/>
              <a:gdLst>
                <a:gd name="T0" fmla="*/ 52032 w 147"/>
                <a:gd name="T1" fmla="*/ 32364 h 181"/>
                <a:gd name="T2" fmla="*/ 26729 w 147"/>
                <a:gd name="T3" fmla="*/ 64727 h 181"/>
                <a:gd name="T4" fmla="*/ 0 w 147"/>
                <a:gd name="T5" fmla="*/ 32364 h 181"/>
                <a:gd name="T6" fmla="*/ 26729 w 147"/>
                <a:gd name="T7" fmla="*/ 0 h 181"/>
                <a:gd name="T8" fmla="*/ 52032 w 147"/>
                <a:gd name="T9" fmla="*/ 32364 h 181"/>
                <a:gd name="T10" fmla="*/ 37776 w 147"/>
                <a:gd name="T11" fmla="*/ 31645 h 181"/>
                <a:gd name="T12" fmla="*/ 26729 w 147"/>
                <a:gd name="T13" fmla="*/ 10428 h 181"/>
                <a:gd name="T14" fmla="*/ 15324 w 147"/>
                <a:gd name="T15" fmla="*/ 31645 h 181"/>
                <a:gd name="T16" fmla="*/ 26729 w 147"/>
                <a:gd name="T17" fmla="*/ 53220 h 181"/>
                <a:gd name="T18" fmla="*/ 37776 w 147"/>
                <a:gd name="T19" fmla="*/ 31645 h 1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7" h="181">
                  <a:moveTo>
                    <a:pt x="146" y="90"/>
                  </a:moveTo>
                  <a:cubicBezTo>
                    <a:pt x="146" y="161"/>
                    <a:pt x="106" y="180"/>
                    <a:pt x="75" y="180"/>
                  </a:cubicBezTo>
                  <a:cubicBezTo>
                    <a:pt x="40" y="180"/>
                    <a:pt x="0" y="164"/>
                    <a:pt x="0" y="90"/>
                  </a:cubicBezTo>
                  <a:cubicBezTo>
                    <a:pt x="0" y="19"/>
                    <a:pt x="40" y="0"/>
                    <a:pt x="75" y="0"/>
                  </a:cubicBezTo>
                  <a:cubicBezTo>
                    <a:pt x="109" y="0"/>
                    <a:pt x="146" y="18"/>
                    <a:pt x="146" y="90"/>
                  </a:cubicBezTo>
                  <a:close/>
                  <a:moveTo>
                    <a:pt x="106" y="88"/>
                  </a:moveTo>
                  <a:cubicBezTo>
                    <a:pt x="106" y="58"/>
                    <a:pt x="102" y="29"/>
                    <a:pt x="75" y="29"/>
                  </a:cubicBezTo>
                  <a:cubicBezTo>
                    <a:pt x="49" y="29"/>
                    <a:pt x="43" y="61"/>
                    <a:pt x="43" y="88"/>
                  </a:cubicBezTo>
                  <a:cubicBezTo>
                    <a:pt x="43" y="119"/>
                    <a:pt x="49" y="148"/>
                    <a:pt x="75" y="148"/>
                  </a:cubicBezTo>
                  <a:cubicBezTo>
                    <a:pt x="102" y="148"/>
                    <a:pt x="106" y="117"/>
                    <a:pt x="106" y="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Freeform 462">
              <a:extLst>
                <a:ext uri="{FF2B5EF4-FFF2-40B4-BE49-F238E27FC236}">
                  <a16:creationId xmlns:a16="http://schemas.microsoft.com/office/drawing/2014/main" id="{B4200593-DC6D-4F76-A71B-AD3E25C9F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124" y="6419846"/>
              <a:ext cx="50800" cy="85725"/>
            </a:xfrm>
            <a:custGeom>
              <a:avLst/>
              <a:gdLst>
                <a:gd name="T0" fmla="*/ 1096 w 139"/>
                <a:gd name="T1" fmla="*/ 0 h 237"/>
                <a:gd name="T2" fmla="*/ 24121 w 139"/>
                <a:gd name="T3" fmla="*/ 0 h 237"/>
                <a:gd name="T4" fmla="*/ 50435 w 139"/>
                <a:gd name="T5" fmla="*/ 25681 h 237"/>
                <a:gd name="T6" fmla="*/ 24121 w 139"/>
                <a:gd name="T7" fmla="*/ 51724 h 237"/>
                <a:gd name="T8" fmla="*/ 15350 w 139"/>
                <a:gd name="T9" fmla="*/ 51724 h 237"/>
                <a:gd name="T10" fmla="*/ 15350 w 139"/>
                <a:gd name="T11" fmla="*/ 85363 h 237"/>
                <a:gd name="T12" fmla="*/ 0 w 139"/>
                <a:gd name="T13" fmla="*/ 85363 h 237"/>
                <a:gd name="T14" fmla="*/ 1096 w 139"/>
                <a:gd name="T15" fmla="*/ 0 h 237"/>
                <a:gd name="T16" fmla="*/ 22294 w 139"/>
                <a:gd name="T17" fmla="*/ 40150 h 237"/>
                <a:gd name="T18" fmla="*/ 35816 w 139"/>
                <a:gd name="T19" fmla="*/ 25681 h 237"/>
                <a:gd name="T20" fmla="*/ 22294 w 139"/>
                <a:gd name="T21" fmla="*/ 12298 h 237"/>
                <a:gd name="T22" fmla="*/ 16446 w 139"/>
                <a:gd name="T23" fmla="*/ 12298 h 237"/>
                <a:gd name="T24" fmla="*/ 16446 w 139"/>
                <a:gd name="T25" fmla="*/ 40150 h 237"/>
                <a:gd name="T26" fmla="*/ 22294 w 139"/>
                <a:gd name="T27" fmla="*/ 40150 h 2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9" h="237">
                  <a:moveTo>
                    <a:pt x="3" y="0"/>
                  </a:moveTo>
                  <a:lnTo>
                    <a:pt x="66" y="0"/>
                  </a:lnTo>
                  <a:cubicBezTo>
                    <a:pt x="114" y="0"/>
                    <a:pt x="138" y="26"/>
                    <a:pt x="138" y="71"/>
                  </a:cubicBezTo>
                  <a:cubicBezTo>
                    <a:pt x="138" y="116"/>
                    <a:pt x="114" y="143"/>
                    <a:pt x="66" y="143"/>
                  </a:cubicBezTo>
                  <a:lnTo>
                    <a:pt x="42" y="143"/>
                  </a:lnTo>
                  <a:lnTo>
                    <a:pt x="42" y="236"/>
                  </a:lnTo>
                  <a:lnTo>
                    <a:pt x="0" y="236"/>
                  </a:lnTo>
                  <a:lnTo>
                    <a:pt x="3" y="0"/>
                  </a:lnTo>
                  <a:close/>
                  <a:moveTo>
                    <a:pt x="61" y="111"/>
                  </a:moveTo>
                  <a:cubicBezTo>
                    <a:pt x="87" y="111"/>
                    <a:pt x="98" y="97"/>
                    <a:pt x="98" y="71"/>
                  </a:cubicBezTo>
                  <a:cubicBezTo>
                    <a:pt x="98" y="44"/>
                    <a:pt x="87" y="34"/>
                    <a:pt x="61" y="34"/>
                  </a:cubicBezTo>
                  <a:lnTo>
                    <a:pt x="45" y="34"/>
                  </a:lnTo>
                  <a:lnTo>
                    <a:pt x="45" y="111"/>
                  </a:lnTo>
                  <a:lnTo>
                    <a:pt x="61" y="1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Freeform 463">
              <a:extLst>
                <a:ext uri="{FF2B5EF4-FFF2-40B4-BE49-F238E27FC236}">
                  <a16:creationId xmlns:a16="http://schemas.microsoft.com/office/drawing/2014/main" id="{C0B33749-A9AB-4439-A9CA-872B499C1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336" y="6440484"/>
              <a:ext cx="50800" cy="65087"/>
            </a:xfrm>
            <a:custGeom>
              <a:avLst/>
              <a:gdLst>
                <a:gd name="T0" fmla="*/ 6944 w 139"/>
                <a:gd name="T1" fmla="*/ 4727 h 179"/>
                <a:gd name="T2" fmla="*/ 25948 w 139"/>
                <a:gd name="T3" fmla="*/ 0 h 179"/>
                <a:gd name="T4" fmla="*/ 49338 w 139"/>
                <a:gd name="T5" fmla="*/ 25089 h 179"/>
                <a:gd name="T6" fmla="*/ 49338 w 139"/>
                <a:gd name="T7" fmla="*/ 51997 h 179"/>
                <a:gd name="T8" fmla="*/ 50435 w 139"/>
                <a:gd name="T9" fmla="*/ 63633 h 179"/>
                <a:gd name="T10" fmla="*/ 36912 w 139"/>
                <a:gd name="T11" fmla="*/ 63633 h 179"/>
                <a:gd name="T12" fmla="*/ 35816 w 139"/>
                <a:gd name="T13" fmla="*/ 54906 h 179"/>
                <a:gd name="T14" fmla="*/ 18273 w 139"/>
                <a:gd name="T15" fmla="*/ 64723 h 179"/>
                <a:gd name="T16" fmla="*/ 0 w 139"/>
                <a:gd name="T17" fmla="*/ 46179 h 179"/>
                <a:gd name="T18" fmla="*/ 31796 w 139"/>
                <a:gd name="T19" fmla="*/ 25089 h 179"/>
                <a:gd name="T20" fmla="*/ 34719 w 139"/>
                <a:gd name="T21" fmla="*/ 25089 h 179"/>
                <a:gd name="T22" fmla="*/ 34719 w 139"/>
                <a:gd name="T23" fmla="*/ 23271 h 179"/>
                <a:gd name="T24" fmla="*/ 23390 w 139"/>
                <a:gd name="T25" fmla="*/ 11636 h 179"/>
                <a:gd name="T26" fmla="*/ 6944 w 139"/>
                <a:gd name="T27" fmla="*/ 17453 h 179"/>
                <a:gd name="T28" fmla="*/ 6944 w 139"/>
                <a:gd name="T29" fmla="*/ 4727 h 179"/>
                <a:gd name="T30" fmla="*/ 33988 w 139"/>
                <a:gd name="T31" fmla="*/ 33816 h 179"/>
                <a:gd name="T32" fmla="*/ 13522 w 139"/>
                <a:gd name="T33" fmla="*/ 45452 h 179"/>
                <a:gd name="T34" fmla="*/ 23390 w 139"/>
                <a:gd name="T35" fmla="*/ 54906 h 179"/>
                <a:gd name="T36" fmla="*/ 34719 w 139"/>
                <a:gd name="T37" fmla="*/ 36725 h 179"/>
                <a:gd name="T38" fmla="*/ 34719 w 139"/>
                <a:gd name="T39" fmla="*/ 33816 h 179"/>
                <a:gd name="T40" fmla="*/ 33988 w 139"/>
                <a:gd name="T41" fmla="*/ 33816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79">
                  <a:moveTo>
                    <a:pt x="19" y="13"/>
                  </a:moveTo>
                  <a:cubicBezTo>
                    <a:pt x="29" y="8"/>
                    <a:pt x="45" y="0"/>
                    <a:pt x="71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4"/>
                    <a:pt x="74" y="178"/>
                    <a:pt x="50" y="178"/>
                  </a:cubicBezTo>
                  <a:cubicBezTo>
                    <a:pt x="24" y="178"/>
                    <a:pt x="0" y="159"/>
                    <a:pt x="0" y="127"/>
                  </a:cubicBezTo>
                  <a:cubicBezTo>
                    <a:pt x="0" y="80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4" y="32"/>
                  </a:cubicBezTo>
                  <a:cubicBezTo>
                    <a:pt x="42" y="32"/>
                    <a:pt x="26" y="42"/>
                    <a:pt x="19" y="48"/>
                  </a:cubicBezTo>
                  <a:lnTo>
                    <a:pt x="19" y="13"/>
                  </a:lnTo>
                  <a:close/>
                  <a:moveTo>
                    <a:pt x="93" y="93"/>
                  </a:moveTo>
                  <a:cubicBezTo>
                    <a:pt x="58" y="93"/>
                    <a:pt x="37" y="101"/>
                    <a:pt x="37" y="125"/>
                  </a:cubicBezTo>
                  <a:cubicBezTo>
                    <a:pt x="37" y="140"/>
                    <a:pt x="48" y="151"/>
                    <a:pt x="64" y="151"/>
                  </a:cubicBezTo>
                  <a:cubicBezTo>
                    <a:pt x="87" y="151"/>
                    <a:pt x="95" y="133"/>
                    <a:pt x="95" y="101"/>
                  </a:cubicBezTo>
                  <a:lnTo>
                    <a:pt x="95" y="93"/>
                  </a:lnTo>
                  <a:lnTo>
                    <a:pt x="93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Freeform 464">
              <a:extLst>
                <a:ext uri="{FF2B5EF4-FFF2-40B4-BE49-F238E27FC236}">
                  <a16:creationId xmlns:a16="http://schemas.microsoft.com/office/drawing/2014/main" id="{A215CAEA-9298-42FC-B926-F7A887D6A4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4074" y="6440484"/>
              <a:ext cx="47625" cy="63500"/>
            </a:xfrm>
            <a:custGeom>
              <a:avLst/>
              <a:gdLst>
                <a:gd name="T0" fmla="*/ 1066 w 134"/>
                <a:gd name="T1" fmla="*/ 11545 h 176"/>
                <a:gd name="T2" fmla="*/ 1066 w 134"/>
                <a:gd name="T3" fmla="*/ 1082 h 176"/>
                <a:gd name="T4" fmla="*/ 14216 w 134"/>
                <a:gd name="T5" fmla="*/ 1082 h 176"/>
                <a:gd name="T6" fmla="*/ 14216 w 134"/>
                <a:gd name="T7" fmla="*/ 10463 h 176"/>
                <a:gd name="T8" fmla="*/ 14216 w 134"/>
                <a:gd name="T9" fmla="*/ 10463 h 176"/>
                <a:gd name="T10" fmla="*/ 14216 w 134"/>
                <a:gd name="T11" fmla="*/ 10463 h 176"/>
                <a:gd name="T12" fmla="*/ 30210 w 134"/>
                <a:gd name="T13" fmla="*/ 0 h 176"/>
                <a:gd name="T14" fmla="*/ 47270 w 134"/>
                <a:gd name="T15" fmla="*/ 23091 h 176"/>
                <a:gd name="T16" fmla="*/ 47270 w 134"/>
                <a:gd name="T17" fmla="*/ 63139 h 176"/>
                <a:gd name="T18" fmla="*/ 33053 w 134"/>
                <a:gd name="T19" fmla="*/ 63139 h 176"/>
                <a:gd name="T20" fmla="*/ 33053 w 134"/>
                <a:gd name="T21" fmla="*/ 25977 h 176"/>
                <a:gd name="T22" fmla="*/ 24523 w 134"/>
                <a:gd name="T23" fmla="*/ 12628 h 176"/>
                <a:gd name="T24" fmla="*/ 14216 w 134"/>
                <a:gd name="T25" fmla="*/ 26699 h 176"/>
                <a:gd name="T26" fmla="*/ 14216 w 134"/>
                <a:gd name="T27" fmla="*/ 63139 h 176"/>
                <a:gd name="T28" fmla="*/ 0 w 134"/>
                <a:gd name="T29" fmla="*/ 63139 h 176"/>
                <a:gd name="T30" fmla="*/ 1066 w 134"/>
                <a:gd name="T31" fmla="*/ 11545 h 1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4" h="176">
                  <a:moveTo>
                    <a:pt x="3" y="32"/>
                  </a:moveTo>
                  <a:cubicBezTo>
                    <a:pt x="3" y="21"/>
                    <a:pt x="3" y="11"/>
                    <a:pt x="3" y="3"/>
                  </a:cubicBezTo>
                  <a:lnTo>
                    <a:pt x="40" y="3"/>
                  </a:lnTo>
                  <a:cubicBezTo>
                    <a:pt x="40" y="11"/>
                    <a:pt x="40" y="21"/>
                    <a:pt x="40" y="29"/>
                  </a:cubicBezTo>
                  <a:cubicBezTo>
                    <a:pt x="45" y="19"/>
                    <a:pt x="56" y="0"/>
                    <a:pt x="85" y="0"/>
                  </a:cubicBezTo>
                  <a:cubicBezTo>
                    <a:pt x="122" y="0"/>
                    <a:pt x="133" y="29"/>
                    <a:pt x="133" y="64"/>
                  </a:cubicBezTo>
                  <a:lnTo>
                    <a:pt x="133" y="175"/>
                  </a:lnTo>
                  <a:lnTo>
                    <a:pt x="93" y="175"/>
                  </a:lnTo>
                  <a:lnTo>
                    <a:pt x="93" y="72"/>
                  </a:lnTo>
                  <a:cubicBezTo>
                    <a:pt x="93" y="45"/>
                    <a:pt x="88" y="35"/>
                    <a:pt x="69" y="35"/>
                  </a:cubicBezTo>
                  <a:cubicBezTo>
                    <a:pt x="48" y="35"/>
                    <a:pt x="40" y="53"/>
                    <a:pt x="40" y="74"/>
                  </a:cubicBezTo>
                  <a:lnTo>
                    <a:pt x="40" y="175"/>
                  </a:lnTo>
                  <a:lnTo>
                    <a:pt x="0" y="175"/>
                  </a:lnTo>
                  <a:lnTo>
                    <a:pt x="3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Freeform 465">
              <a:extLst>
                <a:ext uri="{FF2B5EF4-FFF2-40B4-BE49-F238E27FC236}">
                  <a16:creationId xmlns:a16="http://schemas.microsoft.com/office/drawing/2014/main" id="{4E6B373E-2106-4EEB-8797-BB2AA184A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1224" y="6464296"/>
              <a:ext cx="26987" cy="12700"/>
            </a:xfrm>
            <a:custGeom>
              <a:avLst/>
              <a:gdLst>
                <a:gd name="T0" fmla="*/ 13314 w 75"/>
                <a:gd name="T1" fmla="*/ 12337 h 35"/>
                <a:gd name="T2" fmla="*/ 0 w 75"/>
                <a:gd name="T3" fmla="*/ 12337 h 35"/>
                <a:gd name="T4" fmla="*/ 0 w 75"/>
                <a:gd name="T5" fmla="*/ 0 h 35"/>
                <a:gd name="T6" fmla="*/ 26627 w 75"/>
                <a:gd name="T7" fmla="*/ 0 h 35"/>
                <a:gd name="T8" fmla="*/ 26627 w 75"/>
                <a:gd name="T9" fmla="*/ 12337 h 35"/>
                <a:gd name="T10" fmla="*/ 13314 w 75"/>
                <a:gd name="T11" fmla="*/ 12337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5" h="35">
                  <a:moveTo>
                    <a:pt x="37" y="34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34"/>
                  </a:lnTo>
                  <a:lnTo>
                    <a:pt x="37" y="3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Freeform 466">
              <a:extLst>
                <a:ext uri="{FF2B5EF4-FFF2-40B4-BE49-F238E27FC236}">
                  <a16:creationId xmlns:a16="http://schemas.microsoft.com/office/drawing/2014/main" id="{73EA331C-FCD7-4877-ABA0-055CD3F52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1386" y="6419846"/>
              <a:ext cx="68263" cy="84138"/>
            </a:xfrm>
            <a:custGeom>
              <a:avLst/>
              <a:gdLst>
                <a:gd name="T0" fmla="*/ 48249 w 191"/>
                <a:gd name="T1" fmla="*/ 63643 h 234"/>
                <a:gd name="T2" fmla="*/ 20729 w 191"/>
                <a:gd name="T3" fmla="*/ 63643 h 234"/>
                <a:gd name="T4" fmla="*/ 15011 w 191"/>
                <a:gd name="T5" fmla="*/ 83778 h 234"/>
                <a:gd name="T6" fmla="*/ 0 w 191"/>
                <a:gd name="T7" fmla="*/ 83778 h 234"/>
                <a:gd name="T8" fmla="*/ 26447 w 191"/>
                <a:gd name="T9" fmla="*/ 0 h 234"/>
                <a:gd name="T10" fmla="*/ 42530 w 191"/>
                <a:gd name="T11" fmla="*/ 0 h 234"/>
                <a:gd name="T12" fmla="*/ 67906 w 191"/>
                <a:gd name="T13" fmla="*/ 83778 h 234"/>
                <a:gd name="T14" fmla="*/ 52895 w 191"/>
                <a:gd name="T15" fmla="*/ 83778 h 234"/>
                <a:gd name="T16" fmla="*/ 48249 w 191"/>
                <a:gd name="T17" fmla="*/ 63643 h 234"/>
                <a:gd name="T18" fmla="*/ 45390 w 191"/>
                <a:gd name="T19" fmla="*/ 52137 h 234"/>
                <a:gd name="T20" fmla="*/ 35025 w 191"/>
                <a:gd name="T21" fmla="*/ 13304 h 234"/>
                <a:gd name="T22" fmla="*/ 35025 w 191"/>
                <a:gd name="T23" fmla="*/ 13304 h 234"/>
                <a:gd name="T24" fmla="*/ 23588 w 191"/>
                <a:gd name="T25" fmla="*/ 52137 h 234"/>
                <a:gd name="T26" fmla="*/ 45390 w 191"/>
                <a:gd name="T27" fmla="*/ 52137 h 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" h="234">
                  <a:moveTo>
                    <a:pt x="135" y="177"/>
                  </a:moveTo>
                  <a:lnTo>
                    <a:pt x="58" y="177"/>
                  </a:lnTo>
                  <a:lnTo>
                    <a:pt x="42" y="233"/>
                  </a:lnTo>
                  <a:lnTo>
                    <a:pt x="0" y="233"/>
                  </a:lnTo>
                  <a:lnTo>
                    <a:pt x="74" y="0"/>
                  </a:lnTo>
                  <a:lnTo>
                    <a:pt x="119" y="0"/>
                  </a:lnTo>
                  <a:lnTo>
                    <a:pt x="190" y="233"/>
                  </a:lnTo>
                  <a:lnTo>
                    <a:pt x="148" y="233"/>
                  </a:lnTo>
                  <a:lnTo>
                    <a:pt x="135" y="177"/>
                  </a:lnTo>
                  <a:close/>
                  <a:moveTo>
                    <a:pt x="127" y="145"/>
                  </a:moveTo>
                  <a:lnTo>
                    <a:pt x="98" y="37"/>
                  </a:lnTo>
                  <a:lnTo>
                    <a:pt x="66" y="145"/>
                  </a:lnTo>
                  <a:lnTo>
                    <a:pt x="127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Freeform 467">
              <a:extLst>
                <a:ext uri="{FF2B5EF4-FFF2-40B4-BE49-F238E27FC236}">
                  <a16:creationId xmlns:a16="http://schemas.microsoft.com/office/drawing/2014/main" id="{7551B95D-56EA-456F-A2CA-152494E819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5999" y="6440484"/>
              <a:ext cx="77787" cy="63500"/>
            </a:xfrm>
            <a:custGeom>
              <a:avLst/>
              <a:gdLst>
                <a:gd name="T0" fmla="*/ 0 w 218"/>
                <a:gd name="T1" fmla="*/ 11545 h 176"/>
                <a:gd name="T2" fmla="*/ 0 w 218"/>
                <a:gd name="T3" fmla="*/ 1082 h 176"/>
                <a:gd name="T4" fmla="*/ 14273 w 218"/>
                <a:gd name="T5" fmla="*/ 1082 h 176"/>
                <a:gd name="T6" fmla="*/ 14273 w 218"/>
                <a:gd name="T7" fmla="*/ 10463 h 176"/>
                <a:gd name="T8" fmla="*/ 14273 w 218"/>
                <a:gd name="T9" fmla="*/ 10463 h 176"/>
                <a:gd name="T10" fmla="*/ 29259 w 218"/>
                <a:gd name="T11" fmla="*/ 0 h 176"/>
                <a:gd name="T12" fmla="*/ 44603 w 218"/>
                <a:gd name="T13" fmla="*/ 9741 h 176"/>
                <a:gd name="T14" fmla="*/ 60660 w 218"/>
                <a:gd name="T15" fmla="*/ 0 h 176"/>
                <a:gd name="T16" fmla="*/ 77430 w 218"/>
                <a:gd name="T17" fmla="*/ 24895 h 176"/>
                <a:gd name="T18" fmla="*/ 77430 w 218"/>
                <a:gd name="T19" fmla="*/ 63139 h 176"/>
                <a:gd name="T20" fmla="*/ 63514 w 218"/>
                <a:gd name="T21" fmla="*/ 63139 h 176"/>
                <a:gd name="T22" fmla="*/ 63514 w 218"/>
                <a:gd name="T23" fmla="*/ 23813 h 176"/>
                <a:gd name="T24" fmla="*/ 56021 w 218"/>
                <a:gd name="T25" fmla="*/ 12628 h 176"/>
                <a:gd name="T26" fmla="*/ 46387 w 218"/>
                <a:gd name="T27" fmla="*/ 25977 h 176"/>
                <a:gd name="T28" fmla="*/ 46387 w 218"/>
                <a:gd name="T29" fmla="*/ 63139 h 176"/>
                <a:gd name="T30" fmla="*/ 32114 w 218"/>
                <a:gd name="T31" fmla="*/ 63139 h 176"/>
                <a:gd name="T32" fmla="*/ 32114 w 218"/>
                <a:gd name="T33" fmla="*/ 23813 h 176"/>
                <a:gd name="T34" fmla="*/ 24621 w 218"/>
                <a:gd name="T35" fmla="*/ 12628 h 176"/>
                <a:gd name="T36" fmla="*/ 15343 w 218"/>
                <a:gd name="T37" fmla="*/ 25977 h 176"/>
                <a:gd name="T38" fmla="*/ 15343 w 218"/>
                <a:gd name="T39" fmla="*/ 63139 h 176"/>
                <a:gd name="T40" fmla="*/ 1070 w 218"/>
                <a:gd name="T41" fmla="*/ 63139 h 176"/>
                <a:gd name="T42" fmla="*/ 0 w 218"/>
                <a:gd name="T43" fmla="*/ 11545 h 1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18" h="176">
                  <a:moveTo>
                    <a:pt x="0" y="32"/>
                  </a:moveTo>
                  <a:cubicBezTo>
                    <a:pt x="0" y="19"/>
                    <a:pt x="0" y="11"/>
                    <a:pt x="0" y="3"/>
                  </a:cubicBezTo>
                  <a:lnTo>
                    <a:pt x="40" y="3"/>
                  </a:lnTo>
                  <a:cubicBezTo>
                    <a:pt x="40" y="11"/>
                    <a:pt x="40" y="21"/>
                    <a:pt x="40" y="29"/>
                  </a:cubicBezTo>
                  <a:cubicBezTo>
                    <a:pt x="45" y="16"/>
                    <a:pt x="59" y="0"/>
                    <a:pt x="82" y="0"/>
                  </a:cubicBezTo>
                  <a:cubicBezTo>
                    <a:pt x="112" y="0"/>
                    <a:pt x="119" y="19"/>
                    <a:pt x="125" y="27"/>
                  </a:cubicBezTo>
                  <a:cubicBezTo>
                    <a:pt x="133" y="13"/>
                    <a:pt x="146" y="0"/>
                    <a:pt x="170" y="0"/>
                  </a:cubicBezTo>
                  <a:cubicBezTo>
                    <a:pt x="207" y="0"/>
                    <a:pt x="217" y="27"/>
                    <a:pt x="217" y="69"/>
                  </a:cubicBezTo>
                  <a:lnTo>
                    <a:pt x="217" y="175"/>
                  </a:lnTo>
                  <a:lnTo>
                    <a:pt x="178" y="175"/>
                  </a:lnTo>
                  <a:lnTo>
                    <a:pt x="178" y="66"/>
                  </a:lnTo>
                  <a:cubicBezTo>
                    <a:pt x="178" y="45"/>
                    <a:pt x="172" y="35"/>
                    <a:pt x="157" y="35"/>
                  </a:cubicBezTo>
                  <a:cubicBezTo>
                    <a:pt x="138" y="35"/>
                    <a:pt x="130" y="53"/>
                    <a:pt x="130" y="72"/>
                  </a:cubicBezTo>
                  <a:lnTo>
                    <a:pt x="130" y="175"/>
                  </a:lnTo>
                  <a:lnTo>
                    <a:pt x="90" y="175"/>
                  </a:lnTo>
                  <a:lnTo>
                    <a:pt x="90" y="66"/>
                  </a:lnTo>
                  <a:cubicBezTo>
                    <a:pt x="90" y="45"/>
                    <a:pt x="85" y="35"/>
                    <a:pt x="69" y="35"/>
                  </a:cubicBezTo>
                  <a:cubicBezTo>
                    <a:pt x="51" y="35"/>
                    <a:pt x="43" y="53"/>
                    <a:pt x="43" y="72"/>
                  </a:cubicBezTo>
                  <a:lnTo>
                    <a:pt x="43" y="175"/>
                  </a:lnTo>
                  <a:lnTo>
                    <a:pt x="3" y="175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Freeform 468">
              <a:extLst>
                <a:ext uri="{FF2B5EF4-FFF2-40B4-BE49-F238E27FC236}">
                  <a16:creationId xmlns:a16="http://schemas.microsoft.com/office/drawing/2014/main" id="{C6344801-C2D8-4388-9F57-19A4E72BE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311" y="6440484"/>
              <a:ext cx="49213" cy="65087"/>
            </a:xfrm>
            <a:custGeom>
              <a:avLst/>
              <a:gdLst>
                <a:gd name="T0" fmla="*/ 45956 w 136"/>
                <a:gd name="T1" fmla="*/ 60796 h 182"/>
                <a:gd name="T2" fmla="*/ 27863 w 136"/>
                <a:gd name="T3" fmla="*/ 64729 h 182"/>
                <a:gd name="T4" fmla="*/ 0 w 136"/>
                <a:gd name="T5" fmla="*/ 33259 h 182"/>
                <a:gd name="T6" fmla="*/ 24968 w 136"/>
                <a:gd name="T7" fmla="*/ 0 h 182"/>
                <a:gd name="T8" fmla="*/ 48851 w 136"/>
                <a:gd name="T9" fmla="*/ 33259 h 182"/>
                <a:gd name="T10" fmla="*/ 48851 w 136"/>
                <a:gd name="T11" fmla="*/ 36120 h 182"/>
                <a:gd name="T12" fmla="*/ 14474 w 136"/>
                <a:gd name="T13" fmla="*/ 36120 h 182"/>
                <a:gd name="T14" fmla="*/ 29673 w 136"/>
                <a:gd name="T15" fmla="*/ 53286 h 182"/>
                <a:gd name="T16" fmla="*/ 45233 w 136"/>
                <a:gd name="T17" fmla="*/ 48636 h 182"/>
                <a:gd name="T18" fmla="*/ 45956 w 136"/>
                <a:gd name="T19" fmla="*/ 60796 h 182"/>
                <a:gd name="T20" fmla="*/ 35462 w 136"/>
                <a:gd name="T21" fmla="*/ 27537 h 182"/>
                <a:gd name="T22" fmla="*/ 26054 w 136"/>
                <a:gd name="T23" fmla="*/ 11444 h 182"/>
                <a:gd name="T24" fmla="*/ 15560 w 136"/>
                <a:gd name="T25" fmla="*/ 27537 h 182"/>
                <a:gd name="T26" fmla="*/ 35462 w 136"/>
                <a:gd name="T27" fmla="*/ 27537 h 1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6" h="182">
                  <a:moveTo>
                    <a:pt x="127" y="170"/>
                  </a:moveTo>
                  <a:cubicBezTo>
                    <a:pt x="119" y="173"/>
                    <a:pt x="101" y="181"/>
                    <a:pt x="77" y="181"/>
                  </a:cubicBezTo>
                  <a:cubicBezTo>
                    <a:pt x="24" y="181"/>
                    <a:pt x="0" y="141"/>
                    <a:pt x="0" y="93"/>
                  </a:cubicBezTo>
                  <a:cubicBezTo>
                    <a:pt x="0" y="43"/>
                    <a:pt x="27" y="0"/>
                    <a:pt x="69" y="0"/>
                  </a:cubicBezTo>
                  <a:cubicBezTo>
                    <a:pt x="104" y="0"/>
                    <a:pt x="135" y="22"/>
                    <a:pt x="135" y="93"/>
                  </a:cubicBezTo>
                  <a:lnTo>
                    <a:pt x="135" y="101"/>
                  </a:lnTo>
                  <a:lnTo>
                    <a:pt x="40" y="101"/>
                  </a:lnTo>
                  <a:cubicBezTo>
                    <a:pt x="40" y="130"/>
                    <a:pt x="51" y="149"/>
                    <a:pt x="82" y="149"/>
                  </a:cubicBezTo>
                  <a:cubicBezTo>
                    <a:pt x="106" y="149"/>
                    <a:pt x="119" y="141"/>
                    <a:pt x="125" y="136"/>
                  </a:cubicBezTo>
                  <a:lnTo>
                    <a:pt x="127" y="170"/>
                  </a:lnTo>
                  <a:close/>
                  <a:moveTo>
                    <a:pt x="98" y="77"/>
                  </a:moveTo>
                  <a:cubicBezTo>
                    <a:pt x="98" y="45"/>
                    <a:pt x="88" y="32"/>
                    <a:pt x="72" y="32"/>
                  </a:cubicBezTo>
                  <a:cubicBezTo>
                    <a:pt x="51" y="32"/>
                    <a:pt x="43" y="56"/>
                    <a:pt x="43" y="77"/>
                  </a:cubicBezTo>
                  <a:lnTo>
                    <a:pt x="98" y="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Freeform 469">
              <a:extLst>
                <a:ext uri="{FF2B5EF4-FFF2-40B4-BE49-F238E27FC236}">
                  <a16:creationId xmlns:a16="http://schemas.microsoft.com/office/drawing/2014/main" id="{498BA8BA-2520-418E-B2F2-C0624C12D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2049" y="6440484"/>
              <a:ext cx="31750" cy="63500"/>
            </a:xfrm>
            <a:custGeom>
              <a:avLst/>
              <a:gdLst>
                <a:gd name="T0" fmla="*/ 0 w 89"/>
                <a:gd name="T1" fmla="*/ 11545 h 176"/>
                <a:gd name="T2" fmla="*/ 0 w 89"/>
                <a:gd name="T3" fmla="*/ 1082 h 176"/>
                <a:gd name="T4" fmla="*/ 13556 w 89"/>
                <a:gd name="T5" fmla="*/ 1082 h 176"/>
                <a:gd name="T6" fmla="*/ 13556 w 89"/>
                <a:gd name="T7" fmla="*/ 12628 h 176"/>
                <a:gd name="T8" fmla="*/ 13556 w 89"/>
                <a:gd name="T9" fmla="*/ 12628 h 176"/>
                <a:gd name="T10" fmla="*/ 28539 w 89"/>
                <a:gd name="T11" fmla="*/ 0 h 176"/>
                <a:gd name="T12" fmla="*/ 31393 w 89"/>
                <a:gd name="T13" fmla="*/ 0 h 176"/>
                <a:gd name="T14" fmla="*/ 31393 w 89"/>
                <a:gd name="T15" fmla="*/ 14432 h 176"/>
                <a:gd name="T16" fmla="*/ 27469 w 89"/>
                <a:gd name="T17" fmla="*/ 13349 h 176"/>
                <a:gd name="T18" fmla="*/ 15340 w 89"/>
                <a:gd name="T19" fmla="*/ 28864 h 176"/>
                <a:gd name="T20" fmla="*/ 15340 w 89"/>
                <a:gd name="T21" fmla="*/ 63139 h 176"/>
                <a:gd name="T22" fmla="*/ 1070 w 89"/>
                <a:gd name="T23" fmla="*/ 63139 h 176"/>
                <a:gd name="T24" fmla="*/ 0 w 89"/>
                <a:gd name="T25" fmla="*/ 11545 h 1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76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8" y="3"/>
                  </a:lnTo>
                  <a:cubicBezTo>
                    <a:pt x="38" y="13"/>
                    <a:pt x="38" y="24"/>
                    <a:pt x="38" y="35"/>
                  </a:cubicBezTo>
                  <a:cubicBezTo>
                    <a:pt x="43" y="21"/>
                    <a:pt x="56" y="0"/>
                    <a:pt x="80" y="0"/>
                  </a:cubicBezTo>
                  <a:cubicBezTo>
                    <a:pt x="83" y="0"/>
                    <a:pt x="85" y="0"/>
                    <a:pt x="88" y="0"/>
                  </a:cubicBezTo>
                  <a:lnTo>
                    <a:pt x="88" y="40"/>
                  </a:lnTo>
                  <a:cubicBezTo>
                    <a:pt x="85" y="40"/>
                    <a:pt x="80" y="37"/>
                    <a:pt x="77" y="37"/>
                  </a:cubicBezTo>
                  <a:cubicBezTo>
                    <a:pt x="61" y="37"/>
                    <a:pt x="43" y="48"/>
                    <a:pt x="43" y="80"/>
                  </a:cubicBezTo>
                  <a:lnTo>
                    <a:pt x="43" y="175"/>
                  </a:lnTo>
                  <a:lnTo>
                    <a:pt x="3" y="175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Freeform 470">
              <a:extLst>
                <a:ext uri="{FF2B5EF4-FFF2-40B4-BE49-F238E27FC236}">
                  <a16:creationId xmlns:a16="http://schemas.microsoft.com/office/drawing/2014/main" id="{2264B468-30B0-4072-8879-CF2210C60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736" y="6416671"/>
              <a:ext cx="15875" cy="88900"/>
            </a:xfrm>
            <a:custGeom>
              <a:avLst/>
              <a:gdLst>
                <a:gd name="T0" fmla="*/ 0 w 43"/>
                <a:gd name="T1" fmla="*/ 0 h 245"/>
                <a:gd name="T2" fmla="*/ 15506 w 43"/>
                <a:gd name="T3" fmla="*/ 0 h 245"/>
                <a:gd name="T4" fmla="*/ 15506 w 43"/>
                <a:gd name="T5" fmla="*/ 14514 h 245"/>
                <a:gd name="T6" fmla="*/ 0 w 43"/>
                <a:gd name="T7" fmla="*/ 14514 h 245"/>
                <a:gd name="T8" fmla="*/ 0 w 43"/>
                <a:gd name="T9" fmla="*/ 0 h 245"/>
                <a:gd name="T10" fmla="*/ 0 w 43"/>
                <a:gd name="T11" fmla="*/ 26126 h 245"/>
                <a:gd name="T12" fmla="*/ 14398 w 43"/>
                <a:gd name="T13" fmla="*/ 26126 h 245"/>
                <a:gd name="T14" fmla="*/ 14398 w 43"/>
                <a:gd name="T15" fmla="*/ 88537 h 245"/>
                <a:gd name="T16" fmla="*/ 0 w 43"/>
                <a:gd name="T17" fmla="*/ 88537 h 245"/>
                <a:gd name="T18" fmla="*/ 0 w 43"/>
                <a:gd name="T19" fmla="*/ 26126 h 2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" h="245">
                  <a:moveTo>
                    <a:pt x="0" y="0"/>
                  </a:moveTo>
                  <a:lnTo>
                    <a:pt x="42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0" y="0"/>
                  </a:lnTo>
                  <a:close/>
                  <a:moveTo>
                    <a:pt x="0" y="72"/>
                  </a:moveTo>
                  <a:lnTo>
                    <a:pt x="39" y="72"/>
                  </a:lnTo>
                  <a:lnTo>
                    <a:pt x="39" y="244"/>
                  </a:lnTo>
                  <a:lnTo>
                    <a:pt x="0" y="244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Freeform 471">
              <a:extLst>
                <a:ext uri="{FF2B5EF4-FFF2-40B4-BE49-F238E27FC236}">
                  <a16:creationId xmlns:a16="http://schemas.microsoft.com/office/drawing/2014/main" id="{70885998-2C8F-46BE-ACAB-219BF536A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136" y="6440484"/>
              <a:ext cx="42863" cy="65087"/>
            </a:xfrm>
            <a:custGeom>
              <a:avLst/>
              <a:gdLst>
                <a:gd name="T0" fmla="*/ 42500 w 118"/>
                <a:gd name="T1" fmla="*/ 61851 h 181"/>
                <a:gd name="T2" fmla="*/ 27970 w 118"/>
                <a:gd name="T3" fmla="*/ 64727 h 181"/>
                <a:gd name="T4" fmla="*/ 0 w 118"/>
                <a:gd name="T5" fmla="*/ 32364 h 181"/>
                <a:gd name="T6" fmla="*/ 29060 w 118"/>
                <a:gd name="T7" fmla="*/ 0 h 181"/>
                <a:gd name="T8" fmla="*/ 41410 w 118"/>
                <a:gd name="T9" fmla="*/ 2877 h 181"/>
                <a:gd name="T10" fmla="*/ 40320 w 118"/>
                <a:gd name="T11" fmla="*/ 14384 h 181"/>
                <a:gd name="T12" fmla="*/ 29786 w 118"/>
                <a:gd name="T13" fmla="*/ 11507 h 181"/>
                <a:gd name="T14" fmla="*/ 14530 w 118"/>
                <a:gd name="T15" fmla="*/ 32364 h 181"/>
                <a:gd name="T16" fmla="*/ 30876 w 118"/>
                <a:gd name="T17" fmla="*/ 53220 h 181"/>
                <a:gd name="T18" fmla="*/ 41410 w 118"/>
                <a:gd name="T19" fmla="*/ 50344 h 181"/>
                <a:gd name="T20" fmla="*/ 42500 w 118"/>
                <a:gd name="T21" fmla="*/ 61851 h 1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8" h="181">
                  <a:moveTo>
                    <a:pt x="117" y="172"/>
                  </a:moveTo>
                  <a:cubicBezTo>
                    <a:pt x="106" y="175"/>
                    <a:pt x="93" y="180"/>
                    <a:pt x="77" y="180"/>
                  </a:cubicBezTo>
                  <a:cubicBezTo>
                    <a:pt x="21" y="180"/>
                    <a:pt x="0" y="140"/>
                    <a:pt x="0" y="90"/>
                  </a:cubicBezTo>
                  <a:cubicBezTo>
                    <a:pt x="0" y="40"/>
                    <a:pt x="24" y="0"/>
                    <a:pt x="80" y="0"/>
                  </a:cubicBezTo>
                  <a:cubicBezTo>
                    <a:pt x="93" y="0"/>
                    <a:pt x="106" y="5"/>
                    <a:pt x="114" y="8"/>
                  </a:cubicBezTo>
                  <a:lnTo>
                    <a:pt x="111" y="40"/>
                  </a:lnTo>
                  <a:cubicBezTo>
                    <a:pt x="103" y="37"/>
                    <a:pt x="95" y="32"/>
                    <a:pt x="82" y="32"/>
                  </a:cubicBezTo>
                  <a:cubicBezTo>
                    <a:pt x="53" y="32"/>
                    <a:pt x="40" y="53"/>
                    <a:pt x="40" y="90"/>
                  </a:cubicBezTo>
                  <a:cubicBezTo>
                    <a:pt x="40" y="122"/>
                    <a:pt x="56" y="148"/>
                    <a:pt x="85" y="148"/>
                  </a:cubicBezTo>
                  <a:cubicBezTo>
                    <a:pt x="95" y="148"/>
                    <a:pt x="109" y="143"/>
                    <a:pt x="114" y="140"/>
                  </a:cubicBezTo>
                  <a:lnTo>
                    <a:pt x="117" y="17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Freeform 472">
              <a:extLst>
                <a:ext uri="{FF2B5EF4-FFF2-40B4-BE49-F238E27FC236}">
                  <a16:creationId xmlns:a16="http://schemas.microsoft.com/office/drawing/2014/main" id="{B153781D-D72E-46BB-863A-67AF94776A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3174" y="6440484"/>
              <a:ext cx="49212" cy="65087"/>
            </a:xfrm>
            <a:custGeom>
              <a:avLst/>
              <a:gdLst>
                <a:gd name="T0" fmla="*/ 6419 w 138"/>
                <a:gd name="T1" fmla="*/ 4727 h 179"/>
                <a:gd name="T2" fmla="*/ 25319 w 138"/>
                <a:gd name="T3" fmla="*/ 0 h 179"/>
                <a:gd name="T4" fmla="*/ 48142 w 138"/>
                <a:gd name="T5" fmla="*/ 25089 h 179"/>
                <a:gd name="T6" fmla="*/ 48142 w 138"/>
                <a:gd name="T7" fmla="*/ 51997 h 179"/>
                <a:gd name="T8" fmla="*/ 48855 w 138"/>
                <a:gd name="T9" fmla="*/ 63633 h 179"/>
                <a:gd name="T10" fmla="*/ 35661 w 138"/>
                <a:gd name="T11" fmla="*/ 63633 h 179"/>
                <a:gd name="T12" fmla="*/ 34948 w 138"/>
                <a:gd name="T13" fmla="*/ 54906 h 179"/>
                <a:gd name="T14" fmla="*/ 17830 w 138"/>
                <a:gd name="T15" fmla="*/ 64723 h 179"/>
                <a:gd name="T16" fmla="*/ 0 w 138"/>
                <a:gd name="T17" fmla="*/ 46179 h 179"/>
                <a:gd name="T18" fmla="*/ 31025 w 138"/>
                <a:gd name="T19" fmla="*/ 25089 h 179"/>
                <a:gd name="T20" fmla="*/ 33878 w 138"/>
                <a:gd name="T21" fmla="*/ 25089 h 179"/>
                <a:gd name="T22" fmla="*/ 33878 w 138"/>
                <a:gd name="T23" fmla="*/ 23271 h 179"/>
                <a:gd name="T24" fmla="*/ 22466 w 138"/>
                <a:gd name="T25" fmla="*/ 11636 h 179"/>
                <a:gd name="T26" fmla="*/ 6419 w 138"/>
                <a:gd name="T27" fmla="*/ 17453 h 179"/>
                <a:gd name="T28" fmla="*/ 6419 w 138"/>
                <a:gd name="T29" fmla="*/ 4727 h 179"/>
                <a:gd name="T30" fmla="*/ 33878 w 138"/>
                <a:gd name="T31" fmla="*/ 33816 h 179"/>
                <a:gd name="T32" fmla="*/ 13908 w 138"/>
                <a:gd name="T33" fmla="*/ 45452 h 179"/>
                <a:gd name="T34" fmla="*/ 23536 w 138"/>
                <a:gd name="T35" fmla="*/ 54906 h 179"/>
                <a:gd name="T36" fmla="*/ 34948 w 138"/>
                <a:gd name="T37" fmla="*/ 36725 h 179"/>
                <a:gd name="T38" fmla="*/ 34948 w 138"/>
                <a:gd name="T39" fmla="*/ 33816 h 179"/>
                <a:gd name="T40" fmla="*/ 33878 w 138"/>
                <a:gd name="T41" fmla="*/ 33816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8" h="179">
                  <a:moveTo>
                    <a:pt x="18" y="13"/>
                  </a:moveTo>
                  <a:cubicBezTo>
                    <a:pt x="29" y="8"/>
                    <a:pt x="45" y="0"/>
                    <a:pt x="71" y="0"/>
                  </a:cubicBezTo>
                  <a:cubicBezTo>
                    <a:pt x="121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7" y="175"/>
                  </a:cubicBezTo>
                  <a:lnTo>
                    <a:pt x="100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4"/>
                    <a:pt x="74" y="178"/>
                    <a:pt x="50" y="178"/>
                  </a:cubicBezTo>
                  <a:cubicBezTo>
                    <a:pt x="23" y="178"/>
                    <a:pt x="0" y="159"/>
                    <a:pt x="0" y="127"/>
                  </a:cubicBezTo>
                  <a:cubicBezTo>
                    <a:pt x="0" y="80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3" y="32"/>
                  </a:cubicBezTo>
                  <a:cubicBezTo>
                    <a:pt x="42" y="32"/>
                    <a:pt x="26" y="42"/>
                    <a:pt x="18" y="48"/>
                  </a:cubicBezTo>
                  <a:lnTo>
                    <a:pt x="18" y="13"/>
                  </a:lnTo>
                  <a:close/>
                  <a:moveTo>
                    <a:pt x="95" y="93"/>
                  </a:moveTo>
                  <a:cubicBezTo>
                    <a:pt x="61" y="93"/>
                    <a:pt x="39" y="101"/>
                    <a:pt x="39" y="125"/>
                  </a:cubicBezTo>
                  <a:cubicBezTo>
                    <a:pt x="39" y="140"/>
                    <a:pt x="50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Freeform 473">
              <a:extLst>
                <a:ext uri="{FF2B5EF4-FFF2-40B4-BE49-F238E27FC236}">
                  <a16:creationId xmlns:a16="http://schemas.microsoft.com/office/drawing/2014/main" id="{63E65154-D9FD-44A1-8B86-C8A055F43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911" y="6440484"/>
              <a:ext cx="47625" cy="63500"/>
            </a:xfrm>
            <a:custGeom>
              <a:avLst/>
              <a:gdLst>
                <a:gd name="T0" fmla="*/ 716 w 133"/>
                <a:gd name="T1" fmla="*/ 11545 h 176"/>
                <a:gd name="T2" fmla="*/ 716 w 133"/>
                <a:gd name="T3" fmla="*/ 1082 h 176"/>
                <a:gd name="T4" fmla="*/ 13965 w 133"/>
                <a:gd name="T5" fmla="*/ 1082 h 176"/>
                <a:gd name="T6" fmla="*/ 13965 w 133"/>
                <a:gd name="T7" fmla="*/ 10463 h 176"/>
                <a:gd name="T8" fmla="*/ 13965 w 133"/>
                <a:gd name="T9" fmla="*/ 10463 h 176"/>
                <a:gd name="T10" fmla="*/ 13965 w 133"/>
                <a:gd name="T11" fmla="*/ 10463 h 176"/>
                <a:gd name="T12" fmla="*/ 30437 w 133"/>
                <a:gd name="T13" fmla="*/ 0 h 176"/>
                <a:gd name="T14" fmla="*/ 47267 w 133"/>
                <a:gd name="T15" fmla="*/ 23091 h 176"/>
                <a:gd name="T16" fmla="*/ 47267 w 133"/>
                <a:gd name="T17" fmla="*/ 63139 h 176"/>
                <a:gd name="T18" fmla="*/ 32944 w 133"/>
                <a:gd name="T19" fmla="*/ 63139 h 176"/>
                <a:gd name="T20" fmla="*/ 32944 w 133"/>
                <a:gd name="T21" fmla="*/ 25977 h 176"/>
                <a:gd name="T22" fmla="*/ 24708 w 133"/>
                <a:gd name="T23" fmla="*/ 12628 h 176"/>
                <a:gd name="T24" fmla="*/ 13965 w 133"/>
                <a:gd name="T25" fmla="*/ 26699 h 176"/>
                <a:gd name="T26" fmla="*/ 13965 w 133"/>
                <a:gd name="T27" fmla="*/ 63139 h 176"/>
                <a:gd name="T28" fmla="*/ 0 w 133"/>
                <a:gd name="T29" fmla="*/ 63139 h 176"/>
                <a:gd name="T30" fmla="*/ 716 w 133"/>
                <a:gd name="T31" fmla="*/ 11545 h 1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3" h="176">
                  <a:moveTo>
                    <a:pt x="2" y="32"/>
                  </a:moveTo>
                  <a:cubicBezTo>
                    <a:pt x="2" y="21"/>
                    <a:pt x="2" y="11"/>
                    <a:pt x="2" y="3"/>
                  </a:cubicBezTo>
                  <a:lnTo>
                    <a:pt x="39" y="3"/>
                  </a:lnTo>
                  <a:cubicBezTo>
                    <a:pt x="39" y="11"/>
                    <a:pt x="39" y="21"/>
                    <a:pt x="39" y="29"/>
                  </a:cubicBezTo>
                  <a:cubicBezTo>
                    <a:pt x="45" y="19"/>
                    <a:pt x="55" y="0"/>
                    <a:pt x="85" y="0"/>
                  </a:cubicBezTo>
                  <a:cubicBezTo>
                    <a:pt x="122" y="0"/>
                    <a:pt x="132" y="29"/>
                    <a:pt x="132" y="64"/>
                  </a:cubicBezTo>
                  <a:lnTo>
                    <a:pt x="132" y="175"/>
                  </a:lnTo>
                  <a:lnTo>
                    <a:pt x="92" y="175"/>
                  </a:lnTo>
                  <a:lnTo>
                    <a:pt x="92" y="72"/>
                  </a:lnTo>
                  <a:cubicBezTo>
                    <a:pt x="92" y="45"/>
                    <a:pt x="87" y="35"/>
                    <a:pt x="69" y="35"/>
                  </a:cubicBezTo>
                  <a:cubicBezTo>
                    <a:pt x="47" y="35"/>
                    <a:pt x="39" y="53"/>
                    <a:pt x="39" y="74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2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Freeform 474">
              <a:extLst>
                <a:ext uri="{FF2B5EF4-FFF2-40B4-BE49-F238E27FC236}">
                  <a16:creationId xmlns:a16="http://schemas.microsoft.com/office/drawing/2014/main" id="{783C98CA-A6C8-47DB-9C2B-B0DA35016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5886" y="6440484"/>
              <a:ext cx="50800" cy="65087"/>
            </a:xfrm>
            <a:custGeom>
              <a:avLst/>
              <a:gdLst>
                <a:gd name="T0" fmla="*/ 6944 w 139"/>
                <a:gd name="T1" fmla="*/ 4727 h 179"/>
                <a:gd name="T2" fmla="*/ 26314 w 139"/>
                <a:gd name="T3" fmla="*/ 0 h 179"/>
                <a:gd name="T4" fmla="*/ 49338 w 139"/>
                <a:gd name="T5" fmla="*/ 25089 h 179"/>
                <a:gd name="T6" fmla="*/ 49338 w 139"/>
                <a:gd name="T7" fmla="*/ 51997 h 179"/>
                <a:gd name="T8" fmla="*/ 50435 w 139"/>
                <a:gd name="T9" fmla="*/ 63633 h 179"/>
                <a:gd name="T10" fmla="*/ 36912 w 139"/>
                <a:gd name="T11" fmla="*/ 63633 h 179"/>
                <a:gd name="T12" fmla="*/ 35816 w 139"/>
                <a:gd name="T13" fmla="*/ 54906 h 179"/>
                <a:gd name="T14" fmla="*/ 18639 w 139"/>
                <a:gd name="T15" fmla="*/ 64723 h 179"/>
                <a:gd name="T16" fmla="*/ 0 w 139"/>
                <a:gd name="T17" fmla="*/ 46179 h 179"/>
                <a:gd name="T18" fmla="*/ 32161 w 139"/>
                <a:gd name="T19" fmla="*/ 25089 h 179"/>
                <a:gd name="T20" fmla="*/ 35085 w 139"/>
                <a:gd name="T21" fmla="*/ 25089 h 179"/>
                <a:gd name="T22" fmla="*/ 35085 w 139"/>
                <a:gd name="T23" fmla="*/ 23271 h 179"/>
                <a:gd name="T24" fmla="*/ 23390 w 139"/>
                <a:gd name="T25" fmla="*/ 11636 h 179"/>
                <a:gd name="T26" fmla="*/ 6944 w 139"/>
                <a:gd name="T27" fmla="*/ 17453 h 179"/>
                <a:gd name="T28" fmla="*/ 6944 w 139"/>
                <a:gd name="T29" fmla="*/ 4727 h 179"/>
                <a:gd name="T30" fmla="*/ 35085 w 139"/>
                <a:gd name="T31" fmla="*/ 33816 h 179"/>
                <a:gd name="T32" fmla="*/ 14619 w 139"/>
                <a:gd name="T33" fmla="*/ 45452 h 179"/>
                <a:gd name="T34" fmla="*/ 24486 w 139"/>
                <a:gd name="T35" fmla="*/ 54906 h 179"/>
                <a:gd name="T36" fmla="*/ 35816 w 139"/>
                <a:gd name="T37" fmla="*/ 36725 h 179"/>
                <a:gd name="T38" fmla="*/ 35816 w 139"/>
                <a:gd name="T39" fmla="*/ 33816 h 179"/>
                <a:gd name="T40" fmla="*/ 35085 w 139"/>
                <a:gd name="T41" fmla="*/ 33816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79">
                  <a:moveTo>
                    <a:pt x="19" y="13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4"/>
                    <a:pt x="75" y="178"/>
                    <a:pt x="51" y="178"/>
                  </a:cubicBezTo>
                  <a:cubicBezTo>
                    <a:pt x="24" y="178"/>
                    <a:pt x="0" y="159"/>
                    <a:pt x="0" y="127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2"/>
                    <a:pt x="19" y="48"/>
                  </a:cubicBezTo>
                  <a:lnTo>
                    <a:pt x="19" y="13"/>
                  </a:lnTo>
                  <a:close/>
                  <a:moveTo>
                    <a:pt x="96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0"/>
                    <a:pt x="51" y="151"/>
                    <a:pt x="67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6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Freeform 475">
              <a:extLst>
                <a:ext uri="{FF2B5EF4-FFF2-40B4-BE49-F238E27FC236}">
                  <a16:creationId xmlns:a16="http://schemas.microsoft.com/office/drawing/2014/main" id="{C7017D32-E78E-47F8-BEA1-DBA9373AC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536" y="6519859"/>
              <a:ext cx="50800" cy="93662"/>
            </a:xfrm>
            <a:custGeom>
              <a:avLst/>
              <a:gdLst>
                <a:gd name="T0" fmla="*/ 50435 w 139"/>
                <a:gd name="T1" fmla="*/ 1089 h 258"/>
                <a:gd name="T2" fmla="*/ 50435 w 139"/>
                <a:gd name="T3" fmla="*/ 81682 h 258"/>
                <a:gd name="T4" fmla="*/ 50435 w 139"/>
                <a:gd name="T5" fmla="*/ 92210 h 258"/>
                <a:gd name="T6" fmla="*/ 38009 w 139"/>
                <a:gd name="T7" fmla="*/ 92210 h 258"/>
                <a:gd name="T8" fmla="*/ 38009 w 139"/>
                <a:gd name="T9" fmla="*/ 82771 h 258"/>
                <a:gd name="T10" fmla="*/ 21563 w 139"/>
                <a:gd name="T11" fmla="*/ 93299 h 258"/>
                <a:gd name="T12" fmla="*/ 0 w 139"/>
                <a:gd name="T13" fmla="*/ 60626 h 258"/>
                <a:gd name="T14" fmla="*/ 21563 w 139"/>
                <a:gd name="T15" fmla="*/ 27953 h 258"/>
                <a:gd name="T16" fmla="*/ 36912 w 139"/>
                <a:gd name="T17" fmla="*/ 37755 h 258"/>
                <a:gd name="T18" fmla="*/ 36912 w 139"/>
                <a:gd name="T19" fmla="*/ 0 h 258"/>
                <a:gd name="T20" fmla="*/ 50435 w 139"/>
                <a:gd name="T21" fmla="*/ 1089 h 258"/>
                <a:gd name="T22" fmla="*/ 35816 w 139"/>
                <a:gd name="T23" fmla="*/ 60626 h 258"/>
                <a:gd name="T24" fmla="*/ 24121 w 139"/>
                <a:gd name="T25" fmla="*/ 39570 h 258"/>
                <a:gd name="T26" fmla="*/ 13522 w 139"/>
                <a:gd name="T27" fmla="*/ 60626 h 258"/>
                <a:gd name="T28" fmla="*/ 24121 w 139"/>
                <a:gd name="T29" fmla="*/ 81682 h 258"/>
                <a:gd name="T30" fmla="*/ 35816 w 139"/>
                <a:gd name="T31" fmla="*/ 60626 h 2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9" h="258">
                  <a:moveTo>
                    <a:pt x="138" y="3"/>
                  </a:moveTo>
                  <a:lnTo>
                    <a:pt x="138" y="225"/>
                  </a:lnTo>
                  <a:lnTo>
                    <a:pt x="138" y="254"/>
                  </a:lnTo>
                  <a:lnTo>
                    <a:pt x="104" y="254"/>
                  </a:lnTo>
                  <a:lnTo>
                    <a:pt x="104" y="228"/>
                  </a:lnTo>
                  <a:cubicBezTo>
                    <a:pt x="98" y="244"/>
                    <a:pt x="85" y="257"/>
                    <a:pt x="59" y="257"/>
                  </a:cubicBezTo>
                  <a:cubicBezTo>
                    <a:pt x="16" y="257"/>
                    <a:pt x="0" y="217"/>
                    <a:pt x="0" y="167"/>
                  </a:cubicBezTo>
                  <a:cubicBezTo>
                    <a:pt x="0" y="111"/>
                    <a:pt x="21" y="77"/>
                    <a:pt x="59" y="77"/>
                  </a:cubicBezTo>
                  <a:cubicBezTo>
                    <a:pt x="82" y="77"/>
                    <a:pt x="96" y="90"/>
                    <a:pt x="101" y="104"/>
                  </a:cubicBezTo>
                  <a:lnTo>
                    <a:pt x="101" y="0"/>
                  </a:lnTo>
                  <a:lnTo>
                    <a:pt x="138" y="3"/>
                  </a:lnTo>
                  <a:close/>
                  <a:moveTo>
                    <a:pt x="98" y="167"/>
                  </a:moveTo>
                  <a:cubicBezTo>
                    <a:pt x="98" y="133"/>
                    <a:pt x="90" y="109"/>
                    <a:pt x="66" y="109"/>
                  </a:cubicBezTo>
                  <a:cubicBezTo>
                    <a:pt x="45" y="109"/>
                    <a:pt x="37" y="130"/>
                    <a:pt x="37" y="167"/>
                  </a:cubicBezTo>
                  <a:cubicBezTo>
                    <a:pt x="37" y="204"/>
                    <a:pt x="45" y="225"/>
                    <a:pt x="66" y="225"/>
                  </a:cubicBezTo>
                  <a:cubicBezTo>
                    <a:pt x="90" y="225"/>
                    <a:pt x="98" y="199"/>
                    <a:pt x="98" y="1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Freeform 476">
              <a:extLst>
                <a:ext uri="{FF2B5EF4-FFF2-40B4-BE49-F238E27FC236}">
                  <a16:creationId xmlns:a16="http://schemas.microsoft.com/office/drawing/2014/main" id="{EF8B882C-E639-4BF6-9BAA-798B597E1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3274" y="6546846"/>
              <a:ext cx="50800" cy="63500"/>
            </a:xfrm>
            <a:custGeom>
              <a:avLst/>
              <a:gdLst>
                <a:gd name="T0" fmla="*/ 6578 w 139"/>
                <a:gd name="T1" fmla="*/ 4638 h 178"/>
                <a:gd name="T2" fmla="*/ 25948 w 139"/>
                <a:gd name="T3" fmla="*/ 0 h 178"/>
                <a:gd name="T4" fmla="*/ 49338 w 139"/>
                <a:gd name="T5" fmla="*/ 24615 h 178"/>
                <a:gd name="T6" fmla="*/ 49338 w 139"/>
                <a:gd name="T7" fmla="*/ 51014 h 178"/>
                <a:gd name="T8" fmla="*/ 50435 w 139"/>
                <a:gd name="T9" fmla="*/ 62430 h 178"/>
                <a:gd name="T10" fmla="*/ 36547 w 139"/>
                <a:gd name="T11" fmla="*/ 62430 h 178"/>
                <a:gd name="T12" fmla="*/ 35816 w 139"/>
                <a:gd name="T13" fmla="*/ 53868 h 178"/>
                <a:gd name="T14" fmla="*/ 18273 w 139"/>
                <a:gd name="T15" fmla="*/ 63143 h 178"/>
                <a:gd name="T16" fmla="*/ 0 w 139"/>
                <a:gd name="T17" fmla="*/ 45306 h 178"/>
                <a:gd name="T18" fmla="*/ 31796 w 139"/>
                <a:gd name="T19" fmla="*/ 24615 h 178"/>
                <a:gd name="T20" fmla="*/ 34719 w 139"/>
                <a:gd name="T21" fmla="*/ 24615 h 178"/>
                <a:gd name="T22" fmla="*/ 34719 w 139"/>
                <a:gd name="T23" fmla="*/ 22831 h 178"/>
                <a:gd name="T24" fmla="*/ 23024 w 139"/>
                <a:gd name="T25" fmla="*/ 11416 h 178"/>
                <a:gd name="T26" fmla="*/ 6578 w 139"/>
                <a:gd name="T27" fmla="*/ 17124 h 178"/>
                <a:gd name="T28" fmla="*/ 6578 w 139"/>
                <a:gd name="T29" fmla="*/ 4638 h 178"/>
                <a:gd name="T30" fmla="*/ 33623 w 139"/>
                <a:gd name="T31" fmla="*/ 33177 h 178"/>
                <a:gd name="T32" fmla="*/ 13522 w 139"/>
                <a:gd name="T33" fmla="*/ 44236 h 178"/>
                <a:gd name="T34" fmla="*/ 23024 w 139"/>
                <a:gd name="T35" fmla="*/ 53868 h 178"/>
                <a:gd name="T36" fmla="*/ 34719 w 139"/>
                <a:gd name="T37" fmla="*/ 36031 h 178"/>
                <a:gd name="T38" fmla="*/ 34719 w 139"/>
                <a:gd name="T39" fmla="*/ 33177 h 178"/>
                <a:gd name="T40" fmla="*/ 33623 w 139"/>
                <a:gd name="T41" fmla="*/ 33177 h 1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78">
                  <a:moveTo>
                    <a:pt x="18" y="13"/>
                  </a:moveTo>
                  <a:cubicBezTo>
                    <a:pt x="29" y="8"/>
                    <a:pt x="45" y="0"/>
                    <a:pt x="71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0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4"/>
                    <a:pt x="74" y="177"/>
                    <a:pt x="50" y="177"/>
                  </a:cubicBezTo>
                  <a:cubicBezTo>
                    <a:pt x="24" y="177"/>
                    <a:pt x="0" y="159"/>
                    <a:pt x="0" y="127"/>
                  </a:cubicBezTo>
                  <a:cubicBezTo>
                    <a:pt x="0" y="79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3" y="32"/>
                  </a:cubicBezTo>
                  <a:cubicBezTo>
                    <a:pt x="42" y="32"/>
                    <a:pt x="26" y="42"/>
                    <a:pt x="18" y="48"/>
                  </a:cubicBezTo>
                  <a:lnTo>
                    <a:pt x="18" y="13"/>
                  </a:lnTo>
                  <a:close/>
                  <a:moveTo>
                    <a:pt x="92" y="93"/>
                  </a:moveTo>
                  <a:cubicBezTo>
                    <a:pt x="58" y="93"/>
                    <a:pt x="37" y="101"/>
                    <a:pt x="37" y="124"/>
                  </a:cubicBezTo>
                  <a:cubicBezTo>
                    <a:pt x="37" y="140"/>
                    <a:pt x="47" y="151"/>
                    <a:pt x="63" y="151"/>
                  </a:cubicBezTo>
                  <a:cubicBezTo>
                    <a:pt x="87" y="151"/>
                    <a:pt x="95" y="132"/>
                    <a:pt x="95" y="101"/>
                  </a:cubicBezTo>
                  <a:lnTo>
                    <a:pt x="95" y="93"/>
                  </a:lnTo>
                  <a:lnTo>
                    <a:pt x="92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Freeform 477">
              <a:extLst>
                <a:ext uri="{FF2B5EF4-FFF2-40B4-BE49-F238E27FC236}">
                  <a16:creationId xmlns:a16="http://schemas.microsoft.com/office/drawing/2014/main" id="{D5542D65-3BB2-4C7A-B990-91F9E842D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0586" y="6524621"/>
              <a:ext cx="47625" cy="87313"/>
            </a:xfrm>
            <a:custGeom>
              <a:avLst/>
              <a:gdLst>
                <a:gd name="T0" fmla="*/ 1818 w 131"/>
                <a:gd name="T1" fmla="*/ 69995 h 242"/>
                <a:gd name="T2" fmla="*/ 19268 w 131"/>
                <a:gd name="T3" fmla="*/ 74685 h 242"/>
                <a:gd name="T4" fmla="*/ 31629 w 131"/>
                <a:gd name="T5" fmla="*/ 62418 h 242"/>
                <a:gd name="T6" fmla="*/ 21086 w 131"/>
                <a:gd name="T7" fmla="*/ 49790 h 242"/>
                <a:gd name="T8" fmla="*/ 13451 w 131"/>
                <a:gd name="T9" fmla="*/ 45100 h 242"/>
                <a:gd name="T10" fmla="*/ 0 w 131"/>
                <a:gd name="T11" fmla="*/ 23091 h 242"/>
                <a:gd name="T12" fmla="*/ 25812 w 131"/>
                <a:gd name="T13" fmla="*/ 0 h 242"/>
                <a:gd name="T14" fmla="*/ 43262 w 131"/>
                <a:gd name="T15" fmla="*/ 2886 h 242"/>
                <a:gd name="T16" fmla="*/ 42172 w 131"/>
                <a:gd name="T17" fmla="*/ 16597 h 242"/>
                <a:gd name="T18" fmla="*/ 26903 w 131"/>
                <a:gd name="T19" fmla="*/ 12628 h 242"/>
                <a:gd name="T20" fmla="*/ 15269 w 131"/>
                <a:gd name="T21" fmla="*/ 22009 h 242"/>
                <a:gd name="T22" fmla="*/ 23994 w 131"/>
                <a:gd name="T23" fmla="*/ 33554 h 242"/>
                <a:gd name="T24" fmla="*/ 32719 w 131"/>
                <a:gd name="T25" fmla="*/ 38245 h 242"/>
                <a:gd name="T26" fmla="*/ 47261 w 131"/>
                <a:gd name="T27" fmla="*/ 61336 h 242"/>
                <a:gd name="T28" fmla="*/ 19995 w 131"/>
                <a:gd name="T29" fmla="*/ 86952 h 242"/>
                <a:gd name="T30" fmla="*/ 1818 w 131"/>
                <a:gd name="T31" fmla="*/ 83344 h 242"/>
                <a:gd name="T32" fmla="*/ 1818 w 131"/>
                <a:gd name="T33" fmla="*/ 69995 h 2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1" h="242">
                  <a:moveTo>
                    <a:pt x="5" y="194"/>
                  </a:moveTo>
                  <a:cubicBezTo>
                    <a:pt x="13" y="199"/>
                    <a:pt x="32" y="207"/>
                    <a:pt x="53" y="207"/>
                  </a:cubicBezTo>
                  <a:cubicBezTo>
                    <a:pt x="71" y="207"/>
                    <a:pt x="87" y="196"/>
                    <a:pt x="87" y="173"/>
                  </a:cubicBezTo>
                  <a:cubicBezTo>
                    <a:pt x="87" y="157"/>
                    <a:pt x="77" y="149"/>
                    <a:pt x="58" y="138"/>
                  </a:cubicBezTo>
                  <a:lnTo>
                    <a:pt x="37" y="125"/>
                  </a:lnTo>
                  <a:cubicBezTo>
                    <a:pt x="16" y="112"/>
                    <a:pt x="0" y="93"/>
                    <a:pt x="0" y="64"/>
                  </a:cubicBezTo>
                  <a:cubicBezTo>
                    <a:pt x="0" y="22"/>
                    <a:pt x="34" y="0"/>
                    <a:pt x="71" y="0"/>
                  </a:cubicBezTo>
                  <a:cubicBezTo>
                    <a:pt x="95" y="0"/>
                    <a:pt x="111" y="6"/>
                    <a:pt x="119" y="8"/>
                  </a:cubicBezTo>
                  <a:lnTo>
                    <a:pt x="116" y="46"/>
                  </a:lnTo>
                  <a:cubicBezTo>
                    <a:pt x="106" y="40"/>
                    <a:pt x="92" y="35"/>
                    <a:pt x="74" y="35"/>
                  </a:cubicBezTo>
                  <a:cubicBezTo>
                    <a:pt x="53" y="35"/>
                    <a:pt x="42" y="46"/>
                    <a:pt x="42" y="61"/>
                  </a:cubicBezTo>
                  <a:cubicBezTo>
                    <a:pt x="42" y="80"/>
                    <a:pt x="53" y="85"/>
                    <a:pt x="66" y="93"/>
                  </a:cubicBezTo>
                  <a:lnTo>
                    <a:pt x="90" y="106"/>
                  </a:lnTo>
                  <a:cubicBezTo>
                    <a:pt x="116" y="122"/>
                    <a:pt x="130" y="136"/>
                    <a:pt x="130" y="170"/>
                  </a:cubicBezTo>
                  <a:cubicBezTo>
                    <a:pt x="130" y="218"/>
                    <a:pt x="98" y="241"/>
                    <a:pt x="55" y="241"/>
                  </a:cubicBezTo>
                  <a:cubicBezTo>
                    <a:pt x="32" y="241"/>
                    <a:pt x="16" y="239"/>
                    <a:pt x="5" y="231"/>
                  </a:cubicBezTo>
                  <a:lnTo>
                    <a:pt x="5" y="19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Freeform 478">
              <a:extLst>
                <a:ext uri="{FF2B5EF4-FFF2-40B4-BE49-F238E27FC236}">
                  <a16:creationId xmlns:a16="http://schemas.microsoft.com/office/drawing/2014/main" id="{C07B093E-B75E-4DA0-8282-076455A21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2974" y="6546846"/>
              <a:ext cx="50800" cy="63500"/>
            </a:xfrm>
            <a:custGeom>
              <a:avLst/>
              <a:gdLst>
                <a:gd name="T0" fmla="*/ 6944 w 139"/>
                <a:gd name="T1" fmla="*/ 4638 h 178"/>
                <a:gd name="T2" fmla="*/ 26314 w 139"/>
                <a:gd name="T3" fmla="*/ 0 h 178"/>
                <a:gd name="T4" fmla="*/ 49338 w 139"/>
                <a:gd name="T5" fmla="*/ 24615 h 178"/>
                <a:gd name="T6" fmla="*/ 49338 w 139"/>
                <a:gd name="T7" fmla="*/ 51014 h 178"/>
                <a:gd name="T8" fmla="*/ 50435 w 139"/>
                <a:gd name="T9" fmla="*/ 62430 h 178"/>
                <a:gd name="T10" fmla="*/ 36912 w 139"/>
                <a:gd name="T11" fmla="*/ 62430 h 178"/>
                <a:gd name="T12" fmla="*/ 35816 w 139"/>
                <a:gd name="T13" fmla="*/ 53868 h 178"/>
                <a:gd name="T14" fmla="*/ 18273 w 139"/>
                <a:gd name="T15" fmla="*/ 63143 h 178"/>
                <a:gd name="T16" fmla="*/ 0 w 139"/>
                <a:gd name="T17" fmla="*/ 45306 h 178"/>
                <a:gd name="T18" fmla="*/ 31796 w 139"/>
                <a:gd name="T19" fmla="*/ 24615 h 178"/>
                <a:gd name="T20" fmla="*/ 34719 w 139"/>
                <a:gd name="T21" fmla="*/ 24615 h 178"/>
                <a:gd name="T22" fmla="*/ 34719 w 139"/>
                <a:gd name="T23" fmla="*/ 22831 h 178"/>
                <a:gd name="T24" fmla="*/ 23390 w 139"/>
                <a:gd name="T25" fmla="*/ 11416 h 178"/>
                <a:gd name="T26" fmla="*/ 6944 w 139"/>
                <a:gd name="T27" fmla="*/ 17124 h 178"/>
                <a:gd name="T28" fmla="*/ 6944 w 139"/>
                <a:gd name="T29" fmla="*/ 4638 h 178"/>
                <a:gd name="T30" fmla="*/ 34719 w 139"/>
                <a:gd name="T31" fmla="*/ 33177 h 178"/>
                <a:gd name="T32" fmla="*/ 14619 w 139"/>
                <a:gd name="T33" fmla="*/ 44236 h 178"/>
                <a:gd name="T34" fmla="*/ 24121 w 139"/>
                <a:gd name="T35" fmla="*/ 53868 h 178"/>
                <a:gd name="T36" fmla="*/ 35816 w 139"/>
                <a:gd name="T37" fmla="*/ 36031 h 178"/>
                <a:gd name="T38" fmla="*/ 35816 w 139"/>
                <a:gd name="T39" fmla="*/ 33177 h 178"/>
                <a:gd name="T40" fmla="*/ 34719 w 139"/>
                <a:gd name="T41" fmla="*/ 33177 h 1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78">
                  <a:moveTo>
                    <a:pt x="19" y="13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4"/>
                    <a:pt x="74" y="177"/>
                    <a:pt x="50" y="177"/>
                  </a:cubicBezTo>
                  <a:cubicBezTo>
                    <a:pt x="24" y="177"/>
                    <a:pt x="0" y="159"/>
                    <a:pt x="0" y="127"/>
                  </a:cubicBezTo>
                  <a:cubicBezTo>
                    <a:pt x="0" y="79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4" y="32"/>
                  </a:cubicBezTo>
                  <a:cubicBezTo>
                    <a:pt x="42" y="32"/>
                    <a:pt x="27" y="42"/>
                    <a:pt x="19" y="48"/>
                  </a:cubicBezTo>
                  <a:lnTo>
                    <a:pt x="19" y="13"/>
                  </a:lnTo>
                  <a:close/>
                  <a:moveTo>
                    <a:pt x="95" y="93"/>
                  </a:moveTo>
                  <a:cubicBezTo>
                    <a:pt x="61" y="93"/>
                    <a:pt x="40" y="101"/>
                    <a:pt x="40" y="124"/>
                  </a:cubicBezTo>
                  <a:cubicBezTo>
                    <a:pt x="40" y="140"/>
                    <a:pt x="50" y="151"/>
                    <a:pt x="66" y="151"/>
                  </a:cubicBezTo>
                  <a:cubicBezTo>
                    <a:pt x="90" y="151"/>
                    <a:pt x="98" y="132"/>
                    <a:pt x="98" y="101"/>
                  </a:cubicBezTo>
                  <a:lnTo>
                    <a:pt x="98" y="93"/>
                  </a:lnTo>
                  <a:lnTo>
                    <a:pt x="9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Freeform 479">
              <a:extLst>
                <a:ext uri="{FF2B5EF4-FFF2-40B4-BE49-F238E27FC236}">
                  <a16:creationId xmlns:a16="http://schemas.microsoft.com/office/drawing/2014/main" id="{9AB3420C-B9F2-4746-8900-D4F7DAB6A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4886" y="6524621"/>
              <a:ext cx="46038" cy="88900"/>
            </a:xfrm>
            <a:custGeom>
              <a:avLst/>
              <a:gdLst>
                <a:gd name="T0" fmla="*/ 45684 w 130"/>
                <a:gd name="T1" fmla="*/ 76926 h 245"/>
                <a:gd name="T2" fmla="*/ 45684 w 130"/>
                <a:gd name="T3" fmla="*/ 87449 h 245"/>
                <a:gd name="T4" fmla="*/ 32581 w 130"/>
                <a:gd name="T5" fmla="*/ 87449 h 245"/>
                <a:gd name="T6" fmla="*/ 32581 w 130"/>
                <a:gd name="T7" fmla="*/ 78014 h 245"/>
                <a:gd name="T8" fmla="*/ 32581 w 130"/>
                <a:gd name="T9" fmla="*/ 78014 h 245"/>
                <a:gd name="T10" fmla="*/ 32581 w 130"/>
                <a:gd name="T11" fmla="*/ 78014 h 245"/>
                <a:gd name="T12" fmla="*/ 16645 w 130"/>
                <a:gd name="T13" fmla="*/ 88537 h 245"/>
                <a:gd name="T14" fmla="*/ 0 w 130"/>
                <a:gd name="T15" fmla="*/ 65677 h 245"/>
                <a:gd name="T16" fmla="*/ 0 w 130"/>
                <a:gd name="T17" fmla="*/ 25037 h 245"/>
                <a:gd name="T18" fmla="*/ 13811 w 130"/>
                <a:gd name="T19" fmla="*/ 25037 h 245"/>
                <a:gd name="T20" fmla="*/ 13811 w 130"/>
                <a:gd name="T21" fmla="*/ 62774 h 245"/>
                <a:gd name="T22" fmla="*/ 22311 w 130"/>
                <a:gd name="T23" fmla="*/ 76200 h 245"/>
                <a:gd name="T24" fmla="*/ 31872 w 130"/>
                <a:gd name="T25" fmla="*/ 60597 h 245"/>
                <a:gd name="T26" fmla="*/ 31872 w 130"/>
                <a:gd name="T27" fmla="*/ 25037 h 245"/>
                <a:gd name="T28" fmla="*/ 45684 w 130"/>
                <a:gd name="T29" fmla="*/ 25037 h 245"/>
                <a:gd name="T30" fmla="*/ 45684 w 130"/>
                <a:gd name="T31" fmla="*/ 76926 h 245"/>
                <a:gd name="T32" fmla="*/ 23373 w 130"/>
                <a:gd name="T33" fmla="*/ 0 h 245"/>
                <a:gd name="T34" fmla="*/ 36476 w 130"/>
                <a:gd name="T35" fmla="*/ 0 h 245"/>
                <a:gd name="T36" fmla="*/ 25144 w 130"/>
                <a:gd name="T37" fmla="*/ 17417 h 245"/>
                <a:gd name="T38" fmla="*/ 15936 w 130"/>
                <a:gd name="T39" fmla="*/ 17417 h 245"/>
                <a:gd name="T40" fmla="*/ 23373 w 130"/>
                <a:gd name="T41" fmla="*/ 0 h 2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0" h="245">
                  <a:moveTo>
                    <a:pt x="129" y="212"/>
                  </a:moveTo>
                  <a:cubicBezTo>
                    <a:pt x="129" y="223"/>
                    <a:pt x="129" y="234"/>
                    <a:pt x="129" y="241"/>
                  </a:cubicBezTo>
                  <a:lnTo>
                    <a:pt x="92" y="241"/>
                  </a:lnTo>
                  <a:cubicBezTo>
                    <a:pt x="92" y="234"/>
                    <a:pt x="92" y="223"/>
                    <a:pt x="92" y="215"/>
                  </a:cubicBezTo>
                  <a:cubicBezTo>
                    <a:pt x="84" y="228"/>
                    <a:pt x="74" y="244"/>
                    <a:pt x="47" y="244"/>
                  </a:cubicBezTo>
                  <a:cubicBezTo>
                    <a:pt x="10" y="244"/>
                    <a:pt x="0" y="215"/>
                    <a:pt x="0" y="181"/>
                  </a:cubicBezTo>
                  <a:lnTo>
                    <a:pt x="0" y="69"/>
                  </a:lnTo>
                  <a:lnTo>
                    <a:pt x="39" y="69"/>
                  </a:lnTo>
                  <a:lnTo>
                    <a:pt x="39" y="173"/>
                  </a:lnTo>
                  <a:cubicBezTo>
                    <a:pt x="39" y="199"/>
                    <a:pt x="47" y="210"/>
                    <a:pt x="63" y="210"/>
                  </a:cubicBezTo>
                  <a:cubicBezTo>
                    <a:pt x="84" y="210"/>
                    <a:pt x="90" y="188"/>
                    <a:pt x="90" y="167"/>
                  </a:cubicBezTo>
                  <a:lnTo>
                    <a:pt x="90" y="69"/>
                  </a:lnTo>
                  <a:lnTo>
                    <a:pt x="129" y="69"/>
                  </a:lnTo>
                  <a:lnTo>
                    <a:pt x="129" y="212"/>
                  </a:lnTo>
                  <a:close/>
                  <a:moveTo>
                    <a:pt x="66" y="0"/>
                  </a:moveTo>
                  <a:lnTo>
                    <a:pt x="103" y="0"/>
                  </a:lnTo>
                  <a:lnTo>
                    <a:pt x="71" y="48"/>
                  </a:lnTo>
                  <a:lnTo>
                    <a:pt x="45" y="48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Freeform 480">
              <a:extLst>
                <a:ext uri="{FF2B5EF4-FFF2-40B4-BE49-F238E27FC236}">
                  <a16:creationId xmlns:a16="http://schemas.microsoft.com/office/drawing/2014/main" id="{4FF8C9C9-F11B-4732-915B-655C382F0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0449" y="6519859"/>
              <a:ext cx="50800" cy="93662"/>
            </a:xfrm>
            <a:custGeom>
              <a:avLst/>
              <a:gdLst>
                <a:gd name="T0" fmla="*/ 50440 w 141"/>
                <a:gd name="T1" fmla="*/ 1089 h 258"/>
                <a:gd name="T2" fmla="*/ 50440 w 141"/>
                <a:gd name="T3" fmla="*/ 81682 h 258"/>
                <a:gd name="T4" fmla="*/ 50440 w 141"/>
                <a:gd name="T5" fmla="*/ 92210 h 258"/>
                <a:gd name="T6" fmla="*/ 37109 w 141"/>
                <a:gd name="T7" fmla="*/ 92210 h 258"/>
                <a:gd name="T8" fmla="*/ 37109 w 141"/>
                <a:gd name="T9" fmla="*/ 82771 h 258"/>
                <a:gd name="T10" fmla="*/ 20896 w 141"/>
                <a:gd name="T11" fmla="*/ 93299 h 258"/>
                <a:gd name="T12" fmla="*/ 0 w 141"/>
                <a:gd name="T13" fmla="*/ 60626 h 258"/>
                <a:gd name="T14" fmla="*/ 20896 w 141"/>
                <a:gd name="T15" fmla="*/ 27953 h 258"/>
                <a:gd name="T16" fmla="*/ 36028 w 141"/>
                <a:gd name="T17" fmla="*/ 37755 h 258"/>
                <a:gd name="T18" fmla="*/ 36028 w 141"/>
                <a:gd name="T19" fmla="*/ 0 h 258"/>
                <a:gd name="T20" fmla="*/ 50440 w 141"/>
                <a:gd name="T21" fmla="*/ 1089 h 258"/>
                <a:gd name="T22" fmla="*/ 36028 w 141"/>
                <a:gd name="T23" fmla="*/ 60626 h 258"/>
                <a:gd name="T24" fmla="*/ 24860 w 141"/>
                <a:gd name="T25" fmla="*/ 39570 h 258"/>
                <a:gd name="T26" fmla="*/ 14051 w 141"/>
                <a:gd name="T27" fmla="*/ 60626 h 258"/>
                <a:gd name="T28" fmla="*/ 24860 w 141"/>
                <a:gd name="T29" fmla="*/ 81682 h 258"/>
                <a:gd name="T30" fmla="*/ 36028 w 141"/>
                <a:gd name="T31" fmla="*/ 60626 h 2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1" h="258">
                  <a:moveTo>
                    <a:pt x="140" y="3"/>
                  </a:moveTo>
                  <a:lnTo>
                    <a:pt x="140" y="225"/>
                  </a:lnTo>
                  <a:lnTo>
                    <a:pt x="140" y="254"/>
                  </a:lnTo>
                  <a:lnTo>
                    <a:pt x="103" y="254"/>
                  </a:lnTo>
                  <a:lnTo>
                    <a:pt x="103" y="228"/>
                  </a:lnTo>
                  <a:cubicBezTo>
                    <a:pt x="98" y="244"/>
                    <a:pt x="84" y="257"/>
                    <a:pt x="58" y="257"/>
                  </a:cubicBezTo>
                  <a:cubicBezTo>
                    <a:pt x="16" y="257"/>
                    <a:pt x="0" y="217"/>
                    <a:pt x="0" y="167"/>
                  </a:cubicBezTo>
                  <a:cubicBezTo>
                    <a:pt x="0" y="111"/>
                    <a:pt x="21" y="77"/>
                    <a:pt x="58" y="77"/>
                  </a:cubicBezTo>
                  <a:cubicBezTo>
                    <a:pt x="82" y="77"/>
                    <a:pt x="95" y="90"/>
                    <a:pt x="100" y="104"/>
                  </a:cubicBezTo>
                  <a:lnTo>
                    <a:pt x="100" y="0"/>
                  </a:lnTo>
                  <a:lnTo>
                    <a:pt x="140" y="3"/>
                  </a:lnTo>
                  <a:close/>
                  <a:moveTo>
                    <a:pt x="100" y="167"/>
                  </a:moveTo>
                  <a:cubicBezTo>
                    <a:pt x="100" y="133"/>
                    <a:pt x="92" y="109"/>
                    <a:pt x="69" y="109"/>
                  </a:cubicBezTo>
                  <a:cubicBezTo>
                    <a:pt x="47" y="109"/>
                    <a:pt x="39" y="130"/>
                    <a:pt x="39" y="167"/>
                  </a:cubicBezTo>
                  <a:cubicBezTo>
                    <a:pt x="39" y="204"/>
                    <a:pt x="45" y="225"/>
                    <a:pt x="69" y="225"/>
                  </a:cubicBezTo>
                  <a:cubicBezTo>
                    <a:pt x="92" y="225"/>
                    <a:pt x="100" y="199"/>
                    <a:pt x="100" y="1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Freeform 481">
              <a:extLst>
                <a:ext uri="{FF2B5EF4-FFF2-40B4-BE49-F238E27FC236}">
                  <a16:creationId xmlns:a16="http://schemas.microsoft.com/office/drawing/2014/main" id="{E0A36A5C-D80C-463D-BB36-144CBC322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774" y="6545259"/>
              <a:ext cx="49212" cy="65087"/>
            </a:xfrm>
            <a:custGeom>
              <a:avLst/>
              <a:gdLst>
                <a:gd name="T0" fmla="*/ 45955 w 136"/>
                <a:gd name="T1" fmla="*/ 61131 h 181"/>
                <a:gd name="T2" fmla="*/ 27501 w 136"/>
                <a:gd name="T3" fmla="*/ 64727 h 181"/>
                <a:gd name="T4" fmla="*/ 0 w 136"/>
                <a:gd name="T5" fmla="*/ 33442 h 181"/>
                <a:gd name="T6" fmla="*/ 24606 w 136"/>
                <a:gd name="T7" fmla="*/ 0 h 181"/>
                <a:gd name="T8" fmla="*/ 48850 w 136"/>
                <a:gd name="T9" fmla="*/ 33442 h 181"/>
                <a:gd name="T10" fmla="*/ 48850 w 136"/>
                <a:gd name="T11" fmla="*/ 36319 h 181"/>
                <a:gd name="T12" fmla="*/ 14112 w 136"/>
                <a:gd name="T13" fmla="*/ 36319 h 181"/>
                <a:gd name="T14" fmla="*/ 29672 w 136"/>
                <a:gd name="T15" fmla="*/ 53580 h 181"/>
                <a:gd name="T16" fmla="*/ 44870 w 136"/>
                <a:gd name="T17" fmla="*/ 48546 h 181"/>
                <a:gd name="T18" fmla="*/ 45955 w 136"/>
                <a:gd name="T19" fmla="*/ 61131 h 181"/>
                <a:gd name="T20" fmla="*/ 34376 w 136"/>
                <a:gd name="T21" fmla="*/ 27689 h 181"/>
                <a:gd name="T22" fmla="*/ 24606 w 136"/>
                <a:gd name="T23" fmla="*/ 11507 h 181"/>
                <a:gd name="T24" fmla="*/ 14112 w 136"/>
                <a:gd name="T25" fmla="*/ 27689 h 181"/>
                <a:gd name="T26" fmla="*/ 34376 w 136"/>
                <a:gd name="T27" fmla="*/ 27689 h 1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6" h="181">
                  <a:moveTo>
                    <a:pt x="127" y="170"/>
                  </a:moveTo>
                  <a:cubicBezTo>
                    <a:pt x="119" y="173"/>
                    <a:pt x="100" y="180"/>
                    <a:pt x="76" y="180"/>
                  </a:cubicBezTo>
                  <a:cubicBezTo>
                    <a:pt x="23" y="180"/>
                    <a:pt x="0" y="141"/>
                    <a:pt x="0" y="93"/>
                  </a:cubicBezTo>
                  <a:cubicBezTo>
                    <a:pt x="0" y="43"/>
                    <a:pt x="26" y="0"/>
                    <a:pt x="68" y="0"/>
                  </a:cubicBezTo>
                  <a:cubicBezTo>
                    <a:pt x="103" y="0"/>
                    <a:pt x="135" y="22"/>
                    <a:pt x="135" y="93"/>
                  </a:cubicBezTo>
                  <a:lnTo>
                    <a:pt x="135" y="101"/>
                  </a:lnTo>
                  <a:lnTo>
                    <a:pt x="39" y="101"/>
                  </a:lnTo>
                  <a:cubicBezTo>
                    <a:pt x="39" y="130"/>
                    <a:pt x="50" y="149"/>
                    <a:pt x="82" y="149"/>
                  </a:cubicBezTo>
                  <a:cubicBezTo>
                    <a:pt x="105" y="149"/>
                    <a:pt x="119" y="141"/>
                    <a:pt x="124" y="135"/>
                  </a:cubicBezTo>
                  <a:lnTo>
                    <a:pt x="127" y="170"/>
                  </a:lnTo>
                  <a:close/>
                  <a:moveTo>
                    <a:pt x="95" y="77"/>
                  </a:moveTo>
                  <a:cubicBezTo>
                    <a:pt x="95" y="45"/>
                    <a:pt x="84" y="32"/>
                    <a:pt x="68" y="32"/>
                  </a:cubicBezTo>
                  <a:cubicBezTo>
                    <a:pt x="47" y="32"/>
                    <a:pt x="39" y="56"/>
                    <a:pt x="39" y="77"/>
                  </a:cubicBezTo>
                  <a:lnTo>
                    <a:pt x="95" y="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Freeform 482">
              <a:extLst>
                <a:ext uri="{FF2B5EF4-FFF2-40B4-BE49-F238E27FC236}">
                  <a16:creationId xmlns:a16="http://schemas.microsoft.com/office/drawing/2014/main" id="{95D382B5-2F06-4326-AAD4-F8F64BC24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5124" y="6294434"/>
              <a:ext cx="350837" cy="336550"/>
            </a:xfrm>
            <a:custGeom>
              <a:avLst/>
              <a:gdLst>
                <a:gd name="T0" fmla="*/ 0 w 974"/>
                <a:gd name="T1" fmla="*/ 168095 h 933"/>
                <a:gd name="T2" fmla="*/ 175419 w 974"/>
                <a:gd name="T3" fmla="*/ 0 h 933"/>
                <a:gd name="T4" fmla="*/ 350477 w 974"/>
                <a:gd name="T5" fmla="*/ 168095 h 933"/>
                <a:gd name="T6" fmla="*/ 175419 w 974"/>
                <a:gd name="T7" fmla="*/ 336189 h 933"/>
                <a:gd name="T8" fmla="*/ 0 w 974"/>
                <a:gd name="T9" fmla="*/ 168095 h 933"/>
                <a:gd name="T10" fmla="*/ 8645 w 974"/>
                <a:gd name="T11" fmla="*/ 168095 h 933"/>
                <a:gd name="T12" fmla="*/ 175419 w 974"/>
                <a:gd name="T13" fmla="*/ 328614 h 933"/>
                <a:gd name="T14" fmla="*/ 341832 w 974"/>
                <a:gd name="T15" fmla="*/ 168095 h 933"/>
                <a:gd name="T16" fmla="*/ 175419 w 974"/>
                <a:gd name="T17" fmla="*/ 7575 h 933"/>
                <a:gd name="T18" fmla="*/ 8645 w 974"/>
                <a:gd name="T19" fmla="*/ 168095 h 9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74" h="933">
                  <a:moveTo>
                    <a:pt x="0" y="466"/>
                  </a:moveTo>
                  <a:cubicBezTo>
                    <a:pt x="0" y="210"/>
                    <a:pt x="217" y="0"/>
                    <a:pt x="487" y="0"/>
                  </a:cubicBezTo>
                  <a:cubicBezTo>
                    <a:pt x="753" y="0"/>
                    <a:pt x="973" y="210"/>
                    <a:pt x="973" y="466"/>
                  </a:cubicBezTo>
                  <a:cubicBezTo>
                    <a:pt x="971" y="723"/>
                    <a:pt x="753" y="932"/>
                    <a:pt x="487" y="932"/>
                  </a:cubicBezTo>
                  <a:cubicBezTo>
                    <a:pt x="220" y="932"/>
                    <a:pt x="0" y="723"/>
                    <a:pt x="0" y="466"/>
                  </a:cubicBezTo>
                  <a:close/>
                  <a:moveTo>
                    <a:pt x="24" y="466"/>
                  </a:moveTo>
                  <a:cubicBezTo>
                    <a:pt x="24" y="712"/>
                    <a:pt x="233" y="911"/>
                    <a:pt x="487" y="911"/>
                  </a:cubicBezTo>
                  <a:cubicBezTo>
                    <a:pt x="743" y="911"/>
                    <a:pt x="949" y="712"/>
                    <a:pt x="949" y="466"/>
                  </a:cubicBezTo>
                  <a:cubicBezTo>
                    <a:pt x="949" y="219"/>
                    <a:pt x="740" y="21"/>
                    <a:pt x="487" y="21"/>
                  </a:cubicBezTo>
                  <a:cubicBezTo>
                    <a:pt x="230" y="21"/>
                    <a:pt x="24" y="219"/>
                    <a:pt x="24" y="4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Freeform 483">
              <a:extLst>
                <a:ext uri="{FF2B5EF4-FFF2-40B4-BE49-F238E27FC236}">
                  <a16:creationId xmlns:a16="http://schemas.microsoft.com/office/drawing/2014/main" id="{17B3810E-08FA-49C4-9B14-404E2FF5B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574" y="6340471"/>
              <a:ext cx="261937" cy="244475"/>
            </a:xfrm>
            <a:custGeom>
              <a:avLst/>
              <a:gdLst>
                <a:gd name="T0" fmla="*/ 0 w 726"/>
                <a:gd name="T1" fmla="*/ 122057 h 679"/>
                <a:gd name="T2" fmla="*/ 130969 w 726"/>
                <a:gd name="T3" fmla="*/ 0 h 679"/>
                <a:gd name="T4" fmla="*/ 261576 w 726"/>
                <a:gd name="T5" fmla="*/ 122057 h 679"/>
                <a:gd name="T6" fmla="*/ 130969 w 726"/>
                <a:gd name="T7" fmla="*/ 244115 h 679"/>
                <a:gd name="T8" fmla="*/ 0 w 726"/>
                <a:gd name="T9" fmla="*/ 122057 h 679"/>
                <a:gd name="T10" fmla="*/ 9741 w 726"/>
                <a:gd name="T11" fmla="*/ 122057 h 679"/>
                <a:gd name="T12" fmla="*/ 130969 w 726"/>
                <a:gd name="T13" fmla="*/ 235474 h 679"/>
                <a:gd name="T14" fmla="*/ 251835 w 726"/>
                <a:gd name="T15" fmla="*/ 122057 h 679"/>
                <a:gd name="T16" fmla="*/ 130969 w 726"/>
                <a:gd name="T17" fmla="*/ 8641 h 679"/>
                <a:gd name="T18" fmla="*/ 9741 w 726"/>
                <a:gd name="T19" fmla="*/ 122057 h 6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26" h="679">
                  <a:moveTo>
                    <a:pt x="0" y="339"/>
                  </a:moveTo>
                  <a:cubicBezTo>
                    <a:pt x="0" y="154"/>
                    <a:pt x="162" y="0"/>
                    <a:pt x="363" y="0"/>
                  </a:cubicBezTo>
                  <a:cubicBezTo>
                    <a:pt x="561" y="0"/>
                    <a:pt x="725" y="151"/>
                    <a:pt x="725" y="339"/>
                  </a:cubicBezTo>
                  <a:cubicBezTo>
                    <a:pt x="722" y="525"/>
                    <a:pt x="561" y="678"/>
                    <a:pt x="363" y="678"/>
                  </a:cubicBezTo>
                  <a:cubicBezTo>
                    <a:pt x="164" y="678"/>
                    <a:pt x="0" y="527"/>
                    <a:pt x="0" y="339"/>
                  </a:cubicBezTo>
                  <a:close/>
                  <a:moveTo>
                    <a:pt x="27" y="339"/>
                  </a:moveTo>
                  <a:cubicBezTo>
                    <a:pt x="27" y="514"/>
                    <a:pt x="178" y="654"/>
                    <a:pt x="363" y="654"/>
                  </a:cubicBezTo>
                  <a:cubicBezTo>
                    <a:pt x="547" y="654"/>
                    <a:pt x="698" y="513"/>
                    <a:pt x="698" y="339"/>
                  </a:cubicBezTo>
                  <a:cubicBezTo>
                    <a:pt x="698" y="164"/>
                    <a:pt x="547" y="24"/>
                    <a:pt x="363" y="24"/>
                  </a:cubicBezTo>
                  <a:cubicBezTo>
                    <a:pt x="178" y="24"/>
                    <a:pt x="27" y="165"/>
                    <a:pt x="27" y="3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Freeform 484">
              <a:extLst>
                <a:ext uri="{FF2B5EF4-FFF2-40B4-BE49-F238E27FC236}">
                  <a16:creationId xmlns:a16="http://schemas.microsoft.com/office/drawing/2014/main" id="{14BC3F3B-5B67-4A8C-9CAA-CCB48E9DC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524" y="6402384"/>
              <a:ext cx="23812" cy="20637"/>
            </a:xfrm>
            <a:custGeom>
              <a:avLst/>
              <a:gdLst>
                <a:gd name="T0" fmla="*/ 12650 w 64"/>
                <a:gd name="T1" fmla="*/ 0 h 59"/>
                <a:gd name="T2" fmla="*/ 14510 w 64"/>
                <a:gd name="T3" fmla="*/ 8395 h 59"/>
                <a:gd name="T4" fmla="*/ 23440 w 64"/>
                <a:gd name="T5" fmla="*/ 8395 h 59"/>
                <a:gd name="T6" fmla="*/ 16743 w 64"/>
                <a:gd name="T7" fmla="*/ 12942 h 59"/>
                <a:gd name="T8" fmla="*/ 19719 w 64"/>
                <a:gd name="T9" fmla="*/ 19588 h 59"/>
                <a:gd name="T10" fmla="*/ 11534 w 64"/>
                <a:gd name="T11" fmla="*/ 13991 h 59"/>
                <a:gd name="T12" fmla="*/ 4837 w 64"/>
                <a:gd name="T13" fmla="*/ 20287 h 59"/>
                <a:gd name="T14" fmla="*/ 7813 w 64"/>
                <a:gd name="T15" fmla="*/ 12942 h 59"/>
                <a:gd name="T16" fmla="*/ 0 w 64"/>
                <a:gd name="T17" fmla="*/ 8395 h 59"/>
                <a:gd name="T18" fmla="*/ 8557 w 64"/>
                <a:gd name="T19" fmla="*/ 8395 h 59"/>
                <a:gd name="T20" fmla="*/ 12650 w 64"/>
                <a:gd name="T21" fmla="*/ 0 h 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4" h="59">
                  <a:moveTo>
                    <a:pt x="34" y="0"/>
                  </a:moveTo>
                  <a:lnTo>
                    <a:pt x="39" y="24"/>
                  </a:lnTo>
                  <a:lnTo>
                    <a:pt x="63" y="24"/>
                  </a:lnTo>
                  <a:lnTo>
                    <a:pt x="45" y="37"/>
                  </a:lnTo>
                  <a:lnTo>
                    <a:pt x="53" y="56"/>
                  </a:lnTo>
                  <a:lnTo>
                    <a:pt x="31" y="40"/>
                  </a:lnTo>
                  <a:lnTo>
                    <a:pt x="13" y="58"/>
                  </a:lnTo>
                  <a:lnTo>
                    <a:pt x="21" y="37"/>
                  </a:lnTo>
                  <a:lnTo>
                    <a:pt x="0" y="24"/>
                  </a:lnTo>
                  <a:lnTo>
                    <a:pt x="23" y="24"/>
                  </a:lnTo>
                  <a:lnTo>
                    <a:pt x="34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Freeform 485">
              <a:extLst>
                <a:ext uri="{FF2B5EF4-FFF2-40B4-BE49-F238E27FC236}">
                  <a16:creationId xmlns:a16="http://schemas.microsoft.com/office/drawing/2014/main" id="{1AFB3542-B9E8-48C1-AD90-A82390C92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349" y="6402384"/>
              <a:ext cx="26987" cy="23812"/>
            </a:xfrm>
            <a:custGeom>
              <a:avLst/>
              <a:gdLst>
                <a:gd name="T0" fmla="*/ 22551 w 73"/>
                <a:gd name="T1" fmla="*/ 23440 h 64"/>
                <a:gd name="T2" fmla="*/ 13678 w 73"/>
                <a:gd name="T3" fmla="*/ 16743 h 64"/>
                <a:gd name="T4" fmla="*/ 14787 w 73"/>
                <a:gd name="T5" fmla="*/ 15627 h 64"/>
                <a:gd name="T6" fmla="*/ 21811 w 73"/>
                <a:gd name="T7" fmla="*/ 20463 h 64"/>
                <a:gd name="T8" fmla="*/ 19593 w 73"/>
                <a:gd name="T9" fmla="*/ 14510 h 64"/>
                <a:gd name="T10" fmla="*/ 25508 w 73"/>
                <a:gd name="T11" fmla="*/ 10790 h 64"/>
                <a:gd name="T12" fmla="*/ 25139 w 73"/>
                <a:gd name="T13" fmla="*/ 10790 h 64"/>
                <a:gd name="T14" fmla="*/ 19593 w 73"/>
                <a:gd name="T15" fmla="*/ 14510 h 64"/>
                <a:gd name="T16" fmla="*/ 22551 w 73"/>
                <a:gd name="T17" fmla="*/ 23440 h 64"/>
                <a:gd name="T18" fmla="*/ 9242 w 73"/>
                <a:gd name="T19" fmla="*/ 20463 h 64"/>
                <a:gd name="T20" fmla="*/ 8872 w 73"/>
                <a:gd name="T21" fmla="*/ 21580 h 64"/>
                <a:gd name="T22" fmla="*/ 13678 w 73"/>
                <a:gd name="T23" fmla="*/ 16743 h 64"/>
                <a:gd name="T24" fmla="*/ 9242 w 73"/>
                <a:gd name="T25" fmla="*/ 20463 h 64"/>
                <a:gd name="T26" fmla="*/ 7024 w 73"/>
                <a:gd name="T27" fmla="*/ 22324 h 64"/>
                <a:gd name="T28" fmla="*/ 5915 w 73"/>
                <a:gd name="T29" fmla="*/ 22324 h 64"/>
                <a:gd name="T30" fmla="*/ 8872 w 73"/>
                <a:gd name="T31" fmla="*/ 14510 h 64"/>
                <a:gd name="T32" fmla="*/ 0 w 73"/>
                <a:gd name="T33" fmla="*/ 9674 h 64"/>
                <a:gd name="T34" fmla="*/ 9981 w 73"/>
                <a:gd name="T35" fmla="*/ 9674 h 64"/>
                <a:gd name="T36" fmla="*/ 13678 w 73"/>
                <a:gd name="T37" fmla="*/ 0 h 64"/>
                <a:gd name="T38" fmla="*/ 15157 w 73"/>
                <a:gd name="T39" fmla="*/ 4465 h 64"/>
                <a:gd name="T40" fmla="*/ 12939 w 73"/>
                <a:gd name="T41" fmla="*/ 10790 h 64"/>
                <a:gd name="T42" fmla="*/ 4067 w 73"/>
                <a:gd name="T43" fmla="*/ 10790 h 64"/>
                <a:gd name="T44" fmla="*/ 10721 w 73"/>
                <a:gd name="T45" fmla="*/ 14510 h 64"/>
                <a:gd name="T46" fmla="*/ 9242 w 73"/>
                <a:gd name="T47" fmla="*/ 20463 h 64"/>
                <a:gd name="T48" fmla="*/ 7024 w 73"/>
                <a:gd name="T49" fmla="*/ 22324 h 64"/>
                <a:gd name="T50" fmla="*/ 16636 w 73"/>
                <a:gd name="T51" fmla="*/ 9674 h 64"/>
                <a:gd name="T52" fmla="*/ 17375 w 73"/>
                <a:gd name="T53" fmla="*/ 9674 h 64"/>
                <a:gd name="T54" fmla="*/ 15896 w 73"/>
                <a:gd name="T55" fmla="*/ 2604 h 64"/>
                <a:gd name="T56" fmla="*/ 15157 w 73"/>
                <a:gd name="T57" fmla="*/ 4465 h 64"/>
                <a:gd name="T58" fmla="*/ 16636 w 73"/>
                <a:gd name="T59" fmla="*/ 9674 h 64"/>
                <a:gd name="T60" fmla="*/ 26617 w 73"/>
                <a:gd name="T61" fmla="*/ 9674 h 64"/>
                <a:gd name="T62" fmla="*/ 25139 w 73"/>
                <a:gd name="T63" fmla="*/ 10790 h 64"/>
                <a:gd name="T64" fmla="*/ 17745 w 73"/>
                <a:gd name="T65" fmla="*/ 10790 h 64"/>
                <a:gd name="T66" fmla="*/ 17375 w 73"/>
                <a:gd name="T67" fmla="*/ 9674 h 64"/>
                <a:gd name="T68" fmla="*/ 26617 w 73"/>
                <a:gd name="T69" fmla="*/ 9674 h 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3" h="64">
                  <a:moveTo>
                    <a:pt x="61" y="63"/>
                  </a:moveTo>
                  <a:lnTo>
                    <a:pt x="37" y="45"/>
                  </a:lnTo>
                  <a:lnTo>
                    <a:pt x="40" y="42"/>
                  </a:lnTo>
                  <a:lnTo>
                    <a:pt x="59" y="55"/>
                  </a:lnTo>
                  <a:lnTo>
                    <a:pt x="53" y="39"/>
                  </a:lnTo>
                  <a:lnTo>
                    <a:pt x="69" y="29"/>
                  </a:lnTo>
                  <a:lnTo>
                    <a:pt x="68" y="29"/>
                  </a:lnTo>
                  <a:lnTo>
                    <a:pt x="53" y="39"/>
                  </a:lnTo>
                  <a:lnTo>
                    <a:pt x="61" y="63"/>
                  </a:lnTo>
                  <a:close/>
                  <a:moveTo>
                    <a:pt x="25" y="55"/>
                  </a:moveTo>
                  <a:lnTo>
                    <a:pt x="24" y="58"/>
                  </a:lnTo>
                  <a:lnTo>
                    <a:pt x="37" y="45"/>
                  </a:lnTo>
                  <a:lnTo>
                    <a:pt x="25" y="55"/>
                  </a:lnTo>
                  <a:close/>
                  <a:moveTo>
                    <a:pt x="19" y="60"/>
                  </a:moveTo>
                  <a:lnTo>
                    <a:pt x="16" y="60"/>
                  </a:lnTo>
                  <a:lnTo>
                    <a:pt x="24" y="39"/>
                  </a:lnTo>
                  <a:lnTo>
                    <a:pt x="0" y="26"/>
                  </a:lnTo>
                  <a:lnTo>
                    <a:pt x="27" y="26"/>
                  </a:lnTo>
                  <a:lnTo>
                    <a:pt x="37" y="0"/>
                  </a:lnTo>
                  <a:lnTo>
                    <a:pt x="41" y="12"/>
                  </a:lnTo>
                  <a:lnTo>
                    <a:pt x="35" y="29"/>
                  </a:lnTo>
                  <a:lnTo>
                    <a:pt x="11" y="29"/>
                  </a:lnTo>
                  <a:lnTo>
                    <a:pt x="29" y="39"/>
                  </a:lnTo>
                  <a:lnTo>
                    <a:pt x="25" y="55"/>
                  </a:lnTo>
                  <a:lnTo>
                    <a:pt x="19" y="60"/>
                  </a:lnTo>
                  <a:close/>
                  <a:moveTo>
                    <a:pt x="45" y="26"/>
                  </a:moveTo>
                  <a:lnTo>
                    <a:pt x="47" y="26"/>
                  </a:lnTo>
                  <a:lnTo>
                    <a:pt x="43" y="7"/>
                  </a:lnTo>
                  <a:lnTo>
                    <a:pt x="41" y="12"/>
                  </a:lnTo>
                  <a:lnTo>
                    <a:pt x="45" y="26"/>
                  </a:lnTo>
                  <a:close/>
                  <a:moveTo>
                    <a:pt x="72" y="26"/>
                  </a:moveTo>
                  <a:lnTo>
                    <a:pt x="68" y="29"/>
                  </a:lnTo>
                  <a:lnTo>
                    <a:pt x="48" y="29"/>
                  </a:lnTo>
                  <a:lnTo>
                    <a:pt x="47" y="26"/>
                  </a:lnTo>
                  <a:lnTo>
                    <a:pt x="72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Freeform 486">
              <a:extLst>
                <a:ext uri="{FF2B5EF4-FFF2-40B4-BE49-F238E27FC236}">
                  <a16:creationId xmlns:a16="http://schemas.microsoft.com/office/drawing/2014/main" id="{FCE5E825-BAB8-4931-BB6B-0379C0977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7224" y="6519859"/>
              <a:ext cx="23812" cy="20637"/>
            </a:xfrm>
            <a:custGeom>
              <a:avLst/>
              <a:gdLst>
                <a:gd name="T0" fmla="*/ 12456 w 65"/>
                <a:gd name="T1" fmla="*/ 0 h 57"/>
                <a:gd name="T2" fmla="*/ 14654 w 65"/>
                <a:gd name="T3" fmla="*/ 7603 h 57"/>
                <a:gd name="T4" fmla="*/ 23446 w 65"/>
                <a:gd name="T5" fmla="*/ 7603 h 57"/>
                <a:gd name="T6" fmla="*/ 16485 w 65"/>
                <a:gd name="T7" fmla="*/ 12310 h 57"/>
                <a:gd name="T8" fmla="*/ 19416 w 65"/>
                <a:gd name="T9" fmla="*/ 20275 h 57"/>
                <a:gd name="T10" fmla="*/ 11723 w 65"/>
                <a:gd name="T11" fmla="*/ 14482 h 57"/>
                <a:gd name="T12" fmla="*/ 4762 w 65"/>
                <a:gd name="T13" fmla="*/ 20275 h 57"/>
                <a:gd name="T14" fmla="*/ 7693 w 65"/>
                <a:gd name="T15" fmla="*/ 12310 h 57"/>
                <a:gd name="T16" fmla="*/ 0 w 65"/>
                <a:gd name="T17" fmla="*/ 7603 h 57"/>
                <a:gd name="T18" fmla="*/ 8792 w 65"/>
                <a:gd name="T19" fmla="*/ 8689 h 57"/>
                <a:gd name="T20" fmla="*/ 12456 w 65"/>
                <a:gd name="T21" fmla="*/ 0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57">
                  <a:moveTo>
                    <a:pt x="34" y="0"/>
                  </a:moveTo>
                  <a:lnTo>
                    <a:pt x="40" y="21"/>
                  </a:lnTo>
                  <a:lnTo>
                    <a:pt x="64" y="21"/>
                  </a:lnTo>
                  <a:lnTo>
                    <a:pt x="45" y="34"/>
                  </a:lnTo>
                  <a:lnTo>
                    <a:pt x="53" y="56"/>
                  </a:lnTo>
                  <a:lnTo>
                    <a:pt x="32" y="40"/>
                  </a:lnTo>
                  <a:lnTo>
                    <a:pt x="13" y="56"/>
                  </a:lnTo>
                  <a:lnTo>
                    <a:pt x="21" y="34"/>
                  </a:lnTo>
                  <a:lnTo>
                    <a:pt x="0" y="21"/>
                  </a:lnTo>
                  <a:lnTo>
                    <a:pt x="24" y="24"/>
                  </a:lnTo>
                  <a:lnTo>
                    <a:pt x="34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Freeform 487">
              <a:extLst>
                <a:ext uri="{FF2B5EF4-FFF2-40B4-BE49-F238E27FC236}">
                  <a16:creationId xmlns:a16="http://schemas.microsoft.com/office/drawing/2014/main" id="{A24F65AE-89E2-405D-8F9A-C5DFB5D0D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5636" y="6518271"/>
              <a:ext cx="26988" cy="23813"/>
            </a:xfrm>
            <a:custGeom>
              <a:avLst/>
              <a:gdLst>
                <a:gd name="T0" fmla="*/ 21812 w 73"/>
                <a:gd name="T1" fmla="*/ 23441 h 64"/>
                <a:gd name="T2" fmla="*/ 13679 w 73"/>
                <a:gd name="T3" fmla="*/ 16744 h 64"/>
                <a:gd name="T4" fmla="*/ 7024 w 73"/>
                <a:gd name="T5" fmla="*/ 22697 h 64"/>
                <a:gd name="T6" fmla="*/ 5915 w 73"/>
                <a:gd name="T7" fmla="*/ 22697 h 64"/>
                <a:gd name="T8" fmla="*/ 8873 w 73"/>
                <a:gd name="T9" fmla="*/ 14511 h 64"/>
                <a:gd name="T10" fmla="*/ 0 w 73"/>
                <a:gd name="T11" fmla="*/ 9674 h 64"/>
                <a:gd name="T12" fmla="*/ 9982 w 73"/>
                <a:gd name="T13" fmla="*/ 9674 h 64"/>
                <a:gd name="T14" fmla="*/ 13679 w 73"/>
                <a:gd name="T15" fmla="*/ 0 h 64"/>
                <a:gd name="T16" fmla="*/ 14788 w 73"/>
                <a:gd name="T17" fmla="*/ 2977 h 64"/>
                <a:gd name="T18" fmla="*/ 11830 w 73"/>
                <a:gd name="T19" fmla="*/ 10790 h 64"/>
                <a:gd name="T20" fmla="*/ 2958 w 73"/>
                <a:gd name="T21" fmla="*/ 10790 h 64"/>
                <a:gd name="T22" fmla="*/ 9982 w 73"/>
                <a:gd name="T23" fmla="*/ 14511 h 64"/>
                <a:gd name="T24" fmla="*/ 8133 w 73"/>
                <a:gd name="T25" fmla="*/ 21581 h 64"/>
                <a:gd name="T26" fmla="*/ 13679 w 73"/>
                <a:gd name="T27" fmla="*/ 15627 h 64"/>
                <a:gd name="T28" fmla="*/ 20703 w 73"/>
                <a:gd name="T29" fmla="*/ 20464 h 64"/>
                <a:gd name="T30" fmla="*/ 18855 w 73"/>
                <a:gd name="T31" fmla="*/ 14511 h 64"/>
                <a:gd name="T32" fmla="*/ 24770 w 73"/>
                <a:gd name="T33" fmla="*/ 10790 h 64"/>
                <a:gd name="T34" fmla="*/ 16636 w 73"/>
                <a:gd name="T35" fmla="*/ 10790 h 64"/>
                <a:gd name="T36" fmla="*/ 15158 w 73"/>
                <a:gd name="T37" fmla="*/ 4837 h 64"/>
                <a:gd name="T38" fmla="*/ 16636 w 73"/>
                <a:gd name="T39" fmla="*/ 9674 h 64"/>
                <a:gd name="T40" fmla="*/ 26618 w 73"/>
                <a:gd name="T41" fmla="*/ 9674 h 64"/>
                <a:gd name="T42" fmla="*/ 19594 w 73"/>
                <a:gd name="T43" fmla="*/ 14511 h 64"/>
                <a:gd name="T44" fmla="*/ 21812 w 73"/>
                <a:gd name="T45" fmla="*/ 23441 h 64"/>
                <a:gd name="T46" fmla="*/ 15158 w 73"/>
                <a:gd name="T47" fmla="*/ 4837 h 64"/>
                <a:gd name="T48" fmla="*/ 14788 w 73"/>
                <a:gd name="T49" fmla="*/ 2977 h 64"/>
                <a:gd name="T50" fmla="*/ 14788 w 73"/>
                <a:gd name="T51" fmla="*/ 2977 h 64"/>
                <a:gd name="T52" fmla="*/ 15158 w 73"/>
                <a:gd name="T53" fmla="*/ 4837 h 6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3" h="64">
                  <a:moveTo>
                    <a:pt x="59" y="63"/>
                  </a:moveTo>
                  <a:lnTo>
                    <a:pt x="37" y="45"/>
                  </a:lnTo>
                  <a:lnTo>
                    <a:pt x="19" y="61"/>
                  </a:lnTo>
                  <a:lnTo>
                    <a:pt x="16" y="61"/>
                  </a:lnTo>
                  <a:lnTo>
                    <a:pt x="24" y="39"/>
                  </a:lnTo>
                  <a:lnTo>
                    <a:pt x="0" y="26"/>
                  </a:lnTo>
                  <a:lnTo>
                    <a:pt x="27" y="26"/>
                  </a:lnTo>
                  <a:lnTo>
                    <a:pt x="37" y="0"/>
                  </a:lnTo>
                  <a:lnTo>
                    <a:pt x="40" y="8"/>
                  </a:lnTo>
                  <a:lnTo>
                    <a:pt x="32" y="29"/>
                  </a:lnTo>
                  <a:lnTo>
                    <a:pt x="8" y="29"/>
                  </a:lnTo>
                  <a:lnTo>
                    <a:pt x="27" y="39"/>
                  </a:lnTo>
                  <a:lnTo>
                    <a:pt x="22" y="58"/>
                  </a:lnTo>
                  <a:lnTo>
                    <a:pt x="37" y="42"/>
                  </a:lnTo>
                  <a:lnTo>
                    <a:pt x="56" y="55"/>
                  </a:lnTo>
                  <a:lnTo>
                    <a:pt x="51" y="39"/>
                  </a:lnTo>
                  <a:lnTo>
                    <a:pt x="67" y="29"/>
                  </a:lnTo>
                  <a:lnTo>
                    <a:pt x="45" y="29"/>
                  </a:lnTo>
                  <a:lnTo>
                    <a:pt x="41" y="13"/>
                  </a:lnTo>
                  <a:lnTo>
                    <a:pt x="45" y="26"/>
                  </a:lnTo>
                  <a:lnTo>
                    <a:pt x="72" y="26"/>
                  </a:lnTo>
                  <a:lnTo>
                    <a:pt x="53" y="39"/>
                  </a:lnTo>
                  <a:lnTo>
                    <a:pt x="59" y="63"/>
                  </a:lnTo>
                  <a:close/>
                  <a:moveTo>
                    <a:pt x="41" y="13"/>
                  </a:moveTo>
                  <a:lnTo>
                    <a:pt x="40" y="8"/>
                  </a:lnTo>
                  <a:lnTo>
                    <a:pt x="4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Freeform 488">
              <a:extLst>
                <a:ext uri="{FF2B5EF4-FFF2-40B4-BE49-F238E27FC236}">
                  <a16:creationId xmlns:a16="http://schemas.microsoft.com/office/drawing/2014/main" id="{EA8C0EEB-9979-40F5-B128-238F648EA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0049" y="6518271"/>
              <a:ext cx="22225" cy="20638"/>
            </a:xfrm>
            <a:custGeom>
              <a:avLst/>
              <a:gdLst>
                <a:gd name="T0" fmla="*/ 11471 w 62"/>
                <a:gd name="T1" fmla="*/ 0 h 56"/>
                <a:gd name="T2" fmla="*/ 13263 w 62"/>
                <a:gd name="T3" fmla="*/ 7739 h 56"/>
                <a:gd name="T4" fmla="*/ 21867 w 62"/>
                <a:gd name="T5" fmla="*/ 7739 h 56"/>
                <a:gd name="T6" fmla="*/ 16131 w 62"/>
                <a:gd name="T7" fmla="*/ 12530 h 56"/>
                <a:gd name="T8" fmla="*/ 17923 w 62"/>
                <a:gd name="T9" fmla="*/ 20269 h 56"/>
                <a:gd name="T10" fmla="*/ 11471 w 62"/>
                <a:gd name="T11" fmla="*/ 14373 h 56"/>
                <a:gd name="T12" fmla="*/ 3943 w 62"/>
                <a:gd name="T13" fmla="*/ 20269 h 56"/>
                <a:gd name="T14" fmla="*/ 6811 w 62"/>
                <a:gd name="T15" fmla="*/ 12530 h 56"/>
                <a:gd name="T16" fmla="*/ 0 w 62"/>
                <a:gd name="T17" fmla="*/ 7739 h 56"/>
                <a:gd name="T18" fmla="*/ 7528 w 62"/>
                <a:gd name="T19" fmla="*/ 8476 h 56"/>
                <a:gd name="T20" fmla="*/ 11471 w 62"/>
                <a:gd name="T21" fmla="*/ 0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2" h="56">
                  <a:moveTo>
                    <a:pt x="32" y="0"/>
                  </a:moveTo>
                  <a:lnTo>
                    <a:pt x="37" y="21"/>
                  </a:lnTo>
                  <a:lnTo>
                    <a:pt x="61" y="21"/>
                  </a:lnTo>
                  <a:lnTo>
                    <a:pt x="45" y="34"/>
                  </a:lnTo>
                  <a:lnTo>
                    <a:pt x="50" y="55"/>
                  </a:lnTo>
                  <a:lnTo>
                    <a:pt x="32" y="39"/>
                  </a:lnTo>
                  <a:lnTo>
                    <a:pt x="11" y="55"/>
                  </a:lnTo>
                  <a:lnTo>
                    <a:pt x="19" y="34"/>
                  </a:lnTo>
                  <a:lnTo>
                    <a:pt x="0" y="21"/>
                  </a:lnTo>
                  <a:lnTo>
                    <a:pt x="21" y="23"/>
                  </a:lnTo>
                  <a:lnTo>
                    <a:pt x="32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Freeform 489">
              <a:extLst>
                <a:ext uri="{FF2B5EF4-FFF2-40B4-BE49-F238E27FC236}">
                  <a16:creationId xmlns:a16="http://schemas.microsoft.com/office/drawing/2014/main" id="{B222B6B0-5208-4555-9E2A-55927CD9E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8461" y="6516684"/>
              <a:ext cx="25400" cy="23812"/>
            </a:xfrm>
            <a:custGeom>
              <a:avLst/>
              <a:gdLst>
                <a:gd name="T0" fmla="*/ 20461 w 72"/>
                <a:gd name="T1" fmla="*/ 23446 h 65"/>
                <a:gd name="T2" fmla="*/ 13053 w 72"/>
                <a:gd name="T3" fmla="*/ 16485 h 65"/>
                <a:gd name="T4" fmla="*/ 6350 w 72"/>
                <a:gd name="T5" fmla="*/ 22347 h 65"/>
                <a:gd name="T6" fmla="*/ 5644 w 72"/>
                <a:gd name="T7" fmla="*/ 22347 h 65"/>
                <a:gd name="T8" fmla="*/ 8467 w 72"/>
                <a:gd name="T9" fmla="*/ 14654 h 65"/>
                <a:gd name="T10" fmla="*/ 0 w 72"/>
                <a:gd name="T11" fmla="*/ 9891 h 65"/>
                <a:gd name="T12" fmla="*/ 9172 w 72"/>
                <a:gd name="T13" fmla="*/ 9891 h 65"/>
                <a:gd name="T14" fmla="*/ 13053 w 72"/>
                <a:gd name="T15" fmla="*/ 0 h 65"/>
                <a:gd name="T16" fmla="*/ 13758 w 72"/>
                <a:gd name="T17" fmla="*/ 3297 h 65"/>
                <a:gd name="T18" fmla="*/ 11289 w 72"/>
                <a:gd name="T19" fmla="*/ 10624 h 65"/>
                <a:gd name="T20" fmla="*/ 2822 w 72"/>
                <a:gd name="T21" fmla="*/ 10624 h 65"/>
                <a:gd name="T22" fmla="*/ 9172 w 72"/>
                <a:gd name="T23" fmla="*/ 14654 h 65"/>
                <a:gd name="T24" fmla="*/ 7408 w 72"/>
                <a:gd name="T25" fmla="*/ 21614 h 65"/>
                <a:gd name="T26" fmla="*/ 13053 w 72"/>
                <a:gd name="T27" fmla="*/ 15753 h 65"/>
                <a:gd name="T28" fmla="*/ 19403 w 72"/>
                <a:gd name="T29" fmla="*/ 20515 h 65"/>
                <a:gd name="T30" fmla="*/ 17639 w 72"/>
                <a:gd name="T31" fmla="*/ 14654 h 65"/>
                <a:gd name="T32" fmla="*/ 23283 w 72"/>
                <a:gd name="T33" fmla="*/ 10624 h 65"/>
                <a:gd name="T34" fmla="*/ 15875 w 72"/>
                <a:gd name="T35" fmla="*/ 10624 h 65"/>
                <a:gd name="T36" fmla="*/ 14464 w 72"/>
                <a:gd name="T37" fmla="*/ 5129 h 65"/>
                <a:gd name="T38" fmla="*/ 15875 w 72"/>
                <a:gd name="T39" fmla="*/ 9891 h 65"/>
                <a:gd name="T40" fmla="*/ 25047 w 72"/>
                <a:gd name="T41" fmla="*/ 9891 h 65"/>
                <a:gd name="T42" fmla="*/ 18697 w 72"/>
                <a:gd name="T43" fmla="*/ 14654 h 65"/>
                <a:gd name="T44" fmla="*/ 20461 w 72"/>
                <a:gd name="T45" fmla="*/ 23446 h 65"/>
                <a:gd name="T46" fmla="*/ 14464 w 72"/>
                <a:gd name="T47" fmla="*/ 5129 h 65"/>
                <a:gd name="T48" fmla="*/ 13758 w 72"/>
                <a:gd name="T49" fmla="*/ 2931 h 65"/>
                <a:gd name="T50" fmla="*/ 13758 w 72"/>
                <a:gd name="T51" fmla="*/ 3297 h 65"/>
                <a:gd name="T52" fmla="*/ 14464 w 72"/>
                <a:gd name="T53" fmla="*/ 5129 h 6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2" h="65">
                  <a:moveTo>
                    <a:pt x="58" y="64"/>
                  </a:moveTo>
                  <a:lnTo>
                    <a:pt x="37" y="45"/>
                  </a:lnTo>
                  <a:lnTo>
                    <a:pt x="18" y="61"/>
                  </a:lnTo>
                  <a:lnTo>
                    <a:pt x="16" y="61"/>
                  </a:lnTo>
                  <a:lnTo>
                    <a:pt x="24" y="40"/>
                  </a:lnTo>
                  <a:lnTo>
                    <a:pt x="0" y="27"/>
                  </a:lnTo>
                  <a:lnTo>
                    <a:pt x="26" y="27"/>
                  </a:lnTo>
                  <a:lnTo>
                    <a:pt x="37" y="0"/>
                  </a:lnTo>
                  <a:lnTo>
                    <a:pt x="39" y="9"/>
                  </a:lnTo>
                  <a:lnTo>
                    <a:pt x="32" y="29"/>
                  </a:lnTo>
                  <a:lnTo>
                    <a:pt x="8" y="29"/>
                  </a:lnTo>
                  <a:lnTo>
                    <a:pt x="26" y="40"/>
                  </a:lnTo>
                  <a:lnTo>
                    <a:pt x="21" y="59"/>
                  </a:lnTo>
                  <a:lnTo>
                    <a:pt x="37" y="43"/>
                  </a:lnTo>
                  <a:lnTo>
                    <a:pt x="55" y="56"/>
                  </a:lnTo>
                  <a:lnTo>
                    <a:pt x="50" y="40"/>
                  </a:lnTo>
                  <a:lnTo>
                    <a:pt x="66" y="29"/>
                  </a:lnTo>
                  <a:lnTo>
                    <a:pt x="45" y="29"/>
                  </a:lnTo>
                  <a:lnTo>
                    <a:pt x="41" y="14"/>
                  </a:lnTo>
                  <a:lnTo>
                    <a:pt x="45" y="27"/>
                  </a:lnTo>
                  <a:lnTo>
                    <a:pt x="71" y="27"/>
                  </a:lnTo>
                  <a:lnTo>
                    <a:pt x="53" y="40"/>
                  </a:lnTo>
                  <a:lnTo>
                    <a:pt x="58" y="64"/>
                  </a:lnTo>
                  <a:close/>
                  <a:moveTo>
                    <a:pt x="41" y="14"/>
                  </a:moveTo>
                  <a:lnTo>
                    <a:pt x="39" y="8"/>
                  </a:lnTo>
                  <a:lnTo>
                    <a:pt x="39" y="9"/>
                  </a:lnTo>
                  <a:lnTo>
                    <a:pt x="41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Freeform 490">
              <a:extLst>
                <a:ext uri="{FF2B5EF4-FFF2-40B4-BE49-F238E27FC236}">
                  <a16:creationId xmlns:a16="http://schemas.microsoft.com/office/drawing/2014/main" id="{7713CF69-E60B-4D3B-9D45-B7A52E4A5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749" y="6397621"/>
              <a:ext cx="23812" cy="22225"/>
            </a:xfrm>
            <a:custGeom>
              <a:avLst/>
              <a:gdLst>
                <a:gd name="T0" fmla="*/ 12822 w 65"/>
                <a:gd name="T1" fmla="*/ 0 h 60"/>
                <a:gd name="T2" fmla="*/ 15753 w 65"/>
                <a:gd name="T3" fmla="*/ 8890 h 60"/>
                <a:gd name="T4" fmla="*/ 23446 w 65"/>
                <a:gd name="T5" fmla="*/ 8890 h 60"/>
                <a:gd name="T6" fmla="*/ 16485 w 65"/>
                <a:gd name="T7" fmla="*/ 13705 h 60"/>
                <a:gd name="T8" fmla="*/ 19416 w 65"/>
                <a:gd name="T9" fmla="*/ 20743 h 60"/>
                <a:gd name="T10" fmla="*/ 12822 w 65"/>
                <a:gd name="T11" fmla="*/ 14817 h 60"/>
                <a:gd name="T12" fmla="*/ 4762 w 65"/>
                <a:gd name="T13" fmla="*/ 21855 h 60"/>
                <a:gd name="T14" fmla="*/ 7693 w 65"/>
                <a:gd name="T15" fmla="*/ 13705 h 60"/>
                <a:gd name="T16" fmla="*/ 0 w 65"/>
                <a:gd name="T17" fmla="*/ 8890 h 60"/>
                <a:gd name="T18" fmla="*/ 8792 w 65"/>
                <a:gd name="T19" fmla="*/ 8890 h 60"/>
                <a:gd name="T20" fmla="*/ 12822 w 65"/>
                <a:gd name="T21" fmla="*/ 0 h 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60">
                  <a:moveTo>
                    <a:pt x="35" y="0"/>
                  </a:moveTo>
                  <a:lnTo>
                    <a:pt x="43" y="24"/>
                  </a:lnTo>
                  <a:lnTo>
                    <a:pt x="64" y="24"/>
                  </a:lnTo>
                  <a:lnTo>
                    <a:pt x="45" y="37"/>
                  </a:lnTo>
                  <a:lnTo>
                    <a:pt x="53" y="56"/>
                  </a:lnTo>
                  <a:lnTo>
                    <a:pt x="35" y="40"/>
                  </a:lnTo>
                  <a:lnTo>
                    <a:pt x="13" y="59"/>
                  </a:lnTo>
                  <a:lnTo>
                    <a:pt x="21" y="37"/>
                  </a:lnTo>
                  <a:lnTo>
                    <a:pt x="0" y="24"/>
                  </a:lnTo>
                  <a:lnTo>
                    <a:pt x="24" y="24"/>
                  </a:lnTo>
                  <a:lnTo>
                    <a:pt x="35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Freeform 491">
              <a:extLst>
                <a:ext uri="{FF2B5EF4-FFF2-40B4-BE49-F238E27FC236}">
                  <a16:creationId xmlns:a16="http://schemas.microsoft.com/office/drawing/2014/main" id="{258843B0-2CDA-4F6B-8464-6FA8A3250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749" y="6397621"/>
              <a:ext cx="25400" cy="22225"/>
            </a:xfrm>
            <a:custGeom>
              <a:avLst/>
              <a:gdLst>
                <a:gd name="T0" fmla="*/ 20461 w 72"/>
                <a:gd name="T1" fmla="*/ 21867 h 62"/>
                <a:gd name="T2" fmla="*/ 13053 w 72"/>
                <a:gd name="T3" fmla="*/ 15414 h 62"/>
                <a:gd name="T4" fmla="*/ 6350 w 72"/>
                <a:gd name="T5" fmla="*/ 21867 h 62"/>
                <a:gd name="T6" fmla="*/ 5292 w 72"/>
                <a:gd name="T7" fmla="*/ 21867 h 62"/>
                <a:gd name="T8" fmla="*/ 8114 w 72"/>
                <a:gd name="T9" fmla="*/ 14339 h 62"/>
                <a:gd name="T10" fmla="*/ 0 w 72"/>
                <a:gd name="T11" fmla="*/ 9679 h 62"/>
                <a:gd name="T12" fmla="*/ 4233 w 72"/>
                <a:gd name="T13" fmla="*/ 9679 h 62"/>
                <a:gd name="T14" fmla="*/ 9172 w 72"/>
                <a:gd name="T15" fmla="*/ 12546 h 62"/>
                <a:gd name="T16" fmla="*/ 7408 w 72"/>
                <a:gd name="T17" fmla="*/ 18999 h 62"/>
                <a:gd name="T18" fmla="*/ 13758 w 72"/>
                <a:gd name="T19" fmla="*/ 13263 h 62"/>
                <a:gd name="T20" fmla="*/ 19403 w 72"/>
                <a:gd name="T21" fmla="*/ 18999 h 62"/>
                <a:gd name="T22" fmla="*/ 17639 w 72"/>
                <a:gd name="T23" fmla="*/ 13263 h 62"/>
                <a:gd name="T24" fmla="*/ 23283 w 72"/>
                <a:gd name="T25" fmla="*/ 9679 h 62"/>
                <a:gd name="T26" fmla="*/ 16581 w 72"/>
                <a:gd name="T27" fmla="*/ 9679 h 62"/>
                <a:gd name="T28" fmla="*/ 14464 w 72"/>
                <a:gd name="T29" fmla="*/ 3585 h 62"/>
                <a:gd name="T30" fmla="*/ 16581 w 72"/>
                <a:gd name="T31" fmla="*/ 8603 h 62"/>
                <a:gd name="T32" fmla="*/ 25047 w 72"/>
                <a:gd name="T33" fmla="*/ 8603 h 62"/>
                <a:gd name="T34" fmla="*/ 18344 w 72"/>
                <a:gd name="T35" fmla="*/ 13263 h 62"/>
                <a:gd name="T36" fmla="*/ 20461 w 72"/>
                <a:gd name="T37" fmla="*/ 21867 h 62"/>
                <a:gd name="T38" fmla="*/ 9172 w 72"/>
                <a:gd name="T39" fmla="*/ 9679 h 62"/>
                <a:gd name="T40" fmla="*/ 9172 w 72"/>
                <a:gd name="T41" fmla="*/ 9320 h 62"/>
                <a:gd name="T42" fmla="*/ 2469 w 72"/>
                <a:gd name="T43" fmla="*/ 8603 h 62"/>
                <a:gd name="T44" fmla="*/ 4233 w 72"/>
                <a:gd name="T45" fmla="*/ 9679 h 62"/>
                <a:gd name="T46" fmla="*/ 9172 w 72"/>
                <a:gd name="T47" fmla="*/ 9679 h 62"/>
                <a:gd name="T48" fmla="*/ 13053 w 72"/>
                <a:gd name="T49" fmla="*/ 0 h 62"/>
                <a:gd name="T50" fmla="*/ 13758 w 72"/>
                <a:gd name="T51" fmla="*/ 2151 h 62"/>
                <a:gd name="T52" fmla="*/ 10936 w 72"/>
                <a:gd name="T53" fmla="*/ 9679 h 62"/>
                <a:gd name="T54" fmla="*/ 9172 w 72"/>
                <a:gd name="T55" fmla="*/ 9320 h 62"/>
                <a:gd name="T56" fmla="*/ 13053 w 72"/>
                <a:gd name="T57" fmla="*/ 0 h 62"/>
                <a:gd name="T58" fmla="*/ 14464 w 72"/>
                <a:gd name="T59" fmla="*/ 3585 h 62"/>
                <a:gd name="T60" fmla="*/ 13758 w 72"/>
                <a:gd name="T61" fmla="*/ 2151 h 62"/>
                <a:gd name="T62" fmla="*/ 13758 w 72"/>
                <a:gd name="T63" fmla="*/ 2151 h 62"/>
                <a:gd name="T64" fmla="*/ 14464 w 72"/>
                <a:gd name="T65" fmla="*/ 3585 h 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2" h="62">
                  <a:moveTo>
                    <a:pt x="58" y="61"/>
                  </a:moveTo>
                  <a:lnTo>
                    <a:pt x="37" y="43"/>
                  </a:lnTo>
                  <a:lnTo>
                    <a:pt x="18" y="61"/>
                  </a:lnTo>
                  <a:lnTo>
                    <a:pt x="15" y="61"/>
                  </a:lnTo>
                  <a:lnTo>
                    <a:pt x="23" y="40"/>
                  </a:lnTo>
                  <a:lnTo>
                    <a:pt x="0" y="27"/>
                  </a:lnTo>
                  <a:lnTo>
                    <a:pt x="12" y="27"/>
                  </a:lnTo>
                  <a:lnTo>
                    <a:pt x="26" y="35"/>
                  </a:lnTo>
                  <a:lnTo>
                    <a:pt x="21" y="53"/>
                  </a:lnTo>
                  <a:lnTo>
                    <a:pt x="39" y="37"/>
                  </a:lnTo>
                  <a:lnTo>
                    <a:pt x="55" y="53"/>
                  </a:lnTo>
                  <a:lnTo>
                    <a:pt x="50" y="37"/>
                  </a:lnTo>
                  <a:lnTo>
                    <a:pt x="66" y="27"/>
                  </a:lnTo>
                  <a:lnTo>
                    <a:pt x="47" y="27"/>
                  </a:lnTo>
                  <a:lnTo>
                    <a:pt x="41" y="10"/>
                  </a:lnTo>
                  <a:lnTo>
                    <a:pt x="47" y="24"/>
                  </a:lnTo>
                  <a:lnTo>
                    <a:pt x="71" y="24"/>
                  </a:lnTo>
                  <a:lnTo>
                    <a:pt x="52" y="37"/>
                  </a:lnTo>
                  <a:lnTo>
                    <a:pt x="58" y="61"/>
                  </a:lnTo>
                  <a:close/>
                  <a:moveTo>
                    <a:pt x="26" y="27"/>
                  </a:moveTo>
                  <a:lnTo>
                    <a:pt x="26" y="26"/>
                  </a:lnTo>
                  <a:lnTo>
                    <a:pt x="7" y="24"/>
                  </a:lnTo>
                  <a:lnTo>
                    <a:pt x="12" y="27"/>
                  </a:lnTo>
                  <a:lnTo>
                    <a:pt x="26" y="27"/>
                  </a:lnTo>
                  <a:close/>
                  <a:moveTo>
                    <a:pt x="37" y="0"/>
                  </a:moveTo>
                  <a:lnTo>
                    <a:pt x="39" y="6"/>
                  </a:lnTo>
                  <a:lnTo>
                    <a:pt x="31" y="27"/>
                  </a:lnTo>
                  <a:lnTo>
                    <a:pt x="26" y="26"/>
                  </a:lnTo>
                  <a:lnTo>
                    <a:pt x="37" y="0"/>
                  </a:lnTo>
                  <a:close/>
                  <a:moveTo>
                    <a:pt x="41" y="10"/>
                  </a:moveTo>
                  <a:lnTo>
                    <a:pt x="39" y="6"/>
                  </a:lnTo>
                  <a:lnTo>
                    <a:pt x="41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Freeform 492">
              <a:extLst>
                <a:ext uri="{FF2B5EF4-FFF2-40B4-BE49-F238E27FC236}">
                  <a16:creationId xmlns:a16="http://schemas.microsoft.com/office/drawing/2014/main" id="{7F89AC17-49A5-4557-BB53-1C12163D8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2274" y="6546846"/>
              <a:ext cx="33337" cy="31750"/>
            </a:xfrm>
            <a:custGeom>
              <a:avLst/>
              <a:gdLst>
                <a:gd name="T0" fmla="*/ 30040 w 91"/>
                <a:gd name="T1" fmla="*/ 10463 h 88"/>
                <a:gd name="T2" fmla="*/ 32971 w 91"/>
                <a:gd name="T3" fmla="*/ 13349 h 88"/>
                <a:gd name="T4" fmla="*/ 15386 w 91"/>
                <a:gd name="T5" fmla="*/ 31389 h 88"/>
                <a:gd name="T6" fmla="*/ 11357 w 91"/>
                <a:gd name="T7" fmla="*/ 28503 h 88"/>
                <a:gd name="T8" fmla="*/ 16485 w 91"/>
                <a:gd name="T9" fmla="*/ 8659 h 88"/>
                <a:gd name="T10" fmla="*/ 16485 w 91"/>
                <a:gd name="T11" fmla="*/ 8659 h 88"/>
                <a:gd name="T12" fmla="*/ 3663 w 91"/>
                <a:gd name="T13" fmla="*/ 20926 h 88"/>
                <a:gd name="T14" fmla="*/ 0 w 91"/>
                <a:gd name="T15" fmla="*/ 18040 h 88"/>
                <a:gd name="T16" fmla="*/ 17218 w 91"/>
                <a:gd name="T17" fmla="*/ 0 h 88"/>
                <a:gd name="T18" fmla="*/ 22347 w 91"/>
                <a:gd name="T19" fmla="*/ 3969 h 88"/>
                <a:gd name="T20" fmla="*/ 17218 w 91"/>
                <a:gd name="T21" fmla="*/ 23091 h 88"/>
                <a:gd name="T22" fmla="*/ 17218 w 91"/>
                <a:gd name="T23" fmla="*/ 23091 h 88"/>
                <a:gd name="T24" fmla="*/ 30040 w 91"/>
                <a:gd name="T25" fmla="*/ 10463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1" h="88">
                  <a:moveTo>
                    <a:pt x="82" y="29"/>
                  </a:moveTo>
                  <a:lnTo>
                    <a:pt x="90" y="37"/>
                  </a:lnTo>
                  <a:lnTo>
                    <a:pt x="42" y="87"/>
                  </a:lnTo>
                  <a:lnTo>
                    <a:pt x="31" y="79"/>
                  </a:lnTo>
                  <a:lnTo>
                    <a:pt x="45" y="24"/>
                  </a:lnTo>
                  <a:lnTo>
                    <a:pt x="10" y="58"/>
                  </a:lnTo>
                  <a:lnTo>
                    <a:pt x="0" y="50"/>
                  </a:lnTo>
                  <a:lnTo>
                    <a:pt x="47" y="0"/>
                  </a:lnTo>
                  <a:lnTo>
                    <a:pt x="61" y="11"/>
                  </a:lnTo>
                  <a:lnTo>
                    <a:pt x="47" y="64"/>
                  </a:lnTo>
                  <a:lnTo>
                    <a:pt x="82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Freeform 493">
              <a:extLst>
                <a:ext uri="{FF2B5EF4-FFF2-40B4-BE49-F238E27FC236}">
                  <a16:creationId xmlns:a16="http://schemas.microsoft.com/office/drawing/2014/main" id="{0BBC9CE3-D32E-4904-B3FE-838390750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1336" y="6308721"/>
              <a:ext cx="25400" cy="26988"/>
            </a:xfrm>
            <a:custGeom>
              <a:avLst/>
              <a:gdLst>
                <a:gd name="T0" fmla="*/ 5806 w 70"/>
                <a:gd name="T1" fmla="*/ 25509 h 73"/>
                <a:gd name="T2" fmla="*/ 0 w 70"/>
                <a:gd name="T3" fmla="*/ 24400 h 73"/>
                <a:gd name="T4" fmla="*/ 11611 w 70"/>
                <a:gd name="T5" fmla="*/ 0 h 73"/>
                <a:gd name="T6" fmla="*/ 18143 w 70"/>
                <a:gd name="T7" fmla="*/ 1109 h 73"/>
                <a:gd name="T8" fmla="*/ 25037 w 70"/>
                <a:gd name="T9" fmla="*/ 26618 h 73"/>
                <a:gd name="T10" fmla="*/ 19231 w 70"/>
                <a:gd name="T11" fmla="*/ 25509 h 73"/>
                <a:gd name="T12" fmla="*/ 18143 w 70"/>
                <a:gd name="T13" fmla="*/ 20703 h 73"/>
                <a:gd name="T14" fmla="*/ 8709 w 70"/>
                <a:gd name="T15" fmla="*/ 19594 h 73"/>
                <a:gd name="T16" fmla="*/ 5806 w 70"/>
                <a:gd name="T17" fmla="*/ 25509 h 73"/>
                <a:gd name="T18" fmla="*/ 10523 w 70"/>
                <a:gd name="T19" fmla="*/ 15527 h 73"/>
                <a:gd name="T20" fmla="*/ 17417 w 70"/>
                <a:gd name="T21" fmla="*/ 16636 h 73"/>
                <a:gd name="T22" fmla="*/ 15240 w 70"/>
                <a:gd name="T23" fmla="*/ 7024 h 73"/>
                <a:gd name="T24" fmla="*/ 15240 w 70"/>
                <a:gd name="T25" fmla="*/ 7024 h 73"/>
                <a:gd name="T26" fmla="*/ 10523 w 70"/>
                <a:gd name="T27" fmla="*/ 15527 h 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0" h="73">
                  <a:moveTo>
                    <a:pt x="16" y="69"/>
                  </a:moveTo>
                  <a:lnTo>
                    <a:pt x="0" y="66"/>
                  </a:lnTo>
                  <a:lnTo>
                    <a:pt x="32" y="0"/>
                  </a:lnTo>
                  <a:lnTo>
                    <a:pt x="50" y="3"/>
                  </a:lnTo>
                  <a:lnTo>
                    <a:pt x="69" y="72"/>
                  </a:lnTo>
                  <a:lnTo>
                    <a:pt x="53" y="69"/>
                  </a:lnTo>
                  <a:lnTo>
                    <a:pt x="50" y="56"/>
                  </a:lnTo>
                  <a:lnTo>
                    <a:pt x="24" y="53"/>
                  </a:lnTo>
                  <a:lnTo>
                    <a:pt x="16" y="69"/>
                  </a:lnTo>
                  <a:close/>
                  <a:moveTo>
                    <a:pt x="29" y="42"/>
                  </a:moveTo>
                  <a:lnTo>
                    <a:pt x="48" y="45"/>
                  </a:lnTo>
                  <a:lnTo>
                    <a:pt x="42" y="19"/>
                  </a:lnTo>
                  <a:lnTo>
                    <a:pt x="2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Freeform 494">
              <a:extLst>
                <a:ext uri="{FF2B5EF4-FFF2-40B4-BE49-F238E27FC236}">
                  <a16:creationId xmlns:a16="http://schemas.microsoft.com/office/drawing/2014/main" id="{8FC628D7-1F58-4285-987C-2CA2AA0C2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4674" y="6315071"/>
              <a:ext cx="19050" cy="28575"/>
            </a:xfrm>
            <a:custGeom>
              <a:avLst/>
              <a:gdLst>
                <a:gd name="T0" fmla="*/ 6703 w 54"/>
                <a:gd name="T1" fmla="*/ 20515 h 78"/>
                <a:gd name="T2" fmla="*/ 18697 w 54"/>
                <a:gd name="T3" fmla="*/ 24179 h 78"/>
                <a:gd name="T4" fmla="*/ 16933 w 54"/>
                <a:gd name="T5" fmla="*/ 28209 h 78"/>
                <a:gd name="T6" fmla="*/ 0 w 54"/>
                <a:gd name="T7" fmla="*/ 23080 h 78"/>
                <a:gd name="T8" fmla="*/ 8467 w 54"/>
                <a:gd name="T9" fmla="*/ 0 h 78"/>
                <a:gd name="T10" fmla="*/ 13053 w 54"/>
                <a:gd name="T11" fmla="*/ 1099 h 78"/>
                <a:gd name="T12" fmla="*/ 6703 w 54"/>
                <a:gd name="T13" fmla="*/ 20515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" h="78">
                  <a:moveTo>
                    <a:pt x="19" y="56"/>
                  </a:moveTo>
                  <a:lnTo>
                    <a:pt x="53" y="66"/>
                  </a:lnTo>
                  <a:lnTo>
                    <a:pt x="48" y="77"/>
                  </a:lnTo>
                  <a:lnTo>
                    <a:pt x="0" y="63"/>
                  </a:lnTo>
                  <a:lnTo>
                    <a:pt x="24" y="0"/>
                  </a:lnTo>
                  <a:lnTo>
                    <a:pt x="37" y="3"/>
                  </a:lnTo>
                  <a:lnTo>
                    <a:pt x="19" y="5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Freeform 495">
              <a:extLst>
                <a:ext uri="{FF2B5EF4-FFF2-40B4-BE49-F238E27FC236}">
                  <a16:creationId xmlns:a16="http://schemas.microsoft.com/office/drawing/2014/main" id="{2CE6EAC7-2674-4B16-A3AD-27CCFC59D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661" y="6326184"/>
              <a:ext cx="28575" cy="30162"/>
            </a:xfrm>
            <a:custGeom>
              <a:avLst/>
              <a:gdLst>
                <a:gd name="T0" fmla="*/ 18697 w 81"/>
                <a:gd name="T1" fmla="*/ 23984 h 83"/>
                <a:gd name="T2" fmla="*/ 4939 w 81"/>
                <a:gd name="T3" fmla="*/ 25801 h 83"/>
                <a:gd name="T4" fmla="*/ 0 w 81"/>
                <a:gd name="T5" fmla="*/ 19260 h 83"/>
                <a:gd name="T6" fmla="*/ 2117 w 81"/>
                <a:gd name="T7" fmla="*/ 13446 h 83"/>
                <a:gd name="T8" fmla="*/ 11289 w 81"/>
                <a:gd name="T9" fmla="*/ 0 h 83"/>
                <a:gd name="T10" fmla="*/ 15875 w 81"/>
                <a:gd name="T11" fmla="*/ 2907 h 83"/>
                <a:gd name="T12" fmla="*/ 6703 w 81"/>
                <a:gd name="T13" fmla="*/ 16353 h 83"/>
                <a:gd name="T14" fmla="*/ 7761 w 81"/>
                <a:gd name="T15" fmla="*/ 22894 h 83"/>
                <a:gd name="T16" fmla="*/ 14111 w 81"/>
                <a:gd name="T17" fmla="*/ 22167 h 83"/>
                <a:gd name="T18" fmla="*/ 23636 w 81"/>
                <a:gd name="T19" fmla="*/ 8722 h 83"/>
                <a:gd name="T20" fmla="*/ 28222 w 81"/>
                <a:gd name="T21" fmla="*/ 11265 h 83"/>
                <a:gd name="T22" fmla="*/ 18697 w 81"/>
                <a:gd name="T23" fmla="*/ 23984 h 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1" h="83">
                  <a:moveTo>
                    <a:pt x="53" y="66"/>
                  </a:moveTo>
                  <a:cubicBezTo>
                    <a:pt x="43" y="82"/>
                    <a:pt x="30" y="82"/>
                    <a:pt x="14" y="71"/>
                  </a:cubicBezTo>
                  <a:cubicBezTo>
                    <a:pt x="8" y="69"/>
                    <a:pt x="0" y="61"/>
                    <a:pt x="0" y="53"/>
                  </a:cubicBezTo>
                  <a:cubicBezTo>
                    <a:pt x="0" y="47"/>
                    <a:pt x="0" y="42"/>
                    <a:pt x="6" y="37"/>
                  </a:cubicBezTo>
                  <a:lnTo>
                    <a:pt x="32" y="0"/>
                  </a:lnTo>
                  <a:lnTo>
                    <a:pt x="45" y="8"/>
                  </a:lnTo>
                  <a:lnTo>
                    <a:pt x="19" y="45"/>
                  </a:lnTo>
                  <a:cubicBezTo>
                    <a:pt x="14" y="53"/>
                    <a:pt x="16" y="58"/>
                    <a:pt x="22" y="63"/>
                  </a:cubicBezTo>
                  <a:cubicBezTo>
                    <a:pt x="30" y="69"/>
                    <a:pt x="38" y="66"/>
                    <a:pt x="40" y="61"/>
                  </a:cubicBezTo>
                  <a:lnTo>
                    <a:pt x="67" y="24"/>
                  </a:lnTo>
                  <a:lnTo>
                    <a:pt x="80" y="31"/>
                  </a:lnTo>
                  <a:lnTo>
                    <a:pt x="53" y="6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Freeform 496">
              <a:extLst>
                <a:ext uri="{FF2B5EF4-FFF2-40B4-BE49-F238E27FC236}">
                  <a16:creationId xmlns:a16="http://schemas.microsoft.com/office/drawing/2014/main" id="{CF15C4DE-65A1-450A-98EE-F055BB362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8649" y="6342059"/>
              <a:ext cx="26987" cy="26987"/>
            </a:xfrm>
            <a:custGeom>
              <a:avLst/>
              <a:gdLst>
                <a:gd name="T0" fmla="*/ 4556 w 77"/>
                <a:gd name="T1" fmla="*/ 26627 h 75"/>
                <a:gd name="T2" fmla="*/ 0 w 77"/>
                <a:gd name="T3" fmla="*/ 23749 h 75"/>
                <a:gd name="T4" fmla="*/ 13669 w 77"/>
                <a:gd name="T5" fmla="*/ 7556 h 75"/>
                <a:gd name="T6" fmla="*/ 7360 w 77"/>
                <a:gd name="T7" fmla="*/ 3598 h 75"/>
                <a:gd name="T8" fmla="*/ 10865 w 77"/>
                <a:gd name="T9" fmla="*/ 0 h 75"/>
                <a:gd name="T10" fmla="*/ 26637 w 77"/>
                <a:gd name="T11" fmla="*/ 12234 h 75"/>
                <a:gd name="T12" fmla="*/ 23833 w 77"/>
                <a:gd name="T13" fmla="*/ 16192 h 75"/>
                <a:gd name="T14" fmla="*/ 17524 w 77"/>
                <a:gd name="T15" fmla="*/ 11155 h 75"/>
                <a:gd name="T16" fmla="*/ 4556 w 77"/>
                <a:gd name="T17" fmla="*/ 26627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" h="75">
                  <a:moveTo>
                    <a:pt x="13" y="74"/>
                  </a:moveTo>
                  <a:lnTo>
                    <a:pt x="0" y="66"/>
                  </a:lnTo>
                  <a:lnTo>
                    <a:pt x="39" y="21"/>
                  </a:lnTo>
                  <a:lnTo>
                    <a:pt x="21" y="10"/>
                  </a:lnTo>
                  <a:lnTo>
                    <a:pt x="31" y="0"/>
                  </a:lnTo>
                  <a:lnTo>
                    <a:pt x="76" y="34"/>
                  </a:lnTo>
                  <a:lnTo>
                    <a:pt x="68" y="45"/>
                  </a:lnTo>
                  <a:lnTo>
                    <a:pt x="50" y="31"/>
                  </a:lnTo>
                  <a:lnTo>
                    <a:pt x="13" y="7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Freeform 497">
              <a:extLst>
                <a:ext uri="{FF2B5EF4-FFF2-40B4-BE49-F238E27FC236}">
                  <a16:creationId xmlns:a16="http://schemas.microsoft.com/office/drawing/2014/main" id="{F60CAEC5-868E-4747-A728-3C02AC650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1174" y="6310309"/>
              <a:ext cx="23812" cy="28575"/>
            </a:xfrm>
            <a:custGeom>
              <a:avLst/>
              <a:gdLst>
                <a:gd name="T0" fmla="*/ 6397 w 67"/>
                <a:gd name="T1" fmla="*/ 17859 h 80"/>
                <a:gd name="T2" fmla="*/ 12084 w 67"/>
                <a:gd name="T3" fmla="*/ 20717 h 80"/>
                <a:gd name="T4" fmla="*/ 17059 w 67"/>
                <a:gd name="T5" fmla="*/ 16788 h 80"/>
                <a:gd name="T6" fmla="*/ 12084 w 67"/>
                <a:gd name="T7" fmla="*/ 15002 h 80"/>
                <a:gd name="T8" fmla="*/ 9240 w 67"/>
                <a:gd name="T9" fmla="*/ 15002 h 80"/>
                <a:gd name="T10" fmla="*/ 0 w 67"/>
                <a:gd name="T11" fmla="*/ 9287 h 80"/>
                <a:gd name="T12" fmla="*/ 8530 w 67"/>
                <a:gd name="T13" fmla="*/ 714 h 80"/>
                <a:gd name="T14" fmla="*/ 19547 w 67"/>
                <a:gd name="T15" fmla="*/ 7501 h 80"/>
                <a:gd name="T16" fmla="*/ 14927 w 67"/>
                <a:gd name="T17" fmla="*/ 8573 h 80"/>
                <a:gd name="T18" fmla="*/ 9240 w 67"/>
                <a:gd name="T19" fmla="*/ 5715 h 80"/>
                <a:gd name="T20" fmla="*/ 5686 w 67"/>
                <a:gd name="T21" fmla="*/ 9287 h 80"/>
                <a:gd name="T22" fmla="*/ 8530 w 67"/>
                <a:gd name="T23" fmla="*/ 11073 h 80"/>
                <a:gd name="T24" fmla="*/ 14927 w 67"/>
                <a:gd name="T25" fmla="*/ 12144 h 80"/>
                <a:gd name="T26" fmla="*/ 22390 w 67"/>
                <a:gd name="T27" fmla="*/ 17859 h 80"/>
                <a:gd name="T28" fmla="*/ 14216 w 67"/>
                <a:gd name="T29" fmla="*/ 27146 h 80"/>
                <a:gd name="T30" fmla="*/ 1777 w 67"/>
                <a:gd name="T31" fmla="*/ 20717 h 80"/>
                <a:gd name="T32" fmla="*/ 6397 w 67"/>
                <a:gd name="T33" fmla="*/ 17859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7" h="80">
                  <a:moveTo>
                    <a:pt x="18" y="50"/>
                  </a:moveTo>
                  <a:cubicBezTo>
                    <a:pt x="18" y="53"/>
                    <a:pt x="21" y="61"/>
                    <a:pt x="34" y="58"/>
                  </a:cubicBezTo>
                  <a:cubicBezTo>
                    <a:pt x="42" y="58"/>
                    <a:pt x="50" y="55"/>
                    <a:pt x="48" y="47"/>
                  </a:cubicBezTo>
                  <a:cubicBezTo>
                    <a:pt x="48" y="42"/>
                    <a:pt x="42" y="42"/>
                    <a:pt x="34" y="42"/>
                  </a:cubicBezTo>
                  <a:lnTo>
                    <a:pt x="26" y="42"/>
                  </a:lnTo>
                  <a:cubicBezTo>
                    <a:pt x="16" y="42"/>
                    <a:pt x="3" y="39"/>
                    <a:pt x="0" y="26"/>
                  </a:cubicBezTo>
                  <a:cubicBezTo>
                    <a:pt x="0" y="18"/>
                    <a:pt x="0" y="5"/>
                    <a:pt x="24" y="2"/>
                  </a:cubicBezTo>
                  <a:cubicBezTo>
                    <a:pt x="45" y="0"/>
                    <a:pt x="53" y="13"/>
                    <a:pt x="55" y="21"/>
                  </a:cubicBezTo>
                  <a:lnTo>
                    <a:pt x="42" y="24"/>
                  </a:lnTo>
                  <a:cubicBezTo>
                    <a:pt x="42" y="21"/>
                    <a:pt x="40" y="13"/>
                    <a:pt x="26" y="16"/>
                  </a:cubicBezTo>
                  <a:cubicBezTo>
                    <a:pt x="21" y="16"/>
                    <a:pt x="13" y="18"/>
                    <a:pt x="16" y="26"/>
                  </a:cubicBezTo>
                  <a:cubicBezTo>
                    <a:pt x="16" y="31"/>
                    <a:pt x="21" y="31"/>
                    <a:pt x="24" y="31"/>
                  </a:cubicBezTo>
                  <a:lnTo>
                    <a:pt x="42" y="34"/>
                  </a:lnTo>
                  <a:cubicBezTo>
                    <a:pt x="53" y="34"/>
                    <a:pt x="61" y="37"/>
                    <a:pt x="63" y="50"/>
                  </a:cubicBezTo>
                  <a:cubicBezTo>
                    <a:pt x="66" y="71"/>
                    <a:pt x="45" y="74"/>
                    <a:pt x="40" y="76"/>
                  </a:cubicBezTo>
                  <a:cubicBezTo>
                    <a:pt x="13" y="79"/>
                    <a:pt x="8" y="66"/>
                    <a:pt x="5" y="58"/>
                  </a:cubicBezTo>
                  <a:lnTo>
                    <a:pt x="18" y="5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Freeform 498">
              <a:extLst>
                <a:ext uri="{FF2B5EF4-FFF2-40B4-BE49-F238E27FC236}">
                  <a16:creationId xmlns:a16="http://schemas.microsoft.com/office/drawing/2014/main" id="{5872343E-A9F9-4E24-B117-14B7D8C86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9261" y="6324596"/>
              <a:ext cx="33338" cy="31750"/>
            </a:xfrm>
            <a:custGeom>
              <a:avLst/>
              <a:gdLst>
                <a:gd name="T0" fmla="*/ 27602 w 93"/>
                <a:gd name="T1" fmla="*/ 9968 h 86"/>
                <a:gd name="T2" fmla="*/ 22584 w 93"/>
                <a:gd name="T3" fmla="*/ 27320 h 86"/>
                <a:gd name="T4" fmla="*/ 5736 w 93"/>
                <a:gd name="T5" fmla="*/ 21413 h 86"/>
                <a:gd name="T6" fmla="*/ 10396 w 93"/>
                <a:gd name="T7" fmla="*/ 4061 h 86"/>
                <a:gd name="T8" fmla="*/ 27602 w 93"/>
                <a:gd name="T9" fmla="*/ 9968 h 86"/>
                <a:gd name="T10" fmla="*/ 22584 w 93"/>
                <a:gd name="T11" fmla="*/ 11814 h 86"/>
                <a:gd name="T12" fmla="*/ 12188 w 93"/>
                <a:gd name="T13" fmla="*/ 7015 h 86"/>
                <a:gd name="T14" fmla="*/ 10396 w 93"/>
                <a:gd name="T15" fmla="*/ 17721 h 86"/>
                <a:gd name="T16" fmla="*/ 20791 w 93"/>
                <a:gd name="T17" fmla="*/ 22520 h 86"/>
                <a:gd name="T18" fmla="*/ 22584 w 93"/>
                <a:gd name="T19" fmla="*/ 11814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3" h="86">
                  <a:moveTo>
                    <a:pt x="77" y="27"/>
                  </a:moveTo>
                  <a:cubicBezTo>
                    <a:pt x="92" y="56"/>
                    <a:pt x="71" y="69"/>
                    <a:pt x="63" y="74"/>
                  </a:cubicBezTo>
                  <a:cubicBezTo>
                    <a:pt x="55" y="79"/>
                    <a:pt x="32" y="85"/>
                    <a:pt x="16" y="58"/>
                  </a:cubicBezTo>
                  <a:cubicBezTo>
                    <a:pt x="0" y="29"/>
                    <a:pt x="21" y="13"/>
                    <a:pt x="29" y="11"/>
                  </a:cubicBezTo>
                  <a:cubicBezTo>
                    <a:pt x="37" y="5"/>
                    <a:pt x="61" y="0"/>
                    <a:pt x="77" y="27"/>
                  </a:cubicBezTo>
                  <a:close/>
                  <a:moveTo>
                    <a:pt x="63" y="32"/>
                  </a:moveTo>
                  <a:cubicBezTo>
                    <a:pt x="53" y="16"/>
                    <a:pt x="42" y="16"/>
                    <a:pt x="34" y="19"/>
                  </a:cubicBezTo>
                  <a:cubicBezTo>
                    <a:pt x="26" y="21"/>
                    <a:pt x="18" y="32"/>
                    <a:pt x="29" y="48"/>
                  </a:cubicBezTo>
                  <a:cubicBezTo>
                    <a:pt x="37" y="66"/>
                    <a:pt x="50" y="66"/>
                    <a:pt x="58" y="61"/>
                  </a:cubicBezTo>
                  <a:cubicBezTo>
                    <a:pt x="66" y="58"/>
                    <a:pt x="74" y="48"/>
                    <a:pt x="63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Freeform 499">
              <a:extLst>
                <a:ext uri="{FF2B5EF4-FFF2-40B4-BE49-F238E27FC236}">
                  <a16:creationId xmlns:a16="http://schemas.microsoft.com/office/drawing/2014/main" id="{CC36AD34-111C-4495-B75C-896B2BBD7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2274" y="6343646"/>
              <a:ext cx="33337" cy="31750"/>
            </a:xfrm>
            <a:custGeom>
              <a:avLst/>
              <a:gdLst>
                <a:gd name="T0" fmla="*/ 0 w 93"/>
                <a:gd name="T1" fmla="*/ 13660 h 86"/>
                <a:gd name="T2" fmla="*/ 8245 w 93"/>
                <a:gd name="T3" fmla="*/ 4799 h 86"/>
                <a:gd name="T4" fmla="*/ 18999 w 93"/>
                <a:gd name="T5" fmla="*/ 4061 h 86"/>
                <a:gd name="T6" fmla="*/ 20791 w 93"/>
                <a:gd name="T7" fmla="*/ 10706 h 86"/>
                <a:gd name="T8" fmla="*/ 27243 w 93"/>
                <a:gd name="T9" fmla="*/ 12552 h 86"/>
                <a:gd name="T10" fmla="*/ 32262 w 93"/>
                <a:gd name="T11" fmla="*/ 15506 h 86"/>
                <a:gd name="T12" fmla="*/ 32979 w 93"/>
                <a:gd name="T13" fmla="*/ 15506 h 86"/>
                <a:gd name="T14" fmla="*/ 29394 w 93"/>
                <a:gd name="T15" fmla="*/ 19567 h 86"/>
                <a:gd name="T16" fmla="*/ 25451 w 93"/>
                <a:gd name="T17" fmla="*/ 16613 h 86"/>
                <a:gd name="T18" fmla="*/ 18999 w 93"/>
                <a:gd name="T19" fmla="*/ 16613 h 86"/>
                <a:gd name="T20" fmla="*/ 15055 w 93"/>
                <a:gd name="T21" fmla="*/ 20674 h 86"/>
                <a:gd name="T22" fmla="*/ 22583 w 93"/>
                <a:gd name="T23" fmla="*/ 27320 h 86"/>
                <a:gd name="T24" fmla="*/ 18999 w 93"/>
                <a:gd name="T25" fmla="*/ 31381 h 86"/>
                <a:gd name="T26" fmla="*/ 0 w 93"/>
                <a:gd name="T27" fmla="*/ 13660 h 86"/>
                <a:gd name="T28" fmla="*/ 16131 w 93"/>
                <a:gd name="T29" fmla="*/ 13660 h 86"/>
                <a:gd name="T30" fmla="*/ 16131 w 93"/>
                <a:gd name="T31" fmla="*/ 8860 h 86"/>
                <a:gd name="T32" fmla="*/ 11112 w 93"/>
                <a:gd name="T33" fmla="*/ 8860 h 86"/>
                <a:gd name="T34" fmla="*/ 6452 w 93"/>
                <a:gd name="T35" fmla="*/ 13660 h 86"/>
                <a:gd name="T36" fmla="*/ 11112 w 93"/>
                <a:gd name="T37" fmla="*/ 18459 h 86"/>
                <a:gd name="T38" fmla="*/ 16131 w 93"/>
                <a:gd name="T39" fmla="*/ 13660 h 8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3" h="86">
                  <a:moveTo>
                    <a:pt x="0" y="37"/>
                  </a:moveTo>
                  <a:lnTo>
                    <a:pt x="23" y="13"/>
                  </a:lnTo>
                  <a:cubicBezTo>
                    <a:pt x="37" y="0"/>
                    <a:pt x="50" y="8"/>
                    <a:pt x="53" y="11"/>
                  </a:cubicBezTo>
                  <a:cubicBezTo>
                    <a:pt x="58" y="16"/>
                    <a:pt x="61" y="24"/>
                    <a:pt x="58" y="29"/>
                  </a:cubicBezTo>
                  <a:cubicBezTo>
                    <a:pt x="63" y="26"/>
                    <a:pt x="68" y="26"/>
                    <a:pt x="76" y="34"/>
                  </a:cubicBezTo>
                  <a:cubicBezTo>
                    <a:pt x="84" y="42"/>
                    <a:pt x="87" y="42"/>
                    <a:pt x="90" y="42"/>
                  </a:cubicBezTo>
                  <a:lnTo>
                    <a:pt x="92" y="42"/>
                  </a:lnTo>
                  <a:lnTo>
                    <a:pt x="82" y="53"/>
                  </a:lnTo>
                  <a:cubicBezTo>
                    <a:pt x="79" y="50"/>
                    <a:pt x="76" y="50"/>
                    <a:pt x="71" y="45"/>
                  </a:cubicBezTo>
                  <a:cubicBezTo>
                    <a:pt x="63" y="40"/>
                    <a:pt x="61" y="37"/>
                    <a:pt x="53" y="45"/>
                  </a:cubicBezTo>
                  <a:lnTo>
                    <a:pt x="42" y="56"/>
                  </a:lnTo>
                  <a:lnTo>
                    <a:pt x="63" y="74"/>
                  </a:lnTo>
                  <a:lnTo>
                    <a:pt x="53" y="85"/>
                  </a:lnTo>
                  <a:lnTo>
                    <a:pt x="0" y="37"/>
                  </a:lnTo>
                  <a:close/>
                  <a:moveTo>
                    <a:pt x="45" y="37"/>
                  </a:moveTo>
                  <a:cubicBezTo>
                    <a:pt x="50" y="32"/>
                    <a:pt x="50" y="26"/>
                    <a:pt x="45" y="24"/>
                  </a:cubicBezTo>
                  <a:cubicBezTo>
                    <a:pt x="42" y="21"/>
                    <a:pt x="37" y="19"/>
                    <a:pt x="31" y="24"/>
                  </a:cubicBezTo>
                  <a:lnTo>
                    <a:pt x="18" y="37"/>
                  </a:lnTo>
                  <a:lnTo>
                    <a:pt x="31" y="50"/>
                  </a:lnTo>
                  <a:lnTo>
                    <a:pt x="45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Freeform 500">
              <a:extLst>
                <a:ext uri="{FF2B5EF4-FFF2-40B4-BE49-F238E27FC236}">
                  <a16:creationId xmlns:a16="http://schemas.microsoft.com/office/drawing/2014/main" id="{EB892343-79E7-40E3-8BDF-01DD667F4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6899" y="6570659"/>
              <a:ext cx="31750" cy="30162"/>
            </a:xfrm>
            <a:custGeom>
              <a:avLst/>
              <a:gdLst>
                <a:gd name="T0" fmla="*/ 13660 w 86"/>
                <a:gd name="T1" fmla="*/ 1774 h 85"/>
                <a:gd name="T2" fmla="*/ 18828 w 86"/>
                <a:gd name="T3" fmla="*/ 0 h 85"/>
                <a:gd name="T4" fmla="*/ 31381 w 86"/>
                <a:gd name="T5" fmla="*/ 20581 h 85"/>
                <a:gd name="T6" fmla="*/ 26581 w 86"/>
                <a:gd name="T7" fmla="*/ 22355 h 85"/>
                <a:gd name="T8" fmla="*/ 7753 w 86"/>
                <a:gd name="T9" fmla="*/ 13129 h 85"/>
                <a:gd name="T10" fmla="*/ 7753 w 86"/>
                <a:gd name="T11" fmla="*/ 13129 h 85"/>
                <a:gd name="T12" fmla="*/ 16613 w 86"/>
                <a:gd name="T13" fmla="*/ 26968 h 85"/>
                <a:gd name="T14" fmla="*/ 12922 w 86"/>
                <a:gd name="T15" fmla="*/ 29807 h 85"/>
                <a:gd name="T16" fmla="*/ 0 w 86"/>
                <a:gd name="T17" fmla="*/ 9226 h 85"/>
                <a:gd name="T18" fmla="*/ 4799 w 86"/>
                <a:gd name="T19" fmla="*/ 6387 h 85"/>
                <a:gd name="T20" fmla="*/ 22520 w 86"/>
                <a:gd name="T21" fmla="*/ 15968 h 85"/>
                <a:gd name="T22" fmla="*/ 22520 w 86"/>
                <a:gd name="T23" fmla="*/ 15968 h 85"/>
                <a:gd name="T24" fmla="*/ 13660 w 86"/>
                <a:gd name="T25" fmla="*/ 1774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6" h="85">
                  <a:moveTo>
                    <a:pt x="37" y="5"/>
                  </a:moveTo>
                  <a:lnTo>
                    <a:pt x="51" y="0"/>
                  </a:lnTo>
                  <a:lnTo>
                    <a:pt x="85" y="58"/>
                  </a:lnTo>
                  <a:lnTo>
                    <a:pt x="72" y="63"/>
                  </a:lnTo>
                  <a:lnTo>
                    <a:pt x="21" y="37"/>
                  </a:lnTo>
                  <a:lnTo>
                    <a:pt x="45" y="76"/>
                  </a:lnTo>
                  <a:lnTo>
                    <a:pt x="35" y="84"/>
                  </a:lnTo>
                  <a:lnTo>
                    <a:pt x="0" y="26"/>
                  </a:lnTo>
                  <a:lnTo>
                    <a:pt x="13" y="18"/>
                  </a:lnTo>
                  <a:lnTo>
                    <a:pt x="61" y="45"/>
                  </a:lnTo>
                  <a:lnTo>
                    <a:pt x="37" y="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Freeform 501">
              <a:extLst>
                <a:ext uri="{FF2B5EF4-FFF2-40B4-BE49-F238E27FC236}">
                  <a16:creationId xmlns:a16="http://schemas.microsoft.com/office/drawing/2014/main" id="{751446C2-6059-4E38-9899-5A85DE9C9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9124" y="6553196"/>
              <a:ext cx="31750" cy="30163"/>
            </a:xfrm>
            <a:custGeom>
              <a:avLst/>
              <a:gdLst>
                <a:gd name="T0" fmla="*/ 0 w 88"/>
                <a:gd name="T1" fmla="*/ 11001 h 85"/>
                <a:gd name="T2" fmla="*/ 8659 w 88"/>
                <a:gd name="T3" fmla="*/ 4613 h 85"/>
                <a:gd name="T4" fmla="*/ 24895 w 88"/>
                <a:gd name="T5" fmla="*/ 7452 h 85"/>
                <a:gd name="T6" fmla="*/ 24895 w 88"/>
                <a:gd name="T7" fmla="*/ 23421 h 85"/>
                <a:gd name="T8" fmla="*/ 16236 w 88"/>
                <a:gd name="T9" fmla="*/ 29808 h 85"/>
                <a:gd name="T10" fmla="*/ 0 w 88"/>
                <a:gd name="T11" fmla="*/ 11001 h 85"/>
                <a:gd name="T12" fmla="*/ 16957 w 88"/>
                <a:gd name="T13" fmla="*/ 23421 h 85"/>
                <a:gd name="T14" fmla="*/ 20926 w 88"/>
                <a:gd name="T15" fmla="*/ 20582 h 85"/>
                <a:gd name="T16" fmla="*/ 19844 w 88"/>
                <a:gd name="T17" fmla="*/ 11001 h 85"/>
                <a:gd name="T18" fmla="*/ 10463 w 88"/>
                <a:gd name="T19" fmla="*/ 8162 h 85"/>
                <a:gd name="T20" fmla="*/ 6494 w 88"/>
                <a:gd name="T21" fmla="*/ 11001 h 85"/>
                <a:gd name="T22" fmla="*/ 16957 w 88"/>
                <a:gd name="T23" fmla="*/ 23421 h 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8" h="85">
                  <a:moveTo>
                    <a:pt x="0" y="31"/>
                  </a:moveTo>
                  <a:lnTo>
                    <a:pt x="24" y="13"/>
                  </a:lnTo>
                  <a:cubicBezTo>
                    <a:pt x="42" y="0"/>
                    <a:pt x="58" y="10"/>
                    <a:pt x="69" y="21"/>
                  </a:cubicBezTo>
                  <a:cubicBezTo>
                    <a:pt x="79" y="31"/>
                    <a:pt x="87" y="53"/>
                    <a:pt x="69" y="66"/>
                  </a:cubicBezTo>
                  <a:lnTo>
                    <a:pt x="45" y="84"/>
                  </a:lnTo>
                  <a:lnTo>
                    <a:pt x="0" y="31"/>
                  </a:lnTo>
                  <a:close/>
                  <a:moveTo>
                    <a:pt x="47" y="66"/>
                  </a:moveTo>
                  <a:lnTo>
                    <a:pt x="58" y="58"/>
                  </a:lnTo>
                  <a:cubicBezTo>
                    <a:pt x="69" y="50"/>
                    <a:pt x="63" y="39"/>
                    <a:pt x="55" y="31"/>
                  </a:cubicBezTo>
                  <a:cubicBezTo>
                    <a:pt x="42" y="15"/>
                    <a:pt x="34" y="21"/>
                    <a:pt x="29" y="23"/>
                  </a:cubicBezTo>
                  <a:lnTo>
                    <a:pt x="18" y="31"/>
                  </a:lnTo>
                  <a:lnTo>
                    <a:pt x="47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Freeform 502">
              <a:extLst>
                <a:ext uri="{FF2B5EF4-FFF2-40B4-BE49-F238E27FC236}">
                  <a16:creationId xmlns:a16="http://schemas.microsoft.com/office/drawing/2014/main" id="{1AABE250-FD56-4683-99E0-ECBA263CE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9761" y="6545259"/>
              <a:ext cx="23813" cy="20637"/>
            </a:xfrm>
            <a:custGeom>
              <a:avLst/>
              <a:gdLst>
                <a:gd name="T0" fmla="*/ 23447 w 65"/>
                <a:gd name="T1" fmla="*/ 16583 h 56"/>
                <a:gd name="T2" fmla="*/ 20516 w 65"/>
                <a:gd name="T3" fmla="*/ 20268 h 56"/>
                <a:gd name="T4" fmla="*/ 0 w 65"/>
                <a:gd name="T5" fmla="*/ 3685 h 56"/>
                <a:gd name="T6" fmla="*/ 4030 w 65"/>
                <a:gd name="T7" fmla="*/ 0 h 56"/>
                <a:gd name="T8" fmla="*/ 23447 w 65"/>
                <a:gd name="T9" fmla="*/ 16583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56">
                  <a:moveTo>
                    <a:pt x="64" y="45"/>
                  </a:moveTo>
                  <a:lnTo>
                    <a:pt x="56" y="55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64" y="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Freeform 503">
              <a:extLst>
                <a:ext uri="{FF2B5EF4-FFF2-40B4-BE49-F238E27FC236}">
                  <a16:creationId xmlns:a16="http://schemas.microsoft.com/office/drawing/2014/main" id="{ECAE0464-4197-4CFB-9DA7-D44C3EBB2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936" y="6364284"/>
              <a:ext cx="33338" cy="30162"/>
            </a:xfrm>
            <a:custGeom>
              <a:avLst/>
              <a:gdLst>
                <a:gd name="T0" fmla="*/ 29308 w 91"/>
                <a:gd name="T1" fmla="*/ 17080 h 83"/>
                <a:gd name="T2" fmla="*/ 20516 w 91"/>
                <a:gd name="T3" fmla="*/ 6541 h 83"/>
                <a:gd name="T4" fmla="*/ 16486 w 91"/>
                <a:gd name="T5" fmla="*/ 9448 h 83"/>
                <a:gd name="T6" fmla="*/ 24546 w 91"/>
                <a:gd name="T7" fmla="*/ 19260 h 83"/>
                <a:gd name="T8" fmla="*/ 20516 w 91"/>
                <a:gd name="T9" fmla="*/ 22167 h 83"/>
                <a:gd name="T10" fmla="*/ 12822 w 91"/>
                <a:gd name="T11" fmla="*/ 12356 h 83"/>
                <a:gd name="T12" fmla="*/ 6961 w 91"/>
                <a:gd name="T13" fmla="*/ 16353 h 83"/>
                <a:gd name="T14" fmla="*/ 16486 w 91"/>
                <a:gd name="T15" fmla="*/ 26891 h 83"/>
                <a:gd name="T16" fmla="*/ 12822 w 91"/>
                <a:gd name="T17" fmla="*/ 29799 h 83"/>
                <a:gd name="T18" fmla="*/ 0 w 91"/>
                <a:gd name="T19" fmla="*/ 14173 h 83"/>
                <a:gd name="T20" fmla="*/ 21615 w 91"/>
                <a:gd name="T21" fmla="*/ 0 h 83"/>
                <a:gd name="T22" fmla="*/ 32972 w 91"/>
                <a:gd name="T23" fmla="*/ 14173 h 83"/>
                <a:gd name="T24" fmla="*/ 29308 w 91"/>
                <a:gd name="T25" fmla="*/ 17080 h 8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1" h="83">
                  <a:moveTo>
                    <a:pt x="80" y="47"/>
                  </a:moveTo>
                  <a:lnTo>
                    <a:pt x="56" y="18"/>
                  </a:lnTo>
                  <a:lnTo>
                    <a:pt x="45" y="26"/>
                  </a:lnTo>
                  <a:lnTo>
                    <a:pt x="67" y="53"/>
                  </a:lnTo>
                  <a:lnTo>
                    <a:pt x="56" y="61"/>
                  </a:lnTo>
                  <a:lnTo>
                    <a:pt x="35" y="34"/>
                  </a:lnTo>
                  <a:lnTo>
                    <a:pt x="19" y="45"/>
                  </a:lnTo>
                  <a:lnTo>
                    <a:pt x="45" y="74"/>
                  </a:lnTo>
                  <a:lnTo>
                    <a:pt x="35" y="82"/>
                  </a:lnTo>
                  <a:lnTo>
                    <a:pt x="0" y="39"/>
                  </a:lnTo>
                  <a:lnTo>
                    <a:pt x="59" y="0"/>
                  </a:lnTo>
                  <a:lnTo>
                    <a:pt x="90" y="39"/>
                  </a:lnTo>
                  <a:lnTo>
                    <a:pt x="80" y="4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Freeform 504">
              <a:extLst>
                <a:ext uri="{FF2B5EF4-FFF2-40B4-BE49-F238E27FC236}">
                  <a16:creationId xmlns:a16="http://schemas.microsoft.com/office/drawing/2014/main" id="{9F5FA231-C901-49B4-9184-FEBB136C5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4499" y="6564309"/>
              <a:ext cx="34925" cy="31750"/>
            </a:xfrm>
            <a:custGeom>
              <a:avLst/>
              <a:gdLst>
                <a:gd name="T0" fmla="*/ 27940 w 95"/>
                <a:gd name="T1" fmla="*/ 22225 h 90"/>
                <a:gd name="T2" fmla="*/ 9558 w 95"/>
                <a:gd name="T3" fmla="*/ 26106 h 90"/>
                <a:gd name="T4" fmla="*/ 6617 w 95"/>
                <a:gd name="T5" fmla="*/ 9172 h 90"/>
                <a:gd name="T6" fmla="*/ 24999 w 95"/>
                <a:gd name="T7" fmla="*/ 5644 h 90"/>
                <a:gd name="T8" fmla="*/ 27940 w 95"/>
                <a:gd name="T9" fmla="*/ 22225 h 90"/>
                <a:gd name="T10" fmla="*/ 22058 w 95"/>
                <a:gd name="T11" fmla="*/ 19403 h 90"/>
                <a:gd name="T12" fmla="*/ 21323 w 95"/>
                <a:gd name="T13" fmla="*/ 9172 h 90"/>
                <a:gd name="T14" fmla="*/ 10661 w 95"/>
                <a:gd name="T15" fmla="*/ 11994 h 90"/>
                <a:gd name="T16" fmla="*/ 11397 w 95"/>
                <a:gd name="T17" fmla="*/ 22225 h 90"/>
                <a:gd name="T18" fmla="*/ 22058 w 95"/>
                <a:gd name="T19" fmla="*/ 19403 h 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5" h="90">
                  <a:moveTo>
                    <a:pt x="76" y="63"/>
                  </a:moveTo>
                  <a:cubicBezTo>
                    <a:pt x="57" y="89"/>
                    <a:pt x="34" y="79"/>
                    <a:pt x="26" y="74"/>
                  </a:cubicBezTo>
                  <a:cubicBezTo>
                    <a:pt x="18" y="69"/>
                    <a:pt x="0" y="53"/>
                    <a:pt x="18" y="26"/>
                  </a:cubicBezTo>
                  <a:cubicBezTo>
                    <a:pt x="37" y="0"/>
                    <a:pt x="60" y="10"/>
                    <a:pt x="68" y="16"/>
                  </a:cubicBezTo>
                  <a:cubicBezTo>
                    <a:pt x="76" y="21"/>
                    <a:pt x="94" y="36"/>
                    <a:pt x="76" y="63"/>
                  </a:cubicBezTo>
                  <a:close/>
                  <a:moveTo>
                    <a:pt x="60" y="55"/>
                  </a:moveTo>
                  <a:cubicBezTo>
                    <a:pt x="71" y="39"/>
                    <a:pt x="66" y="29"/>
                    <a:pt x="58" y="26"/>
                  </a:cubicBezTo>
                  <a:cubicBezTo>
                    <a:pt x="50" y="21"/>
                    <a:pt x="39" y="18"/>
                    <a:pt x="29" y="34"/>
                  </a:cubicBezTo>
                  <a:cubicBezTo>
                    <a:pt x="18" y="50"/>
                    <a:pt x="26" y="61"/>
                    <a:pt x="31" y="63"/>
                  </a:cubicBezTo>
                  <a:cubicBezTo>
                    <a:pt x="37" y="69"/>
                    <a:pt x="50" y="71"/>
                    <a:pt x="60" y="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Freeform 505">
              <a:extLst>
                <a:ext uri="{FF2B5EF4-FFF2-40B4-BE49-F238E27FC236}">
                  <a16:creationId xmlns:a16="http://schemas.microsoft.com/office/drawing/2014/main" id="{DD7E2F66-501E-439F-8617-5EAE13190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9424" y="6577009"/>
              <a:ext cx="23812" cy="28575"/>
            </a:xfrm>
            <a:custGeom>
              <a:avLst/>
              <a:gdLst>
                <a:gd name="T0" fmla="*/ 17859 w 64"/>
                <a:gd name="T1" fmla="*/ 5862 h 78"/>
                <a:gd name="T2" fmla="*/ 23440 w 64"/>
                <a:gd name="T3" fmla="*/ 7693 h 78"/>
                <a:gd name="T4" fmla="*/ 4837 w 64"/>
                <a:gd name="T5" fmla="*/ 28209 h 78"/>
                <a:gd name="T6" fmla="*/ 0 w 64"/>
                <a:gd name="T7" fmla="*/ 26011 h 78"/>
                <a:gd name="T8" fmla="*/ 1860 w 64"/>
                <a:gd name="T9" fmla="*/ 0 h 78"/>
                <a:gd name="T10" fmla="*/ 6697 w 64"/>
                <a:gd name="T11" fmla="*/ 1832 h 78"/>
                <a:gd name="T12" fmla="*/ 4837 w 64"/>
                <a:gd name="T13" fmla="*/ 21248 h 78"/>
                <a:gd name="T14" fmla="*/ 4837 w 64"/>
                <a:gd name="T15" fmla="*/ 21248 h 78"/>
                <a:gd name="T16" fmla="*/ 17859 w 64"/>
                <a:gd name="T17" fmla="*/ 5862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" h="78">
                  <a:moveTo>
                    <a:pt x="48" y="16"/>
                  </a:moveTo>
                  <a:lnTo>
                    <a:pt x="63" y="21"/>
                  </a:lnTo>
                  <a:lnTo>
                    <a:pt x="13" y="77"/>
                  </a:lnTo>
                  <a:lnTo>
                    <a:pt x="0" y="71"/>
                  </a:lnTo>
                  <a:lnTo>
                    <a:pt x="5" y="0"/>
                  </a:lnTo>
                  <a:lnTo>
                    <a:pt x="18" y="5"/>
                  </a:lnTo>
                  <a:lnTo>
                    <a:pt x="13" y="58"/>
                  </a:lnTo>
                  <a:lnTo>
                    <a:pt x="48" y="1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Freeform 506">
              <a:extLst>
                <a:ext uri="{FF2B5EF4-FFF2-40B4-BE49-F238E27FC236}">
                  <a16:creationId xmlns:a16="http://schemas.microsoft.com/office/drawing/2014/main" id="{C3553C04-CCA5-4F3B-8E57-21BD31C6D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061" y="6586534"/>
              <a:ext cx="11113" cy="25400"/>
            </a:xfrm>
            <a:custGeom>
              <a:avLst/>
              <a:gdLst>
                <a:gd name="T0" fmla="*/ 4378 w 33"/>
                <a:gd name="T1" fmla="*/ 25032 h 69"/>
                <a:gd name="T2" fmla="*/ 0 w 33"/>
                <a:gd name="T3" fmla="*/ 24296 h 69"/>
                <a:gd name="T4" fmla="*/ 6398 w 33"/>
                <a:gd name="T5" fmla="*/ 0 h 69"/>
                <a:gd name="T6" fmla="*/ 10776 w 33"/>
                <a:gd name="T7" fmla="*/ 736 h 69"/>
                <a:gd name="T8" fmla="*/ 4378 w 33"/>
                <a:gd name="T9" fmla="*/ 25032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69">
                  <a:moveTo>
                    <a:pt x="13" y="68"/>
                  </a:moveTo>
                  <a:lnTo>
                    <a:pt x="0" y="66"/>
                  </a:lnTo>
                  <a:lnTo>
                    <a:pt x="19" y="0"/>
                  </a:lnTo>
                  <a:lnTo>
                    <a:pt x="32" y="2"/>
                  </a:lnTo>
                  <a:lnTo>
                    <a:pt x="13" y="6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Freeform 507">
              <a:extLst>
                <a:ext uri="{FF2B5EF4-FFF2-40B4-BE49-F238E27FC236}">
                  <a16:creationId xmlns:a16="http://schemas.microsoft.com/office/drawing/2014/main" id="{65DC2122-2D60-43C3-A19A-A2DF98D05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8161" y="6588121"/>
              <a:ext cx="26988" cy="26988"/>
            </a:xfrm>
            <a:custGeom>
              <a:avLst/>
              <a:gdLst>
                <a:gd name="T0" fmla="*/ 26638 w 77"/>
                <a:gd name="T1" fmla="*/ 24829 h 75"/>
                <a:gd name="T2" fmla="*/ 21380 w 77"/>
                <a:gd name="T3" fmla="*/ 24829 h 75"/>
                <a:gd name="T4" fmla="*/ 20329 w 77"/>
                <a:gd name="T5" fmla="*/ 4678 h 75"/>
                <a:gd name="T6" fmla="*/ 20329 w 77"/>
                <a:gd name="T7" fmla="*/ 4678 h 75"/>
                <a:gd name="T8" fmla="*/ 16473 w 77"/>
                <a:gd name="T9" fmla="*/ 25549 h 75"/>
                <a:gd name="T10" fmla="*/ 11917 w 77"/>
                <a:gd name="T11" fmla="*/ 25549 h 75"/>
                <a:gd name="T12" fmla="*/ 5608 w 77"/>
                <a:gd name="T13" fmla="*/ 5757 h 75"/>
                <a:gd name="T14" fmla="*/ 5608 w 77"/>
                <a:gd name="T15" fmla="*/ 5757 h 75"/>
                <a:gd name="T16" fmla="*/ 7360 w 77"/>
                <a:gd name="T17" fmla="*/ 25549 h 75"/>
                <a:gd name="T18" fmla="*/ 1752 w 77"/>
                <a:gd name="T19" fmla="*/ 26628 h 75"/>
                <a:gd name="T20" fmla="*/ 0 w 77"/>
                <a:gd name="T21" fmla="*/ 1799 h 75"/>
                <a:gd name="T22" fmla="*/ 8412 w 77"/>
                <a:gd name="T23" fmla="*/ 1799 h 75"/>
                <a:gd name="T24" fmla="*/ 13669 w 77"/>
                <a:gd name="T25" fmla="*/ 20151 h 75"/>
                <a:gd name="T26" fmla="*/ 13669 w 77"/>
                <a:gd name="T27" fmla="*/ 20151 h 75"/>
                <a:gd name="T28" fmla="*/ 17525 w 77"/>
                <a:gd name="T29" fmla="*/ 1080 h 75"/>
                <a:gd name="T30" fmla="*/ 24885 w 77"/>
                <a:gd name="T31" fmla="*/ 0 h 75"/>
                <a:gd name="T32" fmla="*/ 26638 w 77"/>
                <a:gd name="T33" fmla="*/ 24829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75">
                  <a:moveTo>
                    <a:pt x="76" y="69"/>
                  </a:moveTo>
                  <a:lnTo>
                    <a:pt x="61" y="69"/>
                  </a:lnTo>
                  <a:lnTo>
                    <a:pt x="58" y="13"/>
                  </a:lnTo>
                  <a:lnTo>
                    <a:pt x="47" y="71"/>
                  </a:lnTo>
                  <a:lnTo>
                    <a:pt x="34" y="71"/>
                  </a:lnTo>
                  <a:lnTo>
                    <a:pt x="16" y="16"/>
                  </a:lnTo>
                  <a:lnTo>
                    <a:pt x="21" y="71"/>
                  </a:lnTo>
                  <a:lnTo>
                    <a:pt x="5" y="74"/>
                  </a:lnTo>
                  <a:lnTo>
                    <a:pt x="0" y="5"/>
                  </a:lnTo>
                  <a:lnTo>
                    <a:pt x="24" y="5"/>
                  </a:lnTo>
                  <a:lnTo>
                    <a:pt x="39" y="56"/>
                  </a:lnTo>
                  <a:lnTo>
                    <a:pt x="50" y="3"/>
                  </a:lnTo>
                  <a:lnTo>
                    <a:pt x="71" y="0"/>
                  </a:lnTo>
                  <a:lnTo>
                    <a:pt x="76" y="6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Freeform 508">
              <a:extLst>
                <a:ext uri="{FF2B5EF4-FFF2-40B4-BE49-F238E27FC236}">
                  <a16:creationId xmlns:a16="http://schemas.microsoft.com/office/drawing/2014/main" id="{80FC0DC7-7A04-4478-A363-119272E25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499" y="6583359"/>
              <a:ext cx="26987" cy="26987"/>
            </a:xfrm>
            <a:custGeom>
              <a:avLst/>
              <a:gdLst>
                <a:gd name="T0" fmla="*/ 24799 w 74"/>
                <a:gd name="T1" fmla="*/ 14033 h 75"/>
                <a:gd name="T2" fmla="*/ 16776 w 74"/>
                <a:gd name="T3" fmla="*/ 25548 h 75"/>
                <a:gd name="T4" fmla="*/ 8388 w 74"/>
                <a:gd name="T5" fmla="*/ 24828 h 75"/>
                <a:gd name="T6" fmla="*/ 4376 w 74"/>
                <a:gd name="T7" fmla="*/ 19071 h 75"/>
                <a:gd name="T8" fmla="*/ 0 w 74"/>
                <a:gd name="T9" fmla="*/ 3598 h 75"/>
                <a:gd name="T10" fmla="*/ 5470 w 74"/>
                <a:gd name="T11" fmla="*/ 2879 h 75"/>
                <a:gd name="T12" fmla="*/ 9117 w 74"/>
                <a:gd name="T13" fmla="*/ 17991 h 75"/>
                <a:gd name="T14" fmla="*/ 14952 w 74"/>
                <a:gd name="T15" fmla="*/ 21949 h 75"/>
                <a:gd name="T16" fmla="*/ 18964 w 74"/>
                <a:gd name="T17" fmla="*/ 16192 h 75"/>
                <a:gd name="T18" fmla="*/ 14952 w 74"/>
                <a:gd name="T19" fmla="*/ 720 h 75"/>
                <a:gd name="T20" fmla="*/ 20787 w 74"/>
                <a:gd name="T21" fmla="*/ 0 h 75"/>
                <a:gd name="T22" fmla="*/ 24799 w 74"/>
                <a:gd name="T23" fmla="*/ 14033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4" h="75">
                  <a:moveTo>
                    <a:pt x="68" y="39"/>
                  </a:moveTo>
                  <a:cubicBezTo>
                    <a:pt x="73" y="58"/>
                    <a:pt x="62" y="66"/>
                    <a:pt x="46" y="71"/>
                  </a:cubicBezTo>
                  <a:cubicBezTo>
                    <a:pt x="41" y="74"/>
                    <a:pt x="30" y="74"/>
                    <a:pt x="23" y="69"/>
                  </a:cubicBezTo>
                  <a:cubicBezTo>
                    <a:pt x="17" y="66"/>
                    <a:pt x="15" y="61"/>
                    <a:pt x="12" y="53"/>
                  </a:cubicBezTo>
                  <a:lnTo>
                    <a:pt x="0" y="10"/>
                  </a:lnTo>
                  <a:lnTo>
                    <a:pt x="15" y="8"/>
                  </a:lnTo>
                  <a:lnTo>
                    <a:pt x="25" y="50"/>
                  </a:lnTo>
                  <a:cubicBezTo>
                    <a:pt x="28" y="58"/>
                    <a:pt x="33" y="61"/>
                    <a:pt x="41" y="61"/>
                  </a:cubicBezTo>
                  <a:cubicBezTo>
                    <a:pt x="52" y="58"/>
                    <a:pt x="54" y="53"/>
                    <a:pt x="52" y="45"/>
                  </a:cubicBezTo>
                  <a:lnTo>
                    <a:pt x="41" y="2"/>
                  </a:lnTo>
                  <a:lnTo>
                    <a:pt x="57" y="0"/>
                  </a:lnTo>
                  <a:lnTo>
                    <a:pt x="68" y="3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Freeform 509">
              <a:extLst>
                <a:ext uri="{FF2B5EF4-FFF2-40B4-BE49-F238E27FC236}">
                  <a16:creationId xmlns:a16="http://schemas.microsoft.com/office/drawing/2014/main" id="{D8E1E3CC-9DC1-47EF-87DA-BF2342E95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0049" y="6369046"/>
              <a:ext cx="23812" cy="26988"/>
            </a:xfrm>
            <a:custGeom>
              <a:avLst/>
              <a:gdLst>
                <a:gd name="T0" fmla="*/ 23457 w 67"/>
                <a:gd name="T1" fmla="*/ 23133 h 77"/>
                <a:gd name="T2" fmla="*/ 20613 w 67"/>
                <a:gd name="T3" fmla="*/ 26638 h 77"/>
                <a:gd name="T4" fmla="*/ 0 w 67"/>
                <a:gd name="T5" fmla="*/ 13669 h 77"/>
                <a:gd name="T6" fmla="*/ 6397 w 67"/>
                <a:gd name="T7" fmla="*/ 4556 h 77"/>
                <a:gd name="T8" fmla="*/ 17770 w 67"/>
                <a:gd name="T9" fmla="*/ 2453 h 77"/>
                <a:gd name="T10" fmla="*/ 19547 w 67"/>
                <a:gd name="T11" fmla="*/ 12968 h 77"/>
                <a:gd name="T12" fmla="*/ 15993 w 67"/>
                <a:gd name="T13" fmla="*/ 17525 h 77"/>
                <a:gd name="T14" fmla="*/ 23457 w 67"/>
                <a:gd name="T15" fmla="*/ 23133 h 77"/>
                <a:gd name="T16" fmla="*/ 14927 w 67"/>
                <a:gd name="T17" fmla="*/ 11917 h 77"/>
                <a:gd name="T18" fmla="*/ 13861 w 67"/>
                <a:gd name="T19" fmla="*/ 6309 h 77"/>
                <a:gd name="T20" fmla="*/ 8530 w 67"/>
                <a:gd name="T21" fmla="*/ 8061 h 77"/>
                <a:gd name="T22" fmla="*/ 5686 w 67"/>
                <a:gd name="T23" fmla="*/ 11917 h 77"/>
                <a:gd name="T24" fmla="*/ 12084 w 67"/>
                <a:gd name="T25" fmla="*/ 15772 h 77"/>
                <a:gd name="T26" fmla="*/ 14927 w 67"/>
                <a:gd name="T27" fmla="*/ 11917 h 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7" h="77">
                  <a:moveTo>
                    <a:pt x="66" y="66"/>
                  </a:moveTo>
                  <a:lnTo>
                    <a:pt x="58" y="76"/>
                  </a:lnTo>
                  <a:lnTo>
                    <a:pt x="0" y="39"/>
                  </a:lnTo>
                  <a:lnTo>
                    <a:pt x="18" y="13"/>
                  </a:lnTo>
                  <a:cubicBezTo>
                    <a:pt x="26" y="2"/>
                    <a:pt x="39" y="0"/>
                    <a:pt x="50" y="7"/>
                  </a:cubicBezTo>
                  <a:cubicBezTo>
                    <a:pt x="55" y="10"/>
                    <a:pt x="66" y="23"/>
                    <a:pt x="55" y="37"/>
                  </a:cubicBezTo>
                  <a:lnTo>
                    <a:pt x="45" y="50"/>
                  </a:lnTo>
                  <a:lnTo>
                    <a:pt x="66" y="66"/>
                  </a:lnTo>
                  <a:close/>
                  <a:moveTo>
                    <a:pt x="42" y="34"/>
                  </a:moveTo>
                  <a:cubicBezTo>
                    <a:pt x="47" y="26"/>
                    <a:pt x="42" y="21"/>
                    <a:pt x="39" y="18"/>
                  </a:cubicBezTo>
                  <a:cubicBezTo>
                    <a:pt x="34" y="15"/>
                    <a:pt x="29" y="15"/>
                    <a:pt x="24" y="23"/>
                  </a:cubicBezTo>
                  <a:lnTo>
                    <a:pt x="16" y="34"/>
                  </a:lnTo>
                  <a:lnTo>
                    <a:pt x="34" y="45"/>
                  </a:lnTo>
                  <a:lnTo>
                    <a:pt x="42" y="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Freeform 510">
              <a:extLst>
                <a:ext uri="{FF2B5EF4-FFF2-40B4-BE49-F238E27FC236}">
                  <a16:creationId xmlns:a16="http://schemas.microsoft.com/office/drawing/2014/main" id="{50C23100-DDFE-4FD8-BFB9-660567C40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8799" y="6554784"/>
              <a:ext cx="9525" cy="6350"/>
            </a:xfrm>
            <a:custGeom>
              <a:avLst/>
              <a:gdLst>
                <a:gd name="T0" fmla="*/ 2286 w 25"/>
                <a:gd name="T1" fmla="*/ 6016 h 19"/>
                <a:gd name="T2" fmla="*/ 0 w 25"/>
                <a:gd name="T3" fmla="*/ 6016 h 19"/>
                <a:gd name="T4" fmla="*/ 7239 w 25"/>
                <a:gd name="T5" fmla="*/ 1671 h 19"/>
                <a:gd name="T6" fmla="*/ 2286 w 25"/>
                <a:gd name="T7" fmla="*/ 6016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19">
                  <a:moveTo>
                    <a:pt x="6" y="18"/>
                  </a:moveTo>
                  <a:lnTo>
                    <a:pt x="0" y="18"/>
                  </a:lnTo>
                  <a:cubicBezTo>
                    <a:pt x="3" y="13"/>
                    <a:pt x="11" y="0"/>
                    <a:pt x="19" y="5"/>
                  </a:cubicBezTo>
                  <a:cubicBezTo>
                    <a:pt x="24" y="16"/>
                    <a:pt x="11" y="13"/>
                    <a:pt x="6" y="1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Freeform 511">
              <a:extLst>
                <a:ext uri="{FF2B5EF4-FFF2-40B4-BE49-F238E27FC236}">
                  <a16:creationId xmlns:a16="http://schemas.microsoft.com/office/drawing/2014/main" id="{590605DD-92F9-410A-8D6A-1B4650F7B0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24" y="6481759"/>
              <a:ext cx="7937" cy="4762"/>
            </a:xfrm>
            <a:custGeom>
              <a:avLst/>
              <a:gdLst>
                <a:gd name="T0" fmla="*/ 7540 w 20"/>
                <a:gd name="T1" fmla="*/ 4365 h 12"/>
                <a:gd name="T2" fmla="*/ 0 w 20"/>
                <a:gd name="T3" fmla="*/ 4365 h 12"/>
                <a:gd name="T4" fmla="*/ 7540 w 20"/>
                <a:gd name="T5" fmla="*/ 2381 h 12"/>
                <a:gd name="T6" fmla="*/ 7540 w 20"/>
                <a:gd name="T7" fmla="*/ 4365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2">
                  <a:moveTo>
                    <a:pt x="19" y="11"/>
                  </a:moveTo>
                  <a:lnTo>
                    <a:pt x="0" y="11"/>
                  </a:lnTo>
                  <a:cubicBezTo>
                    <a:pt x="0" y="0"/>
                    <a:pt x="16" y="0"/>
                    <a:pt x="19" y="6"/>
                  </a:cubicBezTo>
                  <a:lnTo>
                    <a:pt x="19" y="1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Freeform 512">
              <a:extLst>
                <a:ext uri="{FF2B5EF4-FFF2-40B4-BE49-F238E27FC236}">
                  <a16:creationId xmlns:a16="http://schemas.microsoft.com/office/drawing/2014/main" id="{FEDA14D4-9397-40C1-9420-59ECFB43B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274" y="6435721"/>
              <a:ext cx="15875" cy="6350"/>
            </a:xfrm>
            <a:custGeom>
              <a:avLst/>
              <a:gdLst>
                <a:gd name="T0" fmla="*/ 0 w 46"/>
                <a:gd name="T1" fmla="*/ 5976 h 17"/>
                <a:gd name="T2" fmla="*/ 3451 w 46"/>
                <a:gd name="T3" fmla="*/ 2241 h 17"/>
                <a:gd name="T4" fmla="*/ 11734 w 46"/>
                <a:gd name="T5" fmla="*/ 1121 h 17"/>
                <a:gd name="T6" fmla="*/ 15530 w 46"/>
                <a:gd name="T7" fmla="*/ 0 h 17"/>
                <a:gd name="T8" fmla="*/ 13804 w 46"/>
                <a:gd name="T9" fmla="*/ 4109 h 17"/>
                <a:gd name="T10" fmla="*/ 8973 w 46"/>
                <a:gd name="T11" fmla="*/ 5976 h 17"/>
                <a:gd name="T12" fmla="*/ 10008 w 46"/>
                <a:gd name="T13" fmla="*/ 4109 h 17"/>
                <a:gd name="T14" fmla="*/ 4486 w 46"/>
                <a:gd name="T15" fmla="*/ 4109 h 17"/>
                <a:gd name="T16" fmla="*/ 1726 w 46"/>
                <a:gd name="T17" fmla="*/ 5976 h 17"/>
                <a:gd name="T18" fmla="*/ 0 w 46"/>
                <a:gd name="T19" fmla="*/ 597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" h="17">
                  <a:moveTo>
                    <a:pt x="0" y="16"/>
                  </a:moveTo>
                  <a:lnTo>
                    <a:pt x="10" y="6"/>
                  </a:lnTo>
                  <a:lnTo>
                    <a:pt x="34" y="3"/>
                  </a:lnTo>
                  <a:lnTo>
                    <a:pt x="45" y="0"/>
                  </a:lnTo>
                  <a:lnTo>
                    <a:pt x="40" y="11"/>
                  </a:lnTo>
                  <a:lnTo>
                    <a:pt x="26" y="16"/>
                  </a:lnTo>
                  <a:lnTo>
                    <a:pt x="29" y="11"/>
                  </a:lnTo>
                  <a:lnTo>
                    <a:pt x="13" y="11"/>
                  </a:lnTo>
                  <a:lnTo>
                    <a:pt x="5" y="16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Freeform 513">
              <a:extLst>
                <a:ext uri="{FF2B5EF4-FFF2-40B4-BE49-F238E27FC236}">
                  <a16:creationId xmlns:a16="http://schemas.microsoft.com/office/drawing/2014/main" id="{413E316F-B03A-4278-A591-91325B17F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5149" y="6435721"/>
              <a:ext cx="11112" cy="6350"/>
            </a:xfrm>
            <a:custGeom>
              <a:avLst/>
              <a:gdLst>
                <a:gd name="T0" fmla="*/ 4514 w 32"/>
                <a:gd name="T1" fmla="*/ 1121 h 17"/>
                <a:gd name="T2" fmla="*/ 7292 w 32"/>
                <a:gd name="T3" fmla="*/ 0 h 17"/>
                <a:gd name="T4" fmla="*/ 10765 w 32"/>
                <a:gd name="T5" fmla="*/ 2241 h 17"/>
                <a:gd name="T6" fmla="*/ 8681 w 32"/>
                <a:gd name="T7" fmla="*/ 4109 h 17"/>
                <a:gd name="T8" fmla="*/ 5556 w 32"/>
                <a:gd name="T9" fmla="*/ 4856 h 17"/>
                <a:gd name="T10" fmla="*/ 4514 w 32"/>
                <a:gd name="T11" fmla="*/ 5976 h 17"/>
                <a:gd name="T12" fmla="*/ 2778 w 32"/>
                <a:gd name="T13" fmla="*/ 4856 h 17"/>
                <a:gd name="T14" fmla="*/ 0 w 32"/>
                <a:gd name="T15" fmla="*/ 5976 h 17"/>
                <a:gd name="T16" fmla="*/ 0 w 32"/>
                <a:gd name="T17" fmla="*/ 4109 h 17"/>
                <a:gd name="T18" fmla="*/ 1736 w 32"/>
                <a:gd name="T19" fmla="*/ 4109 h 17"/>
                <a:gd name="T20" fmla="*/ 695 w 32"/>
                <a:gd name="T21" fmla="*/ 2241 h 17"/>
                <a:gd name="T22" fmla="*/ 1736 w 32"/>
                <a:gd name="T23" fmla="*/ 1121 h 17"/>
                <a:gd name="T24" fmla="*/ 4514 w 32"/>
                <a:gd name="T25" fmla="*/ 1121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17">
                  <a:moveTo>
                    <a:pt x="13" y="3"/>
                  </a:moveTo>
                  <a:lnTo>
                    <a:pt x="21" y="0"/>
                  </a:lnTo>
                  <a:lnTo>
                    <a:pt x="31" y="6"/>
                  </a:lnTo>
                  <a:lnTo>
                    <a:pt x="25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8" y="13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2" y="6"/>
                  </a:lnTo>
                  <a:lnTo>
                    <a:pt x="5" y="3"/>
                  </a:lnTo>
                  <a:lnTo>
                    <a:pt x="13" y="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Freeform 514">
              <a:extLst>
                <a:ext uri="{FF2B5EF4-FFF2-40B4-BE49-F238E27FC236}">
                  <a16:creationId xmlns:a16="http://schemas.microsoft.com/office/drawing/2014/main" id="{B6D996B8-60FA-4C9B-8AD5-768A46143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849" y="6438896"/>
              <a:ext cx="6350" cy="3175"/>
            </a:xfrm>
            <a:custGeom>
              <a:avLst/>
              <a:gdLst>
                <a:gd name="T0" fmla="*/ 0 w 17"/>
                <a:gd name="T1" fmla="*/ 1058 h 9"/>
                <a:gd name="T2" fmla="*/ 1868 w 17"/>
                <a:gd name="T3" fmla="*/ 0 h 9"/>
                <a:gd name="T4" fmla="*/ 5976 w 17"/>
                <a:gd name="T5" fmla="*/ 0 h 9"/>
                <a:gd name="T6" fmla="*/ 4856 w 17"/>
                <a:gd name="T7" fmla="*/ 1764 h 9"/>
                <a:gd name="T8" fmla="*/ 0 w 17"/>
                <a:gd name="T9" fmla="*/ 2822 h 9"/>
                <a:gd name="T10" fmla="*/ 0 w 17"/>
                <a:gd name="T11" fmla="*/ 105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9">
                  <a:moveTo>
                    <a:pt x="0" y="3"/>
                  </a:moveTo>
                  <a:lnTo>
                    <a:pt x="5" y="0"/>
                  </a:lnTo>
                  <a:lnTo>
                    <a:pt x="16" y="0"/>
                  </a:lnTo>
                  <a:lnTo>
                    <a:pt x="13" y="5"/>
                  </a:lnTo>
                  <a:lnTo>
                    <a:pt x="0" y="8"/>
                  </a:lnTo>
                  <a:lnTo>
                    <a:pt x="0" y="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Freeform 515">
              <a:extLst>
                <a:ext uri="{FF2B5EF4-FFF2-40B4-BE49-F238E27FC236}">
                  <a16:creationId xmlns:a16="http://schemas.microsoft.com/office/drawing/2014/main" id="{B428C754-3608-4B92-8E79-CA738DC35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449" y="6442071"/>
              <a:ext cx="4762" cy="3175"/>
            </a:xfrm>
            <a:custGeom>
              <a:avLst/>
              <a:gdLst>
                <a:gd name="T0" fmla="*/ 952 w 15"/>
                <a:gd name="T1" fmla="*/ 0 h 7"/>
                <a:gd name="T2" fmla="*/ 4445 w 15"/>
                <a:gd name="T3" fmla="*/ 0 h 7"/>
                <a:gd name="T4" fmla="*/ 3492 w 15"/>
                <a:gd name="T5" fmla="*/ 2721 h 7"/>
                <a:gd name="T6" fmla="*/ 0 w 15"/>
                <a:gd name="T7" fmla="*/ 2721 h 7"/>
                <a:gd name="T8" fmla="*/ 952 w 15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7">
                  <a:moveTo>
                    <a:pt x="3" y="0"/>
                  </a:moveTo>
                  <a:lnTo>
                    <a:pt x="14" y="0"/>
                  </a:lnTo>
                  <a:lnTo>
                    <a:pt x="11" y="6"/>
                  </a:lnTo>
                  <a:lnTo>
                    <a:pt x="0" y="6"/>
                  </a:lnTo>
                  <a:lnTo>
                    <a:pt x="3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Freeform 516">
              <a:extLst>
                <a:ext uri="{FF2B5EF4-FFF2-40B4-BE49-F238E27FC236}">
                  <a16:creationId xmlns:a16="http://schemas.microsoft.com/office/drawing/2014/main" id="{802C0D43-6911-4A93-9160-A4571F081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849" y="6440484"/>
              <a:ext cx="4762" cy="1587"/>
            </a:xfrm>
            <a:custGeom>
              <a:avLst/>
              <a:gdLst>
                <a:gd name="T0" fmla="*/ 0 w 12"/>
                <a:gd name="T1" fmla="*/ 1323 h 6"/>
                <a:gd name="T2" fmla="*/ 3175 w 12"/>
                <a:gd name="T3" fmla="*/ 0 h 6"/>
                <a:gd name="T4" fmla="*/ 4365 w 12"/>
                <a:gd name="T5" fmla="*/ 794 h 6"/>
                <a:gd name="T6" fmla="*/ 2381 w 12"/>
                <a:gd name="T7" fmla="*/ 1323 h 6"/>
                <a:gd name="T8" fmla="*/ 0 w 12"/>
                <a:gd name="T9" fmla="*/ 1323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6">
                  <a:moveTo>
                    <a:pt x="0" y="5"/>
                  </a:moveTo>
                  <a:lnTo>
                    <a:pt x="8" y="0"/>
                  </a:lnTo>
                  <a:lnTo>
                    <a:pt x="11" y="3"/>
                  </a:lnTo>
                  <a:lnTo>
                    <a:pt x="6" y="5"/>
                  </a:lnTo>
                  <a:lnTo>
                    <a:pt x="0" y="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Freeform 517">
              <a:extLst>
                <a:ext uri="{FF2B5EF4-FFF2-40B4-BE49-F238E27FC236}">
                  <a16:creationId xmlns:a16="http://schemas.microsoft.com/office/drawing/2014/main" id="{103F6073-72DA-4008-9B1F-B6CF747090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6261" y="6443659"/>
              <a:ext cx="3175" cy="4762"/>
            </a:xfrm>
            <a:custGeom>
              <a:avLst/>
              <a:gdLst>
                <a:gd name="T0" fmla="*/ 0 w 9"/>
                <a:gd name="T1" fmla="*/ 1984 h 12"/>
                <a:gd name="T2" fmla="*/ 706 w 9"/>
                <a:gd name="T3" fmla="*/ 4365 h 12"/>
                <a:gd name="T4" fmla="*/ 2822 w 9"/>
                <a:gd name="T5" fmla="*/ 4365 h 12"/>
                <a:gd name="T6" fmla="*/ 1764 w 9"/>
                <a:gd name="T7" fmla="*/ 0 h 12"/>
                <a:gd name="T8" fmla="*/ 0 w 9"/>
                <a:gd name="T9" fmla="*/ 198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2">
                  <a:moveTo>
                    <a:pt x="0" y="5"/>
                  </a:moveTo>
                  <a:lnTo>
                    <a:pt x="2" y="11"/>
                  </a:lnTo>
                  <a:lnTo>
                    <a:pt x="8" y="11"/>
                  </a:lnTo>
                  <a:lnTo>
                    <a:pt x="5" y="0"/>
                  </a:lnTo>
                  <a:lnTo>
                    <a:pt x="0" y="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Freeform 518">
              <a:extLst>
                <a:ext uri="{FF2B5EF4-FFF2-40B4-BE49-F238E27FC236}">
                  <a16:creationId xmlns:a16="http://schemas.microsoft.com/office/drawing/2014/main" id="{B4D18D76-57D6-4CD8-87E5-BA0D6165B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1024" y="6443659"/>
              <a:ext cx="3175" cy="4762"/>
            </a:xfrm>
            <a:custGeom>
              <a:avLst/>
              <a:gdLst>
                <a:gd name="T0" fmla="*/ 1764 w 9"/>
                <a:gd name="T1" fmla="*/ 4365 h 12"/>
                <a:gd name="T2" fmla="*/ 2822 w 9"/>
                <a:gd name="T3" fmla="*/ 1984 h 12"/>
                <a:gd name="T4" fmla="*/ 0 w 9"/>
                <a:gd name="T5" fmla="*/ 0 h 12"/>
                <a:gd name="T6" fmla="*/ 1764 w 9"/>
                <a:gd name="T7" fmla="*/ 4365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2">
                  <a:moveTo>
                    <a:pt x="5" y="11"/>
                  </a:moveTo>
                  <a:lnTo>
                    <a:pt x="8" y="5"/>
                  </a:lnTo>
                  <a:lnTo>
                    <a:pt x="0" y="0"/>
                  </a:lnTo>
                  <a:lnTo>
                    <a:pt x="5" y="1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Freeform 519">
              <a:extLst>
                <a:ext uri="{FF2B5EF4-FFF2-40B4-BE49-F238E27FC236}">
                  <a16:creationId xmlns:a16="http://schemas.microsoft.com/office/drawing/2014/main" id="{3E43ACEF-91F0-4160-B405-75411770A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4199" y="6445246"/>
              <a:ext cx="3175" cy="6350"/>
            </a:xfrm>
            <a:custGeom>
              <a:avLst/>
              <a:gdLst>
                <a:gd name="T0" fmla="*/ 1361 w 7"/>
                <a:gd name="T1" fmla="*/ 0 h 17"/>
                <a:gd name="T2" fmla="*/ 2721 w 7"/>
                <a:gd name="T3" fmla="*/ 0 h 17"/>
                <a:gd name="T4" fmla="*/ 2721 w 7"/>
                <a:gd name="T5" fmla="*/ 5976 h 17"/>
                <a:gd name="T6" fmla="*/ 0 w 7"/>
                <a:gd name="T7" fmla="*/ 1121 h 17"/>
                <a:gd name="T8" fmla="*/ 1361 w 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7">
                  <a:moveTo>
                    <a:pt x="3" y="0"/>
                  </a:moveTo>
                  <a:lnTo>
                    <a:pt x="6" y="0"/>
                  </a:lnTo>
                  <a:lnTo>
                    <a:pt x="6" y="16"/>
                  </a:lnTo>
                  <a:lnTo>
                    <a:pt x="0" y="3"/>
                  </a:lnTo>
                  <a:lnTo>
                    <a:pt x="3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Freeform 520">
              <a:extLst>
                <a:ext uri="{FF2B5EF4-FFF2-40B4-BE49-F238E27FC236}">
                  <a16:creationId xmlns:a16="http://schemas.microsoft.com/office/drawing/2014/main" id="{84D9B69B-57DA-4251-8C8E-0BC4F4E54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024" y="6356346"/>
              <a:ext cx="174625" cy="211138"/>
            </a:xfrm>
            <a:custGeom>
              <a:avLst/>
              <a:gdLst>
                <a:gd name="T0" fmla="*/ 74225 w 487"/>
                <a:gd name="T1" fmla="*/ 5036 h 587"/>
                <a:gd name="T2" fmla="*/ 76017 w 487"/>
                <a:gd name="T3" fmla="*/ 12589 h 587"/>
                <a:gd name="T4" fmla="*/ 81755 w 487"/>
                <a:gd name="T5" fmla="*/ 24819 h 587"/>
                <a:gd name="T6" fmla="*/ 77810 w 487"/>
                <a:gd name="T7" fmla="*/ 21941 h 587"/>
                <a:gd name="T8" fmla="*/ 79603 w 487"/>
                <a:gd name="T9" fmla="*/ 24099 h 587"/>
                <a:gd name="T10" fmla="*/ 74942 w 487"/>
                <a:gd name="T11" fmla="*/ 30574 h 587"/>
                <a:gd name="T12" fmla="*/ 79603 w 487"/>
                <a:gd name="T13" fmla="*/ 33451 h 587"/>
                <a:gd name="T14" fmla="*/ 87492 w 487"/>
                <a:gd name="T15" fmla="*/ 31653 h 587"/>
                <a:gd name="T16" fmla="*/ 89285 w 487"/>
                <a:gd name="T17" fmla="*/ 19064 h 587"/>
                <a:gd name="T18" fmla="*/ 89285 w 487"/>
                <a:gd name="T19" fmla="*/ 19064 h 587"/>
                <a:gd name="T20" fmla="*/ 88209 w 487"/>
                <a:gd name="T21" fmla="*/ 14388 h 587"/>
                <a:gd name="T22" fmla="*/ 87850 w 487"/>
                <a:gd name="T23" fmla="*/ 21941 h 587"/>
                <a:gd name="T24" fmla="*/ 114743 w 487"/>
                <a:gd name="T25" fmla="*/ 101073 h 587"/>
                <a:gd name="T26" fmla="*/ 125142 w 487"/>
                <a:gd name="T27" fmla="*/ 105749 h 587"/>
                <a:gd name="T28" fmla="*/ 130521 w 487"/>
                <a:gd name="T29" fmla="*/ 105749 h 587"/>
                <a:gd name="T30" fmla="*/ 144863 w 487"/>
                <a:gd name="T31" fmla="*/ 121216 h 587"/>
                <a:gd name="T32" fmla="*/ 153469 w 487"/>
                <a:gd name="T33" fmla="*/ 156465 h 587"/>
                <a:gd name="T34" fmla="*/ 124066 w 487"/>
                <a:gd name="T35" fmla="*/ 179126 h 587"/>
                <a:gd name="T36" fmla="*/ 96815 w 487"/>
                <a:gd name="T37" fmla="*/ 205743 h 587"/>
                <a:gd name="T38" fmla="*/ 88209 w 487"/>
                <a:gd name="T39" fmla="*/ 201067 h 587"/>
                <a:gd name="T40" fmla="*/ 95022 w 487"/>
                <a:gd name="T41" fmla="*/ 124093 h 587"/>
                <a:gd name="T42" fmla="*/ 98608 w 487"/>
                <a:gd name="T43" fmla="*/ 108626 h 587"/>
                <a:gd name="T44" fmla="*/ 87492 w 487"/>
                <a:gd name="T45" fmla="*/ 105749 h 587"/>
                <a:gd name="T46" fmla="*/ 60599 w 487"/>
                <a:gd name="T47" fmla="*/ 93519 h 587"/>
                <a:gd name="T48" fmla="*/ 49483 w 487"/>
                <a:gd name="T49" fmla="*/ 85966 h 587"/>
                <a:gd name="T50" fmla="*/ 38009 w 487"/>
                <a:gd name="T51" fmla="*/ 53594 h 587"/>
                <a:gd name="T52" fmla="*/ 0 w 487"/>
                <a:gd name="T53" fmla="*/ 47839 h 587"/>
                <a:gd name="T54" fmla="*/ 8606 w 487"/>
                <a:gd name="T55" fmla="*/ 37408 h 587"/>
                <a:gd name="T56" fmla="*/ 8606 w 487"/>
                <a:gd name="T57" fmla="*/ 33451 h 587"/>
                <a:gd name="T58" fmla="*/ 8606 w 487"/>
                <a:gd name="T59" fmla="*/ 28775 h 587"/>
                <a:gd name="T60" fmla="*/ 58089 w 487"/>
                <a:gd name="T61" fmla="*/ 15467 h 587"/>
                <a:gd name="T62" fmla="*/ 61675 w 487"/>
                <a:gd name="T63" fmla="*/ 7913 h 587"/>
                <a:gd name="T64" fmla="*/ 76735 w 487"/>
                <a:gd name="T65" fmla="*/ 1079 h 587"/>
                <a:gd name="T66" fmla="*/ 81755 w 487"/>
                <a:gd name="T67" fmla="*/ 3957 h 587"/>
                <a:gd name="T68" fmla="*/ 85340 w 487"/>
                <a:gd name="T69" fmla="*/ 3957 h 587"/>
                <a:gd name="T70" fmla="*/ 107213 w 487"/>
                <a:gd name="T71" fmla="*/ 20143 h 587"/>
                <a:gd name="T72" fmla="*/ 109365 w 487"/>
                <a:gd name="T73" fmla="*/ 28775 h 587"/>
                <a:gd name="T74" fmla="*/ 126935 w 487"/>
                <a:gd name="T75" fmla="*/ 43163 h 587"/>
                <a:gd name="T76" fmla="*/ 99683 w 487"/>
                <a:gd name="T77" fmla="*/ 80211 h 587"/>
                <a:gd name="T78" fmla="*/ 93946 w 487"/>
                <a:gd name="T79" fmla="*/ 75535 h 587"/>
                <a:gd name="T80" fmla="*/ 77810 w 487"/>
                <a:gd name="T81" fmla="*/ 91721 h 587"/>
                <a:gd name="T82" fmla="*/ 86416 w 487"/>
                <a:gd name="T83" fmla="*/ 84887 h 587"/>
                <a:gd name="T84" fmla="*/ 95739 w 487"/>
                <a:gd name="T85" fmla="*/ 98195 h 587"/>
                <a:gd name="T86" fmla="*/ 97890 w 487"/>
                <a:gd name="T87" fmla="*/ 105749 h 587"/>
                <a:gd name="T88" fmla="*/ 103628 w 487"/>
                <a:gd name="T89" fmla="*/ 105749 h 587"/>
                <a:gd name="T90" fmla="*/ 104345 w 487"/>
                <a:gd name="T91" fmla="*/ 105749 h 58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87" h="587">
                  <a:moveTo>
                    <a:pt x="212" y="35"/>
                  </a:moveTo>
                  <a:cubicBezTo>
                    <a:pt x="214" y="32"/>
                    <a:pt x="212" y="16"/>
                    <a:pt x="207" y="14"/>
                  </a:cubicBezTo>
                  <a:cubicBezTo>
                    <a:pt x="201" y="24"/>
                    <a:pt x="220" y="27"/>
                    <a:pt x="207" y="35"/>
                  </a:cubicBezTo>
                  <a:lnTo>
                    <a:pt x="212" y="35"/>
                  </a:lnTo>
                  <a:close/>
                  <a:moveTo>
                    <a:pt x="244" y="66"/>
                  </a:moveTo>
                  <a:cubicBezTo>
                    <a:pt x="241" y="68"/>
                    <a:pt x="237" y="69"/>
                    <a:pt x="228" y="69"/>
                  </a:cubicBezTo>
                  <a:cubicBezTo>
                    <a:pt x="225" y="67"/>
                    <a:pt x="222" y="64"/>
                    <a:pt x="222" y="61"/>
                  </a:cubicBezTo>
                  <a:lnTo>
                    <a:pt x="217" y="61"/>
                  </a:lnTo>
                  <a:lnTo>
                    <a:pt x="217" y="67"/>
                  </a:lnTo>
                  <a:lnTo>
                    <a:pt x="222" y="67"/>
                  </a:lnTo>
                  <a:cubicBezTo>
                    <a:pt x="220" y="69"/>
                    <a:pt x="217" y="72"/>
                    <a:pt x="214" y="72"/>
                  </a:cubicBezTo>
                  <a:cubicBezTo>
                    <a:pt x="214" y="77"/>
                    <a:pt x="214" y="83"/>
                    <a:pt x="209" y="85"/>
                  </a:cubicBezTo>
                  <a:lnTo>
                    <a:pt x="217" y="85"/>
                  </a:lnTo>
                  <a:cubicBezTo>
                    <a:pt x="220" y="88"/>
                    <a:pt x="222" y="90"/>
                    <a:pt x="222" y="93"/>
                  </a:cubicBezTo>
                  <a:cubicBezTo>
                    <a:pt x="227" y="95"/>
                    <a:pt x="235" y="92"/>
                    <a:pt x="239" y="95"/>
                  </a:cubicBezTo>
                  <a:cubicBezTo>
                    <a:pt x="238" y="92"/>
                    <a:pt x="242" y="90"/>
                    <a:pt x="244" y="88"/>
                  </a:cubicBezTo>
                  <a:cubicBezTo>
                    <a:pt x="244" y="83"/>
                    <a:pt x="243" y="74"/>
                    <a:pt x="244" y="66"/>
                  </a:cubicBezTo>
                  <a:close/>
                  <a:moveTo>
                    <a:pt x="249" y="53"/>
                  </a:moveTo>
                  <a:lnTo>
                    <a:pt x="254" y="48"/>
                  </a:lnTo>
                  <a:cubicBezTo>
                    <a:pt x="252" y="48"/>
                    <a:pt x="252" y="51"/>
                    <a:pt x="249" y="53"/>
                  </a:cubicBezTo>
                  <a:lnTo>
                    <a:pt x="241" y="45"/>
                  </a:lnTo>
                  <a:lnTo>
                    <a:pt x="246" y="40"/>
                  </a:lnTo>
                  <a:cubicBezTo>
                    <a:pt x="241" y="43"/>
                    <a:pt x="238" y="35"/>
                    <a:pt x="233" y="32"/>
                  </a:cubicBezTo>
                  <a:cubicBezTo>
                    <a:pt x="230" y="42"/>
                    <a:pt x="243" y="53"/>
                    <a:pt x="245" y="61"/>
                  </a:cubicBezTo>
                  <a:cubicBezTo>
                    <a:pt x="246" y="58"/>
                    <a:pt x="247" y="56"/>
                    <a:pt x="249" y="53"/>
                  </a:cubicBezTo>
                  <a:close/>
                  <a:moveTo>
                    <a:pt x="320" y="281"/>
                  </a:moveTo>
                  <a:cubicBezTo>
                    <a:pt x="318" y="286"/>
                    <a:pt x="323" y="286"/>
                    <a:pt x="326" y="289"/>
                  </a:cubicBezTo>
                  <a:cubicBezTo>
                    <a:pt x="335" y="278"/>
                    <a:pt x="341" y="286"/>
                    <a:pt x="349" y="294"/>
                  </a:cubicBezTo>
                  <a:cubicBezTo>
                    <a:pt x="351" y="297"/>
                    <a:pt x="356" y="300"/>
                    <a:pt x="362" y="300"/>
                  </a:cubicBezTo>
                  <a:cubicBezTo>
                    <a:pt x="362" y="297"/>
                    <a:pt x="362" y="297"/>
                    <a:pt x="364" y="294"/>
                  </a:cubicBezTo>
                  <a:lnTo>
                    <a:pt x="370" y="294"/>
                  </a:lnTo>
                  <a:cubicBezTo>
                    <a:pt x="378" y="310"/>
                    <a:pt x="401" y="321"/>
                    <a:pt x="404" y="337"/>
                  </a:cubicBezTo>
                  <a:cubicBezTo>
                    <a:pt x="420" y="345"/>
                    <a:pt x="441" y="337"/>
                    <a:pt x="454" y="353"/>
                  </a:cubicBezTo>
                  <a:cubicBezTo>
                    <a:pt x="486" y="387"/>
                    <a:pt x="415" y="400"/>
                    <a:pt x="428" y="435"/>
                  </a:cubicBezTo>
                  <a:cubicBezTo>
                    <a:pt x="423" y="459"/>
                    <a:pt x="404" y="461"/>
                    <a:pt x="383" y="464"/>
                  </a:cubicBezTo>
                  <a:cubicBezTo>
                    <a:pt x="375" y="482"/>
                    <a:pt x="362" y="488"/>
                    <a:pt x="346" y="498"/>
                  </a:cubicBezTo>
                  <a:cubicBezTo>
                    <a:pt x="323" y="498"/>
                    <a:pt x="320" y="514"/>
                    <a:pt x="302" y="519"/>
                  </a:cubicBezTo>
                  <a:cubicBezTo>
                    <a:pt x="294" y="541"/>
                    <a:pt x="275" y="549"/>
                    <a:pt x="270" y="572"/>
                  </a:cubicBezTo>
                  <a:cubicBezTo>
                    <a:pt x="273" y="580"/>
                    <a:pt x="286" y="575"/>
                    <a:pt x="283" y="586"/>
                  </a:cubicBezTo>
                  <a:cubicBezTo>
                    <a:pt x="267" y="586"/>
                    <a:pt x="246" y="578"/>
                    <a:pt x="246" y="559"/>
                  </a:cubicBezTo>
                  <a:cubicBezTo>
                    <a:pt x="252" y="512"/>
                    <a:pt x="289" y="474"/>
                    <a:pt x="291" y="427"/>
                  </a:cubicBezTo>
                  <a:cubicBezTo>
                    <a:pt x="267" y="408"/>
                    <a:pt x="262" y="376"/>
                    <a:pt x="265" y="345"/>
                  </a:cubicBezTo>
                  <a:cubicBezTo>
                    <a:pt x="281" y="337"/>
                    <a:pt x="278" y="321"/>
                    <a:pt x="283" y="310"/>
                  </a:cubicBezTo>
                  <a:lnTo>
                    <a:pt x="275" y="302"/>
                  </a:lnTo>
                  <a:cubicBezTo>
                    <a:pt x="267" y="316"/>
                    <a:pt x="260" y="297"/>
                    <a:pt x="249" y="302"/>
                  </a:cubicBezTo>
                  <a:cubicBezTo>
                    <a:pt x="249" y="300"/>
                    <a:pt x="246" y="297"/>
                    <a:pt x="244" y="294"/>
                  </a:cubicBezTo>
                  <a:cubicBezTo>
                    <a:pt x="238" y="289"/>
                    <a:pt x="230" y="284"/>
                    <a:pt x="225" y="276"/>
                  </a:cubicBezTo>
                  <a:cubicBezTo>
                    <a:pt x="207" y="271"/>
                    <a:pt x="188" y="271"/>
                    <a:pt x="169" y="260"/>
                  </a:cubicBezTo>
                  <a:cubicBezTo>
                    <a:pt x="148" y="257"/>
                    <a:pt x="162" y="236"/>
                    <a:pt x="143" y="231"/>
                  </a:cubicBezTo>
                  <a:cubicBezTo>
                    <a:pt x="140" y="233"/>
                    <a:pt x="138" y="236"/>
                    <a:pt x="138" y="239"/>
                  </a:cubicBezTo>
                  <a:cubicBezTo>
                    <a:pt x="109" y="231"/>
                    <a:pt x="119" y="199"/>
                    <a:pt x="106" y="183"/>
                  </a:cubicBezTo>
                  <a:cubicBezTo>
                    <a:pt x="109" y="170"/>
                    <a:pt x="109" y="159"/>
                    <a:pt x="106" y="149"/>
                  </a:cubicBezTo>
                  <a:cubicBezTo>
                    <a:pt x="103" y="141"/>
                    <a:pt x="101" y="135"/>
                    <a:pt x="95" y="128"/>
                  </a:cubicBezTo>
                  <a:cubicBezTo>
                    <a:pt x="66" y="96"/>
                    <a:pt x="34" y="149"/>
                    <a:pt x="0" y="133"/>
                  </a:cubicBezTo>
                  <a:cubicBezTo>
                    <a:pt x="13" y="133"/>
                    <a:pt x="24" y="125"/>
                    <a:pt x="32" y="117"/>
                  </a:cubicBezTo>
                  <a:cubicBezTo>
                    <a:pt x="29" y="112"/>
                    <a:pt x="21" y="109"/>
                    <a:pt x="24" y="104"/>
                  </a:cubicBezTo>
                  <a:lnTo>
                    <a:pt x="29" y="98"/>
                  </a:lnTo>
                  <a:lnTo>
                    <a:pt x="24" y="93"/>
                  </a:lnTo>
                  <a:lnTo>
                    <a:pt x="29" y="88"/>
                  </a:lnTo>
                  <a:cubicBezTo>
                    <a:pt x="26" y="85"/>
                    <a:pt x="24" y="83"/>
                    <a:pt x="24" y="80"/>
                  </a:cubicBezTo>
                  <a:cubicBezTo>
                    <a:pt x="40" y="67"/>
                    <a:pt x="64" y="48"/>
                    <a:pt x="93" y="51"/>
                  </a:cubicBezTo>
                  <a:cubicBezTo>
                    <a:pt x="114" y="43"/>
                    <a:pt x="143" y="67"/>
                    <a:pt x="162" y="43"/>
                  </a:cubicBezTo>
                  <a:cubicBezTo>
                    <a:pt x="151" y="43"/>
                    <a:pt x="143" y="30"/>
                    <a:pt x="154" y="22"/>
                  </a:cubicBezTo>
                  <a:cubicBezTo>
                    <a:pt x="159" y="22"/>
                    <a:pt x="167" y="11"/>
                    <a:pt x="172" y="22"/>
                  </a:cubicBezTo>
                  <a:cubicBezTo>
                    <a:pt x="177" y="19"/>
                    <a:pt x="177" y="14"/>
                    <a:pt x="177" y="8"/>
                  </a:cubicBezTo>
                  <a:cubicBezTo>
                    <a:pt x="193" y="0"/>
                    <a:pt x="209" y="24"/>
                    <a:pt x="214" y="3"/>
                  </a:cubicBezTo>
                  <a:lnTo>
                    <a:pt x="222" y="3"/>
                  </a:lnTo>
                  <a:cubicBezTo>
                    <a:pt x="222" y="8"/>
                    <a:pt x="225" y="8"/>
                    <a:pt x="228" y="11"/>
                  </a:cubicBezTo>
                  <a:lnTo>
                    <a:pt x="233" y="6"/>
                  </a:lnTo>
                  <a:lnTo>
                    <a:pt x="238" y="11"/>
                  </a:lnTo>
                  <a:cubicBezTo>
                    <a:pt x="252" y="0"/>
                    <a:pt x="260" y="24"/>
                    <a:pt x="275" y="16"/>
                  </a:cubicBezTo>
                  <a:cubicBezTo>
                    <a:pt x="289" y="24"/>
                    <a:pt x="294" y="40"/>
                    <a:pt x="299" y="56"/>
                  </a:cubicBezTo>
                  <a:cubicBezTo>
                    <a:pt x="294" y="56"/>
                    <a:pt x="289" y="56"/>
                    <a:pt x="286" y="61"/>
                  </a:cubicBezTo>
                  <a:lnTo>
                    <a:pt x="305" y="80"/>
                  </a:lnTo>
                  <a:cubicBezTo>
                    <a:pt x="310" y="77"/>
                    <a:pt x="310" y="72"/>
                    <a:pt x="310" y="67"/>
                  </a:cubicBezTo>
                  <a:cubicBezTo>
                    <a:pt x="331" y="77"/>
                    <a:pt x="343" y="98"/>
                    <a:pt x="354" y="120"/>
                  </a:cubicBezTo>
                  <a:cubicBezTo>
                    <a:pt x="331" y="122"/>
                    <a:pt x="310" y="133"/>
                    <a:pt x="297" y="154"/>
                  </a:cubicBezTo>
                  <a:cubicBezTo>
                    <a:pt x="310" y="188"/>
                    <a:pt x="249" y="188"/>
                    <a:pt x="278" y="223"/>
                  </a:cubicBezTo>
                  <a:lnTo>
                    <a:pt x="270" y="231"/>
                  </a:lnTo>
                  <a:cubicBezTo>
                    <a:pt x="270" y="223"/>
                    <a:pt x="267" y="215"/>
                    <a:pt x="262" y="210"/>
                  </a:cubicBezTo>
                  <a:cubicBezTo>
                    <a:pt x="238" y="223"/>
                    <a:pt x="196" y="196"/>
                    <a:pt x="204" y="239"/>
                  </a:cubicBezTo>
                  <a:cubicBezTo>
                    <a:pt x="209" y="244"/>
                    <a:pt x="209" y="252"/>
                    <a:pt x="217" y="255"/>
                  </a:cubicBezTo>
                  <a:cubicBezTo>
                    <a:pt x="228" y="260"/>
                    <a:pt x="233" y="247"/>
                    <a:pt x="241" y="241"/>
                  </a:cubicBezTo>
                  <a:lnTo>
                    <a:pt x="241" y="236"/>
                  </a:lnTo>
                  <a:lnTo>
                    <a:pt x="260" y="236"/>
                  </a:lnTo>
                  <a:cubicBezTo>
                    <a:pt x="270" y="252"/>
                    <a:pt x="238" y="271"/>
                    <a:pt x="267" y="273"/>
                  </a:cubicBezTo>
                  <a:cubicBezTo>
                    <a:pt x="267" y="278"/>
                    <a:pt x="270" y="284"/>
                    <a:pt x="262" y="286"/>
                  </a:cubicBezTo>
                  <a:cubicBezTo>
                    <a:pt x="265" y="292"/>
                    <a:pt x="267" y="294"/>
                    <a:pt x="273" y="294"/>
                  </a:cubicBezTo>
                  <a:lnTo>
                    <a:pt x="283" y="294"/>
                  </a:lnTo>
                  <a:lnTo>
                    <a:pt x="289" y="294"/>
                  </a:lnTo>
                  <a:cubicBezTo>
                    <a:pt x="289" y="294"/>
                    <a:pt x="290" y="294"/>
                    <a:pt x="291" y="294"/>
                  </a:cubicBezTo>
                  <a:cubicBezTo>
                    <a:pt x="302" y="289"/>
                    <a:pt x="307" y="284"/>
                    <a:pt x="320" y="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Freeform 521">
              <a:extLst>
                <a:ext uri="{FF2B5EF4-FFF2-40B4-BE49-F238E27FC236}">
                  <a16:creationId xmlns:a16="http://schemas.microsoft.com/office/drawing/2014/main" id="{6B4B2020-9422-48D9-BB7E-76426E004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9449" y="6430959"/>
              <a:ext cx="14287" cy="15875"/>
            </a:xfrm>
            <a:custGeom>
              <a:avLst/>
              <a:gdLst>
                <a:gd name="T0" fmla="*/ 0 w 38"/>
                <a:gd name="T1" fmla="*/ 0 h 46"/>
                <a:gd name="T2" fmla="*/ 5640 w 38"/>
                <a:gd name="T3" fmla="*/ 0 h 46"/>
                <a:gd name="T4" fmla="*/ 11655 w 38"/>
                <a:gd name="T5" fmla="*/ 690 h 46"/>
                <a:gd name="T6" fmla="*/ 13911 w 38"/>
                <a:gd name="T7" fmla="*/ 4486 h 46"/>
                <a:gd name="T8" fmla="*/ 11655 w 38"/>
                <a:gd name="T9" fmla="*/ 7938 h 46"/>
                <a:gd name="T10" fmla="*/ 5640 w 38"/>
                <a:gd name="T11" fmla="*/ 10008 h 46"/>
                <a:gd name="T12" fmla="*/ 4888 w 38"/>
                <a:gd name="T13" fmla="*/ 10008 h 46"/>
                <a:gd name="T14" fmla="*/ 4888 w 38"/>
                <a:gd name="T15" fmla="*/ 15530 h 46"/>
                <a:gd name="T16" fmla="*/ 0 w 38"/>
                <a:gd name="T17" fmla="*/ 15530 h 46"/>
                <a:gd name="T18" fmla="*/ 0 w 38"/>
                <a:gd name="T19" fmla="*/ 0 h 46"/>
                <a:gd name="T20" fmla="*/ 4888 w 38"/>
                <a:gd name="T21" fmla="*/ 6212 h 46"/>
                <a:gd name="T22" fmla="*/ 5640 w 38"/>
                <a:gd name="T23" fmla="*/ 6212 h 46"/>
                <a:gd name="T24" fmla="*/ 8647 w 38"/>
                <a:gd name="T25" fmla="*/ 4486 h 46"/>
                <a:gd name="T26" fmla="*/ 5640 w 38"/>
                <a:gd name="T27" fmla="*/ 2761 h 46"/>
                <a:gd name="T28" fmla="*/ 4888 w 38"/>
                <a:gd name="T29" fmla="*/ 2761 h 46"/>
                <a:gd name="T30" fmla="*/ 4888 w 38"/>
                <a:gd name="T31" fmla="*/ 6212 h 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46">
                  <a:moveTo>
                    <a:pt x="0" y="0"/>
                  </a:moveTo>
                  <a:cubicBezTo>
                    <a:pt x="2" y="0"/>
                    <a:pt x="8" y="0"/>
                    <a:pt x="15" y="0"/>
                  </a:cubicBezTo>
                  <a:cubicBezTo>
                    <a:pt x="23" y="0"/>
                    <a:pt x="26" y="0"/>
                    <a:pt x="31" y="2"/>
                  </a:cubicBezTo>
                  <a:cubicBezTo>
                    <a:pt x="34" y="5"/>
                    <a:pt x="37" y="8"/>
                    <a:pt x="37" y="13"/>
                  </a:cubicBezTo>
                  <a:cubicBezTo>
                    <a:pt x="37" y="18"/>
                    <a:pt x="34" y="20"/>
                    <a:pt x="31" y="23"/>
                  </a:cubicBezTo>
                  <a:cubicBezTo>
                    <a:pt x="29" y="25"/>
                    <a:pt x="21" y="29"/>
                    <a:pt x="15" y="29"/>
                  </a:cubicBezTo>
                  <a:lnTo>
                    <a:pt x="13" y="29"/>
                  </a:lnTo>
                  <a:lnTo>
                    <a:pt x="13" y="45"/>
                  </a:lnTo>
                  <a:lnTo>
                    <a:pt x="0" y="45"/>
                  </a:lnTo>
                  <a:lnTo>
                    <a:pt x="0" y="0"/>
                  </a:lnTo>
                  <a:close/>
                  <a:moveTo>
                    <a:pt x="13" y="18"/>
                  </a:moveTo>
                  <a:lnTo>
                    <a:pt x="15" y="18"/>
                  </a:lnTo>
                  <a:cubicBezTo>
                    <a:pt x="21" y="18"/>
                    <a:pt x="23" y="16"/>
                    <a:pt x="23" y="13"/>
                  </a:cubicBezTo>
                  <a:cubicBezTo>
                    <a:pt x="23" y="10"/>
                    <a:pt x="21" y="8"/>
                    <a:pt x="15" y="8"/>
                  </a:cubicBezTo>
                  <a:cubicBezTo>
                    <a:pt x="13" y="8"/>
                    <a:pt x="13" y="8"/>
                    <a:pt x="13" y="8"/>
                  </a:cubicBezTo>
                  <a:lnTo>
                    <a:pt x="13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Freeform 522">
              <a:extLst>
                <a:ext uri="{FF2B5EF4-FFF2-40B4-BE49-F238E27FC236}">
                  <a16:creationId xmlns:a16="http://schemas.microsoft.com/office/drawing/2014/main" id="{1755D6BA-C590-415E-B33D-BD5D996D40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1036" y="6453184"/>
              <a:ext cx="15875" cy="15875"/>
            </a:xfrm>
            <a:custGeom>
              <a:avLst/>
              <a:gdLst>
                <a:gd name="T0" fmla="*/ 5907 w 43"/>
                <a:gd name="T1" fmla="*/ 11734 h 46"/>
                <a:gd name="T2" fmla="*/ 4799 w 43"/>
                <a:gd name="T3" fmla="*/ 15530 h 46"/>
                <a:gd name="T4" fmla="*/ 0 w 43"/>
                <a:gd name="T5" fmla="*/ 15530 h 46"/>
                <a:gd name="T6" fmla="*/ 4799 w 43"/>
                <a:gd name="T7" fmla="*/ 0 h 46"/>
                <a:gd name="T8" fmla="*/ 10706 w 43"/>
                <a:gd name="T9" fmla="*/ 0 h 46"/>
                <a:gd name="T10" fmla="*/ 15506 w 43"/>
                <a:gd name="T11" fmla="*/ 15530 h 46"/>
                <a:gd name="T12" fmla="*/ 10706 w 43"/>
                <a:gd name="T13" fmla="*/ 15530 h 46"/>
                <a:gd name="T14" fmla="*/ 9599 w 43"/>
                <a:gd name="T15" fmla="*/ 11734 h 46"/>
                <a:gd name="T16" fmla="*/ 5907 w 43"/>
                <a:gd name="T17" fmla="*/ 11734 h 46"/>
                <a:gd name="T18" fmla="*/ 8860 w 43"/>
                <a:gd name="T19" fmla="*/ 8973 h 46"/>
                <a:gd name="T20" fmla="*/ 7753 w 43"/>
                <a:gd name="T21" fmla="*/ 6212 h 46"/>
                <a:gd name="T22" fmla="*/ 6645 w 43"/>
                <a:gd name="T23" fmla="*/ 3451 h 46"/>
                <a:gd name="T24" fmla="*/ 6645 w 43"/>
                <a:gd name="T25" fmla="*/ 3451 h 46"/>
                <a:gd name="T26" fmla="*/ 5907 w 43"/>
                <a:gd name="T27" fmla="*/ 6212 h 46"/>
                <a:gd name="T28" fmla="*/ 4799 w 43"/>
                <a:gd name="T29" fmla="*/ 8973 h 46"/>
                <a:gd name="T30" fmla="*/ 8860 w 43"/>
                <a:gd name="T31" fmla="*/ 8973 h 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3" h="46">
                  <a:moveTo>
                    <a:pt x="16" y="34"/>
                  </a:moveTo>
                  <a:lnTo>
                    <a:pt x="13" y="45"/>
                  </a:lnTo>
                  <a:lnTo>
                    <a:pt x="0" y="45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42" y="45"/>
                  </a:lnTo>
                  <a:lnTo>
                    <a:pt x="29" y="45"/>
                  </a:lnTo>
                  <a:lnTo>
                    <a:pt x="26" y="34"/>
                  </a:lnTo>
                  <a:lnTo>
                    <a:pt x="16" y="34"/>
                  </a:lnTo>
                  <a:close/>
                  <a:moveTo>
                    <a:pt x="24" y="26"/>
                  </a:moveTo>
                  <a:lnTo>
                    <a:pt x="21" y="18"/>
                  </a:lnTo>
                  <a:cubicBezTo>
                    <a:pt x="21" y="15"/>
                    <a:pt x="18" y="13"/>
                    <a:pt x="18" y="10"/>
                  </a:cubicBezTo>
                  <a:cubicBezTo>
                    <a:pt x="18" y="13"/>
                    <a:pt x="16" y="15"/>
                    <a:pt x="16" y="18"/>
                  </a:cubicBezTo>
                  <a:lnTo>
                    <a:pt x="13" y="26"/>
                  </a:ln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Freeform 523">
              <a:extLst>
                <a:ext uri="{FF2B5EF4-FFF2-40B4-BE49-F238E27FC236}">
                  <a16:creationId xmlns:a16="http://schemas.microsoft.com/office/drawing/2014/main" id="{32036F22-07EF-4931-9392-538ABE5E1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861" y="6476996"/>
              <a:ext cx="14288" cy="17463"/>
            </a:xfrm>
            <a:custGeom>
              <a:avLst/>
              <a:gdLst>
                <a:gd name="T0" fmla="*/ 4530 w 41"/>
                <a:gd name="T1" fmla="*/ 0 h 49"/>
                <a:gd name="T2" fmla="*/ 4530 w 41"/>
                <a:gd name="T3" fmla="*/ 6771 h 49"/>
                <a:gd name="T4" fmla="*/ 9061 w 41"/>
                <a:gd name="T5" fmla="*/ 6771 h 49"/>
                <a:gd name="T6" fmla="*/ 9061 w 41"/>
                <a:gd name="T7" fmla="*/ 0 h 49"/>
                <a:gd name="T8" fmla="*/ 13940 w 41"/>
                <a:gd name="T9" fmla="*/ 0 h 49"/>
                <a:gd name="T10" fmla="*/ 13940 w 41"/>
                <a:gd name="T11" fmla="*/ 17107 h 49"/>
                <a:gd name="T12" fmla="*/ 9061 w 41"/>
                <a:gd name="T13" fmla="*/ 17107 h 49"/>
                <a:gd name="T14" fmla="*/ 9061 w 41"/>
                <a:gd name="T15" fmla="*/ 10335 h 49"/>
                <a:gd name="T16" fmla="*/ 4530 w 41"/>
                <a:gd name="T17" fmla="*/ 10335 h 49"/>
                <a:gd name="T18" fmla="*/ 4530 w 41"/>
                <a:gd name="T19" fmla="*/ 17107 h 49"/>
                <a:gd name="T20" fmla="*/ 0 w 41"/>
                <a:gd name="T21" fmla="*/ 17107 h 49"/>
                <a:gd name="T22" fmla="*/ 0 w 41"/>
                <a:gd name="T23" fmla="*/ 0 h 49"/>
                <a:gd name="T24" fmla="*/ 4530 w 41"/>
                <a:gd name="T25" fmla="*/ 0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49">
                  <a:moveTo>
                    <a:pt x="13" y="0"/>
                  </a:moveTo>
                  <a:lnTo>
                    <a:pt x="13" y="19"/>
                  </a:lnTo>
                  <a:lnTo>
                    <a:pt x="26" y="19"/>
                  </a:lnTo>
                  <a:lnTo>
                    <a:pt x="26" y="0"/>
                  </a:lnTo>
                  <a:lnTo>
                    <a:pt x="40" y="0"/>
                  </a:lnTo>
                  <a:lnTo>
                    <a:pt x="40" y="48"/>
                  </a:lnTo>
                  <a:lnTo>
                    <a:pt x="26" y="48"/>
                  </a:lnTo>
                  <a:lnTo>
                    <a:pt x="26" y="29"/>
                  </a:lnTo>
                  <a:lnTo>
                    <a:pt x="13" y="29"/>
                  </a:lnTo>
                  <a:lnTo>
                    <a:pt x="13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Freeform 524">
              <a:extLst>
                <a:ext uri="{FF2B5EF4-FFF2-40B4-BE49-F238E27FC236}">
                  <a16:creationId xmlns:a16="http://schemas.microsoft.com/office/drawing/2014/main" id="{E378649F-D8DA-4350-9AB3-5043460C2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511" y="6499221"/>
              <a:ext cx="17463" cy="17463"/>
            </a:xfrm>
            <a:custGeom>
              <a:avLst/>
              <a:gdLst>
                <a:gd name="T0" fmla="*/ 8553 w 49"/>
                <a:gd name="T1" fmla="*/ 17099 h 48"/>
                <a:gd name="T2" fmla="*/ 0 w 49"/>
                <a:gd name="T3" fmla="*/ 8368 h 48"/>
                <a:gd name="T4" fmla="*/ 8553 w 49"/>
                <a:gd name="T5" fmla="*/ 0 h 48"/>
                <a:gd name="T6" fmla="*/ 17107 w 49"/>
                <a:gd name="T7" fmla="*/ 8368 h 48"/>
                <a:gd name="T8" fmla="*/ 8553 w 49"/>
                <a:gd name="T9" fmla="*/ 17099 h 48"/>
                <a:gd name="T10" fmla="*/ 9622 w 49"/>
                <a:gd name="T11" fmla="*/ 13461 h 48"/>
                <a:gd name="T12" fmla="*/ 13186 w 49"/>
                <a:gd name="T13" fmla="*/ 8368 h 48"/>
                <a:gd name="T14" fmla="*/ 9622 w 49"/>
                <a:gd name="T15" fmla="*/ 3638 h 48"/>
                <a:gd name="T16" fmla="*/ 5702 w 49"/>
                <a:gd name="T17" fmla="*/ 8368 h 48"/>
                <a:gd name="T18" fmla="*/ 9622 w 49"/>
                <a:gd name="T19" fmla="*/ 13461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" h="48">
                  <a:moveTo>
                    <a:pt x="24" y="47"/>
                  </a:moveTo>
                  <a:cubicBezTo>
                    <a:pt x="8" y="47"/>
                    <a:pt x="0" y="36"/>
                    <a:pt x="0" y="23"/>
                  </a:cubicBezTo>
                  <a:cubicBezTo>
                    <a:pt x="0" y="9"/>
                    <a:pt x="8" y="0"/>
                    <a:pt x="24" y="0"/>
                  </a:cubicBezTo>
                  <a:cubicBezTo>
                    <a:pt x="40" y="0"/>
                    <a:pt x="48" y="9"/>
                    <a:pt x="48" y="23"/>
                  </a:cubicBezTo>
                  <a:cubicBezTo>
                    <a:pt x="48" y="36"/>
                    <a:pt x="40" y="47"/>
                    <a:pt x="24" y="47"/>
                  </a:cubicBezTo>
                  <a:close/>
                  <a:moveTo>
                    <a:pt x="27" y="37"/>
                  </a:moveTo>
                  <a:cubicBezTo>
                    <a:pt x="32" y="37"/>
                    <a:pt x="37" y="30"/>
                    <a:pt x="37" y="23"/>
                  </a:cubicBezTo>
                  <a:cubicBezTo>
                    <a:pt x="37" y="15"/>
                    <a:pt x="35" y="10"/>
                    <a:pt x="27" y="10"/>
                  </a:cubicBezTo>
                  <a:cubicBezTo>
                    <a:pt x="19" y="10"/>
                    <a:pt x="16" y="16"/>
                    <a:pt x="16" y="23"/>
                  </a:cubicBezTo>
                  <a:cubicBezTo>
                    <a:pt x="16" y="31"/>
                    <a:pt x="19" y="37"/>
                    <a:pt x="27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Freeform 525">
              <a:extLst>
                <a:ext uri="{FF2B5EF4-FFF2-40B4-BE49-F238E27FC236}">
                  <a16:creationId xmlns:a16="http://schemas.microsoft.com/office/drawing/2014/main" id="{4C6D448E-ED0B-425B-8B27-E24D91708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761" y="6438896"/>
              <a:ext cx="17463" cy="17463"/>
            </a:xfrm>
            <a:custGeom>
              <a:avLst/>
              <a:gdLst>
                <a:gd name="T0" fmla="*/ 8553 w 49"/>
                <a:gd name="T1" fmla="*/ 17099 h 48"/>
                <a:gd name="T2" fmla="*/ 0 w 49"/>
                <a:gd name="T3" fmla="*/ 8732 h 48"/>
                <a:gd name="T4" fmla="*/ 8553 w 49"/>
                <a:gd name="T5" fmla="*/ 0 h 48"/>
                <a:gd name="T6" fmla="*/ 17107 w 49"/>
                <a:gd name="T7" fmla="*/ 8732 h 48"/>
                <a:gd name="T8" fmla="*/ 8553 w 49"/>
                <a:gd name="T9" fmla="*/ 17099 h 48"/>
                <a:gd name="T10" fmla="*/ 8553 w 49"/>
                <a:gd name="T11" fmla="*/ 13461 h 48"/>
                <a:gd name="T12" fmla="*/ 12117 w 49"/>
                <a:gd name="T13" fmla="*/ 8732 h 48"/>
                <a:gd name="T14" fmla="*/ 8553 w 49"/>
                <a:gd name="T15" fmla="*/ 3638 h 48"/>
                <a:gd name="T16" fmla="*/ 4633 w 49"/>
                <a:gd name="T17" fmla="*/ 8732 h 48"/>
                <a:gd name="T18" fmla="*/ 8553 w 49"/>
                <a:gd name="T19" fmla="*/ 13461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" h="48">
                  <a:moveTo>
                    <a:pt x="24" y="47"/>
                  </a:moveTo>
                  <a:cubicBezTo>
                    <a:pt x="8" y="47"/>
                    <a:pt x="0" y="37"/>
                    <a:pt x="0" y="24"/>
                  </a:cubicBezTo>
                  <a:cubicBezTo>
                    <a:pt x="0" y="10"/>
                    <a:pt x="8" y="0"/>
                    <a:pt x="24" y="0"/>
                  </a:cubicBezTo>
                  <a:cubicBezTo>
                    <a:pt x="40" y="0"/>
                    <a:pt x="48" y="10"/>
                    <a:pt x="48" y="24"/>
                  </a:cubicBezTo>
                  <a:cubicBezTo>
                    <a:pt x="48" y="40"/>
                    <a:pt x="40" y="47"/>
                    <a:pt x="24" y="47"/>
                  </a:cubicBezTo>
                  <a:close/>
                  <a:moveTo>
                    <a:pt x="24" y="37"/>
                  </a:moveTo>
                  <a:cubicBezTo>
                    <a:pt x="29" y="37"/>
                    <a:pt x="34" y="32"/>
                    <a:pt x="34" y="24"/>
                  </a:cubicBezTo>
                  <a:cubicBezTo>
                    <a:pt x="34" y="16"/>
                    <a:pt x="32" y="10"/>
                    <a:pt x="24" y="10"/>
                  </a:cubicBezTo>
                  <a:cubicBezTo>
                    <a:pt x="19" y="10"/>
                    <a:pt x="13" y="16"/>
                    <a:pt x="13" y="24"/>
                  </a:cubicBezTo>
                  <a:cubicBezTo>
                    <a:pt x="13" y="32"/>
                    <a:pt x="16" y="37"/>
                    <a:pt x="24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Freeform 526">
              <a:extLst>
                <a:ext uri="{FF2B5EF4-FFF2-40B4-BE49-F238E27FC236}">
                  <a16:creationId xmlns:a16="http://schemas.microsoft.com/office/drawing/2014/main" id="{1A96E96C-CE8F-4832-88EE-5B4D4D299A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761" y="6465884"/>
              <a:ext cx="14288" cy="15875"/>
            </a:xfrm>
            <a:custGeom>
              <a:avLst/>
              <a:gdLst>
                <a:gd name="T0" fmla="*/ 0 w 38"/>
                <a:gd name="T1" fmla="*/ 0 h 46"/>
                <a:gd name="T2" fmla="*/ 6016 w 38"/>
                <a:gd name="T3" fmla="*/ 0 h 46"/>
                <a:gd name="T4" fmla="*/ 12032 w 38"/>
                <a:gd name="T5" fmla="*/ 1035 h 46"/>
                <a:gd name="T6" fmla="*/ 13912 w 38"/>
                <a:gd name="T7" fmla="*/ 4486 h 46"/>
                <a:gd name="T8" fmla="*/ 12032 w 38"/>
                <a:gd name="T9" fmla="*/ 8283 h 46"/>
                <a:gd name="T10" fmla="*/ 6016 w 38"/>
                <a:gd name="T11" fmla="*/ 10008 h 46"/>
                <a:gd name="T12" fmla="*/ 4888 w 38"/>
                <a:gd name="T13" fmla="*/ 10008 h 46"/>
                <a:gd name="T14" fmla="*/ 4888 w 38"/>
                <a:gd name="T15" fmla="*/ 15530 h 46"/>
                <a:gd name="T16" fmla="*/ 0 w 38"/>
                <a:gd name="T17" fmla="*/ 15530 h 46"/>
                <a:gd name="T18" fmla="*/ 0 w 38"/>
                <a:gd name="T19" fmla="*/ 0 h 46"/>
                <a:gd name="T20" fmla="*/ 4888 w 38"/>
                <a:gd name="T21" fmla="*/ 7247 h 46"/>
                <a:gd name="T22" fmla="*/ 6016 w 38"/>
                <a:gd name="T23" fmla="*/ 7247 h 46"/>
                <a:gd name="T24" fmla="*/ 9024 w 38"/>
                <a:gd name="T25" fmla="*/ 5522 h 46"/>
                <a:gd name="T26" fmla="*/ 6016 w 38"/>
                <a:gd name="T27" fmla="*/ 3796 h 46"/>
                <a:gd name="T28" fmla="*/ 4888 w 38"/>
                <a:gd name="T29" fmla="*/ 3796 h 46"/>
                <a:gd name="T30" fmla="*/ 4888 w 38"/>
                <a:gd name="T31" fmla="*/ 7247 h 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46">
                  <a:moveTo>
                    <a:pt x="0" y="0"/>
                  </a:moveTo>
                  <a:cubicBezTo>
                    <a:pt x="3" y="0"/>
                    <a:pt x="8" y="0"/>
                    <a:pt x="16" y="0"/>
                  </a:cubicBezTo>
                  <a:cubicBezTo>
                    <a:pt x="24" y="0"/>
                    <a:pt x="26" y="0"/>
                    <a:pt x="32" y="3"/>
                  </a:cubicBezTo>
                  <a:cubicBezTo>
                    <a:pt x="34" y="5"/>
                    <a:pt x="37" y="8"/>
                    <a:pt x="37" y="13"/>
                  </a:cubicBezTo>
                  <a:cubicBezTo>
                    <a:pt x="37" y="18"/>
                    <a:pt x="34" y="21"/>
                    <a:pt x="32" y="24"/>
                  </a:cubicBezTo>
                  <a:cubicBezTo>
                    <a:pt x="29" y="26"/>
                    <a:pt x="21" y="29"/>
                    <a:pt x="16" y="29"/>
                  </a:cubicBezTo>
                  <a:lnTo>
                    <a:pt x="13" y="29"/>
                  </a:lnTo>
                  <a:lnTo>
                    <a:pt x="13" y="45"/>
                  </a:lnTo>
                  <a:lnTo>
                    <a:pt x="0" y="45"/>
                  </a:lnTo>
                  <a:lnTo>
                    <a:pt x="0" y="0"/>
                  </a:lnTo>
                  <a:close/>
                  <a:moveTo>
                    <a:pt x="13" y="21"/>
                  </a:moveTo>
                  <a:lnTo>
                    <a:pt x="16" y="21"/>
                  </a:lnTo>
                  <a:cubicBezTo>
                    <a:pt x="21" y="21"/>
                    <a:pt x="24" y="18"/>
                    <a:pt x="24" y="16"/>
                  </a:cubicBezTo>
                  <a:cubicBezTo>
                    <a:pt x="24" y="13"/>
                    <a:pt x="21" y="11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Freeform 527">
              <a:extLst>
                <a:ext uri="{FF2B5EF4-FFF2-40B4-BE49-F238E27FC236}">
                  <a16:creationId xmlns:a16="http://schemas.microsoft.com/office/drawing/2014/main" id="{D12A3227-C344-454D-87E2-16934419B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699" y="6489696"/>
              <a:ext cx="12700" cy="15875"/>
            </a:xfrm>
            <a:custGeom>
              <a:avLst/>
              <a:gdLst>
                <a:gd name="T0" fmla="*/ 726 w 35"/>
                <a:gd name="T1" fmla="*/ 10698 h 46"/>
                <a:gd name="T2" fmla="*/ 5443 w 35"/>
                <a:gd name="T3" fmla="*/ 11734 h 46"/>
                <a:gd name="T4" fmla="*/ 7620 w 35"/>
                <a:gd name="T5" fmla="*/ 10698 h 46"/>
                <a:gd name="T6" fmla="*/ 4717 w 35"/>
                <a:gd name="T7" fmla="*/ 8973 h 46"/>
                <a:gd name="T8" fmla="*/ 0 w 35"/>
                <a:gd name="T9" fmla="*/ 4486 h 46"/>
                <a:gd name="T10" fmla="*/ 6531 w 35"/>
                <a:gd name="T11" fmla="*/ 0 h 46"/>
                <a:gd name="T12" fmla="*/ 11249 w 35"/>
                <a:gd name="T13" fmla="*/ 690 h 46"/>
                <a:gd name="T14" fmla="*/ 10523 w 35"/>
                <a:gd name="T15" fmla="*/ 4486 h 46"/>
                <a:gd name="T16" fmla="*/ 6531 w 35"/>
                <a:gd name="T17" fmla="*/ 3451 h 46"/>
                <a:gd name="T18" fmla="*/ 4717 w 35"/>
                <a:gd name="T19" fmla="*/ 4486 h 46"/>
                <a:gd name="T20" fmla="*/ 7620 w 35"/>
                <a:gd name="T21" fmla="*/ 6212 h 46"/>
                <a:gd name="T22" fmla="*/ 12337 w 35"/>
                <a:gd name="T23" fmla="*/ 10698 h 46"/>
                <a:gd name="T24" fmla="*/ 4717 w 35"/>
                <a:gd name="T25" fmla="*/ 15530 h 46"/>
                <a:gd name="T26" fmla="*/ 0 w 35"/>
                <a:gd name="T27" fmla="*/ 14495 h 46"/>
                <a:gd name="T28" fmla="*/ 726 w 35"/>
                <a:gd name="T29" fmla="*/ 10698 h 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5" h="46">
                  <a:moveTo>
                    <a:pt x="2" y="31"/>
                  </a:moveTo>
                  <a:cubicBezTo>
                    <a:pt x="5" y="34"/>
                    <a:pt x="9" y="34"/>
                    <a:pt x="15" y="34"/>
                  </a:cubicBezTo>
                  <a:cubicBezTo>
                    <a:pt x="20" y="34"/>
                    <a:pt x="21" y="31"/>
                    <a:pt x="21" y="31"/>
                  </a:cubicBezTo>
                  <a:cubicBezTo>
                    <a:pt x="21" y="29"/>
                    <a:pt x="18" y="29"/>
                    <a:pt x="13" y="26"/>
                  </a:cubicBezTo>
                  <a:cubicBezTo>
                    <a:pt x="5" y="23"/>
                    <a:pt x="0" y="18"/>
                    <a:pt x="0" y="13"/>
                  </a:cubicBezTo>
                  <a:cubicBezTo>
                    <a:pt x="0" y="5"/>
                    <a:pt x="7" y="0"/>
                    <a:pt x="18" y="0"/>
                  </a:cubicBezTo>
                  <a:cubicBezTo>
                    <a:pt x="23" y="0"/>
                    <a:pt x="29" y="0"/>
                    <a:pt x="31" y="2"/>
                  </a:cubicBezTo>
                  <a:lnTo>
                    <a:pt x="29" y="13"/>
                  </a:lnTo>
                  <a:cubicBezTo>
                    <a:pt x="26" y="13"/>
                    <a:pt x="23" y="10"/>
                    <a:pt x="18" y="10"/>
                  </a:cubicBezTo>
                  <a:cubicBezTo>
                    <a:pt x="15" y="10"/>
                    <a:pt x="13" y="13"/>
                    <a:pt x="13" y="13"/>
                  </a:cubicBezTo>
                  <a:cubicBezTo>
                    <a:pt x="13" y="15"/>
                    <a:pt x="15" y="15"/>
                    <a:pt x="21" y="18"/>
                  </a:cubicBezTo>
                  <a:cubicBezTo>
                    <a:pt x="29" y="21"/>
                    <a:pt x="34" y="26"/>
                    <a:pt x="34" y="31"/>
                  </a:cubicBezTo>
                  <a:cubicBezTo>
                    <a:pt x="34" y="39"/>
                    <a:pt x="29" y="45"/>
                    <a:pt x="13" y="45"/>
                  </a:cubicBezTo>
                  <a:cubicBezTo>
                    <a:pt x="7" y="45"/>
                    <a:pt x="2" y="42"/>
                    <a:pt x="0" y="42"/>
                  </a:cubicBezTo>
                  <a:lnTo>
                    <a:pt x="2" y="3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Freeform 528">
              <a:extLst>
                <a:ext uri="{FF2B5EF4-FFF2-40B4-BE49-F238E27FC236}">
                  <a16:creationId xmlns:a16="http://schemas.microsoft.com/office/drawing/2014/main" id="{76D27D43-5383-4E93-8F75-B7F948BBE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786" y="6294434"/>
              <a:ext cx="484188" cy="400050"/>
            </a:xfrm>
            <a:custGeom>
              <a:avLst/>
              <a:gdLst>
                <a:gd name="T0" fmla="*/ 240472 w 1343"/>
                <a:gd name="T1" fmla="*/ 399691 h 1113"/>
                <a:gd name="T2" fmla="*/ 0 w 1343"/>
                <a:gd name="T3" fmla="*/ 199845 h 1113"/>
                <a:gd name="T4" fmla="*/ 240472 w 1343"/>
                <a:gd name="T5" fmla="*/ 0 h 1113"/>
                <a:gd name="T6" fmla="*/ 483106 w 1343"/>
                <a:gd name="T7" fmla="*/ 199845 h 1113"/>
                <a:gd name="T8" fmla="*/ 240472 w 1343"/>
                <a:gd name="T9" fmla="*/ 399691 h 1113"/>
                <a:gd name="T10" fmla="*/ 240472 w 1343"/>
                <a:gd name="T11" fmla="*/ 306597 h 1113"/>
                <a:gd name="T12" fmla="*/ 309332 w 1343"/>
                <a:gd name="T13" fmla="*/ 199845 h 1113"/>
                <a:gd name="T14" fmla="*/ 240472 w 1343"/>
                <a:gd name="T15" fmla="*/ 93453 h 1113"/>
                <a:gd name="T16" fmla="*/ 173774 w 1343"/>
                <a:gd name="T17" fmla="*/ 199845 h 1113"/>
                <a:gd name="T18" fmla="*/ 240472 w 1343"/>
                <a:gd name="T19" fmla="*/ 306597 h 11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43" h="1113">
                  <a:moveTo>
                    <a:pt x="667" y="1112"/>
                  </a:moveTo>
                  <a:cubicBezTo>
                    <a:pt x="246" y="1112"/>
                    <a:pt x="0" y="922"/>
                    <a:pt x="0" y="556"/>
                  </a:cubicBezTo>
                  <a:cubicBezTo>
                    <a:pt x="0" y="196"/>
                    <a:pt x="246" y="0"/>
                    <a:pt x="667" y="0"/>
                  </a:cubicBezTo>
                  <a:cubicBezTo>
                    <a:pt x="1088" y="0"/>
                    <a:pt x="1340" y="196"/>
                    <a:pt x="1340" y="556"/>
                  </a:cubicBezTo>
                  <a:cubicBezTo>
                    <a:pt x="1342" y="922"/>
                    <a:pt x="1091" y="1112"/>
                    <a:pt x="667" y="1112"/>
                  </a:cubicBezTo>
                  <a:close/>
                  <a:moveTo>
                    <a:pt x="667" y="853"/>
                  </a:moveTo>
                  <a:cubicBezTo>
                    <a:pt x="850" y="853"/>
                    <a:pt x="855" y="670"/>
                    <a:pt x="858" y="556"/>
                  </a:cubicBezTo>
                  <a:cubicBezTo>
                    <a:pt x="855" y="456"/>
                    <a:pt x="844" y="260"/>
                    <a:pt x="667" y="260"/>
                  </a:cubicBezTo>
                  <a:cubicBezTo>
                    <a:pt x="495" y="260"/>
                    <a:pt x="482" y="458"/>
                    <a:pt x="482" y="556"/>
                  </a:cubicBezTo>
                  <a:cubicBezTo>
                    <a:pt x="484" y="670"/>
                    <a:pt x="503" y="853"/>
                    <a:pt x="667" y="8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Freeform 529">
              <a:extLst>
                <a:ext uri="{FF2B5EF4-FFF2-40B4-BE49-F238E27FC236}">
                  <a16:creationId xmlns:a16="http://schemas.microsoft.com/office/drawing/2014/main" id="{A96FBDE7-4D9E-4898-957F-086802F16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249" y="6299196"/>
              <a:ext cx="446087" cy="388938"/>
            </a:xfrm>
            <a:custGeom>
              <a:avLst/>
              <a:gdLst>
                <a:gd name="T0" fmla="*/ 0 w 1241"/>
                <a:gd name="T1" fmla="*/ 0 h 1079"/>
                <a:gd name="T2" fmla="*/ 286847 w 1241"/>
                <a:gd name="T3" fmla="*/ 0 h 1079"/>
                <a:gd name="T4" fmla="*/ 445728 w 1241"/>
                <a:gd name="T5" fmla="*/ 133731 h 1079"/>
                <a:gd name="T6" fmla="*/ 285769 w 1241"/>
                <a:gd name="T7" fmla="*/ 276834 h 1079"/>
                <a:gd name="T8" fmla="*/ 166788 w 1241"/>
                <a:gd name="T9" fmla="*/ 276834 h 1079"/>
                <a:gd name="T10" fmla="*/ 166788 w 1241"/>
                <a:gd name="T11" fmla="*/ 388578 h 1079"/>
                <a:gd name="T12" fmla="*/ 0 w 1241"/>
                <a:gd name="T13" fmla="*/ 388578 h 1079"/>
                <a:gd name="T14" fmla="*/ 0 w 1241"/>
                <a:gd name="T15" fmla="*/ 0 h 1079"/>
                <a:gd name="T16" fmla="*/ 162115 w 1241"/>
                <a:gd name="T17" fmla="*/ 187080 h 1079"/>
                <a:gd name="T18" fmla="*/ 198061 w 1241"/>
                <a:gd name="T19" fmla="*/ 187080 h 1079"/>
                <a:gd name="T20" fmla="*/ 278220 w 1241"/>
                <a:gd name="T21" fmla="*/ 137696 h 1079"/>
                <a:gd name="T22" fmla="*/ 197342 w 1241"/>
                <a:gd name="T23" fmla="*/ 91557 h 1079"/>
                <a:gd name="T24" fmla="*/ 162115 w 1241"/>
                <a:gd name="T25" fmla="*/ 91557 h 1079"/>
                <a:gd name="T26" fmla="*/ 162115 w 1241"/>
                <a:gd name="T27" fmla="*/ 187080 h 107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41" h="1079">
                  <a:moveTo>
                    <a:pt x="0" y="0"/>
                  </a:moveTo>
                  <a:lnTo>
                    <a:pt x="798" y="0"/>
                  </a:lnTo>
                  <a:cubicBezTo>
                    <a:pt x="986" y="0"/>
                    <a:pt x="1240" y="80"/>
                    <a:pt x="1240" y="371"/>
                  </a:cubicBezTo>
                  <a:cubicBezTo>
                    <a:pt x="1240" y="652"/>
                    <a:pt x="1038" y="768"/>
                    <a:pt x="795" y="768"/>
                  </a:cubicBezTo>
                  <a:lnTo>
                    <a:pt x="464" y="768"/>
                  </a:lnTo>
                  <a:lnTo>
                    <a:pt x="464" y="1078"/>
                  </a:lnTo>
                  <a:lnTo>
                    <a:pt x="0" y="1078"/>
                  </a:lnTo>
                  <a:lnTo>
                    <a:pt x="0" y="0"/>
                  </a:lnTo>
                  <a:close/>
                  <a:moveTo>
                    <a:pt x="451" y="519"/>
                  </a:moveTo>
                  <a:lnTo>
                    <a:pt x="551" y="519"/>
                  </a:lnTo>
                  <a:cubicBezTo>
                    <a:pt x="662" y="519"/>
                    <a:pt x="774" y="501"/>
                    <a:pt x="774" y="382"/>
                  </a:cubicBezTo>
                  <a:cubicBezTo>
                    <a:pt x="774" y="268"/>
                    <a:pt x="662" y="254"/>
                    <a:pt x="549" y="254"/>
                  </a:cubicBezTo>
                  <a:lnTo>
                    <a:pt x="451" y="254"/>
                  </a:lnTo>
                  <a:lnTo>
                    <a:pt x="451" y="5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Freeform 530">
              <a:extLst>
                <a:ext uri="{FF2B5EF4-FFF2-40B4-BE49-F238E27FC236}">
                  <a16:creationId xmlns:a16="http://schemas.microsoft.com/office/drawing/2014/main" id="{788C2209-EB38-42AB-B259-CAF23E593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824" y="6299196"/>
              <a:ext cx="536575" cy="388938"/>
            </a:xfrm>
            <a:custGeom>
              <a:avLst/>
              <a:gdLst>
                <a:gd name="T0" fmla="*/ 151609 w 1490"/>
                <a:gd name="T1" fmla="*/ 0 h 1079"/>
                <a:gd name="T2" fmla="*/ 381724 w 1490"/>
                <a:gd name="T3" fmla="*/ 0 h 1079"/>
                <a:gd name="T4" fmla="*/ 536215 w 1490"/>
                <a:gd name="T5" fmla="*/ 388578 h 1079"/>
                <a:gd name="T6" fmla="*/ 361558 w 1490"/>
                <a:gd name="T7" fmla="*/ 388578 h 1079"/>
                <a:gd name="T8" fmla="*/ 333109 w 1490"/>
                <a:gd name="T9" fmla="*/ 304590 h 1079"/>
                <a:gd name="T10" fmla="*/ 192663 w 1490"/>
                <a:gd name="T11" fmla="*/ 304590 h 1079"/>
                <a:gd name="T12" fmla="*/ 166014 w 1490"/>
                <a:gd name="T13" fmla="*/ 388578 h 1079"/>
                <a:gd name="T14" fmla="*/ 0 w 1490"/>
                <a:gd name="T15" fmla="*/ 388578 h 1079"/>
                <a:gd name="T16" fmla="*/ 151609 w 1490"/>
                <a:gd name="T17" fmla="*/ 0 h 1079"/>
                <a:gd name="T18" fmla="*/ 215710 w 1490"/>
                <a:gd name="T19" fmla="*/ 210870 h 1079"/>
                <a:gd name="T20" fmla="*/ 311862 w 1490"/>
                <a:gd name="T21" fmla="*/ 210870 h 1079"/>
                <a:gd name="T22" fmla="*/ 264326 w 1490"/>
                <a:gd name="T23" fmla="*/ 83988 h 1079"/>
                <a:gd name="T24" fmla="*/ 263246 w 1490"/>
                <a:gd name="T25" fmla="*/ 83988 h 1079"/>
                <a:gd name="T26" fmla="*/ 215710 w 1490"/>
                <a:gd name="T27" fmla="*/ 210870 h 107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90" h="1079">
                  <a:moveTo>
                    <a:pt x="421" y="0"/>
                  </a:moveTo>
                  <a:lnTo>
                    <a:pt x="1060" y="0"/>
                  </a:lnTo>
                  <a:lnTo>
                    <a:pt x="1489" y="1078"/>
                  </a:lnTo>
                  <a:lnTo>
                    <a:pt x="1004" y="1078"/>
                  </a:lnTo>
                  <a:lnTo>
                    <a:pt x="925" y="845"/>
                  </a:lnTo>
                  <a:lnTo>
                    <a:pt x="535" y="845"/>
                  </a:lnTo>
                  <a:lnTo>
                    <a:pt x="461" y="1078"/>
                  </a:lnTo>
                  <a:lnTo>
                    <a:pt x="0" y="1078"/>
                  </a:lnTo>
                  <a:lnTo>
                    <a:pt x="421" y="0"/>
                  </a:lnTo>
                  <a:close/>
                  <a:moveTo>
                    <a:pt x="599" y="585"/>
                  </a:moveTo>
                  <a:lnTo>
                    <a:pt x="866" y="585"/>
                  </a:lnTo>
                  <a:lnTo>
                    <a:pt x="734" y="233"/>
                  </a:lnTo>
                  <a:lnTo>
                    <a:pt x="731" y="233"/>
                  </a:lnTo>
                  <a:lnTo>
                    <a:pt x="599" y="5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Freeform 531">
              <a:extLst>
                <a:ext uri="{FF2B5EF4-FFF2-40B4-BE49-F238E27FC236}">
                  <a16:creationId xmlns:a16="http://schemas.microsoft.com/office/drawing/2014/main" id="{5CACBAFC-BC4D-4C09-A960-82C23519C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3161" y="6296021"/>
              <a:ext cx="395288" cy="400050"/>
            </a:xfrm>
            <a:custGeom>
              <a:avLst/>
              <a:gdLst>
                <a:gd name="T0" fmla="*/ 367542 w 1097"/>
                <a:gd name="T1" fmla="*/ 111425 h 1113"/>
                <a:gd name="T2" fmla="*/ 238542 w 1097"/>
                <a:gd name="T3" fmla="*/ 92375 h 1113"/>
                <a:gd name="T4" fmla="*/ 167196 w 1097"/>
                <a:gd name="T5" fmla="*/ 117894 h 1113"/>
                <a:gd name="T6" fmla="*/ 394928 w 1097"/>
                <a:gd name="T7" fmla="*/ 270294 h 1113"/>
                <a:gd name="T8" fmla="*/ 183411 w 1097"/>
                <a:gd name="T9" fmla="*/ 399691 h 1113"/>
                <a:gd name="T10" fmla="*/ 3964 w 1097"/>
                <a:gd name="T11" fmla="*/ 381719 h 1113"/>
                <a:gd name="T12" fmla="*/ 3964 w 1097"/>
                <a:gd name="T13" fmla="*/ 281796 h 1113"/>
                <a:gd name="T14" fmla="*/ 153503 w 1097"/>
                <a:gd name="T15" fmla="*/ 307316 h 1113"/>
                <a:gd name="T16" fmla="*/ 228092 w 1097"/>
                <a:gd name="T17" fmla="*/ 280718 h 1113"/>
                <a:gd name="T18" fmla="*/ 0 w 1097"/>
                <a:gd name="T19" fmla="*/ 125442 h 1113"/>
                <a:gd name="T20" fmla="*/ 223408 w 1097"/>
                <a:gd name="T21" fmla="*/ 0 h 1113"/>
                <a:gd name="T22" fmla="*/ 367542 w 1097"/>
                <a:gd name="T23" fmla="*/ 13299 h 1113"/>
                <a:gd name="T24" fmla="*/ 367542 w 1097"/>
                <a:gd name="T25" fmla="*/ 111425 h 11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97" h="1113">
                  <a:moveTo>
                    <a:pt x="1020" y="310"/>
                  </a:moveTo>
                  <a:cubicBezTo>
                    <a:pt x="916" y="278"/>
                    <a:pt x="795" y="257"/>
                    <a:pt x="662" y="257"/>
                  </a:cubicBezTo>
                  <a:cubicBezTo>
                    <a:pt x="591" y="257"/>
                    <a:pt x="464" y="259"/>
                    <a:pt x="464" y="328"/>
                  </a:cubicBezTo>
                  <a:cubicBezTo>
                    <a:pt x="464" y="469"/>
                    <a:pt x="1096" y="336"/>
                    <a:pt x="1096" y="752"/>
                  </a:cubicBezTo>
                  <a:cubicBezTo>
                    <a:pt x="1096" y="1041"/>
                    <a:pt x="776" y="1112"/>
                    <a:pt x="509" y="1112"/>
                  </a:cubicBezTo>
                  <a:cubicBezTo>
                    <a:pt x="331" y="1112"/>
                    <a:pt x="183" y="1096"/>
                    <a:pt x="11" y="1062"/>
                  </a:cubicBezTo>
                  <a:lnTo>
                    <a:pt x="11" y="784"/>
                  </a:lnTo>
                  <a:cubicBezTo>
                    <a:pt x="135" y="829"/>
                    <a:pt x="286" y="855"/>
                    <a:pt x="426" y="855"/>
                  </a:cubicBezTo>
                  <a:cubicBezTo>
                    <a:pt x="535" y="855"/>
                    <a:pt x="633" y="834"/>
                    <a:pt x="633" y="781"/>
                  </a:cubicBezTo>
                  <a:cubicBezTo>
                    <a:pt x="633" y="635"/>
                    <a:pt x="0" y="768"/>
                    <a:pt x="0" y="349"/>
                  </a:cubicBezTo>
                  <a:cubicBezTo>
                    <a:pt x="0" y="53"/>
                    <a:pt x="344" y="0"/>
                    <a:pt x="620" y="0"/>
                  </a:cubicBezTo>
                  <a:cubicBezTo>
                    <a:pt x="750" y="0"/>
                    <a:pt x="892" y="13"/>
                    <a:pt x="1020" y="37"/>
                  </a:cubicBezTo>
                  <a:lnTo>
                    <a:pt x="1020" y="31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5154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88EAC6-0509-488E-B2CE-26179340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1FB4F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2B63FB-9481-4DA3-86A5-2381323BE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C1CD-6B32-4A95-B408-F4CAB14BC09F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8972858-0E9D-4650-B20E-C2DC84EB4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B04CFAA-1920-4977-B423-142CD461D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BD8D-F32C-4A09-BE25-A2964623F1AF}" type="slidenum">
              <a:rPr lang="pt-BR" smtClean="0"/>
              <a:t>‹#›</a:t>
            </a:fld>
            <a:endParaRPr lang="pt-BR"/>
          </a:p>
        </p:txBody>
      </p:sp>
      <p:pic>
        <p:nvPicPr>
          <p:cNvPr id="6" name="Google Shape;23;p21">
            <a:extLst>
              <a:ext uri="{FF2B5EF4-FFF2-40B4-BE49-F238E27FC236}">
                <a16:creationId xmlns:a16="http://schemas.microsoft.com/office/drawing/2014/main" id="{43B771B0-3003-40AE-B955-22FFA22F7B9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668255" y="6429190"/>
            <a:ext cx="2420651" cy="4110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F4CF6FE3-B11F-40E1-B9D1-D880FECF5B2E}"/>
              </a:ext>
            </a:extLst>
          </p:cNvPr>
          <p:cNvGrpSpPr/>
          <p:nvPr userDrawn="1"/>
        </p:nvGrpSpPr>
        <p:grpSpPr>
          <a:xfrm>
            <a:off x="0" y="6119446"/>
            <a:ext cx="12192000" cy="738554"/>
            <a:chOff x="0" y="6119446"/>
            <a:chExt cx="12192000" cy="738554"/>
          </a:xfrm>
        </p:grpSpPr>
        <p:sp>
          <p:nvSpPr>
            <p:cNvPr id="8" name="Rectangle 147">
              <a:extLst>
                <a:ext uri="{FF2B5EF4-FFF2-40B4-BE49-F238E27FC236}">
                  <a16:creationId xmlns:a16="http://schemas.microsoft.com/office/drawing/2014/main" id="{EC901A36-E482-434D-821A-D92AF36EB889}"/>
                </a:ext>
              </a:extLst>
            </p:cNvPr>
            <p:cNvSpPr/>
            <p:nvPr userDrawn="1"/>
          </p:nvSpPr>
          <p:spPr>
            <a:xfrm>
              <a:off x="0" y="6119446"/>
              <a:ext cx="12192000" cy="738554"/>
            </a:xfrm>
            <a:prstGeom prst="rect">
              <a:avLst/>
            </a:prstGeom>
            <a:solidFill>
              <a:srgbClr val="179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148">
              <a:extLst>
                <a:ext uri="{FF2B5EF4-FFF2-40B4-BE49-F238E27FC236}">
                  <a16:creationId xmlns:a16="http://schemas.microsoft.com/office/drawing/2014/main" id="{C0334760-D1EF-46FD-A841-777B6B714DCC}"/>
                </a:ext>
              </a:extLst>
            </p:cNvPr>
            <p:cNvSpPr txBox="1"/>
            <p:nvPr userDrawn="1"/>
          </p:nvSpPr>
          <p:spPr>
            <a:xfrm>
              <a:off x="7959487" y="6304569"/>
              <a:ext cx="24171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>
                  <a:solidFill>
                    <a:schemeClr val="bg1"/>
                  </a:solidFill>
                </a:rPr>
                <a:t>#</a:t>
              </a:r>
              <a:r>
                <a:rPr lang="en-US" sz="1400" err="1">
                  <a:solidFill>
                    <a:schemeClr val="bg1"/>
                  </a:solidFill>
                </a:rPr>
                <a:t>UniversalHealth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0" name="Freeform 383">
              <a:extLst>
                <a:ext uri="{FF2B5EF4-FFF2-40B4-BE49-F238E27FC236}">
                  <a16:creationId xmlns:a16="http://schemas.microsoft.com/office/drawing/2014/main" id="{2CE9E776-1354-4BBF-9BD9-6C008C569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0086" y="6597646"/>
              <a:ext cx="53975" cy="68263"/>
            </a:xfrm>
            <a:custGeom>
              <a:avLst/>
              <a:gdLst>
                <a:gd name="T0" fmla="*/ 35865 w 152"/>
                <a:gd name="T1" fmla="*/ 52732 h 189"/>
                <a:gd name="T2" fmla="*/ 17045 w 152"/>
                <a:gd name="T3" fmla="*/ 52732 h 189"/>
                <a:gd name="T4" fmla="*/ 13139 w 152"/>
                <a:gd name="T5" fmla="*/ 67902 h 189"/>
                <a:gd name="T6" fmla="*/ 0 w 152"/>
                <a:gd name="T7" fmla="*/ 67902 h 189"/>
                <a:gd name="T8" fmla="*/ 19886 w 152"/>
                <a:gd name="T9" fmla="*/ 0 h 189"/>
                <a:gd name="T10" fmla="*/ 34800 w 152"/>
                <a:gd name="T11" fmla="*/ 0 h 189"/>
                <a:gd name="T12" fmla="*/ 53620 w 152"/>
                <a:gd name="T13" fmla="*/ 67902 h 189"/>
                <a:gd name="T14" fmla="*/ 39416 w 152"/>
                <a:gd name="T15" fmla="*/ 67902 h 189"/>
                <a:gd name="T16" fmla="*/ 35865 w 152"/>
                <a:gd name="T17" fmla="*/ 52732 h 189"/>
                <a:gd name="T18" fmla="*/ 26277 w 152"/>
                <a:gd name="T19" fmla="*/ 12280 h 189"/>
                <a:gd name="T20" fmla="*/ 26277 w 152"/>
                <a:gd name="T21" fmla="*/ 12280 h 189"/>
                <a:gd name="T22" fmla="*/ 18820 w 152"/>
                <a:gd name="T23" fmla="*/ 41175 h 189"/>
                <a:gd name="T24" fmla="*/ 31959 w 152"/>
                <a:gd name="T25" fmla="*/ 41175 h 189"/>
                <a:gd name="T26" fmla="*/ 26277 w 152"/>
                <a:gd name="T27" fmla="*/ 12280 h 1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2" h="189">
                  <a:moveTo>
                    <a:pt x="101" y="146"/>
                  </a:moveTo>
                  <a:lnTo>
                    <a:pt x="48" y="146"/>
                  </a:lnTo>
                  <a:lnTo>
                    <a:pt x="37" y="188"/>
                  </a:lnTo>
                  <a:lnTo>
                    <a:pt x="0" y="188"/>
                  </a:lnTo>
                  <a:lnTo>
                    <a:pt x="56" y="0"/>
                  </a:lnTo>
                  <a:lnTo>
                    <a:pt x="98" y="0"/>
                  </a:lnTo>
                  <a:lnTo>
                    <a:pt x="151" y="188"/>
                  </a:lnTo>
                  <a:lnTo>
                    <a:pt x="111" y="188"/>
                  </a:lnTo>
                  <a:lnTo>
                    <a:pt x="101" y="146"/>
                  </a:lnTo>
                  <a:close/>
                  <a:moveTo>
                    <a:pt x="74" y="34"/>
                  </a:moveTo>
                  <a:lnTo>
                    <a:pt x="74" y="34"/>
                  </a:lnTo>
                  <a:lnTo>
                    <a:pt x="53" y="114"/>
                  </a:lnTo>
                  <a:lnTo>
                    <a:pt x="90" y="114"/>
                  </a:lnTo>
                  <a:lnTo>
                    <a:pt x="74" y="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384">
              <a:extLst>
                <a:ext uri="{FF2B5EF4-FFF2-40B4-BE49-F238E27FC236}">
                  <a16:creationId xmlns:a16="http://schemas.microsoft.com/office/drawing/2014/main" id="{E00A8694-09ED-41ED-91E6-56ABB359F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0411" y="6615109"/>
              <a:ext cx="61913" cy="52387"/>
            </a:xfrm>
            <a:custGeom>
              <a:avLst/>
              <a:gdLst>
                <a:gd name="T0" fmla="*/ 47598 w 173"/>
                <a:gd name="T1" fmla="*/ 20373 h 144"/>
                <a:gd name="T2" fmla="*/ 42945 w 173"/>
                <a:gd name="T3" fmla="*/ 12369 h 144"/>
                <a:gd name="T4" fmla="*/ 37219 w 173"/>
                <a:gd name="T5" fmla="*/ 19281 h 144"/>
                <a:gd name="T6" fmla="*/ 37219 w 173"/>
                <a:gd name="T7" fmla="*/ 52023 h 144"/>
                <a:gd name="T8" fmla="*/ 23978 w 173"/>
                <a:gd name="T9" fmla="*/ 52023 h 144"/>
                <a:gd name="T10" fmla="*/ 23978 w 173"/>
                <a:gd name="T11" fmla="*/ 20373 h 144"/>
                <a:gd name="T12" fmla="*/ 18968 w 173"/>
                <a:gd name="T13" fmla="*/ 12369 h 144"/>
                <a:gd name="T14" fmla="*/ 13242 w 173"/>
                <a:gd name="T15" fmla="*/ 23283 h 144"/>
                <a:gd name="T16" fmla="*/ 13242 w 173"/>
                <a:gd name="T17" fmla="*/ 52023 h 144"/>
                <a:gd name="T18" fmla="*/ 0 w 173"/>
                <a:gd name="T19" fmla="*/ 52023 h 144"/>
                <a:gd name="T20" fmla="*/ 0 w 173"/>
                <a:gd name="T21" fmla="*/ 11642 h 144"/>
                <a:gd name="T22" fmla="*/ 0 w 173"/>
                <a:gd name="T23" fmla="*/ 1091 h 144"/>
                <a:gd name="T24" fmla="*/ 12526 w 173"/>
                <a:gd name="T25" fmla="*/ 1091 h 144"/>
                <a:gd name="T26" fmla="*/ 12526 w 173"/>
                <a:gd name="T27" fmla="*/ 9823 h 144"/>
                <a:gd name="T28" fmla="*/ 12526 w 173"/>
                <a:gd name="T29" fmla="*/ 9823 h 144"/>
                <a:gd name="T30" fmla="*/ 24694 w 173"/>
                <a:gd name="T31" fmla="*/ 0 h 144"/>
                <a:gd name="T32" fmla="*/ 36146 w 173"/>
                <a:gd name="T33" fmla="*/ 8731 h 144"/>
                <a:gd name="T34" fmla="*/ 48314 w 173"/>
                <a:gd name="T35" fmla="*/ 0 h 144"/>
                <a:gd name="T36" fmla="*/ 61555 w 173"/>
                <a:gd name="T37" fmla="*/ 18190 h 144"/>
                <a:gd name="T38" fmla="*/ 61555 w 173"/>
                <a:gd name="T39" fmla="*/ 52023 h 144"/>
                <a:gd name="T40" fmla="*/ 47598 w 173"/>
                <a:gd name="T41" fmla="*/ 52023 h 144"/>
                <a:gd name="T42" fmla="*/ 47598 w 173"/>
                <a:gd name="T43" fmla="*/ 20373 h 1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3" h="144">
                  <a:moveTo>
                    <a:pt x="133" y="56"/>
                  </a:moveTo>
                  <a:cubicBezTo>
                    <a:pt x="133" y="40"/>
                    <a:pt x="127" y="34"/>
                    <a:pt x="120" y="34"/>
                  </a:cubicBezTo>
                  <a:cubicBezTo>
                    <a:pt x="109" y="34"/>
                    <a:pt x="104" y="42"/>
                    <a:pt x="104" y="53"/>
                  </a:cubicBezTo>
                  <a:lnTo>
                    <a:pt x="104" y="143"/>
                  </a:lnTo>
                  <a:lnTo>
                    <a:pt x="67" y="143"/>
                  </a:lnTo>
                  <a:lnTo>
                    <a:pt x="67" y="56"/>
                  </a:lnTo>
                  <a:cubicBezTo>
                    <a:pt x="67" y="37"/>
                    <a:pt x="59" y="34"/>
                    <a:pt x="53" y="34"/>
                  </a:cubicBezTo>
                  <a:cubicBezTo>
                    <a:pt x="40" y="34"/>
                    <a:pt x="37" y="48"/>
                    <a:pt x="37" y="64"/>
                  </a:cubicBezTo>
                  <a:lnTo>
                    <a:pt x="37" y="143"/>
                  </a:lnTo>
                  <a:lnTo>
                    <a:pt x="0" y="143"/>
                  </a:lnTo>
                  <a:lnTo>
                    <a:pt x="0" y="32"/>
                  </a:lnTo>
                  <a:cubicBezTo>
                    <a:pt x="0" y="19"/>
                    <a:pt x="0" y="11"/>
                    <a:pt x="0" y="3"/>
                  </a:cubicBezTo>
                  <a:lnTo>
                    <a:pt x="35" y="3"/>
                  </a:lnTo>
                  <a:cubicBezTo>
                    <a:pt x="35" y="8"/>
                    <a:pt x="35" y="16"/>
                    <a:pt x="35" y="27"/>
                  </a:cubicBezTo>
                  <a:cubicBezTo>
                    <a:pt x="40" y="11"/>
                    <a:pt x="51" y="0"/>
                    <a:pt x="69" y="0"/>
                  </a:cubicBezTo>
                  <a:cubicBezTo>
                    <a:pt x="88" y="0"/>
                    <a:pt x="96" y="11"/>
                    <a:pt x="101" y="24"/>
                  </a:cubicBezTo>
                  <a:cubicBezTo>
                    <a:pt x="106" y="11"/>
                    <a:pt x="114" y="0"/>
                    <a:pt x="135" y="0"/>
                  </a:cubicBezTo>
                  <a:cubicBezTo>
                    <a:pt x="162" y="0"/>
                    <a:pt x="172" y="24"/>
                    <a:pt x="172" y="50"/>
                  </a:cubicBezTo>
                  <a:lnTo>
                    <a:pt x="172" y="143"/>
                  </a:lnTo>
                  <a:lnTo>
                    <a:pt x="133" y="143"/>
                  </a:lnTo>
                  <a:lnTo>
                    <a:pt x="133" y="5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385">
              <a:extLst>
                <a:ext uri="{FF2B5EF4-FFF2-40B4-BE49-F238E27FC236}">
                  <a16:creationId xmlns:a16="http://schemas.microsoft.com/office/drawing/2014/main" id="{EB042ABB-18C4-41FF-87FD-2029D7BFA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0261" y="6615109"/>
              <a:ext cx="39688" cy="52387"/>
            </a:xfrm>
            <a:custGeom>
              <a:avLst/>
              <a:gdLst>
                <a:gd name="T0" fmla="*/ 39334 w 112"/>
                <a:gd name="T1" fmla="*/ 30292 h 147"/>
                <a:gd name="T2" fmla="*/ 13111 w 112"/>
                <a:gd name="T3" fmla="*/ 30292 h 147"/>
                <a:gd name="T4" fmla="*/ 24451 w 112"/>
                <a:gd name="T5" fmla="*/ 41696 h 147"/>
                <a:gd name="T6" fmla="*/ 36499 w 112"/>
                <a:gd name="T7" fmla="*/ 37776 h 147"/>
                <a:gd name="T8" fmla="*/ 36499 w 112"/>
                <a:gd name="T9" fmla="*/ 49180 h 147"/>
                <a:gd name="T10" fmla="*/ 22325 w 112"/>
                <a:gd name="T11" fmla="*/ 52031 h 147"/>
                <a:gd name="T12" fmla="*/ 0 w 112"/>
                <a:gd name="T13" fmla="*/ 25659 h 147"/>
                <a:gd name="T14" fmla="*/ 19490 w 112"/>
                <a:gd name="T15" fmla="*/ 0 h 147"/>
                <a:gd name="T16" fmla="*/ 39334 w 112"/>
                <a:gd name="T17" fmla="*/ 26372 h 147"/>
                <a:gd name="T18" fmla="*/ 39334 w 112"/>
                <a:gd name="T19" fmla="*/ 30292 h 147"/>
                <a:gd name="T20" fmla="*/ 26931 w 112"/>
                <a:gd name="T21" fmla="*/ 21739 h 147"/>
                <a:gd name="T22" fmla="*/ 20553 w 112"/>
                <a:gd name="T23" fmla="*/ 9622 h 147"/>
                <a:gd name="T24" fmla="*/ 13820 w 112"/>
                <a:gd name="T25" fmla="*/ 21739 h 147"/>
                <a:gd name="T26" fmla="*/ 26931 w 112"/>
                <a:gd name="T27" fmla="*/ 21739 h 1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2" h="147">
                  <a:moveTo>
                    <a:pt x="111" y="85"/>
                  </a:moveTo>
                  <a:lnTo>
                    <a:pt x="37" y="85"/>
                  </a:lnTo>
                  <a:cubicBezTo>
                    <a:pt x="37" y="101"/>
                    <a:pt x="47" y="117"/>
                    <a:pt x="69" y="117"/>
                  </a:cubicBezTo>
                  <a:cubicBezTo>
                    <a:pt x="82" y="117"/>
                    <a:pt x="95" y="111"/>
                    <a:pt x="103" y="106"/>
                  </a:cubicBezTo>
                  <a:lnTo>
                    <a:pt x="103" y="138"/>
                  </a:lnTo>
                  <a:cubicBezTo>
                    <a:pt x="90" y="143"/>
                    <a:pt x="76" y="146"/>
                    <a:pt x="63" y="146"/>
                  </a:cubicBezTo>
                  <a:cubicBezTo>
                    <a:pt x="18" y="146"/>
                    <a:pt x="0" y="117"/>
                    <a:pt x="0" y="72"/>
                  </a:cubicBezTo>
                  <a:cubicBezTo>
                    <a:pt x="0" y="34"/>
                    <a:pt x="18" y="0"/>
                    <a:pt x="55" y="0"/>
                  </a:cubicBezTo>
                  <a:cubicBezTo>
                    <a:pt x="66" y="0"/>
                    <a:pt x="111" y="0"/>
                    <a:pt x="111" y="74"/>
                  </a:cubicBezTo>
                  <a:lnTo>
                    <a:pt x="111" y="85"/>
                  </a:lnTo>
                  <a:close/>
                  <a:moveTo>
                    <a:pt x="76" y="61"/>
                  </a:moveTo>
                  <a:cubicBezTo>
                    <a:pt x="76" y="42"/>
                    <a:pt x="71" y="27"/>
                    <a:pt x="58" y="27"/>
                  </a:cubicBezTo>
                  <a:cubicBezTo>
                    <a:pt x="39" y="27"/>
                    <a:pt x="39" y="53"/>
                    <a:pt x="39" y="61"/>
                  </a:cubicBezTo>
                  <a:lnTo>
                    <a:pt x="76" y="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386">
              <a:extLst>
                <a:ext uri="{FF2B5EF4-FFF2-40B4-BE49-F238E27FC236}">
                  <a16:creationId xmlns:a16="http://schemas.microsoft.com/office/drawing/2014/main" id="{73DF0CAA-A14C-4024-88ED-EA2800710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7886" y="6615109"/>
              <a:ext cx="26988" cy="52387"/>
            </a:xfrm>
            <a:custGeom>
              <a:avLst/>
              <a:gdLst>
                <a:gd name="T0" fmla="*/ 0 w 75"/>
                <a:gd name="T1" fmla="*/ 10550 h 144"/>
                <a:gd name="T2" fmla="*/ 0 w 75"/>
                <a:gd name="T3" fmla="*/ 0 h 144"/>
                <a:gd name="T4" fmla="*/ 12594 w 75"/>
                <a:gd name="T5" fmla="*/ 0 h 144"/>
                <a:gd name="T6" fmla="*/ 12594 w 75"/>
                <a:gd name="T7" fmla="*/ 9459 h 144"/>
                <a:gd name="T8" fmla="*/ 12594 w 75"/>
                <a:gd name="T9" fmla="*/ 9459 h 144"/>
                <a:gd name="T10" fmla="*/ 24829 w 75"/>
                <a:gd name="T11" fmla="*/ 0 h 144"/>
                <a:gd name="T12" fmla="*/ 26628 w 75"/>
                <a:gd name="T13" fmla="*/ 0 h 144"/>
                <a:gd name="T14" fmla="*/ 26628 w 75"/>
                <a:gd name="T15" fmla="*/ 14188 h 144"/>
                <a:gd name="T16" fmla="*/ 21950 w 75"/>
                <a:gd name="T17" fmla="*/ 13461 h 144"/>
                <a:gd name="T18" fmla="*/ 13314 w 75"/>
                <a:gd name="T19" fmla="*/ 28740 h 144"/>
                <a:gd name="T20" fmla="*/ 13314 w 75"/>
                <a:gd name="T21" fmla="*/ 52023 h 144"/>
                <a:gd name="T22" fmla="*/ 0 w 75"/>
                <a:gd name="T23" fmla="*/ 52023 h 144"/>
                <a:gd name="T24" fmla="*/ 0 w 75"/>
                <a:gd name="T25" fmla="*/ 1055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5" h="144">
                  <a:moveTo>
                    <a:pt x="0" y="29"/>
                  </a:moveTo>
                  <a:cubicBezTo>
                    <a:pt x="0" y="16"/>
                    <a:pt x="0" y="8"/>
                    <a:pt x="0" y="0"/>
                  </a:cubicBezTo>
                  <a:lnTo>
                    <a:pt x="35" y="0"/>
                  </a:lnTo>
                  <a:cubicBezTo>
                    <a:pt x="35" y="8"/>
                    <a:pt x="35" y="16"/>
                    <a:pt x="35" y="26"/>
                  </a:cubicBezTo>
                  <a:cubicBezTo>
                    <a:pt x="42" y="10"/>
                    <a:pt x="48" y="0"/>
                    <a:pt x="69" y="0"/>
                  </a:cubicBezTo>
                  <a:lnTo>
                    <a:pt x="74" y="0"/>
                  </a:lnTo>
                  <a:lnTo>
                    <a:pt x="74" y="39"/>
                  </a:lnTo>
                  <a:cubicBezTo>
                    <a:pt x="69" y="39"/>
                    <a:pt x="66" y="37"/>
                    <a:pt x="61" y="37"/>
                  </a:cubicBezTo>
                  <a:cubicBezTo>
                    <a:pt x="40" y="37"/>
                    <a:pt x="37" y="58"/>
                    <a:pt x="37" y="79"/>
                  </a:cubicBezTo>
                  <a:lnTo>
                    <a:pt x="37" y="143"/>
                  </a:lnTo>
                  <a:lnTo>
                    <a:pt x="0" y="143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387">
              <a:extLst>
                <a:ext uri="{FF2B5EF4-FFF2-40B4-BE49-F238E27FC236}">
                  <a16:creationId xmlns:a16="http://schemas.microsoft.com/office/drawing/2014/main" id="{7C62A8E2-6AF6-40CF-89D4-AD6616161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11" y="6592884"/>
              <a:ext cx="14288" cy="73025"/>
            </a:xfrm>
            <a:custGeom>
              <a:avLst/>
              <a:gdLst>
                <a:gd name="T0" fmla="*/ 0 w 38"/>
                <a:gd name="T1" fmla="*/ 0 h 205"/>
                <a:gd name="T2" fmla="*/ 13912 w 38"/>
                <a:gd name="T3" fmla="*/ 0 h 205"/>
                <a:gd name="T4" fmla="*/ 13912 w 38"/>
                <a:gd name="T5" fmla="*/ 13180 h 205"/>
                <a:gd name="T6" fmla="*/ 0 w 38"/>
                <a:gd name="T7" fmla="*/ 13180 h 205"/>
                <a:gd name="T8" fmla="*/ 0 w 38"/>
                <a:gd name="T9" fmla="*/ 0 h 205"/>
                <a:gd name="T10" fmla="*/ 0 w 38"/>
                <a:gd name="T11" fmla="*/ 22798 h 205"/>
                <a:gd name="T12" fmla="*/ 13912 w 38"/>
                <a:gd name="T13" fmla="*/ 22798 h 205"/>
                <a:gd name="T14" fmla="*/ 13912 w 38"/>
                <a:gd name="T15" fmla="*/ 72669 h 205"/>
                <a:gd name="T16" fmla="*/ 0 w 38"/>
                <a:gd name="T17" fmla="*/ 72669 h 205"/>
                <a:gd name="T18" fmla="*/ 0 w 38"/>
                <a:gd name="T19" fmla="*/ 22798 h 2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205">
                  <a:moveTo>
                    <a:pt x="0" y="0"/>
                  </a:moveTo>
                  <a:lnTo>
                    <a:pt x="37" y="0"/>
                  </a:lnTo>
                  <a:lnTo>
                    <a:pt x="37" y="37"/>
                  </a:lnTo>
                  <a:lnTo>
                    <a:pt x="0" y="37"/>
                  </a:lnTo>
                  <a:lnTo>
                    <a:pt x="0" y="0"/>
                  </a:lnTo>
                  <a:close/>
                  <a:moveTo>
                    <a:pt x="0" y="64"/>
                  </a:moveTo>
                  <a:lnTo>
                    <a:pt x="37" y="64"/>
                  </a:lnTo>
                  <a:lnTo>
                    <a:pt x="37" y="204"/>
                  </a:lnTo>
                  <a:lnTo>
                    <a:pt x="0" y="20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388">
              <a:extLst>
                <a:ext uri="{FF2B5EF4-FFF2-40B4-BE49-F238E27FC236}">
                  <a16:creationId xmlns:a16="http://schemas.microsoft.com/office/drawing/2014/main" id="{B788DED4-0FEB-4ECA-AD7E-13E941CCA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5036" y="6615109"/>
              <a:ext cx="33338" cy="52387"/>
            </a:xfrm>
            <a:custGeom>
              <a:avLst/>
              <a:gdLst>
                <a:gd name="T0" fmla="*/ 32983 w 94"/>
                <a:gd name="T1" fmla="*/ 49892 h 147"/>
                <a:gd name="T2" fmla="*/ 20570 w 94"/>
                <a:gd name="T3" fmla="*/ 52031 h 147"/>
                <a:gd name="T4" fmla="*/ 0 w 94"/>
                <a:gd name="T5" fmla="*/ 26372 h 147"/>
                <a:gd name="T6" fmla="*/ 22698 w 94"/>
                <a:gd name="T7" fmla="*/ 0 h 147"/>
                <a:gd name="T8" fmla="*/ 32983 w 94"/>
                <a:gd name="T9" fmla="*/ 2851 h 147"/>
                <a:gd name="T10" fmla="*/ 31919 w 94"/>
                <a:gd name="T11" fmla="*/ 14255 h 147"/>
                <a:gd name="T12" fmla="*/ 24472 w 94"/>
                <a:gd name="T13" fmla="*/ 12117 h 147"/>
                <a:gd name="T14" fmla="*/ 14186 w 94"/>
                <a:gd name="T15" fmla="*/ 27441 h 147"/>
                <a:gd name="T16" fmla="*/ 25181 w 94"/>
                <a:gd name="T17" fmla="*/ 41696 h 147"/>
                <a:gd name="T18" fmla="*/ 32983 w 94"/>
                <a:gd name="T19" fmla="*/ 39558 h 147"/>
                <a:gd name="T20" fmla="*/ 32983 w 94"/>
                <a:gd name="T21" fmla="*/ 49892 h 1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4" h="147">
                  <a:moveTo>
                    <a:pt x="93" y="140"/>
                  </a:moveTo>
                  <a:cubicBezTo>
                    <a:pt x="82" y="143"/>
                    <a:pt x="71" y="146"/>
                    <a:pt x="58" y="146"/>
                  </a:cubicBezTo>
                  <a:cubicBezTo>
                    <a:pt x="11" y="146"/>
                    <a:pt x="0" y="101"/>
                    <a:pt x="0" y="74"/>
                  </a:cubicBezTo>
                  <a:cubicBezTo>
                    <a:pt x="0" y="32"/>
                    <a:pt x="21" y="0"/>
                    <a:pt x="64" y="0"/>
                  </a:cubicBezTo>
                  <a:cubicBezTo>
                    <a:pt x="77" y="0"/>
                    <a:pt x="82" y="3"/>
                    <a:pt x="93" y="8"/>
                  </a:cubicBezTo>
                  <a:lnTo>
                    <a:pt x="90" y="40"/>
                  </a:lnTo>
                  <a:cubicBezTo>
                    <a:pt x="82" y="37"/>
                    <a:pt x="77" y="34"/>
                    <a:pt x="69" y="34"/>
                  </a:cubicBezTo>
                  <a:cubicBezTo>
                    <a:pt x="40" y="34"/>
                    <a:pt x="40" y="69"/>
                    <a:pt x="40" y="77"/>
                  </a:cubicBezTo>
                  <a:cubicBezTo>
                    <a:pt x="40" y="106"/>
                    <a:pt x="56" y="117"/>
                    <a:pt x="71" y="117"/>
                  </a:cubicBezTo>
                  <a:cubicBezTo>
                    <a:pt x="79" y="117"/>
                    <a:pt x="87" y="114"/>
                    <a:pt x="93" y="111"/>
                  </a:cubicBezTo>
                  <a:lnTo>
                    <a:pt x="93" y="14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389">
              <a:extLst>
                <a:ext uri="{FF2B5EF4-FFF2-40B4-BE49-F238E27FC236}">
                  <a16:creationId xmlns:a16="http://schemas.microsoft.com/office/drawing/2014/main" id="{608AFF2D-2359-4D85-A960-2596C0261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3136" y="6615109"/>
              <a:ext cx="39688" cy="52387"/>
            </a:xfrm>
            <a:custGeom>
              <a:avLst/>
              <a:gdLst>
                <a:gd name="T0" fmla="*/ 5773 w 110"/>
                <a:gd name="T1" fmla="*/ 2851 h 147"/>
                <a:gd name="T2" fmla="*/ 20205 w 110"/>
                <a:gd name="T3" fmla="*/ 0 h 147"/>
                <a:gd name="T4" fmla="*/ 39327 w 110"/>
                <a:gd name="T5" fmla="*/ 18888 h 147"/>
                <a:gd name="T6" fmla="*/ 39327 w 110"/>
                <a:gd name="T7" fmla="*/ 36707 h 147"/>
                <a:gd name="T8" fmla="*/ 39327 w 110"/>
                <a:gd name="T9" fmla="*/ 50962 h 147"/>
                <a:gd name="T10" fmla="*/ 26699 w 110"/>
                <a:gd name="T11" fmla="*/ 50962 h 147"/>
                <a:gd name="T12" fmla="*/ 26699 w 110"/>
                <a:gd name="T13" fmla="*/ 44547 h 147"/>
                <a:gd name="T14" fmla="*/ 26699 w 110"/>
                <a:gd name="T15" fmla="*/ 44547 h 147"/>
                <a:gd name="T16" fmla="*/ 14432 w 110"/>
                <a:gd name="T17" fmla="*/ 52031 h 147"/>
                <a:gd name="T18" fmla="*/ 0 w 110"/>
                <a:gd name="T19" fmla="*/ 36707 h 147"/>
                <a:gd name="T20" fmla="*/ 22009 w 110"/>
                <a:gd name="T21" fmla="*/ 19957 h 147"/>
                <a:gd name="T22" fmla="*/ 25978 w 110"/>
                <a:gd name="T23" fmla="*/ 19957 h 147"/>
                <a:gd name="T24" fmla="*/ 17318 w 110"/>
                <a:gd name="T25" fmla="*/ 10335 h 147"/>
                <a:gd name="T26" fmla="*/ 4690 w 110"/>
                <a:gd name="T27" fmla="*/ 14968 h 147"/>
                <a:gd name="T28" fmla="*/ 5773 w 110"/>
                <a:gd name="T29" fmla="*/ 2851 h 147"/>
                <a:gd name="T30" fmla="*/ 27782 w 110"/>
                <a:gd name="T31" fmla="*/ 26372 h 147"/>
                <a:gd name="T32" fmla="*/ 13350 w 110"/>
                <a:gd name="T33" fmla="*/ 34925 h 147"/>
                <a:gd name="T34" fmla="*/ 19122 w 110"/>
                <a:gd name="T35" fmla="*/ 41696 h 147"/>
                <a:gd name="T36" fmla="*/ 27782 w 110"/>
                <a:gd name="T37" fmla="*/ 29223 h 147"/>
                <a:gd name="T38" fmla="*/ 27782 w 110"/>
                <a:gd name="T39" fmla="*/ 26372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0" h="147">
                  <a:moveTo>
                    <a:pt x="16" y="8"/>
                  </a:moveTo>
                  <a:cubicBezTo>
                    <a:pt x="27" y="5"/>
                    <a:pt x="43" y="0"/>
                    <a:pt x="56" y="0"/>
                  </a:cubicBezTo>
                  <a:cubicBezTo>
                    <a:pt x="101" y="0"/>
                    <a:pt x="109" y="21"/>
                    <a:pt x="109" y="53"/>
                  </a:cubicBezTo>
                  <a:lnTo>
                    <a:pt x="109" y="103"/>
                  </a:lnTo>
                  <a:cubicBezTo>
                    <a:pt x="109" y="125"/>
                    <a:pt x="109" y="132"/>
                    <a:pt x="109" y="143"/>
                  </a:cubicBezTo>
                  <a:lnTo>
                    <a:pt x="74" y="143"/>
                  </a:lnTo>
                  <a:lnTo>
                    <a:pt x="74" y="125"/>
                  </a:lnTo>
                  <a:cubicBezTo>
                    <a:pt x="72" y="132"/>
                    <a:pt x="58" y="146"/>
                    <a:pt x="40" y="146"/>
                  </a:cubicBezTo>
                  <a:cubicBezTo>
                    <a:pt x="16" y="146"/>
                    <a:pt x="0" y="130"/>
                    <a:pt x="0" y="103"/>
                  </a:cubicBezTo>
                  <a:cubicBezTo>
                    <a:pt x="0" y="56"/>
                    <a:pt x="48" y="56"/>
                    <a:pt x="61" y="56"/>
                  </a:cubicBezTo>
                  <a:lnTo>
                    <a:pt x="72" y="56"/>
                  </a:lnTo>
                  <a:cubicBezTo>
                    <a:pt x="72" y="29"/>
                    <a:pt x="53" y="29"/>
                    <a:pt x="48" y="29"/>
                  </a:cubicBezTo>
                  <a:cubicBezTo>
                    <a:pt x="37" y="29"/>
                    <a:pt x="27" y="32"/>
                    <a:pt x="13" y="42"/>
                  </a:cubicBezTo>
                  <a:lnTo>
                    <a:pt x="16" y="8"/>
                  </a:lnTo>
                  <a:close/>
                  <a:moveTo>
                    <a:pt x="77" y="74"/>
                  </a:moveTo>
                  <a:cubicBezTo>
                    <a:pt x="61" y="74"/>
                    <a:pt x="37" y="74"/>
                    <a:pt x="37" y="98"/>
                  </a:cubicBezTo>
                  <a:cubicBezTo>
                    <a:pt x="37" y="117"/>
                    <a:pt x="51" y="117"/>
                    <a:pt x="53" y="117"/>
                  </a:cubicBezTo>
                  <a:cubicBezTo>
                    <a:pt x="56" y="117"/>
                    <a:pt x="77" y="117"/>
                    <a:pt x="77" y="82"/>
                  </a:cubicBezTo>
                  <a:lnTo>
                    <a:pt x="77" y="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390">
              <a:extLst>
                <a:ext uri="{FF2B5EF4-FFF2-40B4-BE49-F238E27FC236}">
                  <a16:creationId xmlns:a16="http://schemas.microsoft.com/office/drawing/2014/main" id="{4D247463-0CB4-4E1C-80A6-92647D368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174" y="6615109"/>
              <a:ext cx="33337" cy="52387"/>
            </a:xfrm>
            <a:custGeom>
              <a:avLst/>
              <a:gdLst>
                <a:gd name="T0" fmla="*/ 30040 w 91"/>
                <a:gd name="T1" fmla="*/ 12369 h 144"/>
                <a:gd name="T2" fmla="*/ 18317 w 91"/>
                <a:gd name="T3" fmla="*/ 9459 h 144"/>
                <a:gd name="T4" fmla="*/ 13555 w 91"/>
                <a:gd name="T5" fmla="*/ 13461 h 144"/>
                <a:gd name="T6" fmla="*/ 23446 w 91"/>
                <a:gd name="T7" fmla="*/ 21100 h 144"/>
                <a:gd name="T8" fmla="*/ 32971 w 91"/>
                <a:gd name="T9" fmla="*/ 36380 h 144"/>
                <a:gd name="T10" fmla="*/ 16485 w 91"/>
                <a:gd name="T11" fmla="*/ 52023 h 144"/>
                <a:gd name="T12" fmla="*/ 1099 w 91"/>
                <a:gd name="T13" fmla="*/ 49113 h 144"/>
                <a:gd name="T14" fmla="*/ 1099 w 91"/>
                <a:gd name="T15" fmla="*/ 37471 h 144"/>
                <a:gd name="T16" fmla="*/ 12456 w 91"/>
                <a:gd name="T17" fmla="*/ 41473 h 144"/>
                <a:gd name="T18" fmla="*/ 19416 w 91"/>
                <a:gd name="T19" fmla="*/ 36380 h 144"/>
                <a:gd name="T20" fmla="*/ 9525 w 91"/>
                <a:gd name="T21" fmla="*/ 30559 h 144"/>
                <a:gd name="T22" fmla="*/ 0 w 91"/>
                <a:gd name="T23" fmla="*/ 15280 h 144"/>
                <a:gd name="T24" fmla="*/ 17584 w 91"/>
                <a:gd name="T25" fmla="*/ 0 h 144"/>
                <a:gd name="T26" fmla="*/ 30040 w 91"/>
                <a:gd name="T27" fmla="*/ 1819 h 144"/>
                <a:gd name="T28" fmla="*/ 30040 w 91"/>
                <a:gd name="T29" fmla="*/ 12369 h 1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1" h="144">
                  <a:moveTo>
                    <a:pt x="82" y="34"/>
                  </a:moveTo>
                  <a:cubicBezTo>
                    <a:pt x="71" y="29"/>
                    <a:pt x="64" y="26"/>
                    <a:pt x="50" y="26"/>
                  </a:cubicBezTo>
                  <a:cubicBezTo>
                    <a:pt x="40" y="26"/>
                    <a:pt x="37" y="31"/>
                    <a:pt x="37" y="37"/>
                  </a:cubicBezTo>
                  <a:cubicBezTo>
                    <a:pt x="37" y="45"/>
                    <a:pt x="42" y="47"/>
                    <a:pt x="64" y="58"/>
                  </a:cubicBezTo>
                  <a:cubicBezTo>
                    <a:pt x="77" y="63"/>
                    <a:pt x="90" y="74"/>
                    <a:pt x="90" y="100"/>
                  </a:cubicBezTo>
                  <a:cubicBezTo>
                    <a:pt x="90" y="132"/>
                    <a:pt x="69" y="143"/>
                    <a:pt x="45" y="143"/>
                  </a:cubicBezTo>
                  <a:cubicBezTo>
                    <a:pt x="34" y="143"/>
                    <a:pt x="16" y="140"/>
                    <a:pt x="3" y="135"/>
                  </a:cubicBezTo>
                  <a:lnTo>
                    <a:pt x="3" y="103"/>
                  </a:lnTo>
                  <a:cubicBezTo>
                    <a:pt x="11" y="108"/>
                    <a:pt x="24" y="114"/>
                    <a:pt x="34" y="114"/>
                  </a:cubicBezTo>
                  <a:cubicBezTo>
                    <a:pt x="53" y="114"/>
                    <a:pt x="53" y="105"/>
                    <a:pt x="53" y="100"/>
                  </a:cubicBezTo>
                  <a:cubicBezTo>
                    <a:pt x="53" y="94"/>
                    <a:pt x="42" y="92"/>
                    <a:pt x="26" y="84"/>
                  </a:cubicBezTo>
                  <a:cubicBezTo>
                    <a:pt x="13" y="79"/>
                    <a:pt x="0" y="66"/>
                    <a:pt x="0" y="42"/>
                  </a:cubicBezTo>
                  <a:cubicBezTo>
                    <a:pt x="0" y="26"/>
                    <a:pt x="11" y="0"/>
                    <a:pt x="48" y="0"/>
                  </a:cubicBezTo>
                  <a:cubicBezTo>
                    <a:pt x="64" y="0"/>
                    <a:pt x="77" y="2"/>
                    <a:pt x="82" y="5"/>
                  </a:cubicBezTo>
                  <a:lnTo>
                    <a:pt x="82" y="3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391">
              <a:extLst>
                <a:ext uri="{FF2B5EF4-FFF2-40B4-BE49-F238E27FC236}">
                  <a16:creationId xmlns:a16="http://schemas.microsoft.com/office/drawing/2014/main" id="{43D6A8C4-E421-482E-B5DA-EEB96FB80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186" y="6567484"/>
              <a:ext cx="730250" cy="6350"/>
            </a:xfrm>
            <a:custGeom>
              <a:avLst/>
              <a:gdLst>
                <a:gd name="T0" fmla="*/ 364945 w 2029"/>
                <a:gd name="T1" fmla="*/ 6016 h 19"/>
                <a:gd name="T2" fmla="*/ 0 w 2029"/>
                <a:gd name="T3" fmla="*/ 6016 h 19"/>
                <a:gd name="T4" fmla="*/ 0 w 2029"/>
                <a:gd name="T5" fmla="*/ 0 h 19"/>
                <a:gd name="T6" fmla="*/ 729890 w 2029"/>
                <a:gd name="T7" fmla="*/ 0 h 19"/>
                <a:gd name="T8" fmla="*/ 729890 w 2029"/>
                <a:gd name="T9" fmla="*/ 6016 h 19"/>
                <a:gd name="T10" fmla="*/ 364945 w 2029"/>
                <a:gd name="T11" fmla="*/ 6016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29" h="19">
                  <a:moveTo>
                    <a:pt x="1014" y="18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2028" y="0"/>
                  </a:lnTo>
                  <a:lnTo>
                    <a:pt x="2028" y="18"/>
                  </a:lnTo>
                  <a:lnTo>
                    <a:pt x="1014" y="1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392">
              <a:extLst>
                <a:ext uri="{FF2B5EF4-FFF2-40B4-BE49-F238E27FC236}">
                  <a16:creationId xmlns:a16="http://schemas.microsoft.com/office/drawing/2014/main" id="{092307C8-6A3F-40E2-AD79-0D16C61C2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424" y="6318246"/>
              <a:ext cx="361950" cy="271463"/>
            </a:xfrm>
            <a:custGeom>
              <a:avLst/>
              <a:gdLst>
                <a:gd name="T0" fmla="*/ 66988 w 1005"/>
                <a:gd name="T1" fmla="*/ 205850 h 753"/>
                <a:gd name="T2" fmla="*/ 78152 w 1005"/>
                <a:gd name="T3" fmla="*/ 191791 h 753"/>
                <a:gd name="T4" fmla="*/ 303246 w 1005"/>
                <a:gd name="T5" fmla="*/ 161147 h 753"/>
                <a:gd name="T6" fmla="*/ 118489 w 1005"/>
                <a:gd name="T7" fmla="*/ 258485 h 753"/>
                <a:gd name="T8" fmla="*/ 244181 w 1005"/>
                <a:gd name="T9" fmla="*/ 258485 h 753"/>
                <a:gd name="T10" fmla="*/ 29532 w 1005"/>
                <a:gd name="T11" fmla="*/ 104908 h 753"/>
                <a:gd name="T12" fmla="*/ 310809 w 1005"/>
                <a:gd name="T13" fmla="*/ 73183 h 753"/>
                <a:gd name="T14" fmla="*/ 325215 w 1005"/>
                <a:gd name="T15" fmla="*/ 156461 h 753"/>
                <a:gd name="T16" fmla="*/ 191599 w 1005"/>
                <a:gd name="T17" fmla="*/ 44703 h 753"/>
                <a:gd name="T18" fmla="*/ 191599 w 1005"/>
                <a:gd name="T19" fmla="*/ 12257 h 753"/>
                <a:gd name="T20" fmla="*/ 126052 w 1005"/>
                <a:gd name="T21" fmla="*/ 60926 h 753"/>
                <a:gd name="T22" fmla="*/ 248143 w 1005"/>
                <a:gd name="T23" fmla="*/ 44703 h 753"/>
                <a:gd name="T24" fmla="*/ 238419 w 1005"/>
                <a:gd name="T25" fmla="*/ 56239 h 753"/>
                <a:gd name="T26" fmla="*/ 207806 w 1005"/>
                <a:gd name="T27" fmla="*/ 82917 h 753"/>
                <a:gd name="T28" fmla="*/ 195561 w 1005"/>
                <a:gd name="T29" fmla="*/ 91569 h 753"/>
                <a:gd name="T30" fmla="*/ 187998 w 1005"/>
                <a:gd name="T31" fmla="*/ 158263 h 753"/>
                <a:gd name="T32" fmla="*/ 116328 w 1005"/>
                <a:gd name="T33" fmla="*/ 182057 h 753"/>
                <a:gd name="T34" fmla="*/ 174672 w 1005"/>
                <a:gd name="T35" fmla="*/ 184220 h 753"/>
                <a:gd name="T36" fmla="*/ 169990 w 1005"/>
                <a:gd name="T37" fmla="*/ 130504 h 753"/>
                <a:gd name="T38" fmla="*/ 171791 w 1005"/>
                <a:gd name="T39" fmla="*/ 45785 h 753"/>
                <a:gd name="T40" fmla="*/ 126773 w 1005"/>
                <a:gd name="T41" fmla="*/ 59123 h 753"/>
                <a:gd name="T42" fmla="*/ 63026 w 1005"/>
                <a:gd name="T43" fmla="*/ 114281 h 753"/>
                <a:gd name="T44" fmla="*/ 207806 w 1005"/>
                <a:gd name="T45" fmla="*/ 82917 h 753"/>
                <a:gd name="T46" fmla="*/ 277675 w 1005"/>
                <a:gd name="T47" fmla="*/ 112479 h 753"/>
                <a:gd name="T48" fmla="*/ 244181 w 1005"/>
                <a:gd name="T49" fmla="*/ 62007 h 753"/>
                <a:gd name="T50" fmla="*/ 251744 w 1005"/>
                <a:gd name="T51" fmla="*/ 98058 h 753"/>
                <a:gd name="T52" fmla="*/ 248863 w 1005"/>
                <a:gd name="T53" fmla="*/ 78951 h 753"/>
                <a:gd name="T54" fmla="*/ 244181 w 1005"/>
                <a:gd name="T55" fmla="*/ 81114 h 753"/>
                <a:gd name="T56" fmla="*/ 235538 w 1005"/>
                <a:gd name="T57" fmla="*/ 105629 h 753"/>
                <a:gd name="T58" fmla="*/ 249944 w 1005"/>
                <a:gd name="T59" fmla="*/ 102024 h 753"/>
                <a:gd name="T60" fmla="*/ 211768 w 1005"/>
                <a:gd name="T61" fmla="*/ 93372 h 753"/>
                <a:gd name="T62" fmla="*/ 215729 w 1005"/>
                <a:gd name="T63" fmla="*/ 93372 h 753"/>
                <a:gd name="T64" fmla="*/ 216450 w 1005"/>
                <a:gd name="T65" fmla="*/ 151774 h 753"/>
                <a:gd name="T66" fmla="*/ 243101 w 1005"/>
                <a:gd name="T67" fmla="*/ 97337 h 753"/>
                <a:gd name="T68" fmla="*/ 234817 w 1005"/>
                <a:gd name="T69" fmla="*/ 92290 h 753"/>
                <a:gd name="T70" fmla="*/ 230856 w 1005"/>
                <a:gd name="T71" fmla="*/ 92290 h 753"/>
                <a:gd name="T72" fmla="*/ 225093 w 1005"/>
                <a:gd name="T73" fmla="*/ 154298 h 753"/>
                <a:gd name="T74" fmla="*/ 222212 w 1005"/>
                <a:gd name="T75" fmla="*/ 138075 h 753"/>
                <a:gd name="T76" fmla="*/ 237699 w 1005"/>
                <a:gd name="T77" fmla="*/ 128702 h 753"/>
                <a:gd name="T78" fmla="*/ 249944 w 1005"/>
                <a:gd name="T79" fmla="*/ 117165 h 753"/>
                <a:gd name="T80" fmla="*/ 229055 w 1005"/>
                <a:gd name="T81" fmla="*/ 182057 h 753"/>
                <a:gd name="T82" fmla="*/ 245262 w 1005"/>
                <a:gd name="T83" fmla="*/ 173405 h 753"/>
                <a:gd name="T84" fmla="*/ 254626 w 1005"/>
                <a:gd name="T85" fmla="*/ 117165 h 753"/>
                <a:gd name="T86" fmla="*/ 127853 w 1005"/>
                <a:gd name="T87" fmla="*/ 155379 h 753"/>
                <a:gd name="T88" fmla="*/ 120290 w 1005"/>
                <a:gd name="T89" fmla="*/ 117165 h 753"/>
                <a:gd name="T90" fmla="*/ 128933 w 1005"/>
                <a:gd name="T91" fmla="*/ 127620 h 753"/>
                <a:gd name="T92" fmla="*/ 145860 w 1005"/>
                <a:gd name="T93" fmla="*/ 146006 h 753"/>
                <a:gd name="T94" fmla="*/ 124972 w 1005"/>
                <a:gd name="T95" fmla="*/ 106711 h 753"/>
                <a:gd name="T96" fmla="*/ 148021 w 1005"/>
                <a:gd name="T97" fmla="*/ 127620 h 753"/>
                <a:gd name="T98" fmla="*/ 158466 w 1005"/>
                <a:gd name="T99" fmla="*/ 129783 h 753"/>
                <a:gd name="T100" fmla="*/ 136497 w 1005"/>
                <a:gd name="T101" fmla="*/ 93372 h 753"/>
                <a:gd name="T102" fmla="*/ 127853 w 1005"/>
                <a:gd name="T103" fmla="*/ 99140 h 753"/>
                <a:gd name="T104" fmla="*/ 118489 w 1005"/>
                <a:gd name="T105" fmla="*/ 174486 h 753"/>
                <a:gd name="T106" fmla="*/ 94359 w 1005"/>
                <a:gd name="T107" fmla="*/ 142040 h 753"/>
                <a:gd name="T108" fmla="*/ 78152 w 1005"/>
                <a:gd name="T109" fmla="*/ 138075 h 753"/>
                <a:gd name="T110" fmla="*/ 78152 w 1005"/>
                <a:gd name="T111" fmla="*/ 148890 h 753"/>
                <a:gd name="T112" fmla="*/ 89677 w 1005"/>
                <a:gd name="T113" fmla="*/ 157182 h 753"/>
                <a:gd name="T114" fmla="*/ 87876 w 1005"/>
                <a:gd name="T115" fmla="*/ 140959 h 753"/>
                <a:gd name="T116" fmla="*/ 237699 w 1005"/>
                <a:gd name="T117" fmla="*/ 30283 h 753"/>
                <a:gd name="T118" fmla="*/ 233737 w 1005"/>
                <a:gd name="T119" fmla="*/ 78951 h 753"/>
                <a:gd name="T120" fmla="*/ 83194 w 1005"/>
                <a:gd name="T121" fmla="*/ 164031 h 753"/>
                <a:gd name="T122" fmla="*/ 171791 w 1005"/>
                <a:gd name="T123" fmla="*/ 104908 h 7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05" h="753">
                  <a:moveTo>
                    <a:pt x="871" y="137"/>
                  </a:moveTo>
                  <a:cubicBezTo>
                    <a:pt x="858" y="74"/>
                    <a:pt x="808" y="23"/>
                    <a:pt x="747" y="10"/>
                  </a:cubicBezTo>
                  <a:cubicBezTo>
                    <a:pt x="779" y="31"/>
                    <a:pt x="787" y="60"/>
                    <a:pt x="803" y="82"/>
                  </a:cubicBezTo>
                  <a:cubicBezTo>
                    <a:pt x="821" y="103"/>
                    <a:pt x="853" y="116"/>
                    <a:pt x="871" y="137"/>
                  </a:cubicBezTo>
                  <a:close/>
                  <a:moveTo>
                    <a:pt x="217" y="92"/>
                  </a:moveTo>
                  <a:cubicBezTo>
                    <a:pt x="201" y="116"/>
                    <a:pt x="135" y="127"/>
                    <a:pt x="106" y="193"/>
                  </a:cubicBezTo>
                  <a:cubicBezTo>
                    <a:pt x="122" y="156"/>
                    <a:pt x="114" y="97"/>
                    <a:pt x="141" y="66"/>
                  </a:cubicBezTo>
                  <a:cubicBezTo>
                    <a:pt x="58" y="119"/>
                    <a:pt x="93" y="211"/>
                    <a:pt x="90" y="240"/>
                  </a:cubicBezTo>
                  <a:cubicBezTo>
                    <a:pt x="130" y="156"/>
                    <a:pt x="194" y="174"/>
                    <a:pt x="217" y="92"/>
                  </a:cubicBezTo>
                  <a:close/>
                  <a:moveTo>
                    <a:pt x="186" y="571"/>
                  </a:moveTo>
                  <a:cubicBezTo>
                    <a:pt x="151" y="534"/>
                    <a:pt x="74" y="524"/>
                    <a:pt x="45" y="466"/>
                  </a:cubicBezTo>
                  <a:cubicBezTo>
                    <a:pt x="85" y="609"/>
                    <a:pt x="183" y="579"/>
                    <a:pt x="228" y="609"/>
                  </a:cubicBezTo>
                  <a:cubicBezTo>
                    <a:pt x="188" y="558"/>
                    <a:pt x="220" y="526"/>
                    <a:pt x="164" y="444"/>
                  </a:cubicBezTo>
                  <a:cubicBezTo>
                    <a:pt x="172" y="479"/>
                    <a:pt x="151" y="526"/>
                    <a:pt x="186" y="571"/>
                  </a:cubicBezTo>
                  <a:close/>
                  <a:moveTo>
                    <a:pt x="138" y="352"/>
                  </a:moveTo>
                  <a:cubicBezTo>
                    <a:pt x="135" y="394"/>
                    <a:pt x="106" y="415"/>
                    <a:pt x="125" y="495"/>
                  </a:cubicBezTo>
                  <a:cubicBezTo>
                    <a:pt x="90" y="428"/>
                    <a:pt x="35" y="405"/>
                    <a:pt x="19" y="357"/>
                  </a:cubicBezTo>
                  <a:cubicBezTo>
                    <a:pt x="21" y="481"/>
                    <a:pt x="125" y="500"/>
                    <a:pt x="151" y="534"/>
                  </a:cubicBezTo>
                  <a:cubicBezTo>
                    <a:pt x="130" y="455"/>
                    <a:pt x="167" y="428"/>
                    <a:pt x="138" y="352"/>
                  </a:cubicBezTo>
                  <a:close/>
                  <a:moveTo>
                    <a:pt x="217" y="532"/>
                  </a:moveTo>
                  <a:cubicBezTo>
                    <a:pt x="236" y="558"/>
                    <a:pt x="217" y="593"/>
                    <a:pt x="276" y="646"/>
                  </a:cubicBezTo>
                  <a:cubicBezTo>
                    <a:pt x="220" y="614"/>
                    <a:pt x="141" y="627"/>
                    <a:pt x="103" y="585"/>
                  </a:cubicBezTo>
                  <a:cubicBezTo>
                    <a:pt x="164" y="701"/>
                    <a:pt x="281" y="654"/>
                    <a:pt x="313" y="669"/>
                  </a:cubicBezTo>
                  <a:cubicBezTo>
                    <a:pt x="281" y="630"/>
                    <a:pt x="302" y="606"/>
                    <a:pt x="217" y="532"/>
                  </a:cubicBezTo>
                  <a:close/>
                  <a:moveTo>
                    <a:pt x="789" y="529"/>
                  </a:moveTo>
                  <a:cubicBezTo>
                    <a:pt x="702" y="603"/>
                    <a:pt x="723" y="627"/>
                    <a:pt x="694" y="667"/>
                  </a:cubicBezTo>
                  <a:cubicBezTo>
                    <a:pt x="726" y="651"/>
                    <a:pt x="840" y="701"/>
                    <a:pt x="906" y="582"/>
                  </a:cubicBezTo>
                  <a:cubicBezTo>
                    <a:pt x="866" y="624"/>
                    <a:pt x="787" y="611"/>
                    <a:pt x="731" y="643"/>
                  </a:cubicBezTo>
                  <a:cubicBezTo>
                    <a:pt x="789" y="590"/>
                    <a:pt x="771" y="556"/>
                    <a:pt x="789" y="529"/>
                  </a:cubicBezTo>
                  <a:close/>
                  <a:moveTo>
                    <a:pt x="842" y="447"/>
                  </a:moveTo>
                  <a:cubicBezTo>
                    <a:pt x="787" y="526"/>
                    <a:pt x="818" y="561"/>
                    <a:pt x="781" y="611"/>
                  </a:cubicBezTo>
                  <a:cubicBezTo>
                    <a:pt x="826" y="579"/>
                    <a:pt x="927" y="609"/>
                    <a:pt x="964" y="468"/>
                  </a:cubicBezTo>
                  <a:cubicBezTo>
                    <a:pt x="932" y="524"/>
                    <a:pt x="856" y="534"/>
                    <a:pt x="821" y="574"/>
                  </a:cubicBezTo>
                  <a:cubicBezTo>
                    <a:pt x="856" y="529"/>
                    <a:pt x="834" y="479"/>
                    <a:pt x="842" y="447"/>
                  </a:cubicBezTo>
                  <a:close/>
                  <a:moveTo>
                    <a:pt x="588" y="662"/>
                  </a:moveTo>
                  <a:cubicBezTo>
                    <a:pt x="556" y="662"/>
                    <a:pt x="527" y="667"/>
                    <a:pt x="501" y="675"/>
                  </a:cubicBezTo>
                  <a:cubicBezTo>
                    <a:pt x="477" y="667"/>
                    <a:pt x="448" y="659"/>
                    <a:pt x="413" y="662"/>
                  </a:cubicBezTo>
                  <a:cubicBezTo>
                    <a:pt x="387" y="662"/>
                    <a:pt x="352" y="667"/>
                    <a:pt x="318" y="675"/>
                  </a:cubicBezTo>
                  <a:cubicBezTo>
                    <a:pt x="265" y="688"/>
                    <a:pt x="220" y="699"/>
                    <a:pt x="183" y="680"/>
                  </a:cubicBezTo>
                  <a:cubicBezTo>
                    <a:pt x="220" y="712"/>
                    <a:pt x="265" y="722"/>
                    <a:pt x="329" y="717"/>
                  </a:cubicBezTo>
                  <a:cubicBezTo>
                    <a:pt x="382" y="712"/>
                    <a:pt x="424" y="685"/>
                    <a:pt x="474" y="688"/>
                  </a:cubicBezTo>
                  <a:lnTo>
                    <a:pt x="477" y="688"/>
                  </a:lnTo>
                  <a:cubicBezTo>
                    <a:pt x="424" y="714"/>
                    <a:pt x="363" y="749"/>
                    <a:pt x="363" y="749"/>
                  </a:cubicBezTo>
                  <a:lnTo>
                    <a:pt x="387" y="752"/>
                  </a:lnTo>
                  <a:cubicBezTo>
                    <a:pt x="387" y="752"/>
                    <a:pt x="445" y="704"/>
                    <a:pt x="503" y="691"/>
                  </a:cubicBezTo>
                  <a:cubicBezTo>
                    <a:pt x="562" y="704"/>
                    <a:pt x="554" y="752"/>
                    <a:pt x="554" y="752"/>
                  </a:cubicBezTo>
                  <a:lnTo>
                    <a:pt x="577" y="749"/>
                  </a:lnTo>
                  <a:cubicBezTo>
                    <a:pt x="577" y="749"/>
                    <a:pt x="580" y="714"/>
                    <a:pt x="530" y="688"/>
                  </a:cubicBezTo>
                  <a:lnTo>
                    <a:pt x="532" y="688"/>
                  </a:lnTo>
                  <a:cubicBezTo>
                    <a:pt x="583" y="688"/>
                    <a:pt x="625" y="712"/>
                    <a:pt x="678" y="717"/>
                  </a:cubicBezTo>
                  <a:cubicBezTo>
                    <a:pt x="742" y="722"/>
                    <a:pt x="784" y="712"/>
                    <a:pt x="824" y="680"/>
                  </a:cubicBezTo>
                  <a:cubicBezTo>
                    <a:pt x="779" y="699"/>
                    <a:pt x="734" y="688"/>
                    <a:pt x="683" y="675"/>
                  </a:cubicBezTo>
                  <a:cubicBezTo>
                    <a:pt x="649" y="667"/>
                    <a:pt x="615" y="662"/>
                    <a:pt x="588" y="662"/>
                  </a:cubicBezTo>
                  <a:close/>
                  <a:moveTo>
                    <a:pt x="93" y="394"/>
                  </a:moveTo>
                  <a:cubicBezTo>
                    <a:pt x="74" y="323"/>
                    <a:pt x="32" y="293"/>
                    <a:pt x="32" y="248"/>
                  </a:cubicBezTo>
                  <a:cubicBezTo>
                    <a:pt x="3" y="370"/>
                    <a:pt x="82" y="383"/>
                    <a:pt x="103" y="434"/>
                  </a:cubicBezTo>
                  <a:cubicBezTo>
                    <a:pt x="98" y="362"/>
                    <a:pt x="146" y="349"/>
                    <a:pt x="143" y="264"/>
                  </a:cubicBezTo>
                  <a:cubicBezTo>
                    <a:pt x="122" y="304"/>
                    <a:pt x="88" y="312"/>
                    <a:pt x="93" y="394"/>
                  </a:cubicBezTo>
                  <a:close/>
                  <a:moveTo>
                    <a:pt x="141" y="201"/>
                  </a:moveTo>
                  <a:cubicBezTo>
                    <a:pt x="114" y="222"/>
                    <a:pt x="93" y="251"/>
                    <a:pt x="82" y="291"/>
                  </a:cubicBezTo>
                  <a:cubicBezTo>
                    <a:pt x="85" y="246"/>
                    <a:pt x="56" y="182"/>
                    <a:pt x="74" y="137"/>
                  </a:cubicBezTo>
                  <a:cubicBezTo>
                    <a:pt x="0" y="238"/>
                    <a:pt x="80" y="296"/>
                    <a:pt x="82" y="333"/>
                  </a:cubicBezTo>
                  <a:cubicBezTo>
                    <a:pt x="101" y="264"/>
                    <a:pt x="143" y="264"/>
                    <a:pt x="172" y="172"/>
                  </a:cubicBezTo>
                  <a:cubicBezTo>
                    <a:pt x="164" y="182"/>
                    <a:pt x="159" y="185"/>
                    <a:pt x="141" y="201"/>
                  </a:cubicBezTo>
                  <a:close/>
                  <a:moveTo>
                    <a:pt x="863" y="203"/>
                  </a:moveTo>
                  <a:cubicBezTo>
                    <a:pt x="842" y="188"/>
                    <a:pt x="840" y="182"/>
                    <a:pt x="832" y="174"/>
                  </a:cubicBezTo>
                  <a:cubicBezTo>
                    <a:pt x="861" y="267"/>
                    <a:pt x="903" y="267"/>
                    <a:pt x="922" y="336"/>
                  </a:cubicBezTo>
                  <a:cubicBezTo>
                    <a:pt x="924" y="299"/>
                    <a:pt x="1001" y="240"/>
                    <a:pt x="930" y="140"/>
                  </a:cubicBezTo>
                  <a:cubicBezTo>
                    <a:pt x="948" y="185"/>
                    <a:pt x="919" y="248"/>
                    <a:pt x="922" y="293"/>
                  </a:cubicBezTo>
                  <a:cubicBezTo>
                    <a:pt x="914" y="251"/>
                    <a:pt x="890" y="225"/>
                    <a:pt x="863" y="203"/>
                  </a:cubicBezTo>
                  <a:close/>
                  <a:moveTo>
                    <a:pt x="877" y="495"/>
                  </a:moveTo>
                  <a:cubicBezTo>
                    <a:pt x="898" y="415"/>
                    <a:pt x="866" y="394"/>
                    <a:pt x="863" y="352"/>
                  </a:cubicBezTo>
                  <a:cubicBezTo>
                    <a:pt x="834" y="428"/>
                    <a:pt x="874" y="455"/>
                    <a:pt x="850" y="534"/>
                  </a:cubicBezTo>
                  <a:cubicBezTo>
                    <a:pt x="879" y="500"/>
                    <a:pt x="983" y="481"/>
                    <a:pt x="983" y="357"/>
                  </a:cubicBezTo>
                  <a:cubicBezTo>
                    <a:pt x="967" y="402"/>
                    <a:pt x="911" y="428"/>
                    <a:pt x="877" y="495"/>
                  </a:cubicBezTo>
                  <a:close/>
                  <a:moveTo>
                    <a:pt x="903" y="434"/>
                  </a:moveTo>
                  <a:cubicBezTo>
                    <a:pt x="924" y="383"/>
                    <a:pt x="1004" y="368"/>
                    <a:pt x="975" y="248"/>
                  </a:cubicBezTo>
                  <a:cubicBezTo>
                    <a:pt x="975" y="293"/>
                    <a:pt x="932" y="323"/>
                    <a:pt x="914" y="394"/>
                  </a:cubicBezTo>
                  <a:cubicBezTo>
                    <a:pt x="916" y="315"/>
                    <a:pt x="882" y="304"/>
                    <a:pt x="861" y="264"/>
                  </a:cubicBezTo>
                  <a:cubicBezTo>
                    <a:pt x="856" y="346"/>
                    <a:pt x="906" y="362"/>
                    <a:pt x="903" y="434"/>
                  </a:cubicBezTo>
                  <a:close/>
                  <a:moveTo>
                    <a:pt x="252" y="10"/>
                  </a:moveTo>
                  <a:cubicBezTo>
                    <a:pt x="194" y="23"/>
                    <a:pt x="143" y="74"/>
                    <a:pt x="127" y="137"/>
                  </a:cubicBezTo>
                  <a:cubicBezTo>
                    <a:pt x="149" y="116"/>
                    <a:pt x="180" y="103"/>
                    <a:pt x="199" y="82"/>
                  </a:cubicBezTo>
                  <a:cubicBezTo>
                    <a:pt x="217" y="60"/>
                    <a:pt x="223" y="31"/>
                    <a:pt x="252" y="10"/>
                  </a:cubicBezTo>
                  <a:close/>
                  <a:moveTo>
                    <a:pt x="914" y="240"/>
                  </a:moveTo>
                  <a:cubicBezTo>
                    <a:pt x="908" y="211"/>
                    <a:pt x="943" y="119"/>
                    <a:pt x="863" y="63"/>
                  </a:cubicBezTo>
                  <a:cubicBezTo>
                    <a:pt x="890" y="95"/>
                    <a:pt x="882" y="153"/>
                    <a:pt x="898" y="190"/>
                  </a:cubicBezTo>
                  <a:cubicBezTo>
                    <a:pt x="869" y="127"/>
                    <a:pt x="800" y="116"/>
                    <a:pt x="787" y="92"/>
                  </a:cubicBezTo>
                  <a:cubicBezTo>
                    <a:pt x="813" y="174"/>
                    <a:pt x="874" y="156"/>
                    <a:pt x="914" y="240"/>
                  </a:cubicBezTo>
                  <a:close/>
                  <a:moveTo>
                    <a:pt x="532" y="124"/>
                  </a:moveTo>
                  <a:lnTo>
                    <a:pt x="532" y="135"/>
                  </a:lnTo>
                  <a:cubicBezTo>
                    <a:pt x="548" y="137"/>
                    <a:pt x="564" y="140"/>
                    <a:pt x="577" y="145"/>
                  </a:cubicBezTo>
                  <a:cubicBezTo>
                    <a:pt x="577" y="145"/>
                    <a:pt x="577" y="140"/>
                    <a:pt x="580" y="137"/>
                  </a:cubicBezTo>
                  <a:cubicBezTo>
                    <a:pt x="564" y="132"/>
                    <a:pt x="548" y="127"/>
                    <a:pt x="532" y="124"/>
                  </a:cubicBezTo>
                  <a:close/>
                  <a:moveTo>
                    <a:pt x="567" y="37"/>
                  </a:moveTo>
                  <a:lnTo>
                    <a:pt x="570" y="34"/>
                  </a:lnTo>
                  <a:lnTo>
                    <a:pt x="564" y="31"/>
                  </a:lnTo>
                  <a:lnTo>
                    <a:pt x="548" y="31"/>
                  </a:lnTo>
                  <a:lnTo>
                    <a:pt x="543" y="34"/>
                  </a:lnTo>
                  <a:lnTo>
                    <a:pt x="532" y="34"/>
                  </a:lnTo>
                  <a:lnTo>
                    <a:pt x="532" y="37"/>
                  </a:lnTo>
                  <a:cubicBezTo>
                    <a:pt x="538" y="37"/>
                    <a:pt x="546" y="37"/>
                    <a:pt x="548" y="39"/>
                  </a:cubicBezTo>
                  <a:lnTo>
                    <a:pt x="556" y="39"/>
                  </a:lnTo>
                  <a:lnTo>
                    <a:pt x="567" y="37"/>
                  </a:lnTo>
                  <a:close/>
                  <a:moveTo>
                    <a:pt x="527" y="368"/>
                  </a:moveTo>
                  <a:lnTo>
                    <a:pt x="527" y="386"/>
                  </a:lnTo>
                  <a:cubicBezTo>
                    <a:pt x="532" y="383"/>
                    <a:pt x="535" y="378"/>
                    <a:pt x="535" y="376"/>
                  </a:cubicBezTo>
                  <a:cubicBezTo>
                    <a:pt x="535" y="373"/>
                    <a:pt x="532" y="370"/>
                    <a:pt x="527" y="368"/>
                  </a:cubicBezTo>
                  <a:close/>
                  <a:moveTo>
                    <a:pt x="347" y="174"/>
                  </a:moveTo>
                  <a:cubicBezTo>
                    <a:pt x="347" y="172"/>
                    <a:pt x="347" y="172"/>
                    <a:pt x="350" y="169"/>
                  </a:cubicBezTo>
                  <a:lnTo>
                    <a:pt x="342" y="169"/>
                  </a:lnTo>
                  <a:lnTo>
                    <a:pt x="347" y="174"/>
                  </a:lnTo>
                  <a:close/>
                  <a:moveTo>
                    <a:pt x="837" y="317"/>
                  </a:moveTo>
                  <a:cubicBezTo>
                    <a:pt x="837" y="150"/>
                    <a:pt x="705" y="15"/>
                    <a:pt x="538" y="0"/>
                  </a:cubicBezTo>
                  <a:lnTo>
                    <a:pt x="538" y="2"/>
                  </a:lnTo>
                  <a:cubicBezTo>
                    <a:pt x="538" y="5"/>
                    <a:pt x="538" y="7"/>
                    <a:pt x="535" y="10"/>
                  </a:cubicBezTo>
                  <a:cubicBezTo>
                    <a:pt x="609" y="18"/>
                    <a:pt x="678" y="50"/>
                    <a:pt x="728" y="97"/>
                  </a:cubicBezTo>
                  <a:lnTo>
                    <a:pt x="691" y="132"/>
                  </a:lnTo>
                  <a:lnTo>
                    <a:pt x="694" y="127"/>
                  </a:lnTo>
                  <a:lnTo>
                    <a:pt x="689" y="124"/>
                  </a:lnTo>
                  <a:lnTo>
                    <a:pt x="681" y="124"/>
                  </a:lnTo>
                  <a:lnTo>
                    <a:pt x="683" y="119"/>
                  </a:lnTo>
                  <a:lnTo>
                    <a:pt x="678" y="105"/>
                  </a:lnTo>
                  <a:lnTo>
                    <a:pt x="670" y="95"/>
                  </a:lnTo>
                  <a:lnTo>
                    <a:pt x="641" y="79"/>
                  </a:lnTo>
                  <a:lnTo>
                    <a:pt x="638" y="82"/>
                  </a:lnTo>
                  <a:lnTo>
                    <a:pt x="633" y="84"/>
                  </a:lnTo>
                  <a:cubicBezTo>
                    <a:pt x="644" y="97"/>
                    <a:pt x="649" y="113"/>
                    <a:pt x="649" y="132"/>
                  </a:cubicBezTo>
                  <a:lnTo>
                    <a:pt x="649" y="137"/>
                  </a:lnTo>
                  <a:lnTo>
                    <a:pt x="662" y="156"/>
                  </a:lnTo>
                  <a:lnTo>
                    <a:pt x="654" y="158"/>
                  </a:lnTo>
                  <a:lnTo>
                    <a:pt x="660" y="164"/>
                  </a:lnTo>
                  <a:lnTo>
                    <a:pt x="646" y="177"/>
                  </a:lnTo>
                  <a:lnTo>
                    <a:pt x="641" y="169"/>
                  </a:lnTo>
                  <a:cubicBezTo>
                    <a:pt x="638" y="174"/>
                    <a:pt x="636" y="182"/>
                    <a:pt x="630" y="188"/>
                  </a:cubicBezTo>
                  <a:lnTo>
                    <a:pt x="633" y="190"/>
                  </a:lnTo>
                  <a:lnTo>
                    <a:pt x="593" y="227"/>
                  </a:lnTo>
                  <a:cubicBezTo>
                    <a:pt x="591" y="225"/>
                    <a:pt x="588" y="222"/>
                    <a:pt x="585" y="222"/>
                  </a:cubicBezTo>
                  <a:cubicBezTo>
                    <a:pt x="583" y="225"/>
                    <a:pt x="577" y="225"/>
                    <a:pt x="575" y="227"/>
                  </a:cubicBezTo>
                  <a:lnTo>
                    <a:pt x="577" y="230"/>
                  </a:lnTo>
                  <a:lnTo>
                    <a:pt x="580" y="233"/>
                  </a:lnTo>
                  <a:lnTo>
                    <a:pt x="564" y="248"/>
                  </a:lnTo>
                  <a:lnTo>
                    <a:pt x="564" y="246"/>
                  </a:lnTo>
                  <a:lnTo>
                    <a:pt x="548" y="248"/>
                  </a:lnTo>
                  <a:lnTo>
                    <a:pt x="546" y="251"/>
                  </a:lnTo>
                  <a:lnTo>
                    <a:pt x="543" y="251"/>
                  </a:lnTo>
                  <a:lnTo>
                    <a:pt x="554" y="243"/>
                  </a:lnTo>
                  <a:lnTo>
                    <a:pt x="551" y="240"/>
                  </a:lnTo>
                  <a:lnTo>
                    <a:pt x="540" y="254"/>
                  </a:lnTo>
                  <a:lnTo>
                    <a:pt x="543" y="254"/>
                  </a:lnTo>
                  <a:lnTo>
                    <a:pt x="543" y="259"/>
                  </a:lnTo>
                  <a:lnTo>
                    <a:pt x="546" y="259"/>
                  </a:lnTo>
                  <a:lnTo>
                    <a:pt x="546" y="264"/>
                  </a:lnTo>
                  <a:lnTo>
                    <a:pt x="540" y="264"/>
                  </a:lnTo>
                  <a:lnTo>
                    <a:pt x="535" y="264"/>
                  </a:lnTo>
                  <a:lnTo>
                    <a:pt x="522" y="256"/>
                  </a:lnTo>
                  <a:lnTo>
                    <a:pt x="522" y="312"/>
                  </a:lnTo>
                  <a:cubicBezTo>
                    <a:pt x="556" y="323"/>
                    <a:pt x="591" y="338"/>
                    <a:pt x="591" y="378"/>
                  </a:cubicBezTo>
                  <a:cubicBezTo>
                    <a:pt x="591" y="397"/>
                    <a:pt x="583" y="410"/>
                    <a:pt x="567" y="421"/>
                  </a:cubicBezTo>
                  <a:cubicBezTo>
                    <a:pt x="554" y="428"/>
                    <a:pt x="535" y="434"/>
                    <a:pt x="522" y="439"/>
                  </a:cubicBezTo>
                  <a:lnTo>
                    <a:pt x="522" y="468"/>
                  </a:lnTo>
                  <a:cubicBezTo>
                    <a:pt x="546" y="479"/>
                    <a:pt x="575" y="497"/>
                    <a:pt x="572" y="542"/>
                  </a:cubicBezTo>
                  <a:cubicBezTo>
                    <a:pt x="572" y="553"/>
                    <a:pt x="567" y="558"/>
                    <a:pt x="564" y="558"/>
                  </a:cubicBezTo>
                  <a:cubicBezTo>
                    <a:pt x="551" y="561"/>
                    <a:pt x="535" y="564"/>
                    <a:pt x="522" y="564"/>
                  </a:cubicBezTo>
                  <a:lnTo>
                    <a:pt x="522" y="574"/>
                  </a:lnTo>
                  <a:cubicBezTo>
                    <a:pt x="585" y="569"/>
                    <a:pt x="644" y="545"/>
                    <a:pt x="689" y="503"/>
                  </a:cubicBezTo>
                  <a:lnTo>
                    <a:pt x="728" y="540"/>
                  </a:lnTo>
                  <a:cubicBezTo>
                    <a:pt x="670" y="593"/>
                    <a:pt x="591" y="627"/>
                    <a:pt x="506" y="627"/>
                  </a:cubicBezTo>
                  <a:cubicBezTo>
                    <a:pt x="419" y="627"/>
                    <a:pt x="342" y="595"/>
                    <a:pt x="284" y="542"/>
                  </a:cubicBezTo>
                  <a:lnTo>
                    <a:pt x="323" y="505"/>
                  </a:lnTo>
                  <a:cubicBezTo>
                    <a:pt x="366" y="545"/>
                    <a:pt x="424" y="571"/>
                    <a:pt x="487" y="574"/>
                  </a:cubicBezTo>
                  <a:lnTo>
                    <a:pt x="487" y="564"/>
                  </a:lnTo>
                  <a:cubicBezTo>
                    <a:pt x="427" y="558"/>
                    <a:pt x="374" y="534"/>
                    <a:pt x="331" y="497"/>
                  </a:cubicBezTo>
                  <a:lnTo>
                    <a:pt x="342" y="487"/>
                  </a:lnTo>
                  <a:lnTo>
                    <a:pt x="355" y="489"/>
                  </a:lnTo>
                  <a:lnTo>
                    <a:pt x="363" y="481"/>
                  </a:lnTo>
                  <a:lnTo>
                    <a:pt x="382" y="481"/>
                  </a:lnTo>
                  <a:lnTo>
                    <a:pt x="384" y="476"/>
                  </a:lnTo>
                  <a:lnTo>
                    <a:pt x="384" y="474"/>
                  </a:lnTo>
                  <a:cubicBezTo>
                    <a:pt x="413" y="495"/>
                    <a:pt x="448" y="508"/>
                    <a:pt x="485" y="511"/>
                  </a:cubicBezTo>
                  <a:lnTo>
                    <a:pt x="485" y="500"/>
                  </a:lnTo>
                  <a:cubicBezTo>
                    <a:pt x="442" y="495"/>
                    <a:pt x="405" y="479"/>
                    <a:pt x="376" y="452"/>
                  </a:cubicBezTo>
                  <a:lnTo>
                    <a:pt x="416" y="415"/>
                  </a:lnTo>
                  <a:cubicBezTo>
                    <a:pt x="427" y="423"/>
                    <a:pt x="437" y="431"/>
                    <a:pt x="448" y="436"/>
                  </a:cubicBezTo>
                  <a:cubicBezTo>
                    <a:pt x="448" y="434"/>
                    <a:pt x="450" y="428"/>
                    <a:pt x="450" y="426"/>
                  </a:cubicBezTo>
                  <a:cubicBezTo>
                    <a:pt x="440" y="421"/>
                    <a:pt x="432" y="415"/>
                    <a:pt x="424" y="407"/>
                  </a:cubicBezTo>
                  <a:lnTo>
                    <a:pt x="464" y="370"/>
                  </a:lnTo>
                  <a:cubicBezTo>
                    <a:pt x="469" y="376"/>
                    <a:pt x="477" y="378"/>
                    <a:pt x="485" y="381"/>
                  </a:cubicBezTo>
                  <a:lnTo>
                    <a:pt x="485" y="370"/>
                  </a:lnTo>
                  <a:cubicBezTo>
                    <a:pt x="480" y="368"/>
                    <a:pt x="477" y="365"/>
                    <a:pt x="472" y="362"/>
                  </a:cubicBezTo>
                  <a:lnTo>
                    <a:pt x="482" y="352"/>
                  </a:lnTo>
                  <a:cubicBezTo>
                    <a:pt x="480" y="352"/>
                    <a:pt x="474" y="349"/>
                    <a:pt x="472" y="349"/>
                  </a:cubicBezTo>
                  <a:lnTo>
                    <a:pt x="464" y="357"/>
                  </a:lnTo>
                  <a:cubicBezTo>
                    <a:pt x="461" y="352"/>
                    <a:pt x="456" y="349"/>
                    <a:pt x="453" y="344"/>
                  </a:cubicBezTo>
                  <a:cubicBezTo>
                    <a:pt x="445" y="341"/>
                    <a:pt x="440" y="338"/>
                    <a:pt x="434" y="333"/>
                  </a:cubicBezTo>
                  <a:cubicBezTo>
                    <a:pt x="411" y="317"/>
                    <a:pt x="397" y="296"/>
                    <a:pt x="397" y="270"/>
                  </a:cubicBezTo>
                  <a:cubicBezTo>
                    <a:pt x="397" y="248"/>
                    <a:pt x="403" y="233"/>
                    <a:pt x="413" y="222"/>
                  </a:cubicBezTo>
                  <a:lnTo>
                    <a:pt x="374" y="185"/>
                  </a:lnTo>
                  <a:cubicBezTo>
                    <a:pt x="403" y="158"/>
                    <a:pt x="437" y="143"/>
                    <a:pt x="477" y="137"/>
                  </a:cubicBezTo>
                  <a:lnTo>
                    <a:pt x="477" y="127"/>
                  </a:lnTo>
                  <a:cubicBezTo>
                    <a:pt x="434" y="132"/>
                    <a:pt x="395" y="150"/>
                    <a:pt x="366" y="180"/>
                  </a:cubicBezTo>
                  <a:lnTo>
                    <a:pt x="360" y="174"/>
                  </a:lnTo>
                  <a:cubicBezTo>
                    <a:pt x="358" y="177"/>
                    <a:pt x="358" y="180"/>
                    <a:pt x="355" y="185"/>
                  </a:cubicBezTo>
                  <a:lnTo>
                    <a:pt x="360" y="188"/>
                  </a:lnTo>
                  <a:cubicBezTo>
                    <a:pt x="326" y="222"/>
                    <a:pt x="307" y="267"/>
                    <a:pt x="305" y="317"/>
                  </a:cubicBezTo>
                  <a:lnTo>
                    <a:pt x="249" y="317"/>
                  </a:lnTo>
                  <a:cubicBezTo>
                    <a:pt x="249" y="254"/>
                    <a:pt x="276" y="193"/>
                    <a:pt x="321" y="150"/>
                  </a:cubicBezTo>
                  <a:lnTo>
                    <a:pt x="339" y="166"/>
                  </a:lnTo>
                  <a:lnTo>
                    <a:pt x="342" y="166"/>
                  </a:lnTo>
                  <a:cubicBezTo>
                    <a:pt x="344" y="166"/>
                    <a:pt x="347" y="166"/>
                    <a:pt x="352" y="164"/>
                  </a:cubicBezTo>
                  <a:lnTo>
                    <a:pt x="331" y="143"/>
                  </a:lnTo>
                  <a:cubicBezTo>
                    <a:pt x="342" y="132"/>
                    <a:pt x="355" y="121"/>
                    <a:pt x="368" y="113"/>
                  </a:cubicBezTo>
                  <a:cubicBezTo>
                    <a:pt x="368" y="111"/>
                    <a:pt x="371" y="105"/>
                    <a:pt x="371" y="105"/>
                  </a:cubicBezTo>
                  <a:cubicBezTo>
                    <a:pt x="371" y="105"/>
                    <a:pt x="376" y="100"/>
                    <a:pt x="379" y="95"/>
                  </a:cubicBezTo>
                  <a:cubicBezTo>
                    <a:pt x="358" y="105"/>
                    <a:pt x="339" y="119"/>
                    <a:pt x="323" y="135"/>
                  </a:cubicBezTo>
                  <a:lnTo>
                    <a:pt x="284" y="97"/>
                  </a:lnTo>
                  <a:cubicBezTo>
                    <a:pt x="334" y="50"/>
                    <a:pt x="400" y="18"/>
                    <a:pt x="477" y="10"/>
                  </a:cubicBezTo>
                  <a:lnTo>
                    <a:pt x="477" y="7"/>
                  </a:lnTo>
                  <a:cubicBezTo>
                    <a:pt x="477" y="5"/>
                    <a:pt x="477" y="2"/>
                    <a:pt x="474" y="0"/>
                  </a:cubicBezTo>
                  <a:cubicBezTo>
                    <a:pt x="307" y="15"/>
                    <a:pt x="175" y="153"/>
                    <a:pt x="175" y="317"/>
                  </a:cubicBezTo>
                  <a:cubicBezTo>
                    <a:pt x="170" y="495"/>
                    <a:pt x="318" y="638"/>
                    <a:pt x="503" y="638"/>
                  </a:cubicBezTo>
                  <a:cubicBezTo>
                    <a:pt x="686" y="638"/>
                    <a:pt x="837" y="495"/>
                    <a:pt x="837" y="317"/>
                  </a:cubicBezTo>
                  <a:close/>
                  <a:moveTo>
                    <a:pt x="575" y="233"/>
                  </a:moveTo>
                  <a:lnTo>
                    <a:pt x="570" y="235"/>
                  </a:lnTo>
                  <a:lnTo>
                    <a:pt x="567" y="240"/>
                  </a:lnTo>
                  <a:lnTo>
                    <a:pt x="567" y="238"/>
                  </a:lnTo>
                  <a:lnTo>
                    <a:pt x="570" y="235"/>
                  </a:lnTo>
                  <a:lnTo>
                    <a:pt x="570" y="233"/>
                  </a:lnTo>
                  <a:lnTo>
                    <a:pt x="575" y="230"/>
                  </a:lnTo>
                  <a:lnTo>
                    <a:pt x="577" y="230"/>
                  </a:lnTo>
                  <a:lnTo>
                    <a:pt x="575" y="233"/>
                  </a:lnTo>
                  <a:close/>
                  <a:moveTo>
                    <a:pt x="564" y="238"/>
                  </a:moveTo>
                  <a:lnTo>
                    <a:pt x="556" y="240"/>
                  </a:lnTo>
                  <a:lnTo>
                    <a:pt x="559" y="243"/>
                  </a:lnTo>
                  <a:lnTo>
                    <a:pt x="564" y="240"/>
                  </a:lnTo>
                  <a:lnTo>
                    <a:pt x="567" y="240"/>
                  </a:lnTo>
                  <a:lnTo>
                    <a:pt x="564" y="238"/>
                  </a:lnTo>
                  <a:close/>
                  <a:moveTo>
                    <a:pt x="736" y="103"/>
                  </a:moveTo>
                  <a:cubicBezTo>
                    <a:pt x="792" y="158"/>
                    <a:pt x="824" y="233"/>
                    <a:pt x="826" y="312"/>
                  </a:cubicBezTo>
                  <a:lnTo>
                    <a:pt x="771" y="312"/>
                  </a:lnTo>
                  <a:cubicBezTo>
                    <a:pt x="771" y="272"/>
                    <a:pt x="760" y="233"/>
                    <a:pt x="742" y="201"/>
                  </a:cubicBezTo>
                  <a:lnTo>
                    <a:pt x="744" y="203"/>
                  </a:lnTo>
                  <a:lnTo>
                    <a:pt x="744" y="201"/>
                  </a:lnTo>
                  <a:lnTo>
                    <a:pt x="734" y="185"/>
                  </a:lnTo>
                  <a:lnTo>
                    <a:pt x="723" y="169"/>
                  </a:lnTo>
                  <a:lnTo>
                    <a:pt x="710" y="158"/>
                  </a:lnTo>
                  <a:lnTo>
                    <a:pt x="694" y="143"/>
                  </a:lnTo>
                  <a:lnTo>
                    <a:pt x="736" y="103"/>
                  </a:lnTo>
                  <a:close/>
                  <a:moveTo>
                    <a:pt x="665" y="172"/>
                  </a:moveTo>
                  <a:lnTo>
                    <a:pt x="678" y="172"/>
                  </a:lnTo>
                  <a:lnTo>
                    <a:pt x="681" y="174"/>
                  </a:lnTo>
                  <a:lnTo>
                    <a:pt x="678" y="180"/>
                  </a:lnTo>
                  <a:lnTo>
                    <a:pt x="697" y="190"/>
                  </a:lnTo>
                  <a:lnTo>
                    <a:pt x="699" y="190"/>
                  </a:lnTo>
                  <a:lnTo>
                    <a:pt x="723" y="217"/>
                  </a:lnTo>
                  <a:lnTo>
                    <a:pt x="734" y="214"/>
                  </a:lnTo>
                  <a:cubicBezTo>
                    <a:pt x="750" y="246"/>
                    <a:pt x="758" y="278"/>
                    <a:pt x="758" y="315"/>
                  </a:cubicBezTo>
                  <a:lnTo>
                    <a:pt x="702" y="315"/>
                  </a:lnTo>
                  <a:cubicBezTo>
                    <a:pt x="702" y="301"/>
                    <a:pt x="699" y="288"/>
                    <a:pt x="697" y="275"/>
                  </a:cubicBezTo>
                  <a:lnTo>
                    <a:pt x="699" y="272"/>
                  </a:lnTo>
                  <a:lnTo>
                    <a:pt x="702" y="256"/>
                  </a:lnTo>
                  <a:lnTo>
                    <a:pt x="699" y="238"/>
                  </a:lnTo>
                  <a:lnTo>
                    <a:pt x="694" y="217"/>
                  </a:lnTo>
                  <a:lnTo>
                    <a:pt x="678" y="195"/>
                  </a:lnTo>
                  <a:lnTo>
                    <a:pt x="681" y="198"/>
                  </a:lnTo>
                  <a:lnTo>
                    <a:pt x="683" y="195"/>
                  </a:lnTo>
                  <a:lnTo>
                    <a:pt x="670" y="188"/>
                  </a:lnTo>
                  <a:lnTo>
                    <a:pt x="670" y="190"/>
                  </a:lnTo>
                  <a:lnTo>
                    <a:pt x="683" y="206"/>
                  </a:lnTo>
                  <a:lnTo>
                    <a:pt x="691" y="219"/>
                  </a:lnTo>
                  <a:lnTo>
                    <a:pt x="697" y="233"/>
                  </a:lnTo>
                  <a:lnTo>
                    <a:pt x="699" y="240"/>
                  </a:lnTo>
                  <a:lnTo>
                    <a:pt x="702" y="256"/>
                  </a:lnTo>
                  <a:lnTo>
                    <a:pt x="697" y="256"/>
                  </a:lnTo>
                  <a:cubicBezTo>
                    <a:pt x="697" y="256"/>
                    <a:pt x="691" y="246"/>
                    <a:pt x="689" y="243"/>
                  </a:cubicBezTo>
                  <a:lnTo>
                    <a:pt x="691" y="240"/>
                  </a:lnTo>
                  <a:lnTo>
                    <a:pt x="686" y="235"/>
                  </a:lnTo>
                  <a:lnTo>
                    <a:pt x="686" y="230"/>
                  </a:lnTo>
                  <a:lnTo>
                    <a:pt x="683" y="225"/>
                  </a:lnTo>
                  <a:lnTo>
                    <a:pt x="678" y="225"/>
                  </a:lnTo>
                  <a:cubicBezTo>
                    <a:pt x="675" y="222"/>
                    <a:pt x="675" y="219"/>
                    <a:pt x="673" y="217"/>
                  </a:cubicBezTo>
                  <a:lnTo>
                    <a:pt x="675" y="214"/>
                  </a:lnTo>
                  <a:lnTo>
                    <a:pt x="673" y="211"/>
                  </a:lnTo>
                  <a:lnTo>
                    <a:pt x="668" y="214"/>
                  </a:lnTo>
                  <a:lnTo>
                    <a:pt x="670" y="206"/>
                  </a:lnTo>
                  <a:lnTo>
                    <a:pt x="668" y="203"/>
                  </a:lnTo>
                  <a:lnTo>
                    <a:pt x="665" y="209"/>
                  </a:lnTo>
                  <a:cubicBezTo>
                    <a:pt x="660" y="201"/>
                    <a:pt x="652" y="193"/>
                    <a:pt x="644" y="185"/>
                  </a:cubicBezTo>
                  <a:lnTo>
                    <a:pt x="665" y="172"/>
                  </a:lnTo>
                  <a:close/>
                  <a:moveTo>
                    <a:pt x="654" y="293"/>
                  </a:moveTo>
                  <a:lnTo>
                    <a:pt x="665" y="288"/>
                  </a:lnTo>
                  <a:lnTo>
                    <a:pt x="675" y="285"/>
                  </a:lnTo>
                  <a:lnTo>
                    <a:pt x="678" y="280"/>
                  </a:lnTo>
                  <a:lnTo>
                    <a:pt x="683" y="278"/>
                  </a:lnTo>
                  <a:lnTo>
                    <a:pt x="686" y="272"/>
                  </a:lnTo>
                  <a:lnTo>
                    <a:pt x="689" y="264"/>
                  </a:lnTo>
                  <a:cubicBezTo>
                    <a:pt x="689" y="267"/>
                    <a:pt x="691" y="270"/>
                    <a:pt x="691" y="272"/>
                  </a:cubicBezTo>
                  <a:lnTo>
                    <a:pt x="686" y="288"/>
                  </a:lnTo>
                  <a:lnTo>
                    <a:pt x="686" y="293"/>
                  </a:lnTo>
                  <a:lnTo>
                    <a:pt x="694" y="283"/>
                  </a:lnTo>
                  <a:cubicBezTo>
                    <a:pt x="697" y="291"/>
                    <a:pt x="697" y="301"/>
                    <a:pt x="697" y="309"/>
                  </a:cubicBezTo>
                  <a:lnTo>
                    <a:pt x="649" y="309"/>
                  </a:lnTo>
                  <a:lnTo>
                    <a:pt x="649" y="304"/>
                  </a:lnTo>
                  <a:lnTo>
                    <a:pt x="654" y="299"/>
                  </a:lnTo>
                  <a:lnTo>
                    <a:pt x="654" y="296"/>
                  </a:lnTo>
                  <a:lnTo>
                    <a:pt x="657" y="293"/>
                  </a:lnTo>
                  <a:lnTo>
                    <a:pt x="662" y="293"/>
                  </a:lnTo>
                  <a:lnTo>
                    <a:pt x="662" y="291"/>
                  </a:lnTo>
                  <a:lnTo>
                    <a:pt x="654" y="293"/>
                  </a:lnTo>
                  <a:close/>
                  <a:moveTo>
                    <a:pt x="588" y="259"/>
                  </a:moveTo>
                  <a:lnTo>
                    <a:pt x="593" y="259"/>
                  </a:lnTo>
                  <a:lnTo>
                    <a:pt x="588" y="256"/>
                  </a:lnTo>
                  <a:lnTo>
                    <a:pt x="591" y="246"/>
                  </a:lnTo>
                  <a:lnTo>
                    <a:pt x="596" y="240"/>
                  </a:lnTo>
                  <a:cubicBezTo>
                    <a:pt x="599" y="243"/>
                    <a:pt x="604" y="248"/>
                    <a:pt x="607" y="254"/>
                  </a:cubicBezTo>
                  <a:lnTo>
                    <a:pt x="604" y="259"/>
                  </a:lnTo>
                  <a:lnTo>
                    <a:pt x="599" y="256"/>
                  </a:lnTo>
                  <a:lnTo>
                    <a:pt x="593" y="256"/>
                  </a:lnTo>
                  <a:lnTo>
                    <a:pt x="596" y="259"/>
                  </a:lnTo>
                  <a:lnTo>
                    <a:pt x="599" y="259"/>
                  </a:lnTo>
                  <a:lnTo>
                    <a:pt x="596" y="264"/>
                  </a:lnTo>
                  <a:lnTo>
                    <a:pt x="593" y="262"/>
                  </a:lnTo>
                  <a:lnTo>
                    <a:pt x="588" y="259"/>
                  </a:lnTo>
                  <a:close/>
                  <a:moveTo>
                    <a:pt x="609" y="434"/>
                  </a:moveTo>
                  <a:lnTo>
                    <a:pt x="599" y="431"/>
                  </a:lnTo>
                  <a:lnTo>
                    <a:pt x="596" y="431"/>
                  </a:lnTo>
                  <a:lnTo>
                    <a:pt x="588" y="426"/>
                  </a:lnTo>
                  <a:lnTo>
                    <a:pt x="583" y="423"/>
                  </a:lnTo>
                  <a:lnTo>
                    <a:pt x="591" y="415"/>
                  </a:lnTo>
                  <a:lnTo>
                    <a:pt x="601" y="421"/>
                  </a:lnTo>
                  <a:lnTo>
                    <a:pt x="609" y="423"/>
                  </a:lnTo>
                  <a:lnTo>
                    <a:pt x="609" y="434"/>
                  </a:lnTo>
                  <a:close/>
                  <a:moveTo>
                    <a:pt x="644" y="193"/>
                  </a:moveTo>
                  <a:cubicBezTo>
                    <a:pt x="652" y="203"/>
                    <a:pt x="660" y="211"/>
                    <a:pt x="668" y="225"/>
                  </a:cubicBezTo>
                  <a:lnTo>
                    <a:pt x="662" y="225"/>
                  </a:lnTo>
                  <a:lnTo>
                    <a:pt x="662" y="233"/>
                  </a:lnTo>
                  <a:lnTo>
                    <a:pt x="675" y="240"/>
                  </a:lnTo>
                  <a:lnTo>
                    <a:pt x="683" y="264"/>
                  </a:lnTo>
                  <a:lnTo>
                    <a:pt x="681" y="267"/>
                  </a:lnTo>
                  <a:lnTo>
                    <a:pt x="675" y="270"/>
                  </a:lnTo>
                  <a:lnTo>
                    <a:pt x="675" y="278"/>
                  </a:lnTo>
                  <a:lnTo>
                    <a:pt x="673" y="280"/>
                  </a:lnTo>
                  <a:lnTo>
                    <a:pt x="670" y="283"/>
                  </a:lnTo>
                  <a:lnTo>
                    <a:pt x="668" y="283"/>
                  </a:lnTo>
                  <a:lnTo>
                    <a:pt x="662" y="283"/>
                  </a:lnTo>
                  <a:lnTo>
                    <a:pt x="665" y="278"/>
                  </a:lnTo>
                  <a:lnTo>
                    <a:pt x="668" y="267"/>
                  </a:lnTo>
                  <a:lnTo>
                    <a:pt x="670" y="264"/>
                  </a:lnTo>
                  <a:lnTo>
                    <a:pt x="660" y="254"/>
                  </a:lnTo>
                  <a:lnTo>
                    <a:pt x="652" y="256"/>
                  </a:lnTo>
                  <a:lnTo>
                    <a:pt x="649" y="264"/>
                  </a:lnTo>
                  <a:lnTo>
                    <a:pt x="644" y="270"/>
                  </a:lnTo>
                  <a:lnTo>
                    <a:pt x="638" y="264"/>
                  </a:lnTo>
                  <a:lnTo>
                    <a:pt x="636" y="259"/>
                  </a:lnTo>
                  <a:lnTo>
                    <a:pt x="638" y="256"/>
                  </a:lnTo>
                  <a:lnTo>
                    <a:pt x="641" y="259"/>
                  </a:lnTo>
                  <a:lnTo>
                    <a:pt x="644" y="259"/>
                  </a:lnTo>
                  <a:lnTo>
                    <a:pt x="644" y="254"/>
                  </a:lnTo>
                  <a:lnTo>
                    <a:pt x="641" y="254"/>
                  </a:lnTo>
                  <a:lnTo>
                    <a:pt x="641" y="256"/>
                  </a:lnTo>
                  <a:lnTo>
                    <a:pt x="638" y="256"/>
                  </a:lnTo>
                  <a:lnTo>
                    <a:pt x="625" y="243"/>
                  </a:lnTo>
                  <a:lnTo>
                    <a:pt x="620" y="240"/>
                  </a:lnTo>
                  <a:lnTo>
                    <a:pt x="622" y="238"/>
                  </a:lnTo>
                  <a:lnTo>
                    <a:pt x="617" y="238"/>
                  </a:lnTo>
                  <a:lnTo>
                    <a:pt x="620" y="240"/>
                  </a:lnTo>
                  <a:lnTo>
                    <a:pt x="615" y="240"/>
                  </a:lnTo>
                  <a:cubicBezTo>
                    <a:pt x="612" y="240"/>
                    <a:pt x="609" y="235"/>
                    <a:pt x="604" y="230"/>
                  </a:cubicBezTo>
                  <a:lnTo>
                    <a:pt x="644" y="193"/>
                  </a:lnTo>
                  <a:close/>
                  <a:moveTo>
                    <a:pt x="625" y="428"/>
                  </a:moveTo>
                  <a:lnTo>
                    <a:pt x="620" y="423"/>
                  </a:lnTo>
                  <a:lnTo>
                    <a:pt x="625" y="418"/>
                  </a:lnTo>
                  <a:lnTo>
                    <a:pt x="630" y="407"/>
                  </a:lnTo>
                  <a:lnTo>
                    <a:pt x="628" y="405"/>
                  </a:lnTo>
                  <a:lnTo>
                    <a:pt x="630" y="397"/>
                  </a:lnTo>
                  <a:lnTo>
                    <a:pt x="630" y="391"/>
                  </a:lnTo>
                  <a:lnTo>
                    <a:pt x="628" y="383"/>
                  </a:lnTo>
                  <a:lnTo>
                    <a:pt x="622" y="381"/>
                  </a:lnTo>
                  <a:lnTo>
                    <a:pt x="620" y="383"/>
                  </a:lnTo>
                  <a:lnTo>
                    <a:pt x="617" y="383"/>
                  </a:lnTo>
                  <a:cubicBezTo>
                    <a:pt x="622" y="378"/>
                    <a:pt x="625" y="370"/>
                    <a:pt x="628" y="365"/>
                  </a:cubicBezTo>
                  <a:lnTo>
                    <a:pt x="633" y="362"/>
                  </a:lnTo>
                  <a:lnTo>
                    <a:pt x="636" y="360"/>
                  </a:lnTo>
                  <a:lnTo>
                    <a:pt x="638" y="362"/>
                  </a:lnTo>
                  <a:lnTo>
                    <a:pt x="641" y="360"/>
                  </a:lnTo>
                  <a:lnTo>
                    <a:pt x="638" y="357"/>
                  </a:lnTo>
                  <a:lnTo>
                    <a:pt x="641" y="357"/>
                  </a:lnTo>
                  <a:lnTo>
                    <a:pt x="646" y="360"/>
                  </a:lnTo>
                  <a:lnTo>
                    <a:pt x="654" y="360"/>
                  </a:lnTo>
                  <a:lnTo>
                    <a:pt x="660" y="357"/>
                  </a:lnTo>
                  <a:lnTo>
                    <a:pt x="673" y="354"/>
                  </a:lnTo>
                  <a:lnTo>
                    <a:pt x="670" y="349"/>
                  </a:lnTo>
                  <a:lnTo>
                    <a:pt x="670" y="344"/>
                  </a:lnTo>
                  <a:lnTo>
                    <a:pt x="678" y="346"/>
                  </a:lnTo>
                  <a:lnTo>
                    <a:pt x="681" y="344"/>
                  </a:lnTo>
                  <a:lnTo>
                    <a:pt x="678" y="338"/>
                  </a:lnTo>
                  <a:lnTo>
                    <a:pt x="670" y="341"/>
                  </a:lnTo>
                  <a:lnTo>
                    <a:pt x="660" y="338"/>
                  </a:lnTo>
                  <a:lnTo>
                    <a:pt x="652" y="325"/>
                  </a:lnTo>
                  <a:lnTo>
                    <a:pt x="694" y="325"/>
                  </a:lnTo>
                  <a:cubicBezTo>
                    <a:pt x="691" y="370"/>
                    <a:pt x="673" y="413"/>
                    <a:pt x="641" y="444"/>
                  </a:cubicBezTo>
                  <a:lnTo>
                    <a:pt x="636" y="439"/>
                  </a:lnTo>
                  <a:lnTo>
                    <a:pt x="638" y="431"/>
                  </a:lnTo>
                  <a:lnTo>
                    <a:pt x="633" y="415"/>
                  </a:lnTo>
                  <a:lnTo>
                    <a:pt x="625" y="428"/>
                  </a:lnTo>
                  <a:close/>
                  <a:moveTo>
                    <a:pt x="636" y="521"/>
                  </a:moveTo>
                  <a:lnTo>
                    <a:pt x="633" y="516"/>
                  </a:lnTo>
                  <a:lnTo>
                    <a:pt x="641" y="511"/>
                  </a:lnTo>
                  <a:lnTo>
                    <a:pt x="641" y="508"/>
                  </a:lnTo>
                  <a:lnTo>
                    <a:pt x="636" y="505"/>
                  </a:lnTo>
                  <a:lnTo>
                    <a:pt x="641" y="495"/>
                  </a:lnTo>
                  <a:lnTo>
                    <a:pt x="649" y="484"/>
                  </a:lnTo>
                  <a:lnTo>
                    <a:pt x="641" y="476"/>
                  </a:lnTo>
                  <a:lnTo>
                    <a:pt x="636" y="476"/>
                  </a:lnTo>
                  <a:lnTo>
                    <a:pt x="633" y="471"/>
                  </a:lnTo>
                  <a:cubicBezTo>
                    <a:pt x="636" y="468"/>
                    <a:pt x="638" y="466"/>
                    <a:pt x="644" y="463"/>
                  </a:cubicBezTo>
                  <a:lnTo>
                    <a:pt x="683" y="500"/>
                  </a:lnTo>
                  <a:cubicBezTo>
                    <a:pt x="665" y="508"/>
                    <a:pt x="649" y="521"/>
                    <a:pt x="630" y="532"/>
                  </a:cubicBezTo>
                  <a:lnTo>
                    <a:pt x="636" y="521"/>
                  </a:lnTo>
                  <a:close/>
                  <a:moveTo>
                    <a:pt x="681" y="481"/>
                  </a:moveTo>
                  <a:lnTo>
                    <a:pt x="686" y="476"/>
                  </a:lnTo>
                  <a:lnTo>
                    <a:pt x="681" y="455"/>
                  </a:lnTo>
                  <a:lnTo>
                    <a:pt x="678" y="455"/>
                  </a:lnTo>
                  <a:lnTo>
                    <a:pt x="681" y="452"/>
                  </a:lnTo>
                  <a:lnTo>
                    <a:pt x="673" y="450"/>
                  </a:lnTo>
                  <a:lnTo>
                    <a:pt x="670" y="458"/>
                  </a:lnTo>
                  <a:lnTo>
                    <a:pt x="670" y="466"/>
                  </a:lnTo>
                  <a:lnTo>
                    <a:pt x="668" y="468"/>
                  </a:lnTo>
                  <a:lnTo>
                    <a:pt x="652" y="452"/>
                  </a:lnTo>
                  <a:cubicBezTo>
                    <a:pt x="686" y="418"/>
                    <a:pt x="705" y="376"/>
                    <a:pt x="707" y="325"/>
                  </a:cubicBezTo>
                  <a:lnTo>
                    <a:pt x="763" y="325"/>
                  </a:lnTo>
                  <a:cubicBezTo>
                    <a:pt x="760" y="389"/>
                    <a:pt x="734" y="447"/>
                    <a:pt x="691" y="489"/>
                  </a:cubicBezTo>
                  <a:lnTo>
                    <a:pt x="681" y="481"/>
                  </a:lnTo>
                  <a:close/>
                  <a:moveTo>
                    <a:pt x="694" y="495"/>
                  </a:moveTo>
                  <a:cubicBezTo>
                    <a:pt x="739" y="450"/>
                    <a:pt x="768" y="389"/>
                    <a:pt x="768" y="323"/>
                  </a:cubicBezTo>
                  <a:lnTo>
                    <a:pt x="824" y="323"/>
                  </a:lnTo>
                  <a:cubicBezTo>
                    <a:pt x="821" y="405"/>
                    <a:pt x="787" y="476"/>
                    <a:pt x="731" y="532"/>
                  </a:cubicBezTo>
                  <a:lnTo>
                    <a:pt x="694" y="495"/>
                  </a:lnTo>
                  <a:close/>
                  <a:moveTo>
                    <a:pt x="366" y="444"/>
                  </a:moveTo>
                  <a:cubicBezTo>
                    <a:pt x="363" y="442"/>
                    <a:pt x="358" y="436"/>
                    <a:pt x="355" y="431"/>
                  </a:cubicBezTo>
                  <a:lnTo>
                    <a:pt x="358" y="418"/>
                  </a:lnTo>
                  <a:lnTo>
                    <a:pt x="352" y="405"/>
                  </a:lnTo>
                  <a:lnTo>
                    <a:pt x="350" y="383"/>
                  </a:lnTo>
                  <a:lnTo>
                    <a:pt x="344" y="370"/>
                  </a:lnTo>
                  <a:lnTo>
                    <a:pt x="347" y="362"/>
                  </a:lnTo>
                  <a:lnTo>
                    <a:pt x="339" y="349"/>
                  </a:lnTo>
                  <a:lnTo>
                    <a:pt x="331" y="346"/>
                  </a:lnTo>
                  <a:lnTo>
                    <a:pt x="334" y="338"/>
                  </a:lnTo>
                  <a:lnTo>
                    <a:pt x="331" y="333"/>
                  </a:lnTo>
                  <a:lnTo>
                    <a:pt x="334" y="325"/>
                  </a:lnTo>
                  <a:lnTo>
                    <a:pt x="342" y="325"/>
                  </a:lnTo>
                  <a:lnTo>
                    <a:pt x="344" y="320"/>
                  </a:lnTo>
                  <a:lnTo>
                    <a:pt x="358" y="320"/>
                  </a:lnTo>
                  <a:lnTo>
                    <a:pt x="360" y="323"/>
                  </a:lnTo>
                  <a:lnTo>
                    <a:pt x="358" y="336"/>
                  </a:lnTo>
                  <a:lnTo>
                    <a:pt x="355" y="338"/>
                  </a:lnTo>
                  <a:lnTo>
                    <a:pt x="360" y="349"/>
                  </a:lnTo>
                  <a:lnTo>
                    <a:pt x="358" y="352"/>
                  </a:lnTo>
                  <a:lnTo>
                    <a:pt x="355" y="349"/>
                  </a:lnTo>
                  <a:lnTo>
                    <a:pt x="358" y="354"/>
                  </a:lnTo>
                  <a:lnTo>
                    <a:pt x="360" y="362"/>
                  </a:lnTo>
                  <a:lnTo>
                    <a:pt x="363" y="362"/>
                  </a:lnTo>
                  <a:lnTo>
                    <a:pt x="363" y="357"/>
                  </a:lnTo>
                  <a:lnTo>
                    <a:pt x="360" y="354"/>
                  </a:lnTo>
                  <a:lnTo>
                    <a:pt x="360" y="349"/>
                  </a:lnTo>
                  <a:lnTo>
                    <a:pt x="360" y="341"/>
                  </a:lnTo>
                  <a:lnTo>
                    <a:pt x="363" y="325"/>
                  </a:lnTo>
                  <a:lnTo>
                    <a:pt x="360" y="320"/>
                  </a:lnTo>
                  <a:lnTo>
                    <a:pt x="368" y="320"/>
                  </a:lnTo>
                  <a:cubicBezTo>
                    <a:pt x="371" y="352"/>
                    <a:pt x="384" y="381"/>
                    <a:pt x="405" y="405"/>
                  </a:cubicBezTo>
                  <a:lnTo>
                    <a:pt x="366" y="444"/>
                  </a:lnTo>
                  <a:close/>
                  <a:moveTo>
                    <a:pt x="329" y="341"/>
                  </a:moveTo>
                  <a:lnTo>
                    <a:pt x="323" y="349"/>
                  </a:lnTo>
                  <a:lnTo>
                    <a:pt x="315" y="349"/>
                  </a:lnTo>
                  <a:cubicBezTo>
                    <a:pt x="313" y="341"/>
                    <a:pt x="313" y="333"/>
                    <a:pt x="313" y="325"/>
                  </a:cubicBezTo>
                  <a:lnTo>
                    <a:pt x="329" y="325"/>
                  </a:lnTo>
                  <a:lnTo>
                    <a:pt x="326" y="338"/>
                  </a:lnTo>
                  <a:lnTo>
                    <a:pt x="329" y="341"/>
                  </a:lnTo>
                  <a:close/>
                  <a:moveTo>
                    <a:pt x="347" y="307"/>
                  </a:moveTo>
                  <a:lnTo>
                    <a:pt x="347" y="296"/>
                  </a:lnTo>
                  <a:lnTo>
                    <a:pt x="352" y="293"/>
                  </a:lnTo>
                  <a:lnTo>
                    <a:pt x="363" y="296"/>
                  </a:lnTo>
                  <a:lnTo>
                    <a:pt x="366" y="299"/>
                  </a:lnTo>
                  <a:cubicBezTo>
                    <a:pt x="366" y="304"/>
                    <a:pt x="363" y="312"/>
                    <a:pt x="363" y="317"/>
                  </a:cubicBezTo>
                  <a:lnTo>
                    <a:pt x="350" y="317"/>
                  </a:lnTo>
                  <a:lnTo>
                    <a:pt x="347" y="307"/>
                  </a:lnTo>
                  <a:close/>
                  <a:moveTo>
                    <a:pt x="403" y="346"/>
                  </a:moveTo>
                  <a:lnTo>
                    <a:pt x="405" y="346"/>
                  </a:lnTo>
                  <a:lnTo>
                    <a:pt x="413" y="352"/>
                  </a:lnTo>
                  <a:lnTo>
                    <a:pt x="411" y="354"/>
                  </a:lnTo>
                  <a:lnTo>
                    <a:pt x="419" y="360"/>
                  </a:lnTo>
                  <a:lnTo>
                    <a:pt x="419" y="354"/>
                  </a:lnTo>
                  <a:lnTo>
                    <a:pt x="424" y="346"/>
                  </a:lnTo>
                  <a:lnTo>
                    <a:pt x="429" y="352"/>
                  </a:lnTo>
                  <a:lnTo>
                    <a:pt x="434" y="357"/>
                  </a:lnTo>
                  <a:lnTo>
                    <a:pt x="427" y="360"/>
                  </a:lnTo>
                  <a:lnTo>
                    <a:pt x="429" y="368"/>
                  </a:lnTo>
                  <a:lnTo>
                    <a:pt x="434" y="365"/>
                  </a:lnTo>
                  <a:lnTo>
                    <a:pt x="434" y="362"/>
                  </a:lnTo>
                  <a:lnTo>
                    <a:pt x="440" y="360"/>
                  </a:lnTo>
                  <a:lnTo>
                    <a:pt x="442" y="349"/>
                  </a:lnTo>
                  <a:cubicBezTo>
                    <a:pt x="445" y="357"/>
                    <a:pt x="450" y="362"/>
                    <a:pt x="456" y="368"/>
                  </a:cubicBezTo>
                  <a:lnTo>
                    <a:pt x="416" y="405"/>
                  </a:lnTo>
                  <a:cubicBezTo>
                    <a:pt x="397" y="386"/>
                    <a:pt x="384" y="362"/>
                    <a:pt x="382" y="336"/>
                  </a:cubicBezTo>
                  <a:lnTo>
                    <a:pt x="389" y="344"/>
                  </a:lnTo>
                  <a:lnTo>
                    <a:pt x="397" y="344"/>
                  </a:lnTo>
                  <a:lnTo>
                    <a:pt x="403" y="346"/>
                  </a:lnTo>
                  <a:close/>
                  <a:moveTo>
                    <a:pt x="403" y="230"/>
                  </a:moveTo>
                  <a:cubicBezTo>
                    <a:pt x="395" y="238"/>
                    <a:pt x="387" y="248"/>
                    <a:pt x="382" y="259"/>
                  </a:cubicBezTo>
                  <a:lnTo>
                    <a:pt x="379" y="259"/>
                  </a:lnTo>
                  <a:lnTo>
                    <a:pt x="374" y="262"/>
                  </a:lnTo>
                  <a:lnTo>
                    <a:pt x="371" y="262"/>
                  </a:lnTo>
                  <a:lnTo>
                    <a:pt x="366" y="267"/>
                  </a:lnTo>
                  <a:lnTo>
                    <a:pt x="374" y="267"/>
                  </a:lnTo>
                  <a:lnTo>
                    <a:pt x="379" y="264"/>
                  </a:lnTo>
                  <a:lnTo>
                    <a:pt x="379" y="267"/>
                  </a:lnTo>
                  <a:lnTo>
                    <a:pt x="374" y="270"/>
                  </a:lnTo>
                  <a:lnTo>
                    <a:pt x="371" y="270"/>
                  </a:lnTo>
                  <a:lnTo>
                    <a:pt x="363" y="275"/>
                  </a:lnTo>
                  <a:lnTo>
                    <a:pt x="355" y="275"/>
                  </a:lnTo>
                  <a:lnTo>
                    <a:pt x="342" y="296"/>
                  </a:lnTo>
                  <a:lnTo>
                    <a:pt x="344" y="301"/>
                  </a:lnTo>
                  <a:lnTo>
                    <a:pt x="339" y="309"/>
                  </a:lnTo>
                  <a:lnTo>
                    <a:pt x="339" y="317"/>
                  </a:lnTo>
                  <a:lnTo>
                    <a:pt x="315" y="317"/>
                  </a:lnTo>
                  <a:cubicBezTo>
                    <a:pt x="313" y="267"/>
                    <a:pt x="331" y="225"/>
                    <a:pt x="363" y="193"/>
                  </a:cubicBezTo>
                  <a:lnTo>
                    <a:pt x="403" y="230"/>
                  </a:lnTo>
                  <a:close/>
                  <a:moveTo>
                    <a:pt x="313" y="474"/>
                  </a:moveTo>
                  <a:lnTo>
                    <a:pt x="326" y="481"/>
                  </a:lnTo>
                  <a:lnTo>
                    <a:pt x="329" y="484"/>
                  </a:lnTo>
                  <a:lnTo>
                    <a:pt x="321" y="492"/>
                  </a:lnTo>
                  <a:lnTo>
                    <a:pt x="307" y="479"/>
                  </a:lnTo>
                  <a:lnTo>
                    <a:pt x="313" y="474"/>
                  </a:lnTo>
                  <a:close/>
                  <a:moveTo>
                    <a:pt x="299" y="325"/>
                  </a:moveTo>
                  <a:lnTo>
                    <a:pt x="299" y="341"/>
                  </a:lnTo>
                  <a:lnTo>
                    <a:pt x="292" y="344"/>
                  </a:lnTo>
                  <a:lnTo>
                    <a:pt x="289" y="349"/>
                  </a:lnTo>
                  <a:lnTo>
                    <a:pt x="276" y="365"/>
                  </a:lnTo>
                  <a:lnTo>
                    <a:pt x="276" y="389"/>
                  </a:lnTo>
                  <a:lnTo>
                    <a:pt x="262" y="394"/>
                  </a:lnTo>
                  <a:lnTo>
                    <a:pt x="254" y="394"/>
                  </a:lnTo>
                  <a:cubicBezTo>
                    <a:pt x="246" y="373"/>
                    <a:pt x="244" y="349"/>
                    <a:pt x="241" y="325"/>
                  </a:cubicBezTo>
                  <a:lnTo>
                    <a:pt x="299" y="325"/>
                  </a:lnTo>
                  <a:close/>
                  <a:moveTo>
                    <a:pt x="244" y="391"/>
                  </a:moveTo>
                  <a:lnTo>
                    <a:pt x="241" y="389"/>
                  </a:lnTo>
                  <a:lnTo>
                    <a:pt x="225" y="386"/>
                  </a:lnTo>
                  <a:lnTo>
                    <a:pt x="231" y="391"/>
                  </a:lnTo>
                  <a:lnTo>
                    <a:pt x="217" y="389"/>
                  </a:lnTo>
                  <a:lnTo>
                    <a:pt x="220" y="386"/>
                  </a:lnTo>
                  <a:lnTo>
                    <a:pt x="217" y="383"/>
                  </a:lnTo>
                  <a:lnTo>
                    <a:pt x="207" y="389"/>
                  </a:lnTo>
                  <a:lnTo>
                    <a:pt x="204" y="394"/>
                  </a:lnTo>
                  <a:lnTo>
                    <a:pt x="207" y="410"/>
                  </a:lnTo>
                  <a:lnTo>
                    <a:pt x="217" y="436"/>
                  </a:lnTo>
                  <a:lnTo>
                    <a:pt x="223" y="444"/>
                  </a:lnTo>
                  <a:lnTo>
                    <a:pt x="225" y="444"/>
                  </a:lnTo>
                  <a:lnTo>
                    <a:pt x="217" y="428"/>
                  </a:lnTo>
                  <a:lnTo>
                    <a:pt x="215" y="421"/>
                  </a:lnTo>
                  <a:lnTo>
                    <a:pt x="217" y="418"/>
                  </a:lnTo>
                  <a:lnTo>
                    <a:pt x="217" y="413"/>
                  </a:lnTo>
                  <a:lnTo>
                    <a:pt x="223" y="413"/>
                  </a:lnTo>
                  <a:lnTo>
                    <a:pt x="231" y="426"/>
                  </a:lnTo>
                  <a:lnTo>
                    <a:pt x="233" y="426"/>
                  </a:lnTo>
                  <a:lnTo>
                    <a:pt x="233" y="418"/>
                  </a:lnTo>
                  <a:lnTo>
                    <a:pt x="236" y="421"/>
                  </a:lnTo>
                  <a:lnTo>
                    <a:pt x="236" y="426"/>
                  </a:lnTo>
                  <a:lnTo>
                    <a:pt x="244" y="428"/>
                  </a:lnTo>
                  <a:lnTo>
                    <a:pt x="246" y="426"/>
                  </a:lnTo>
                  <a:lnTo>
                    <a:pt x="246" y="431"/>
                  </a:lnTo>
                  <a:lnTo>
                    <a:pt x="249" y="436"/>
                  </a:lnTo>
                  <a:lnTo>
                    <a:pt x="254" y="436"/>
                  </a:lnTo>
                  <a:lnTo>
                    <a:pt x="265" y="452"/>
                  </a:lnTo>
                  <a:lnTo>
                    <a:pt x="270" y="455"/>
                  </a:lnTo>
                  <a:lnTo>
                    <a:pt x="273" y="447"/>
                  </a:lnTo>
                  <a:cubicBezTo>
                    <a:pt x="284" y="463"/>
                    <a:pt x="297" y="479"/>
                    <a:pt x="310" y="495"/>
                  </a:cubicBezTo>
                  <a:lnTo>
                    <a:pt x="270" y="532"/>
                  </a:lnTo>
                  <a:cubicBezTo>
                    <a:pt x="215" y="476"/>
                    <a:pt x="180" y="405"/>
                    <a:pt x="178" y="323"/>
                  </a:cubicBezTo>
                  <a:lnTo>
                    <a:pt x="233" y="323"/>
                  </a:lnTo>
                  <a:cubicBezTo>
                    <a:pt x="236" y="349"/>
                    <a:pt x="239" y="370"/>
                    <a:pt x="246" y="391"/>
                  </a:cubicBezTo>
                  <a:lnTo>
                    <a:pt x="244" y="391"/>
                  </a:lnTo>
                  <a:close/>
                  <a:moveTo>
                    <a:pt x="310" y="140"/>
                  </a:moveTo>
                  <a:cubicBezTo>
                    <a:pt x="265" y="185"/>
                    <a:pt x="236" y="246"/>
                    <a:pt x="236" y="315"/>
                  </a:cubicBezTo>
                  <a:lnTo>
                    <a:pt x="180" y="315"/>
                  </a:lnTo>
                  <a:cubicBezTo>
                    <a:pt x="180" y="233"/>
                    <a:pt x="215" y="158"/>
                    <a:pt x="270" y="103"/>
                  </a:cubicBezTo>
                  <a:lnTo>
                    <a:pt x="310" y="140"/>
                  </a:lnTo>
                  <a:close/>
                  <a:moveTo>
                    <a:pt x="668" y="84"/>
                  </a:moveTo>
                  <a:lnTo>
                    <a:pt x="665" y="79"/>
                  </a:lnTo>
                  <a:lnTo>
                    <a:pt x="657" y="76"/>
                  </a:lnTo>
                  <a:lnTo>
                    <a:pt x="652" y="82"/>
                  </a:lnTo>
                  <a:lnTo>
                    <a:pt x="660" y="84"/>
                  </a:lnTo>
                  <a:lnTo>
                    <a:pt x="668" y="90"/>
                  </a:lnTo>
                  <a:lnTo>
                    <a:pt x="668" y="84"/>
                  </a:lnTo>
                  <a:close/>
                  <a:moveTo>
                    <a:pt x="633" y="233"/>
                  </a:moveTo>
                  <a:lnTo>
                    <a:pt x="633" y="238"/>
                  </a:lnTo>
                  <a:lnTo>
                    <a:pt x="644" y="235"/>
                  </a:lnTo>
                  <a:lnTo>
                    <a:pt x="646" y="230"/>
                  </a:lnTo>
                  <a:lnTo>
                    <a:pt x="641" y="222"/>
                  </a:lnTo>
                  <a:lnTo>
                    <a:pt x="644" y="217"/>
                  </a:lnTo>
                  <a:lnTo>
                    <a:pt x="652" y="222"/>
                  </a:lnTo>
                  <a:lnTo>
                    <a:pt x="649" y="219"/>
                  </a:lnTo>
                  <a:lnTo>
                    <a:pt x="652" y="217"/>
                  </a:lnTo>
                  <a:lnTo>
                    <a:pt x="649" y="211"/>
                  </a:lnTo>
                  <a:lnTo>
                    <a:pt x="641" y="217"/>
                  </a:lnTo>
                  <a:lnTo>
                    <a:pt x="638" y="222"/>
                  </a:lnTo>
                  <a:lnTo>
                    <a:pt x="636" y="227"/>
                  </a:lnTo>
                  <a:lnTo>
                    <a:pt x="638" y="233"/>
                  </a:lnTo>
                  <a:lnTo>
                    <a:pt x="638" y="235"/>
                  </a:lnTo>
                  <a:lnTo>
                    <a:pt x="633" y="233"/>
                  </a:lnTo>
                  <a:close/>
                  <a:moveTo>
                    <a:pt x="236" y="468"/>
                  </a:moveTo>
                  <a:lnTo>
                    <a:pt x="231" y="455"/>
                  </a:lnTo>
                  <a:lnTo>
                    <a:pt x="225" y="452"/>
                  </a:lnTo>
                  <a:lnTo>
                    <a:pt x="236" y="468"/>
                  </a:lnTo>
                  <a:close/>
                  <a:moveTo>
                    <a:pt x="477" y="291"/>
                  </a:moveTo>
                  <a:lnTo>
                    <a:pt x="477" y="288"/>
                  </a:lnTo>
                  <a:lnTo>
                    <a:pt x="472" y="283"/>
                  </a:lnTo>
                  <a:lnTo>
                    <a:pt x="474" y="278"/>
                  </a:lnTo>
                  <a:lnTo>
                    <a:pt x="477" y="278"/>
                  </a:lnTo>
                  <a:lnTo>
                    <a:pt x="477" y="254"/>
                  </a:lnTo>
                  <a:cubicBezTo>
                    <a:pt x="466" y="256"/>
                    <a:pt x="461" y="262"/>
                    <a:pt x="461" y="270"/>
                  </a:cubicBezTo>
                  <a:cubicBezTo>
                    <a:pt x="461" y="278"/>
                    <a:pt x="466" y="285"/>
                    <a:pt x="477" y="2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393">
              <a:extLst>
                <a:ext uri="{FF2B5EF4-FFF2-40B4-BE49-F238E27FC236}">
                  <a16:creationId xmlns:a16="http://schemas.microsoft.com/office/drawing/2014/main" id="{5EF06EDC-648D-4EA9-8A0C-9B1F5FB93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2749" y="6489696"/>
              <a:ext cx="15875" cy="23813"/>
            </a:xfrm>
            <a:custGeom>
              <a:avLst/>
              <a:gdLst>
                <a:gd name="T0" fmla="*/ 14767 w 43"/>
                <a:gd name="T1" fmla="*/ 23447 h 65"/>
                <a:gd name="T2" fmla="*/ 0 w 43"/>
                <a:gd name="T3" fmla="*/ 0 h 65"/>
                <a:gd name="T4" fmla="*/ 0 w 43"/>
                <a:gd name="T5" fmla="*/ 7693 h 65"/>
                <a:gd name="T6" fmla="*/ 14767 w 43"/>
                <a:gd name="T7" fmla="*/ 23447 h 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65">
                  <a:moveTo>
                    <a:pt x="40" y="64"/>
                  </a:moveTo>
                  <a:cubicBezTo>
                    <a:pt x="42" y="27"/>
                    <a:pt x="21" y="11"/>
                    <a:pt x="0" y="0"/>
                  </a:cubicBezTo>
                  <a:lnTo>
                    <a:pt x="0" y="21"/>
                  </a:lnTo>
                  <a:cubicBezTo>
                    <a:pt x="16" y="29"/>
                    <a:pt x="32" y="43"/>
                    <a:pt x="40" y="6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394">
              <a:extLst>
                <a:ext uri="{FF2B5EF4-FFF2-40B4-BE49-F238E27FC236}">
                  <a16:creationId xmlns:a16="http://schemas.microsoft.com/office/drawing/2014/main" id="{E93C4C89-1AF7-4C5A-95C1-EE34D4B2F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1474" y="6334121"/>
              <a:ext cx="84137" cy="106363"/>
            </a:xfrm>
            <a:custGeom>
              <a:avLst/>
              <a:gdLst>
                <a:gd name="T0" fmla="*/ 52948 w 232"/>
                <a:gd name="T1" fmla="*/ 716 h 297"/>
                <a:gd name="T2" fmla="*/ 46058 w 232"/>
                <a:gd name="T3" fmla="*/ 0 h 297"/>
                <a:gd name="T4" fmla="*/ 46058 w 232"/>
                <a:gd name="T5" fmla="*/ 5372 h 297"/>
                <a:gd name="T6" fmla="*/ 46058 w 232"/>
                <a:gd name="T7" fmla="*/ 12176 h 297"/>
                <a:gd name="T8" fmla="*/ 50047 w 232"/>
                <a:gd name="T9" fmla="*/ 13251 h 297"/>
                <a:gd name="T10" fmla="*/ 67455 w 232"/>
                <a:gd name="T11" fmla="*/ 30082 h 297"/>
                <a:gd name="T12" fmla="*/ 45332 w 232"/>
                <a:gd name="T13" fmla="*/ 49063 h 297"/>
                <a:gd name="T14" fmla="*/ 41343 w 232"/>
                <a:gd name="T15" fmla="*/ 50137 h 297"/>
                <a:gd name="T16" fmla="*/ 29738 w 232"/>
                <a:gd name="T17" fmla="*/ 53002 h 297"/>
                <a:gd name="T18" fmla="*/ 26111 w 232"/>
                <a:gd name="T19" fmla="*/ 53719 h 297"/>
                <a:gd name="T20" fmla="*/ 0 w 232"/>
                <a:gd name="T21" fmla="*/ 80578 h 297"/>
                <a:gd name="T22" fmla="*/ 27199 w 232"/>
                <a:gd name="T23" fmla="*/ 106005 h 297"/>
                <a:gd name="T24" fmla="*/ 27199 w 232"/>
                <a:gd name="T25" fmla="*/ 91680 h 297"/>
                <a:gd name="T26" fmla="*/ 17408 w 232"/>
                <a:gd name="T27" fmla="*/ 80578 h 297"/>
                <a:gd name="T28" fmla="*/ 27199 w 232"/>
                <a:gd name="T29" fmla="*/ 69118 h 297"/>
                <a:gd name="T30" fmla="*/ 30826 w 232"/>
                <a:gd name="T31" fmla="*/ 67327 h 297"/>
                <a:gd name="T32" fmla="*/ 41343 w 232"/>
                <a:gd name="T33" fmla="*/ 64462 h 297"/>
                <a:gd name="T34" fmla="*/ 45332 w 232"/>
                <a:gd name="T35" fmla="*/ 63388 h 297"/>
                <a:gd name="T36" fmla="*/ 83774 w 232"/>
                <a:gd name="T37" fmla="*/ 30082 h 297"/>
                <a:gd name="T38" fmla="*/ 52948 w 232"/>
                <a:gd name="T39" fmla="*/ 716 h 2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32" h="297">
                  <a:moveTo>
                    <a:pt x="146" y="2"/>
                  </a:moveTo>
                  <a:cubicBezTo>
                    <a:pt x="141" y="2"/>
                    <a:pt x="135" y="0"/>
                    <a:pt x="127" y="0"/>
                  </a:cubicBezTo>
                  <a:lnTo>
                    <a:pt x="127" y="15"/>
                  </a:lnTo>
                  <a:lnTo>
                    <a:pt x="127" y="34"/>
                  </a:lnTo>
                  <a:cubicBezTo>
                    <a:pt x="133" y="34"/>
                    <a:pt x="138" y="34"/>
                    <a:pt x="138" y="37"/>
                  </a:cubicBezTo>
                  <a:cubicBezTo>
                    <a:pt x="172" y="45"/>
                    <a:pt x="186" y="63"/>
                    <a:pt x="186" y="84"/>
                  </a:cubicBezTo>
                  <a:cubicBezTo>
                    <a:pt x="186" y="116"/>
                    <a:pt x="157" y="127"/>
                    <a:pt x="125" y="137"/>
                  </a:cubicBezTo>
                  <a:cubicBezTo>
                    <a:pt x="122" y="137"/>
                    <a:pt x="117" y="140"/>
                    <a:pt x="114" y="140"/>
                  </a:cubicBezTo>
                  <a:lnTo>
                    <a:pt x="82" y="148"/>
                  </a:lnTo>
                  <a:cubicBezTo>
                    <a:pt x="80" y="148"/>
                    <a:pt x="75" y="150"/>
                    <a:pt x="72" y="150"/>
                  </a:cubicBezTo>
                  <a:cubicBezTo>
                    <a:pt x="35" y="161"/>
                    <a:pt x="0" y="180"/>
                    <a:pt x="0" y="225"/>
                  </a:cubicBezTo>
                  <a:cubicBezTo>
                    <a:pt x="0" y="270"/>
                    <a:pt x="37" y="286"/>
                    <a:pt x="75" y="296"/>
                  </a:cubicBezTo>
                  <a:lnTo>
                    <a:pt x="75" y="256"/>
                  </a:lnTo>
                  <a:cubicBezTo>
                    <a:pt x="59" y="248"/>
                    <a:pt x="48" y="240"/>
                    <a:pt x="48" y="225"/>
                  </a:cubicBezTo>
                  <a:cubicBezTo>
                    <a:pt x="48" y="209"/>
                    <a:pt x="59" y="201"/>
                    <a:pt x="75" y="193"/>
                  </a:cubicBezTo>
                  <a:cubicBezTo>
                    <a:pt x="77" y="190"/>
                    <a:pt x="82" y="190"/>
                    <a:pt x="85" y="188"/>
                  </a:cubicBezTo>
                  <a:cubicBezTo>
                    <a:pt x="93" y="185"/>
                    <a:pt x="104" y="182"/>
                    <a:pt x="114" y="180"/>
                  </a:cubicBezTo>
                  <a:cubicBezTo>
                    <a:pt x="117" y="180"/>
                    <a:pt x="122" y="177"/>
                    <a:pt x="125" y="177"/>
                  </a:cubicBezTo>
                  <a:cubicBezTo>
                    <a:pt x="175" y="166"/>
                    <a:pt x="231" y="150"/>
                    <a:pt x="231" y="84"/>
                  </a:cubicBezTo>
                  <a:cubicBezTo>
                    <a:pt x="231" y="52"/>
                    <a:pt x="207" y="15"/>
                    <a:pt x="146" y="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395">
              <a:extLst>
                <a:ext uri="{FF2B5EF4-FFF2-40B4-BE49-F238E27FC236}">
                  <a16:creationId xmlns:a16="http://schemas.microsoft.com/office/drawing/2014/main" id="{29DB4955-7D36-430A-8F8B-4690D7278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8936" y="6434134"/>
              <a:ext cx="47625" cy="57150"/>
            </a:xfrm>
            <a:custGeom>
              <a:avLst/>
              <a:gdLst>
                <a:gd name="T0" fmla="*/ 9816 w 131"/>
                <a:gd name="T1" fmla="*/ 56793 h 160"/>
                <a:gd name="T2" fmla="*/ 9816 w 131"/>
                <a:gd name="T3" fmla="*/ 45363 h 160"/>
                <a:gd name="T4" fmla="*/ 13451 w 131"/>
                <a:gd name="T5" fmla="*/ 41434 h 160"/>
                <a:gd name="T6" fmla="*/ 21086 w 131"/>
                <a:gd name="T7" fmla="*/ 38576 h 160"/>
                <a:gd name="T8" fmla="*/ 25085 w 131"/>
                <a:gd name="T9" fmla="*/ 37862 h 160"/>
                <a:gd name="T10" fmla="*/ 47261 w 131"/>
                <a:gd name="T11" fmla="*/ 20003 h 160"/>
                <a:gd name="T12" fmla="*/ 26176 w 131"/>
                <a:gd name="T13" fmla="*/ 0 h 160"/>
                <a:gd name="T14" fmla="*/ 26176 w 131"/>
                <a:gd name="T15" fmla="*/ 13216 h 160"/>
                <a:gd name="T16" fmla="*/ 33810 w 131"/>
                <a:gd name="T17" fmla="*/ 20717 h 160"/>
                <a:gd name="T18" fmla="*/ 26176 w 131"/>
                <a:gd name="T19" fmla="*/ 28218 h 160"/>
                <a:gd name="T20" fmla="*/ 22177 w 131"/>
                <a:gd name="T21" fmla="*/ 29289 h 160"/>
                <a:gd name="T22" fmla="*/ 13451 w 131"/>
                <a:gd name="T23" fmla="*/ 32147 h 160"/>
                <a:gd name="T24" fmla="*/ 9816 w 131"/>
                <a:gd name="T25" fmla="*/ 33933 h 160"/>
                <a:gd name="T26" fmla="*/ 0 w 131"/>
                <a:gd name="T27" fmla="*/ 44291 h 160"/>
                <a:gd name="T28" fmla="*/ 9816 w 131"/>
                <a:gd name="T29" fmla="*/ 56793 h 1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1" h="160">
                  <a:moveTo>
                    <a:pt x="27" y="159"/>
                  </a:moveTo>
                  <a:lnTo>
                    <a:pt x="27" y="127"/>
                  </a:lnTo>
                  <a:cubicBezTo>
                    <a:pt x="27" y="122"/>
                    <a:pt x="32" y="119"/>
                    <a:pt x="37" y="116"/>
                  </a:cubicBezTo>
                  <a:cubicBezTo>
                    <a:pt x="45" y="114"/>
                    <a:pt x="50" y="111"/>
                    <a:pt x="58" y="108"/>
                  </a:cubicBezTo>
                  <a:cubicBezTo>
                    <a:pt x="64" y="106"/>
                    <a:pt x="66" y="106"/>
                    <a:pt x="69" y="106"/>
                  </a:cubicBezTo>
                  <a:cubicBezTo>
                    <a:pt x="95" y="98"/>
                    <a:pt x="130" y="87"/>
                    <a:pt x="130" y="56"/>
                  </a:cubicBezTo>
                  <a:cubicBezTo>
                    <a:pt x="130" y="24"/>
                    <a:pt x="103" y="11"/>
                    <a:pt x="72" y="0"/>
                  </a:cubicBezTo>
                  <a:lnTo>
                    <a:pt x="72" y="37"/>
                  </a:lnTo>
                  <a:cubicBezTo>
                    <a:pt x="85" y="42"/>
                    <a:pt x="93" y="48"/>
                    <a:pt x="93" y="58"/>
                  </a:cubicBezTo>
                  <a:cubicBezTo>
                    <a:pt x="93" y="69"/>
                    <a:pt x="79" y="77"/>
                    <a:pt x="72" y="79"/>
                  </a:cubicBezTo>
                  <a:cubicBezTo>
                    <a:pt x="69" y="82"/>
                    <a:pt x="61" y="82"/>
                    <a:pt x="61" y="82"/>
                  </a:cubicBezTo>
                  <a:lnTo>
                    <a:pt x="37" y="90"/>
                  </a:lnTo>
                  <a:cubicBezTo>
                    <a:pt x="34" y="93"/>
                    <a:pt x="29" y="93"/>
                    <a:pt x="27" y="95"/>
                  </a:cubicBezTo>
                  <a:cubicBezTo>
                    <a:pt x="13" y="98"/>
                    <a:pt x="0" y="108"/>
                    <a:pt x="0" y="124"/>
                  </a:cubicBezTo>
                  <a:cubicBezTo>
                    <a:pt x="0" y="143"/>
                    <a:pt x="13" y="154"/>
                    <a:pt x="27" y="15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396">
              <a:extLst>
                <a:ext uri="{FF2B5EF4-FFF2-40B4-BE49-F238E27FC236}">
                  <a16:creationId xmlns:a16="http://schemas.microsoft.com/office/drawing/2014/main" id="{8DA1485A-4F6F-4BC1-A2CB-BDB5BB02C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4486" y="6335709"/>
              <a:ext cx="50800" cy="46037"/>
            </a:xfrm>
            <a:custGeom>
              <a:avLst/>
              <a:gdLst>
                <a:gd name="T0" fmla="*/ 37921 w 142"/>
                <a:gd name="T1" fmla="*/ 4676 h 128"/>
                <a:gd name="T2" fmla="*/ 21823 w 142"/>
                <a:gd name="T3" fmla="*/ 13308 h 128"/>
                <a:gd name="T4" fmla="*/ 16099 w 142"/>
                <a:gd name="T5" fmla="*/ 19782 h 128"/>
                <a:gd name="T6" fmla="*/ 12521 w 142"/>
                <a:gd name="T7" fmla="*/ 29492 h 128"/>
                <a:gd name="T8" fmla="*/ 10375 w 142"/>
                <a:gd name="T9" fmla="*/ 34168 h 128"/>
                <a:gd name="T10" fmla="*/ 8586 w 142"/>
                <a:gd name="T11" fmla="*/ 38124 h 128"/>
                <a:gd name="T12" fmla="*/ 3935 w 142"/>
                <a:gd name="T13" fmla="*/ 41002 h 128"/>
                <a:gd name="T14" fmla="*/ 6797 w 142"/>
                <a:gd name="T15" fmla="*/ 39923 h 128"/>
                <a:gd name="T16" fmla="*/ 4651 w 142"/>
                <a:gd name="T17" fmla="*/ 45677 h 128"/>
                <a:gd name="T18" fmla="*/ 11448 w 142"/>
                <a:gd name="T19" fmla="*/ 35247 h 128"/>
                <a:gd name="T20" fmla="*/ 20749 w 142"/>
                <a:gd name="T21" fmla="*/ 32370 h 128"/>
                <a:gd name="T22" fmla="*/ 37921 w 142"/>
                <a:gd name="T23" fmla="*/ 19782 h 128"/>
                <a:gd name="T24" fmla="*/ 48296 w 142"/>
                <a:gd name="T25" fmla="*/ 12229 h 128"/>
                <a:gd name="T26" fmla="*/ 50442 w 142"/>
                <a:gd name="T27" fmla="*/ 0 h 128"/>
                <a:gd name="T28" fmla="*/ 37921 w 142"/>
                <a:gd name="T29" fmla="*/ 4676 h 128"/>
                <a:gd name="T30" fmla="*/ 2504 w 142"/>
                <a:gd name="T31" fmla="*/ 41002 h 128"/>
                <a:gd name="T32" fmla="*/ 3935 w 142"/>
                <a:gd name="T33" fmla="*/ 41002 h 128"/>
                <a:gd name="T34" fmla="*/ 2504 w 142"/>
                <a:gd name="T35" fmla="*/ 41002 h 128"/>
                <a:gd name="T36" fmla="*/ 0 w 142"/>
                <a:gd name="T37" fmla="*/ 41002 h 128"/>
                <a:gd name="T38" fmla="*/ 2504 w 142"/>
                <a:gd name="T39" fmla="*/ 41002 h 128"/>
                <a:gd name="T40" fmla="*/ 0 w 142"/>
                <a:gd name="T41" fmla="*/ 41002 h 128"/>
                <a:gd name="T42" fmla="*/ 25758 w 142"/>
                <a:gd name="T43" fmla="*/ 21940 h 128"/>
                <a:gd name="T44" fmla="*/ 22896 w 142"/>
                <a:gd name="T45" fmla="*/ 22659 h 128"/>
                <a:gd name="T46" fmla="*/ 26473 w 142"/>
                <a:gd name="T47" fmla="*/ 16904 h 128"/>
                <a:gd name="T48" fmla="*/ 31482 w 142"/>
                <a:gd name="T49" fmla="*/ 16904 h 128"/>
                <a:gd name="T50" fmla="*/ 25758 w 142"/>
                <a:gd name="T51" fmla="*/ 21940 h 12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42" h="128">
                  <a:moveTo>
                    <a:pt x="106" y="13"/>
                  </a:moveTo>
                  <a:cubicBezTo>
                    <a:pt x="93" y="16"/>
                    <a:pt x="77" y="18"/>
                    <a:pt x="61" y="37"/>
                  </a:cubicBezTo>
                  <a:cubicBezTo>
                    <a:pt x="58" y="40"/>
                    <a:pt x="51" y="50"/>
                    <a:pt x="45" y="55"/>
                  </a:cubicBezTo>
                  <a:cubicBezTo>
                    <a:pt x="40" y="63"/>
                    <a:pt x="41" y="74"/>
                    <a:pt x="35" y="82"/>
                  </a:cubicBezTo>
                  <a:cubicBezTo>
                    <a:pt x="30" y="90"/>
                    <a:pt x="29" y="95"/>
                    <a:pt x="29" y="95"/>
                  </a:cubicBezTo>
                  <a:cubicBezTo>
                    <a:pt x="29" y="95"/>
                    <a:pt x="30" y="100"/>
                    <a:pt x="24" y="106"/>
                  </a:cubicBezTo>
                  <a:cubicBezTo>
                    <a:pt x="22" y="109"/>
                    <a:pt x="17" y="112"/>
                    <a:pt x="11" y="114"/>
                  </a:cubicBezTo>
                  <a:cubicBezTo>
                    <a:pt x="16" y="113"/>
                    <a:pt x="19" y="111"/>
                    <a:pt x="19" y="111"/>
                  </a:cubicBezTo>
                  <a:cubicBezTo>
                    <a:pt x="19" y="111"/>
                    <a:pt x="16" y="116"/>
                    <a:pt x="13" y="127"/>
                  </a:cubicBezTo>
                  <a:cubicBezTo>
                    <a:pt x="21" y="108"/>
                    <a:pt x="29" y="100"/>
                    <a:pt x="32" y="98"/>
                  </a:cubicBezTo>
                  <a:cubicBezTo>
                    <a:pt x="35" y="98"/>
                    <a:pt x="43" y="98"/>
                    <a:pt x="58" y="90"/>
                  </a:cubicBezTo>
                  <a:cubicBezTo>
                    <a:pt x="74" y="82"/>
                    <a:pt x="101" y="66"/>
                    <a:pt x="106" y="55"/>
                  </a:cubicBezTo>
                  <a:cubicBezTo>
                    <a:pt x="114" y="45"/>
                    <a:pt x="125" y="40"/>
                    <a:pt x="135" y="34"/>
                  </a:cubicBezTo>
                  <a:cubicBezTo>
                    <a:pt x="141" y="24"/>
                    <a:pt x="141" y="10"/>
                    <a:pt x="141" y="0"/>
                  </a:cubicBezTo>
                  <a:cubicBezTo>
                    <a:pt x="122" y="5"/>
                    <a:pt x="111" y="10"/>
                    <a:pt x="106" y="13"/>
                  </a:cubicBezTo>
                  <a:close/>
                  <a:moveTo>
                    <a:pt x="7" y="114"/>
                  </a:moveTo>
                  <a:cubicBezTo>
                    <a:pt x="8" y="114"/>
                    <a:pt x="10" y="114"/>
                    <a:pt x="11" y="114"/>
                  </a:cubicBezTo>
                  <a:cubicBezTo>
                    <a:pt x="10" y="114"/>
                    <a:pt x="8" y="114"/>
                    <a:pt x="7" y="114"/>
                  </a:cubicBezTo>
                  <a:close/>
                  <a:moveTo>
                    <a:pt x="0" y="114"/>
                  </a:moveTo>
                  <a:cubicBezTo>
                    <a:pt x="2" y="114"/>
                    <a:pt x="5" y="115"/>
                    <a:pt x="7" y="114"/>
                  </a:cubicBezTo>
                  <a:cubicBezTo>
                    <a:pt x="5" y="114"/>
                    <a:pt x="3" y="114"/>
                    <a:pt x="0" y="114"/>
                  </a:cubicBezTo>
                  <a:close/>
                  <a:moveTo>
                    <a:pt x="72" y="61"/>
                  </a:moveTo>
                  <a:lnTo>
                    <a:pt x="64" y="63"/>
                  </a:lnTo>
                  <a:lnTo>
                    <a:pt x="74" y="47"/>
                  </a:lnTo>
                  <a:lnTo>
                    <a:pt x="88" y="47"/>
                  </a:lnTo>
                  <a:lnTo>
                    <a:pt x="72" y="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397">
              <a:extLst>
                <a:ext uri="{FF2B5EF4-FFF2-40B4-BE49-F238E27FC236}">
                  <a16:creationId xmlns:a16="http://schemas.microsoft.com/office/drawing/2014/main" id="{DA0E21BA-DC42-4BB1-82E1-2297F7D2F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3224" y="6476996"/>
              <a:ext cx="7937" cy="65088"/>
            </a:xfrm>
            <a:custGeom>
              <a:avLst/>
              <a:gdLst>
                <a:gd name="T0" fmla="*/ 1804 w 22"/>
                <a:gd name="T1" fmla="*/ 1798 h 181"/>
                <a:gd name="T2" fmla="*/ 0 w 22"/>
                <a:gd name="T3" fmla="*/ 2877 h 181"/>
                <a:gd name="T4" fmla="*/ 722 w 22"/>
                <a:gd name="T5" fmla="*/ 54300 h 181"/>
                <a:gd name="T6" fmla="*/ 6494 w 22"/>
                <a:gd name="T7" fmla="*/ 54300 h 181"/>
                <a:gd name="T8" fmla="*/ 7576 w 22"/>
                <a:gd name="T9" fmla="*/ 0 h 181"/>
                <a:gd name="T10" fmla="*/ 4690 w 22"/>
                <a:gd name="T11" fmla="*/ 1079 h 181"/>
                <a:gd name="T12" fmla="*/ 1804 w 22"/>
                <a:gd name="T13" fmla="*/ 1798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181">
                  <a:moveTo>
                    <a:pt x="5" y="5"/>
                  </a:moveTo>
                  <a:cubicBezTo>
                    <a:pt x="2" y="5"/>
                    <a:pt x="0" y="8"/>
                    <a:pt x="0" y="8"/>
                  </a:cubicBezTo>
                  <a:cubicBezTo>
                    <a:pt x="0" y="8"/>
                    <a:pt x="2" y="148"/>
                    <a:pt x="2" y="151"/>
                  </a:cubicBezTo>
                  <a:cubicBezTo>
                    <a:pt x="2" y="180"/>
                    <a:pt x="18" y="180"/>
                    <a:pt x="18" y="151"/>
                  </a:cubicBezTo>
                  <a:cubicBezTo>
                    <a:pt x="18" y="148"/>
                    <a:pt x="21" y="0"/>
                    <a:pt x="21" y="0"/>
                  </a:cubicBezTo>
                  <a:cubicBezTo>
                    <a:pt x="21" y="0"/>
                    <a:pt x="16" y="3"/>
                    <a:pt x="13" y="3"/>
                  </a:cubicBezTo>
                  <a:cubicBezTo>
                    <a:pt x="10" y="3"/>
                    <a:pt x="8" y="5"/>
                    <a:pt x="5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398">
              <a:extLst>
                <a:ext uri="{FF2B5EF4-FFF2-40B4-BE49-F238E27FC236}">
                  <a16:creationId xmlns:a16="http://schemas.microsoft.com/office/drawing/2014/main" id="{44BB9431-3F2C-476F-B8D0-9F0E943A6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049" y="6403971"/>
              <a:ext cx="11112" cy="57150"/>
            </a:xfrm>
            <a:custGeom>
              <a:avLst/>
              <a:gdLst>
                <a:gd name="T0" fmla="*/ 6667 w 30"/>
                <a:gd name="T1" fmla="*/ 54650 h 160"/>
                <a:gd name="T2" fmla="*/ 9630 w 30"/>
                <a:gd name="T3" fmla="*/ 53935 h 160"/>
                <a:gd name="T4" fmla="*/ 10742 w 30"/>
                <a:gd name="T5" fmla="*/ 0 h 160"/>
                <a:gd name="T6" fmla="*/ 0 w 30"/>
                <a:gd name="T7" fmla="*/ 2858 h 160"/>
                <a:gd name="T8" fmla="*/ 1852 w 30"/>
                <a:gd name="T9" fmla="*/ 56793 h 160"/>
                <a:gd name="T10" fmla="*/ 6667 w 30"/>
                <a:gd name="T11" fmla="*/ 54650 h 1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160">
                  <a:moveTo>
                    <a:pt x="18" y="153"/>
                  </a:moveTo>
                  <a:cubicBezTo>
                    <a:pt x="21" y="153"/>
                    <a:pt x="24" y="151"/>
                    <a:pt x="26" y="151"/>
                  </a:cubicBezTo>
                  <a:cubicBezTo>
                    <a:pt x="26" y="143"/>
                    <a:pt x="29" y="21"/>
                    <a:pt x="29" y="0"/>
                  </a:cubicBezTo>
                  <a:cubicBezTo>
                    <a:pt x="18" y="2"/>
                    <a:pt x="8" y="5"/>
                    <a:pt x="0" y="8"/>
                  </a:cubicBezTo>
                  <a:cubicBezTo>
                    <a:pt x="2" y="24"/>
                    <a:pt x="5" y="145"/>
                    <a:pt x="5" y="159"/>
                  </a:cubicBezTo>
                  <a:cubicBezTo>
                    <a:pt x="10" y="156"/>
                    <a:pt x="16" y="156"/>
                    <a:pt x="18" y="15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399">
              <a:extLst>
                <a:ext uri="{FF2B5EF4-FFF2-40B4-BE49-F238E27FC236}">
                  <a16:creationId xmlns:a16="http://schemas.microsoft.com/office/drawing/2014/main" id="{E3E0946A-D56B-467F-AFB6-9D3A7F01F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2111" y="6292846"/>
              <a:ext cx="31750" cy="90488"/>
            </a:xfrm>
            <a:custGeom>
              <a:avLst/>
              <a:gdLst>
                <a:gd name="T0" fmla="*/ 7753 w 86"/>
                <a:gd name="T1" fmla="*/ 28594 h 250"/>
                <a:gd name="T2" fmla="*/ 9599 w 86"/>
                <a:gd name="T3" fmla="*/ 90126 h 250"/>
                <a:gd name="T4" fmla="*/ 16613 w 86"/>
                <a:gd name="T5" fmla="*/ 87954 h 250"/>
                <a:gd name="T6" fmla="*/ 21413 w 86"/>
                <a:gd name="T7" fmla="*/ 87230 h 250"/>
                <a:gd name="T8" fmla="*/ 22520 w 86"/>
                <a:gd name="T9" fmla="*/ 28594 h 250"/>
                <a:gd name="T10" fmla="*/ 15506 w 86"/>
                <a:gd name="T11" fmla="*/ 0 h 250"/>
                <a:gd name="T12" fmla="*/ 7753 w 86"/>
                <a:gd name="T13" fmla="*/ 28594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" h="250">
                  <a:moveTo>
                    <a:pt x="21" y="79"/>
                  </a:moveTo>
                  <a:cubicBezTo>
                    <a:pt x="21" y="79"/>
                    <a:pt x="24" y="217"/>
                    <a:pt x="26" y="249"/>
                  </a:cubicBezTo>
                  <a:cubicBezTo>
                    <a:pt x="32" y="246"/>
                    <a:pt x="40" y="246"/>
                    <a:pt x="45" y="243"/>
                  </a:cubicBezTo>
                  <a:cubicBezTo>
                    <a:pt x="50" y="243"/>
                    <a:pt x="53" y="241"/>
                    <a:pt x="58" y="241"/>
                  </a:cubicBezTo>
                  <a:cubicBezTo>
                    <a:pt x="58" y="212"/>
                    <a:pt x="61" y="79"/>
                    <a:pt x="61" y="79"/>
                  </a:cubicBezTo>
                  <a:cubicBezTo>
                    <a:pt x="64" y="61"/>
                    <a:pt x="85" y="0"/>
                    <a:pt x="42" y="0"/>
                  </a:cubicBezTo>
                  <a:cubicBezTo>
                    <a:pt x="0" y="0"/>
                    <a:pt x="19" y="61"/>
                    <a:pt x="21" y="7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400">
              <a:extLst>
                <a:ext uri="{FF2B5EF4-FFF2-40B4-BE49-F238E27FC236}">
                  <a16:creationId xmlns:a16="http://schemas.microsoft.com/office/drawing/2014/main" id="{19043A53-2932-404F-A925-81C30FAC1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249" y="6349996"/>
              <a:ext cx="55562" cy="82550"/>
            </a:xfrm>
            <a:custGeom>
              <a:avLst/>
              <a:gdLst>
                <a:gd name="T0" fmla="*/ 55204 w 155"/>
                <a:gd name="T1" fmla="*/ 41095 h 229"/>
                <a:gd name="T2" fmla="*/ 27602 w 155"/>
                <a:gd name="T3" fmla="*/ 82190 h 229"/>
                <a:gd name="T4" fmla="*/ 0 w 155"/>
                <a:gd name="T5" fmla="*/ 41095 h 229"/>
                <a:gd name="T6" fmla="*/ 27602 w 155"/>
                <a:gd name="T7" fmla="*/ 0 h 229"/>
                <a:gd name="T8" fmla="*/ 55204 w 155"/>
                <a:gd name="T9" fmla="*/ 41095 h 229"/>
                <a:gd name="T10" fmla="*/ 41940 w 155"/>
                <a:gd name="T11" fmla="*/ 41095 h 229"/>
                <a:gd name="T12" fmla="*/ 27602 w 155"/>
                <a:gd name="T13" fmla="*/ 11535 h 229"/>
                <a:gd name="T14" fmla="*/ 13622 w 155"/>
                <a:gd name="T15" fmla="*/ 41095 h 229"/>
                <a:gd name="T16" fmla="*/ 27602 w 155"/>
                <a:gd name="T17" fmla="*/ 70654 h 229"/>
                <a:gd name="T18" fmla="*/ 41940 w 155"/>
                <a:gd name="T19" fmla="*/ 41095 h 2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5" h="229">
                  <a:moveTo>
                    <a:pt x="154" y="114"/>
                  </a:moveTo>
                  <a:cubicBezTo>
                    <a:pt x="154" y="193"/>
                    <a:pt x="117" y="228"/>
                    <a:pt x="77" y="228"/>
                  </a:cubicBezTo>
                  <a:cubicBezTo>
                    <a:pt x="38" y="228"/>
                    <a:pt x="0" y="193"/>
                    <a:pt x="0" y="114"/>
                  </a:cubicBezTo>
                  <a:cubicBezTo>
                    <a:pt x="0" y="34"/>
                    <a:pt x="38" y="0"/>
                    <a:pt x="77" y="0"/>
                  </a:cubicBezTo>
                  <a:cubicBezTo>
                    <a:pt x="117" y="0"/>
                    <a:pt x="154" y="34"/>
                    <a:pt x="154" y="114"/>
                  </a:cubicBezTo>
                  <a:close/>
                  <a:moveTo>
                    <a:pt x="117" y="114"/>
                  </a:moveTo>
                  <a:cubicBezTo>
                    <a:pt x="117" y="53"/>
                    <a:pt x="98" y="32"/>
                    <a:pt x="77" y="32"/>
                  </a:cubicBezTo>
                  <a:cubicBezTo>
                    <a:pt x="53" y="32"/>
                    <a:pt x="38" y="53"/>
                    <a:pt x="38" y="114"/>
                  </a:cubicBezTo>
                  <a:cubicBezTo>
                    <a:pt x="38" y="172"/>
                    <a:pt x="56" y="196"/>
                    <a:pt x="77" y="196"/>
                  </a:cubicBezTo>
                  <a:cubicBezTo>
                    <a:pt x="101" y="196"/>
                    <a:pt x="117" y="175"/>
                    <a:pt x="117" y="1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Freeform 401">
              <a:extLst>
                <a:ext uri="{FF2B5EF4-FFF2-40B4-BE49-F238E27FC236}">
                  <a16:creationId xmlns:a16="http://schemas.microsoft.com/office/drawing/2014/main" id="{87954C74-6021-4B74-B0B5-E6701BBFE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336" y="6370634"/>
              <a:ext cx="26988" cy="58737"/>
            </a:xfrm>
            <a:custGeom>
              <a:avLst/>
              <a:gdLst>
                <a:gd name="T0" fmla="*/ 0 w 75"/>
                <a:gd name="T1" fmla="*/ 10323 h 165"/>
                <a:gd name="T2" fmla="*/ 0 w 75"/>
                <a:gd name="T3" fmla="*/ 1068 h 165"/>
                <a:gd name="T4" fmla="*/ 11155 w 75"/>
                <a:gd name="T5" fmla="*/ 1068 h 165"/>
                <a:gd name="T6" fmla="*/ 11155 w 75"/>
                <a:gd name="T7" fmla="*/ 11391 h 165"/>
                <a:gd name="T8" fmla="*/ 11155 w 75"/>
                <a:gd name="T9" fmla="*/ 11391 h 165"/>
                <a:gd name="T10" fmla="*/ 24469 w 75"/>
                <a:gd name="T11" fmla="*/ 0 h 165"/>
                <a:gd name="T12" fmla="*/ 26628 w 75"/>
                <a:gd name="T13" fmla="*/ 0 h 165"/>
                <a:gd name="T14" fmla="*/ 26628 w 75"/>
                <a:gd name="T15" fmla="*/ 13171 h 165"/>
                <a:gd name="T16" fmla="*/ 22670 w 75"/>
                <a:gd name="T17" fmla="*/ 12459 h 165"/>
                <a:gd name="T18" fmla="*/ 12235 w 75"/>
                <a:gd name="T19" fmla="*/ 26343 h 165"/>
                <a:gd name="T20" fmla="*/ 12235 w 75"/>
                <a:gd name="T21" fmla="*/ 58381 h 165"/>
                <a:gd name="T22" fmla="*/ 0 w 75"/>
                <a:gd name="T23" fmla="*/ 58381 h 165"/>
                <a:gd name="T24" fmla="*/ 0 w 75"/>
                <a:gd name="T25" fmla="*/ 10323 h 1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5" h="165">
                  <a:moveTo>
                    <a:pt x="0" y="29"/>
                  </a:moveTo>
                  <a:cubicBezTo>
                    <a:pt x="0" y="19"/>
                    <a:pt x="0" y="11"/>
                    <a:pt x="0" y="3"/>
                  </a:cubicBezTo>
                  <a:lnTo>
                    <a:pt x="31" y="3"/>
                  </a:lnTo>
                  <a:cubicBezTo>
                    <a:pt x="31" y="13"/>
                    <a:pt x="31" y="24"/>
                    <a:pt x="31" y="32"/>
                  </a:cubicBezTo>
                  <a:cubicBezTo>
                    <a:pt x="37" y="19"/>
                    <a:pt x="47" y="0"/>
                    <a:pt x="68" y="0"/>
                  </a:cubicBezTo>
                  <a:cubicBezTo>
                    <a:pt x="71" y="0"/>
                    <a:pt x="71" y="0"/>
                    <a:pt x="74" y="0"/>
                  </a:cubicBezTo>
                  <a:lnTo>
                    <a:pt x="74" y="37"/>
                  </a:lnTo>
                  <a:cubicBezTo>
                    <a:pt x="71" y="37"/>
                    <a:pt x="68" y="35"/>
                    <a:pt x="63" y="35"/>
                  </a:cubicBezTo>
                  <a:cubicBezTo>
                    <a:pt x="50" y="35"/>
                    <a:pt x="34" y="45"/>
                    <a:pt x="34" y="74"/>
                  </a:cubicBezTo>
                  <a:lnTo>
                    <a:pt x="34" y="164"/>
                  </a:lnTo>
                  <a:lnTo>
                    <a:pt x="0" y="164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402">
              <a:extLst>
                <a:ext uri="{FF2B5EF4-FFF2-40B4-BE49-F238E27FC236}">
                  <a16:creationId xmlns:a16="http://schemas.microsoft.com/office/drawing/2014/main" id="{1DDF5A98-DD6B-49B8-A1FC-D41C8C376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499" y="6369046"/>
              <a:ext cx="44450" cy="84138"/>
            </a:xfrm>
            <a:custGeom>
              <a:avLst/>
              <a:gdLst>
                <a:gd name="T0" fmla="*/ 2891 w 123"/>
                <a:gd name="T1" fmla="*/ 68317 h 234"/>
                <a:gd name="T2" fmla="*/ 18430 w 123"/>
                <a:gd name="T3" fmla="*/ 72992 h 234"/>
                <a:gd name="T4" fmla="*/ 31802 w 123"/>
                <a:gd name="T5" fmla="*/ 55013 h 234"/>
                <a:gd name="T6" fmla="*/ 31802 w 123"/>
                <a:gd name="T7" fmla="*/ 49260 h 234"/>
                <a:gd name="T8" fmla="*/ 18430 w 123"/>
                <a:gd name="T9" fmla="*/ 58969 h 234"/>
                <a:gd name="T10" fmla="*/ 0 w 123"/>
                <a:gd name="T11" fmla="*/ 30203 h 234"/>
                <a:gd name="T12" fmla="*/ 19153 w 123"/>
                <a:gd name="T13" fmla="*/ 0 h 234"/>
                <a:gd name="T14" fmla="*/ 32524 w 123"/>
                <a:gd name="T15" fmla="*/ 9349 h 234"/>
                <a:gd name="T16" fmla="*/ 32524 w 123"/>
                <a:gd name="T17" fmla="*/ 0 h 234"/>
                <a:gd name="T18" fmla="*/ 44089 w 123"/>
                <a:gd name="T19" fmla="*/ 0 h 234"/>
                <a:gd name="T20" fmla="*/ 44089 w 123"/>
                <a:gd name="T21" fmla="*/ 9349 h 234"/>
                <a:gd name="T22" fmla="*/ 44089 w 123"/>
                <a:gd name="T23" fmla="*/ 52137 h 234"/>
                <a:gd name="T24" fmla="*/ 20237 w 123"/>
                <a:gd name="T25" fmla="*/ 83778 h 234"/>
                <a:gd name="T26" fmla="*/ 2168 w 123"/>
                <a:gd name="T27" fmla="*/ 79823 h 234"/>
                <a:gd name="T28" fmla="*/ 2891 w 123"/>
                <a:gd name="T29" fmla="*/ 68317 h 234"/>
                <a:gd name="T30" fmla="*/ 32524 w 123"/>
                <a:gd name="T31" fmla="*/ 29484 h 234"/>
                <a:gd name="T32" fmla="*/ 22044 w 123"/>
                <a:gd name="T33" fmla="*/ 10427 h 234"/>
                <a:gd name="T34" fmla="*/ 12648 w 123"/>
                <a:gd name="T35" fmla="*/ 29484 h 234"/>
                <a:gd name="T36" fmla="*/ 21322 w 123"/>
                <a:gd name="T37" fmla="*/ 49260 h 234"/>
                <a:gd name="T38" fmla="*/ 32524 w 123"/>
                <a:gd name="T39" fmla="*/ 29484 h 2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3" h="234">
                  <a:moveTo>
                    <a:pt x="8" y="190"/>
                  </a:moveTo>
                  <a:cubicBezTo>
                    <a:pt x="16" y="195"/>
                    <a:pt x="32" y="203"/>
                    <a:pt x="51" y="203"/>
                  </a:cubicBezTo>
                  <a:cubicBezTo>
                    <a:pt x="82" y="203"/>
                    <a:pt x="88" y="177"/>
                    <a:pt x="88" y="153"/>
                  </a:cubicBezTo>
                  <a:lnTo>
                    <a:pt x="88" y="137"/>
                  </a:lnTo>
                  <a:cubicBezTo>
                    <a:pt x="82" y="150"/>
                    <a:pt x="72" y="164"/>
                    <a:pt x="51" y="164"/>
                  </a:cubicBezTo>
                  <a:cubicBezTo>
                    <a:pt x="29" y="164"/>
                    <a:pt x="0" y="148"/>
                    <a:pt x="0" y="84"/>
                  </a:cubicBezTo>
                  <a:cubicBezTo>
                    <a:pt x="0" y="39"/>
                    <a:pt x="14" y="0"/>
                    <a:pt x="53" y="0"/>
                  </a:cubicBezTo>
                  <a:cubicBezTo>
                    <a:pt x="74" y="0"/>
                    <a:pt x="85" y="13"/>
                    <a:pt x="90" y="26"/>
                  </a:cubicBezTo>
                  <a:lnTo>
                    <a:pt x="90" y="0"/>
                  </a:lnTo>
                  <a:lnTo>
                    <a:pt x="122" y="0"/>
                  </a:lnTo>
                  <a:lnTo>
                    <a:pt x="122" y="26"/>
                  </a:lnTo>
                  <a:lnTo>
                    <a:pt x="122" y="145"/>
                  </a:lnTo>
                  <a:cubicBezTo>
                    <a:pt x="122" y="195"/>
                    <a:pt x="109" y="233"/>
                    <a:pt x="56" y="233"/>
                  </a:cubicBezTo>
                  <a:cubicBezTo>
                    <a:pt x="32" y="233"/>
                    <a:pt x="14" y="227"/>
                    <a:pt x="6" y="222"/>
                  </a:cubicBezTo>
                  <a:lnTo>
                    <a:pt x="8" y="190"/>
                  </a:lnTo>
                  <a:close/>
                  <a:moveTo>
                    <a:pt x="90" y="82"/>
                  </a:moveTo>
                  <a:cubicBezTo>
                    <a:pt x="90" y="47"/>
                    <a:pt x="80" y="29"/>
                    <a:pt x="61" y="29"/>
                  </a:cubicBezTo>
                  <a:cubicBezTo>
                    <a:pt x="43" y="29"/>
                    <a:pt x="35" y="47"/>
                    <a:pt x="35" y="82"/>
                  </a:cubicBezTo>
                  <a:cubicBezTo>
                    <a:pt x="35" y="121"/>
                    <a:pt x="48" y="137"/>
                    <a:pt x="59" y="137"/>
                  </a:cubicBezTo>
                  <a:cubicBezTo>
                    <a:pt x="80" y="137"/>
                    <a:pt x="90" y="119"/>
                    <a:pt x="90" y="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403">
              <a:extLst>
                <a:ext uri="{FF2B5EF4-FFF2-40B4-BE49-F238E27FC236}">
                  <a16:creationId xmlns:a16="http://schemas.microsoft.com/office/drawing/2014/main" id="{2E807A14-1AFC-41A1-8920-CD55D4FF7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886" y="6369046"/>
              <a:ext cx="42863" cy="61913"/>
            </a:xfrm>
            <a:custGeom>
              <a:avLst/>
              <a:gdLst>
                <a:gd name="T0" fmla="*/ 4722 w 118"/>
                <a:gd name="T1" fmla="*/ 4735 h 170"/>
                <a:gd name="T2" fmla="*/ 21432 w 118"/>
                <a:gd name="T3" fmla="*/ 0 h 170"/>
                <a:gd name="T4" fmla="*/ 41410 w 118"/>
                <a:gd name="T5" fmla="*/ 24037 h 170"/>
                <a:gd name="T6" fmla="*/ 41410 w 118"/>
                <a:gd name="T7" fmla="*/ 49895 h 170"/>
                <a:gd name="T8" fmla="*/ 42500 w 118"/>
                <a:gd name="T9" fmla="*/ 60456 h 170"/>
                <a:gd name="T10" fmla="*/ 30876 w 118"/>
                <a:gd name="T11" fmla="*/ 60456 h 170"/>
                <a:gd name="T12" fmla="*/ 29786 w 118"/>
                <a:gd name="T13" fmla="*/ 52808 h 170"/>
                <a:gd name="T14" fmla="*/ 29786 w 118"/>
                <a:gd name="T15" fmla="*/ 52808 h 170"/>
                <a:gd name="T16" fmla="*/ 15620 w 118"/>
                <a:gd name="T17" fmla="*/ 61549 h 170"/>
                <a:gd name="T18" fmla="*/ 0 w 118"/>
                <a:gd name="T19" fmla="*/ 44067 h 170"/>
                <a:gd name="T20" fmla="*/ 27970 w 118"/>
                <a:gd name="T21" fmla="*/ 24037 h 170"/>
                <a:gd name="T22" fmla="*/ 30876 w 118"/>
                <a:gd name="T23" fmla="*/ 24037 h 170"/>
                <a:gd name="T24" fmla="*/ 30876 w 118"/>
                <a:gd name="T25" fmla="*/ 21852 h 170"/>
                <a:gd name="T26" fmla="*/ 21432 w 118"/>
                <a:gd name="T27" fmla="*/ 10562 h 170"/>
                <a:gd name="T28" fmla="*/ 6902 w 118"/>
                <a:gd name="T29" fmla="*/ 16389 h 170"/>
                <a:gd name="T30" fmla="*/ 4722 w 118"/>
                <a:gd name="T31" fmla="*/ 4735 h 170"/>
                <a:gd name="T32" fmla="*/ 29786 w 118"/>
                <a:gd name="T33" fmla="*/ 31685 h 170"/>
                <a:gd name="T34" fmla="*/ 29060 w 118"/>
                <a:gd name="T35" fmla="*/ 31685 h 170"/>
                <a:gd name="T36" fmla="*/ 11624 w 118"/>
                <a:gd name="T37" fmla="*/ 43339 h 170"/>
                <a:gd name="T38" fmla="*/ 19252 w 118"/>
                <a:gd name="T39" fmla="*/ 51716 h 170"/>
                <a:gd name="T40" fmla="*/ 29786 w 118"/>
                <a:gd name="T41" fmla="*/ 35327 h 170"/>
                <a:gd name="T42" fmla="*/ 29786 w 118"/>
                <a:gd name="T43" fmla="*/ 31685 h 1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8" h="170">
                  <a:moveTo>
                    <a:pt x="13" y="13"/>
                  </a:moveTo>
                  <a:cubicBezTo>
                    <a:pt x="24" y="7"/>
                    <a:pt x="37" y="0"/>
                    <a:pt x="59" y="0"/>
                  </a:cubicBezTo>
                  <a:cubicBezTo>
                    <a:pt x="104" y="0"/>
                    <a:pt x="114" y="23"/>
                    <a:pt x="114" y="66"/>
                  </a:cubicBezTo>
                  <a:lnTo>
                    <a:pt x="114" y="137"/>
                  </a:lnTo>
                  <a:cubicBezTo>
                    <a:pt x="114" y="148"/>
                    <a:pt x="114" y="158"/>
                    <a:pt x="117" y="166"/>
                  </a:cubicBezTo>
                  <a:lnTo>
                    <a:pt x="85" y="166"/>
                  </a:lnTo>
                  <a:cubicBezTo>
                    <a:pt x="82" y="161"/>
                    <a:pt x="82" y="153"/>
                    <a:pt x="82" y="145"/>
                  </a:cubicBezTo>
                  <a:cubicBezTo>
                    <a:pt x="74" y="158"/>
                    <a:pt x="65" y="169"/>
                    <a:pt x="43" y="169"/>
                  </a:cubicBezTo>
                  <a:cubicBezTo>
                    <a:pt x="22" y="169"/>
                    <a:pt x="0" y="150"/>
                    <a:pt x="0" y="121"/>
                  </a:cubicBezTo>
                  <a:cubicBezTo>
                    <a:pt x="0" y="76"/>
                    <a:pt x="32" y="66"/>
                    <a:pt x="77" y="66"/>
                  </a:cubicBezTo>
                  <a:lnTo>
                    <a:pt x="85" y="66"/>
                  </a:lnTo>
                  <a:lnTo>
                    <a:pt x="85" y="60"/>
                  </a:lnTo>
                  <a:cubicBezTo>
                    <a:pt x="85" y="45"/>
                    <a:pt x="78" y="29"/>
                    <a:pt x="59" y="29"/>
                  </a:cubicBezTo>
                  <a:cubicBezTo>
                    <a:pt x="41" y="29"/>
                    <a:pt x="27" y="39"/>
                    <a:pt x="19" y="45"/>
                  </a:cubicBezTo>
                  <a:lnTo>
                    <a:pt x="13" y="13"/>
                  </a:lnTo>
                  <a:close/>
                  <a:moveTo>
                    <a:pt x="82" y="87"/>
                  </a:moveTo>
                  <a:lnTo>
                    <a:pt x="80" y="87"/>
                  </a:lnTo>
                  <a:cubicBezTo>
                    <a:pt x="51" y="87"/>
                    <a:pt x="32" y="95"/>
                    <a:pt x="32" y="119"/>
                  </a:cubicBezTo>
                  <a:cubicBezTo>
                    <a:pt x="32" y="135"/>
                    <a:pt x="40" y="142"/>
                    <a:pt x="53" y="142"/>
                  </a:cubicBezTo>
                  <a:cubicBezTo>
                    <a:pt x="74" y="142"/>
                    <a:pt x="82" y="124"/>
                    <a:pt x="82" y="97"/>
                  </a:cubicBezTo>
                  <a:lnTo>
                    <a:pt x="82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Freeform 404">
              <a:extLst>
                <a:ext uri="{FF2B5EF4-FFF2-40B4-BE49-F238E27FC236}">
                  <a16:creationId xmlns:a16="http://schemas.microsoft.com/office/drawing/2014/main" id="{13B9C20A-32D1-4E6E-A438-53E189E65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1686" y="6370634"/>
              <a:ext cx="41275" cy="58737"/>
            </a:xfrm>
            <a:custGeom>
              <a:avLst/>
              <a:gdLst>
                <a:gd name="T0" fmla="*/ 0 w 115"/>
                <a:gd name="T1" fmla="*/ 10323 h 165"/>
                <a:gd name="T2" fmla="*/ 0 w 115"/>
                <a:gd name="T3" fmla="*/ 1068 h 165"/>
                <a:gd name="T4" fmla="*/ 11485 w 115"/>
                <a:gd name="T5" fmla="*/ 1068 h 165"/>
                <a:gd name="T6" fmla="*/ 11485 w 115"/>
                <a:gd name="T7" fmla="*/ 9612 h 165"/>
                <a:gd name="T8" fmla="*/ 11485 w 115"/>
                <a:gd name="T9" fmla="*/ 9612 h 165"/>
                <a:gd name="T10" fmla="*/ 11485 w 115"/>
                <a:gd name="T11" fmla="*/ 9612 h 165"/>
                <a:gd name="T12" fmla="*/ 25842 w 115"/>
                <a:gd name="T13" fmla="*/ 0 h 165"/>
                <a:gd name="T14" fmla="*/ 40916 w 115"/>
                <a:gd name="T15" fmla="*/ 21715 h 165"/>
                <a:gd name="T16" fmla="*/ 40916 w 115"/>
                <a:gd name="T17" fmla="*/ 58381 h 165"/>
                <a:gd name="T18" fmla="*/ 28713 w 115"/>
                <a:gd name="T19" fmla="*/ 58381 h 165"/>
                <a:gd name="T20" fmla="*/ 28713 w 115"/>
                <a:gd name="T21" fmla="*/ 23495 h 165"/>
                <a:gd name="T22" fmla="*/ 20817 w 115"/>
                <a:gd name="T23" fmla="*/ 11391 h 165"/>
                <a:gd name="T24" fmla="*/ 12562 w 115"/>
                <a:gd name="T25" fmla="*/ 24563 h 165"/>
                <a:gd name="T26" fmla="*/ 12562 w 115"/>
                <a:gd name="T27" fmla="*/ 58381 h 165"/>
                <a:gd name="T28" fmla="*/ 0 w 115"/>
                <a:gd name="T29" fmla="*/ 58381 h 165"/>
                <a:gd name="T30" fmla="*/ 0 w 115"/>
                <a:gd name="T31" fmla="*/ 10323 h 1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5" h="165">
                  <a:moveTo>
                    <a:pt x="0" y="29"/>
                  </a:moveTo>
                  <a:cubicBezTo>
                    <a:pt x="0" y="19"/>
                    <a:pt x="0" y="11"/>
                    <a:pt x="0" y="3"/>
                  </a:cubicBezTo>
                  <a:lnTo>
                    <a:pt x="32" y="3"/>
                  </a:lnTo>
                  <a:cubicBezTo>
                    <a:pt x="32" y="11"/>
                    <a:pt x="32" y="19"/>
                    <a:pt x="32" y="27"/>
                  </a:cubicBezTo>
                  <a:cubicBezTo>
                    <a:pt x="37" y="16"/>
                    <a:pt x="48" y="0"/>
                    <a:pt x="72" y="0"/>
                  </a:cubicBezTo>
                  <a:cubicBezTo>
                    <a:pt x="104" y="0"/>
                    <a:pt x="114" y="27"/>
                    <a:pt x="114" y="61"/>
                  </a:cubicBezTo>
                  <a:lnTo>
                    <a:pt x="114" y="164"/>
                  </a:lnTo>
                  <a:lnTo>
                    <a:pt x="80" y="164"/>
                  </a:lnTo>
                  <a:lnTo>
                    <a:pt x="80" y="66"/>
                  </a:lnTo>
                  <a:cubicBezTo>
                    <a:pt x="80" y="43"/>
                    <a:pt x="74" y="32"/>
                    <a:pt x="58" y="32"/>
                  </a:cubicBezTo>
                  <a:cubicBezTo>
                    <a:pt x="40" y="32"/>
                    <a:pt x="35" y="50"/>
                    <a:pt x="35" y="69"/>
                  </a:cubicBezTo>
                  <a:lnTo>
                    <a:pt x="35" y="164"/>
                  </a:lnTo>
                  <a:lnTo>
                    <a:pt x="0" y="164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405">
              <a:extLst>
                <a:ext uri="{FF2B5EF4-FFF2-40B4-BE49-F238E27FC236}">
                  <a16:creationId xmlns:a16="http://schemas.microsoft.com/office/drawing/2014/main" id="{4C48E90D-431D-4092-BE74-23A22B1CE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4074" y="6346821"/>
              <a:ext cx="14287" cy="82550"/>
            </a:xfrm>
            <a:custGeom>
              <a:avLst/>
              <a:gdLst>
                <a:gd name="T0" fmla="*/ 0 w 38"/>
                <a:gd name="T1" fmla="*/ 0 h 231"/>
                <a:gd name="T2" fmla="*/ 13911 w 38"/>
                <a:gd name="T3" fmla="*/ 0 h 231"/>
                <a:gd name="T4" fmla="*/ 13911 w 38"/>
                <a:gd name="T5" fmla="*/ 14294 h 231"/>
                <a:gd name="T6" fmla="*/ 0 w 38"/>
                <a:gd name="T7" fmla="*/ 14294 h 231"/>
                <a:gd name="T8" fmla="*/ 0 w 38"/>
                <a:gd name="T9" fmla="*/ 0 h 231"/>
                <a:gd name="T10" fmla="*/ 0 w 38"/>
                <a:gd name="T11" fmla="*/ 24658 h 231"/>
                <a:gd name="T12" fmla="*/ 13159 w 38"/>
                <a:gd name="T13" fmla="*/ 24658 h 231"/>
                <a:gd name="T14" fmla="*/ 13159 w 38"/>
                <a:gd name="T15" fmla="*/ 82193 h 231"/>
                <a:gd name="T16" fmla="*/ 0 w 38"/>
                <a:gd name="T17" fmla="*/ 82193 h 231"/>
                <a:gd name="T18" fmla="*/ 0 w 38"/>
                <a:gd name="T19" fmla="*/ 24658 h 2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231">
                  <a:moveTo>
                    <a:pt x="0" y="0"/>
                  </a:moveTo>
                  <a:lnTo>
                    <a:pt x="37" y="0"/>
                  </a:lnTo>
                  <a:lnTo>
                    <a:pt x="37" y="40"/>
                  </a:lnTo>
                  <a:lnTo>
                    <a:pt x="0" y="40"/>
                  </a:lnTo>
                  <a:lnTo>
                    <a:pt x="0" y="0"/>
                  </a:lnTo>
                  <a:close/>
                  <a:moveTo>
                    <a:pt x="0" y="69"/>
                  </a:moveTo>
                  <a:lnTo>
                    <a:pt x="35" y="69"/>
                  </a:lnTo>
                  <a:lnTo>
                    <a:pt x="35" y="230"/>
                  </a:lnTo>
                  <a:lnTo>
                    <a:pt x="0" y="23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406">
              <a:extLst>
                <a:ext uri="{FF2B5EF4-FFF2-40B4-BE49-F238E27FC236}">
                  <a16:creationId xmlns:a16="http://schemas.microsoft.com/office/drawing/2014/main" id="{F98985C6-2CD7-4E69-81F7-1DBCD80CF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299" y="6372221"/>
              <a:ext cx="34925" cy="58738"/>
            </a:xfrm>
            <a:custGeom>
              <a:avLst/>
              <a:gdLst>
                <a:gd name="T0" fmla="*/ 0 w 99"/>
                <a:gd name="T1" fmla="*/ 46048 h 162"/>
                <a:gd name="T2" fmla="*/ 21519 w 99"/>
                <a:gd name="T3" fmla="*/ 10515 h 162"/>
                <a:gd name="T4" fmla="*/ 1058 w 99"/>
                <a:gd name="T5" fmla="*/ 10515 h 162"/>
                <a:gd name="T6" fmla="*/ 1058 w 99"/>
                <a:gd name="T7" fmla="*/ 0 h 162"/>
                <a:gd name="T8" fmla="*/ 34572 w 99"/>
                <a:gd name="T9" fmla="*/ 0 h 162"/>
                <a:gd name="T10" fmla="*/ 34572 w 99"/>
                <a:gd name="T11" fmla="*/ 11603 h 162"/>
                <a:gd name="T12" fmla="*/ 13053 w 99"/>
                <a:gd name="T13" fmla="*/ 47861 h 162"/>
                <a:gd name="T14" fmla="*/ 34572 w 99"/>
                <a:gd name="T15" fmla="*/ 47861 h 162"/>
                <a:gd name="T16" fmla="*/ 34572 w 99"/>
                <a:gd name="T17" fmla="*/ 58375 h 162"/>
                <a:gd name="T18" fmla="*/ 0 w 99"/>
                <a:gd name="T19" fmla="*/ 58375 h 162"/>
                <a:gd name="T20" fmla="*/ 0 w 99"/>
                <a:gd name="T21" fmla="*/ 46048 h 1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9" h="162">
                  <a:moveTo>
                    <a:pt x="0" y="127"/>
                  </a:moveTo>
                  <a:lnTo>
                    <a:pt x="61" y="29"/>
                  </a:lnTo>
                  <a:lnTo>
                    <a:pt x="3" y="29"/>
                  </a:lnTo>
                  <a:lnTo>
                    <a:pt x="3" y="0"/>
                  </a:lnTo>
                  <a:lnTo>
                    <a:pt x="98" y="0"/>
                  </a:lnTo>
                  <a:lnTo>
                    <a:pt x="98" y="32"/>
                  </a:lnTo>
                  <a:lnTo>
                    <a:pt x="37" y="132"/>
                  </a:lnTo>
                  <a:lnTo>
                    <a:pt x="98" y="132"/>
                  </a:lnTo>
                  <a:lnTo>
                    <a:pt x="98" y="161"/>
                  </a:lnTo>
                  <a:lnTo>
                    <a:pt x="0" y="161"/>
                  </a:lnTo>
                  <a:lnTo>
                    <a:pt x="0" y="12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407">
              <a:extLst>
                <a:ext uri="{FF2B5EF4-FFF2-40B4-BE49-F238E27FC236}">
                  <a16:creationId xmlns:a16="http://schemas.microsoft.com/office/drawing/2014/main" id="{DE2A075C-088B-49F3-AD87-451E875AA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5986" y="6369046"/>
              <a:ext cx="42863" cy="61913"/>
            </a:xfrm>
            <a:custGeom>
              <a:avLst/>
              <a:gdLst>
                <a:gd name="T0" fmla="*/ 4722 w 118"/>
                <a:gd name="T1" fmla="*/ 4735 h 170"/>
                <a:gd name="T2" fmla="*/ 21068 w 118"/>
                <a:gd name="T3" fmla="*/ 0 h 170"/>
                <a:gd name="T4" fmla="*/ 41410 w 118"/>
                <a:gd name="T5" fmla="*/ 24037 h 170"/>
                <a:gd name="T6" fmla="*/ 41410 w 118"/>
                <a:gd name="T7" fmla="*/ 49895 h 170"/>
                <a:gd name="T8" fmla="*/ 42500 w 118"/>
                <a:gd name="T9" fmla="*/ 60456 h 170"/>
                <a:gd name="T10" fmla="*/ 30876 w 118"/>
                <a:gd name="T11" fmla="*/ 60456 h 170"/>
                <a:gd name="T12" fmla="*/ 29786 w 118"/>
                <a:gd name="T13" fmla="*/ 52808 h 170"/>
                <a:gd name="T14" fmla="*/ 29786 w 118"/>
                <a:gd name="T15" fmla="*/ 52808 h 170"/>
                <a:gd name="T16" fmla="*/ 15256 w 118"/>
                <a:gd name="T17" fmla="*/ 61549 h 170"/>
                <a:gd name="T18" fmla="*/ 0 w 118"/>
                <a:gd name="T19" fmla="*/ 44067 h 170"/>
                <a:gd name="T20" fmla="*/ 27970 w 118"/>
                <a:gd name="T21" fmla="*/ 24037 h 170"/>
                <a:gd name="T22" fmla="*/ 30876 w 118"/>
                <a:gd name="T23" fmla="*/ 24037 h 170"/>
                <a:gd name="T24" fmla="*/ 30876 w 118"/>
                <a:gd name="T25" fmla="*/ 21852 h 170"/>
                <a:gd name="T26" fmla="*/ 21068 w 118"/>
                <a:gd name="T27" fmla="*/ 10562 h 170"/>
                <a:gd name="T28" fmla="*/ 6902 w 118"/>
                <a:gd name="T29" fmla="*/ 16389 h 170"/>
                <a:gd name="T30" fmla="*/ 4722 w 118"/>
                <a:gd name="T31" fmla="*/ 4735 h 170"/>
                <a:gd name="T32" fmla="*/ 29786 w 118"/>
                <a:gd name="T33" fmla="*/ 31685 h 170"/>
                <a:gd name="T34" fmla="*/ 28696 w 118"/>
                <a:gd name="T35" fmla="*/ 31685 h 170"/>
                <a:gd name="T36" fmla="*/ 11624 w 118"/>
                <a:gd name="T37" fmla="*/ 43339 h 170"/>
                <a:gd name="T38" fmla="*/ 19252 w 118"/>
                <a:gd name="T39" fmla="*/ 51716 h 170"/>
                <a:gd name="T40" fmla="*/ 29786 w 118"/>
                <a:gd name="T41" fmla="*/ 35327 h 170"/>
                <a:gd name="T42" fmla="*/ 29786 w 118"/>
                <a:gd name="T43" fmla="*/ 31685 h 1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8" h="170">
                  <a:moveTo>
                    <a:pt x="13" y="13"/>
                  </a:moveTo>
                  <a:cubicBezTo>
                    <a:pt x="24" y="7"/>
                    <a:pt x="37" y="0"/>
                    <a:pt x="58" y="0"/>
                  </a:cubicBezTo>
                  <a:cubicBezTo>
                    <a:pt x="103" y="0"/>
                    <a:pt x="114" y="23"/>
                    <a:pt x="114" y="66"/>
                  </a:cubicBezTo>
                  <a:lnTo>
                    <a:pt x="114" y="137"/>
                  </a:lnTo>
                  <a:cubicBezTo>
                    <a:pt x="114" y="148"/>
                    <a:pt x="114" y="158"/>
                    <a:pt x="117" y="166"/>
                  </a:cubicBezTo>
                  <a:lnTo>
                    <a:pt x="85" y="166"/>
                  </a:lnTo>
                  <a:cubicBezTo>
                    <a:pt x="82" y="161"/>
                    <a:pt x="82" y="153"/>
                    <a:pt x="82" y="145"/>
                  </a:cubicBezTo>
                  <a:cubicBezTo>
                    <a:pt x="74" y="158"/>
                    <a:pt x="64" y="169"/>
                    <a:pt x="42" y="169"/>
                  </a:cubicBezTo>
                  <a:cubicBezTo>
                    <a:pt x="21" y="169"/>
                    <a:pt x="0" y="150"/>
                    <a:pt x="0" y="121"/>
                  </a:cubicBezTo>
                  <a:cubicBezTo>
                    <a:pt x="0" y="76"/>
                    <a:pt x="32" y="66"/>
                    <a:pt x="77" y="66"/>
                  </a:cubicBezTo>
                  <a:lnTo>
                    <a:pt x="85" y="66"/>
                  </a:lnTo>
                  <a:lnTo>
                    <a:pt x="85" y="60"/>
                  </a:lnTo>
                  <a:cubicBezTo>
                    <a:pt x="85" y="45"/>
                    <a:pt x="77" y="29"/>
                    <a:pt x="58" y="29"/>
                  </a:cubicBezTo>
                  <a:cubicBezTo>
                    <a:pt x="40" y="29"/>
                    <a:pt x="26" y="39"/>
                    <a:pt x="19" y="45"/>
                  </a:cubicBezTo>
                  <a:lnTo>
                    <a:pt x="13" y="13"/>
                  </a:lnTo>
                  <a:close/>
                  <a:moveTo>
                    <a:pt x="82" y="87"/>
                  </a:moveTo>
                  <a:lnTo>
                    <a:pt x="79" y="87"/>
                  </a:lnTo>
                  <a:cubicBezTo>
                    <a:pt x="50" y="87"/>
                    <a:pt x="32" y="95"/>
                    <a:pt x="32" y="119"/>
                  </a:cubicBezTo>
                  <a:cubicBezTo>
                    <a:pt x="32" y="135"/>
                    <a:pt x="40" y="142"/>
                    <a:pt x="53" y="142"/>
                  </a:cubicBezTo>
                  <a:cubicBezTo>
                    <a:pt x="74" y="142"/>
                    <a:pt x="82" y="124"/>
                    <a:pt x="82" y="97"/>
                  </a:cubicBezTo>
                  <a:lnTo>
                    <a:pt x="82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408">
              <a:extLst>
                <a:ext uri="{FF2B5EF4-FFF2-40B4-BE49-F238E27FC236}">
                  <a16:creationId xmlns:a16="http://schemas.microsoft.com/office/drawing/2014/main" id="{170BD70E-F13C-474C-A844-279F31047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3611" y="6369046"/>
              <a:ext cx="38100" cy="84138"/>
            </a:xfrm>
            <a:custGeom>
              <a:avLst/>
              <a:gdLst>
                <a:gd name="T0" fmla="*/ 37737 w 105"/>
                <a:gd name="T1" fmla="*/ 57890 h 234"/>
                <a:gd name="T2" fmla="*/ 25037 w 105"/>
                <a:gd name="T3" fmla="*/ 59688 h 234"/>
                <a:gd name="T4" fmla="*/ 24311 w 105"/>
                <a:gd name="T5" fmla="*/ 59688 h 234"/>
                <a:gd name="T6" fmla="*/ 22134 w 105"/>
                <a:gd name="T7" fmla="*/ 65441 h 234"/>
                <a:gd name="T8" fmla="*/ 26126 w 105"/>
                <a:gd name="T9" fmla="*/ 64722 h 234"/>
                <a:gd name="T10" fmla="*/ 34834 w 105"/>
                <a:gd name="T11" fmla="*/ 72992 h 234"/>
                <a:gd name="T12" fmla="*/ 23223 w 105"/>
                <a:gd name="T13" fmla="*/ 83778 h 234"/>
                <a:gd name="T14" fmla="*/ 12700 w 105"/>
                <a:gd name="T15" fmla="*/ 81621 h 234"/>
                <a:gd name="T16" fmla="*/ 14514 w 105"/>
                <a:gd name="T17" fmla="*/ 76947 h 234"/>
                <a:gd name="T18" fmla="*/ 21409 w 105"/>
                <a:gd name="T19" fmla="*/ 78745 h 234"/>
                <a:gd name="T20" fmla="*/ 27214 w 105"/>
                <a:gd name="T21" fmla="*/ 74070 h 234"/>
                <a:gd name="T22" fmla="*/ 22134 w 105"/>
                <a:gd name="T23" fmla="*/ 70115 h 234"/>
                <a:gd name="T24" fmla="*/ 18506 w 105"/>
                <a:gd name="T25" fmla="*/ 71194 h 234"/>
                <a:gd name="T26" fmla="*/ 16329 w 105"/>
                <a:gd name="T27" fmla="*/ 69396 h 234"/>
                <a:gd name="T28" fmla="*/ 19231 w 105"/>
                <a:gd name="T29" fmla="*/ 59688 h 234"/>
                <a:gd name="T30" fmla="*/ 0 w 105"/>
                <a:gd name="T31" fmla="*/ 30203 h 234"/>
                <a:gd name="T32" fmla="*/ 25037 w 105"/>
                <a:gd name="T33" fmla="*/ 0 h 234"/>
                <a:gd name="T34" fmla="*/ 35560 w 105"/>
                <a:gd name="T35" fmla="*/ 1798 h 234"/>
                <a:gd name="T36" fmla="*/ 34834 w 105"/>
                <a:gd name="T37" fmla="*/ 13304 h 234"/>
                <a:gd name="T38" fmla="*/ 26126 w 105"/>
                <a:gd name="T39" fmla="*/ 10427 h 234"/>
                <a:gd name="T40" fmla="*/ 12700 w 105"/>
                <a:gd name="T41" fmla="*/ 30203 h 234"/>
                <a:gd name="T42" fmla="*/ 27214 w 105"/>
                <a:gd name="T43" fmla="*/ 49260 h 234"/>
                <a:gd name="T44" fmla="*/ 35560 w 105"/>
                <a:gd name="T45" fmla="*/ 46384 h 234"/>
                <a:gd name="T46" fmla="*/ 37737 w 105"/>
                <a:gd name="T47" fmla="*/ 57890 h 2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5" h="234">
                  <a:moveTo>
                    <a:pt x="104" y="161"/>
                  </a:moveTo>
                  <a:cubicBezTo>
                    <a:pt x="96" y="164"/>
                    <a:pt x="82" y="166"/>
                    <a:pt x="69" y="166"/>
                  </a:cubicBezTo>
                  <a:lnTo>
                    <a:pt x="67" y="166"/>
                  </a:lnTo>
                  <a:lnTo>
                    <a:pt x="61" y="182"/>
                  </a:lnTo>
                  <a:cubicBezTo>
                    <a:pt x="64" y="182"/>
                    <a:pt x="67" y="180"/>
                    <a:pt x="72" y="180"/>
                  </a:cubicBezTo>
                  <a:cubicBezTo>
                    <a:pt x="88" y="180"/>
                    <a:pt x="96" y="190"/>
                    <a:pt x="96" y="203"/>
                  </a:cubicBezTo>
                  <a:cubicBezTo>
                    <a:pt x="96" y="222"/>
                    <a:pt x="77" y="233"/>
                    <a:pt x="64" y="233"/>
                  </a:cubicBezTo>
                  <a:cubicBezTo>
                    <a:pt x="53" y="233"/>
                    <a:pt x="40" y="230"/>
                    <a:pt x="35" y="227"/>
                  </a:cubicBezTo>
                  <a:lnTo>
                    <a:pt x="40" y="214"/>
                  </a:lnTo>
                  <a:cubicBezTo>
                    <a:pt x="45" y="217"/>
                    <a:pt x="51" y="219"/>
                    <a:pt x="59" y="219"/>
                  </a:cubicBezTo>
                  <a:cubicBezTo>
                    <a:pt x="69" y="219"/>
                    <a:pt x="75" y="214"/>
                    <a:pt x="75" y="206"/>
                  </a:cubicBezTo>
                  <a:cubicBezTo>
                    <a:pt x="75" y="198"/>
                    <a:pt x="69" y="195"/>
                    <a:pt x="61" y="195"/>
                  </a:cubicBezTo>
                  <a:cubicBezTo>
                    <a:pt x="56" y="195"/>
                    <a:pt x="53" y="195"/>
                    <a:pt x="51" y="198"/>
                  </a:cubicBezTo>
                  <a:lnTo>
                    <a:pt x="45" y="193"/>
                  </a:lnTo>
                  <a:lnTo>
                    <a:pt x="53" y="166"/>
                  </a:lnTo>
                  <a:cubicBezTo>
                    <a:pt x="16" y="158"/>
                    <a:pt x="0" y="124"/>
                    <a:pt x="0" y="84"/>
                  </a:cubicBezTo>
                  <a:cubicBezTo>
                    <a:pt x="0" y="39"/>
                    <a:pt x="22" y="0"/>
                    <a:pt x="69" y="0"/>
                  </a:cubicBezTo>
                  <a:cubicBezTo>
                    <a:pt x="80" y="0"/>
                    <a:pt x="93" y="2"/>
                    <a:pt x="98" y="5"/>
                  </a:cubicBezTo>
                  <a:lnTo>
                    <a:pt x="96" y="37"/>
                  </a:lnTo>
                  <a:cubicBezTo>
                    <a:pt x="90" y="34"/>
                    <a:pt x="80" y="29"/>
                    <a:pt x="72" y="29"/>
                  </a:cubicBezTo>
                  <a:cubicBezTo>
                    <a:pt x="45" y="29"/>
                    <a:pt x="35" y="47"/>
                    <a:pt x="35" y="84"/>
                  </a:cubicBezTo>
                  <a:cubicBezTo>
                    <a:pt x="35" y="113"/>
                    <a:pt x="48" y="137"/>
                    <a:pt x="75" y="137"/>
                  </a:cubicBezTo>
                  <a:cubicBezTo>
                    <a:pt x="82" y="137"/>
                    <a:pt x="96" y="132"/>
                    <a:pt x="98" y="129"/>
                  </a:cubicBezTo>
                  <a:lnTo>
                    <a:pt x="104" y="16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409">
              <a:extLst>
                <a:ext uri="{FF2B5EF4-FFF2-40B4-BE49-F238E27FC236}">
                  <a16:creationId xmlns:a16="http://schemas.microsoft.com/office/drawing/2014/main" id="{21C96F4F-3EE1-443E-B1EF-08B34EFA4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8061" y="6349996"/>
              <a:ext cx="42863" cy="80963"/>
            </a:xfrm>
            <a:custGeom>
              <a:avLst/>
              <a:gdLst>
                <a:gd name="T0" fmla="*/ 4763 w 117"/>
                <a:gd name="T1" fmla="*/ 24719 h 226"/>
                <a:gd name="T2" fmla="*/ 21248 w 117"/>
                <a:gd name="T3" fmla="*/ 20062 h 226"/>
                <a:gd name="T4" fmla="*/ 41398 w 117"/>
                <a:gd name="T5" fmla="*/ 43706 h 226"/>
                <a:gd name="T6" fmla="*/ 41398 w 117"/>
                <a:gd name="T7" fmla="*/ 69141 h 226"/>
                <a:gd name="T8" fmla="*/ 42497 w 117"/>
                <a:gd name="T9" fmla="*/ 79530 h 226"/>
                <a:gd name="T10" fmla="*/ 30773 w 117"/>
                <a:gd name="T11" fmla="*/ 79530 h 226"/>
                <a:gd name="T12" fmla="*/ 30041 w 117"/>
                <a:gd name="T13" fmla="*/ 72007 h 226"/>
                <a:gd name="T14" fmla="*/ 30041 w 117"/>
                <a:gd name="T15" fmla="*/ 72007 h 226"/>
                <a:gd name="T16" fmla="*/ 15387 w 117"/>
                <a:gd name="T17" fmla="*/ 80605 h 226"/>
                <a:gd name="T18" fmla="*/ 0 w 117"/>
                <a:gd name="T19" fmla="*/ 63409 h 226"/>
                <a:gd name="T20" fmla="*/ 27843 w 117"/>
                <a:gd name="T21" fmla="*/ 43706 h 226"/>
                <a:gd name="T22" fmla="*/ 30773 w 117"/>
                <a:gd name="T23" fmla="*/ 43706 h 226"/>
                <a:gd name="T24" fmla="*/ 30773 w 117"/>
                <a:gd name="T25" fmla="*/ 41556 h 226"/>
                <a:gd name="T26" fmla="*/ 21248 w 117"/>
                <a:gd name="T27" fmla="*/ 30451 h 226"/>
                <a:gd name="T28" fmla="*/ 6594 w 117"/>
                <a:gd name="T29" fmla="*/ 36183 h 226"/>
                <a:gd name="T30" fmla="*/ 4763 w 117"/>
                <a:gd name="T31" fmla="*/ 24719 h 226"/>
                <a:gd name="T32" fmla="*/ 6594 w 117"/>
                <a:gd name="T33" fmla="*/ 14330 h 226"/>
                <a:gd name="T34" fmla="*/ 16486 w 117"/>
                <a:gd name="T35" fmla="*/ 1075 h 226"/>
                <a:gd name="T36" fmla="*/ 27843 w 117"/>
                <a:gd name="T37" fmla="*/ 4657 h 226"/>
                <a:gd name="T38" fmla="*/ 30773 w 117"/>
                <a:gd name="T39" fmla="*/ 0 h 226"/>
                <a:gd name="T40" fmla="*/ 37734 w 117"/>
                <a:gd name="T41" fmla="*/ 0 h 226"/>
                <a:gd name="T42" fmla="*/ 27843 w 117"/>
                <a:gd name="T43" fmla="*/ 13255 h 226"/>
                <a:gd name="T44" fmla="*/ 16486 w 117"/>
                <a:gd name="T45" fmla="*/ 9314 h 226"/>
                <a:gd name="T46" fmla="*/ 12456 w 117"/>
                <a:gd name="T47" fmla="*/ 14330 h 226"/>
                <a:gd name="T48" fmla="*/ 6594 w 117"/>
                <a:gd name="T49" fmla="*/ 14330 h 226"/>
                <a:gd name="T50" fmla="*/ 30041 w 117"/>
                <a:gd name="T51" fmla="*/ 51229 h 226"/>
                <a:gd name="T52" fmla="*/ 28942 w 117"/>
                <a:gd name="T53" fmla="*/ 51229 h 226"/>
                <a:gd name="T54" fmla="*/ 11357 w 117"/>
                <a:gd name="T55" fmla="*/ 62693 h 226"/>
                <a:gd name="T56" fmla="*/ 19417 w 117"/>
                <a:gd name="T57" fmla="*/ 70932 h 226"/>
                <a:gd name="T58" fmla="*/ 30041 w 117"/>
                <a:gd name="T59" fmla="*/ 54811 h 226"/>
                <a:gd name="T60" fmla="*/ 30041 w 117"/>
                <a:gd name="T61" fmla="*/ 51229 h 22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7" h="226">
                  <a:moveTo>
                    <a:pt x="13" y="69"/>
                  </a:moveTo>
                  <a:cubicBezTo>
                    <a:pt x="23" y="63"/>
                    <a:pt x="37" y="56"/>
                    <a:pt x="58" y="56"/>
                  </a:cubicBezTo>
                  <a:cubicBezTo>
                    <a:pt x="103" y="56"/>
                    <a:pt x="113" y="79"/>
                    <a:pt x="113" y="122"/>
                  </a:cubicBezTo>
                  <a:lnTo>
                    <a:pt x="113" y="193"/>
                  </a:lnTo>
                  <a:cubicBezTo>
                    <a:pt x="113" y="204"/>
                    <a:pt x="113" y="214"/>
                    <a:pt x="116" y="222"/>
                  </a:cubicBezTo>
                  <a:lnTo>
                    <a:pt x="84" y="222"/>
                  </a:lnTo>
                  <a:cubicBezTo>
                    <a:pt x="82" y="217"/>
                    <a:pt x="82" y="209"/>
                    <a:pt x="82" y="201"/>
                  </a:cubicBezTo>
                  <a:cubicBezTo>
                    <a:pt x="74" y="214"/>
                    <a:pt x="63" y="225"/>
                    <a:pt x="42" y="225"/>
                  </a:cubicBezTo>
                  <a:cubicBezTo>
                    <a:pt x="21" y="225"/>
                    <a:pt x="0" y="206"/>
                    <a:pt x="0" y="177"/>
                  </a:cubicBezTo>
                  <a:cubicBezTo>
                    <a:pt x="0" y="132"/>
                    <a:pt x="31" y="122"/>
                    <a:pt x="76" y="122"/>
                  </a:cubicBezTo>
                  <a:lnTo>
                    <a:pt x="84" y="122"/>
                  </a:lnTo>
                  <a:lnTo>
                    <a:pt x="84" y="116"/>
                  </a:lnTo>
                  <a:cubicBezTo>
                    <a:pt x="84" y="101"/>
                    <a:pt x="77" y="85"/>
                    <a:pt x="58" y="85"/>
                  </a:cubicBezTo>
                  <a:cubicBezTo>
                    <a:pt x="40" y="85"/>
                    <a:pt x="26" y="95"/>
                    <a:pt x="18" y="101"/>
                  </a:cubicBezTo>
                  <a:lnTo>
                    <a:pt x="13" y="69"/>
                  </a:lnTo>
                  <a:close/>
                  <a:moveTo>
                    <a:pt x="18" y="40"/>
                  </a:moveTo>
                  <a:cubicBezTo>
                    <a:pt x="18" y="29"/>
                    <a:pt x="23" y="3"/>
                    <a:pt x="45" y="3"/>
                  </a:cubicBezTo>
                  <a:cubicBezTo>
                    <a:pt x="58" y="3"/>
                    <a:pt x="68" y="13"/>
                    <a:pt x="76" y="13"/>
                  </a:cubicBezTo>
                  <a:cubicBezTo>
                    <a:pt x="82" y="13"/>
                    <a:pt x="84" y="8"/>
                    <a:pt x="84" y="0"/>
                  </a:cubicBezTo>
                  <a:lnTo>
                    <a:pt x="103" y="0"/>
                  </a:lnTo>
                  <a:cubicBezTo>
                    <a:pt x="103" y="8"/>
                    <a:pt x="98" y="37"/>
                    <a:pt x="76" y="37"/>
                  </a:cubicBezTo>
                  <a:cubicBezTo>
                    <a:pt x="66" y="37"/>
                    <a:pt x="55" y="26"/>
                    <a:pt x="45" y="26"/>
                  </a:cubicBezTo>
                  <a:cubicBezTo>
                    <a:pt x="37" y="26"/>
                    <a:pt x="34" y="32"/>
                    <a:pt x="34" y="40"/>
                  </a:cubicBezTo>
                  <a:lnTo>
                    <a:pt x="18" y="40"/>
                  </a:lnTo>
                  <a:close/>
                  <a:moveTo>
                    <a:pt x="82" y="143"/>
                  </a:moveTo>
                  <a:lnTo>
                    <a:pt x="79" y="143"/>
                  </a:lnTo>
                  <a:cubicBezTo>
                    <a:pt x="50" y="143"/>
                    <a:pt x="31" y="151"/>
                    <a:pt x="31" y="175"/>
                  </a:cubicBezTo>
                  <a:cubicBezTo>
                    <a:pt x="31" y="191"/>
                    <a:pt x="39" y="198"/>
                    <a:pt x="53" y="198"/>
                  </a:cubicBezTo>
                  <a:cubicBezTo>
                    <a:pt x="74" y="198"/>
                    <a:pt x="82" y="180"/>
                    <a:pt x="82" y="153"/>
                  </a:cubicBezTo>
                  <a:lnTo>
                    <a:pt x="82" y="1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410">
              <a:extLst>
                <a:ext uri="{FF2B5EF4-FFF2-40B4-BE49-F238E27FC236}">
                  <a16:creationId xmlns:a16="http://schemas.microsoft.com/office/drawing/2014/main" id="{89C8298E-5D63-4AB6-B842-96CBF3CBC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7274" y="6370634"/>
              <a:ext cx="47625" cy="61912"/>
            </a:xfrm>
            <a:custGeom>
              <a:avLst/>
              <a:gdLst>
                <a:gd name="T0" fmla="*/ 47261 w 131"/>
                <a:gd name="T1" fmla="*/ 30775 h 171"/>
                <a:gd name="T2" fmla="*/ 23994 w 131"/>
                <a:gd name="T3" fmla="*/ 61550 h 171"/>
                <a:gd name="T4" fmla="*/ 1091 w 131"/>
                <a:gd name="T5" fmla="*/ 30775 h 171"/>
                <a:gd name="T6" fmla="*/ 23994 w 131"/>
                <a:gd name="T7" fmla="*/ 0 h 171"/>
                <a:gd name="T8" fmla="*/ 47261 w 131"/>
                <a:gd name="T9" fmla="*/ 30775 h 171"/>
                <a:gd name="T10" fmla="*/ 33810 w 131"/>
                <a:gd name="T11" fmla="*/ 29689 h 171"/>
                <a:gd name="T12" fmla="*/ 23994 w 131"/>
                <a:gd name="T13" fmla="*/ 9776 h 171"/>
                <a:gd name="T14" fmla="*/ 14542 w 131"/>
                <a:gd name="T15" fmla="*/ 29689 h 171"/>
                <a:gd name="T16" fmla="*/ 23994 w 131"/>
                <a:gd name="T17" fmla="*/ 49964 h 171"/>
                <a:gd name="T18" fmla="*/ 33810 w 131"/>
                <a:gd name="T19" fmla="*/ 29689 h 1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1" h="171">
                  <a:moveTo>
                    <a:pt x="130" y="85"/>
                  </a:moveTo>
                  <a:cubicBezTo>
                    <a:pt x="130" y="154"/>
                    <a:pt x="96" y="170"/>
                    <a:pt x="66" y="170"/>
                  </a:cubicBezTo>
                  <a:cubicBezTo>
                    <a:pt x="37" y="170"/>
                    <a:pt x="3" y="154"/>
                    <a:pt x="3" y="85"/>
                  </a:cubicBezTo>
                  <a:cubicBezTo>
                    <a:pt x="0" y="16"/>
                    <a:pt x="35" y="0"/>
                    <a:pt x="66" y="0"/>
                  </a:cubicBezTo>
                  <a:cubicBezTo>
                    <a:pt x="96" y="0"/>
                    <a:pt x="130" y="19"/>
                    <a:pt x="130" y="85"/>
                  </a:cubicBezTo>
                  <a:close/>
                  <a:moveTo>
                    <a:pt x="93" y="82"/>
                  </a:moveTo>
                  <a:cubicBezTo>
                    <a:pt x="93" y="55"/>
                    <a:pt x="88" y="27"/>
                    <a:pt x="66" y="27"/>
                  </a:cubicBezTo>
                  <a:cubicBezTo>
                    <a:pt x="45" y="27"/>
                    <a:pt x="40" y="55"/>
                    <a:pt x="40" y="82"/>
                  </a:cubicBezTo>
                  <a:cubicBezTo>
                    <a:pt x="40" y="108"/>
                    <a:pt x="43" y="138"/>
                    <a:pt x="66" y="138"/>
                  </a:cubicBezTo>
                  <a:cubicBezTo>
                    <a:pt x="88" y="138"/>
                    <a:pt x="93" y="108"/>
                    <a:pt x="93" y="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Freeform 411">
              <a:extLst>
                <a:ext uri="{FF2B5EF4-FFF2-40B4-BE49-F238E27FC236}">
                  <a16:creationId xmlns:a16="http://schemas.microsoft.com/office/drawing/2014/main" id="{17CF8402-F211-4589-AE78-22DD33FC8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9599" y="6459534"/>
              <a:ext cx="68262" cy="79375"/>
            </a:xfrm>
            <a:custGeom>
              <a:avLst/>
              <a:gdLst>
                <a:gd name="T0" fmla="*/ 56704 w 189"/>
                <a:gd name="T1" fmla="*/ 13289 h 221"/>
                <a:gd name="T2" fmla="*/ 56704 w 189"/>
                <a:gd name="T3" fmla="*/ 13289 h 221"/>
                <a:gd name="T4" fmla="*/ 38285 w 189"/>
                <a:gd name="T5" fmla="*/ 79016 h 221"/>
                <a:gd name="T6" fmla="*/ 28894 w 189"/>
                <a:gd name="T7" fmla="*/ 79016 h 221"/>
                <a:gd name="T8" fmla="*/ 12641 w 189"/>
                <a:gd name="T9" fmla="*/ 13289 h 221"/>
                <a:gd name="T10" fmla="*/ 11558 w 189"/>
                <a:gd name="T11" fmla="*/ 13289 h 221"/>
                <a:gd name="T12" fmla="*/ 11558 w 189"/>
                <a:gd name="T13" fmla="*/ 79016 h 221"/>
                <a:gd name="T14" fmla="*/ 0 w 189"/>
                <a:gd name="T15" fmla="*/ 79016 h 221"/>
                <a:gd name="T16" fmla="*/ 0 w 189"/>
                <a:gd name="T17" fmla="*/ 0 h 221"/>
                <a:gd name="T18" fmla="*/ 19142 w 189"/>
                <a:gd name="T19" fmla="*/ 0 h 221"/>
                <a:gd name="T20" fmla="*/ 34673 w 189"/>
                <a:gd name="T21" fmla="*/ 59262 h 221"/>
                <a:gd name="T22" fmla="*/ 34673 w 189"/>
                <a:gd name="T23" fmla="*/ 59262 h 221"/>
                <a:gd name="T24" fmla="*/ 48759 w 189"/>
                <a:gd name="T25" fmla="*/ 0 h 221"/>
                <a:gd name="T26" fmla="*/ 67901 w 189"/>
                <a:gd name="T27" fmla="*/ 0 h 221"/>
                <a:gd name="T28" fmla="*/ 67901 w 189"/>
                <a:gd name="T29" fmla="*/ 79016 h 221"/>
                <a:gd name="T30" fmla="*/ 56704 w 189"/>
                <a:gd name="T31" fmla="*/ 79016 h 221"/>
                <a:gd name="T32" fmla="*/ 56704 w 189"/>
                <a:gd name="T33" fmla="*/ 13289 h 2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9" h="221">
                  <a:moveTo>
                    <a:pt x="157" y="37"/>
                  </a:moveTo>
                  <a:lnTo>
                    <a:pt x="157" y="37"/>
                  </a:lnTo>
                  <a:lnTo>
                    <a:pt x="106" y="220"/>
                  </a:lnTo>
                  <a:lnTo>
                    <a:pt x="80" y="220"/>
                  </a:lnTo>
                  <a:lnTo>
                    <a:pt x="35" y="37"/>
                  </a:lnTo>
                  <a:lnTo>
                    <a:pt x="32" y="37"/>
                  </a:lnTo>
                  <a:lnTo>
                    <a:pt x="32" y="220"/>
                  </a:lnTo>
                  <a:lnTo>
                    <a:pt x="0" y="220"/>
                  </a:lnTo>
                  <a:lnTo>
                    <a:pt x="0" y="0"/>
                  </a:lnTo>
                  <a:lnTo>
                    <a:pt x="53" y="0"/>
                  </a:lnTo>
                  <a:lnTo>
                    <a:pt x="96" y="165"/>
                  </a:lnTo>
                  <a:lnTo>
                    <a:pt x="135" y="0"/>
                  </a:lnTo>
                  <a:lnTo>
                    <a:pt x="188" y="0"/>
                  </a:lnTo>
                  <a:lnTo>
                    <a:pt x="188" y="220"/>
                  </a:lnTo>
                  <a:lnTo>
                    <a:pt x="157" y="220"/>
                  </a:lnTo>
                  <a:lnTo>
                    <a:pt x="157" y="3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412">
              <a:extLst>
                <a:ext uri="{FF2B5EF4-FFF2-40B4-BE49-F238E27FC236}">
                  <a16:creationId xmlns:a16="http://schemas.microsoft.com/office/drawing/2014/main" id="{3F930265-DA66-4972-95AF-86E35D965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386" y="6480171"/>
              <a:ext cx="41275" cy="58738"/>
            </a:xfrm>
            <a:custGeom>
              <a:avLst/>
              <a:gdLst>
                <a:gd name="T0" fmla="*/ 40916 w 115"/>
                <a:gd name="T1" fmla="*/ 48058 h 165"/>
                <a:gd name="T2" fmla="*/ 40916 w 115"/>
                <a:gd name="T3" fmla="*/ 57314 h 165"/>
                <a:gd name="T4" fmla="*/ 29790 w 115"/>
                <a:gd name="T5" fmla="*/ 57314 h 165"/>
                <a:gd name="T6" fmla="*/ 29790 w 115"/>
                <a:gd name="T7" fmla="*/ 48770 h 165"/>
                <a:gd name="T8" fmla="*/ 29790 w 115"/>
                <a:gd name="T9" fmla="*/ 48770 h 165"/>
                <a:gd name="T10" fmla="*/ 29790 w 115"/>
                <a:gd name="T11" fmla="*/ 48770 h 165"/>
                <a:gd name="T12" fmla="*/ 15433 w 115"/>
                <a:gd name="T13" fmla="*/ 58382 h 165"/>
                <a:gd name="T14" fmla="*/ 0 w 115"/>
                <a:gd name="T15" fmla="*/ 36667 h 165"/>
                <a:gd name="T16" fmla="*/ 0 w 115"/>
                <a:gd name="T17" fmla="*/ 0 h 165"/>
                <a:gd name="T18" fmla="*/ 12562 w 115"/>
                <a:gd name="T19" fmla="*/ 0 h 165"/>
                <a:gd name="T20" fmla="*/ 12562 w 115"/>
                <a:gd name="T21" fmla="*/ 34887 h 165"/>
                <a:gd name="T22" fmla="*/ 20099 w 115"/>
                <a:gd name="T23" fmla="*/ 46990 h 165"/>
                <a:gd name="T24" fmla="*/ 28713 w 115"/>
                <a:gd name="T25" fmla="*/ 32751 h 165"/>
                <a:gd name="T26" fmla="*/ 28713 w 115"/>
                <a:gd name="T27" fmla="*/ 0 h 165"/>
                <a:gd name="T28" fmla="*/ 40916 w 115"/>
                <a:gd name="T29" fmla="*/ 0 h 165"/>
                <a:gd name="T30" fmla="*/ 40916 w 115"/>
                <a:gd name="T31" fmla="*/ 48058 h 1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5" h="165">
                  <a:moveTo>
                    <a:pt x="114" y="135"/>
                  </a:moveTo>
                  <a:cubicBezTo>
                    <a:pt x="114" y="145"/>
                    <a:pt x="114" y="153"/>
                    <a:pt x="114" y="161"/>
                  </a:cubicBezTo>
                  <a:lnTo>
                    <a:pt x="83" y="161"/>
                  </a:lnTo>
                  <a:cubicBezTo>
                    <a:pt x="83" y="153"/>
                    <a:pt x="83" y="145"/>
                    <a:pt x="83" y="137"/>
                  </a:cubicBezTo>
                  <a:cubicBezTo>
                    <a:pt x="75" y="151"/>
                    <a:pt x="67" y="164"/>
                    <a:pt x="43" y="164"/>
                  </a:cubicBezTo>
                  <a:cubicBezTo>
                    <a:pt x="11" y="164"/>
                    <a:pt x="0" y="137"/>
                    <a:pt x="0" y="103"/>
                  </a:cubicBezTo>
                  <a:lnTo>
                    <a:pt x="0" y="0"/>
                  </a:lnTo>
                  <a:lnTo>
                    <a:pt x="35" y="0"/>
                  </a:lnTo>
                  <a:lnTo>
                    <a:pt x="35" y="98"/>
                  </a:lnTo>
                  <a:cubicBezTo>
                    <a:pt x="35" y="121"/>
                    <a:pt x="40" y="132"/>
                    <a:pt x="56" y="132"/>
                  </a:cubicBezTo>
                  <a:cubicBezTo>
                    <a:pt x="75" y="132"/>
                    <a:pt x="80" y="114"/>
                    <a:pt x="80" y="92"/>
                  </a:cubicBezTo>
                  <a:lnTo>
                    <a:pt x="80" y="0"/>
                  </a:lnTo>
                  <a:lnTo>
                    <a:pt x="114" y="0"/>
                  </a:lnTo>
                  <a:lnTo>
                    <a:pt x="114" y="13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413">
              <a:extLst>
                <a:ext uri="{FF2B5EF4-FFF2-40B4-BE49-F238E27FC236}">
                  <a16:creationId xmlns:a16="http://schemas.microsoft.com/office/drawing/2014/main" id="{0AA0AD86-3066-4F87-864C-366A39A44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9774" y="6478584"/>
              <a:ext cx="41275" cy="58737"/>
            </a:xfrm>
            <a:custGeom>
              <a:avLst/>
              <a:gdLst>
                <a:gd name="T0" fmla="*/ 0 w 115"/>
                <a:gd name="T1" fmla="*/ 10323 h 165"/>
                <a:gd name="T2" fmla="*/ 0 w 115"/>
                <a:gd name="T3" fmla="*/ 1068 h 165"/>
                <a:gd name="T4" fmla="*/ 11485 w 115"/>
                <a:gd name="T5" fmla="*/ 1068 h 165"/>
                <a:gd name="T6" fmla="*/ 11485 w 115"/>
                <a:gd name="T7" fmla="*/ 9612 h 165"/>
                <a:gd name="T8" fmla="*/ 11485 w 115"/>
                <a:gd name="T9" fmla="*/ 9612 h 165"/>
                <a:gd name="T10" fmla="*/ 11485 w 115"/>
                <a:gd name="T11" fmla="*/ 9612 h 165"/>
                <a:gd name="T12" fmla="*/ 25842 w 115"/>
                <a:gd name="T13" fmla="*/ 0 h 165"/>
                <a:gd name="T14" fmla="*/ 40916 w 115"/>
                <a:gd name="T15" fmla="*/ 21715 h 165"/>
                <a:gd name="T16" fmla="*/ 40916 w 115"/>
                <a:gd name="T17" fmla="*/ 58381 h 165"/>
                <a:gd name="T18" fmla="*/ 28713 w 115"/>
                <a:gd name="T19" fmla="*/ 58381 h 165"/>
                <a:gd name="T20" fmla="*/ 28713 w 115"/>
                <a:gd name="T21" fmla="*/ 23495 h 165"/>
                <a:gd name="T22" fmla="*/ 21176 w 115"/>
                <a:gd name="T23" fmla="*/ 11391 h 165"/>
                <a:gd name="T24" fmla="*/ 12562 w 115"/>
                <a:gd name="T25" fmla="*/ 24563 h 165"/>
                <a:gd name="T26" fmla="*/ 12562 w 115"/>
                <a:gd name="T27" fmla="*/ 58381 h 165"/>
                <a:gd name="T28" fmla="*/ 0 w 115"/>
                <a:gd name="T29" fmla="*/ 58381 h 165"/>
                <a:gd name="T30" fmla="*/ 0 w 115"/>
                <a:gd name="T31" fmla="*/ 10323 h 1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5" h="165">
                  <a:moveTo>
                    <a:pt x="0" y="29"/>
                  </a:moveTo>
                  <a:cubicBezTo>
                    <a:pt x="0" y="19"/>
                    <a:pt x="0" y="11"/>
                    <a:pt x="0" y="3"/>
                  </a:cubicBezTo>
                  <a:lnTo>
                    <a:pt x="32" y="3"/>
                  </a:lnTo>
                  <a:cubicBezTo>
                    <a:pt x="32" y="11"/>
                    <a:pt x="32" y="19"/>
                    <a:pt x="32" y="27"/>
                  </a:cubicBezTo>
                  <a:cubicBezTo>
                    <a:pt x="38" y="16"/>
                    <a:pt x="48" y="0"/>
                    <a:pt x="72" y="0"/>
                  </a:cubicBezTo>
                  <a:cubicBezTo>
                    <a:pt x="104" y="0"/>
                    <a:pt x="114" y="27"/>
                    <a:pt x="114" y="61"/>
                  </a:cubicBezTo>
                  <a:lnTo>
                    <a:pt x="114" y="164"/>
                  </a:lnTo>
                  <a:lnTo>
                    <a:pt x="80" y="164"/>
                  </a:lnTo>
                  <a:lnTo>
                    <a:pt x="80" y="66"/>
                  </a:lnTo>
                  <a:cubicBezTo>
                    <a:pt x="80" y="42"/>
                    <a:pt x="75" y="32"/>
                    <a:pt x="59" y="32"/>
                  </a:cubicBezTo>
                  <a:cubicBezTo>
                    <a:pt x="40" y="32"/>
                    <a:pt x="35" y="50"/>
                    <a:pt x="35" y="69"/>
                  </a:cubicBezTo>
                  <a:lnTo>
                    <a:pt x="35" y="164"/>
                  </a:lnTo>
                  <a:lnTo>
                    <a:pt x="0" y="164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414">
              <a:extLst>
                <a:ext uri="{FF2B5EF4-FFF2-40B4-BE49-F238E27FC236}">
                  <a16:creationId xmlns:a16="http://schemas.microsoft.com/office/drawing/2014/main" id="{20513152-FE3F-40F5-AA4F-51B2B7924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0574" y="6453184"/>
              <a:ext cx="44450" cy="85725"/>
            </a:xfrm>
            <a:custGeom>
              <a:avLst/>
              <a:gdLst>
                <a:gd name="T0" fmla="*/ 44089 w 123"/>
                <a:gd name="T1" fmla="*/ 1076 h 239"/>
                <a:gd name="T2" fmla="*/ 44089 w 123"/>
                <a:gd name="T3" fmla="*/ 76041 h 239"/>
                <a:gd name="T4" fmla="*/ 44089 w 123"/>
                <a:gd name="T5" fmla="*/ 85366 h 239"/>
                <a:gd name="T6" fmla="*/ 32524 w 123"/>
                <a:gd name="T7" fmla="*/ 85366 h 239"/>
                <a:gd name="T8" fmla="*/ 32524 w 123"/>
                <a:gd name="T9" fmla="*/ 76041 h 239"/>
                <a:gd name="T10" fmla="*/ 18069 w 123"/>
                <a:gd name="T11" fmla="*/ 85366 h 239"/>
                <a:gd name="T12" fmla="*/ 0 w 123"/>
                <a:gd name="T13" fmla="*/ 55954 h 239"/>
                <a:gd name="T14" fmla="*/ 18069 w 123"/>
                <a:gd name="T15" fmla="*/ 25466 h 239"/>
                <a:gd name="T16" fmla="*/ 31440 w 123"/>
                <a:gd name="T17" fmla="*/ 35151 h 239"/>
                <a:gd name="T18" fmla="*/ 31440 w 123"/>
                <a:gd name="T19" fmla="*/ 0 h 239"/>
                <a:gd name="T20" fmla="*/ 44089 w 123"/>
                <a:gd name="T21" fmla="*/ 1076 h 239"/>
                <a:gd name="T22" fmla="*/ 30717 w 123"/>
                <a:gd name="T23" fmla="*/ 55954 h 239"/>
                <a:gd name="T24" fmla="*/ 20960 w 123"/>
                <a:gd name="T25" fmla="*/ 36227 h 239"/>
                <a:gd name="T26" fmla="*/ 11564 w 123"/>
                <a:gd name="T27" fmla="*/ 54878 h 239"/>
                <a:gd name="T28" fmla="*/ 20960 w 123"/>
                <a:gd name="T29" fmla="*/ 76041 h 239"/>
                <a:gd name="T30" fmla="*/ 30717 w 123"/>
                <a:gd name="T31" fmla="*/ 55954 h 2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3" h="239">
                  <a:moveTo>
                    <a:pt x="122" y="3"/>
                  </a:moveTo>
                  <a:lnTo>
                    <a:pt x="122" y="212"/>
                  </a:lnTo>
                  <a:lnTo>
                    <a:pt x="122" y="238"/>
                  </a:lnTo>
                  <a:lnTo>
                    <a:pt x="90" y="238"/>
                  </a:lnTo>
                  <a:lnTo>
                    <a:pt x="90" y="212"/>
                  </a:lnTo>
                  <a:cubicBezTo>
                    <a:pt x="85" y="225"/>
                    <a:pt x="74" y="238"/>
                    <a:pt x="50" y="238"/>
                  </a:cubicBezTo>
                  <a:cubicBezTo>
                    <a:pt x="13" y="238"/>
                    <a:pt x="0" y="201"/>
                    <a:pt x="0" y="156"/>
                  </a:cubicBezTo>
                  <a:cubicBezTo>
                    <a:pt x="0" y="103"/>
                    <a:pt x="18" y="71"/>
                    <a:pt x="50" y="71"/>
                  </a:cubicBezTo>
                  <a:cubicBezTo>
                    <a:pt x="71" y="71"/>
                    <a:pt x="82" y="85"/>
                    <a:pt x="87" y="98"/>
                  </a:cubicBezTo>
                  <a:lnTo>
                    <a:pt x="87" y="0"/>
                  </a:lnTo>
                  <a:lnTo>
                    <a:pt x="122" y="3"/>
                  </a:lnTo>
                  <a:close/>
                  <a:moveTo>
                    <a:pt x="85" y="156"/>
                  </a:moveTo>
                  <a:cubicBezTo>
                    <a:pt x="85" y="124"/>
                    <a:pt x="77" y="101"/>
                    <a:pt x="58" y="101"/>
                  </a:cubicBezTo>
                  <a:cubicBezTo>
                    <a:pt x="40" y="101"/>
                    <a:pt x="32" y="122"/>
                    <a:pt x="32" y="153"/>
                  </a:cubicBezTo>
                  <a:cubicBezTo>
                    <a:pt x="34" y="193"/>
                    <a:pt x="40" y="212"/>
                    <a:pt x="58" y="212"/>
                  </a:cubicBezTo>
                  <a:cubicBezTo>
                    <a:pt x="79" y="212"/>
                    <a:pt x="85" y="188"/>
                    <a:pt x="85" y="1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415">
              <a:extLst>
                <a:ext uri="{FF2B5EF4-FFF2-40B4-BE49-F238E27FC236}">
                  <a16:creationId xmlns:a16="http://schemas.microsoft.com/office/drawing/2014/main" id="{53F2D38A-417A-4CD2-9B0E-E88337BFB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2961" y="6454771"/>
              <a:ext cx="14288" cy="82550"/>
            </a:xfrm>
            <a:custGeom>
              <a:avLst/>
              <a:gdLst>
                <a:gd name="T0" fmla="*/ 0 w 38"/>
                <a:gd name="T1" fmla="*/ 0 h 231"/>
                <a:gd name="T2" fmla="*/ 13912 w 38"/>
                <a:gd name="T3" fmla="*/ 0 h 231"/>
                <a:gd name="T4" fmla="*/ 13912 w 38"/>
                <a:gd name="T5" fmla="*/ 13222 h 231"/>
                <a:gd name="T6" fmla="*/ 0 w 38"/>
                <a:gd name="T7" fmla="*/ 13222 h 231"/>
                <a:gd name="T8" fmla="*/ 0 w 38"/>
                <a:gd name="T9" fmla="*/ 0 h 231"/>
                <a:gd name="T10" fmla="*/ 1128 w 38"/>
                <a:gd name="T11" fmla="*/ 24658 h 231"/>
                <a:gd name="T12" fmla="*/ 13912 w 38"/>
                <a:gd name="T13" fmla="*/ 24658 h 231"/>
                <a:gd name="T14" fmla="*/ 13912 w 38"/>
                <a:gd name="T15" fmla="*/ 82193 h 231"/>
                <a:gd name="T16" fmla="*/ 1128 w 38"/>
                <a:gd name="T17" fmla="*/ 82193 h 231"/>
                <a:gd name="T18" fmla="*/ 1128 w 38"/>
                <a:gd name="T19" fmla="*/ 24658 h 2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231">
                  <a:moveTo>
                    <a:pt x="0" y="0"/>
                  </a:moveTo>
                  <a:lnTo>
                    <a:pt x="37" y="0"/>
                  </a:lnTo>
                  <a:lnTo>
                    <a:pt x="37" y="37"/>
                  </a:lnTo>
                  <a:lnTo>
                    <a:pt x="0" y="37"/>
                  </a:lnTo>
                  <a:lnTo>
                    <a:pt x="0" y="0"/>
                  </a:lnTo>
                  <a:close/>
                  <a:moveTo>
                    <a:pt x="3" y="69"/>
                  </a:moveTo>
                  <a:lnTo>
                    <a:pt x="37" y="69"/>
                  </a:lnTo>
                  <a:lnTo>
                    <a:pt x="37" y="230"/>
                  </a:lnTo>
                  <a:lnTo>
                    <a:pt x="3" y="230"/>
                  </a:lnTo>
                  <a:lnTo>
                    <a:pt x="3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416">
              <a:extLst>
                <a:ext uri="{FF2B5EF4-FFF2-40B4-BE49-F238E27FC236}">
                  <a16:creationId xmlns:a16="http://schemas.microsoft.com/office/drawing/2014/main" id="{5278A57E-FCAA-4789-9FBA-74E360682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6774" y="6478584"/>
              <a:ext cx="42862" cy="61912"/>
            </a:xfrm>
            <a:custGeom>
              <a:avLst/>
              <a:gdLst>
                <a:gd name="T0" fmla="*/ 4762 w 117"/>
                <a:gd name="T1" fmla="*/ 5069 h 171"/>
                <a:gd name="T2" fmla="*/ 21248 w 117"/>
                <a:gd name="T3" fmla="*/ 0 h 171"/>
                <a:gd name="T4" fmla="*/ 41763 w 117"/>
                <a:gd name="T5" fmla="*/ 24258 h 171"/>
                <a:gd name="T6" fmla="*/ 41763 w 117"/>
                <a:gd name="T7" fmla="*/ 49964 h 171"/>
                <a:gd name="T8" fmla="*/ 42496 w 117"/>
                <a:gd name="T9" fmla="*/ 60464 h 171"/>
                <a:gd name="T10" fmla="*/ 30773 w 117"/>
                <a:gd name="T11" fmla="*/ 60464 h 171"/>
                <a:gd name="T12" fmla="*/ 30040 w 117"/>
                <a:gd name="T13" fmla="*/ 52861 h 171"/>
                <a:gd name="T14" fmla="*/ 30040 w 117"/>
                <a:gd name="T15" fmla="*/ 52861 h 171"/>
                <a:gd name="T16" fmla="*/ 15386 w 117"/>
                <a:gd name="T17" fmla="*/ 61550 h 171"/>
                <a:gd name="T18" fmla="*/ 0 w 117"/>
                <a:gd name="T19" fmla="*/ 44171 h 171"/>
                <a:gd name="T20" fmla="*/ 27842 w 117"/>
                <a:gd name="T21" fmla="*/ 24258 h 171"/>
                <a:gd name="T22" fmla="*/ 30773 w 117"/>
                <a:gd name="T23" fmla="*/ 24258 h 171"/>
                <a:gd name="T24" fmla="*/ 30773 w 117"/>
                <a:gd name="T25" fmla="*/ 22086 h 171"/>
                <a:gd name="T26" fmla="*/ 21248 w 117"/>
                <a:gd name="T27" fmla="*/ 10862 h 171"/>
                <a:gd name="T28" fmla="*/ 6594 w 117"/>
                <a:gd name="T29" fmla="*/ 16293 h 171"/>
                <a:gd name="T30" fmla="*/ 4762 w 117"/>
                <a:gd name="T31" fmla="*/ 5069 h 171"/>
                <a:gd name="T32" fmla="*/ 28941 w 117"/>
                <a:gd name="T33" fmla="*/ 31861 h 171"/>
                <a:gd name="T34" fmla="*/ 27842 w 117"/>
                <a:gd name="T35" fmla="*/ 31861 h 171"/>
                <a:gd name="T36" fmla="*/ 10624 w 117"/>
                <a:gd name="T37" fmla="*/ 43447 h 171"/>
                <a:gd name="T38" fmla="*/ 18317 w 117"/>
                <a:gd name="T39" fmla="*/ 51774 h 171"/>
                <a:gd name="T40" fmla="*/ 28941 w 117"/>
                <a:gd name="T41" fmla="*/ 35482 h 171"/>
                <a:gd name="T42" fmla="*/ 28941 w 117"/>
                <a:gd name="T43" fmla="*/ 31861 h 1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7" h="171">
                  <a:moveTo>
                    <a:pt x="13" y="14"/>
                  </a:moveTo>
                  <a:cubicBezTo>
                    <a:pt x="23" y="8"/>
                    <a:pt x="37" y="0"/>
                    <a:pt x="58" y="0"/>
                  </a:cubicBezTo>
                  <a:cubicBezTo>
                    <a:pt x="103" y="0"/>
                    <a:pt x="114" y="24"/>
                    <a:pt x="114" y="67"/>
                  </a:cubicBezTo>
                  <a:lnTo>
                    <a:pt x="114" y="138"/>
                  </a:lnTo>
                  <a:cubicBezTo>
                    <a:pt x="114" y="149"/>
                    <a:pt x="114" y="159"/>
                    <a:pt x="116" y="167"/>
                  </a:cubicBezTo>
                  <a:lnTo>
                    <a:pt x="84" y="167"/>
                  </a:lnTo>
                  <a:cubicBezTo>
                    <a:pt x="82" y="162"/>
                    <a:pt x="82" y="154"/>
                    <a:pt x="82" y="146"/>
                  </a:cubicBezTo>
                  <a:cubicBezTo>
                    <a:pt x="74" y="159"/>
                    <a:pt x="63" y="170"/>
                    <a:pt x="42" y="170"/>
                  </a:cubicBezTo>
                  <a:cubicBezTo>
                    <a:pt x="21" y="170"/>
                    <a:pt x="0" y="151"/>
                    <a:pt x="0" y="122"/>
                  </a:cubicBezTo>
                  <a:cubicBezTo>
                    <a:pt x="0" y="77"/>
                    <a:pt x="31" y="67"/>
                    <a:pt x="76" y="67"/>
                  </a:cubicBezTo>
                  <a:lnTo>
                    <a:pt x="84" y="67"/>
                  </a:lnTo>
                  <a:lnTo>
                    <a:pt x="84" y="61"/>
                  </a:lnTo>
                  <a:cubicBezTo>
                    <a:pt x="84" y="45"/>
                    <a:pt x="77" y="30"/>
                    <a:pt x="58" y="30"/>
                  </a:cubicBezTo>
                  <a:cubicBezTo>
                    <a:pt x="40" y="30"/>
                    <a:pt x="26" y="40"/>
                    <a:pt x="18" y="45"/>
                  </a:cubicBezTo>
                  <a:lnTo>
                    <a:pt x="13" y="14"/>
                  </a:lnTo>
                  <a:close/>
                  <a:moveTo>
                    <a:pt x="79" y="88"/>
                  </a:moveTo>
                  <a:lnTo>
                    <a:pt x="76" y="88"/>
                  </a:lnTo>
                  <a:cubicBezTo>
                    <a:pt x="47" y="88"/>
                    <a:pt x="29" y="96"/>
                    <a:pt x="29" y="120"/>
                  </a:cubicBezTo>
                  <a:cubicBezTo>
                    <a:pt x="29" y="135"/>
                    <a:pt x="37" y="143"/>
                    <a:pt x="50" y="143"/>
                  </a:cubicBezTo>
                  <a:cubicBezTo>
                    <a:pt x="71" y="143"/>
                    <a:pt x="79" y="125"/>
                    <a:pt x="79" y="98"/>
                  </a:cubicBezTo>
                  <a:lnTo>
                    <a:pt x="79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417">
              <a:extLst>
                <a:ext uri="{FF2B5EF4-FFF2-40B4-BE49-F238E27FC236}">
                  <a16:creationId xmlns:a16="http://schemas.microsoft.com/office/drawing/2014/main" id="{A1390441-093A-4DFD-B843-227E761D3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7574" y="6453184"/>
              <a:ext cx="12700" cy="85725"/>
            </a:xfrm>
            <a:custGeom>
              <a:avLst/>
              <a:gdLst>
                <a:gd name="T0" fmla="*/ 6350 w 36"/>
                <a:gd name="T1" fmla="*/ 85362 h 236"/>
                <a:gd name="T2" fmla="*/ 0 w 36"/>
                <a:gd name="T3" fmla="*/ 85362 h 236"/>
                <a:gd name="T4" fmla="*/ 0 w 36"/>
                <a:gd name="T5" fmla="*/ 0 h 236"/>
                <a:gd name="T6" fmla="*/ 12347 w 36"/>
                <a:gd name="T7" fmla="*/ 0 h 236"/>
                <a:gd name="T8" fmla="*/ 12347 w 36"/>
                <a:gd name="T9" fmla="*/ 85362 h 236"/>
                <a:gd name="T10" fmla="*/ 6350 w 36"/>
                <a:gd name="T11" fmla="*/ 85362 h 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236">
                  <a:moveTo>
                    <a:pt x="18" y="235"/>
                  </a:moveTo>
                  <a:lnTo>
                    <a:pt x="0" y="235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235"/>
                  </a:lnTo>
                  <a:lnTo>
                    <a:pt x="18" y="23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418">
              <a:extLst>
                <a:ext uri="{FF2B5EF4-FFF2-40B4-BE49-F238E27FC236}">
                  <a16:creationId xmlns:a16="http://schemas.microsoft.com/office/drawing/2014/main" id="{522DAF13-C667-4BE8-93A8-DF77C9910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9961" y="6453184"/>
              <a:ext cx="44450" cy="85725"/>
            </a:xfrm>
            <a:custGeom>
              <a:avLst/>
              <a:gdLst>
                <a:gd name="T0" fmla="*/ 44089 w 123"/>
                <a:gd name="T1" fmla="*/ 1076 h 239"/>
                <a:gd name="T2" fmla="*/ 44089 w 123"/>
                <a:gd name="T3" fmla="*/ 76041 h 239"/>
                <a:gd name="T4" fmla="*/ 44089 w 123"/>
                <a:gd name="T5" fmla="*/ 85366 h 239"/>
                <a:gd name="T6" fmla="*/ 32524 w 123"/>
                <a:gd name="T7" fmla="*/ 85366 h 239"/>
                <a:gd name="T8" fmla="*/ 32524 w 123"/>
                <a:gd name="T9" fmla="*/ 76041 h 239"/>
                <a:gd name="T10" fmla="*/ 18430 w 123"/>
                <a:gd name="T11" fmla="*/ 85366 h 239"/>
                <a:gd name="T12" fmla="*/ 0 w 123"/>
                <a:gd name="T13" fmla="*/ 55954 h 239"/>
                <a:gd name="T14" fmla="*/ 18430 w 123"/>
                <a:gd name="T15" fmla="*/ 25466 h 239"/>
                <a:gd name="T16" fmla="*/ 31802 w 123"/>
                <a:gd name="T17" fmla="*/ 35151 h 239"/>
                <a:gd name="T18" fmla="*/ 31802 w 123"/>
                <a:gd name="T19" fmla="*/ 0 h 239"/>
                <a:gd name="T20" fmla="*/ 44089 w 123"/>
                <a:gd name="T21" fmla="*/ 1076 h 239"/>
                <a:gd name="T22" fmla="*/ 30717 w 123"/>
                <a:gd name="T23" fmla="*/ 55954 h 239"/>
                <a:gd name="T24" fmla="*/ 21322 w 123"/>
                <a:gd name="T25" fmla="*/ 36227 h 239"/>
                <a:gd name="T26" fmla="*/ 11564 w 123"/>
                <a:gd name="T27" fmla="*/ 54878 h 239"/>
                <a:gd name="T28" fmla="*/ 21322 w 123"/>
                <a:gd name="T29" fmla="*/ 76041 h 239"/>
                <a:gd name="T30" fmla="*/ 30717 w 123"/>
                <a:gd name="T31" fmla="*/ 55954 h 2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3" h="239">
                  <a:moveTo>
                    <a:pt x="122" y="3"/>
                  </a:moveTo>
                  <a:lnTo>
                    <a:pt x="122" y="212"/>
                  </a:lnTo>
                  <a:lnTo>
                    <a:pt x="122" y="238"/>
                  </a:lnTo>
                  <a:lnTo>
                    <a:pt x="90" y="238"/>
                  </a:lnTo>
                  <a:lnTo>
                    <a:pt x="90" y="212"/>
                  </a:lnTo>
                  <a:cubicBezTo>
                    <a:pt x="85" y="225"/>
                    <a:pt x="74" y="238"/>
                    <a:pt x="51" y="238"/>
                  </a:cubicBezTo>
                  <a:cubicBezTo>
                    <a:pt x="14" y="238"/>
                    <a:pt x="0" y="201"/>
                    <a:pt x="0" y="156"/>
                  </a:cubicBezTo>
                  <a:cubicBezTo>
                    <a:pt x="0" y="103"/>
                    <a:pt x="19" y="71"/>
                    <a:pt x="51" y="71"/>
                  </a:cubicBezTo>
                  <a:cubicBezTo>
                    <a:pt x="72" y="71"/>
                    <a:pt x="82" y="85"/>
                    <a:pt x="88" y="98"/>
                  </a:cubicBezTo>
                  <a:lnTo>
                    <a:pt x="88" y="0"/>
                  </a:lnTo>
                  <a:lnTo>
                    <a:pt x="122" y="3"/>
                  </a:lnTo>
                  <a:close/>
                  <a:moveTo>
                    <a:pt x="85" y="156"/>
                  </a:moveTo>
                  <a:cubicBezTo>
                    <a:pt x="85" y="124"/>
                    <a:pt x="78" y="101"/>
                    <a:pt x="59" y="101"/>
                  </a:cubicBezTo>
                  <a:cubicBezTo>
                    <a:pt x="41" y="101"/>
                    <a:pt x="32" y="122"/>
                    <a:pt x="32" y="153"/>
                  </a:cubicBezTo>
                  <a:cubicBezTo>
                    <a:pt x="35" y="193"/>
                    <a:pt x="40" y="212"/>
                    <a:pt x="59" y="212"/>
                  </a:cubicBezTo>
                  <a:cubicBezTo>
                    <a:pt x="80" y="212"/>
                    <a:pt x="85" y="188"/>
                    <a:pt x="85" y="1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419">
              <a:extLst>
                <a:ext uri="{FF2B5EF4-FFF2-40B4-BE49-F238E27FC236}">
                  <a16:creationId xmlns:a16="http://schemas.microsoft.com/office/drawing/2014/main" id="{4D05CFA5-D1D8-4135-A880-63E9283F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0761" y="6478584"/>
              <a:ext cx="42863" cy="61912"/>
            </a:xfrm>
            <a:custGeom>
              <a:avLst/>
              <a:gdLst>
                <a:gd name="T0" fmla="*/ 5085 w 118"/>
                <a:gd name="T1" fmla="*/ 5069 h 171"/>
                <a:gd name="T2" fmla="*/ 21432 w 118"/>
                <a:gd name="T3" fmla="*/ 0 h 171"/>
                <a:gd name="T4" fmla="*/ 41410 w 118"/>
                <a:gd name="T5" fmla="*/ 24258 h 171"/>
                <a:gd name="T6" fmla="*/ 41410 w 118"/>
                <a:gd name="T7" fmla="*/ 49964 h 171"/>
                <a:gd name="T8" fmla="*/ 42500 w 118"/>
                <a:gd name="T9" fmla="*/ 60464 h 171"/>
                <a:gd name="T10" fmla="*/ 30876 w 118"/>
                <a:gd name="T11" fmla="*/ 60464 h 171"/>
                <a:gd name="T12" fmla="*/ 29786 w 118"/>
                <a:gd name="T13" fmla="*/ 52861 h 171"/>
                <a:gd name="T14" fmla="*/ 29786 w 118"/>
                <a:gd name="T15" fmla="*/ 52861 h 171"/>
                <a:gd name="T16" fmla="*/ 15620 w 118"/>
                <a:gd name="T17" fmla="*/ 61550 h 171"/>
                <a:gd name="T18" fmla="*/ 0 w 118"/>
                <a:gd name="T19" fmla="*/ 44171 h 171"/>
                <a:gd name="T20" fmla="*/ 27970 w 118"/>
                <a:gd name="T21" fmla="*/ 24258 h 171"/>
                <a:gd name="T22" fmla="*/ 30876 w 118"/>
                <a:gd name="T23" fmla="*/ 24258 h 171"/>
                <a:gd name="T24" fmla="*/ 30876 w 118"/>
                <a:gd name="T25" fmla="*/ 22086 h 171"/>
                <a:gd name="T26" fmla="*/ 21432 w 118"/>
                <a:gd name="T27" fmla="*/ 10862 h 171"/>
                <a:gd name="T28" fmla="*/ 6902 w 118"/>
                <a:gd name="T29" fmla="*/ 16293 h 171"/>
                <a:gd name="T30" fmla="*/ 5085 w 118"/>
                <a:gd name="T31" fmla="*/ 5069 h 171"/>
                <a:gd name="T32" fmla="*/ 29786 w 118"/>
                <a:gd name="T33" fmla="*/ 31861 h 171"/>
                <a:gd name="T34" fmla="*/ 29060 w 118"/>
                <a:gd name="T35" fmla="*/ 31861 h 171"/>
                <a:gd name="T36" fmla="*/ 11624 w 118"/>
                <a:gd name="T37" fmla="*/ 43447 h 171"/>
                <a:gd name="T38" fmla="*/ 19252 w 118"/>
                <a:gd name="T39" fmla="*/ 51774 h 171"/>
                <a:gd name="T40" fmla="*/ 29786 w 118"/>
                <a:gd name="T41" fmla="*/ 35482 h 171"/>
                <a:gd name="T42" fmla="*/ 29786 w 118"/>
                <a:gd name="T43" fmla="*/ 31861 h 1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8" h="171">
                  <a:moveTo>
                    <a:pt x="14" y="14"/>
                  </a:moveTo>
                  <a:cubicBezTo>
                    <a:pt x="24" y="8"/>
                    <a:pt x="37" y="0"/>
                    <a:pt x="59" y="0"/>
                  </a:cubicBezTo>
                  <a:cubicBezTo>
                    <a:pt x="104" y="0"/>
                    <a:pt x="114" y="24"/>
                    <a:pt x="114" y="67"/>
                  </a:cubicBezTo>
                  <a:lnTo>
                    <a:pt x="114" y="138"/>
                  </a:lnTo>
                  <a:cubicBezTo>
                    <a:pt x="114" y="149"/>
                    <a:pt x="114" y="159"/>
                    <a:pt x="117" y="167"/>
                  </a:cubicBezTo>
                  <a:lnTo>
                    <a:pt x="85" y="167"/>
                  </a:lnTo>
                  <a:cubicBezTo>
                    <a:pt x="82" y="162"/>
                    <a:pt x="82" y="154"/>
                    <a:pt x="82" y="146"/>
                  </a:cubicBezTo>
                  <a:cubicBezTo>
                    <a:pt x="74" y="159"/>
                    <a:pt x="65" y="170"/>
                    <a:pt x="43" y="170"/>
                  </a:cubicBezTo>
                  <a:cubicBezTo>
                    <a:pt x="22" y="170"/>
                    <a:pt x="0" y="151"/>
                    <a:pt x="0" y="122"/>
                  </a:cubicBezTo>
                  <a:cubicBezTo>
                    <a:pt x="0" y="77"/>
                    <a:pt x="32" y="67"/>
                    <a:pt x="77" y="67"/>
                  </a:cubicBezTo>
                  <a:lnTo>
                    <a:pt x="85" y="67"/>
                  </a:lnTo>
                  <a:lnTo>
                    <a:pt x="85" y="61"/>
                  </a:lnTo>
                  <a:cubicBezTo>
                    <a:pt x="85" y="45"/>
                    <a:pt x="78" y="30"/>
                    <a:pt x="59" y="30"/>
                  </a:cubicBezTo>
                  <a:cubicBezTo>
                    <a:pt x="41" y="30"/>
                    <a:pt x="27" y="40"/>
                    <a:pt x="19" y="45"/>
                  </a:cubicBezTo>
                  <a:lnTo>
                    <a:pt x="14" y="14"/>
                  </a:lnTo>
                  <a:close/>
                  <a:moveTo>
                    <a:pt x="82" y="88"/>
                  </a:moveTo>
                  <a:lnTo>
                    <a:pt x="80" y="88"/>
                  </a:lnTo>
                  <a:cubicBezTo>
                    <a:pt x="51" y="88"/>
                    <a:pt x="32" y="96"/>
                    <a:pt x="32" y="120"/>
                  </a:cubicBezTo>
                  <a:cubicBezTo>
                    <a:pt x="32" y="135"/>
                    <a:pt x="40" y="143"/>
                    <a:pt x="53" y="143"/>
                  </a:cubicBezTo>
                  <a:cubicBezTo>
                    <a:pt x="74" y="143"/>
                    <a:pt x="82" y="125"/>
                    <a:pt x="82" y="98"/>
                  </a:cubicBezTo>
                  <a:lnTo>
                    <a:pt x="82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420">
              <a:extLst>
                <a:ext uri="{FF2B5EF4-FFF2-40B4-BE49-F238E27FC236}">
                  <a16:creationId xmlns:a16="http://schemas.microsoft.com/office/drawing/2014/main" id="{7B624EF2-232E-4D49-8386-CD93156C2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961" y="6457946"/>
              <a:ext cx="39688" cy="80963"/>
            </a:xfrm>
            <a:custGeom>
              <a:avLst/>
              <a:gdLst>
                <a:gd name="T0" fmla="*/ 1772 w 112"/>
                <a:gd name="T1" fmla="*/ 65559 h 226"/>
                <a:gd name="T2" fmla="*/ 17009 w 112"/>
                <a:gd name="T3" fmla="*/ 70216 h 226"/>
                <a:gd name="T4" fmla="*/ 27285 w 112"/>
                <a:gd name="T5" fmla="*/ 58752 h 226"/>
                <a:gd name="T6" fmla="*/ 17718 w 112"/>
                <a:gd name="T7" fmla="*/ 46572 h 226"/>
                <a:gd name="T8" fmla="*/ 11339 w 112"/>
                <a:gd name="T9" fmla="*/ 42631 h 226"/>
                <a:gd name="T10" fmla="*/ 0 w 112"/>
                <a:gd name="T11" fmla="*/ 21853 h 226"/>
                <a:gd name="T12" fmla="*/ 21616 w 112"/>
                <a:gd name="T13" fmla="*/ 0 h 226"/>
                <a:gd name="T14" fmla="*/ 35790 w 112"/>
                <a:gd name="T15" fmla="*/ 2866 h 226"/>
                <a:gd name="T16" fmla="*/ 34727 w 112"/>
                <a:gd name="T17" fmla="*/ 15046 h 226"/>
                <a:gd name="T18" fmla="*/ 21616 w 112"/>
                <a:gd name="T19" fmla="*/ 11464 h 226"/>
                <a:gd name="T20" fmla="*/ 12403 w 112"/>
                <a:gd name="T21" fmla="*/ 20778 h 226"/>
                <a:gd name="T22" fmla="*/ 19844 w 112"/>
                <a:gd name="T23" fmla="*/ 31525 h 226"/>
                <a:gd name="T24" fmla="*/ 27285 w 112"/>
                <a:gd name="T25" fmla="*/ 36183 h 226"/>
                <a:gd name="T26" fmla="*/ 39334 w 112"/>
                <a:gd name="T27" fmla="*/ 56961 h 226"/>
                <a:gd name="T28" fmla="*/ 15946 w 112"/>
                <a:gd name="T29" fmla="*/ 80605 h 226"/>
                <a:gd name="T30" fmla="*/ 0 w 112"/>
                <a:gd name="T31" fmla="*/ 77022 h 226"/>
                <a:gd name="T32" fmla="*/ 1772 w 112"/>
                <a:gd name="T33" fmla="*/ 65559 h 2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2" h="226">
                  <a:moveTo>
                    <a:pt x="5" y="183"/>
                  </a:moveTo>
                  <a:cubicBezTo>
                    <a:pt x="13" y="188"/>
                    <a:pt x="27" y="196"/>
                    <a:pt x="48" y="196"/>
                  </a:cubicBezTo>
                  <a:cubicBezTo>
                    <a:pt x="64" y="196"/>
                    <a:pt x="77" y="185"/>
                    <a:pt x="77" y="164"/>
                  </a:cubicBezTo>
                  <a:cubicBezTo>
                    <a:pt x="77" y="148"/>
                    <a:pt x="69" y="140"/>
                    <a:pt x="50" y="130"/>
                  </a:cubicBezTo>
                  <a:lnTo>
                    <a:pt x="32" y="119"/>
                  </a:lnTo>
                  <a:cubicBezTo>
                    <a:pt x="13" y="106"/>
                    <a:pt x="0" y="90"/>
                    <a:pt x="0" y="61"/>
                  </a:cubicBezTo>
                  <a:cubicBezTo>
                    <a:pt x="0" y="21"/>
                    <a:pt x="29" y="0"/>
                    <a:pt x="61" y="0"/>
                  </a:cubicBezTo>
                  <a:cubicBezTo>
                    <a:pt x="82" y="0"/>
                    <a:pt x="95" y="5"/>
                    <a:pt x="101" y="8"/>
                  </a:cubicBezTo>
                  <a:lnTo>
                    <a:pt x="98" y="42"/>
                  </a:lnTo>
                  <a:cubicBezTo>
                    <a:pt x="90" y="40"/>
                    <a:pt x="77" y="32"/>
                    <a:pt x="61" y="32"/>
                  </a:cubicBezTo>
                  <a:cubicBezTo>
                    <a:pt x="42" y="32"/>
                    <a:pt x="35" y="42"/>
                    <a:pt x="35" y="58"/>
                  </a:cubicBezTo>
                  <a:cubicBezTo>
                    <a:pt x="35" y="74"/>
                    <a:pt x="45" y="82"/>
                    <a:pt x="56" y="88"/>
                  </a:cubicBezTo>
                  <a:lnTo>
                    <a:pt x="77" y="101"/>
                  </a:lnTo>
                  <a:cubicBezTo>
                    <a:pt x="101" y="114"/>
                    <a:pt x="111" y="130"/>
                    <a:pt x="111" y="159"/>
                  </a:cubicBezTo>
                  <a:cubicBezTo>
                    <a:pt x="111" y="204"/>
                    <a:pt x="82" y="225"/>
                    <a:pt x="45" y="225"/>
                  </a:cubicBezTo>
                  <a:cubicBezTo>
                    <a:pt x="27" y="225"/>
                    <a:pt x="11" y="223"/>
                    <a:pt x="0" y="215"/>
                  </a:cubicBezTo>
                  <a:lnTo>
                    <a:pt x="5" y="18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421">
              <a:extLst>
                <a:ext uri="{FF2B5EF4-FFF2-40B4-BE49-F238E27FC236}">
                  <a16:creationId xmlns:a16="http://schemas.microsoft.com/office/drawing/2014/main" id="{D40C2409-41BB-4983-BD2A-AA034ED65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174" y="6478584"/>
              <a:ext cx="42862" cy="61912"/>
            </a:xfrm>
            <a:custGeom>
              <a:avLst/>
              <a:gdLst>
                <a:gd name="T0" fmla="*/ 4762 w 117"/>
                <a:gd name="T1" fmla="*/ 5069 h 171"/>
                <a:gd name="T2" fmla="*/ 21248 w 117"/>
                <a:gd name="T3" fmla="*/ 0 h 171"/>
                <a:gd name="T4" fmla="*/ 41397 w 117"/>
                <a:gd name="T5" fmla="*/ 24258 h 171"/>
                <a:gd name="T6" fmla="*/ 41397 w 117"/>
                <a:gd name="T7" fmla="*/ 49964 h 171"/>
                <a:gd name="T8" fmla="*/ 42496 w 117"/>
                <a:gd name="T9" fmla="*/ 60464 h 171"/>
                <a:gd name="T10" fmla="*/ 30773 w 117"/>
                <a:gd name="T11" fmla="*/ 60464 h 171"/>
                <a:gd name="T12" fmla="*/ 30040 w 117"/>
                <a:gd name="T13" fmla="*/ 52861 h 171"/>
                <a:gd name="T14" fmla="*/ 30040 w 117"/>
                <a:gd name="T15" fmla="*/ 52861 h 171"/>
                <a:gd name="T16" fmla="*/ 15386 w 117"/>
                <a:gd name="T17" fmla="*/ 61550 h 171"/>
                <a:gd name="T18" fmla="*/ 0 w 117"/>
                <a:gd name="T19" fmla="*/ 44171 h 171"/>
                <a:gd name="T20" fmla="*/ 27842 w 117"/>
                <a:gd name="T21" fmla="*/ 24258 h 171"/>
                <a:gd name="T22" fmla="*/ 30773 w 117"/>
                <a:gd name="T23" fmla="*/ 24258 h 171"/>
                <a:gd name="T24" fmla="*/ 30773 w 117"/>
                <a:gd name="T25" fmla="*/ 22086 h 171"/>
                <a:gd name="T26" fmla="*/ 21248 w 117"/>
                <a:gd name="T27" fmla="*/ 10862 h 171"/>
                <a:gd name="T28" fmla="*/ 6594 w 117"/>
                <a:gd name="T29" fmla="*/ 16293 h 171"/>
                <a:gd name="T30" fmla="*/ 4762 w 117"/>
                <a:gd name="T31" fmla="*/ 5069 h 171"/>
                <a:gd name="T32" fmla="*/ 30040 w 117"/>
                <a:gd name="T33" fmla="*/ 31861 h 171"/>
                <a:gd name="T34" fmla="*/ 28941 w 117"/>
                <a:gd name="T35" fmla="*/ 31861 h 171"/>
                <a:gd name="T36" fmla="*/ 11357 w 117"/>
                <a:gd name="T37" fmla="*/ 43447 h 171"/>
                <a:gd name="T38" fmla="*/ 19050 w 117"/>
                <a:gd name="T39" fmla="*/ 51774 h 171"/>
                <a:gd name="T40" fmla="*/ 30040 w 117"/>
                <a:gd name="T41" fmla="*/ 35482 h 171"/>
                <a:gd name="T42" fmla="*/ 30040 w 117"/>
                <a:gd name="T43" fmla="*/ 31861 h 1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7" h="171">
                  <a:moveTo>
                    <a:pt x="13" y="14"/>
                  </a:moveTo>
                  <a:cubicBezTo>
                    <a:pt x="23" y="8"/>
                    <a:pt x="37" y="0"/>
                    <a:pt x="58" y="0"/>
                  </a:cubicBezTo>
                  <a:cubicBezTo>
                    <a:pt x="103" y="0"/>
                    <a:pt x="113" y="24"/>
                    <a:pt x="113" y="67"/>
                  </a:cubicBezTo>
                  <a:lnTo>
                    <a:pt x="113" y="138"/>
                  </a:lnTo>
                  <a:cubicBezTo>
                    <a:pt x="113" y="149"/>
                    <a:pt x="113" y="159"/>
                    <a:pt x="116" y="167"/>
                  </a:cubicBezTo>
                  <a:lnTo>
                    <a:pt x="84" y="167"/>
                  </a:lnTo>
                  <a:cubicBezTo>
                    <a:pt x="82" y="162"/>
                    <a:pt x="82" y="154"/>
                    <a:pt x="82" y="146"/>
                  </a:cubicBezTo>
                  <a:cubicBezTo>
                    <a:pt x="74" y="159"/>
                    <a:pt x="63" y="170"/>
                    <a:pt x="42" y="170"/>
                  </a:cubicBezTo>
                  <a:cubicBezTo>
                    <a:pt x="21" y="170"/>
                    <a:pt x="0" y="151"/>
                    <a:pt x="0" y="122"/>
                  </a:cubicBezTo>
                  <a:cubicBezTo>
                    <a:pt x="0" y="77"/>
                    <a:pt x="31" y="67"/>
                    <a:pt x="76" y="67"/>
                  </a:cubicBezTo>
                  <a:lnTo>
                    <a:pt x="84" y="67"/>
                  </a:lnTo>
                  <a:lnTo>
                    <a:pt x="84" y="61"/>
                  </a:lnTo>
                  <a:cubicBezTo>
                    <a:pt x="84" y="45"/>
                    <a:pt x="77" y="30"/>
                    <a:pt x="58" y="30"/>
                  </a:cubicBezTo>
                  <a:cubicBezTo>
                    <a:pt x="40" y="30"/>
                    <a:pt x="26" y="40"/>
                    <a:pt x="18" y="45"/>
                  </a:cubicBezTo>
                  <a:lnTo>
                    <a:pt x="13" y="14"/>
                  </a:lnTo>
                  <a:close/>
                  <a:moveTo>
                    <a:pt x="82" y="88"/>
                  </a:moveTo>
                  <a:lnTo>
                    <a:pt x="79" y="88"/>
                  </a:lnTo>
                  <a:cubicBezTo>
                    <a:pt x="50" y="88"/>
                    <a:pt x="31" y="96"/>
                    <a:pt x="31" y="120"/>
                  </a:cubicBezTo>
                  <a:cubicBezTo>
                    <a:pt x="31" y="135"/>
                    <a:pt x="39" y="143"/>
                    <a:pt x="52" y="143"/>
                  </a:cubicBezTo>
                  <a:cubicBezTo>
                    <a:pt x="74" y="143"/>
                    <a:pt x="82" y="125"/>
                    <a:pt x="82" y="98"/>
                  </a:cubicBezTo>
                  <a:lnTo>
                    <a:pt x="82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422">
              <a:extLst>
                <a:ext uri="{FF2B5EF4-FFF2-40B4-BE49-F238E27FC236}">
                  <a16:creationId xmlns:a16="http://schemas.microsoft.com/office/drawing/2014/main" id="{70A51742-331F-4016-A5B6-9BAFE581B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5386" y="6457946"/>
              <a:ext cx="41275" cy="82550"/>
            </a:xfrm>
            <a:custGeom>
              <a:avLst/>
              <a:gdLst>
                <a:gd name="T0" fmla="*/ 40916 w 115"/>
                <a:gd name="T1" fmla="*/ 71736 h 229"/>
                <a:gd name="T2" fmla="*/ 40916 w 115"/>
                <a:gd name="T3" fmla="*/ 81108 h 229"/>
                <a:gd name="T4" fmla="*/ 29431 w 115"/>
                <a:gd name="T5" fmla="*/ 81108 h 229"/>
                <a:gd name="T6" fmla="*/ 29431 w 115"/>
                <a:gd name="T7" fmla="*/ 72457 h 229"/>
                <a:gd name="T8" fmla="*/ 29431 w 115"/>
                <a:gd name="T9" fmla="*/ 72457 h 229"/>
                <a:gd name="T10" fmla="*/ 29431 w 115"/>
                <a:gd name="T11" fmla="*/ 72457 h 229"/>
                <a:gd name="T12" fmla="*/ 15074 w 115"/>
                <a:gd name="T13" fmla="*/ 82190 h 229"/>
                <a:gd name="T14" fmla="*/ 0 w 115"/>
                <a:gd name="T15" fmla="*/ 60200 h 229"/>
                <a:gd name="T16" fmla="*/ 0 w 115"/>
                <a:gd name="T17" fmla="*/ 23071 h 229"/>
                <a:gd name="T18" fmla="*/ 12203 w 115"/>
                <a:gd name="T19" fmla="*/ 23071 h 229"/>
                <a:gd name="T20" fmla="*/ 12203 w 115"/>
                <a:gd name="T21" fmla="*/ 58398 h 229"/>
                <a:gd name="T22" fmla="*/ 19740 w 115"/>
                <a:gd name="T23" fmla="*/ 70654 h 229"/>
                <a:gd name="T24" fmla="*/ 28354 w 115"/>
                <a:gd name="T25" fmla="*/ 56235 h 229"/>
                <a:gd name="T26" fmla="*/ 28354 w 115"/>
                <a:gd name="T27" fmla="*/ 23071 h 229"/>
                <a:gd name="T28" fmla="*/ 40916 w 115"/>
                <a:gd name="T29" fmla="*/ 23071 h 229"/>
                <a:gd name="T30" fmla="*/ 40916 w 115"/>
                <a:gd name="T31" fmla="*/ 71736 h 229"/>
                <a:gd name="T32" fmla="*/ 20817 w 115"/>
                <a:gd name="T33" fmla="*/ 0 h 229"/>
                <a:gd name="T34" fmla="*/ 32302 w 115"/>
                <a:gd name="T35" fmla="*/ 0 h 229"/>
                <a:gd name="T36" fmla="*/ 21894 w 115"/>
                <a:gd name="T37" fmla="*/ 16222 h 229"/>
                <a:gd name="T38" fmla="*/ 14357 w 115"/>
                <a:gd name="T39" fmla="*/ 16222 h 229"/>
                <a:gd name="T40" fmla="*/ 20817 w 115"/>
                <a:gd name="T41" fmla="*/ 0 h 2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5" h="229">
                  <a:moveTo>
                    <a:pt x="114" y="199"/>
                  </a:moveTo>
                  <a:cubicBezTo>
                    <a:pt x="114" y="209"/>
                    <a:pt x="114" y="217"/>
                    <a:pt x="114" y="225"/>
                  </a:cubicBezTo>
                  <a:lnTo>
                    <a:pt x="82" y="225"/>
                  </a:lnTo>
                  <a:cubicBezTo>
                    <a:pt x="82" y="217"/>
                    <a:pt x="82" y="209"/>
                    <a:pt x="82" y="201"/>
                  </a:cubicBezTo>
                  <a:cubicBezTo>
                    <a:pt x="74" y="215"/>
                    <a:pt x="66" y="228"/>
                    <a:pt x="42" y="228"/>
                  </a:cubicBezTo>
                  <a:cubicBezTo>
                    <a:pt x="10" y="228"/>
                    <a:pt x="0" y="201"/>
                    <a:pt x="0" y="167"/>
                  </a:cubicBezTo>
                  <a:lnTo>
                    <a:pt x="0" y="64"/>
                  </a:lnTo>
                  <a:lnTo>
                    <a:pt x="34" y="64"/>
                  </a:lnTo>
                  <a:lnTo>
                    <a:pt x="34" y="162"/>
                  </a:lnTo>
                  <a:cubicBezTo>
                    <a:pt x="34" y="185"/>
                    <a:pt x="40" y="196"/>
                    <a:pt x="55" y="196"/>
                  </a:cubicBezTo>
                  <a:cubicBezTo>
                    <a:pt x="74" y="196"/>
                    <a:pt x="79" y="178"/>
                    <a:pt x="79" y="156"/>
                  </a:cubicBezTo>
                  <a:lnTo>
                    <a:pt x="79" y="64"/>
                  </a:lnTo>
                  <a:lnTo>
                    <a:pt x="114" y="64"/>
                  </a:lnTo>
                  <a:lnTo>
                    <a:pt x="114" y="199"/>
                  </a:lnTo>
                  <a:close/>
                  <a:moveTo>
                    <a:pt x="58" y="0"/>
                  </a:moveTo>
                  <a:lnTo>
                    <a:pt x="90" y="0"/>
                  </a:lnTo>
                  <a:lnTo>
                    <a:pt x="61" y="45"/>
                  </a:lnTo>
                  <a:lnTo>
                    <a:pt x="40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423">
              <a:extLst>
                <a:ext uri="{FF2B5EF4-FFF2-40B4-BE49-F238E27FC236}">
                  <a16:creationId xmlns:a16="http://schemas.microsoft.com/office/drawing/2014/main" id="{83BA282A-1833-4B6F-8C79-073F52CE0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6186" y="6453184"/>
              <a:ext cx="44450" cy="85725"/>
            </a:xfrm>
            <a:custGeom>
              <a:avLst/>
              <a:gdLst>
                <a:gd name="T0" fmla="*/ 44089 w 123"/>
                <a:gd name="T1" fmla="*/ 1076 h 239"/>
                <a:gd name="T2" fmla="*/ 44089 w 123"/>
                <a:gd name="T3" fmla="*/ 76041 h 239"/>
                <a:gd name="T4" fmla="*/ 44089 w 123"/>
                <a:gd name="T5" fmla="*/ 85366 h 239"/>
                <a:gd name="T6" fmla="*/ 32524 w 123"/>
                <a:gd name="T7" fmla="*/ 85366 h 239"/>
                <a:gd name="T8" fmla="*/ 32524 w 123"/>
                <a:gd name="T9" fmla="*/ 76041 h 239"/>
                <a:gd name="T10" fmla="*/ 18430 w 123"/>
                <a:gd name="T11" fmla="*/ 85366 h 239"/>
                <a:gd name="T12" fmla="*/ 0 w 123"/>
                <a:gd name="T13" fmla="*/ 55954 h 239"/>
                <a:gd name="T14" fmla="*/ 18430 w 123"/>
                <a:gd name="T15" fmla="*/ 25466 h 239"/>
                <a:gd name="T16" fmla="*/ 31802 w 123"/>
                <a:gd name="T17" fmla="*/ 35151 h 239"/>
                <a:gd name="T18" fmla="*/ 31802 w 123"/>
                <a:gd name="T19" fmla="*/ 0 h 239"/>
                <a:gd name="T20" fmla="*/ 44089 w 123"/>
                <a:gd name="T21" fmla="*/ 1076 h 239"/>
                <a:gd name="T22" fmla="*/ 30717 w 123"/>
                <a:gd name="T23" fmla="*/ 55954 h 239"/>
                <a:gd name="T24" fmla="*/ 20960 w 123"/>
                <a:gd name="T25" fmla="*/ 36227 h 239"/>
                <a:gd name="T26" fmla="*/ 11564 w 123"/>
                <a:gd name="T27" fmla="*/ 54878 h 239"/>
                <a:gd name="T28" fmla="*/ 20960 w 123"/>
                <a:gd name="T29" fmla="*/ 76041 h 239"/>
                <a:gd name="T30" fmla="*/ 30717 w 123"/>
                <a:gd name="T31" fmla="*/ 55954 h 2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3" h="239">
                  <a:moveTo>
                    <a:pt x="122" y="3"/>
                  </a:moveTo>
                  <a:lnTo>
                    <a:pt x="122" y="212"/>
                  </a:lnTo>
                  <a:lnTo>
                    <a:pt x="122" y="238"/>
                  </a:lnTo>
                  <a:lnTo>
                    <a:pt x="90" y="238"/>
                  </a:lnTo>
                  <a:lnTo>
                    <a:pt x="90" y="212"/>
                  </a:lnTo>
                  <a:cubicBezTo>
                    <a:pt x="85" y="225"/>
                    <a:pt x="74" y="238"/>
                    <a:pt x="51" y="238"/>
                  </a:cubicBezTo>
                  <a:cubicBezTo>
                    <a:pt x="13" y="238"/>
                    <a:pt x="0" y="201"/>
                    <a:pt x="0" y="156"/>
                  </a:cubicBezTo>
                  <a:cubicBezTo>
                    <a:pt x="0" y="103"/>
                    <a:pt x="19" y="71"/>
                    <a:pt x="51" y="71"/>
                  </a:cubicBezTo>
                  <a:cubicBezTo>
                    <a:pt x="72" y="71"/>
                    <a:pt x="82" y="85"/>
                    <a:pt x="88" y="98"/>
                  </a:cubicBezTo>
                  <a:lnTo>
                    <a:pt x="88" y="0"/>
                  </a:lnTo>
                  <a:lnTo>
                    <a:pt x="122" y="3"/>
                  </a:lnTo>
                  <a:close/>
                  <a:moveTo>
                    <a:pt x="85" y="156"/>
                  </a:moveTo>
                  <a:cubicBezTo>
                    <a:pt x="85" y="124"/>
                    <a:pt x="77" y="101"/>
                    <a:pt x="58" y="101"/>
                  </a:cubicBezTo>
                  <a:cubicBezTo>
                    <a:pt x="40" y="101"/>
                    <a:pt x="32" y="122"/>
                    <a:pt x="32" y="153"/>
                  </a:cubicBezTo>
                  <a:cubicBezTo>
                    <a:pt x="35" y="193"/>
                    <a:pt x="40" y="212"/>
                    <a:pt x="58" y="212"/>
                  </a:cubicBezTo>
                  <a:cubicBezTo>
                    <a:pt x="80" y="212"/>
                    <a:pt x="85" y="188"/>
                    <a:pt x="85" y="1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424">
              <a:extLst>
                <a:ext uri="{FF2B5EF4-FFF2-40B4-BE49-F238E27FC236}">
                  <a16:creationId xmlns:a16="http://schemas.microsoft.com/office/drawing/2014/main" id="{FB1E6D31-D0C6-4739-8D17-446AD147F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8574" y="6478584"/>
              <a:ext cx="42862" cy="60325"/>
            </a:xfrm>
            <a:custGeom>
              <a:avLst/>
              <a:gdLst>
                <a:gd name="T0" fmla="*/ 39565 w 117"/>
                <a:gd name="T1" fmla="*/ 56016 h 168"/>
                <a:gd name="T2" fmla="*/ 24179 w 117"/>
                <a:gd name="T3" fmla="*/ 59966 h 168"/>
                <a:gd name="T4" fmla="*/ 0 w 117"/>
                <a:gd name="T5" fmla="*/ 30522 h 168"/>
                <a:gd name="T6" fmla="*/ 21248 w 117"/>
                <a:gd name="T7" fmla="*/ 0 h 168"/>
                <a:gd name="T8" fmla="*/ 42496 w 117"/>
                <a:gd name="T9" fmla="*/ 31240 h 168"/>
                <a:gd name="T10" fmla="*/ 42496 w 117"/>
                <a:gd name="T11" fmla="*/ 34112 h 168"/>
                <a:gd name="T12" fmla="*/ 11723 w 117"/>
                <a:gd name="T13" fmla="*/ 34112 h 168"/>
                <a:gd name="T14" fmla="*/ 25278 w 117"/>
                <a:gd name="T15" fmla="*/ 50271 h 168"/>
                <a:gd name="T16" fmla="*/ 38832 w 117"/>
                <a:gd name="T17" fmla="*/ 45603 h 168"/>
                <a:gd name="T18" fmla="*/ 39565 w 117"/>
                <a:gd name="T19" fmla="*/ 56016 h 168"/>
                <a:gd name="T20" fmla="*/ 30040 w 117"/>
                <a:gd name="T21" fmla="*/ 24776 h 168"/>
                <a:gd name="T22" fmla="*/ 21248 w 117"/>
                <a:gd name="T23" fmla="*/ 9695 h 168"/>
                <a:gd name="T24" fmla="*/ 11723 w 117"/>
                <a:gd name="T25" fmla="*/ 24776 h 168"/>
                <a:gd name="T26" fmla="*/ 30040 w 117"/>
                <a:gd name="T27" fmla="*/ 24776 h 1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7" h="168">
                  <a:moveTo>
                    <a:pt x="108" y="156"/>
                  </a:moveTo>
                  <a:cubicBezTo>
                    <a:pt x="100" y="159"/>
                    <a:pt x="87" y="167"/>
                    <a:pt x="66" y="167"/>
                  </a:cubicBezTo>
                  <a:cubicBezTo>
                    <a:pt x="18" y="167"/>
                    <a:pt x="0" y="130"/>
                    <a:pt x="0" y="85"/>
                  </a:cubicBezTo>
                  <a:cubicBezTo>
                    <a:pt x="0" y="37"/>
                    <a:pt x="24" y="0"/>
                    <a:pt x="58" y="0"/>
                  </a:cubicBezTo>
                  <a:cubicBezTo>
                    <a:pt x="90" y="0"/>
                    <a:pt x="116" y="21"/>
                    <a:pt x="116" y="87"/>
                  </a:cubicBezTo>
                  <a:lnTo>
                    <a:pt x="116" y="95"/>
                  </a:lnTo>
                  <a:lnTo>
                    <a:pt x="32" y="95"/>
                  </a:lnTo>
                  <a:cubicBezTo>
                    <a:pt x="32" y="122"/>
                    <a:pt x="42" y="140"/>
                    <a:pt x="69" y="140"/>
                  </a:cubicBezTo>
                  <a:cubicBezTo>
                    <a:pt x="90" y="140"/>
                    <a:pt x="100" y="132"/>
                    <a:pt x="106" y="127"/>
                  </a:cubicBezTo>
                  <a:lnTo>
                    <a:pt x="108" y="156"/>
                  </a:lnTo>
                  <a:close/>
                  <a:moveTo>
                    <a:pt x="82" y="69"/>
                  </a:moveTo>
                  <a:cubicBezTo>
                    <a:pt x="82" y="40"/>
                    <a:pt x="74" y="27"/>
                    <a:pt x="58" y="27"/>
                  </a:cubicBezTo>
                  <a:cubicBezTo>
                    <a:pt x="40" y="27"/>
                    <a:pt x="32" y="48"/>
                    <a:pt x="32" y="69"/>
                  </a:cubicBezTo>
                  <a:lnTo>
                    <a:pt x="82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425">
              <a:extLst>
                <a:ext uri="{FF2B5EF4-FFF2-40B4-BE49-F238E27FC236}">
                  <a16:creationId xmlns:a16="http://schemas.microsoft.com/office/drawing/2014/main" id="{A9C59CAD-6A35-4998-B84E-8937CDC80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0186" y="6635746"/>
              <a:ext cx="14288" cy="31750"/>
            </a:xfrm>
            <a:custGeom>
              <a:avLst/>
              <a:gdLst>
                <a:gd name="T0" fmla="*/ 0 w 39"/>
                <a:gd name="T1" fmla="*/ 0 h 86"/>
                <a:gd name="T2" fmla="*/ 13922 w 39"/>
                <a:gd name="T3" fmla="*/ 0 h 86"/>
                <a:gd name="T4" fmla="*/ 13922 w 39"/>
                <a:gd name="T5" fmla="*/ 5169 h 86"/>
                <a:gd name="T6" fmla="*/ 5129 w 39"/>
                <a:gd name="T7" fmla="*/ 5169 h 86"/>
                <a:gd name="T8" fmla="*/ 5129 w 39"/>
                <a:gd name="T9" fmla="*/ 12922 h 86"/>
                <a:gd name="T10" fmla="*/ 12823 w 39"/>
                <a:gd name="T11" fmla="*/ 12922 h 86"/>
                <a:gd name="T12" fmla="*/ 12823 w 39"/>
                <a:gd name="T13" fmla="*/ 17721 h 86"/>
                <a:gd name="T14" fmla="*/ 5129 w 39"/>
                <a:gd name="T15" fmla="*/ 17721 h 86"/>
                <a:gd name="T16" fmla="*/ 5129 w 39"/>
                <a:gd name="T17" fmla="*/ 26581 h 86"/>
                <a:gd name="T18" fmla="*/ 13922 w 39"/>
                <a:gd name="T19" fmla="*/ 26581 h 86"/>
                <a:gd name="T20" fmla="*/ 13922 w 39"/>
                <a:gd name="T21" fmla="*/ 31381 h 86"/>
                <a:gd name="T22" fmla="*/ 0 w 39"/>
                <a:gd name="T23" fmla="*/ 31381 h 86"/>
                <a:gd name="T24" fmla="*/ 0 w 39"/>
                <a:gd name="T25" fmla="*/ 0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86">
                  <a:moveTo>
                    <a:pt x="0" y="0"/>
                  </a:moveTo>
                  <a:lnTo>
                    <a:pt x="38" y="0"/>
                  </a:lnTo>
                  <a:lnTo>
                    <a:pt x="38" y="14"/>
                  </a:lnTo>
                  <a:lnTo>
                    <a:pt x="14" y="14"/>
                  </a:lnTo>
                  <a:lnTo>
                    <a:pt x="14" y="35"/>
                  </a:lnTo>
                  <a:lnTo>
                    <a:pt x="35" y="35"/>
                  </a:lnTo>
                  <a:lnTo>
                    <a:pt x="35" y="48"/>
                  </a:lnTo>
                  <a:lnTo>
                    <a:pt x="14" y="48"/>
                  </a:lnTo>
                  <a:lnTo>
                    <a:pt x="14" y="72"/>
                  </a:lnTo>
                  <a:lnTo>
                    <a:pt x="38" y="72"/>
                  </a:lnTo>
                  <a:lnTo>
                    <a:pt x="38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426">
              <a:extLst>
                <a:ext uri="{FF2B5EF4-FFF2-40B4-BE49-F238E27FC236}">
                  <a16:creationId xmlns:a16="http://schemas.microsoft.com/office/drawing/2014/main" id="{CDD8F389-A11E-46C0-82E4-A98CC095F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7649" y="6634159"/>
              <a:ext cx="15875" cy="31750"/>
            </a:xfrm>
            <a:custGeom>
              <a:avLst/>
              <a:gdLst>
                <a:gd name="T0" fmla="*/ 0 w 43"/>
                <a:gd name="T1" fmla="*/ 26581 h 86"/>
                <a:gd name="T2" fmla="*/ 5907 w 43"/>
                <a:gd name="T3" fmla="*/ 28427 h 86"/>
                <a:gd name="T4" fmla="*/ 9968 w 43"/>
                <a:gd name="T5" fmla="*/ 23628 h 86"/>
                <a:gd name="T6" fmla="*/ 7015 w 43"/>
                <a:gd name="T7" fmla="*/ 18459 h 86"/>
                <a:gd name="T8" fmla="*/ 4799 w 43"/>
                <a:gd name="T9" fmla="*/ 16613 h 86"/>
                <a:gd name="T10" fmla="*/ 1108 w 43"/>
                <a:gd name="T11" fmla="*/ 8860 h 86"/>
                <a:gd name="T12" fmla="*/ 8860 w 43"/>
                <a:gd name="T13" fmla="*/ 0 h 86"/>
                <a:gd name="T14" fmla="*/ 13660 w 43"/>
                <a:gd name="T15" fmla="*/ 1108 h 86"/>
                <a:gd name="T16" fmla="*/ 13660 w 43"/>
                <a:gd name="T17" fmla="*/ 5907 h 86"/>
                <a:gd name="T18" fmla="*/ 8860 w 43"/>
                <a:gd name="T19" fmla="*/ 4799 h 86"/>
                <a:gd name="T20" fmla="*/ 4799 w 43"/>
                <a:gd name="T21" fmla="*/ 8860 h 86"/>
                <a:gd name="T22" fmla="*/ 7753 w 43"/>
                <a:gd name="T23" fmla="*/ 12552 h 86"/>
                <a:gd name="T24" fmla="*/ 10706 w 43"/>
                <a:gd name="T25" fmla="*/ 14767 h 86"/>
                <a:gd name="T26" fmla="*/ 15506 w 43"/>
                <a:gd name="T27" fmla="*/ 22520 h 86"/>
                <a:gd name="T28" fmla="*/ 7015 w 43"/>
                <a:gd name="T29" fmla="*/ 31381 h 86"/>
                <a:gd name="T30" fmla="*/ 1108 w 43"/>
                <a:gd name="T31" fmla="*/ 30273 h 86"/>
                <a:gd name="T32" fmla="*/ 0 w 43"/>
                <a:gd name="T33" fmla="*/ 26581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" h="86">
                  <a:moveTo>
                    <a:pt x="0" y="72"/>
                  </a:moveTo>
                  <a:cubicBezTo>
                    <a:pt x="3" y="74"/>
                    <a:pt x="8" y="77"/>
                    <a:pt x="16" y="77"/>
                  </a:cubicBezTo>
                  <a:cubicBezTo>
                    <a:pt x="21" y="77"/>
                    <a:pt x="27" y="74"/>
                    <a:pt x="27" y="64"/>
                  </a:cubicBezTo>
                  <a:cubicBezTo>
                    <a:pt x="27" y="58"/>
                    <a:pt x="24" y="56"/>
                    <a:pt x="19" y="50"/>
                  </a:cubicBezTo>
                  <a:lnTo>
                    <a:pt x="13" y="45"/>
                  </a:lnTo>
                  <a:cubicBezTo>
                    <a:pt x="5" y="40"/>
                    <a:pt x="3" y="34"/>
                    <a:pt x="3" y="24"/>
                  </a:cubicBezTo>
                  <a:cubicBezTo>
                    <a:pt x="3" y="8"/>
                    <a:pt x="13" y="0"/>
                    <a:pt x="24" y="0"/>
                  </a:cubicBezTo>
                  <a:cubicBezTo>
                    <a:pt x="32" y="0"/>
                    <a:pt x="37" y="3"/>
                    <a:pt x="37" y="3"/>
                  </a:cubicBezTo>
                  <a:lnTo>
                    <a:pt x="37" y="16"/>
                  </a:lnTo>
                  <a:cubicBezTo>
                    <a:pt x="35" y="13"/>
                    <a:pt x="29" y="13"/>
                    <a:pt x="24" y="13"/>
                  </a:cubicBezTo>
                  <a:cubicBezTo>
                    <a:pt x="19" y="13"/>
                    <a:pt x="13" y="19"/>
                    <a:pt x="13" y="24"/>
                  </a:cubicBezTo>
                  <a:cubicBezTo>
                    <a:pt x="13" y="29"/>
                    <a:pt x="16" y="32"/>
                    <a:pt x="21" y="34"/>
                  </a:cubicBezTo>
                  <a:lnTo>
                    <a:pt x="29" y="40"/>
                  </a:lnTo>
                  <a:cubicBezTo>
                    <a:pt x="37" y="45"/>
                    <a:pt x="42" y="50"/>
                    <a:pt x="42" y="61"/>
                  </a:cubicBezTo>
                  <a:cubicBezTo>
                    <a:pt x="42" y="77"/>
                    <a:pt x="32" y="85"/>
                    <a:pt x="19" y="85"/>
                  </a:cubicBezTo>
                  <a:cubicBezTo>
                    <a:pt x="11" y="85"/>
                    <a:pt x="5" y="85"/>
                    <a:pt x="3" y="82"/>
                  </a:cubicBezTo>
                  <a:lnTo>
                    <a:pt x="0" y="7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427">
              <a:extLst>
                <a:ext uri="{FF2B5EF4-FFF2-40B4-BE49-F238E27FC236}">
                  <a16:creationId xmlns:a16="http://schemas.microsoft.com/office/drawing/2014/main" id="{5C90C6F6-C7D6-4BE2-88A4-F188A72BB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1936" y="6635746"/>
              <a:ext cx="17463" cy="31750"/>
            </a:xfrm>
            <a:custGeom>
              <a:avLst/>
              <a:gdLst>
                <a:gd name="T0" fmla="*/ 17107 w 49"/>
                <a:gd name="T1" fmla="*/ 30273 h 86"/>
                <a:gd name="T2" fmla="*/ 11404 w 49"/>
                <a:gd name="T3" fmla="*/ 31381 h 86"/>
                <a:gd name="T4" fmla="*/ 0 w 49"/>
                <a:gd name="T5" fmla="*/ 15875 h 86"/>
                <a:gd name="T6" fmla="*/ 11404 w 49"/>
                <a:gd name="T7" fmla="*/ 0 h 86"/>
                <a:gd name="T8" fmla="*/ 17107 w 49"/>
                <a:gd name="T9" fmla="*/ 1108 h 86"/>
                <a:gd name="T10" fmla="*/ 17107 w 49"/>
                <a:gd name="T11" fmla="*/ 5907 h 86"/>
                <a:gd name="T12" fmla="*/ 12474 w 49"/>
                <a:gd name="T13" fmla="*/ 4061 h 86"/>
                <a:gd name="T14" fmla="*/ 5702 w 49"/>
                <a:gd name="T15" fmla="*/ 14767 h 86"/>
                <a:gd name="T16" fmla="*/ 12474 w 49"/>
                <a:gd name="T17" fmla="*/ 25474 h 86"/>
                <a:gd name="T18" fmla="*/ 17107 w 49"/>
                <a:gd name="T19" fmla="*/ 23628 h 86"/>
                <a:gd name="T20" fmla="*/ 17107 w 49"/>
                <a:gd name="T21" fmla="*/ 30273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" h="86">
                  <a:moveTo>
                    <a:pt x="48" y="82"/>
                  </a:moveTo>
                  <a:cubicBezTo>
                    <a:pt x="46" y="85"/>
                    <a:pt x="40" y="85"/>
                    <a:pt x="32" y="85"/>
                  </a:cubicBezTo>
                  <a:cubicBezTo>
                    <a:pt x="11" y="85"/>
                    <a:pt x="0" y="67"/>
                    <a:pt x="0" y="43"/>
                  </a:cubicBezTo>
                  <a:cubicBezTo>
                    <a:pt x="0" y="19"/>
                    <a:pt x="11" y="0"/>
                    <a:pt x="32" y="0"/>
                  </a:cubicBezTo>
                  <a:cubicBezTo>
                    <a:pt x="40" y="0"/>
                    <a:pt x="46" y="3"/>
                    <a:pt x="48" y="3"/>
                  </a:cubicBezTo>
                  <a:lnTo>
                    <a:pt x="48" y="16"/>
                  </a:lnTo>
                  <a:cubicBezTo>
                    <a:pt x="46" y="14"/>
                    <a:pt x="40" y="11"/>
                    <a:pt x="35" y="11"/>
                  </a:cubicBezTo>
                  <a:cubicBezTo>
                    <a:pt x="24" y="11"/>
                    <a:pt x="16" y="19"/>
                    <a:pt x="16" y="40"/>
                  </a:cubicBezTo>
                  <a:cubicBezTo>
                    <a:pt x="16" y="61"/>
                    <a:pt x="24" y="69"/>
                    <a:pt x="35" y="69"/>
                  </a:cubicBezTo>
                  <a:cubicBezTo>
                    <a:pt x="40" y="69"/>
                    <a:pt x="46" y="67"/>
                    <a:pt x="48" y="64"/>
                  </a:cubicBezTo>
                  <a:lnTo>
                    <a:pt x="48" y="8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428">
              <a:extLst>
                <a:ext uri="{FF2B5EF4-FFF2-40B4-BE49-F238E27FC236}">
                  <a16:creationId xmlns:a16="http://schemas.microsoft.com/office/drawing/2014/main" id="{BB1F92B5-3DF0-45CF-A3F3-BD1716DD5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574" y="6635746"/>
              <a:ext cx="17462" cy="31750"/>
            </a:xfrm>
            <a:custGeom>
              <a:avLst/>
              <a:gdLst>
                <a:gd name="T0" fmla="*/ 1069 w 49"/>
                <a:gd name="T1" fmla="*/ 0 h 86"/>
                <a:gd name="T2" fmla="*/ 8553 w 49"/>
                <a:gd name="T3" fmla="*/ 0 h 86"/>
                <a:gd name="T4" fmla="*/ 16037 w 49"/>
                <a:gd name="T5" fmla="*/ 7753 h 86"/>
                <a:gd name="T6" fmla="*/ 11404 w 49"/>
                <a:gd name="T7" fmla="*/ 14767 h 86"/>
                <a:gd name="T8" fmla="*/ 11404 w 49"/>
                <a:gd name="T9" fmla="*/ 14767 h 86"/>
                <a:gd name="T10" fmla="*/ 14255 w 49"/>
                <a:gd name="T11" fmla="*/ 18828 h 86"/>
                <a:gd name="T12" fmla="*/ 17106 w 49"/>
                <a:gd name="T13" fmla="*/ 30273 h 86"/>
                <a:gd name="T14" fmla="*/ 12473 w 49"/>
                <a:gd name="T15" fmla="*/ 30273 h 86"/>
                <a:gd name="T16" fmla="*/ 9622 w 49"/>
                <a:gd name="T17" fmla="*/ 20674 h 86"/>
                <a:gd name="T18" fmla="*/ 5702 w 49"/>
                <a:gd name="T19" fmla="*/ 17721 h 86"/>
                <a:gd name="T20" fmla="*/ 4633 w 49"/>
                <a:gd name="T21" fmla="*/ 17721 h 86"/>
                <a:gd name="T22" fmla="*/ 4633 w 49"/>
                <a:gd name="T23" fmla="*/ 31381 h 86"/>
                <a:gd name="T24" fmla="*/ 0 w 49"/>
                <a:gd name="T25" fmla="*/ 31381 h 86"/>
                <a:gd name="T26" fmla="*/ 0 w 49"/>
                <a:gd name="T27" fmla="*/ 0 h 86"/>
                <a:gd name="T28" fmla="*/ 1069 w 49"/>
                <a:gd name="T29" fmla="*/ 0 h 86"/>
                <a:gd name="T30" fmla="*/ 6771 w 49"/>
                <a:gd name="T31" fmla="*/ 13660 h 86"/>
                <a:gd name="T32" fmla="*/ 10335 w 49"/>
                <a:gd name="T33" fmla="*/ 8860 h 86"/>
                <a:gd name="T34" fmla="*/ 6771 w 49"/>
                <a:gd name="T35" fmla="*/ 4061 h 86"/>
                <a:gd name="T36" fmla="*/ 4633 w 49"/>
                <a:gd name="T37" fmla="*/ 4061 h 86"/>
                <a:gd name="T38" fmla="*/ 4633 w 49"/>
                <a:gd name="T39" fmla="*/ 12922 h 86"/>
                <a:gd name="T40" fmla="*/ 6771 w 49"/>
                <a:gd name="T41" fmla="*/ 12922 h 86"/>
                <a:gd name="T42" fmla="*/ 6771 w 49"/>
                <a:gd name="T43" fmla="*/ 13660 h 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9" h="86">
                  <a:moveTo>
                    <a:pt x="3" y="0"/>
                  </a:moveTo>
                  <a:lnTo>
                    <a:pt x="24" y="0"/>
                  </a:lnTo>
                  <a:cubicBezTo>
                    <a:pt x="37" y="0"/>
                    <a:pt x="45" y="8"/>
                    <a:pt x="45" y="21"/>
                  </a:cubicBezTo>
                  <a:cubicBezTo>
                    <a:pt x="45" y="32"/>
                    <a:pt x="40" y="40"/>
                    <a:pt x="32" y="40"/>
                  </a:cubicBezTo>
                  <a:cubicBezTo>
                    <a:pt x="35" y="40"/>
                    <a:pt x="37" y="43"/>
                    <a:pt x="40" y="51"/>
                  </a:cubicBezTo>
                  <a:lnTo>
                    <a:pt x="48" y="82"/>
                  </a:lnTo>
                  <a:lnTo>
                    <a:pt x="35" y="82"/>
                  </a:lnTo>
                  <a:lnTo>
                    <a:pt x="27" y="56"/>
                  </a:lnTo>
                  <a:cubicBezTo>
                    <a:pt x="24" y="51"/>
                    <a:pt x="21" y="48"/>
                    <a:pt x="16" y="48"/>
                  </a:cubicBez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3" y="0"/>
                  </a:lnTo>
                  <a:close/>
                  <a:moveTo>
                    <a:pt x="19" y="37"/>
                  </a:moveTo>
                  <a:cubicBezTo>
                    <a:pt x="27" y="37"/>
                    <a:pt x="29" y="32"/>
                    <a:pt x="29" y="24"/>
                  </a:cubicBezTo>
                  <a:cubicBezTo>
                    <a:pt x="29" y="14"/>
                    <a:pt x="24" y="11"/>
                    <a:pt x="19" y="11"/>
                  </a:cubicBezTo>
                  <a:lnTo>
                    <a:pt x="13" y="11"/>
                  </a:lnTo>
                  <a:lnTo>
                    <a:pt x="13" y="35"/>
                  </a:lnTo>
                  <a:lnTo>
                    <a:pt x="19" y="35"/>
                  </a:lnTo>
                  <a:lnTo>
                    <a:pt x="19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429">
              <a:extLst>
                <a:ext uri="{FF2B5EF4-FFF2-40B4-BE49-F238E27FC236}">
                  <a16:creationId xmlns:a16="http://schemas.microsoft.com/office/drawing/2014/main" id="{50CD5973-04B0-4A65-AAD6-8E182F579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3211" y="6635746"/>
              <a:ext cx="4763" cy="30163"/>
            </a:xfrm>
            <a:custGeom>
              <a:avLst/>
              <a:gdLst>
                <a:gd name="T0" fmla="*/ 0 w 14"/>
                <a:gd name="T1" fmla="*/ 0 h 83"/>
                <a:gd name="T2" fmla="*/ 4423 w 14"/>
                <a:gd name="T3" fmla="*/ 0 h 83"/>
                <a:gd name="T4" fmla="*/ 4423 w 14"/>
                <a:gd name="T5" fmla="*/ 29800 h 83"/>
                <a:gd name="T6" fmla="*/ 0 w 14"/>
                <a:gd name="T7" fmla="*/ 29800 h 83"/>
                <a:gd name="T8" fmla="*/ 0 w 14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83">
                  <a:moveTo>
                    <a:pt x="0" y="0"/>
                  </a:moveTo>
                  <a:lnTo>
                    <a:pt x="13" y="0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430">
              <a:extLst>
                <a:ext uri="{FF2B5EF4-FFF2-40B4-BE49-F238E27FC236}">
                  <a16:creationId xmlns:a16="http://schemas.microsoft.com/office/drawing/2014/main" id="{19FF6117-5985-4CB4-8DFF-CE9148B62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9561" y="6634159"/>
              <a:ext cx="15875" cy="30162"/>
            </a:xfrm>
            <a:custGeom>
              <a:avLst/>
              <a:gdLst>
                <a:gd name="T0" fmla="*/ 0 w 44"/>
                <a:gd name="T1" fmla="*/ 4613 h 85"/>
                <a:gd name="T2" fmla="*/ 0 w 44"/>
                <a:gd name="T3" fmla="*/ 0 h 85"/>
                <a:gd name="T4" fmla="*/ 15514 w 44"/>
                <a:gd name="T5" fmla="*/ 0 h 85"/>
                <a:gd name="T6" fmla="*/ 15514 w 44"/>
                <a:gd name="T7" fmla="*/ 4613 h 85"/>
                <a:gd name="T8" fmla="*/ 9741 w 44"/>
                <a:gd name="T9" fmla="*/ 4613 h 85"/>
                <a:gd name="T10" fmla="*/ 9741 w 44"/>
                <a:gd name="T11" fmla="*/ 29807 h 85"/>
                <a:gd name="T12" fmla="*/ 4690 w 44"/>
                <a:gd name="T13" fmla="*/ 29807 h 85"/>
                <a:gd name="T14" fmla="*/ 4690 w 44"/>
                <a:gd name="T15" fmla="*/ 4613 h 85"/>
                <a:gd name="T16" fmla="*/ 0 w 44"/>
                <a:gd name="T17" fmla="*/ 4613 h 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" h="85">
                  <a:moveTo>
                    <a:pt x="0" y="1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13"/>
                  </a:lnTo>
                  <a:lnTo>
                    <a:pt x="27" y="13"/>
                  </a:lnTo>
                  <a:lnTo>
                    <a:pt x="27" y="84"/>
                  </a:lnTo>
                  <a:lnTo>
                    <a:pt x="13" y="84"/>
                  </a:lnTo>
                  <a:lnTo>
                    <a:pt x="13" y="13"/>
                  </a:lnTo>
                  <a:lnTo>
                    <a:pt x="0" y="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431">
              <a:extLst>
                <a:ext uri="{FF2B5EF4-FFF2-40B4-BE49-F238E27FC236}">
                  <a16:creationId xmlns:a16="http://schemas.microsoft.com/office/drawing/2014/main" id="{B9E5675D-DE10-4C5F-B45F-F1B81C0B5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436" y="6634159"/>
              <a:ext cx="19050" cy="30162"/>
            </a:xfrm>
            <a:custGeom>
              <a:avLst/>
              <a:gdLst>
                <a:gd name="T0" fmla="*/ 9525 w 54"/>
                <a:gd name="T1" fmla="*/ 0 h 85"/>
                <a:gd name="T2" fmla="*/ 18697 w 54"/>
                <a:gd name="T3" fmla="*/ 14904 h 85"/>
                <a:gd name="T4" fmla="*/ 9525 w 54"/>
                <a:gd name="T5" fmla="*/ 29807 h 85"/>
                <a:gd name="T6" fmla="*/ 0 w 54"/>
                <a:gd name="T7" fmla="*/ 14904 h 85"/>
                <a:gd name="T8" fmla="*/ 9525 w 54"/>
                <a:gd name="T9" fmla="*/ 0 h 85"/>
                <a:gd name="T10" fmla="*/ 9525 w 54"/>
                <a:gd name="T11" fmla="*/ 26259 h 85"/>
                <a:gd name="T12" fmla="*/ 14111 w 54"/>
                <a:gd name="T13" fmla="*/ 14904 h 85"/>
                <a:gd name="T14" fmla="*/ 9525 w 54"/>
                <a:gd name="T15" fmla="*/ 3548 h 85"/>
                <a:gd name="T16" fmla="*/ 4939 w 54"/>
                <a:gd name="T17" fmla="*/ 14904 h 85"/>
                <a:gd name="T18" fmla="*/ 9525 w 54"/>
                <a:gd name="T19" fmla="*/ 26259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" h="85">
                  <a:moveTo>
                    <a:pt x="27" y="0"/>
                  </a:moveTo>
                  <a:cubicBezTo>
                    <a:pt x="40" y="0"/>
                    <a:pt x="53" y="13"/>
                    <a:pt x="53" y="42"/>
                  </a:cubicBezTo>
                  <a:cubicBezTo>
                    <a:pt x="53" y="71"/>
                    <a:pt x="40" y="84"/>
                    <a:pt x="27" y="84"/>
                  </a:cubicBezTo>
                  <a:cubicBezTo>
                    <a:pt x="14" y="84"/>
                    <a:pt x="0" y="71"/>
                    <a:pt x="0" y="42"/>
                  </a:cubicBezTo>
                  <a:cubicBezTo>
                    <a:pt x="0" y="13"/>
                    <a:pt x="14" y="0"/>
                    <a:pt x="27" y="0"/>
                  </a:cubicBezTo>
                  <a:close/>
                  <a:moveTo>
                    <a:pt x="27" y="74"/>
                  </a:moveTo>
                  <a:cubicBezTo>
                    <a:pt x="35" y="74"/>
                    <a:pt x="40" y="66"/>
                    <a:pt x="40" y="42"/>
                  </a:cubicBezTo>
                  <a:cubicBezTo>
                    <a:pt x="40" y="18"/>
                    <a:pt x="35" y="10"/>
                    <a:pt x="27" y="10"/>
                  </a:cubicBezTo>
                  <a:cubicBezTo>
                    <a:pt x="19" y="10"/>
                    <a:pt x="14" y="18"/>
                    <a:pt x="14" y="42"/>
                  </a:cubicBezTo>
                  <a:cubicBezTo>
                    <a:pt x="14" y="66"/>
                    <a:pt x="19" y="74"/>
                    <a:pt x="27" y="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Freeform 432">
              <a:extLst>
                <a:ext uri="{FF2B5EF4-FFF2-40B4-BE49-F238E27FC236}">
                  <a16:creationId xmlns:a16="http://schemas.microsoft.com/office/drawing/2014/main" id="{175DA74D-5FDB-4F04-B585-81C1432D5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7661" y="6635746"/>
              <a:ext cx="17463" cy="31750"/>
            </a:xfrm>
            <a:custGeom>
              <a:avLst/>
              <a:gdLst>
                <a:gd name="T0" fmla="*/ 1069 w 49"/>
                <a:gd name="T1" fmla="*/ 0 h 86"/>
                <a:gd name="T2" fmla="*/ 8553 w 49"/>
                <a:gd name="T3" fmla="*/ 0 h 86"/>
                <a:gd name="T4" fmla="*/ 16037 w 49"/>
                <a:gd name="T5" fmla="*/ 7753 h 86"/>
                <a:gd name="T6" fmla="*/ 11404 w 49"/>
                <a:gd name="T7" fmla="*/ 14767 h 86"/>
                <a:gd name="T8" fmla="*/ 11404 w 49"/>
                <a:gd name="T9" fmla="*/ 14767 h 86"/>
                <a:gd name="T10" fmla="*/ 14256 w 49"/>
                <a:gd name="T11" fmla="*/ 18828 h 86"/>
                <a:gd name="T12" fmla="*/ 17107 w 49"/>
                <a:gd name="T13" fmla="*/ 30273 h 86"/>
                <a:gd name="T14" fmla="*/ 12474 w 49"/>
                <a:gd name="T15" fmla="*/ 30273 h 86"/>
                <a:gd name="T16" fmla="*/ 9622 w 49"/>
                <a:gd name="T17" fmla="*/ 20674 h 86"/>
                <a:gd name="T18" fmla="*/ 5702 w 49"/>
                <a:gd name="T19" fmla="*/ 17721 h 86"/>
                <a:gd name="T20" fmla="*/ 4633 w 49"/>
                <a:gd name="T21" fmla="*/ 17721 h 86"/>
                <a:gd name="T22" fmla="*/ 4633 w 49"/>
                <a:gd name="T23" fmla="*/ 31381 h 86"/>
                <a:gd name="T24" fmla="*/ 0 w 49"/>
                <a:gd name="T25" fmla="*/ 31381 h 86"/>
                <a:gd name="T26" fmla="*/ 0 w 49"/>
                <a:gd name="T27" fmla="*/ 0 h 86"/>
                <a:gd name="T28" fmla="*/ 1069 w 49"/>
                <a:gd name="T29" fmla="*/ 0 h 86"/>
                <a:gd name="T30" fmla="*/ 7484 w 49"/>
                <a:gd name="T31" fmla="*/ 13660 h 86"/>
                <a:gd name="T32" fmla="*/ 11404 w 49"/>
                <a:gd name="T33" fmla="*/ 8860 h 86"/>
                <a:gd name="T34" fmla="*/ 7484 w 49"/>
                <a:gd name="T35" fmla="*/ 4061 h 86"/>
                <a:gd name="T36" fmla="*/ 5702 w 49"/>
                <a:gd name="T37" fmla="*/ 4061 h 86"/>
                <a:gd name="T38" fmla="*/ 5702 w 49"/>
                <a:gd name="T39" fmla="*/ 12922 h 86"/>
                <a:gd name="T40" fmla="*/ 7484 w 49"/>
                <a:gd name="T41" fmla="*/ 12922 h 86"/>
                <a:gd name="T42" fmla="*/ 7484 w 49"/>
                <a:gd name="T43" fmla="*/ 13660 h 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9" h="86">
                  <a:moveTo>
                    <a:pt x="3" y="0"/>
                  </a:moveTo>
                  <a:lnTo>
                    <a:pt x="24" y="0"/>
                  </a:lnTo>
                  <a:cubicBezTo>
                    <a:pt x="37" y="0"/>
                    <a:pt x="45" y="8"/>
                    <a:pt x="45" y="21"/>
                  </a:cubicBezTo>
                  <a:cubicBezTo>
                    <a:pt x="45" y="32"/>
                    <a:pt x="40" y="40"/>
                    <a:pt x="32" y="40"/>
                  </a:cubicBezTo>
                  <a:cubicBezTo>
                    <a:pt x="35" y="40"/>
                    <a:pt x="37" y="43"/>
                    <a:pt x="40" y="51"/>
                  </a:cubicBezTo>
                  <a:lnTo>
                    <a:pt x="48" y="82"/>
                  </a:lnTo>
                  <a:lnTo>
                    <a:pt x="35" y="82"/>
                  </a:lnTo>
                  <a:lnTo>
                    <a:pt x="27" y="56"/>
                  </a:lnTo>
                  <a:cubicBezTo>
                    <a:pt x="24" y="51"/>
                    <a:pt x="21" y="48"/>
                    <a:pt x="16" y="48"/>
                  </a:cubicBez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3" y="0"/>
                  </a:lnTo>
                  <a:close/>
                  <a:moveTo>
                    <a:pt x="21" y="37"/>
                  </a:moveTo>
                  <a:cubicBezTo>
                    <a:pt x="29" y="37"/>
                    <a:pt x="32" y="32"/>
                    <a:pt x="32" y="24"/>
                  </a:cubicBezTo>
                  <a:cubicBezTo>
                    <a:pt x="32" y="14"/>
                    <a:pt x="27" y="11"/>
                    <a:pt x="21" y="11"/>
                  </a:cubicBezTo>
                  <a:lnTo>
                    <a:pt x="16" y="11"/>
                  </a:lnTo>
                  <a:lnTo>
                    <a:pt x="16" y="35"/>
                  </a:lnTo>
                  <a:lnTo>
                    <a:pt x="21" y="35"/>
                  </a:lnTo>
                  <a:lnTo>
                    <a:pt x="21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Freeform 433">
              <a:extLst>
                <a:ext uri="{FF2B5EF4-FFF2-40B4-BE49-F238E27FC236}">
                  <a16:creationId xmlns:a16="http://schemas.microsoft.com/office/drawing/2014/main" id="{0571E349-0B40-46AB-8509-00E53E302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299" y="6635746"/>
              <a:ext cx="4762" cy="30163"/>
            </a:xfrm>
            <a:custGeom>
              <a:avLst/>
              <a:gdLst>
                <a:gd name="T0" fmla="*/ 0 w 14"/>
                <a:gd name="T1" fmla="*/ 0 h 83"/>
                <a:gd name="T2" fmla="*/ 4422 w 14"/>
                <a:gd name="T3" fmla="*/ 0 h 83"/>
                <a:gd name="T4" fmla="*/ 4422 w 14"/>
                <a:gd name="T5" fmla="*/ 29800 h 83"/>
                <a:gd name="T6" fmla="*/ 0 w 14"/>
                <a:gd name="T7" fmla="*/ 29800 h 83"/>
                <a:gd name="T8" fmla="*/ 0 w 14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83">
                  <a:moveTo>
                    <a:pt x="0" y="0"/>
                  </a:moveTo>
                  <a:lnTo>
                    <a:pt x="13" y="0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Freeform 434">
              <a:extLst>
                <a:ext uri="{FF2B5EF4-FFF2-40B4-BE49-F238E27FC236}">
                  <a16:creationId xmlns:a16="http://schemas.microsoft.com/office/drawing/2014/main" id="{5B2C7FC4-5589-4FE4-AAD3-EFB775201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6236" y="6634159"/>
              <a:ext cx="19050" cy="30162"/>
            </a:xfrm>
            <a:custGeom>
              <a:avLst/>
              <a:gdLst>
                <a:gd name="T0" fmla="*/ 9172 w 54"/>
                <a:gd name="T1" fmla="*/ 0 h 85"/>
                <a:gd name="T2" fmla="*/ 18697 w 54"/>
                <a:gd name="T3" fmla="*/ 14904 h 85"/>
                <a:gd name="T4" fmla="*/ 9172 w 54"/>
                <a:gd name="T5" fmla="*/ 29807 h 85"/>
                <a:gd name="T6" fmla="*/ 0 w 54"/>
                <a:gd name="T7" fmla="*/ 14904 h 85"/>
                <a:gd name="T8" fmla="*/ 9172 w 54"/>
                <a:gd name="T9" fmla="*/ 0 h 85"/>
                <a:gd name="T10" fmla="*/ 9172 w 54"/>
                <a:gd name="T11" fmla="*/ 26259 h 85"/>
                <a:gd name="T12" fmla="*/ 13758 w 54"/>
                <a:gd name="T13" fmla="*/ 14904 h 85"/>
                <a:gd name="T14" fmla="*/ 9172 w 54"/>
                <a:gd name="T15" fmla="*/ 3548 h 85"/>
                <a:gd name="T16" fmla="*/ 4586 w 54"/>
                <a:gd name="T17" fmla="*/ 14904 h 85"/>
                <a:gd name="T18" fmla="*/ 9172 w 54"/>
                <a:gd name="T19" fmla="*/ 26259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" h="85">
                  <a:moveTo>
                    <a:pt x="26" y="0"/>
                  </a:moveTo>
                  <a:cubicBezTo>
                    <a:pt x="39" y="0"/>
                    <a:pt x="53" y="13"/>
                    <a:pt x="53" y="42"/>
                  </a:cubicBezTo>
                  <a:cubicBezTo>
                    <a:pt x="53" y="71"/>
                    <a:pt x="39" y="84"/>
                    <a:pt x="26" y="84"/>
                  </a:cubicBezTo>
                  <a:cubicBezTo>
                    <a:pt x="13" y="84"/>
                    <a:pt x="0" y="71"/>
                    <a:pt x="0" y="42"/>
                  </a:cubicBezTo>
                  <a:cubicBezTo>
                    <a:pt x="0" y="13"/>
                    <a:pt x="13" y="0"/>
                    <a:pt x="26" y="0"/>
                  </a:cubicBezTo>
                  <a:close/>
                  <a:moveTo>
                    <a:pt x="26" y="74"/>
                  </a:moveTo>
                  <a:cubicBezTo>
                    <a:pt x="34" y="74"/>
                    <a:pt x="39" y="66"/>
                    <a:pt x="39" y="42"/>
                  </a:cubicBezTo>
                  <a:cubicBezTo>
                    <a:pt x="39" y="18"/>
                    <a:pt x="34" y="10"/>
                    <a:pt x="26" y="10"/>
                  </a:cubicBezTo>
                  <a:cubicBezTo>
                    <a:pt x="18" y="10"/>
                    <a:pt x="13" y="18"/>
                    <a:pt x="13" y="42"/>
                  </a:cubicBezTo>
                  <a:cubicBezTo>
                    <a:pt x="13" y="66"/>
                    <a:pt x="18" y="74"/>
                    <a:pt x="26" y="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Freeform 435">
              <a:extLst>
                <a:ext uri="{FF2B5EF4-FFF2-40B4-BE49-F238E27FC236}">
                  <a16:creationId xmlns:a16="http://schemas.microsoft.com/office/drawing/2014/main" id="{944D4D67-ADC4-48DB-851F-71D5B85BC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6399" y="6635746"/>
              <a:ext cx="17462" cy="31750"/>
            </a:xfrm>
            <a:custGeom>
              <a:avLst/>
              <a:gdLst>
                <a:gd name="T0" fmla="*/ 1069 w 49"/>
                <a:gd name="T1" fmla="*/ 0 h 86"/>
                <a:gd name="T2" fmla="*/ 8553 w 49"/>
                <a:gd name="T3" fmla="*/ 0 h 86"/>
                <a:gd name="T4" fmla="*/ 16037 w 49"/>
                <a:gd name="T5" fmla="*/ 7753 h 86"/>
                <a:gd name="T6" fmla="*/ 11404 w 49"/>
                <a:gd name="T7" fmla="*/ 14767 h 86"/>
                <a:gd name="T8" fmla="*/ 11404 w 49"/>
                <a:gd name="T9" fmla="*/ 14767 h 86"/>
                <a:gd name="T10" fmla="*/ 14255 w 49"/>
                <a:gd name="T11" fmla="*/ 18828 h 86"/>
                <a:gd name="T12" fmla="*/ 17106 w 49"/>
                <a:gd name="T13" fmla="*/ 30273 h 86"/>
                <a:gd name="T14" fmla="*/ 12473 w 49"/>
                <a:gd name="T15" fmla="*/ 30273 h 86"/>
                <a:gd name="T16" fmla="*/ 9622 w 49"/>
                <a:gd name="T17" fmla="*/ 20674 h 86"/>
                <a:gd name="T18" fmla="*/ 5702 w 49"/>
                <a:gd name="T19" fmla="*/ 17721 h 86"/>
                <a:gd name="T20" fmla="*/ 4989 w 49"/>
                <a:gd name="T21" fmla="*/ 17721 h 86"/>
                <a:gd name="T22" fmla="*/ 4989 w 49"/>
                <a:gd name="T23" fmla="*/ 31381 h 86"/>
                <a:gd name="T24" fmla="*/ 0 w 49"/>
                <a:gd name="T25" fmla="*/ 31381 h 86"/>
                <a:gd name="T26" fmla="*/ 0 w 49"/>
                <a:gd name="T27" fmla="*/ 0 h 86"/>
                <a:gd name="T28" fmla="*/ 1069 w 49"/>
                <a:gd name="T29" fmla="*/ 0 h 86"/>
                <a:gd name="T30" fmla="*/ 6771 w 49"/>
                <a:gd name="T31" fmla="*/ 13660 h 86"/>
                <a:gd name="T32" fmla="*/ 10335 w 49"/>
                <a:gd name="T33" fmla="*/ 8860 h 86"/>
                <a:gd name="T34" fmla="*/ 6771 w 49"/>
                <a:gd name="T35" fmla="*/ 4061 h 86"/>
                <a:gd name="T36" fmla="*/ 4989 w 49"/>
                <a:gd name="T37" fmla="*/ 4061 h 86"/>
                <a:gd name="T38" fmla="*/ 4989 w 49"/>
                <a:gd name="T39" fmla="*/ 12922 h 86"/>
                <a:gd name="T40" fmla="*/ 6771 w 49"/>
                <a:gd name="T41" fmla="*/ 12922 h 86"/>
                <a:gd name="T42" fmla="*/ 6771 w 49"/>
                <a:gd name="T43" fmla="*/ 13660 h 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9" h="86">
                  <a:moveTo>
                    <a:pt x="3" y="0"/>
                  </a:moveTo>
                  <a:lnTo>
                    <a:pt x="24" y="0"/>
                  </a:lnTo>
                  <a:cubicBezTo>
                    <a:pt x="37" y="0"/>
                    <a:pt x="45" y="8"/>
                    <a:pt x="45" y="21"/>
                  </a:cubicBezTo>
                  <a:cubicBezTo>
                    <a:pt x="45" y="32"/>
                    <a:pt x="40" y="40"/>
                    <a:pt x="32" y="40"/>
                  </a:cubicBezTo>
                  <a:cubicBezTo>
                    <a:pt x="35" y="40"/>
                    <a:pt x="37" y="43"/>
                    <a:pt x="40" y="51"/>
                  </a:cubicBezTo>
                  <a:lnTo>
                    <a:pt x="48" y="82"/>
                  </a:lnTo>
                  <a:lnTo>
                    <a:pt x="35" y="82"/>
                  </a:lnTo>
                  <a:lnTo>
                    <a:pt x="27" y="56"/>
                  </a:lnTo>
                  <a:cubicBezTo>
                    <a:pt x="24" y="51"/>
                    <a:pt x="22" y="48"/>
                    <a:pt x="16" y="48"/>
                  </a:cubicBezTo>
                  <a:lnTo>
                    <a:pt x="14" y="48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3" y="0"/>
                  </a:lnTo>
                  <a:close/>
                  <a:moveTo>
                    <a:pt x="19" y="37"/>
                  </a:moveTo>
                  <a:cubicBezTo>
                    <a:pt x="27" y="37"/>
                    <a:pt x="29" y="32"/>
                    <a:pt x="29" y="24"/>
                  </a:cubicBezTo>
                  <a:cubicBezTo>
                    <a:pt x="29" y="14"/>
                    <a:pt x="24" y="11"/>
                    <a:pt x="19" y="11"/>
                  </a:cubicBezTo>
                  <a:lnTo>
                    <a:pt x="14" y="11"/>
                  </a:lnTo>
                  <a:lnTo>
                    <a:pt x="14" y="35"/>
                  </a:lnTo>
                  <a:lnTo>
                    <a:pt x="19" y="35"/>
                  </a:lnTo>
                  <a:lnTo>
                    <a:pt x="19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Freeform 436">
              <a:extLst>
                <a:ext uri="{FF2B5EF4-FFF2-40B4-BE49-F238E27FC236}">
                  <a16:creationId xmlns:a16="http://schemas.microsoft.com/office/drawing/2014/main" id="{058987AB-E1E7-4301-B5C1-187D78F06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036" y="6635746"/>
              <a:ext cx="14288" cy="31750"/>
            </a:xfrm>
            <a:custGeom>
              <a:avLst/>
              <a:gdLst>
                <a:gd name="T0" fmla="*/ 0 w 38"/>
                <a:gd name="T1" fmla="*/ 0 h 86"/>
                <a:gd name="T2" fmla="*/ 13912 w 38"/>
                <a:gd name="T3" fmla="*/ 0 h 86"/>
                <a:gd name="T4" fmla="*/ 13912 w 38"/>
                <a:gd name="T5" fmla="*/ 5169 h 86"/>
                <a:gd name="T6" fmla="*/ 4888 w 38"/>
                <a:gd name="T7" fmla="*/ 5169 h 86"/>
                <a:gd name="T8" fmla="*/ 4888 w 38"/>
                <a:gd name="T9" fmla="*/ 12922 h 86"/>
                <a:gd name="T10" fmla="*/ 12784 w 38"/>
                <a:gd name="T11" fmla="*/ 12922 h 86"/>
                <a:gd name="T12" fmla="*/ 12784 w 38"/>
                <a:gd name="T13" fmla="*/ 17721 h 86"/>
                <a:gd name="T14" fmla="*/ 4888 w 38"/>
                <a:gd name="T15" fmla="*/ 17721 h 86"/>
                <a:gd name="T16" fmla="*/ 4888 w 38"/>
                <a:gd name="T17" fmla="*/ 26581 h 86"/>
                <a:gd name="T18" fmla="*/ 13912 w 38"/>
                <a:gd name="T19" fmla="*/ 26581 h 86"/>
                <a:gd name="T20" fmla="*/ 13912 w 38"/>
                <a:gd name="T21" fmla="*/ 31381 h 86"/>
                <a:gd name="T22" fmla="*/ 0 w 38"/>
                <a:gd name="T23" fmla="*/ 31381 h 86"/>
                <a:gd name="T24" fmla="*/ 0 w 38"/>
                <a:gd name="T25" fmla="*/ 0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86">
                  <a:moveTo>
                    <a:pt x="0" y="0"/>
                  </a:moveTo>
                  <a:lnTo>
                    <a:pt x="37" y="0"/>
                  </a:lnTo>
                  <a:lnTo>
                    <a:pt x="37" y="14"/>
                  </a:lnTo>
                  <a:lnTo>
                    <a:pt x="13" y="14"/>
                  </a:lnTo>
                  <a:lnTo>
                    <a:pt x="13" y="35"/>
                  </a:lnTo>
                  <a:lnTo>
                    <a:pt x="34" y="35"/>
                  </a:lnTo>
                  <a:lnTo>
                    <a:pt x="34" y="48"/>
                  </a:lnTo>
                  <a:lnTo>
                    <a:pt x="13" y="48"/>
                  </a:lnTo>
                  <a:lnTo>
                    <a:pt x="13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Freeform 437">
              <a:extLst>
                <a:ext uri="{FF2B5EF4-FFF2-40B4-BE49-F238E27FC236}">
                  <a16:creationId xmlns:a16="http://schemas.microsoft.com/office/drawing/2014/main" id="{11AE211D-7400-47A5-B1FB-BC86DFACF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324" y="6635746"/>
              <a:ext cx="19050" cy="31750"/>
            </a:xfrm>
            <a:custGeom>
              <a:avLst/>
              <a:gdLst>
                <a:gd name="T0" fmla="*/ 18697 w 54"/>
                <a:gd name="T1" fmla="*/ 13660 h 86"/>
                <a:gd name="T2" fmla="*/ 18697 w 54"/>
                <a:gd name="T3" fmla="*/ 29535 h 86"/>
                <a:gd name="T4" fmla="*/ 12347 w 54"/>
                <a:gd name="T5" fmla="*/ 31381 h 86"/>
                <a:gd name="T6" fmla="*/ 0 w 54"/>
                <a:gd name="T7" fmla="*/ 15875 h 86"/>
                <a:gd name="T8" fmla="*/ 12347 w 54"/>
                <a:gd name="T9" fmla="*/ 0 h 86"/>
                <a:gd name="T10" fmla="*/ 17992 w 54"/>
                <a:gd name="T11" fmla="*/ 1108 h 86"/>
                <a:gd name="T12" fmla="*/ 17992 w 54"/>
                <a:gd name="T13" fmla="*/ 5907 h 86"/>
                <a:gd name="T14" fmla="*/ 12347 w 54"/>
                <a:gd name="T15" fmla="*/ 4061 h 86"/>
                <a:gd name="T16" fmla="*/ 4939 w 54"/>
                <a:gd name="T17" fmla="*/ 15875 h 86"/>
                <a:gd name="T18" fmla="*/ 12347 w 54"/>
                <a:gd name="T19" fmla="*/ 27320 h 86"/>
                <a:gd name="T20" fmla="*/ 15169 w 54"/>
                <a:gd name="T21" fmla="*/ 26581 h 86"/>
                <a:gd name="T22" fmla="*/ 15169 w 54"/>
                <a:gd name="T23" fmla="*/ 18828 h 86"/>
                <a:gd name="T24" fmla="*/ 11289 w 54"/>
                <a:gd name="T25" fmla="*/ 18828 h 86"/>
                <a:gd name="T26" fmla="*/ 11289 w 54"/>
                <a:gd name="T27" fmla="*/ 13660 h 86"/>
                <a:gd name="T28" fmla="*/ 18697 w 54"/>
                <a:gd name="T29" fmla="*/ 13660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4" h="86">
                  <a:moveTo>
                    <a:pt x="53" y="37"/>
                  </a:moveTo>
                  <a:lnTo>
                    <a:pt x="53" y="80"/>
                  </a:lnTo>
                  <a:cubicBezTo>
                    <a:pt x="51" y="82"/>
                    <a:pt x="43" y="85"/>
                    <a:pt x="35" y="85"/>
                  </a:cubicBezTo>
                  <a:cubicBezTo>
                    <a:pt x="14" y="85"/>
                    <a:pt x="0" y="67"/>
                    <a:pt x="0" y="43"/>
                  </a:cubicBezTo>
                  <a:cubicBezTo>
                    <a:pt x="0" y="19"/>
                    <a:pt x="11" y="0"/>
                    <a:pt x="35" y="0"/>
                  </a:cubicBezTo>
                  <a:cubicBezTo>
                    <a:pt x="43" y="0"/>
                    <a:pt x="48" y="3"/>
                    <a:pt x="51" y="3"/>
                  </a:cubicBezTo>
                  <a:lnTo>
                    <a:pt x="51" y="16"/>
                  </a:lnTo>
                  <a:cubicBezTo>
                    <a:pt x="45" y="14"/>
                    <a:pt x="40" y="11"/>
                    <a:pt x="35" y="11"/>
                  </a:cubicBezTo>
                  <a:cubicBezTo>
                    <a:pt x="21" y="11"/>
                    <a:pt x="14" y="24"/>
                    <a:pt x="14" y="43"/>
                  </a:cubicBezTo>
                  <a:cubicBezTo>
                    <a:pt x="14" y="61"/>
                    <a:pt x="21" y="74"/>
                    <a:pt x="35" y="74"/>
                  </a:cubicBezTo>
                  <a:cubicBezTo>
                    <a:pt x="37" y="74"/>
                    <a:pt x="40" y="74"/>
                    <a:pt x="43" y="72"/>
                  </a:cubicBezTo>
                  <a:lnTo>
                    <a:pt x="43" y="51"/>
                  </a:lnTo>
                  <a:lnTo>
                    <a:pt x="32" y="51"/>
                  </a:lnTo>
                  <a:lnTo>
                    <a:pt x="32" y="37"/>
                  </a:lnTo>
                  <a:lnTo>
                    <a:pt x="53" y="3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Freeform 438">
              <a:extLst>
                <a:ext uri="{FF2B5EF4-FFF2-40B4-BE49-F238E27FC236}">
                  <a16:creationId xmlns:a16="http://schemas.microsoft.com/office/drawing/2014/main" id="{ABB5B4E4-4833-483C-BAD7-5079084D6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136" y="6635746"/>
              <a:ext cx="4763" cy="30163"/>
            </a:xfrm>
            <a:custGeom>
              <a:avLst/>
              <a:gdLst>
                <a:gd name="T0" fmla="*/ 0 w 14"/>
                <a:gd name="T1" fmla="*/ 0 h 83"/>
                <a:gd name="T2" fmla="*/ 4423 w 14"/>
                <a:gd name="T3" fmla="*/ 0 h 83"/>
                <a:gd name="T4" fmla="*/ 4423 w 14"/>
                <a:gd name="T5" fmla="*/ 29800 h 83"/>
                <a:gd name="T6" fmla="*/ 0 w 14"/>
                <a:gd name="T7" fmla="*/ 29800 h 83"/>
                <a:gd name="T8" fmla="*/ 0 w 14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83">
                  <a:moveTo>
                    <a:pt x="0" y="0"/>
                  </a:moveTo>
                  <a:lnTo>
                    <a:pt x="13" y="0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Freeform 439">
              <a:extLst>
                <a:ext uri="{FF2B5EF4-FFF2-40B4-BE49-F238E27FC236}">
                  <a16:creationId xmlns:a16="http://schemas.microsoft.com/office/drawing/2014/main" id="{6A6034E4-88C6-4850-A43F-8097690DE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4661" y="6634159"/>
              <a:ext cx="19050" cy="30162"/>
            </a:xfrm>
            <a:custGeom>
              <a:avLst/>
              <a:gdLst>
                <a:gd name="T0" fmla="*/ 9525 w 54"/>
                <a:gd name="T1" fmla="*/ 0 h 85"/>
                <a:gd name="T2" fmla="*/ 18697 w 54"/>
                <a:gd name="T3" fmla="*/ 14904 h 85"/>
                <a:gd name="T4" fmla="*/ 9525 w 54"/>
                <a:gd name="T5" fmla="*/ 29807 h 85"/>
                <a:gd name="T6" fmla="*/ 0 w 54"/>
                <a:gd name="T7" fmla="*/ 14904 h 85"/>
                <a:gd name="T8" fmla="*/ 9525 w 54"/>
                <a:gd name="T9" fmla="*/ 0 h 85"/>
                <a:gd name="T10" fmla="*/ 9525 w 54"/>
                <a:gd name="T11" fmla="*/ 26259 h 85"/>
                <a:gd name="T12" fmla="*/ 14111 w 54"/>
                <a:gd name="T13" fmla="*/ 14904 h 85"/>
                <a:gd name="T14" fmla="*/ 9525 w 54"/>
                <a:gd name="T15" fmla="*/ 3548 h 85"/>
                <a:gd name="T16" fmla="*/ 4939 w 54"/>
                <a:gd name="T17" fmla="*/ 14904 h 85"/>
                <a:gd name="T18" fmla="*/ 9525 w 54"/>
                <a:gd name="T19" fmla="*/ 26259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" h="85">
                  <a:moveTo>
                    <a:pt x="27" y="0"/>
                  </a:moveTo>
                  <a:cubicBezTo>
                    <a:pt x="40" y="0"/>
                    <a:pt x="53" y="13"/>
                    <a:pt x="53" y="42"/>
                  </a:cubicBezTo>
                  <a:cubicBezTo>
                    <a:pt x="53" y="71"/>
                    <a:pt x="40" y="84"/>
                    <a:pt x="27" y="84"/>
                  </a:cubicBezTo>
                  <a:cubicBezTo>
                    <a:pt x="14" y="84"/>
                    <a:pt x="0" y="71"/>
                    <a:pt x="0" y="42"/>
                  </a:cubicBezTo>
                  <a:cubicBezTo>
                    <a:pt x="0" y="13"/>
                    <a:pt x="11" y="0"/>
                    <a:pt x="27" y="0"/>
                  </a:cubicBezTo>
                  <a:close/>
                  <a:moveTo>
                    <a:pt x="27" y="74"/>
                  </a:moveTo>
                  <a:cubicBezTo>
                    <a:pt x="35" y="74"/>
                    <a:pt x="40" y="66"/>
                    <a:pt x="40" y="42"/>
                  </a:cubicBezTo>
                  <a:cubicBezTo>
                    <a:pt x="40" y="18"/>
                    <a:pt x="35" y="10"/>
                    <a:pt x="27" y="10"/>
                  </a:cubicBezTo>
                  <a:cubicBezTo>
                    <a:pt x="19" y="10"/>
                    <a:pt x="14" y="18"/>
                    <a:pt x="14" y="42"/>
                  </a:cubicBezTo>
                  <a:cubicBezTo>
                    <a:pt x="14" y="66"/>
                    <a:pt x="19" y="74"/>
                    <a:pt x="27" y="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Freeform 440">
              <a:extLst>
                <a:ext uri="{FF2B5EF4-FFF2-40B4-BE49-F238E27FC236}">
                  <a16:creationId xmlns:a16="http://schemas.microsoft.com/office/drawing/2014/main" id="{440B715D-5AE8-4512-B960-57DC84B76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886" y="6635746"/>
              <a:ext cx="19050" cy="30163"/>
            </a:xfrm>
            <a:custGeom>
              <a:avLst/>
              <a:gdLst>
                <a:gd name="T0" fmla="*/ 0 w 51"/>
                <a:gd name="T1" fmla="*/ 0 h 83"/>
                <a:gd name="T2" fmla="*/ 5976 w 51"/>
                <a:gd name="T3" fmla="*/ 0 h 83"/>
                <a:gd name="T4" fmla="*/ 14941 w 51"/>
                <a:gd name="T5" fmla="*/ 24348 h 83"/>
                <a:gd name="T6" fmla="*/ 14941 w 51"/>
                <a:gd name="T7" fmla="*/ 24348 h 83"/>
                <a:gd name="T8" fmla="*/ 14941 w 51"/>
                <a:gd name="T9" fmla="*/ 0 h 83"/>
                <a:gd name="T10" fmla="*/ 18676 w 51"/>
                <a:gd name="T11" fmla="*/ 0 h 83"/>
                <a:gd name="T12" fmla="*/ 18676 w 51"/>
                <a:gd name="T13" fmla="*/ 29800 h 83"/>
                <a:gd name="T14" fmla="*/ 12700 w 51"/>
                <a:gd name="T15" fmla="*/ 29800 h 83"/>
                <a:gd name="T16" fmla="*/ 3735 w 51"/>
                <a:gd name="T17" fmla="*/ 5815 h 83"/>
                <a:gd name="T18" fmla="*/ 3735 w 51"/>
                <a:gd name="T19" fmla="*/ 5815 h 83"/>
                <a:gd name="T20" fmla="*/ 3735 w 51"/>
                <a:gd name="T21" fmla="*/ 29800 h 83"/>
                <a:gd name="T22" fmla="*/ 0 w 51"/>
                <a:gd name="T23" fmla="*/ 29800 h 83"/>
                <a:gd name="T24" fmla="*/ 0 w 51"/>
                <a:gd name="T25" fmla="*/ 0 h 8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1" h="83">
                  <a:moveTo>
                    <a:pt x="0" y="0"/>
                  </a:moveTo>
                  <a:lnTo>
                    <a:pt x="16" y="0"/>
                  </a:lnTo>
                  <a:lnTo>
                    <a:pt x="40" y="67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0" y="82"/>
                  </a:lnTo>
                  <a:lnTo>
                    <a:pt x="34" y="82"/>
                  </a:lnTo>
                  <a:lnTo>
                    <a:pt x="10" y="16"/>
                  </a:lnTo>
                  <a:lnTo>
                    <a:pt x="10" y="82"/>
                  </a:lnTo>
                  <a:lnTo>
                    <a:pt x="0" y="82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Freeform 441">
              <a:extLst>
                <a:ext uri="{FF2B5EF4-FFF2-40B4-BE49-F238E27FC236}">
                  <a16:creationId xmlns:a16="http://schemas.microsoft.com/office/drawing/2014/main" id="{D0BCF249-D77E-4A48-B300-ECEB05AAA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5936" y="6635746"/>
              <a:ext cx="20638" cy="30163"/>
            </a:xfrm>
            <a:custGeom>
              <a:avLst/>
              <a:gdLst>
                <a:gd name="T0" fmla="*/ 14691 w 59"/>
                <a:gd name="T1" fmla="*/ 22168 h 83"/>
                <a:gd name="T2" fmla="*/ 6296 w 59"/>
                <a:gd name="T3" fmla="*/ 22168 h 83"/>
                <a:gd name="T4" fmla="*/ 4547 w 59"/>
                <a:gd name="T5" fmla="*/ 29800 h 83"/>
                <a:gd name="T6" fmla="*/ 0 w 59"/>
                <a:gd name="T7" fmla="*/ 29800 h 83"/>
                <a:gd name="T8" fmla="*/ 8395 w 59"/>
                <a:gd name="T9" fmla="*/ 0 h 83"/>
                <a:gd name="T10" fmla="*/ 12942 w 59"/>
                <a:gd name="T11" fmla="*/ 0 h 83"/>
                <a:gd name="T12" fmla="*/ 20288 w 59"/>
                <a:gd name="T13" fmla="*/ 29800 h 83"/>
                <a:gd name="T14" fmla="*/ 15741 w 59"/>
                <a:gd name="T15" fmla="*/ 29800 h 83"/>
                <a:gd name="T16" fmla="*/ 14691 w 59"/>
                <a:gd name="T17" fmla="*/ 22168 h 83"/>
                <a:gd name="T18" fmla="*/ 13992 w 59"/>
                <a:gd name="T19" fmla="*/ 17444 h 83"/>
                <a:gd name="T20" fmla="*/ 11193 w 59"/>
                <a:gd name="T21" fmla="*/ 2907 h 83"/>
                <a:gd name="T22" fmla="*/ 11193 w 59"/>
                <a:gd name="T23" fmla="*/ 2907 h 83"/>
                <a:gd name="T24" fmla="*/ 7346 w 59"/>
                <a:gd name="T25" fmla="*/ 17444 h 83"/>
                <a:gd name="T26" fmla="*/ 13992 w 59"/>
                <a:gd name="T27" fmla="*/ 17444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" h="83">
                  <a:moveTo>
                    <a:pt x="42" y="61"/>
                  </a:moveTo>
                  <a:lnTo>
                    <a:pt x="18" y="61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8" y="82"/>
                  </a:lnTo>
                  <a:lnTo>
                    <a:pt x="45" y="82"/>
                  </a:lnTo>
                  <a:lnTo>
                    <a:pt x="42" y="61"/>
                  </a:lnTo>
                  <a:close/>
                  <a:moveTo>
                    <a:pt x="40" y="48"/>
                  </a:moveTo>
                  <a:lnTo>
                    <a:pt x="32" y="8"/>
                  </a:lnTo>
                  <a:lnTo>
                    <a:pt x="21" y="48"/>
                  </a:lnTo>
                  <a:lnTo>
                    <a:pt x="40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Freeform 442">
              <a:extLst>
                <a:ext uri="{FF2B5EF4-FFF2-40B4-BE49-F238E27FC236}">
                  <a16:creationId xmlns:a16="http://schemas.microsoft.com/office/drawing/2014/main" id="{DB6D1F75-8F18-44E3-B0A9-CC9F408C7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336" y="6635746"/>
              <a:ext cx="12700" cy="31750"/>
            </a:xfrm>
            <a:custGeom>
              <a:avLst/>
              <a:gdLst>
                <a:gd name="T0" fmla="*/ 3629 w 35"/>
                <a:gd name="T1" fmla="*/ 0 h 86"/>
                <a:gd name="T2" fmla="*/ 3629 w 35"/>
                <a:gd name="T3" fmla="*/ 26581 h 86"/>
                <a:gd name="T4" fmla="*/ 12337 w 35"/>
                <a:gd name="T5" fmla="*/ 26581 h 86"/>
                <a:gd name="T6" fmla="*/ 12337 w 35"/>
                <a:gd name="T7" fmla="*/ 31381 h 86"/>
                <a:gd name="T8" fmla="*/ 0 w 35"/>
                <a:gd name="T9" fmla="*/ 31381 h 86"/>
                <a:gd name="T10" fmla="*/ 0 w 35"/>
                <a:gd name="T11" fmla="*/ 0 h 86"/>
                <a:gd name="T12" fmla="*/ 3629 w 35"/>
                <a:gd name="T13" fmla="*/ 0 h 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86">
                  <a:moveTo>
                    <a:pt x="10" y="0"/>
                  </a:moveTo>
                  <a:lnTo>
                    <a:pt x="10" y="72"/>
                  </a:lnTo>
                  <a:lnTo>
                    <a:pt x="34" y="72"/>
                  </a:lnTo>
                  <a:lnTo>
                    <a:pt x="34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Freeform 443">
              <a:extLst>
                <a:ext uri="{FF2B5EF4-FFF2-40B4-BE49-F238E27FC236}">
                  <a16:creationId xmlns:a16="http://schemas.microsoft.com/office/drawing/2014/main" id="{90ACE56D-B5CF-48BD-B1A0-635384016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561" y="6635746"/>
              <a:ext cx="15875" cy="31750"/>
            </a:xfrm>
            <a:custGeom>
              <a:avLst/>
              <a:gdLst>
                <a:gd name="T0" fmla="*/ 0 w 44"/>
                <a:gd name="T1" fmla="*/ 0 h 86"/>
                <a:gd name="T2" fmla="*/ 7577 w 44"/>
                <a:gd name="T3" fmla="*/ 0 h 86"/>
                <a:gd name="T4" fmla="*/ 15514 w 44"/>
                <a:gd name="T5" fmla="*/ 9968 h 86"/>
                <a:gd name="T6" fmla="*/ 7577 w 44"/>
                <a:gd name="T7" fmla="*/ 19567 h 86"/>
                <a:gd name="T8" fmla="*/ 4690 w 44"/>
                <a:gd name="T9" fmla="*/ 19567 h 86"/>
                <a:gd name="T10" fmla="*/ 4690 w 44"/>
                <a:gd name="T11" fmla="*/ 31381 h 86"/>
                <a:gd name="T12" fmla="*/ 0 w 44"/>
                <a:gd name="T13" fmla="*/ 31381 h 86"/>
                <a:gd name="T14" fmla="*/ 0 w 44"/>
                <a:gd name="T15" fmla="*/ 0 h 86"/>
                <a:gd name="T16" fmla="*/ 5773 w 44"/>
                <a:gd name="T17" fmla="*/ 14767 h 86"/>
                <a:gd name="T18" fmla="*/ 9741 w 44"/>
                <a:gd name="T19" fmla="*/ 9968 h 86"/>
                <a:gd name="T20" fmla="*/ 5773 w 44"/>
                <a:gd name="T21" fmla="*/ 5169 h 86"/>
                <a:gd name="T22" fmla="*/ 3969 w 44"/>
                <a:gd name="T23" fmla="*/ 5169 h 86"/>
                <a:gd name="T24" fmla="*/ 3969 w 44"/>
                <a:gd name="T25" fmla="*/ 14767 h 86"/>
                <a:gd name="T26" fmla="*/ 5773 w 44"/>
                <a:gd name="T27" fmla="*/ 14767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" h="86">
                  <a:moveTo>
                    <a:pt x="0" y="0"/>
                  </a:moveTo>
                  <a:lnTo>
                    <a:pt x="21" y="0"/>
                  </a:lnTo>
                  <a:cubicBezTo>
                    <a:pt x="35" y="0"/>
                    <a:pt x="43" y="11"/>
                    <a:pt x="43" y="27"/>
                  </a:cubicBezTo>
                  <a:cubicBezTo>
                    <a:pt x="43" y="43"/>
                    <a:pt x="35" y="53"/>
                    <a:pt x="21" y="53"/>
                  </a:cubicBezTo>
                  <a:lnTo>
                    <a:pt x="13" y="53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  <a:close/>
                  <a:moveTo>
                    <a:pt x="16" y="40"/>
                  </a:moveTo>
                  <a:cubicBezTo>
                    <a:pt x="24" y="40"/>
                    <a:pt x="27" y="35"/>
                    <a:pt x="27" y="27"/>
                  </a:cubicBezTo>
                  <a:cubicBezTo>
                    <a:pt x="27" y="19"/>
                    <a:pt x="24" y="14"/>
                    <a:pt x="16" y="14"/>
                  </a:cubicBezTo>
                  <a:lnTo>
                    <a:pt x="11" y="14"/>
                  </a:lnTo>
                  <a:lnTo>
                    <a:pt x="11" y="40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Freeform 444">
              <a:extLst>
                <a:ext uri="{FF2B5EF4-FFF2-40B4-BE49-F238E27FC236}">
                  <a16:creationId xmlns:a16="http://schemas.microsoft.com/office/drawing/2014/main" id="{DEB4E2B2-C6AA-4219-B891-D0FF05980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261" y="6635746"/>
              <a:ext cx="20638" cy="30163"/>
            </a:xfrm>
            <a:custGeom>
              <a:avLst/>
              <a:gdLst>
                <a:gd name="T0" fmla="*/ 14691 w 59"/>
                <a:gd name="T1" fmla="*/ 22168 h 83"/>
                <a:gd name="T2" fmla="*/ 6296 w 59"/>
                <a:gd name="T3" fmla="*/ 22168 h 83"/>
                <a:gd name="T4" fmla="*/ 4547 w 59"/>
                <a:gd name="T5" fmla="*/ 29800 h 83"/>
                <a:gd name="T6" fmla="*/ 0 w 59"/>
                <a:gd name="T7" fmla="*/ 29800 h 83"/>
                <a:gd name="T8" fmla="*/ 8395 w 59"/>
                <a:gd name="T9" fmla="*/ 0 h 83"/>
                <a:gd name="T10" fmla="*/ 12942 w 59"/>
                <a:gd name="T11" fmla="*/ 0 h 83"/>
                <a:gd name="T12" fmla="*/ 20288 w 59"/>
                <a:gd name="T13" fmla="*/ 29800 h 83"/>
                <a:gd name="T14" fmla="*/ 15741 w 59"/>
                <a:gd name="T15" fmla="*/ 29800 h 83"/>
                <a:gd name="T16" fmla="*/ 14691 w 59"/>
                <a:gd name="T17" fmla="*/ 22168 h 83"/>
                <a:gd name="T18" fmla="*/ 13642 w 59"/>
                <a:gd name="T19" fmla="*/ 17444 h 83"/>
                <a:gd name="T20" fmla="*/ 10844 w 59"/>
                <a:gd name="T21" fmla="*/ 2907 h 83"/>
                <a:gd name="T22" fmla="*/ 10844 w 59"/>
                <a:gd name="T23" fmla="*/ 2907 h 83"/>
                <a:gd name="T24" fmla="*/ 7346 w 59"/>
                <a:gd name="T25" fmla="*/ 17444 h 83"/>
                <a:gd name="T26" fmla="*/ 13642 w 59"/>
                <a:gd name="T27" fmla="*/ 17444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" h="83">
                  <a:moveTo>
                    <a:pt x="42" y="61"/>
                  </a:moveTo>
                  <a:lnTo>
                    <a:pt x="18" y="61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8" y="82"/>
                  </a:lnTo>
                  <a:lnTo>
                    <a:pt x="45" y="82"/>
                  </a:lnTo>
                  <a:lnTo>
                    <a:pt x="42" y="61"/>
                  </a:lnTo>
                  <a:close/>
                  <a:moveTo>
                    <a:pt x="39" y="48"/>
                  </a:moveTo>
                  <a:lnTo>
                    <a:pt x="31" y="8"/>
                  </a:lnTo>
                  <a:lnTo>
                    <a:pt x="21" y="48"/>
                  </a:lnTo>
                  <a:lnTo>
                    <a:pt x="39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Freeform 445">
              <a:extLst>
                <a:ext uri="{FF2B5EF4-FFF2-40B4-BE49-F238E27FC236}">
                  <a16:creationId xmlns:a16="http://schemas.microsoft.com/office/drawing/2014/main" id="{77D0FF47-809A-4779-8EAB-6103583BD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8486" y="6635746"/>
              <a:ext cx="15875" cy="31750"/>
            </a:xfrm>
            <a:custGeom>
              <a:avLst/>
              <a:gdLst>
                <a:gd name="T0" fmla="*/ 0 w 46"/>
                <a:gd name="T1" fmla="*/ 0 h 86"/>
                <a:gd name="T2" fmla="*/ 7247 w 46"/>
                <a:gd name="T3" fmla="*/ 0 h 86"/>
                <a:gd name="T4" fmla="*/ 14840 w 46"/>
                <a:gd name="T5" fmla="*/ 7753 h 86"/>
                <a:gd name="T6" fmla="*/ 10008 w 46"/>
                <a:gd name="T7" fmla="*/ 14767 h 86"/>
                <a:gd name="T8" fmla="*/ 10008 w 46"/>
                <a:gd name="T9" fmla="*/ 14767 h 86"/>
                <a:gd name="T10" fmla="*/ 12769 w 46"/>
                <a:gd name="T11" fmla="*/ 18828 h 86"/>
                <a:gd name="T12" fmla="*/ 15530 w 46"/>
                <a:gd name="T13" fmla="*/ 30273 h 86"/>
                <a:gd name="T14" fmla="*/ 11043 w 46"/>
                <a:gd name="T15" fmla="*/ 30273 h 86"/>
                <a:gd name="T16" fmla="*/ 8283 w 46"/>
                <a:gd name="T17" fmla="*/ 20674 h 86"/>
                <a:gd name="T18" fmla="*/ 4486 w 46"/>
                <a:gd name="T19" fmla="*/ 17721 h 86"/>
                <a:gd name="T20" fmla="*/ 3796 w 46"/>
                <a:gd name="T21" fmla="*/ 17721 h 86"/>
                <a:gd name="T22" fmla="*/ 3796 w 46"/>
                <a:gd name="T23" fmla="*/ 31381 h 86"/>
                <a:gd name="T24" fmla="*/ 0 w 46"/>
                <a:gd name="T25" fmla="*/ 31381 h 86"/>
                <a:gd name="T26" fmla="*/ 0 w 46"/>
                <a:gd name="T27" fmla="*/ 0 h 86"/>
                <a:gd name="T28" fmla="*/ 6557 w 46"/>
                <a:gd name="T29" fmla="*/ 13660 h 86"/>
                <a:gd name="T30" fmla="*/ 10008 w 46"/>
                <a:gd name="T31" fmla="*/ 8860 h 86"/>
                <a:gd name="T32" fmla="*/ 6557 w 46"/>
                <a:gd name="T33" fmla="*/ 4061 h 86"/>
                <a:gd name="T34" fmla="*/ 4486 w 46"/>
                <a:gd name="T35" fmla="*/ 4061 h 86"/>
                <a:gd name="T36" fmla="*/ 4486 w 46"/>
                <a:gd name="T37" fmla="*/ 12922 h 86"/>
                <a:gd name="T38" fmla="*/ 6557 w 46"/>
                <a:gd name="T39" fmla="*/ 12922 h 86"/>
                <a:gd name="T40" fmla="*/ 6557 w 46"/>
                <a:gd name="T41" fmla="*/ 13660 h 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6" h="86">
                  <a:moveTo>
                    <a:pt x="0" y="0"/>
                  </a:moveTo>
                  <a:lnTo>
                    <a:pt x="21" y="0"/>
                  </a:lnTo>
                  <a:cubicBezTo>
                    <a:pt x="35" y="0"/>
                    <a:pt x="43" y="8"/>
                    <a:pt x="43" y="21"/>
                  </a:cubicBezTo>
                  <a:cubicBezTo>
                    <a:pt x="43" y="32"/>
                    <a:pt x="37" y="40"/>
                    <a:pt x="29" y="40"/>
                  </a:cubicBezTo>
                  <a:cubicBezTo>
                    <a:pt x="32" y="40"/>
                    <a:pt x="35" y="43"/>
                    <a:pt x="37" y="51"/>
                  </a:cubicBezTo>
                  <a:lnTo>
                    <a:pt x="45" y="82"/>
                  </a:lnTo>
                  <a:lnTo>
                    <a:pt x="32" y="82"/>
                  </a:lnTo>
                  <a:lnTo>
                    <a:pt x="24" y="56"/>
                  </a:lnTo>
                  <a:cubicBezTo>
                    <a:pt x="21" y="51"/>
                    <a:pt x="19" y="48"/>
                    <a:pt x="13" y="48"/>
                  </a:cubicBezTo>
                  <a:lnTo>
                    <a:pt x="11" y="48"/>
                  </a:lnTo>
                  <a:lnTo>
                    <a:pt x="11" y="85"/>
                  </a:lnTo>
                  <a:lnTo>
                    <a:pt x="0" y="85"/>
                  </a:lnTo>
                  <a:lnTo>
                    <a:pt x="0" y="0"/>
                  </a:lnTo>
                  <a:close/>
                  <a:moveTo>
                    <a:pt x="19" y="37"/>
                  </a:moveTo>
                  <a:cubicBezTo>
                    <a:pt x="27" y="37"/>
                    <a:pt x="29" y="32"/>
                    <a:pt x="29" y="24"/>
                  </a:cubicBezTo>
                  <a:cubicBezTo>
                    <a:pt x="29" y="14"/>
                    <a:pt x="24" y="11"/>
                    <a:pt x="19" y="11"/>
                  </a:cubicBezTo>
                  <a:lnTo>
                    <a:pt x="13" y="11"/>
                  </a:lnTo>
                  <a:lnTo>
                    <a:pt x="13" y="35"/>
                  </a:lnTo>
                  <a:lnTo>
                    <a:pt x="19" y="35"/>
                  </a:lnTo>
                  <a:lnTo>
                    <a:pt x="19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Freeform 446">
              <a:extLst>
                <a:ext uri="{FF2B5EF4-FFF2-40B4-BE49-F238E27FC236}">
                  <a16:creationId xmlns:a16="http://schemas.microsoft.com/office/drawing/2014/main" id="{B4864AF4-3FDD-4132-A35A-728D194FB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5949" y="6635746"/>
              <a:ext cx="20637" cy="30163"/>
            </a:xfrm>
            <a:custGeom>
              <a:avLst/>
              <a:gdLst>
                <a:gd name="T0" fmla="*/ 14691 w 59"/>
                <a:gd name="T1" fmla="*/ 22168 h 83"/>
                <a:gd name="T2" fmla="*/ 6296 w 59"/>
                <a:gd name="T3" fmla="*/ 22168 h 83"/>
                <a:gd name="T4" fmla="*/ 4547 w 59"/>
                <a:gd name="T5" fmla="*/ 29800 h 83"/>
                <a:gd name="T6" fmla="*/ 0 w 59"/>
                <a:gd name="T7" fmla="*/ 29800 h 83"/>
                <a:gd name="T8" fmla="*/ 8395 w 59"/>
                <a:gd name="T9" fmla="*/ 0 h 83"/>
                <a:gd name="T10" fmla="*/ 12942 w 59"/>
                <a:gd name="T11" fmla="*/ 0 h 83"/>
                <a:gd name="T12" fmla="*/ 20287 w 59"/>
                <a:gd name="T13" fmla="*/ 29800 h 83"/>
                <a:gd name="T14" fmla="*/ 15740 w 59"/>
                <a:gd name="T15" fmla="*/ 29800 h 83"/>
                <a:gd name="T16" fmla="*/ 14691 w 59"/>
                <a:gd name="T17" fmla="*/ 22168 h 83"/>
                <a:gd name="T18" fmla="*/ 13991 w 59"/>
                <a:gd name="T19" fmla="*/ 17444 h 83"/>
                <a:gd name="T20" fmla="*/ 11193 w 59"/>
                <a:gd name="T21" fmla="*/ 2907 h 83"/>
                <a:gd name="T22" fmla="*/ 11193 w 59"/>
                <a:gd name="T23" fmla="*/ 2907 h 83"/>
                <a:gd name="T24" fmla="*/ 7345 w 59"/>
                <a:gd name="T25" fmla="*/ 17444 h 83"/>
                <a:gd name="T26" fmla="*/ 13991 w 59"/>
                <a:gd name="T27" fmla="*/ 17444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" h="83">
                  <a:moveTo>
                    <a:pt x="42" y="61"/>
                  </a:moveTo>
                  <a:lnTo>
                    <a:pt x="18" y="61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8" y="82"/>
                  </a:lnTo>
                  <a:lnTo>
                    <a:pt x="45" y="82"/>
                  </a:lnTo>
                  <a:lnTo>
                    <a:pt x="42" y="61"/>
                  </a:lnTo>
                  <a:close/>
                  <a:moveTo>
                    <a:pt x="40" y="48"/>
                  </a:moveTo>
                  <a:lnTo>
                    <a:pt x="32" y="8"/>
                  </a:lnTo>
                  <a:lnTo>
                    <a:pt x="21" y="48"/>
                  </a:lnTo>
                  <a:lnTo>
                    <a:pt x="40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Freeform 447">
              <a:extLst>
                <a:ext uri="{FF2B5EF4-FFF2-40B4-BE49-F238E27FC236}">
                  <a16:creationId xmlns:a16="http://schemas.microsoft.com/office/drawing/2014/main" id="{52580399-8DC8-4424-846B-43664B512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4524" y="6635746"/>
              <a:ext cx="20637" cy="30163"/>
            </a:xfrm>
            <a:custGeom>
              <a:avLst/>
              <a:gdLst>
                <a:gd name="T0" fmla="*/ 14691 w 59"/>
                <a:gd name="T1" fmla="*/ 22168 h 83"/>
                <a:gd name="T2" fmla="*/ 6296 w 59"/>
                <a:gd name="T3" fmla="*/ 22168 h 83"/>
                <a:gd name="T4" fmla="*/ 4547 w 59"/>
                <a:gd name="T5" fmla="*/ 29800 h 83"/>
                <a:gd name="T6" fmla="*/ 0 w 59"/>
                <a:gd name="T7" fmla="*/ 29800 h 83"/>
                <a:gd name="T8" fmla="*/ 8395 w 59"/>
                <a:gd name="T9" fmla="*/ 0 h 83"/>
                <a:gd name="T10" fmla="*/ 12942 w 59"/>
                <a:gd name="T11" fmla="*/ 0 h 83"/>
                <a:gd name="T12" fmla="*/ 20287 w 59"/>
                <a:gd name="T13" fmla="*/ 29800 h 83"/>
                <a:gd name="T14" fmla="*/ 15740 w 59"/>
                <a:gd name="T15" fmla="*/ 29800 h 83"/>
                <a:gd name="T16" fmla="*/ 14691 w 59"/>
                <a:gd name="T17" fmla="*/ 22168 h 83"/>
                <a:gd name="T18" fmla="*/ 13641 w 59"/>
                <a:gd name="T19" fmla="*/ 17444 h 83"/>
                <a:gd name="T20" fmla="*/ 10843 w 59"/>
                <a:gd name="T21" fmla="*/ 2907 h 83"/>
                <a:gd name="T22" fmla="*/ 10843 w 59"/>
                <a:gd name="T23" fmla="*/ 2907 h 83"/>
                <a:gd name="T24" fmla="*/ 7345 w 59"/>
                <a:gd name="T25" fmla="*/ 17444 h 83"/>
                <a:gd name="T26" fmla="*/ 13641 w 59"/>
                <a:gd name="T27" fmla="*/ 17444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" h="83">
                  <a:moveTo>
                    <a:pt x="42" y="61"/>
                  </a:moveTo>
                  <a:lnTo>
                    <a:pt x="18" y="61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8" y="82"/>
                  </a:lnTo>
                  <a:lnTo>
                    <a:pt x="45" y="82"/>
                  </a:lnTo>
                  <a:lnTo>
                    <a:pt x="42" y="61"/>
                  </a:lnTo>
                  <a:close/>
                  <a:moveTo>
                    <a:pt x="39" y="48"/>
                  </a:moveTo>
                  <a:lnTo>
                    <a:pt x="31" y="8"/>
                  </a:lnTo>
                  <a:lnTo>
                    <a:pt x="21" y="48"/>
                  </a:lnTo>
                  <a:lnTo>
                    <a:pt x="39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Freeform 448">
              <a:extLst>
                <a:ext uri="{FF2B5EF4-FFF2-40B4-BE49-F238E27FC236}">
                  <a16:creationId xmlns:a16="http://schemas.microsoft.com/office/drawing/2014/main" id="{57DA5E59-2626-40E4-B768-7880DD71B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6749" y="6634159"/>
              <a:ext cx="15875" cy="31750"/>
            </a:xfrm>
            <a:custGeom>
              <a:avLst/>
              <a:gdLst>
                <a:gd name="T0" fmla="*/ 0 w 44"/>
                <a:gd name="T1" fmla="*/ 26581 h 86"/>
                <a:gd name="T2" fmla="*/ 5773 w 44"/>
                <a:gd name="T3" fmla="*/ 28427 h 86"/>
                <a:gd name="T4" fmla="*/ 9741 w 44"/>
                <a:gd name="T5" fmla="*/ 23628 h 86"/>
                <a:gd name="T6" fmla="*/ 6855 w 44"/>
                <a:gd name="T7" fmla="*/ 18459 h 86"/>
                <a:gd name="T8" fmla="*/ 4690 w 44"/>
                <a:gd name="T9" fmla="*/ 16613 h 86"/>
                <a:gd name="T10" fmla="*/ 1082 w 44"/>
                <a:gd name="T11" fmla="*/ 8860 h 86"/>
                <a:gd name="T12" fmla="*/ 8659 w 44"/>
                <a:gd name="T13" fmla="*/ 0 h 86"/>
                <a:gd name="T14" fmla="*/ 13349 w 44"/>
                <a:gd name="T15" fmla="*/ 1108 h 86"/>
                <a:gd name="T16" fmla="*/ 13349 w 44"/>
                <a:gd name="T17" fmla="*/ 5907 h 86"/>
                <a:gd name="T18" fmla="*/ 8659 w 44"/>
                <a:gd name="T19" fmla="*/ 4799 h 86"/>
                <a:gd name="T20" fmla="*/ 4690 w 44"/>
                <a:gd name="T21" fmla="*/ 8860 h 86"/>
                <a:gd name="T22" fmla="*/ 7577 w 44"/>
                <a:gd name="T23" fmla="*/ 12552 h 86"/>
                <a:gd name="T24" fmla="*/ 10463 w 44"/>
                <a:gd name="T25" fmla="*/ 14767 h 86"/>
                <a:gd name="T26" fmla="*/ 15514 w 44"/>
                <a:gd name="T27" fmla="*/ 22520 h 86"/>
                <a:gd name="T28" fmla="*/ 6855 w 44"/>
                <a:gd name="T29" fmla="*/ 31381 h 86"/>
                <a:gd name="T30" fmla="*/ 1082 w 44"/>
                <a:gd name="T31" fmla="*/ 30273 h 86"/>
                <a:gd name="T32" fmla="*/ 0 w 44"/>
                <a:gd name="T33" fmla="*/ 26581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" h="86">
                  <a:moveTo>
                    <a:pt x="0" y="72"/>
                  </a:moveTo>
                  <a:cubicBezTo>
                    <a:pt x="3" y="74"/>
                    <a:pt x="8" y="77"/>
                    <a:pt x="16" y="77"/>
                  </a:cubicBezTo>
                  <a:cubicBezTo>
                    <a:pt x="21" y="77"/>
                    <a:pt x="27" y="74"/>
                    <a:pt x="27" y="64"/>
                  </a:cubicBezTo>
                  <a:cubicBezTo>
                    <a:pt x="27" y="58"/>
                    <a:pt x="24" y="56"/>
                    <a:pt x="19" y="50"/>
                  </a:cubicBezTo>
                  <a:lnTo>
                    <a:pt x="13" y="45"/>
                  </a:lnTo>
                  <a:cubicBezTo>
                    <a:pt x="6" y="40"/>
                    <a:pt x="3" y="34"/>
                    <a:pt x="3" y="24"/>
                  </a:cubicBezTo>
                  <a:cubicBezTo>
                    <a:pt x="3" y="8"/>
                    <a:pt x="13" y="0"/>
                    <a:pt x="24" y="0"/>
                  </a:cubicBezTo>
                  <a:cubicBezTo>
                    <a:pt x="32" y="0"/>
                    <a:pt x="37" y="3"/>
                    <a:pt x="37" y="3"/>
                  </a:cubicBezTo>
                  <a:lnTo>
                    <a:pt x="37" y="16"/>
                  </a:lnTo>
                  <a:cubicBezTo>
                    <a:pt x="35" y="13"/>
                    <a:pt x="29" y="13"/>
                    <a:pt x="24" y="13"/>
                  </a:cubicBezTo>
                  <a:cubicBezTo>
                    <a:pt x="19" y="13"/>
                    <a:pt x="13" y="19"/>
                    <a:pt x="13" y="24"/>
                  </a:cubicBezTo>
                  <a:cubicBezTo>
                    <a:pt x="13" y="29"/>
                    <a:pt x="16" y="32"/>
                    <a:pt x="21" y="34"/>
                  </a:cubicBezTo>
                  <a:lnTo>
                    <a:pt x="29" y="40"/>
                  </a:lnTo>
                  <a:cubicBezTo>
                    <a:pt x="37" y="45"/>
                    <a:pt x="43" y="50"/>
                    <a:pt x="43" y="61"/>
                  </a:cubicBezTo>
                  <a:cubicBezTo>
                    <a:pt x="43" y="77"/>
                    <a:pt x="32" y="85"/>
                    <a:pt x="19" y="85"/>
                  </a:cubicBezTo>
                  <a:cubicBezTo>
                    <a:pt x="11" y="85"/>
                    <a:pt x="6" y="85"/>
                    <a:pt x="3" y="82"/>
                  </a:cubicBezTo>
                  <a:lnTo>
                    <a:pt x="0" y="7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Freeform 449">
              <a:extLst>
                <a:ext uri="{FF2B5EF4-FFF2-40B4-BE49-F238E27FC236}">
                  <a16:creationId xmlns:a16="http://schemas.microsoft.com/office/drawing/2014/main" id="{448445D9-662A-4B4E-9E75-9D9DAFA05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1374" y="6591296"/>
              <a:ext cx="19050" cy="19050"/>
            </a:xfrm>
            <a:custGeom>
              <a:avLst/>
              <a:gdLst>
                <a:gd name="T0" fmla="*/ 0 w 54"/>
                <a:gd name="T1" fmla="*/ 18684 h 52"/>
                <a:gd name="T2" fmla="*/ 7761 w 54"/>
                <a:gd name="T3" fmla="*/ 0 h 52"/>
                <a:gd name="T4" fmla="*/ 18697 w 54"/>
                <a:gd name="T5" fmla="*/ 0 h 52"/>
                <a:gd name="T6" fmla="*/ 7761 w 54"/>
                <a:gd name="T7" fmla="*/ 18684 h 52"/>
                <a:gd name="T8" fmla="*/ 0 w 54"/>
                <a:gd name="T9" fmla="*/ 18684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52">
                  <a:moveTo>
                    <a:pt x="0" y="51"/>
                  </a:moveTo>
                  <a:lnTo>
                    <a:pt x="22" y="0"/>
                  </a:lnTo>
                  <a:lnTo>
                    <a:pt x="53" y="0"/>
                  </a:lnTo>
                  <a:lnTo>
                    <a:pt x="22" y="51"/>
                  </a:lnTo>
                  <a:lnTo>
                    <a:pt x="0" y="5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Freeform 450">
              <a:extLst>
                <a:ext uri="{FF2B5EF4-FFF2-40B4-BE49-F238E27FC236}">
                  <a16:creationId xmlns:a16="http://schemas.microsoft.com/office/drawing/2014/main" id="{0D8C36D6-E275-40FE-B219-8FB412648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3374" y="6624634"/>
              <a:ext cx="9525" cy="7937"/>
            </a:xfrm>
            <a:custGeom>
              <a:avLst/>
              <a:gdLst>
                <a:gd name="T0" fmla="*/ 0 w 28"/>
                <a:gd name="T1" fmla="*/ 7606 h 24"/>
                <a:gd name="T2" fmla="*/ 3742 w 28"/>
                <a:gd name="T3" fmla="*/ 0 h 24"/>
                <a:gd name="T4" fmla="*/ 9185 w 28"/>
                <a:gd name="T5" fmla="*/ 0 h 24"/>
                <a:gd name="T6" fmla="*/ 3742 w 28"/>
                <a:gd name="T7" fmla="*/ 7606 h 24"/>
                <a:gd name="T8" fmla="*/ 0 w 28"/>
                <a:gd name="T9" fmla="*/ 760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24">
                  <a:moveTo>
                    <a:pt x="0" y="23"/>
                  </a:moveTo>
                  <a:lnTo>
                    <a:pt x="11" y="0"/>
                  </a:lnTo>
                  <a:lnTo>
                    <a:pt x="27" y="0"/>
                  </a:lnTo>
                  <a:lnTo>
                    <a:pt x="11" y="23"/>
                  </a:lnTo>
                  <a:lnTo>
                    <a:pt x="0" y="2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Freeform 451">
              <a:extLst>
                <a:ext uri="{FF2B5EF4-FFF2-40B4-BE49-F238E27FC236}">
                  <a16:creationId xmlns:a16="http://schemas.microsoft.com/office/drawing/2014/main" id="{C69FC60B-D379-421A-ACDE-752633D44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536" y="6313484"/>
              <a:ext cx="65088" cy="85725"/>
            </a:xfrm>
            <a:custGeom>
              <a:avLst/>
              <a:gdLst>
                <a:gd name="T0" fmla="*/ 64728 w 181"/>
                <a:gd name="T1" fmla="*/ 42505 h 240"/>
                <a:gd name="T2" fmla="*/ 32364 w 181"/>
                <a:gd name="T3" fmla="*/ 85368 h 240"/>
                <a:gd name="T4" fmla="*/ 0 w 181"/>
                <a:gd name="T5" fmla="*/ 42505 h 240"/>
                <a:gd name="T6" fmla="*/ 32364 w 181"/>
                <a:gd name="T7" fmla="*/ 0 h 240"/>
                <a:gd name="T8" fmla="*/ 64728 w 181"/>
                <a:gd name="T9" fmla="*/ 42505 h 240"/>
                <a:gd name="T10" fmla="*/ 49625 w 181"/>
                <a:gd name="T11" fmla="*/ 42505 h 240"/>
                <a:gd name="T12" fmla="*/ 32364 w 181"/>
                <a:gd name="T13" fmla="*/ 11430 h 240"/>
                <a:gd name="T14" fmla="*/ 15463 w 181"/>
                <a:gd name="T15" fmla="*/ 42505 h 240"/>
                <a:gd name="T16" fmla="*/ 32364 w 181"/>
                <a:gd name="T17" fmla="*/ 73938 h 240"/>
                <a:gd name="T18" fmla="*/ 49625 w 181"/>
                <a:gd name="T19" fmla="*/ 42505 h 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1" h="240">
                  <a:moveTo>
                    <a:pt x="180" y="119"/>
                  </a:moveTo>
                  <a:cubicBezTo>
                    <a:pt x="180" y="204"/>
                    <a:pt x="138" y="239"/>
                    <a:pt x="90" y="239"/>
                  </a:cubicBezTo>
                  <a:cubicBezTo>
                    <a:pt x="43" y="239"/>
                    <a:pt x="0" y="201"/>
                    <a:pt x="0" y="119"/>
                  </a:cubicBezTo>
                  <a:cubicBezTo>
                    <a:pt x="0" y="36"/>
                    <a:pt x="43" y="0"/>
                    <a:pt x="90" y="0"/>
                  </a:cubicBezTo>
                  <a:cubicBezTo>
                    <a:pt x="138" y="0"/>
                    <a:pt x="180" y="37"/>
                    <a:pt x="180" y="119"/>
                  </a:cubicBezTo>
                  <a:close/>
                  <a:moveTo>
                    <a:pt x="138" y="119"/>
                  </a:moveTo>
                  <a:cubicBezTo>
                    <a:pt x="138" y="56"/>
                    <a:pt x="117" y="32"/>
                    <a:pt x="90" y="32"/>
                  </a:cubicBezTo>
                  <a:cubicBezTo>
                    <a:pt x="64" y="32"/>
                    <a:pt x="43" y="56"/>
                    <a:pt x="43" y="119"/>
                  </a:cubicBezTo>
                  <a:cubicBezTo>
                    <a:pt x="43" y="186"/>
                    <a:pt x="64" y="207"/>
                    <a:pt x="90" y="207"/>
                  </a:cubicBezTo>
                  <a:cubicBezTo>
                    <a:pt x="117" y="207"/>
                    <a:pt x="138" y="183"/>
                    <a:pt x="138" y="1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Freeform 452">
              <a:extLst>
                <a:ext uri="{FF2B5EF4-FFF2-40B4-BE49-F238E27FC236}">
                  <a16:creationId xmlns:a16="http://schemas.microsoft.com/office/drawing/2014/main" id="{B3B8C79E-DB15-4092-BDA5-7FF46FA44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9149" y="6335709"/>
              <a:ext cx="31750" cy="63500"/>
            </a:xfrm>
            <a:custGeom>
              <a:avLst/>
              <a:gdLst>
                <a:gd name="T0" fmla="*/ 0 w 88"/>
                <a:gd name="T1" fmla="*/ 11545 h 176"/>
                <a:gd name="T2" fmla="*/ 0 w 88"/>
                <a:gd name="T3" fmla="*/ 1082 h 176"/>
                <a:gd name="T4" fmla="*/ 13349 w 88"/>
                <a:gd name="T5" fmla="*/ 1082 h 176"/>
                <a:gd name="T6" fmla="*/ 13349 w 88"/>
                <a:gd name="T7" fmla="*/ 12628 h 176"/>
                <a:gd name="T8" fmla="*/ 13349 w 88"/>
                <a:gd name="T9" fmla="*/ 12628 h 176"/>
                <a:gd name="T10" fmla="*/ 28503 w 88"/>
                <a:gd name="T11" fmla="*/ 0 h 176"/>
                <a:gd name="T12" fmla="*/ 31389 w 88"/>
                <a:gd name="T13" fmla="*/ 0 h 176"/>
                <a:gd name="T14" fmla="*/ 31389 w 88"/>
                <a:gd name="T15" fmla="*/ 14432 h 176"/>
                <a:gd name="T16" fmla="*/ 27781 w 88"/>
                <a:gd name="T17" fmla="*/ 13349 h 176"/>
                <a:gd name="T18" fmla="*/ 15153 w 88"/>
                <a:gd name="T19" fmla="*/ 28864 h 176"/>
                <a:gd name="T20" fmla="*/ 15153 w 88"/>
                <a:gd name="T21" fmla="*/ 63139 h 176"/>
                <a:gd name="T22" fmla="*/ 722 w 88"/>
                <a:gd name="T23" fmla="*/ 63139 h 176"/>
                <a:gd name="T24" fmla="*/ 0 w 88"/>
                <a:gd name="T25" fmla="*/ 11545 h 1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8" h="176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3"/>
                    <a:pt x="37" y="24"/>
                    <a:pt x="37" y="35"/>
                  </a:cubicBezTo>
                  <a:cubicBezTo>
                    <a:pt x="42" y="21"/>
                    <a:pt x="55" y="0"/>
                    <a:pt x="79" y="0"/>
                  </a:cubicBezTo>
                  <a:cubicBezTo>
                    <a:pt x="82" y="0"/>
                    <a:pt x="85" y="0"/>
                    <a:pt x="87" y="0"/>
                  </a:cubicBezTo>
                  <a:lnTo>
                    <a:pt x="87" y="40"/>
                  </a:lnTo>
                  <a:cubicBezTo>
                    <a:pt x="85" y="40"/>
                    <a:pt x="79" y="37"/>
                    <a:pt x="77" y="37"/>
                  </a:cubicBezTo>
                  <a:cubicBezTo>
                    <a:pt x="61" y="37"/>
                    <a:pt x="42" y="48"/>
                    <a:pt x="42" y="80"/>
                  </a:cubicBezTo>
                  <a:lnTo>
                    <a:pt x="42" y="175"/>
                  </a:lnTo>
                  <a:lnTo>
                    <a:pt x="2" y="175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Freeform 453">
              <a:extLst>
                <a:ext uri="{FF2B5EF4-FFF2-40B4-BE49-F238E27FC236}">
                  <a16:creationId xmlns:a16="http://schemas.microsoft.com/office/drawing/2014/main" id="{8749940E-A441-4FE6-A9CE-5C810E895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61" y="6335709"/>
              <a:ext cx="52388" cy="90487"/>
            </a:xfrm>
            <a:custGeom>
              <a:avLst/>
              <a:gdLst>
                <a:gd name="T0" fmla="*/ 4002 w 144"/>
                <a:gd name="T1" fmla="*/ 72752 h 250"/>
                <a:gd name="T2" fmla="*/ 21465 w 144"/>
                <a:gd name="T3" fmla="*/ 78543 h 250"/>
                <a:gd name="T4" fmla="*/ 37836 w 144"/>
                <a:gd name="T5" fmla="*/ 58274 h 250"/>
                <a:gd name="T6" fmla="*/ 37836 w 144"/>
                <a:gd name="T7" fmla="*/ 52482 h 250"/>
                <a:gd name="T8" fmla="*/ 21465 w 144"/>
                <a:gd name="T9" fmla="*/ 63341 h 250"/>
                <a:gd name="T10" fmla="*/ 0 w 144"/>
                <a:gd name="T11" fmla="*/ 32575 h 250"/>
                <a:gd name="T12" fmla="*/ 22192 w 144"/>
                <a:gd name="T13" fmla="*/ 0 h 250"/>
                <a:gd name="T14" fmla="*/ 38563 w 144"/>
                <a:gd name="T15" fmla="*/ 10496 h 250"/>
                <a:gd name="T16" fmla="*/ 38563 w 144"/>
                <a:gd name="T17" fmla="*/ 724 h 250"/>
                <a:gd name="T18" fmla="*/ 52024 w 144"/>
                <a:gd name="T19" fmla="*/ 724 h 250"/>
                <a:gd name="T20" fmla="*/ 52024 w 144"/>
                <a:gd name="T21" fmla="*/ 10496 h 250"/>
                <a:gd name="T22" fmla="*/ 52024 w 144"/>
                <a:gd name="T23" fmla="*/ 56464 h 250"/>
                <a:gd name="T24" fmla="*/ 24375 w 144"/>
                <a:gd name="T25" fmla="*/ 90125 h 250"/>
                <a:gd name="T26" fmla="*/ 2910 w 144"/>
                <a:gd name="T27" fmla="*/ 86144 h 250"/>
                <a:gd name="T28" fmla="*/ 4002 w 144"/>
                <a:gd name="T29" fmla="*/ 72752 h 250"/>
                <a:gd name="T30" fmla="*/ 36744 w 144"/>
                <a:gd name="T31" fmla="*/ 30766 h 250"/>
                <a:gd name="T32" fmla="*/ 25103 w 144"/>
                <a:gd name="T33" fmla="*/ 10496 h 250"/>
                <a:gd name="T34" fmla="*/ 14552 w 144"/>
                <a:gd name="T35" fmla="*/ 30766 h 250"/>
                <a:gd name="T36" fmla="*/ 24375 w 144"/>
                <a:gd name="T37" fmla="*/ 51759 h 250"/>
                <a:gd name="T38" fmla="*/ 36744 w 144"/>
                <a:gd name="T39" fmla="*/ 30766 h 2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4" h="250">
                  <a:moveTo>
                    <a:pt x="11" y="201"/>
                  </a:moveTo>
                  <a:cubicBezTo>
                    <a:pt x="22" y="206"/>
                    <a:pt x="40" y="217"/>
                    <a:pt x="59" y="217"/>
                  </a:cubicBezTo>
                  <a:cubicBezTo>
                    <a:pt x="96" y="217"/>
                    <a:pt x="104" y="190"/>
                    <a:pt x="104" y="161"/>
                  </a:cubicBezTo>
                  <a:lnTo>
                    <a:pt x="104" y="145"/>
                  </a:lnTo>
                  <a:cubicBezTo>
                    <a:pt x="98" y="159"/>
                    <a:pt x="85" y="175"/>
                    <a:pt x="59" y="175"/>
                  </a:cubicBezTo>
                  <a:cubicBezTo>
                    <a:pt x="35" y="175"/>
                    <a:pt x="0" y="159"/>
                    <a:pt x="0" y="90"/>
                  </a:cubicBezTo>
                  <a:cubicBezTo>
                    <a:pt x="0" y="42"/>
                    <a:pt x="16" y="0"/>
                    <a:pt x="61" y="0"/>
                  </a:cubicBezTo>
                  <a:cubicBezTo>
                    <a:pt x="85" y="0"/>
                    <a:pt x="96" y="13"/>
                    <a:pt x="106" y="29"/>
                  </a:cubicBezTo>
                  <a:lnTo>
                    <a:pt x="106" y="2"/>
                  </a:lnTo>
                  <a:lnTo>
                    <a:pt x="143" y="2"/>
                  </a:lnTo>
                  <a:lnTo>
                    <a:pt x="143" y="29"/>
                  </a:lnTo>
                  <a:lnTo>
                    <a:pt x="143" y="156"/>
                  </a:lnTo>
                  <a:cubicBezTo>
                    <a:pt x="143" y="209"/>
                    <a:pt x="128" y="249"/>
                    <a:pt x="67" y="249"/>
                  </a:cubicBezTo>
                  <a:cubicBezTo>
                    <a:pt x="40" y="249"/>
                    <a:pt x="19" y="241"/>
                    <a:pt x="8" y="238"/>
                  </a:cubicBezTo>
                  <a:lnTo>
                    <a:pt x="11" y="201"/>
                  </a:lnTo>
                  <a:close/>
                  <a:moveTo>
                    <a:pt x="101" y="85"/>
                  </a:moveTo>
                  <a:cubicBezTo>
                    <a:pt x="101" y="47"/>
                    <a:pt x="88" y="29"/>
                    <a:pt x="69" y="29"/>
                  </a:cubicBezTo>
                  <a:cubicBezTo>
                    <a:pt x="48" y="29"/>
                    <a:pt x="40" y="50"/>
                    <a:pt x="40" y="85"/>
                  </a:cubicBezTo>
                  <a:cubicBezTo>
                    <a:pt x="43" y="127"/>
                    <a:pt x="53" y="143"/>
                    <a:pt x="67" y="143"/>
                  </a:cubicBezTo>
                  <a:cubicBezTo>
                    <a:pt x="90" y="143"/>
                    <a:pt x="101" y="124"/>
                    <a:pt x="101" y="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Freeform 454">
              <a:extLst>
                <a:ext uri="{FF2B5EF4-FFF2-40B4-BE49-F238E27FC236}">
                  <a16:creationId xmlns:a16="http://schemas.microsoft.com/office/drawing/2014/main" id="{EB5A088C-C75B-4E11-A7EB-4DA23B747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4399" y="6335709"/>
              <a:ext cx="50800" cy="65087"/>
            </a:xfrm>
            <a:custGeom>
              <a:avLst/>
              <a:gdLst>
                <a:gd name="T0" fmla="*/ 6944 w 139"/>
                <a:gd name="T1" fmla="*/ 4727 h 179"/>
                <a:gd name="T2" fmla="*/ 25948 w 139"/>
                <a:gd name="T3" fmla="*/ 0 h 179"/>
                <a:gd name="T4" fmla="*/ 49338 w 139"/>
                <a:gd name="T5" fmla="*/ 25089 h 179"/>
                <a:gd name="T6" fmla="*/ 49338 w 139"/>
                <a:gd name="T7" fmla="*/ 51997 h 179"/>
                <a:gd name="T8" fmla="*/ 50435 w 139"/>
                <a:gd name="T9" fmla="*/ 63633 h 179"/>
                <a:gd name="T10" fmla="*/ 36912 w 139"/>
                <a:gd name="T11" fmla="*/ 63633 h 179"/>
                <a:gd name="T12" fmla="*/ 35816 w 139"/>
                <a:gd name="T13" fmla="*/ 54906 h 179"/>
                <a:gd name="T14" fmla="*/ 18273 w 139"/>
                <a:gd name="T15" fmla="*/ 64723 h 179"/>
                <a:gd name="T16" fmla="*/ 0 w 139"/>
                <a:gd name="T17" fmla="*/ 46179 h 179"/>
                <a:gd name="T18" fmla="*/ 31796 w 139"/>
                <a:gd name="T19" fmla="*/ 25089 h 179"/>
                <a:gd name="T20" fmla="*/ 34719 w 139"/>
                <a:gd name="T21" fmla="*/ 25089 h 179"/>
                <a:gd name="T22" fmla="*/ 34719 w 139"/>
                <a:gd name="T23" fmla="*/ 23271 h 179"/>
                <a:gd name="T24" fmla="*/ 23390 w 139"/>
                <a:gd name="T25" fmla="*/ 11636 h 179"/>
                <a:gd name="T26" fmla="*/ 6944 w 139"/>
                <a:gd name="T27" fmla="*/ 17453 h 179"/>
                <a:gd name="T28" fmla="*/ 6944 w 139"/>
                <a:gd name="T29" fmla="*/ 4727 h 179"/>
                <a:gd name="T30" fmla="*/ 34719 w 139"/>
                <a:gd name="T31" fmla="*/ 33816 h 179"/>
                <a:gd name="T32" fmla="*/ 14619 w 139"/>
                <a:gd name="T33" fmla="*/ 45452 h 179"/>
                <a:gd name="T34" fmla="*/ 24121 w 139"/>
                <a:gd name="T35" fmla="*/ 54906 h 179"/>
                <a:gd name="T36" fmla="*/ 35816 w 139"/>
                <a:gd name="T37" fmla="*/ 36725 h 179"/>
                <a:gd name="T38" fmla="*/ 35816 w 139"/>
                <a:gd name="T39" fmla="*/ 33816 h 179"/>
                <a:gd name="T40" fmla="*/ 34719 w 139"/>
                <a:gd name="T41" fmla="*/ 33816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79">
                  <a:moveTo>
                    <a:pt x="19" y="13"/>
                  </a:moveTo>
                  <a:cubicBezTo>
                    <a:pt x="29" y="8"/>
                    <a:pt x="45" y="0"/>
                    <a:pt x="71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4"/>
                    <a:pt x="74" y="178"/>
                    <a:pt x="50" y="178"/>
                  </a:cubicBezTo>
                  <a:cubicBezTo>
                    <a:pt x="24" y="178"/>
                    <a:pt x="0" y="159"/>
                    <a:pt x="0" y="127"/>
                  </a:cubicBezTo>
                  <a:cubicBezTo>
                    <a:pt x="0" y="80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4" y="32"/>
                  </a:cubicBezTo>
                  <a:cubicBezTo>
                    <a:pt x="42" y="32"/>
                    <a:pt x="26" y="43"/>
                    <a:pt x="19" y="48"/>
                  </a:cubicBezTo>
                  <a:lnTo>
                    <a:pt x="19" y="13"/>
                  </a:lnTo>
                  <a:close/>
                  <a:moveTo>
                    <a:pt x="95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0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Freeform 455">
              <a:extLst>
                <a:ext uri="{FF2B5EF4-FFF2-40B4-BE49-F238E27FC236}">
                  <a16:creationId xmlns:a16="http://schemas.microsoft.com/office/drawing/2014/main" id="{E1D31305-1605-48C8-9F6A-83289FD251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136" y="6335709"/>
              <a:ext cx="47625" cy="63500"/>
            </a:xfrm>
            <a:custGeom>
              <a:avLst/>
              <a:gdLst>
                <a:gd name="T0" fmla="*/ 1066 w 134"/>
                <a:gd name="T1" fmla="*/ 11545 h 176"/>
                <a:gd name="T2" fmla="*/ 1066 w 134"/>
                <a:gd name="T3" fmla="*/ 1082 h 176"/>
                <a:gd name="T4" fmla="*/ 14216 w 134"/>
                <a:gd name="T5" fmla="*/ 1082 h 176"/>
                <a:gd name="T6" fmla="*/ 14216 w 134"/>
                <a:gd name="T7" fmla="*/ 10463 h 176"/>
                <a:gd name="T8" fmla="*/ 14216 w 134"/>
                <a:gd name="T9" fmla="*/ 10463 h 176"/>
                <a:gd name="T10" fmla="*/ 14216 w 134"/>
                <a:gd name="T11" fmla="*/ 10463 h 176"/>
                <a:gd name="T12" fmla="*/ 30210 w 134"/>
                <a:gd name="T13" fmla="*/ 0 h 176"/>
                <a:gd name="T14" fmla="*/ 47270 w 134"/>
                <a:gd name="T15" fmla="*/ 23091 h 176"/>
                <a:gd name="T16" fmla="*/ 47270 w 134"/>
                <a:gd name="T17" fmla="*/ 63139 h 176"/>
                <a:gd name="T18" fmla="*/ 33053 w 134"/>
                <a:gd name="T19" fmla="*/ 63139 h 176"/>
                <a:gd name="T20" fmla="*/ 33053 w 134"/>
                <a:gd name="T21" fmla="*/ 25977 h 176"/>
                <a:gd name="T22" fmla="*/ 24523 w 134"/>
                <a:gd name="T23" fmla="*/ 12628 h 176"/>
                <a:gd name="T24" fmla="*/ 14216 w 134"/>
                <a:gd name="T25" fmla="*/ 26699 h 176"/>
                <a:gd name="T26" fmla="*/ 14216 w 134"/>
                <a:gd name="T27" fmla="*/ 63139 h 176"/>
                <a:gd name="T28" fmla="*/ 0 w 134"/>
                <a:gd name="T29" fmla="*/ 63139 h 176"/>
                <a:gd name="T30" fmla="*/ 1066 w 134"/>
                <a:gd name="T31" fmla="*/ 11545 h 1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4" h="176">
                  <a:moveTo>
                    <a:pt x="3" y="32"/>
                  </a:moveTo>
                  <a:cubicBezTo>
                    <a:pt x="3" y="21"/>
                    <a:pt x="3" y="11"/>
                    <a:pt x="3" y="3"/>
                  </a:cubicBezTo>
                  <a:lnTo>
                    <a:pt x="40" y="3"/>
                  </a:lnTo>
                  <a:cubicBezTo>
                    <a:pt x="40" y="11"/>
                    <a:pt x="40" y="21"/>
                    <a:pt x="40" y="29"/>
                  </a:cubicBezTo>
                  <a:cubicBezTo>
                    <a:pt x="45" y="19"/>
                    <a:pt x="56" y="0"/>
                    <a:pt x="85" y="0"/>
                  </a:cubicBezTo>
                  <a:cubicBezTo>
                    <a:pt x="122" y="0"/>
                    <a:pt x="133" y="29"/>
                    <a:pt x="133" y="64"/>
                  </a:cubicBezTo>
                  <a:lnTo>
                    <a:pt x="133" y="175"/>
                  </a:lnTo>
                  <a:lnTo>
                    <a:pt x="93" y="175"/>
                  </a:lnTo>
                  <a:lnTo>
                    <a:pt x="93" y="72"/>
                  </a:lnTo>
                  <a:cubicBezTo>
                    <a:pt x="93" y="45"/>
                    <a:pt x="88" y="35"/>
                    <a:pt x="69" y="35"/>
                  </a:cubicBezTo>
                  <a:cubicBezTo>
                    <a:pt x="48" y="35"/>
                    <a:pt x="40" y="53"/>
                    <a:pt x="40" y="74"/>
                  </a:cubicBezTo>
                  <a:lnTo>
                    <a:pt x="40" y="175"/>
                  </a:lnTo>
                  <a:lnTo>
                    <a:pt x="0" y="175"/>
                  </a:lnTo>
                  <a:lnTo>
                    <a:pt x="3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Freeform 456">
              <a:extLst>
                <a:ext uri="{FF2B5EF4-FFF2-40B4-BE49-F238E27FC236}">
                  <a16:creationId xmlns:a16="http://schemas.microsoft.com/office/drawing/2014/main" id="{13718DF8-5D94-4839-89BA-CFDAEB32B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3461" y="6310309"/>
              <a:ext cx="15875" cy="88900"/>
            </a:xfrm>
            <a:custGeom>
              <a:avLst/>
              <a:gdLst>
                <a:gd name="T0" fmla="*/ 0 w 43"/>
                <a:gd name="T1" fmla="*/ 0 h 245"/>
                <a:gd name="T2" fmla="*/ 15506 w 43"/>
                <a:gd name="T3" fmla="*/ 0 h 245"/>
                <a:gd name="T4" fmla="*/ 15506 w 43"/>
                <a:gd name="T5" fmla="*/ 14514 h 245"/>
                <a:gd name="T6" fmla="*/ 0 w 43"/>
                <a:gd name="T7" fmla="*/ 14514 h 245"/>
                <a:gd name="T8" fmla="*/ 0 w 43"/>
                <a:gd name="T9" fmla="*/ 0 h 245"/>
                <a:gd name="T10" fmla="*/ 0 w 43"/>
                <a:gd name="T11" fmla="*/ 26126 h 245"/>
                <a:gd name="T12" fmla="*/ 14398 w 43"/>
                <a:gd name="T13" fmla="*/ 26126 h 245"/>
                <a:gd name="T14" fmla="*/ 14398 w 43"/>
                <a:gd name="T15" fmla="*/ 88537 h 245"/>
                <a:gd name="T16" fmla="*/ 0 w 43"/>
                <a:gd name="T17" fmla="*/ 88537 h 245"/>
                <a:gd name="T18" fmla="*/ 0 w 43"/>
                <a:gd name="T19" fmla="*/ 26126 h 2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" h="245">
                  <a:moveTo>
                    <a:pt x="0" y="0"/>
                  </a:moveTo>
                  <a:lnTo>
                    <a:pt x="42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0" y="0"/>
                  </a:lnTo>
                  <a:close/>
                  <a:moveTo>
                    <a:pt x="0" y="72"/>
                  </a:moveTo>
                  <a:lnTo>
                    <a:pt x="39" y="72"/>
                  </a:lnTo>
                  <a:lnTo>
                    <a:pt x="39" y="244"/>
                  </a:lnTo>
                  <a:lnTo>
                    <a:pt x="0" y="244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Freeform 457">
              <a:extLst>
                <a:ext uri="{FF2B5EF4-FFF2-40B4-BE49-F238E27FC236}">
                  <a16:creationId xmlns:a16="http://schemas.microsoft.com/office/drawing/2014/main" id="{1E77B1C1-DE7E-4859-86EC-F6BB6BFD6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274" y="6335709"/>
              <a:ext cx="39687" cy="63500"/>
            </a:xfrm>
            <a:custGeom>
              <a:avLst/>
              <a:gdLst>
                <a:gd name="T0" fmla="*/ 0 w 112"/>
                <a:gd name="T1" fmla="*/ 49790 h 176"/>
                <a:gd name="T2" fmla="*/ 25159 w 112"/>
                <a:gd name="T3" fmla="*/ 11545 h 176"/>
                <a:gd name="T4" fmla="*/ 709 w 112"/>
                <a:gd name="T5" fmla="*/ 11545 h 176"/>
                <a:gd name="T6" fmla="*/ 709 w 112"/>
                <a:gd name="T7" fmla="*/ 0 h 176"/>
                <a:gd name="T8" fmla="*/ 39333 w 112"/>
                <a:gd name="T9" fmla="*/ 0 h 176"/>
                <a:gd name="T10" fmla="*/ 39333 w 112"/>
                <a:gd name="T11" fmla="*/ 13349 h 176"/>
                <a:gd name="T12" fmla="*/ 14174 w 112"/>
                <a:gd name="T13" fmla="*/ 51594 h 176"/>
                <a:gd name="T14" fmla="*/ 39333 w 112"/>
                <a:gd name="T15" fmla="*/ 51594 h 176"/>
                <a:gd name="T16" fmla="*/ 39333 w 112"/>
                <a:gd name="T17" fmla="*/ 63139 h 176"/>
                <a:gd name="T18" fmla="*/ 0 w 112"/>
                <a:gd name="T19" fmla="*/ 63139 h 176"/>
                <a:gd name="T20" fmla="*/ 0 w 112"/>
                <a:gd name="T21" fmla="*/ 49790 h 1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2" h="176">
                  <a:moveTo>
                    <a:pt x="0" y="138"/>
                  </a:moveTo>
                  <a:lnTo>
                    <a:pt x="71" y="32"/>
                  </a:lnTo>
                  <a:lnTo>
                    <a:pt x="2" y="32"/>
                  </a:lnTo>
                  <a:lnTo>
                    <a:pt x="2" y="0"/>
                  </a:lnTo>
                  <a:lnTo>
                    <a:pt x="111" y="0"/>
                  </a:lnTo>
                  <a:lnTo>
                    <a:pt x="111" y="37"/>
                  </a:lnTo>
                  <a:lnTo>
                    <a:pt x="40" y="143"/>
                  </a:lnTo>
                  <a:lnTo>
                    <a:pt x="111" y="143"/>
                  </a:lnTo>
                  <a:lnTo>
                    <a:pt x="111" y="175"/>
                  </a:lnTo>
                  <a:lnTo>
                    <a:pt x="0" y="175"/>
                  </a:lnTo>
                  <a:lnTo>
                    <a:pt x="0" y="1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Freeform 458">
              <a:extLst>
                <a:ext uri="{FF2B5EF4-FFF2-40B4-BE49-F238E27FC236}">
                  <a16:creationId xmlns:a16="http://schemas.microsoft.com/office/drawing/2014/main" id="{E589E8D4-AE86-40B1-80AE-B6CEBF819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311" y="6335709"/>
              <a:ext cx="50800" cy="65087"/>
            </a:xfrm>
            <a:custGeom>
              <a:avLst/>
              <a:gdLst>
                <a:gd name="T0" fmla="*/ 6944 w 139"/>
                <a:gd name="T1" fmla="*/ 4727 h 179"/>
                <a:gd name="T2" fmla="*/ 26314 w 139"/>
                <a:gd name="T3" fmla="*/ 0 h 179"/>
                <a:gd name="T4" fmla="*/ 49338 w 139"/>
                <a:gd name="T5" fmla="*/ 25089 h 179"/>
                <a:gd name="T6" fmla="*/ 49338 w 139"/>
                <a:gd name="T7" fmla="*/ 51997 h 179"/>
                <a:gd name="T8" fmla="*/ 50435 w 139"/>
                <a:gd name="T9" fmla="*/ 63633 h 179"/>
                <a:gd name="T10" fmla="*/ 36912 w 139"/>
                <a:gd name="T11" fmla="*/ 63633 h 179"/>
                <a:gd name="T12" fmla="*/ 35816 w 139"/>
                <a:gd name="T13" fmla="*/ 54906 h 179"/>
                <a:gd name="T14" fmla="*/ 18639 w 139"/>
                <a:gd name="T15" fmla="*/ 64723 h 179"/>
                <a:gd name="T16" fmla="*/ 0 w 139"/>
                <a:gd name="T17" fmla="*/ 46179 h 179"/>
                <a:gd name="T18" fmla="*/ 32161 w 139"/>
                <a:gd name="T19" fmla="*/ 25089 h 179"/>
                <a:gd name="T20" fmla="*/ 35085 w 139"/>
                <a:gd name="T21" fmla="*/ 25089 h 179"/>
                <a:gd name="T22" fmla="*/ 35085 w 139"/>
                <a:gd name="T23" fmla="*/ 23271 h 179"/>
                <a:gd name="T24" fmla="*/ 23390 w 139"/>
                <a:gd name="T25" fmla="*/ 11636 h 179"/>
                <a:gd name="T26" fmla="*/ 6944 w 139"/>
                <a:gd name="T27" fmla="*/ 17453 h 179"/>
                <a:gd name="T28" fmla="*/ 6944 w 139"/>
                <a:gd name="T29" fmla="*/ 4727 h 179"/>
                <a:gd name="T30" fmla="*/ 35085 w 139"/>
                <a:gd name="T31" fmla="*/ 33816 h 179"/>
                <a:gd name="T32" fmla="*/ 14619 w 139"/>
                <a:gd name="T33" fmla="*/ 45452 h 179"/>
                <a:gd name="T34" fmla="*/ 24121 w 139"/>
                <a:gd name="T35" fmla="*/ 54906 h 179"/>
                <a:gd name="T36" fmla="*/ 35816 w 139"/>
                <a:gd name="T37" fmla="*/ 36725 h 179"/>
                <a:gd name="T38" fmla="*/ 35816 w 139"/>
                <a:gd name="T39" fmla="*/ 33816 h 179"/>
                <a:gd name="T40" fmla="*/ 35085 w 139"/>
                <a:gd name="T41" fmla="*/ 33816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79">
                  <a:moveTo>
                    <a:pt x="19" y="13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4"/>
                    <a:pt x="74" y="178"/>
                    <a:pt x="51" y="178"/>
                  </a:cubicBezTo>
                  <a:cubicBezTo>
                    <a:pt x="24" y="178"/>
                    <a:pt x="0" y="159"/>
                    <a:pt x="0" y="127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3"/>
                    <a:pt x="19" y="48"/>
                  </a:cubicBezTo>
                  <a:lnTo>
                    <a:pt x="19" y="13"/>
                  </a:lnTo>
                  <a:close/>
                  <a:moveTo>
                    <a:pt x="96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1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6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Freeform 459">
              <a:extLst>
                <a:ext uri="{FF2B5EF4-FFF2-40B4-BE49-F238E27FC236}">
                  <a16:creationId xmlns:a16="http://schemas.microsoft.com/office/drawing/2014/main" id="{C45528F7-707B-41AC-8381-66DD75484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2049" y="6335709"/>
              <a:ext cx="41275" cy="90487"/>
            </a:xfrm>
            <a:custGeom>
              <a:avLst/>
              <a:gdLst>
                <a:gd name="T0" fmla="*/ 40916 w 115"/>
                <a:gd name="T1" fmla="*/ 61517 h 253"/>
                <a:gd name="T2" fmla="*/ 26918 w 115"/>
                <a:gd name="T3" fmla="*/ 64378 h 253"/>
                <a:gd name="T4" fmla="*/ 25842 w 115"/>
                <a:gd name="T5" fmla="*/ 64378 h 253"/>
                <a:gd name="T6" fmla="*/ 24047 w 115"/>
                <a:gd name="T7" fmla="*/ 71174 h 253"/>
                <a:gd name="T8" fmla="*/ 28713 w 115"/>
                <a:gd name="T9" fmla="*/ 70101 h 253"/>
                <a:gd name="T10" fmla="*/ 39122 w 115"/>
                <a:gd name="T11" fmla="*/ 78684 h 253"/>
                <a:gd name="T12" fmla="*/ 26918 w 115"/>
                <a:gd name="T13" fmla="*/ 90129 h 253"/>
                <a:gd name="T14" fmla="*/ 14357 w 115"/>
                <a:gd name="T15" fmla="*/ 87268 h 253"/>
                <a:gd name="T16" fmla="*/ 16151 w 115"/>
                <a:gd name="T17" fmla="*/ 82619 h 253"/>
                <a:gd name="T18" fmla="*/ 24765 w 115"/>
                <a:gd name="T19" fmla="*/ 84407 h 253"/>
                <a:gd name="T20" fmla="*/ 30508 w 115"/>
                <a:gd name="T21" fmla="*/ 79757 h 253"/>
                <a:gd name="T22" fmla="*/ 24765 w 115"/>
                <a:gd name="T23" fmla="*/ 74750 h 253"/>
                <a:gd name="T24" fmla="*/ 20099 w 115"/>
                <a:gd name="T25" fmla="*/ 75823 h 253"/>
                <a:gd name="T26" fmla="*/ 18305 w 115"/>
                <a:gd name="T27" fmla="*/ 74035 h 253"/>
                <a:gd name="T28" fmla="*/ 21894 w 115"/>
                <a:gd name="T29" fmla="*/ 63663 h 253"/>
                <a:gd name="T30" fmla="*/ 0 w 115"/>
                <a:gd name="T31" fmla="*/ 32189 h 253"/>
                <a:gd name="T32" fmla="*/ 28713 w 115"/>
                <a:gd name="T33" fmla="*/ 0 h 253"/>
                <a:gd name="T34" fmla="*/ 40916 w 115"/>
                <a:gd name="T35" fmla="*/ 2861 h 253"/>
                <a:gd name="T36" fmla="*/ 40198 w 115"/>
                <a:gd name="T37" fmla="*/ 14306 h 253"/>
                <a:gd name="T38" fmla="*/ 29790 w 115"/>
                <a:gd name="T39" fmla="*/ 11445 h 253"/>
                <a:gd name="T40" fmla="*/ 14357 w 115"/>
                <a:gd name="T41" fmla="*/ 32189 h 253"/>
                <a:gd name="T42" fmla="*/ 30508 w 115"/>
                <a:gd name="T43" fmla="*/ 52933 h 253"/>
                <a:gd name="T44" fmla="*/ 40916 w 115"/>
                <a:gd name="T45" fmla="*/ 50430 h 253"/>
                <a:gd name="T46" fmla="*/ 40916 w 115"/>
                <a:gd name="T47" fmla="*/ 61517 h 2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5" h="253">
                  <a:moveTo>
                    <a:pt x="114" y="172"/>
                  </a:moveTo>
                  <a:cubicBezTo>
                    <a:pt x="104" y="175"/>
                    <a:pt x="90" y="180"/>
                    <a:pt x="75" y="180"/>
                  </a:cubicBezTo>
                  <a:lnTo>
                    <a:pt x="72" y="180"/>
                  </a:lnTo>
                  <a:lnTo>
                    <a:pt x="67" y="199"/>
                  </a:lnTo>
                  <a:cubicBezTo>
                    <a:pt x="69" y="199"/>
                    <a:pt x="75" y="196"/>
                    <a:pt x="80" y="196"/>
                  </a:cubicBezTo>
                  <a:cubicBezTo>
                    <a:pt x="98" y="196"/>
                    <a:pt x="109" y="207"/>
                    <a:pt x="109" y="220"/>
                  </a:cubicBezTo>
                  <a:cubicBezTo>
                    <a:pt x="109" y="241"/>
                    <a:pt x="89" y="252"/>
                    <a:pt x="75" y="252"/>
                  </a:cubicBezTo>
                  <a:cubicBezTo>
                    <a:pt x="62" y="252"/>
                    <a:pt x="48" y="249"/>
                    <a:pt x="40" y="244"/>
                  </a:cubicBezTo>
                  <a:lnTo>
                    <a:pt x="45" y="231"/>
                  </a:lnTo>
                  <a:cubicBezTo>
                    <a:pt x="51" y="233"/>
                    <a:pt x="59" y="236"/>
                    <a:pt x="69" y="236"/>
                  </a:cubicBezTo>
                  <a:cubicBezTo>
                    <a:pt x="80" y="236"/>
                    <a:pt x="85" y="231"/>
                    <a:pt x="85" y="223"/>
                  </a:cubicBezTo>
                  <a:cubicBezTo>
                    <a:pt x="85" y="215"/>
                    <a:pt x="80" y="209"/>
                    <a:pt x="69" y="209"/>
                  </a:cubicBezTo>
                  <a:cubicBezTo>
                    <a:pt x="64" y="209"/>
                    <a:pt x="59" y="209"/>
                    <a:pt x="56" y="212"/>
                  </a:cubicBezTo>
                  <a:lnTo>
                    <a:pt x="51" y="207"/>
                  </a:lnTo>
                  <a:lnTo>
                    <a:pt x="61" y="178"/>
                  </a:lnTo>
                  <a:cubicBezTo>
                    <a:pt x="16" y="170"/>
                    <a:pt x="0" y="133"/>
                    <a:pt x="0" y="90"/>
                  </a:cubicBezTo>
                  <a:cubicBezTo>
                    <a:pt x="0" y="40"/>
                    <a:pt x="24" y="0"/>
                    <a:pt x="80" y="0"/>
                  </a:cubicBezTo>
                  <a:cubicBezTo>
                    <a:pt x="93" y="0"/>
                    <a:pt x="106" y="5"/>
                    <a:pt x="114" y="8"/>
                  </a:cubicBezTo>
                  <a:lnTo>
                    <a:pt x="112" y="40"/>
                  </a:lnTo>
                  <a:cubicBezTo>
                    <a:pt x="104" y="37"/>
                    <a:pt x="96" y="32"/>
                    <a:pt x="83" y="32"/>
                  </a:cubicBezTo>
                  <a:cubicBezTo>
                    <a:pt x="53" y="32"/>
                    <a:pt x="40" y="53"/>
                    <a:pt x="40" y="90"/>
                  </a:cubicBezTo>
                  <a:cubicBezTo>
                    <a:pt x="40" y="122"/>
                    <a:pt x="56" y="148"/>
                    <a:pt x="85" y="148"/>
                  </a:cubicBezTo>
                  <a:cubicBezTo>
                    <a:pt x="96" y="148"/>
                    <a:pt x="109" y="143"/>
                    <a:pt x="114" y="141"/>
                  </a:cubicBezTo>
                  <a:lnTo>
                    <a:pt x="114" y="17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Freeform 460">
              <a:extLst>
                <a:ext uri="{FF2B5EF4-FFF2-40B4-BE49-F238E27FC236}">
                  <a16:creationId xmlns:a16="http://schemas.microsoft.com/office/drawing/2014/main" id="{123E0D20-CD1D-4D3D-A022-1F23EB0B9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499" y="6313484"/>
              <a:ext cx="50800" cy="85725"/>
            </a:xfrm>
            <a:custGeom>
              <a:avLst/>
              <a:gdLst>
                <a:gd name="T0" fmla="*/ 6578 w 139"/>
                <a:gd name="T1" fmla="*/ 26432 h 240"/>
                <a:gd name="T2" fmla="*/ 25948 w 139"/>
                <a:gd name="T3" fmla="*/ 21788 h 240"/>
                <a:gd name="T4" fmla="*/ 49338 w 139"/>
                <a:gd name="T5" fmla="*/ 46434 h 240"/>
                <a:gd name="T6" fmla="*/ 49338 w 139"/>
                <a:gd name="T7" fmla="*/ 72866 h 240"/>
                <a:gd name="T8" fmla="*/ 50435 w 139"/>
                <a:gd name="T9" fmla="*/ 84296 h 240"/>
                <a:gd name="T10" fmla="*/ 36912 w 139"/>
                <a:gd name="T11" fmla="*/ 84296 h 240"/>
                <a:gd name="T12" fmla="*/ 35816 w 139"/>
                <a:gd name="T13" fmla="*/ 75724 h 240"/>
                <a:gd name="T14" fmla="*/ 18273 w 139"/>
                <a:gd name="T15" fmla="*/ 85368 h 240"/>
                <a:gd name="T16" fmla="*/ 0 w 139"/>
                <a:gd name="T17" fmla="*/ 67151 h 240"/>
                <a:gd name="T18" fmla="*/ 31796 w 139"/>
                <a:gd name="T19" fmla="*/ 46434 h 240"/>
                <a:gd name="T20" fmla="*/ 34719 w 139"/>
                <a:gd name="T21" fmla="*/ 46434 h 240"/>
                <a:gd name="T22" fmla="*/ 34719 w 139"/>
                <a:gd name="T23" fmla="*/ 44648 h 240"/>
                <a:gd name="T24" fmla="*/ 23024 w 139"/>
                <a:gd name="T25" fmla="*/ 33218 h 240"/>
                <a:gd name="T26" fmla="*/ 6578 w 139"/>
                <a:gd name="T27" fmla="*/ 38933 h 240"/>
                <a:gd name="T28" fmla="*/ 6578 w 139"/>
                <a:gd name="T29" fmla="*/ 26432 h 240"/>
                <a:gd name="T30" fmla="*/ 8771 w 139"/>
                <a:gd name="T31" fmla="*/ 15359 h 240"/>
                <a:gd name="T32" fmla="*/ 19370 w 139"/>
                <a:gd name="T33" fmla="*/ 1072 h 240"/>
                <a:gd name="T34" fmla="*/ 32892 w 139"/>
                <a:gd name="T35" fmla="*/ 5001 h 240"/>
                <a:gd name="T36" fmla="*/ 36912 w 139"/>
                <a:gd name="T37" fmla="*/ 0 h 240"/>
                <a:gd name="T38" fmla="*/ 44587 w 139"/>
                <a:gd name="T39" fmla="*/ 0 h 240"/>
                <a:gd name="T40" fmla="*/ 33988 w 139"/>
                <a:gd name="T41" fmla="*/ 14288 h 240"/>
                <a:gd name="T42" fmla="*/ 20466 w 139"/>
                <a:gd name="T43" fmla="*/ 10358 h 240"/>
                <a:gd name="T44" fmla="*/ 16446 w 139"/>
                <a:gd name="T45" fmla="*/ 15359 h 240"/>
                <a:gd name="T46" fmla="*/ 8771 w 139"/>
                <a:gd name="T47" fmla="*/ 15359 h 240"/>
                <a:gd name="T48" fmla="*/ 33988 w 139"/>
                <a:gd name="T49" fmla="*/ 55007 h 240"/>
                <a:gd name="T50" fmla="*/ 13522 w 139"/>
                <a:gd name="T51" fmla="*/ 66437 h 240"/>
                <a:gd name="T52" fmla="*/ 23024 w 139"/>
                <a:gd name="T53" fmla="*/ 75724 h 240"/>
                <a:gd name="T54" fmla="*/ 34719 w 139"/>
                <a:gd name="T55" fmla="*/ 57864 h 240"/>
                <a:gd name="T56" fmla="*/ 34719 w 139"/>
                <a:gd name="T57" fmla="*/ 55007 h 240"/>
                <a:gd name="T58" fmla="*/ 33988 w 139"/>
                <a:gd name="T59" fmla="*/ 55007 h 24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39" h="240">
                  <a:moveTo>
                    <a:pt x="18" y="74"/>
                  </a:moveTo>
                  <a:cubicBezTo>
                    <a:pt x="29" y="69"/>
                    <a:pt x="45" y="61"/>
                    <a:pt x="71" y="61"/>
                  </a:cubicBezTo>
                  <a:cubicBezTo>
                    <a:pt x="122" y="61"/>
                    <a:pt x="135" y="88"/>
                    <a:pt x="135" y="130"/>
                  </a:cubicBezTo>
                  <a:lnTo>
                    <a:pt x="135" y="204"/>
                  </a:lnTo>
                  <a:cubicBezTo>
                    <a:pt x="135" y="217"/>
                    <a:pt x="135" y="228"/>
                    <a:pt x="138" y="236"/>
                  </a:cubicBezTo>
                  <a:lnTo>
                    <a:pt x="101" y="236"/>
                  </a:lnTo>
                  <a:cubicBezTo>
                    <a:pt x="98" y="228"/>
                    <a:pt x="98" y="220"/>
                    <a:pt x="98" y="212"/>
                  </a:cubicBezTo>
                  <a:cubicBezTo>
                    <a:pt x="87" y="225"/>
                    <a:pt x="74" y="239"/>
                    <a:pt x="50" y="239"/>
                  </a:cubicBezTo>
                  <a:cubicBezTo>
                    <a:pt x="24" y="239"/>
                    <a:pt x="0" y="220"/>
                    <a:pt x="0" y="188"/>
                  </a:cubicBezTo>
                  <a:cubicBezTo>
                    <a:pt x="0" y="141"/>
                    <a:pt x="37" y="130"/>
                    <a:pt x="87" y="130"/>
                  </a:cubicBezTo>
                  <a:lnTo>
                    <a:pt x="95" y="130"/>
                  </a:lnTo>
                  <a:lnTo>
                    <a:pt x="95" y="125"/>
                  </a:lnTo>
                  <a:cubicBezTo>
                    <a:pt x="95" y="109"/>
                    <a:pt x="87" y="93"/>
                    <a:pt x="63" y="93"/>
                  </a:cubicBezTo>
                  <a:cubicBezTo>
                    <a:pt x="42" y="93"/>
                    <a:pt x="26" y="104"/>
                    <a:pt x="18" y="109"/>
                  </a:cubicBezTo>
                  <a:lnTo>
                    <a:pt x="18" y="74"/>
                  </a:lnTo>
                  <a:close/>
                  <a:moveTo>
                    <a:pt x="24" y="43"/>
                  </a:moveTo>
                  <a:cubicBezTo>
                    <a:pt x="24" y="32"/>
                    <a:pt x="29" y="3"/>
                    <a:pt x="53" y="3"/>
                  </a:cubicBezTo>
                  <a:cubicBezTo>
                    <a:pt x="69" y="3"/>
                    <a:pt x="79" y="14"/>
                    <a:pt x="90" y="14"/>
                  </a:cubicBezTo>
                  <a:cubicBezTo>
                    <a:pt x="95" y="14"/>
                    <a:pt x="101" y="8"/>
                    <a:pt x="101" y="0"/>
                  </a:cubicBezTo>
                  <a:lnTo>
                    <a:pt x="122" y="0"/>
                  </a:lnTo>
                  <a:cubicBezTo>
                    <a:pt x="122" y="11"/>
                    <a:pt x="116" y="40"/>
                    <a:pt x="93" y="40"/>
                  </a:cubicBezTo>
                  <a:cubicBezTo>
                    <a:pt x="79" y="40"/>
                    <a:pt x="69" y="29"/>
                    <a:pt x="56" y="29"/>
                  </a:cubicBezTo>
                  <a:cubicBezTo>
                    <a:pt x="48" y="29"/>
                    <a:pt x="45" y="35"/>
                    <a:pt x="45" y="43"/>
                  </a:cubicBezTo>
                  <a:lnTo>
                    <a:pt x="24" y="43"/>
                  </a:lnTo>
                  <a:close/>
                  <a:moveTo>
                    <a:pt x="93" y="154"/>
                  </a:moveTo>
                  <a:cubicBezTo>
                    <a:pt x="58" y="154"/>
                    <a:pt x="37" y="162"/>
                    <a:pt x="37" y="186"/>
                  </a:cubicBezTo>
                  <a:cubicBezTo>
                    <a:pt x="37" y="202"/>
                    <a:pt x="48" y="212"/>
                    <a:pt x="63" y="212"/>
                  </a:cubicBezTo>
                  <a:cubicBezTo>
                    <a:pt x="87" y="212"/>
                    <a:pt x="95" y="194"/>
                    <a:pt x="95" y="162"/>
                  </a:cubicBezTo>
                  <a:lnTo>
                    <a:pt x="95" y="154"/>
                  </a:lnTo>
                  <a:lnTo>
                    <a:pt x="93" y="1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Freeform 461">
              <a:extLst>
                <a:ext uri="{FF2B5EF4-FFF2-40B4-BE49-F238E27FC236}">
                  <a16:creationId xmlns:a16="http://schemas.microsoft.com/office/drawing/2014/main" id="{1ED4DFF1-E3EE-4146-93F2-48B798307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236" y="6335709"/>
              <a:ext cx="52388" cy="65087"/>
            </a:xfrm>
            <a:custGeom>
              <a:avLst/>
              <a:gdLst>
                <a:gd name="T0" fmla="*/ 52032 w 147"/>
                <a:gd name="T1" fmla="*/ 32364 h 181"/>
                <a:gd name="T2" fmla="*/ 26729 w 147"/>
                <a:gd name="T3" fmla="*/ 64727 h 181"/>
                <a:gd name="T4" fmla="*/ 0 w 147"/>
                <a:gd name="T5" fmla="*/ 32364 h 181"/>
                <a:gd name="T6" fmla="*/ 26729 w 147"/>
                <a:gd name="T7" fmla="*/ 0 h 181"/>
                <a:gd name="T8" fmla="*/ 52032 w 147"/>
                <a:gd name="T9" fmla="*/ 32364 h 181"/>
                <a:gd name="T10" fmla="*/ 37776 w 147"/>
                <a:gd name="T11" fmla="*/ 31645 h 181"/>
                <a:gd name="T12" fmla="*/ 26729 w 147"/>
                <a:gd name="T13" fmla="*/ 10428 h 181"/>
                <a:gd name="T14" fmla="*/ 15324 w 147"/>
                <a:gd name="T15" fmla="*/ 31645 h 181"/>
                <a:gd name="T16" fmla="*/ 26729 w 147"/>
                <a:gd name="T17" fmla="*/ 53220 h 181"/>
                <a:gd name="T18" fmla="*/ 37776 w 147"/>
                <a:gd name="T19" fmla="*/ 31645 h 1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7" h="181">
                  <a:moveTo>
                    <a:pt x="146" y="90"/>
                  </a:moveTo>
                  <a:cubicBezTo>
                    <a:pt x="146" y="161"/>
                    <a:pt x="106" y="180"/>
                    <a:pt x="75" y="180"/>
                  </a:cubicBezTo>
                  <a:cubicBezTo>
                    <a:pt x="40" y="180"/>
                    <a:pt x="0" y="164"/>
                    <a:pt x="0" y="90"/>
                  </a:cubicBezTo>
                  <a:cubicBezTo>
                    <a:pt x="0" y="19"/>
                    <a:pt x="40" y="0"/>
                    <a:pt x="75" y="0"/>
                  </a:cubicBezTo>
                  <a:cubicBezTo>
                    <a:pt x="109" y="0"/>
                    <a:pt x="146" y="18"/>
                    <a:pt x="146" y="90"/>
                  </a:cubicBezTo>
                  <a:close/>
                  <a:moveTo>
                    <a:pt x="106" y="88"/>
                  </a:moveTo>
                  <a:cubicBezTo>
                    <a:pt x="106" y="58"/>
                    <a:pt x="102" y="29"/>
                    <a:pt x="75" y="29"/>
                  </a:cubicBezTo>
                  <a:cubicBezTo>
                    <a:pt x="49" y="29"/>
                    <a:pt x="43" y="61"/>
                    <a:pt x="43" y="88"/>
                  </a:cubicBezTo>
                  <a:cubicBezTo>
                    <a:pt x="43" y="119"/>
                    <a:pt x="49" y="148"/>
                    <a:pt x="75" y="148"/>
                  </a:cubicBezTo>
                  <a:cubicBezTo>
                    <a:pt x="102" y="148"/>
                    <a:pt x="106" y="117"/>
                    <a:pt x="106" y="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Freeform 462">
              <a:extLst>
                <a:ext uri="{FF2B5EF4-FFF2-40B4-BE49-F238E27FC236}">
                  <a16:creationId xmlns:a16="http://schemas.microsoft.com/office/drawing/2014/main" id="{654CB457-9226-4F3F-80A2-2E1EC1D7D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124" y="6419846"/>
              <a:ext cx="50800" cy="85725"/>
            </a:xfrm>
            <a:custGeom>
              <a:avLst/>
              <a:gdLst>
                <a:gd name="T0" fmla="*/ 1096 w 139"/>
                <a:gd name="T1" fmla="*/ 0 h 237"/>
                <a:gd name="T2" fmla="*/ 24121 w 139"/>
                <a:gd name="T3" fmla="*/ 0 h 237"/>
                <a:gd name="T4" fmla="*/ 50435 w 139"/>
                <a:gd name="T5" fmla="*/ 25681 h 237"/>
                <a:gd name="T6" fmla="*/ 24121 w 139"/>
                <a:gd name="T7" fmla="*/ 51724 h 237"/>
                <a:gd name="T8" fmla="*/ 15350 w 139"/>
                <a:gd name="T9" fmla="*/ 51724 h 237"/>
                <a:gd name="T10" fmla="*/ 15350 w 139"/>
                <a:gd name="T11" fmla="*/ 85363 h 237"/>
                <a:gd name="T12" fmla="*/ 0 w 139"/>
                <a:gd name="T13" fmla="*/ 85363 h 237"/>
                <a:gd name="T14" fmla="*/ 1096 w 139"/>
                <a:gd name="T15" fmla="*/ 0 h 237"/>
                <a:gd name="T16" fmla="*/ 22294 w 139"/>
                <a:gd name="T17" fmla="*/ 40150 h 237"/>
                <a:gd name="T18" fmla="*/ 35816 w 139"/>
                <a:gd name="T19" fmla="*/ 25681 h 237"/>
                <a:gd name="T20" fmla="*/ 22294 w 139"/>
                <a:gd name="T21" fmla="*/ 12298 h 237"/>
                <a:gd name="T22" fmla="*/ 16446 w 139"/>
                <a:gd name="T23" fmla="*/ 12298 h 237"/>
                <a:gd name="T24" fmla="*/ 16446 w 139"/>
                <a:gd name="T25" fmla="*/ 40150 h 237"/>
                <a:gd name="T26" fmla="*/ 22294 w 139"/>
                <a:gd name="T27" fmla="*/ 40150 h 2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9" h="237">
                  <a:moveTo>
                    <a:pt x="3" y="0"/>
                  </a:moveTo>
                  <a:lnTo>
                    <a:pt x="66" y="0"/>
                  </a:lnTo>
                  <a:cubicBezTo>
                    <a:pt x="114" y="0"/>
                    <a:pt x="138" y="26"/>
                    <a:pt x="138" y="71"/>
                  </a:cubicBezTo>
                  <a:cubicBezTo>
                    <a:pt x="138" y="116"/>
                    <a:pt x="114" y="143"/>
                    <a:pt x="66" y="143"/>
                  </a:cubicBezTo>
                  <a:lnTo>
                    <a:pt x="42" y="143"/>
                  </a:lnTo>
                  <a:lnTo>
                    <a:pt x="42" y="236"/>
                  </a:lnTo>
                  <a:lnTo>
                    <a:pt x="0" y="236"/>
                  </a:lnTo>
                  <a:lnTo>
                    <a:pt x="3" y="0"/>
                  </a:lnTo>
                  <a:close/>
                  <a:moveTo>
                    <a:pt x="61" y="111"/>
                  </a:moveTo>
                  <a:cubicBezTo>
                    <a:pt x="87" y="111"/>
                    <a:pt x="98" y="97"/>
                    <a:pt x="98" y="71"/>
                  </a:cubicBezTo>
                  <a:cubicBezTo>
                    <a:pt x="98" y="44"/>
                    <a:pt x="87" y="34"/>
                    <a:pt x="61" y="34"/>
                  </a:cubicBezTo>
                  <a:lnTo>
                    <a:pt x="45" y="34"/>
                  </a:lnTo>
                  <a:lnTo>
                    <a:pt x="45" y="111"/>
                  </a:lnTo>
                  <a:lnTo>
                    <a:pt x="61" y="1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Freeform 463">
              <a:extLst>
                <a:ext uri="{FF2B5EF4-FFF2-40B4-BE49-F238E27FC236}">
                  <a16:creationId xmlns:a16="http://schemas.microsoft.com/office/drawing/2014/main" id="{271A1A97-7613-4A0C-B228-530EC92AC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336" y="6440484"/>
              <a:ext cx="50800" cy="65087"/>
            </a:xfrm>
            <a:custGeom>
              <a:avLst/>
              <a:gdLst>
                <a:gd name="T0" fmla="*/ 6944 w 139"/>
                <a:gd name="T1" fmla="*/ 4727 h 179"/>
                <a:gd name="T2" fmla="*/ 25948 w 139"/>
                <a:gd name="T3" fmla="*/ 0 h 179"/>
                <a:gd name="T4" fmla="*/ 49338 w 139"/>
                <a:gd name="T5" fmla="*/ 25089 h 179"/>
                <a:gd name="T6" fmla="*/ 49338 w 139"/>
                <a:gd name="T7" fmla="*/ 51997 h 179"/>
                <a:gd name="T8" fmla="*/ 50435 w 139"/>
                <a:gd name="T9" fmla="*/ 63633 h 179"/>
                <a:gd name="T10" fmla="*/ 36912 w 139"/>
                <a:gd name="T11" fmla="*/ 63633 h 179"/>
                <a:gd name="T12" fmla="*/ 35816 w 139"/>
                <a:gd name="T13" fmla="*/ 54906 h 179"/>
                <a:gd name="T14" fmla="*/ 18273 w 139"/>
                <a:gd name="T15" fmla="*/ 64723 h 179"/>
                <a:gd name="T16" fmla="*/ 0 w 139"/>
                <a:gd name="T17" fmla="*/ 46179 h 179"/>
                <a:gd name="T18" fmla="*/ 31796 w 139"/>
                <a:gd name="T19" fmla="*/ 25089 h 179"/>
                <a:gd name="T20" fmla="*/ 34719 w 139"/>
                <a:gd name="T21" fmla="*/ 25089 h 179"/>
                <a:gd name="T22" fmla="*/ 34719 w 139"/>
                <a:gd name="T23" fmla="*/ 23271 h 179"/>
                <a:gd name="T24" fmla="*/ 23390 w 139"/>
                <a:gd name="T25" fmla="*/ 11636 h 179"/>
                <a:gd name="T26" fmla="*/ 6944 w 139"/>
                <a:gd name="T27" fmla="*/ 17453 h 179"/>
                <a:gd name="T28" fmla="*/ 6944 w 139"/>
                <a:gd name="T29" fmla="*/ 4727 h 179"/>
                <a:gd name="T30" fmla="*/ 33988 w 139"/>
                <a:gd name="T31" fmla="*/ 33816 h 179"/>
                <a:gd name="T32" fmla="*/ 13522 w 139"/>
                <a:gd name="T33" fmla="*/ 45452 h 179"/>
                <a:gd name="T34" fmla="*/ 23390 w 139"/>
                <a:gd name="T35" fmla="*/ 54906 h 179"/>
                <a:gd name="T36" fmla="*/ 34719 w 139"/>
                <a:gd name="T37" fmla="*/ 36725 h 179"/>
                <a:gd name="T38" fmla="*/ 34719 w 139"/>
                <a:gd name="T39" fmla="*/ 33816 h 179"/>
                <a:gd name="T40" fmla="*/ 33988 w 139"/>
                <a:gd name="T41" fmla="*/ 33816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79">
                  <a:moveTo>
                    <a:pt x="19" y="13"/>
                  </a:moveTo>
                  <a:cubicBezTo>
                    <a:pt x="29" y="8"/>
                    <a:pt x="45" y="0"/>
                    <a:pt x="71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4"/>
                    <a:pt x="74" y="178"/>
                    <a:pt x="50" y="178"/>
                  </a:cubicBezTo>
                  <a:cubicBezTo>
                    <a:pt x="24" y="178"/>
                    <a:pt x="0" y="159"/>
                    <a:pt x="0" y="127"/>
                  </a:cubicBezTo>
                  <a:cubicBezTo>
                    <a:pt x="0" y="80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4" y="32"/>
                  </a:cubicBezTo>
                  <a:cubicBezTo>
                    <a:pt x="42" y="32"/>
                    <a:pt x="26" y="42"/>
                    <a:pt x="19" y="48"/>
                  </a:cubicBezTo>
                  <a:lnTo>
                    <a:pt x="19" y="13"/>
                  </a:lnTo>
                  <a:close/>
                  <a:moveTo>
                    <a:pt x="93" y="93"/>
                  </a:moveTo>
                  <a:cubicBezTo>
                    <a:pt x="58" y="93"/>
                    <a:pt x="37" y="101"/>
                    <a:pt x="37" y="125"/>
                  </a:cubicBezTo>
                  <a:cubicBezTo>
                    <a:pt x="37" y="140"/>
                    <a:pt x="48" y="151"/>
                    <a:pt x="64" y="151"/>
                  </a:cubicBezTo>
                  <a:cubicBezTo>
                    <a:pt x="87" y="151"/>
                    <a:pt x="95" y="133"/>
                    <a:pt x="95" y="101"/>
                  </a:cubicBezTo>
                  <a:lnTo>
                    <a:pt x="95" y="93"/>
                  </a:lnTo>
                  <a:lnTo>
                    <a:pt x="93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Freeform 464">
              <a:extLst>
                <a:ext uri="{FF2B5EF4-FFF2-40B4-BE49-F238E27FC236}">
                  <a16:creationId xmlns:a16="http://schemas.microsoft.com/office/drawing/2014/main" id="{5B0C5210-12B3-483C-A5E1-CF183E867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4074" y="6440484"/>
              <a:ext cx="47625" cy="63500"/>
            </a:xfrm>
            <a:custGeom>
              <a:avLst/>
              <a:gdLst>
                <a:gd name="T0" fmla="*/ 1066 w 134"/>
                <a:gd name="T1" fmla="*/ 11545 h 176"/>
                <a:gd name="T2" fmla="*/ 1066 w 134"/>
                <a:gd name="T3" fmla="*/ 1082 h 176"/>
                <a:gd name="T4" fmla="*/ 14216 w 134"/>
                <a:gd name="T5" fmla="*/ 1082 h 176"/>
                <a:gd name="T6" fmla="*/ 14216 w 134"/>
                <a:gd name="T7" fmla="*/ 10463 h 176"/>
                <a:gd name="T8" fmla="*/ 14216 w 134"/>
                <a:gd name="T9" fmla="*/ 10463 h 176"/>
                <a:gd name="T10" fmla="*/ 14216 w 134"/>
                <a:gd name="T11" fmla="*/ 10463 h 176"/>
                <a:gd name="T12" fmla="*/ 30210 w 134"/>
                <a:gd name="T13" fmla="*/ 0 h 176"/>
                <a:gd name="T14" fmla="*/ 47270 w 134"/>
                <a:gd name="T15" fmla="*/ 23091 h 176"/>
                <a:gd name="T16" fmla="*/ 47270 w 134"/>
                <a:gd name="T17" fmla="*/ 63139 h 176"/>
                <a:gd name="T18" fmla="*/ 33053 w 134"/>
                <a:gd name="T19" fmla="*/ 63139 h 176"/>
                <a:gd name="T20" fmla="*/ 33053 w 134"/>
                <a:gd name="T21" fmla="*/ 25977 h 176"/>
                <a:gd name="T22" fmla="*/ 24523 w 134"/>
                <a:gd name="T23" fmla="*/ 12628 h 176"/>
                <a:gd name="T24" fmla="*/ 14216 w 134"/>
                <a:gd name="T25" fmla="*/ 26699 h 176"/>
                <a:gd name="T26" fmla="*/ 14216 w 134"/>
                <a:gd name="T27" fmla="*/ 63139 h 176"/>
                <a:gd name="T28" fmla="*/ 0 w 134"/>
                <a:gd name="T29" fmla="*/ 63139 h 176"/>
                <a:gd name="T30" fmla="*/ 1066 w 134"/>
                <a:gd name="T31" fmla="*/ 11545 h 1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4" h="176">
                  <a:moveTo>
                    <a:pt x="3" y="32"/>
                  </a:moveTo>
                  <a:cubicBezTo>
                    <a:pt x="3" y="21"/>
                    <a:pt x="3" y="11"/>
                    <a:pt x="3" y="3"/>
                  </a:cubicBezTo>
                  <a:lnTo>
                    <a:pt x="40" y="3"/>
                  </a:lnTo>
                  <a:cubicBezTo>
                    <a:pt x="40" y="11"/>
                    <a:pt x="40" y="21"/>
                    <a:pt x="40" y="29"/>
                  </a:cubicBezTo>
                  <a:cubicBezTo>
                    <a:pt x="45" y="19"/>
                    <a:pt x="56" y="0"/>
                    <a:pt x="85" y="0"/>
                  </a:cubicBezTo>
                  <a:cubicBezTo>
                    <a:pt x="122" y="0"/>
                    <a:pt x="133" y="29"/>
                    <a:pt x="133" y="64"/>
                  </a:cubicBezTo>
                  <a:lnTo>
                    <a:pt x="133" y="175"/>
                  </a:lnTo>
                  <a:lnTo>
                    <a:pt x="93" y="175"/>
                  </a:lnTo>
                  <a:lnTo>
                    <a:pt x="93" y="72"/>
                  </a:lnTo>
                  <a:cubicBezTo>
                    <a:pt x="93" y="45"/>
                    <a:pt x="88" y="35"/>
                    <a:pt x="69" y="35"/>
                  </a:cubicBezTo>
                  <a:cubicBezTo>
                    <a:pt x="48" y="35"/>
                    <a:pt x="40" y="53"/>
                    <a:pt x="40" y="74"/>
                  </a:cubicBezTo>
                  <a:lnTo>
                    <a:pt x="40" y="175"/>
                  </a:lnTo>
                  <a:lnTo>
                    <a:pt x="0" y="175"/>
                  </a:lnTo>
                  <a:lnTo>
                    <a:pt x="3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Freeform 465">
              <a:extLst>
                <a:ext uri="{FF2B5EF4-FFF2-40B4-BE49-F238E27FC236}">
                  <a16:creationId xmlns:a16="http://schemas.microsoft.com/office/drawing/2014/main" id="{99D58DDA-CCB0-4548-86EB-42EEA2700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1224" y="6464296"/>
              <a:ext cx="26987" cy="12700"/>
            </a:xfrm>
            <a:custGeom>
              <a:avLst/>
              <a:gdLst>
                <a:gd name="T0" fmla="*/ 13314 w 75"/>
                <a:gd name="T1" fmla="*/ 12337 h 35"/>
                <a:gd name="T2" fmla="*/ 0 w 75"/>
                <a:gd name="T3" fmla="*/ 12337 h 35"/>
                <a:gd name="T4" fmla="*/ 0 w 75"/>
                <a:gd name="T5" fmla="*/ 0 h 35"/>
                <a:gd name="T6" fmla="*/ 26627 w 75"/>
                <a:gd name="T7" fmla="*/ 0 h 35"/>
                <a:gd name="T8" fmla="*/ 26627 w 75"/>
                <a:gd name="T9" fmla="*/ 12337 h 35"/>
                <a:gd name="T10" fmla="*/ 13314 w 75"/>
                <a:gd name="T11" fmla="*/ 12337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5" h="35">
                  <a:moveTo>
                    <a:pt x="37" y="34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34"/>
                  </a:lnTo>
                  <a:lnTo>
                    <a:pt x="37" y="3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Freeform 466">
              <a:extLst>
                <a:ext uri="{FF2B5EF4-FFF2-40B4-BE49-F238E27FC236}">
                  <a16:creationId xmlns:a16="http://schemas.microsoft.com/office/drawing/2014/main" id="{B6CFA942-77ED-4AD9-9638-8CAAB0AAF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1386" y="6419846"/>
              <a:ext cx="68263" cy="84138"/>
            </a:xfrm>
            <a:custGeom>
              <a:avLst/>
              <a:gdLst>
                <a:gd name="T0" fmla="*/ 48249 w 191"/>
                <a:gd name="T1" fmla="*/ 63643 h 234"/>
                <a:gd name="T2" fmla="*/ 20729 w 191"/>
                <a:gd name="T3" fmla="*/ 63643 h 234"/>
                <a:gd name="T4" fmla="*/ 15011 w 191"/>
                <a:gd name="T5" fmla="*/ 83778 h 234"/>
                <a:gd name="T6" fmla="*/ 0 w 191"/>
                <a:gd name="T7" fmla="*/ 83778 h 234"/>
                <a:gd name="T8" fmla="*/ 26447 w 191"/>
                <a:gd name="T9" fmla="*/ 0 h 234"/>
                <a:gd name="T10" fmla="*/ 42530 w 191"/>
                <a:gd name="T11" fmla="*/ 0 h 234"/>
                <a:gd name="T12" fmla="*/ 67906 w 191"/>
                <a:gd name="T13" fmla="*/ 83778 h 234"/>
                <a:gd name="T14" fmla="*/ 52895 w 191"/>
                <a:gd name="T15" fmla="*/ 83778 h 234"/>
                <a:gd name="T16" fmla="*/ 48249 w 191"/>
                <a:gd name="T17" fmla="*/ 63643 h 234"/>
                <a:gd name="T18" fmla="*/ 45390 w 191"/>
                <a:gd name="T19" fmla="*/ 52137 h 234"/>
                <a:gd name="T20" fmla="*/ 35025 w 191"/>
                <a:gd name="T21" fmla="*/ 13304 h 234"/>
                <a:gd name="T22" fmla="*/ 35025 w 191"/>
                <a:gd name="T23" fmla="*/ 13304 h 234"/>
                <a:gd name="T24" fmla="*/ 23588 w 191"/>
                <a:gd name="T25" fmla="*/ 52137 h 234"/>
                <a:gd name="T26" fmla="*/ 45390 w 191"/>
                <a:gd name="T27" fmla="*/ 52137 h 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" h="234">
                  <a:moveTo>
                    <a:pt x="135" y="177"/>
                  </a:moveTo>
                  <a:lnTo>
                    <a:pt x="58" y="177"/>
                  </a:lnTo>
                  <a:lnTo>
                    <a:pt x="42" y="233"/>
                  </a:lnTo>
                  <a:lnTo>
                    <a:pt x="0" y="233"/>
                  </a:lnTo>
                  <a:lnTo>
                    <a:pt x="74" y="0"/>
                  </a:lnTo>
                  <a:lnTo>
                    <a:pt x="119" y="0"/>
                  </a:lnTo>
                  <a:lnTo>
                    <a:pt x="190" y="233"/>
                  </a:lnTo>
                  <a:lnTo>
                    <a:pt x="148" y="233"/>
                  </a:lnTo>
                  <a:lnTo>
                    <a:pt x="135" y="177"/>
                  </a:lnTo>
                  <a:close/>
                  <a:moveTo>
                    <a:pt x="127" y="145"/>
                  </a:moveTo>
                  <a:lnTo>
                    <a:pt x="98" y="37"/>
                  </a:lnTo>
                  <a:lnTo>
                    <a:pt x="66" y="145"/>
                  </a:lnTo>
                  <a:lnTo>
                    <a:pt x="127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Freeform 467">
              <a:extLst>
                <a:ext uri="{FF2B5EF4-FFF2-40B4-BE49-F238E27FC236}">
                  <a16:creationId xmlns:a16="http://schemas.microsoft.com/office/drawing/2014/main" id="{F6CA8C38-538F-4C4A-A14D-320953343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5999" y="6440484"/>
              <a:ext cx="77787" cy="63500"/>
            </a:xfrm>
            <a:custGeom>
              <a:avLst/>
              <a:gdLst>
                <a:gd name="T0" fmla="*/ 0 w 218"/>
                <a:gd name="T1" fmla="*/ 11545 h 176"/>
                <a:gd name="T2" fmla="*/ 0 w 218"/>
                <a:gd name="T3" fmla="*/ 1082 h 176"/>
                <a:gd name="T4" fmla="*/ 14273 w 218"/>
                <a:gd name="T5" fmla="*/ 1082 h 176"/>
                <a:gd name="T6" fmla="*/ 14273 w 218"/>
                <a:gd name="T7" fmla="*/ 10463 h 176"/>
                <a:gd name="T8" fmla="*/ 14273 w 218"/>
                <a:gd name="T9" fmla="*/ 10463 h 176"/>
                <a:gd name="T10" fmla="*/ 29259 w 218"/>
                <a:gd name="T11" fmla="*/ 0 h 176"/>
                <a:gd name="T12" fmla="*/ 44603 w 218"/>
                <a:gd name="T13" fmla="*/ 9741 h 176"/>
                <a:gd name="T14" fmla="*/ 60660 w 218"/>
                <a:gd name="T15" fmla="*/ 0 h 176"/>
                <a:gd name="T16" fmla="*/ 77430 w 218"/>
                <a:gd name="T17" fmla="*/ 24895 h 176"/>
                <a:gd name="T18" fmla="*/ 77430 w 218"/>
                <a:gd name="T19" fmla="*/ 63139 h 176"/>
                <a:gd name="T20" fmla="*/ 63514 w 218"/>
                <a:gd name="T21" fmla="*/ 63139 h 176"/>
                <a:gd name="T22" fmla="*/ 63514 w 218"/>
                <a:gd name="T23" fmla="*/ 23813 h 176"/>
                <a:gd name="T24" fmla="*/ 56021 w 218"/>
                <a:gd name="T25" fmla="*/ 12628 h 176"/>
                <a:gd name="T26" fmla="*/ 46387 w 218"/>
                <a:gd name="T27" fmla="*/ 25977 h 176"/>
                <a:gd name="T28" fmla="*/ 46387 w 218"/>
                <a:gd name="T29" fmla="*/ 63139 h 176"/>
                <a:gd name="T30" fmla="*/ 32114 w 218"/>
                <a:gd name="T31" fmla="*/ 63139 h 176"/>
                <a:gd name="T32" fmla="*/ 32114 w 218"/>
                <a:gd name="T33" fmla="*/ 23813 h 176"/>
                <a:gd name="T34" fmla="*/ 24621 w 218"/>
                <a:gd name="T35" fmla="*/ 12628 h 176"/>
                <a:gd name="T36" fmla="*/ 15343 w 218"/>
                <a:gd name="T37" fmla="*/ 25977 h 176"/>
                <a:gd name="T38" fmla="*/ 15343 w 218"/>
                <a:gd name="T39" fmla="*/ 63139 h 176"/>
                <a:gd name="T40" fmla="*/ 1070 w 218"/>
                <a:gd name="T41" fmla="*/ 63139 h 176"/>
                <a:gd name="T42" fmla="*/ 0 w 218"/>
                <a:gd name="T43" fmla="*/ 11545 h 1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18" h="176">
                  <a:moveTo>
                    <a:pt x="0" y="32"/>
                  </a:moveTo>
                  <a:cubicBezTo>
                    <a:pt x="0" y="19"/>
                    <a:pt x="0" y="11"/>
                    <a:pt x="0" y="3"/>
                  </a:cubicBezTo>
                  <a:lnTo>
                    <a:pt x="40" y="3"/>
                  </a:lnTo>
                  <a:cubicBezTo>
                    <a:pt x="40" y="11"/>
                    <a:pt x="40" y="21"/>
                    <a:pt x="40" y="29"/>
                  </a:cubicBezTo>
                  <a:cubicBezTo>
                    <a:pt x="45" y="16"/>
                    <a:pt x="59" y="0"/>
                    <a:pt x="82" y="0"/>
                  </a:cubicBezTo>
                  <a:cubicBezTo>
                    <a:pt x="112" y="0"/>
                    <a:pt x="119" y="19"/>
                    <a:pt x="125" y="27"/>
                  </a:cubicBezTo>
                  <a:cubicBezTo>
                    <a:pt x="133" y="13"/>
                    <a:pt x="146" y="0"/>
                    <a:pt x="170" y="0"/>
                  </a:cubicBezTo>
                  <a:cubicBezTo>
                    <a:pt x="207" y="0"/>
                    <a:pt x="217" y="27"/>
                    <a:pt x="217" y="69"/>
                  </a:cubicBezTo>
                  <a:lnTo>
                    <a:pt x="217" y="175"/>
                  </a:lnTo>
                  <a:lnTo>
                    <a:pt x="178" y="175"/>
                  </a:lnTo>
                  <a:lnTo>
                    <a:pt x="178" y="66"/>
                  </a:lnTo>
                  <a:cubicBezTo>
                    <a:pt x="178" y="45"/>
                    <a:pt x="172" y="35"/>
                    <a:pt x="157" y="35"/>
                  </a:cubicBezTo>
                  <a:cubicBezTo>
                    <a:pt x="138" y="35"/>
                    <a:pt x="130" y="53"/>
                    <a:pt x="130" y="72"/>
                  </a:cubicBezTo>
                  <a:lnTo>
                    <a:pt x="130" y="175"/>
                  </a:lnTo>
                  <a:lnTo>
                    <a:pt x="90" y="175"/>
                  </a:lnTo>
                  <a:lnTo>
                    <a:pt x="90" y="66"/>
                  </a:lnTo>
                  <a:cubicBezTo>
                    <a:pt x="90" y="45"/>
                    <a:pt x="85" y="35"/>
                    <a:pt x="69" y="35"/>
                  </a:cubicBezTo>
                  <a:cubicBezTo>
                    <a:pt x="51" y="35"/>
                    <a:pt x="43" y="53"/>
                    <a:pt x="43" y="72"/>
                  </a:cubicBezTo>
                  <a:lnTo>
                    <a:pt x="43" y="175"/>
                  </a:lnTo>
                  <a:lnTo>
                    <a:pt x="3" y="175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Freeform 468">
              <a:extLst>
                <a:ext uri="{FF2B5EF4-FFF2-40B4-BE49-F238E27FC236}">
                  <a16:creationId xmlns:a16="http://schemas.microsoft.com/office/drawing/2014/main" id="{E22E1ED8-512E-4A29-8A8F-6D10E3040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311" y="6440484"/>
              <a:ext cx="49213" cy="65087"/>
            </a:xfrm>
            <a:custGeom>
              <a:avLst/>
              <a:gdLst>
                <a:gd name="T0" fmla="*/ 45956 w 136"/>
                <a:gd name="T1" fmla="*/ 60796 h 182"/>
                <a:gd name="T2" fmla="*/ 27863 w 136"/>
                <a:gd name="T3" fmla="*/ 64729 h 182"/>
                <a:gd name="T4" fmla="*/ 0 w 136"/>
                <a:gd name="T5" fmla="*/ 33259 h 182"/>
                <a:gd name="T6" fmla="*/ 24968 w 136"/>
                <a:gd name="T7" fmla="*/ 0 h 182"/>
                <a:gd name="T8" fmla="*/ 48851 w 136"/>
                <a:gd name="T9" fmla="*/ 33259 h 182"/>
                <a:gd name="T10" fmla="*/ 48851 w 136"/>
                <a:gd name="T11" fmla="*/ 36120 h 182"/>
                <a:gd name="T12" fmla="*/ 14474 w 136"/>
                <a:gd name="T13" fmla="*/ 36120 h 182"/>
                <a:gd name="T14" fmla="*/ 29673 w 136"/>
                <a:gd name="T15" fmla="*/ 53286 h 182"/>
                <a:gd name="T16" fmla="*/ 45233 w 136"/>
                <a:gd name="T17" fmla="*/ 48636 h 182"/>
                <a:gd name="T18" fmla="*/ 45956 w 136"/>
                <a:gd name="T19" fmla="*/ 60796 h 182"/>
                <a:gd name="T20" fmla="*/ 35462 w 136"/>
                <a:gd name="T21" fmla="*/ 27537 h 182"/>
                <a:gd name="T22" fmla="*/ 26054 w 136"/>
                <a:gd name="T23" fmla="*/ 11444 h 182"/>
                <a:gd name="T24" fmla="*/ 15560 w 136"/>
                <a:gd name="T25" fmla="*/ 27537 h 182"/>
                <a:gd name="T26" fmla="*/ 35462 w 136"/>
                <a:gd name="T27" fmla="*/ 27537 h 1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6" h="182">
                  <a:moveTo>
                    <a:pt x="127" y="170"/>
                  </a:moveTo>
                  <a:cubicBezTo>
                    <a:pt x="119" y="173"/>
                    <a:pt x="101" y="181"/>
                    <a:pt x="77" y="181"/>
                  </a:cubicBezTo>
                  <a:cubicBezTo>
                    <a:pt x="24" y="181"/>
                    <a:pt x="0" y="141"/>
                    <a:pt x="0" y="93"/>
                  </a:cubicBezTo>
                  <a:cubicBezTo>
                    <a:pt x="0" y="43"/>
                    <a:pt x="27" y="0"/>
                    <a:pt x="69" y="0"/>
                  </a:cubicBezTo>
                  <a:cubicBezTo>
                    <a:pt x="104" y="0"/>
                    <a:pt x="135" y="22"/>
                    <a:pt x="135" y="93"/>
                  </a:cubicBezTo>
                  <a:lnTo>
                    <a:pt x="135" y="101"/>
                  </a:lnTo>
                  <a:lnTo>
                    <a:pt x="40" y="101"/>
                  </a:lnTo>
                  <a:cubicBezTo>
                    <a:pt x="40" y="130"/>
                    <a:pt x="51" y="149"/>
                    <a:pt x="82" y="149"/>
                  </a:cubicBezTo>
                  <a:cubicBezTo>
                    <a:pt x="106" y="149"/>
                    <a:pt x="119" y="141"/>
                    <a:pt x="125" y="136"/>
                  </a:cubicBezTo>
                  <a:lnTo>
                    <a:pt x="127" y="170"/>
                  </a:lnTo>
                  <a:close/>
                  <a:moveTo>
                    <a:pt x="98" y="77"/>
                  </a:moveTo>
                  <a:cubicBezTo>
                    <a:pt x="98" y="45"/>
                    <a:pt x="88" y="32"/>
                    <a:pt x="72" y="32"/>
                  </a:cubicBezTo>
                  <a:cubicBezTo>
                    <a:pt x="51" y="32"/>
                    <a:pt x="43" y="56"/>
                    <a:pt x="43" y="77"/>
                  </a:cubicBezTo>
                  <a:lnTo>
                    <a:pt x="98" y="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Freeform 469">
              <a:extLst>
                <a:ext uri="{FF2B5EF4-FFF2-40B4-BE49-F238E27FC236}">
                  <a16:creationId xmlns:a16="http://schemas.microsoft.com/office/drawing/2014/main" id="{DBE8DA48-883E-4593-B32E-82BF352AB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2049" y="6440484"/>
              <a:ext cx="31750" cy="63500"/>
            </a:xfrm>
            <a:custGeom>
              <a:avLst/>
              <a:gdLst>
                <a:gd name="T0" fmla="*/ 0 w 89"/>
                <a:gd name="T1" fmla="*/ 11545 h 176"/>
                <a:gd name="T2" fmla="*/ 0 w 89"/>
                <a:gd name="T3" fmla="*/ 1082 h 176"/>
                <a:gd name="T4" fmla="*/ 13556 w 89"/>
                <a:gd name="T5" fmla="*/ 1082 h 176"/>
                <a:gd name="T6" fmla="*/ 13556 w 89"/>
                <a:gd name="T7" fmla="*/ 12628 h 176"/>
                <a:gd name="T8" fmla="*/ 13556 w 89"/>
                <a:gd name="T9" fmla="*/ 12628 h 176"/>
                <a:gd name="T10" fmla="*/ 28539 w 89"/>
                <a:gd name="T11" fmla="*/ 0 h 176"/>
                <a:gd name="T12" fmla="*/ 31393 w 89"/>
                <a:gd name="T13" fmla="*/ 0 h 176"/>
                <a:gd name="T14" fmla="*/ 31393 w 89"/>
                <a:gd name="T15" fmla="*/ 14432 h 176"/>
                <a:gd name="T16" fmla="*/ 27469 w 89"/>
                <a:gd name="T17" fmla="*/ 13349 h 176"/>
                <a:gd name="T18" fmla="*/ 15340 w 89"/>
                <a:gd name="T19" fmla="*/ 28864 h 176"/>
                <a:gd name="T20" fmla="*/ 15340 w 89"/>
                <a:gd name="T21" fmla="*/ 63139 h 176"/>
                <a:gd name="T22" fmla="*/ 1070 w 89"/>
                <a:gd name="T23" fmla="*/ 63139 h 176"/>
                <a:gd name="T24" fmla="*/ 0 w 89"/>
                <a:gd name="T25" fmla="*/ 11545 h 1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76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8" y="3"/>
                  </a:lnTo>
                  <a:cubicBezTo>
                    <a:pt x="38" y="13"/>
                    <a:pt x="38" y="24"/>
                    <a:pt x="38" y="35"/>
                  </a:cubicBezTo>
                  <a:cubicBezTo>
                    <a:pt x="43" y="21"/>
                    <a:pt x="56" y="0"/>
                    <a:pt x="80" y="0"/>
                  </a:cubicBezTo>
                  <a:cubicBezTo>
                    <a:pt x="83" y="0"/>
                    <a:pt x="85" y="0"/>
                    <a:pt x="88" y="0"/>
                  </a:cubicBezTo>
                  <a:lnTo>
                    <a:pt x="88" y="40"/>
                  </a:lnTo>
                  <a:cubicBezTo>
                    <a:pt x="85" y="40"/>
                    <a:pt x="80" y="37"/>
                    <a:pt x="77" y="37"/>
                  </a:cubicBezTo>
                  <a:cubicBezTo>
                    <a:pt x="61" y="37"/>
                    <a:pt x="43" y="48"/>
                    <a:pt x="43" y="80"/>
                  </a:cubicBezTo>
                  <a:lnTo>
                    <a:pt x="43" y="175"/>
                  </a:lnTo>
                  <a:lnTo>
                    <a:pt x="3" y="175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Freeform 470">
              <a:extLst>
                <a:ext uri="{FF2B5EF4-FFF2-40B4-BE49-F238E27FC236}">
                  <a16:creationId xmlns:a16="http://schemas.microsoft.com/office/drawing/2014/main" id="{6F850EAA-5DCD-4F77-870D-688B7677A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736" y="6416671"/>
              <a:ext cx="15875" cy="88900"/>
            </a:xfrm>
            <a:custGeom>
              <a:avLst/>
              <a:gdLst>
                <a:gd name="T0" fmla="*/ 0 w 43"/>
                <a:gd name="T1" fmla="*/ 0 h 245"/>
                <a:gd name="T2" fmla="*/ 15506 w 43"/>
                <a:gd name="T3" fmla="*/ 0 h 245"/>
                <a:gd name="T4" fmla="*/ 15506 w 43"/>
                <a:gd name="T5" fmla="*/ 14514 h 245"/>
                <a:gd name="T6" fmla="*/ 0 w 43"/>
                <a:gd name="T7" fmla="*/ 14514 h 245"/>
                <a:gd name="T8" fmla="*/ 0 w 43"/>
                <a:gd name="T9" fmla="*/ 0 h 245"/>
                <a:gd name="T10" fmla="*/ 0 w 43"/>
                <a:gd name="T11" fmla="*/ 26126 h 245"/>
                <a:gd name="T12" fmla="*/ 14398 w 43"/>
                <a:gd name="T13" fmla="*/ 26126 h 245"/>
                <a:gd name="T14" fmla="*/ 14398 w 43"/>
                <a:gd name="T15" fmla="*/ 88537 h 245"/>
                <a:gd name="T16" fmla="*/ 0 w 43"/>
                <a:gd name="T17" fmla="*/ 88537 h 245"/>
                <a:gd name="T18" fmla="*/ 0 w 43"/>
                <a:gd name="T19" fmla="*/ 26126 h 2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" h="245">
                  <a:moveTo>
                    <a:pt x="0" y="0"/>
                  </a:moveTo>
                  <a:lnTo>
                    <a:pt x="42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0" y="0"/>
                  </a:lnTo>
                  <a:close/>
                  <a:moveTo>
                    <a:pt x="0" y="72"/>
                  </a:moveTo>
                  <a:lnTo>
                    <a:pt x="39" y="72"/>
                  </a:lnTo>
                  <a:lnTo>
                    <a:pt x="39" y="244"/>
                  </a:lnTo>
                  <a:lnTo>
                    <a:pt x="0" y="244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Freeform 471">
              <a:extLst>
                <a:ext uri="{FF2B5EF4-FFF2-40B4-BE49-F238E27FC236}">
                  <a16:creationId xmlns:a16="http://schemas.microsoft.com/office/drawing/2014/main" id="{34B9A717-1D87-431A-9C8A-224614EFB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136" y="6440484"/>
              <a:ext cx="42863" cy="65087"/>
            </a:xfrm>
            <a:custGeom>
              <a:avLst/>
              <a:gdLst>
                <a:gd name="T0" fmla="*/ 42500 w 118"/>
                <a:gd name="T1" fmla="*/ 61851 h 181"/>
                <a:gd name="T2" fmla="*/ 27970 w 118"/>
                <a:gd name="T3" fmla="*/ 64727 h 181"/>
                <a:gd name="T4" fmla="*/ 0 w 118"/>
                <a:gd name="T5" fmla="*/ 32364 h 181"/>
                <a:gd name="T6" fmla="*/ 29060 w 118"/>
                <a:gd name="T7" fmla="*/ 0 h 181"/>
                <a:gd name="T8" fmla="*/ 41410 w 118"/>
                <a:gd name="T9" fmla="*/ 2877 h 181"/>
                <a:gd name="T10" fmla="*/ 40320 w 118"/>
                <a:gd name="T11" fmla="*/ 14384 h 181"/>
                <a:gd name="T12" fmla="*/ 29786 w 118"/>
                <a:gd name="T13" fmla="*/ 11507 h 181"/>
                <a:gd name="T14" fmla="*/ 14530 w 118"/>
                <a:gd name="T15" fmla="*/ 32364 h 181"/>
                <a:gd name="T16" fmla="*/ 30876 w 118"/>
                <a:gd name="T17" fmla="*/ 53220 h 181"/>
                <a:gd name="T18" fmla="*/ 41410 w 118"/>
                <a:gd name="T19" fmla="*/ 50344 h 181"/>
                <a:gd name="T20" fmla="*/ 42500 w 118"/>
                <a:gd name="T21" fmla="*/ 61851 h 1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8" h="181">
                  <a:moveTo>
                    <a:pt x="117" y="172"/>
                  </a:moveTo>
                  <a:cubicBezTo>
                    <a:pt x="106" y="175"/>
                    <a:pt x="93" y="180"/>
                    <a:pt x="77" y="180"/>
                  </a:cubicBezTo>
                  <a:cubicBezTo>
                    <a:pt x="21" y="180"/>
                    <a:pt x="0" y="140"/>
                    <a:pt x="0" y="90"/>
                  </a:cubicBezTo>
                  <a:cubicBezTo>
                    <a:pt x="0" y="40"/>
                    <a:pt x="24" y="0"/>
                    <a:pt x="80" y="0"/>
                  </a:cubicBezTo>
                  <a:cubicBezTo>
                    <a:pt x="93" y="0"/>
                    <a:pt x="106" y="5"/>
                    <a:pt x="114" y="8"/>
                  </a:cubicBezTo>
                  <a:lnTo>
                    <a:pt x="111" y="40"/>
                  </a:lnTo>
                  <a:cubicBezTo>
                    <a:pt x="103" y="37"/>
                    <a:pt x="95" y="32"/>
                    <a:pt x="82" y="32"/>
                  </a:cubicBezTo>
                  <a:cubicBezTo>
                    <a:pt x="53" y="32"/>
                    <a:pt x="40" y="53"/>
                    <a:pt x="40" y="90"/>
                  </a:cubicBezTo>
                  <a:cubicBezTo>
                    <a:pt x="40" y="122"/>
                    <a:pt x="56" y="148"/>
                    <a:pt x="85" y="148"/>
                  </a:cubicBezTo>
                  <a:cubicBezTo>
                    <a:pt x="95" y="148"/>
                    <a:pt x="109" y="143"/>
                    <a:pt x="114" y="140"/>
                  </a:cubicBezTo>
                  <a:lnTo>
                    <a:pt x="117" y="17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Freeform 472">
              <a:extLst>
                <a:ext uri="{FF2B5EF4-FFF2-40B4-BE49-F238E27FC236}">
                  <a16:creationId xmlns:a16="http://schemas.microsoft.com/office/drawing/2014/main" id="{317F3FCF-F768-474A-8FF5-1BEDF58A8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3174" y="6440484"/>
              <a:ext cx="49212" cy="65087"/>
            </a:xfrm>
            <a:custGeom>
              <a:avLst/>
              <a:gdLst>
                <a:gd name="T0" fmla="*/ 6419 w 138"/>
                <a:gd name="T1" fmla="*/ 4727 h 179"/>
                <a:gd name="T2" fmla="*/ 25319 w 138"/>
                <a:gd name="T3" fmla="*/ 0 h 179"/>
                <a:gd name="T4" fmla="*/ 48142 w 138"/>
                <a:gd name="T5" fmla="*/ 25089 h 179"/>
                <a:gd name="T6" fmla="*/ 48142 w 138"/>
                <a:gd name="T7" fmla="*/ 51997 h 179"/>
                <a:gd name="T8" fmla="*/ 48855 w 138"/>
                <a:gd name="T9" fmla="*/ 63633 h 179"/>
                <a:gd name="T10" fmla="*/ 35661 w 138"/>
                <a:gd name="T11" fmla="*/ 63633 h 179"/>
                <a:gd name="T12" fmla="*/ 34948 w 138"/>
                <a:gd name="T13" fmla="*/ 54906 h 179"/>
                <a:gd name="T14" fmla="*/ 17830 w 138"/>
                <a:gd name="T15" fmla="*/ 64723 h 179"/>
                <a:gd name="T16" fmla="*/ 0 w 138"/>
                <a:gd name="T17" fmla="*/ 46179 h 179"/>
                <a:gd name="T18" fmla="*/ 31025 w 138"/>
                <a:gd name="T19" fmla="*/ 25089 h 179"/>
                <a:gd name="T20" fmla="*/ 33878 w 138"/>
                <a:gd name="T21" fmla="*/ 25089 h 179"/>
                <a:gd name="T22" fmla="*/ 33878 w 138"/>
                <a:gd name="T23" fmla="*/ 23271 h 179"/>
                <a:gd name="T24" fmla="*/ 22466 w 138"/>
                <a:gd name="T25" fmla="*/ 11636 h 179"/>
                <a:gd name="T26" fmla="*/ 6419 w 138"/>
                <a:gd name="T27" fmla="*/ 17453 h 179"/>
                <a:gd name="T28" fmla="*/ 6419 w 138"/>
                <a:gd name="T29" fmla="*/ 4727 h 179"/>
                <a:gd name="T30" fmla="*/ 33878 w 138"/>
                <a:gd name="T31" fmla="*/ 33816 h 179"/>
                <a:gd name="T32" fmla="*/ 13908 w 138"/>
                <a:gd name="T33" fmla="*/ 45452 h 179"/>
                <a:gd name="T34" fmla="*/ 23536 w 138"/>
                <a:gd name="T35" fmla="*/ 54906 h 179"/>
                <a:gd name="T36" fmla="*/ 34948 w 138"/>
                <a:gd name="T37" fmla="*/ 36725 h 179"/>
                <a:gd name="T38" fmla="*/ 34948 w 138"/>
                <a:gd name="T39" fmla="*/ 33816 h 179"/>
                <a:gd name="T40" fmla="*/ 33878 w 138"/>
                <a:gd name="T41" fmla="*/ 33816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8" h="179">
                  <a:moveTo>
                    <a:pt x="18" y="13"/>
                  </a:moveTo>
                  <a:cubicBezTo>
                    <a:pt x="29" y="8"/>
                    <a:pt x="45" y="0"/>
                    <a:pt x="71" y="0"/>
                  </a:cubicBezTo>
                  <a:cubicBezTo>
                    <a:pt x="121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7" y="175"/>
                  </a:cubicBezTo>
                  <a:lnTo>
                    <a:pt x="100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4"/>
                    <a:pt x="74" y="178"/>
                    <a:pt x="50" y="178"/>
                  </a:cubicBezTo>
                  <a:cubicBezTo>
                    <a:pt x="23" y="178"/>
                    <a:pt x="0" y="159"/>
                    <a:pt x="0" y="127"/>
                  </a:cubicBezTo>
                  <a:cubicBezTo>
                    <a:pt x="0" y="80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3" y="32"/>
                  </a:cubicBezTo>
                  <a:cubicBezTo>
                    <a:pt x="42" y="32"/>
                    <a:pt x="26" y="42"/>
                    <a:pt x="18" y="48"/>
                  </a:cubicBezTo>
                  <a:lnTo>
                    <a:pt x="18" y="13"/>
                  </a:lnTo>
                  <a:close/>
                  <a:moveTo>
                    <a:pt x="95" y="93"/>
                  </a:moveTo>
                  <a:cubicBezTo>
                    <a:pt x="61" y="93"/>
                    <a:pt x="39" y="101"/>
                    <a:pt x="39" y="125"/>
                  </a:cubicBezTo>
                  <a:cubicBezTo>
                    <a:pt x="39" y="140"/>
                    <a:pt x="50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Freeform 473">
              <a:extLst>
                <a:ext uri="{FF2B5EF4-FFF2-40B4-BE49-F238E27FC236}">
                  <a16:creationId xmlns:a16="http://schemas.microsoft.com/office/drawing/2014/main" id="{2179899C-4969-4FB7-9BA3-14B373884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911" y="6440484"/>
              <a:ext cx="47625" cy="63500"/>
            </a:xfrm>
            <a:custGeom>
              <a:avLst/>
              <a:gdLst>
                <a:gd name="T0" fmla="*/ 716 w 133"/>
                <a:gd name="T1" fmla="*/ 11545 h 176"/>
                <a:gd name="T2" fmla="*/ 716 w 133"/>
                <a:gd name="T3" fmla="*/ 1082 h 176"/>
                <a:gd name="T4" fmla="*/ 13965 w 133"/>
                <a:gd name="T5" fmla="*/ 1082 h 176"/>
                <a:gd name="T6" fmla="*/ 13965 w 133"/>
                <a:gd name="T7" fmla="*/ 10463 h 176"/>
                <a:gd name="T8" fmla="*/ 13965 w 133"/>
                <a:gd name="T9" fmla="*/ 10463 h 176"/>
                <a:gd name="T10" fmla="*/ 13965 w 133"/>
                <a:gd name="T11" fmla="*/ 10463 h 176"/>
                <a:gd name="T12" fmla="*/ 30437 w 133"/>
                <a:gd name="T13" fmla="*/ 0 h 176"/>
                <a:gd name="T14" fmla="*/ 47267 w 133"/>
                <a:gd name="T15" fmla="*/ 23091 h 176"/>
                <a:gd name="T16" fmla="*/ 47267 w 133"/>
                <a:gd name="T17" fmla="*/ 63139 h 176"/>
                <a:gd name="T18" fmla="*/ 32944 w 133"/>
                <a:gd name="T19" fmla="*/ 63139 h 176"/>
                <a:gd name="T20" fmla="*/ 32944 w 133"/>
                <a:gd name="T21" fmla="*/ 25977 h 176"/>
                <a:gd name="T22" fmla="*/ 24708 w 133"/>
                <a:gd name="T23" fmla="*/ 12628 h 176"/>
                <a:gd name="T24" fmla="*/ 13965 w 133"/>
                <a:gd name="T25" fmla="*/ 26699 h 176"/>
                <a:gd name="T26" fmla="*/ 13965 w 133"/>
                <a:gd name="T27" fmla="*/ 63139 h 176"/>
                <a:gd name="T28" fmla="*/ 0 w 133"/>
                <a:gd name="T29" fmla="*/ 63139 h 176"/>
                <a:gd name="T30" fmla="*/ 716 w 133"/>
                <a:gd name="T31" fmla="*/ 11545 h 1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3" h="176">
                  <a:moveTo>
                    <a:pt x="2" y="32"/>
                  </a:moveTo>
                  <a:cubicBezTo>
                    <a:pt x="2" y="21"/>
                    <a:pt x="2" y="11"/>
                    <a:pt x="2" y="3"/>
                  </a:cubicBezTo>
                  <a:lnTo>
                    <a:pt x="39" y="3"/>
                  </a:lnTo>
                  <a:cubicBezTo>
                    <a:pt x="39" y="11"/>
                    <a:pt x="39" y="21"/>
                    <a:pt x="39" y="29"/>
                  </a:cubicBezTo>
                  <a:cubicBezTo>
                    <a:pt x="45" y="19"/>
                    <a:pt x="55" y="0"/>
                    <a:pt x="85" y="0"/>
                  </a:cubicBezTo>
                  <a:cubicBezTo>
                    <a:pt x="122" y="0"/>
                    <a:pt x="132" y="29"/>
                    <a:pt x="132" y="64"/>
                  </a:cubicBezTo>
                  <a:lnTo>
                    <a:pt x="132" y="175"/>
                  </a:lnTo>
                  <a:lnTo>
                    <a:pt x="92" y="175"/>
                  </a:lnTo>
                  <a:lnTo>
                    <a:pt x="92" y="72"/>
                  </a:lnTo>
                  <a:cubicBezTo>
                    <a:pt x="92" y="45"/>
                    <a:pt x="87" y="35"/>
                    <a:pt x="69" y="35"/>
                  </a:cubicBezTo>
                  <a:cubicBezTo>
                    <a:pt x="47" y="35"/>
                    <a:pt x="39" y="53"/>
                    <a:pt x="39" y="74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2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Freeform 474">
              <a:extLst>
                <a:ext uri="{FF2B5EF4-FFF2-40B4-BE49-F238E27FC236}">
                  <a16:creationId xmlns:a16="http://schemas.microsoft.com/office/drawing/2014/main" id="{15512CBB-95B2-44EB-BB86-6D4C8327D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5886" y="6440484"/>
              <a:ext cx="50800" cy="65087"/>
            </a:xfrm>
            <a:custGeom>
              <a:avLst/>
              <a:gdLst>
                <a:gd name="T0" fmla="*/ 6944 w 139"/>
                <a:gd name="T1" fmla="*/ 4727 h 179"/>
                <a:gd name="T2" fmla="*/ 26314 w 139"/>
                <a:gd name="T3" fmla="*/ 0 h 179"/>
                <a:gd name="T4" fmla="*/ 49338 w 139"/>
                <a:gd name="T5" fmla="*/ 25089 h 179"/>
                <a:gd name="T6" fmla="*/ 49338 w 139"/>
                <a:gd name="T7" fmla="*/ 51997 h 179"/>
                <a:gd name="T8" fmla="*/ 50435 w 139"/>
                <a:gd name="T9" fmla="*/ 63633 h 179"/>
                <a:gd name="T10" fmla="*/ 36912 w 139"/>
                <a:gd name="T11" fmla="*/ 63633 h 179"/>
                <a:gd name="T12" fmla="*/ 35816 w 139"/>
                <a:gd name="T13" fmla="*/ 54906 h 179"/>
                <a:gd name="T14" fmla="*/ 18639 w 139"/>
                <a:gd name="T15" fmla="*/ 64723 h 179"/>
                <a:gd name="T16" fmla="*/ 0 w 139"/>
                <a:gd name="T17" fmla="*/ 46179 h 179"/>
                <a:gd name="T18" fmla="*/ 32161 w 139"/>
                <a:gd name="T19" fmla="*/ 25089 h 179"/>
                <a:gd name="T20" fmla="*/ 35085 w 139"/>
                <a:gd name="T21" fmla="*/ 25089 h 179"/>
                <a:gd name="T22" fmla="*/ 35085 w 139"/>
                <a:gd name="T23" fmla="*/ 23271 h 179"/>
                <a:gd name="T24" fmla="*/ 23390 w 139"/>
                <a:gd name="T25" fmla="*/ 11636 h 179"/>
                <a:gd name="T26" fmla="*/ 6944 w 139"/>
                <a:gd name="T27" fmla="*/ 17453 h 179"/>
                <a:gd name="T28" fmla="*/ 6944 w 139"/>
                <a:gd name="T29" fmla="*/ 4727 h 179"/>
                <a:gd name="T30" fmla="*/ 35085 w 139"/>
                <a:gd name="T31" fmla="*/ 33816 h 179"/>
                <a:gd name="T32" fmla="*/ 14619 w 139"/>
                <a:gd name="T33" fmla="*/ 45452 h 179"/>
                <a:gd name="T34" fmla="*/ 24486 w 139"/>
                <a:gd name="T35" fmla="*/ 54906 h 179"/>
                <a:gd name="T36" fmla="*/ 35816 w 139"/>
                <a:gd name="T37" fmla="*/ 36725 h 179"/>
                <a:gd name="T38" fmla="*/ 35816 w 139"/>
                <a:gd name="T39" fmla="*/ 33816 h 179"/>
                <a:gd name="T40" fmla="*/ 35085 w 139"/>
                <a:gd name="T41" fmla="*/ 33816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79">
                  <a:moveTo>
                    <a:pt x="19" y="13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4"/>
                    <a:pt x="75" y="178"/>
                    <a:pt x="51" y="178"/>
                  </a:cubicBezTo>
                  <a:cubicBezTo>
                    <a:pt x="24" y="178"/>
                    <a:pt x="0" y="159"/>
                    <a:pt x="0" y="127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2"/>
                    <a:pt x="19" y="48"/>
                  </a:cubicBezTo>
                  <a:lnTo>
                    <a:pt x="19" y="13"/>
                  </a:lnTo>
                  <a:close/>
                  <a:moveTo>
                    <a:pt x="96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0"/>
                    <a:pt x="51" y="151"/>
                    <a:pt x="67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6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Freeform 475">
              <a:extLst>
                <a:ext uri="{FF2B5EF4-FFF2-40B4-BE49-F238E27FC236}">
                  <a16:creationId xmlns:a16="http://schemas.microsoft.com/office/drawing/2014/main" id="{7EFE0ECE-2C91-42A4-863E-C9B1FD658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536" y="6519859"/>
              <a:ext cx="50800" cy="93662"/>
            </a:xfrm>
            <a:custGeom>
              <a:avLst/>
              <a:gdLst>
                <a:gd name="T0" fmla="*/ 50435 w 139"/>
                <a:gd name="T1" fmla="*/ 1089 h 258"/>
                <a:gd name="T2" fmla="*/ 50435 w 139"/>
                <a:gd name="T3" fmla="*/ 81682 h 258"/>
                <a:gd name="T4" fmla="*/ 50435 w 139"/>
                <a:gd name="T5" fmla="*/ 92210 h 258"/>
                <a:gd name="T6" fmla="*/ 38009 w 139"/>
                <a:gd name="T7" fmla="*/ 92210 h 258"/>
                <a:gd name="T8" fmla="*/ 38009 w 139"/>
                <a:gd name="T9" fmla="*/ 82771 h 258"/>
                <a:gd name="T10" fmla="*/ 21563 w 139"/>
                <a:gd name="T11" fmla="*/ 93299 h 258"/>
                <a:gd name="T12" fmla="*/ 0 w 139"/>
                <a:gd name="T13" fmla="*/ 60626 h 258"/>
                <a:gd name="T14" fmla="*/ 21563 w 139"/>
                <a:gd name="T15" fmla="*/ 27953 h 258"/>
                <a:gd name="T16" fmla="*/ 36912 w 139"/>
                <a:gd name="T17" fmla="*/ 37755 h 258"/>
                <a:gd name="T18" fmla="*/ 36912 w 139"/>
                <a:gd name="T19" fmla="*/ 0 h 258"/>
                <a:gd name="T20" fmla="*/ 50435 w 139"/>
                <a:gd name="T21" fmla="*/ 1089 h 258"/>
                <a:gd name="T22" fmla="*/ 35816 w 139"/>
                <a:gd name="T23" fmla="*/ 60626 h 258"/>
                <a:gd name="T24" fmla="*/ 24121 w 139"/>
                <a:gd name="T25" fmla="*/ 39570 h 258"/>
                <a:gd name="T26" fmla="*/ 13522 w 139"/>
                <a:gd name="T27" fmla="*/ 60626 h 258"/>
                <a:gd name="T28" fmla="*/ 24121 w 139"/>
                <a:gd name="T29" fmla="*/ 81682 h 258"/>
                <a:gd name="T30" fmla="*/ 35816 w 139"/>
                <a:gd name="T31" fmla="*/ 60626 h 2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9" h="258">
                  <a:moveTo>
                    <a:pt x="138" y="3"/>
                  </a:moveTo>
                  <a:lnTo>
                    <a:pt x="138" y="225"/>
                  </a:lnTo>
                  <a:lnTo>
                    <a:pt x="138" y="254"/>
                  </a:lnTo>
                  <a:lnTo>
                    <a:pt x="104" y="254"/>
                  </a:lnTo>
                  <a:lnTo>
                    <a:pt x="104" y="228"/>
                  </a:lnTo>
                  <a:cubicBezTo>
                    <a:pt x="98" y="244"/>
                    <a:pt x="85" y="257"/>
                    <a:pt x="59" y="257"/>
                  </a:cubicBezTo>
                  <a:cubicBezTo>
                    <a:pt x="16" y="257"/>
                    <a:pt x="0" y="217"/>
                    <a:pt x="0" y="167"/>
                  </a:cubicBezTo>
                  <a:cubicBezTo>
                    <a:pt x="0" y="111"/>
                    <a:pt x="21" y="77"/>
                    <a:pt x="59" y="77"/>
                  </a:cubicBezTo>
                  <a:cubicBezTo>
                    <a:pt x="82" y="77"/>
                    <a:pt x="96" y="90"/>
                    <a:pt x="101" y="104"/>
                  </a:cubicBezTo>
                  <a:lnTo>
                    <a:pt x="101" y="0"/>
                  </a:lnTo>
                  <a:lnTo>
                    <a:pt x="138" y="3"/>
                  </a:lnTo>
                  <a:close/>
                  <a:moveTo>
                    <a:pt x="98" y="167"/>
                  </a:moveTo>
                  <a:cubicBezTo>
                    <a:pt x="98" y="133"/>
                    <a:pt x="90" y="109"/>
                    <a:pt x="66" y="109"/>
                  </a:cubicBezTo>
                  <a:cubicBezTo>
                    <a:pt x="45" y="109"/>
                    <a:pt x="37" y="130"/>
                    <a:pt x="37" y="167"/>
                  </a:cubicBezTo>
                  <a:cubicBezTo>
                    <a:pt x="37" y="204"/>
                    <a:pt x="45" y="225"/>
                    <a:pt x="66" y="225"/>
                  </a:cubicBezTo>
                  <a:cubicBezTo>
                    <a:pt x="90" y="225"/>
                    <a:pt x="98" y="199"/>
                    <a:pt x="98" y="1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Freeform 476">
              <a:extLst>
                <a:ext uri="{FF2B5EF4-FFF2-40B4-BE49-F238E27FC236}">
                  <a16:creationId xmlns:a16="http://schemas.microsoft.com/office/drawing/2014/main" id="{16C631B8-8668-4D9F-A332-0CB368670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3274" y="6546846"/>
              <a:ext cx="50800" cy="63500"/>
            </a:xfrm>
            <a:custGeom>
              <a:avLst/>
              <a:gdLst>
                <a:gd name="T0" fmla="*/ 6578 w 139"/>
                <a:gd name="T1" fmla="*/ 4638 h 178"/>
                <a:gd name="T2" fmla="*/ 25948 w 139"/>
                <a:gd name="T3" fmla="*/ 0 h 178"/>
                <a:gd name="T4" fmla="*/ 49338 w 139"/>
                <a:gd name="T5" fmla="*/ 24615 h 178"/>
                <a:gd name="T6" fmla="*/ 49338 w 139"/>
                <a:gd name="T7" fmla="*/ 51014 h 178"/>
                <a:gd name="T8" fmla="*/ 50435 w 139"/>
                <a:gd name="T9" fmla="*/ 62430 h 178"/>
                <a:gd name="T10" fmla="*/ 36547 w 139"/>
                <a:gd name="T11" fmla="*/ 62430 h 178"/>
                <a:gd name="T12" fmla="*/ 35816 w 139"/>
                <a:gd name="T13" fmla="*/ 53868 h 178"/>
                <a:gd name="T14" fmla="*/ 18273 w 139"/>
                <a:gd name="T15" fmla="*/ 63143 h 178"/>
                <a:gd name="T16" fmla="*/ 0 w 139"/>
                <a:gd name="T17" fmla="*/ 45306 h 178"/>
                <a:gd name="T18" fmla="*/ 31796 w 139"/>
                <a:gd name="T19" fmla="*/ 24615 h 178"/>
                <a:gd name="T20" fmla="*/ 34719 w 139"/>
                <a:gd name="T21" fmla="*/ 24615 h 178"/>
                <a:gd name="T22" fmla="*/ 34719 w 139"/>
                <a:gd name="T23" fmla="*/ 22831 h 178"/>
                <a:gd name="T24" fmla="*/ 23024 w 139"/>
                <a:gd name="T25" fmla="*/ 11416 h 178"/>
                <a:gd name="T26" fmla="*/ 6578 w 139"/>
                <a:gd name="T27" fmla="*/ 17124 h 178"/>
                <a:gd name="T28" fmla="*/ 6578 w 139"/>
                <a:gd name="T29" fmla="*/ 4638 h 178"/>
                <a:gd name="T30" fmla="*/ 33623 w 139"/>
                <a:gd name="T31" fmla="*/ 33177 h 178"/>
                <a:gd name="T32" fmla="*/ 13522 w 139"/>
                <a:gd name="T33" fmla="*/ 44236 h 178"/>
                <a:gd name="T34" fmla="*/ 23024 w 139"/>
                <a:gd name="T35" fmla="*/ 53868 h 178"/>
                <a:gd name="T36" fmla="*/ 34719 w 139"/>
                <a:gd name="T37" fmla="*/ 36031 h 178"/>
                <a:gd name="T38" fmla="*/ 34719 w 139"/>
                <a:gd name="T39" fmla="*/ 33177 h 178"/>
                <a:gd name="T40" fmla="*/ 33623 w 139"/>
                <a:gd name="T41" fmla="*/ 33177 h 1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78">
                  <a:moveTo>
                    <a:pt x="18" y="13"/>
                  </a:moveTo>
                  <a:cubicBezTo>
                    <a:pt x="29" y="8"/>
                    <a:pt x="45" y="0"/>
                    <a:pt x="71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0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4"/>
                    <a:pt x="74" y="177"/>
                    <a:pt x="50" y="177"/>
                  </a:cubicBezTo>
                  <a:cubicBezTo>
                    <a:pt x="24" y="177"/>
                    <a:pt x="0" y="159"/>
                    <a:pt x="0" y="127"/>
                  </a:cubicBezTo>
                  <a:cubicBezTo>
                    <a:pt x="0" y="79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3" y="32"/>
                  </a:cubicBezTo>
                  <a:cubicBezTo>
                    <a:pt x="42" y="32"/>
                    <a:pt x="26" y="42"/>
                    <a:pt x="18" y="48"/>
                  </a:cubicBezTo>
                  <a:lnTo>
                    <a:pt x="18" y="13"/>
                  </a:lnTo>
                  <a:close/>
                  <a:moveTo>
                    <a:pt x="92" y="93"/>
                  </a:moveTo>
                  <a:cubicBezTo>
                    <a:pt x="58" y="93"/>
                    <a:pt x="37" y="101"/>
                    <a:pt x="37" y="124"/>
                  </a:cubicBezTo>
                  <a:cubicBezTo>
                    <a:pt x="37" y="140"/>
                    <a:pt x="47" y="151"/>
                    <a:pt x="63" y="151"/>
                  </a:cubicBezTo>
                  <a:cubicBezTo>
                    <a:pt x="87" y="151"/>
                    <a:pt x="95" y="132"/>
                    <a:pt x="95" y="101"/>
                  </a:cubicBezTo>
                  <a:lnTo>
                    <a:pt x="95" y="93"/>
                  </a:lnTo>
                  <a:lnTo>
                    <a:pt x="92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Freeform 477">
              <a:extLst>
                <a:ext uri="{FF2B5EF4-FFF2-40B4-BE49-F238E27FC236}">
                  <a16:creationId xmlns:a16="http://schemas.microsoft.com/office/drawing/2014/main" id="{6EC8009A-C22B-4D93-BB87-5C36D27C1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0586" y="6524621"/>
              <a:ext cx="47625" cy="87313"/>
            </a:xfrm>
            <a:custGeom>
              <a:avLst/>
              <a:gdLst>
                <a:gd name="T0" fmla="*/ 1818 w 131"/>
                <a:gd name="T1" fmla="*/ 69995 h 242"/>
                <a:gd name="T2" fmla="*/ 19268 w 131"/>
                <a:gd name="T3" fmla="*/ 74685 h 242"/>
                <a:gd name="T4" fmla="*/ 31629 w 131"/>
                <a:gd name="T5" fmla="*/ 62418 h 242"/>
                <a:gd name="T6" fmla="*/ 21086 w 131"/>
                <a:gd name="T7" fmla="*/ 49790 h 242"/>
                <a:gd name="T8" fmla="*/ 13451 w 131"/>
                <a:gd name="T9" fmla="*/ 45100 h 242"/>
                <a:gd name="T10" fmla="*/ 0 w 131"/>
                <a:gd name="T11" fmla="*/ 23091 h 242"/>
                <a:gd name="T12" fmla="*/ 25812 w 131"/>
                <a:gd name="T13" fmla="*/ 0 h 242"/>
                <a:gd name="T14" fmla="*/ 43262 w 131"/>
                <a:gd name="T15" fmla="*/ 2886 h 242"/>
                <a:gd name="T16" fmla="*/ 42172 w 131"/>
                <a:gd name="T17" fmla="*/ 16597 h 242"/>
                <a:gd name="T18" fmla="*/ 26903 w 131"/>
                <a:gd name="T19" fmla="*/ 12628 h 242"/>
                <a:gd name="T20" fmla="*/ 15269 w 131"/>
                <a:gd name="T21" fmla="*/ 22009 h 242"/>
                <a:gd name="T22" fmla="*/ 23994 w 131"/>
                <a:gd name="T23" fmla="*/ 33554 h 242"/>
                <a:gd name="T24" fmla="*/ 32719 w 131"/>
                <a:gd name="T25" fmla="*/ 38245 h 242"/>
                <a:gd name="T26" fmla="*/ 47261 w 131"/>
                <a:gd name="T27" fmla="*/ 61336 h 242"/>
                <a:gd name="T28" fmla="*/ 19995 w 131"/>
                <a:gd name="T29" fmla="*/ 86952 h 242"/>
                <a:gd name="T30" fmla="*/ 1818 w 131"/>
                <a:gd name="T31" fmla="*/ 83344 h 242"/>
                <a:gd name="T32" fmla="*/ 1818 w 131"/>
                <a:gd name="T33" fmla="*/ 69995 h 2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1" h="242">
                  <a:moveTo>
                    <a:pt x="5" y="194"/>
                  </a:moveTo>
                  <a:cubicBezTo>
                    <a:pt x="13" y="199"/>
                    <a:pt x="32" y="207"/>
                    <a:pt x="53" y="207"/>
                  </a:cubicBezTo>
                  <a:cubicBezTo>
                    <a:pt x="71" y="207"/>
                    <a:pt x="87" y="196"/>
                    <a:pt x="87" y="173"/>
                  </a:cubicBezTo>
                  <a:cubicBezTo>
                    <a:pt x="87" y="157"/>
                    <a:pt x="77" y="149"/>
                    <a:pt x="58" y="138"/>
                  </a:cubicBezTo>
                  <a:lnTo>
                    <a:pt x="37" y="125"/>
                  </a:lnTo>
                  <a:cubicBezTo>
                    <a:pt x="16" y="112"/>
                    <a:pt x="0" y="93"/>
                    <a:pt x="0" y="64"/>
                  </a:cubicBezTo>
                  <a:cubicBezTo>
                    <a:pt x="0" y="22"/>
                    <a:pt x="34" y="0"/>
                    <a:pt x="71" y="0"/>
                  </a:cubicBezTo>
                  <a:cubicBezTo>
                    <a:pt x="95" y="0"/>
                    <a:pt x="111" y="6"/>
                    <a:pt x="119" y="8"/>
                  </a:cubicBezTo>
                  <a:lnTo>
                    <a:pt x="116" y="46"/>
                  </a:lnTo>
                  <a:cubicBezTo>
                    <a:pt x="106" y="40"/>
                    <a:pt x="92" y="35"/>
                    <a:pt x="74" y="35"/>
                  </a:cubicBezTo>
                  <a:cubicBezTo>
                    <a:pt x="53" y="35"/>
                    <a:pt x="42" y="46"/>
                    <a:pt x="42" y="61"/>
                  </a:cubicBezTo>
                  <a:cubicBezTo>
                    <a:pt x="42" y="80"/>
                    <a:pt x="53" y="85"/>
                    <a:pt x="66" y="93"/>
                  </a:cubicBezTo>
                  <a:lnTo>
                    <a:pt x="90" y="106"/>
                  </a:lnTo>
                  <a:cubicBezTo>
                    <a:pt x="116" y="122"/>
                    <a:pt x="130" y="136"/>
                    <a:pt x="130" y="170"/>
                  </a:cubicBezTo>
                  <a:cubicBezTo>
                    <a:pt x="130" y="218"/>
                    <a:pt x="98" y="241"/>
                    <a:pt x="55" y="241"/>
                  </a:cubicBezTo>
                  <a:cubicBezTo>
                    <a:pt x="32" y="241"/>
                    <a:pt x="16" y="239"/>
                    <a:pt x="5" y="231"/>
                  </a:cubicBezTo>
                  <a:lnTo>
                    <a:pt x="5" y="19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Freeform 478">
              <a:extLst>
                <a:ext uri="{FF2B5EF4-FFF2-40B4-BE49-F238E27FC236}">
                  <a16:creationId xmlns:a16="http://schemas.microsoft.com/office/drawing/2014/main" id="{A2B21EE9-A048-4FD0-A7C2-5DF2B1B07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2974" y="6546846"/>
              <a:ext cx="50800" cy="63500"/>
            </a:xfrm>
            <a:custGeom>
              <a:avLst/>
              <a:gdLst>
                <a:gd name="T0" fmla="*/ 6944 w 139"/>
                <a:gd name="T1" fmla="*/ 4638 h 178"/>
                <a:gd name="T2" fmla="*/ 26314 w 139"/>
                <a:gd name="T3" fmla="*/ 0 h 178"/>
                <a:gd name="T4" fmla="*/ 49338 w 139"/>
                <a:gd name="T5" fmla="*/ 24615 h 178"/>
                <a:gd name="T6" fmla="*/ 49338 w 139"/>
                <a:gd name="T7" fmla="*/ 51014 h 178"/>
                <a:gd name="T8" fmla="*/ 50435 w 139"/>
                <a:gd name="T9" fmla="*/ 62430 h 178"/>
                <a:gd name="T10" fmla="*/ 36912 w 139"/>
                <a:gd name="T11" fmla="*/ 62430 h 178"/>
                <a:gd name="T12" fmla="*/ 35816 w 139"/>
                <a:gd name="T13" fmla="*/ 53868 h 178"/>
                <a:gd name="T14" fmla="*/ 18273 w 139"/>
                <a:gd name="T15" fmla="*/ 63143 h 178"/>
                <a:gd name="T16" fmla="*/ 0 w 139"/>
                <a:gd name="T17" fmla="*/ 45306 h 178"/>
                <a:gd name="T18" fmla="*/ 31796 w 139"/>
                <a:gd name="T19" fmla="*/ 24615 h 178"/>
                <a:gd name="T20" fmla="*/ 34719 w 139"/>
                <a:gd name="T21" fmla="*/ 24615 h 178"/>
                <a:gd name="T22" fmla="*/ 34719 w 139"/>
                <a:gd name="T23" fmla="*/ 22831 h 178"/>
                <a:gd name="T24" fmla="*/ 23390 w 139"/>
                <a:gd name="T25" fmla="*/ 11416 h 178"/>
                <a:gd name="T26" fmla="*/ 6944 w 139"/>
                <a:gd name="T27" fmla="*/ 17124 h 178"/>
                <a:gd name="T28" fmla="*/ 6944 w 139"/>
                <a:gd name="T29" fmla="*/ 4638 h 178"/>
                <a:gd name="T30" fmla="*/ 34719 w 139"/>
                <a:gd name="T31" fmla="*/ 33177 h 178"/>
                <a:gd name="T32" fmla="*/ 14619 w 139"/>
                <a:gd name="T33" fmla="*/ 44236 h 178"/>
                <a:gd name="T34" fmla="*/ 24121 w 139"/>
                <a:gd name="T35" fmla="*/ 53868 h 178"/>
                <a:gd name="T36" fmla="*/ 35816 w 139"/>
                <a:gd name="T37" fmla="*/ 36031 h 178"/>
                <a:gd name="T38" fmla="*/ 35816 w 139"/>
                <a:gd name="T39" fmla="*/ 33177 h 178"/>
                <a:gd name="T40" fmla="*/ 34719 w 139"/>
                <a:gd name="T41" fmla="*/ 33177 h 1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78">
                  <a:moveTo>
                    <a:pt x="19" y="13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4"/>
                    <a:pt x="74" y="177"/>
                    <a:pt x="50" y="177"/>
                  </a:cubicBezTo>
                  <a:cubicBezTo>
                    <a:pt x="24" y="177"/>
                    <a:pt x="0" y="159"/>
                    <a:pt x="0" y="127"/>
                  </a:cubicBezTo>
                  <a:cubicBezTo>
                    <a:pt x="0" y="79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4" y="32"/>
                  </a:cubicBezTo>
                  <a:cubicBezTo>
                    <a:pt x="42" y="32"/>
                    <a:pt x="27" y="42"/>
                    <a:pt x="19" y="48"/>
                  </a:cubicBezTo>
                  <a:lnTo>
                    <a:pt x="19" y="13"/>
                  </a:lnTo>
                  <a:close/>
                  <a:moveTo>
                    <a:pt x="95" y="93"/>
                  </a:moveTo>
                  <a:cubicBezTo>
                    <a:pt x="61" y="93"/>
                    <a:pt x="40" y="101"/>
                    <a:pt x="40" y="124"/>
                  </a:cubicBezTo>
                  <a:cubicBezTo>
                    <a:pt x="40" y="140"/>
                    <a:pt x="50" y="151"/>
                    <a:pt x="66" y="151"/>
                  </a:cubicBezTo>
                  <a:cubicBezTo>
                    <a:pt x="90" y="151"/>
                    <a:pt x="98" y="132"/>
                    <a:pt x="98" y="101"/>
                  </a:cubicBezTo>
                  <a:lnTo>
                    <a:pt x="98" y="93"/>
                  </a:lnTo>
                  <a:lnTo>
                    <a:pt x="9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Freeform 479">
              <a:extLst>
                <a:ext uri="{FF2B5EF4-FFF2-40B4-BE49-F238E27FC236}">
                  <a16:creationId xmlns:a16="http://schemas.microsoft.com/office/drawing/2014/main" id="{D6267E75-5558-4CC8-81BF-ECAB5A0A1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4886" y="6524621"/>
              <a:ext cx="46038" cy="88900"/>
            </a:xfrm>
            <a:custGeom>
              <a:avLst/>
              <a:gdLst>
                <a:gd name="T0" fmla="*/ 45684 w 130"/>
                <a:gd name="T1" fmla="*/ 76926 h 245"/>
                <a:gd name="T2" fmla="*/ 45684 w 130"/>
                <a:gd name="T3" fmla="*/ 87449 h 245"/>
                <a:gd name="T4" fmla="*/ 32581 w 130"/>
                <a:gd name="T5" fmla="*/ 87449 h 245"/>
                <a:gd name="T6" fmla="*/ 32581 w 130"/>
                <a:gd name="T7" fmla="*/ 78014 h 245"/>
                <a:gd name="T8" fmla="*/ 32581 w 130"/>
                <a:gd name="T9" fmla="*/ 78014 h 245"/>
                <a:gd name="T10" fmla="*/ 32581 w 130"/>
                <a:gd name="T11" fmla="*/ 78014 h 245"/>
                <a:gd name="T12" fmla="*/ 16645 w 130"/>
                <a:gd name="T13" fmla="*/ 88537 h 245"/>
                <a:gd name="T14" fmla="*/ 0 w 130"/>
                <a:gd name="T15" fmla="*/ 65677 h 245"/>
                <a:gd name="T16" fmla="*/ 0 w 130"/>
                <a:gd name="T17" fmla="*/ 25037 h 245"/>
                <a:gd name="T18" fmla="*/ 13811 w 130"/>
                <a:gd name="T19" fmla="*/ 25037 h 245"/>
                <a:gd name="T20" fmla="*/ 13811 w 130"/>
                <a:gd name="T21" fmla="*/ 62774 h 245"/>
                <a:gd name="T22" fmla="*/ 22311 w 130"/>
                <a:gd name="T23" fmla="*/ 76200 h 245"/>
                <a:gd name="T24" fmla="*/ 31872 w 130"/>
                <a:gd name="T25" fmla="*/ 60597 h 245"/>
                <a:gd name="T26" fmla="*/ 31872 w 130"/>
                <a:gd name="T27" fmla="*/ 25037 h 245"/>
                <a:gd name="T28" fmla="*/ 45684 w 130"/>
                <a:gd name="T29" fmla="*/ 25037 h 245"/>
                <a:gd name="T30" fmla="*/ 45684 w 130"/>
                <a:gd name="T31" fmla="*/ 76926 h 245"/>
                <a:gd name="T32" fmla="*/ 23373 w 130"/>
                <a:gd name="T33" fmla="*/ 0 h 245"/>
                <a:gd name="T34" fmla="*/ 36476 w 130"/>
                <a:gd name="T35" fmla="*/ 0 h 245"/>
                <a:gd name="T36" fmla="*/ 25144 w 130"/>
                <a:gd name="T37" fmla="*/ 17417 h 245"/>
                <a:gd name="T38" fmla="*/ 15936 w 130"/>
                <a:gd name="T39" fmla="*/ 17417 h 245"/>
                <a:gd name="T40" fmla="*/ 23373 w 130"/>
                <a:gd name="T41" fmla="*/ 0 h 2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0" h="245">
                  <a:moveTo>
                    <a:pt x="129" y="212"/>
                  </a:moveTo>
                  <a:cubicBezTo>
                    <a:pt x="129" y="223"/>
                    <a:pt x="129" y="234"/>
                    <a:pt x="129" y="241"/>
                  </a:cubicBezTo>
                  <a:lnTo>
                    <a:pt x="92" y="241"/>
                  </a:lnTo>
                  <a:cubicBezTo>
                    <a:pt x="92" y="234"/>
                    <a:pt x="92" y="223"/>
                    <a:pt x="92" y="215"/>
                  </a:cubicBezTo>
                  <a:cubicBezTo>
                    <a:pt x="84" y="228"/>
                    <a:pt x="74" y="244"/>
                    <a:pt x="47" y="244"/>
                  </a:cubicBezTo>
                  <a:cubicBezTo>
                    <a:pt x="10" y="244"/>
                    <a:pt x="0" y="215"/>
                    <a:pt x="0" y="181"/>
                  </a:cubicBezTo>
                  <a:lnTo>
                    <a:pt x="0" y="69"/>
                  </a:lnTo>
                  <a:lnTo>
                    <a:pt x="39" y="69"/>
                  </a:lnTo>
                  <a:lnTo>
                    <a:pt x="39" y="173"/>
                  </a:lnTo>
                  <a:cubicBezTo>
                    <a:pt x="39" y="199"/>
                    <a:pt x="47" y="210"/>
                    <a:pt x="63" y="210"/>
                  </a:cubicBezTo>
                  <a:cubicBezTo>
                    <a:pt x="84" y="210"/>
                    <a:pt x="90" y="188"/>
                    <a:pt x="90" y="167"/>
                  </a:cubicBezTo>
                  <a:lnTo>
                    <a:pt x="90" y="69"/>
                  </a:lnTo>
                  <a:lnTo>
                    <a:pt x="129" y="69"/>
                  </a:lnTo>
                  <a:lnTo>
                    <a:pt x="129" y="212"/>
                  </a:lnTo>
                  <a:close/>
                  <a:moveTo>
                    <a:pt x="66" y="0"/>
                  </a:moveTo>
                  <a:lnTo>
                    <a:pt x="103" y="0"/>
                  </a:lnTo>
                  <a:lnTo>
                    <a:pt x="71" y="48"/>
                  </a:lnTo>
                  <a:lnTo>
                    <a:pt x="45" y="48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Freeform 480">
              <a:extLst>
                <a:ext uri="{FF2B5EF4-FFF2-40B4-BE49-F238E27FC236}">
                  <a16:creationId xmlns:a16="http://schemas.microsoft.com/office/drawing/2014/main" id="{3870E8C0-9E2E-4E04-825A-48DB89FC2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0449" y="6519859"/>
              <a:ext cx="50800" cy="93662"/>
            </a:xfrm>
            <a:custGeom>
              <a:avLst/>
              <a:gdLst>
                <a:gd name="T0" fmla="*/ 50440 w 141"/>
                <a:gd name="T1" fmla="*/ 1089 h 258"/>
                <a:gd name="T2" fmla="*/ 50440 w 141"/>
                <a:gd name="T3" fmla="*/ 81682 h 258"/>
                <a:gd name="T4" fmla="*/ 50440 w 141"/>
                <a:gd name="T5" fmla="*/ 92210 h 258"/>
                <a:gd name="T6" fmla="*/ 37109 w 141"/>
                <a:gd name="T7" fmla="*/ 92210 h 258"/>
                <a:gd name="T8" fmla="*/ 37109 w 141"/>
                <a:gd name="T9" fmla="*/ 82771 h 258"/>
                <a:gd name="T10" fmla="*/ 20896 w 141"/>
                <a:gd name="T11" fmla="*/ 93299 h 258"/>
                <a:gd name="T12" fmla="*/ 0 w 141"/>
                <a:gd name="T13" fmla="*/ 60626 h 258"/>
                <a:gd name="T14" fmla="*/ 20896 w 141"/>
                <a:gd name="T15" fmla="*/ 27953 h 258"/>
                <a:gd name="T16" fmla="*/ 36028 w 141"/>
                <a:gd name="T17" fmla="*/ 37755 h 258"/>
                <a:gd name="T18" fmla="*/ 36028 w 141"/>
                <a:gd name="T19" fmla="*/ 0 h 258"/>
                <a:gd name="T20" fmla="*/ 50440 w 141"/>
                <a:gd name="T21" fmla="*/ 1089 h 258"/>
                <a:gd name="T22" fmla="*/ 36028 w 141"/>
                <a:gd name="T23" fmla="*/ 60626 h 258"/>
                <a:gd name="T24" fmla="*/ 24860 w 141"/>
                <a:gd name="T25" fmla="*/ 39570 h 258"/>
                <a:gd name="T26" fmla="*/ 14051 w 141"/>
                <a:gd name="T27" fmla="*/ 60626 h 258"/>
                <a:gd name="T28" fmla="*/ 24860 w 141"/>
                <a:gd name="T29" fmla="*/ 81682 h 258"/>
                <a:gd name="T30" fmla="*/ 36028 w 141"/>
                <a:gd name="T31" fmla="*/ 60626 h 2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1" h="258">
                  <a:moveTo>
                    <a:pt x="140" y="3"/>
                  </a:moveTo>
                  <a:lnTo>
                    <a:pt x="140" y="225"/>
                  </a:lnTo>
                  <a:lnTo>
                    <a:pt x="140" y="254"/>
                  </a:lnTo>
                  <a:lnTo>
                    <a:pt x="103" y="254"/>
                  </a:lnTo>
                  <a:lnTo>
                    <a:pt x="103" y="228"/>
                  </a:lnTo>
                  <a:cubicBezTo>
                    <a:pt x="98" y="244"/>
                    <a:pt x="84" y="257"/>
                    <a:pt x="58" y="257"/>
                  </a:cubicBezTo>
                  <a:cubicBezTo>
                    <a:pt x="16" y="257"/>
                    <a:pt x="0" y="217"/>
                    <a:pt x="0" y="167"/>
                  </a:cubicBezTo>
                  <a:cubicBezTo>
                    <a:pt x="0" y="111"/>
                    <a:pt x="21" y="77"/>
                    <a:pt x="58" y="77"/>
                  </a:cubicBezTo>
                  <a:cubicBezTo>
                    <a:pt x="82" y="77"/>
                    <a:pt x="95" y="90"/>
                    <a:pt x="100" y="104"/>
                  </a:cubicBezTo>
                  <a:lnTo>
                    <a:pt x="100" y="0"/>
                  </a:lnTo>
                  <a:lnTo>
                    <a:pt x="140" y="3"/>
                  </a:lnTo>
                  <a:close/>
                  <a:moveTo>
                    <a:pt x="100" y="167"/>
                  </a:moveTo>
                  <a:cubicBezTo>
                    <a:pt x="100" y="133"/>
                    <a:pt x="92" y="109"/>
                    <a:pt x="69" y="109"/>
                  </a:cubicBezTo>
                  <a:cubicBezTo>
                    <a:pt x="47" y="109"/>
                    <a:pt x="39" y="130"/>
                    <a:pt x="39" y="167"/>
                  </a:cubicBezTo>
                  <a:cubicBezTo>
                    <a:pt x="39" y="204"/>
                    <a:pt x="45" y="225"/>
                    <a:pt x="69" y="225"/>
                  </a:cubicBezTo>
                  <a:cubicBezTo>
                    <a:pt x="92" y="225"/>
                    <a:pt x="100" y="199"/>
                    <a:pt x="100" y="1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Freeform 481">
              <a:extLst>
                <a:ext uri="{FF2B5EF4-FFF2-40B4-BE49-F238E27FC236}">
                  <a16:creationId xmlns:a16="http://schemas.microsoft.com/office/drawing/2014/main" id="{F2FC23DD-A5FA-4E72-B16D-604089C1A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774" y="6545259"/>
              <a:ext cx="49212" cy="65087"/>
            </a:xfrm>
            <a:custGeom>
              <a:avLst/>
              <a:gdLst>
                <a:gd name="T0" fmla="*/ 45955 w 136"/>
                <a:gd name="T1" fmla="*/ 61131 h 181"/>
                <a:gd name="T2" fmla="*/ 27501 w 136"/>
                <a:gd name="T3" fmla="*/ 64727 h 181"/>
                <a:gd name="T4" fmla="*/ 0 w 136"/>
                <a:gd name="T5" fmla="*/ 33442 h 181"/>
                <a:gd name="T6" fmla="*/ 24606 w 136"/>
                <a:gd name="T7" fmla="*/ 0 h 181"/>
                <a:gd name="T8" fmla="*/ 48850 w 136"/>
                <a:gd name="T9" fmla="*/ 33442 h 181"/>
                <a:gd name="T10" fmla="*/ 48850 w 136"/>
                <a:gd name="T11" fmla="*/ 36319 h 181"/>
                <a:gd name="T12" fmla="*/ 14112 w 136"/>
                <a:gd name="T13" fmla="*/ 36319 h 181"/>
                <a:gd name="T14" fmla="*/ 29672 w 136"/>
                <a:gd name="T15" fmla="*/ 53580 h 181"/>
                <a:gd name="T16" fmla="*/ 44870 w 136"/>
                <a:gd name="T17" fmla="*/ 48546 h 181"/>
                <a:gd name="T18" fmla="*/ 45955 w 136"/>
                <a:gd name="T19" fmla="*/ 61131 h 181"/>
                <a:gd name="T20" fmla="*/ 34376 w 136"/>
                <a:gd name="T21" fmla="*/ 27689 h 181"/>
                <a:gd name="T22" fmla="*/ 24606 w 136"/>
                <a:gd name="T23" fmla="*/ 11507 h 181"/>
                <a:gd name="T24" fmla="*/ 14112 w 136"/>
                <a:gd name="T25" fmla="*/ 27689 h 181"/>
                <a:gd name="T26" fmla="*/ 34376 w 136"/>
                <a:gd name="T27" fmla="*/ 27689 h 1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6" h="181">
                  <a:moveTo>
                    <a:pt x="127" y="170"/>
                  </a:moveTo>
                  <a:cubicBezTo>
                    <a:pt x="119" y="173"/>
                    <a:pt x="100" y="180"/>
                    <a:pt x="76" y="180"/>
                  </a:cubicBezTo>
                  <a:cubicBezTo>
                    <a:pt x="23" y="180"/>
                    <a:pt x="0" y="141"/>
                    <a:pt x="0" y="93"/>
                  </a:cubicBezTo>
                  <a:cubicBezTo>
                    <a:pt x="0" y="43"/>
                    <a:pt x="26" y="0"/>
                    <a:pt x="68" y="0"/>
                  </a:cubicBezTo>
                  <a:cubicBezTo>
                    <a:pt x="103" y="0"/>
                    <a:pt x="135" y="22"/>
                    <a:pt x="135" y="93"/>
                  </a:cubicBezTo>
                  <a:lnTo>
                    <a:pt x="135" y="101"/>
                  </a:lnTo>
                  <a:lnTo>
                    <a:pt x="39" y="101"/>
                  </a:lnTo>
                  <a:cubicBezTo>
                    <a:pt x="39" y="130"/>
                    <a:pt x="50" y="149"/>
                    <a:pt x="82" y="149"/>
                  </a:cubicBezTo>
                  <a:cubicBezTo>
                    <a:pt x="105" y="149"/>
                    <a:pt x="119" y="141"/>
                    <a:pt x="124" y="135"/>
                  </a:cubicBezTo>
                  <a:lnTo>
                    <a:pt x="127" y="170"/>
                  </a:lnTo>
                  <a:close/>
                  <a:moveTo>
                    <a:pt x="95" y="77"/>
                  </a:moveTo>
                  <a:cubicBezTo>
                    <a:pt x="95" y="45"/>
                    <a:pt x="84" y="32"/>
                    <a:pt x="68" y="32"/>
                  </a:cubicBezTo>
                  <a:cubicBezTo>
                    <a:pt x="47" y="32"/>
                    <a:pt x="39" y="56"/>
                    <a:pt x="39" y="77"/>
                  </a:cubicBezTo>
                  <a:lnTo>
                    <a:pt x="95" y="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Freeform 482">
              <a:extLst>
                <a:ext uri="{FF2B5EF4-FFF2-40B4-BE49-F238E27FC236}">
                  <a16:creationId xmlns:a16="http://schemas.microsoft.com/office/drawing/2014/main" id="{D80C2BC9-65FC-47DA-B28A-F36BF2169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5124" y="6294434"/>
              <a:ext cx="350837" cy="336550"/>
            </a:xfrm>
            <a:custGeom>
              <a:avLst/>
              <a:gdLst>
                <a:gd name="T0" fmla="*/ 0 w 974"/>
                <a:gd name="T1" fmla="*/ 168095 h 933"/>
                <a:gd name="T2" fmla="*/ 175419 w 974"/>
                <a:gd name="T3" fmla="*/ 0 h 933"/>
                <a:gd name="T4" fmla="*/ 350477 w 974"/>
                <a:gd name="T5" fmla="*/ 168095 h 933"/>
                <a:gd name="T6" fmla="*/ 175419 w 974"/>
                <a:gd name="T7" fmla="*/ 336189 h 933"/>
                <a:gd name="T8" fmla="*/ 0 w 974"/>
                <a:gd name="T9" fmla="*/ 168095 h 933"/>
                <a:gd name="T10" fmla="*/ 8645 w 974"/>
                <a:gd name="T11" fmla="*/ 168095 h 933"/>
                <a:gd name="T12" fmla="*/ 175419 w 974"/>
                <a:gd name="T13" fmla="*/ 328614 h 933"/>
                <a:gd name="T14" fmla="*/ 341832 w 974"/>
                <a:gd name="T15" fmla="*/ 168095 h 933"/>
                <a:gd name="T16" fmla="*/ 175419 w 974"/>
                <a:gd name="T17" fmla="*/ 7575 h 933"/>
                <a:gd name="T18" fmla="*/ 8645 w 974"/>
                <a:gd name="T19" fmla="*/ 168095 h 9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74" h="933">
                  <a:moveTo>
                    <a:pt x="0" y="466"/>
                  </a:moveTo>
                  <a:cubicBezTo>
                    <a:pt x="0" y="210"/>
                    <a:pt x="217" y="0"/>
                    <a:pt x="487" y="0"/>
                  </a:cubicBezTo>
                  <a:cubicBezTo>
                    <a:pt x="753" y="0"/>
                    <a:pt x="973" y="210"/>
                    <a:pt x="973" y="466"/>
                  </a:cubicBezTo>
                  <a:cubicBezTo>
                    <a:pt x="971" y="723"/>
                    <a:pt x="753" y="932"/>
                    <a:pt x="487" y="932"/>
                  </a:cubicBezTo>
                  <a:cubicBezTo>
                    <a:pt x="220" y="932"/>
                    <a:pt x="0" y="723"/>
                    <a:pt x="0" y="466"/>
                  </a:cubicBezTo>
                  <a:close/>
                  <a:moveTo>
                    <a:pt x="24" y="466"/>
                  </a:moveTo>
                  <a:cubicBezTo>
                    <a:pt x="24" y="712"/>
                    <a:pt x="233" y="911"/>
                    <a:pt x="487" y="911"/>
                  </a:cubicBezTo>
                  <a:cubicBezTo>
                    <a:pt x="743" y="911"/>
                    <a:pt x="949" y="712"/>
                    <a:pt x="949" y="466"/>
                  </a:cubicBezTo>
                  <a:cubicBezTo>
                    <a:pt x="949" y="219"/>
                    <a:pt x="740" y="21"/>
                    <a:pt x="487" y="21"/>
                  </a:cubicBezTo>
                  <a:cubicBezTo>
                    <a:pt x="230" y="21"/>
                    <a:pt x="24" y="219"/>
                    <a:pt x="24" y="4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Freeform 483">
              <a:extLst>
                <a:ext uri="{FF2B5EF4-FFF2-40B4-BE49-F238E27FC236}">
                  <a16:creationId xmlns:a16="http://schemas.microsoft.com/office/drawing/2014/main" id="{BA91183A-1F35-4FF4-B8E1-3ED4F31FE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574" y="6340471"/>
              <a:ext cx="261937" cy="244475"/>
            </a:xfrm>
            <a:custGeom>
              <a:avLst/>
              <a:gdLst>
                <a:gd name="T0" fmla="*/ 0 w 726"/>
                <a:gd name="T1" fmla="*/ 122057 h 679"/>
                <a:gd name="T2" fmla="*/ 130969 w 726"/>
                <a:gd name="T3" fmla="*/ 0 h 679"/>
                <a:gd name="T4" fmla="*/ 261576 w 726"/>
                <a:gd name="T5" fmla="*/ 122057 h 679"/>
                <a:gd name="T6" fmla="*/ 130969 w 726"/>
                <a:gd name="T7" fmla="*/ 244115 h 679"/>
                <a:gd name="T8" fmla="*/ 0 w 726"/>
                <a:gd name="T9" fmla="*/ 122057 h 679"/>
                <a:gd name="T10" fmla="*/ 9741 w 726"/>
                <a:gd name="T11" fmla="*/ 122057 h 679"/>
                <a:gd name="T12" fmla="*/ 130969 w 726"/>
                <a:gd name="T13" fmla="*/ 235474 h 679"/>
                <a:gd name="T14" fmla="*/ 251835 w 726"/>
                <a:gd name="T15" fmla="*/ 122057 h 679"/>
                <a:gd name="T16" fmla="*/ 130969 w 726"/>
                <a:gd name="T17" fmla="*/ 8641 h 679"/>
                <a:gd name="T18" fmla="*/ 9741 w 726"/>
                <a:gd name="T19" fmla="*/ 122057 h 6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26" h="679">
                  <a:moveTo>
                    <a:pt x="0" y="339"/>
                  </a:moveTo>
                  <a:cubicBezTo>
                    <a:pt x="0" y="154"/>
                    <a:pt x="162" y="0"/>
                    <a:pt x="363" y="0"/>
                  </a:cubicBezTo>
                  <a:cubicBezTo>
                    <a:pt x="561" y="0"/>
                    <a:pt x="725" y="151"/>
                    <a:pt x="725" y="339"/>
                  </a:cubicBezTo>
                  <a:cubicBezTo>
                    <a:pt x="722" y="525"/>
                    <a:pt x="561" y="678"/>
                    <a:pt x="363" y="678"/>
                  </a:cubicBezTo>
                  <a:cubicBezTo>
                    <a:pt x="164" y="678"/>
                    <a:pt x="0" y="527"/>
                    <a:pt x="0" y="339"/>
                  </a:cubicBezTo>
                  <a:close/>
                  <a:moveTo>
                    <a:pt x="27" y="339"/>
                  </a:moveTo>
                  <a:cubicBezTo>
                    <a:pt x="27" y="514"/>
                    <a:pt x="178" y="654"/>
                    <a:pt x="363" y="654"/>
                  </a:cubicBezTo>
                  <a:cubicBezTo>
                    <a:pt x="547" y="654"/>
                    <a:pt x="698" y="513"/>
                    <a:pt x="698" y="339"/>
                  </a:cubicBezTo>
                  <a:cubicBezTo>
                    <a:pt x="698" y="164"/>
                    <a:pt x="547" y="24"/>
                    <a:pt x="363" y="24"/>
                  </a:cubicBezTo>
                  <a:cubicBezTo>
                    <a:pt x="178" y="24"/>
                    <a:pt x="27" y="165"/>
                    <a:pt x="27" y="3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Freeform 484">
              <a:extLst>
                <a:ext uri="{FF2B5EF4-FFF2-40B4-BE49-F238E27FC236}">
                  <a16:creationId xmlns:a16="http://schemas.microsoft.com/office/drawing/2014/main" id="{34D17057-5766-4AE3-9BB9-96102DFF8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524" y="6402384"/>
              <a:ext cx="23812" cy="20637"/>
            </a:xfrm>
            <a:custGeom>
              <a:avLst/>
              <a:gdLst>
                <a:gd name="T0" fmla="*/ 12650 w 64"/>
                <a:gd name="T1" fmla="*/ 0 h 59"/>
                <a:gd name="T2" fmla="*/ 14510 w 64"/>
                <a:gd name="T3" fmla="*/ 8395 h 59"/>
                <a:gd name="T4" fmla="*/ 23440 w 64"/>
                <a:gd name="T5" fmla="*/ 8395 h 59"/>
                <a:gd name="T6" fmla="*/ 16743 w 64"/>
                <a:gd name="T7" fmla="*/ 12942 h 59"/>
                <a:gd name="T8" fmla="*/ 19719 w 64"/>
                <a:gd name="T9" fmla="*/ 19588 h 59"/>
                <a:gd name="T10" fmla="*/ 11534 w 64"/>
                <a:gd name="T11" fmla="*/ 13991 h 59"/>
                <a:gd name="T12" fmla="*/ 4837 w 64"/>
                <a:gd name="T13" fmla="*/ 20287 h 59"/>
                <a:gd name="T14" fmla="*/ 7813 w 64"/>
                <a:gd name="T15" fmla="*/ 12942 h 59"/>
                <a:gd name="T16" fmla="*/ 0 w 64"/>
                <a:gd name="T17" fmla="*/ 8395 h 59"/>
                <a:gd name="T18" fmla="*/ 8557 w 64"/>
                <a:gd name="T19" fmla="*/ 8395 h 59"/>
                <a:gd name="T20" fmla="*/ 12650 w 64"/>
                <a:gd name="T21" fmla="*/ 0 h 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4" h="59">
                  <a:moveTo>
                    <a:pt x="34" y="0"/>
                  </a:moveTo>
                  <a:lnTo>
                    <a:pt x="39" y="24"/>
                  </a:lnTo>
                  <a:lnTo>
                    <a:pt x="63" y="24"/>
                  </a:lnTo>
                  <a:lnTo>
                    <a:pt x="45" y="37"/>
                  </a:lnTo>
                  <a:lnTo>
                    <a:pt x="53" y="56"/>
                  </a:lnTo>
                  <a:lnTo>
                    <a:pt x="31" y="40"/>
                  </a:lnTo>
                  <a:lnTo>
                    <a:pt x="13" y="58"/>
                  </a:lnTo>
                  <a:lnTo>
                    <a:pt x="21" y="37"/>
                  </a:lnTo>
                  <a:lnTo>
                    <a:pt x="0" y="24"/>
                  </a:lnTo>
                  <a:lnTo>
                    <a:pt x="23" y="24"/>
                  </a:lnTo>
                  <a:lnTo>
                    <a:pt x="34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Freeform 485">
              <a:extLst>
                <a:ext uri="{FF2B5EF4-FFF2-40B4-BE49-F238E27FC236}">
                  <a16:creationId xmlns:a16="http://schemas.microsoft.com/office/drawing/2014/main" id="{EB052546-2FDB-415C-931B-498A0DE00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349" y="6402384"/>
              <a:ext cx="26987" cy="23812"/>
            </a:xfrm>
            <a:custGeom>
              <a:avLst/>
              <a:gdLst>
                <a:gd name="T0" fmla="*/ 22551 w 73"/>
                <a:gd name="T1" fmla="*/ 23440 h 64"/>
                <a:gd name="T2" fmla="*/ 13678 w 73"/>
                <a:gd name="T3" fmla="*/ 16743 h 64"/>
                <a:gd name="T4" fmla="*/ 14787 w 73"/>
                <a:gd name="T5" fmla="*/ 15627 h 64"/>
                <a:gd name="T6" fmla="*/ 21811 w 73"/>
                <a:gd name="T7" fmla="*/ 20463 h 64"/>
                <a:gd name="T8" fmla="*/ 19593 w 73"/>
                <a:gd name="T9" fmla="*/ 14510 h 64"/>
                <a:gd name="T10" fmla="*/ 25508 w 73"/>
                <a:gd name="T11" fmla="*/ 10790 h 64"/>
                <a:gd name="T12" fmla="*/ 25139 w 73"/>
                <a:gd name="T13" fmla="*/ 10790 h 64"/>
                <a:gd name="T14" fmla="*/ 19593 w 73"/>
                <a:gd name="T15" fmla="*/ 14510 h 64"/>
                <a:gd name="T16" fmla="*/ 22551 w 73"/>
                <a:gd name="T17" fmla="*/ 23440 h 64"/>
                <a:gd name="T18" fmla="*/ 9242 w 73"/>
                <a:gd name="T19" fmla="*/ 20463 h 64"/>
                <a:gd name="T20" fmla="*/ 8872 w 73"/>
                <a:gd name="T21" fmla="*/ 21580 h 64"/>
                <a:gd name="T22" fmla="*/ 13678 w 73"/>
                <a:gd name="T23" fmla="*/ 16743 h 64"/>
                <a:gd name="T24" fmla="*/ 9242 w 73"/>
                <a:gd name="T25" fmla="*/ 20463 h 64"/>
                <a:gd name="T26" fmla="*/ 7024 w 73"/>
                <a:gd name="T27" fmla="*/ 22324 h 64"/>
                <a:gd name="T28" fmla="*/ 5915 w 73"/>
                <a:gd name="T29" fmla="*/ 22324 h 64"/>
                <a:gd name="T30" fmla="*/ 8872 w 73"/>
                <a:gd name="T31" fmla="*/ 14510 h 64"/>
                <a:gd name="T32" fmla="*/ 0 w 73"/>
                <a:gd name="T33" fmla="*/ 9674 h 64"/>
                <a:gd name="T34" fmla="*/ 9981 w 73"/>
                <a:gd name="T35" fmla="*/ 9674 h 64"/>
                <a:gd name="T36" fmla="*/ 13678 w 73"/>
                <a:gd name="T37" fmla="*/ 0 h 64"/>
                <a:gd name="T38" fmla="*/ 15157 w 73"/>
                <a:gd name="T39" fmla="*/ 4465 h 64"/>
                <a:gd name="T40" fmla="*/ 12939 w 73"/>
                <a:gd name="T41" fmla="*/ 10790 h 64"/>
                <a:gd name="T42" fmla="*/ 4067 w 73"/>
                <a:gd name="T43" fmla="*/ 10790 h 64"/>
                <a:gd name="T44" fmla="*/ 10721 w 73"/>
                <a:gd name="T45" fmla="*/ 14510 h 64"/>
                <a:gd name="T46" fmla="*/ 9242 w 73"/>
                <a:gd name="T47" fmla="*/ 20463 h 64"/>
                <a:gd name="T48" fmla="*/ 7024 w 73"/>
                <a:gd name="T49" fmla="*/ 22324 h 64"/>
                <a:gd name="T50" fmla="*/ 16636 w 73"/>
                <a:gd name="T51" fmla="*/ 9674 h 64"/>
                <a:gd name="T52" fmla="*/ 17375 w 73"/>
                <a:gd name="T53" fmla="*/ 9674 h 64"/>
                <a:gd name="T54" fmla="*/ 15896 w 73"/>
                <a:gd name="T55" fmla="*/ 2604 h 64"/>
                <a:gd name="T56" fmla="*/ 15157 w 73"/>
                <a:gd name="T57" fmla="*/ 4465 h 64"/>
                <a:gd name="T58" fmla="*/ 16636 w 73"/>
                <a:gd name="T59" fmla="*/ 9674 h 64"/>
                <a:gd name="T60" fmla="*/ 26617 w 73"/>
                <a:gd name="T61" fmla="*/ 9674 h 64"/>
                <a:gd name="T62" fmla="*/ 25139 w 73"/>
                <a:gd name="T63" fmla="*/ 10790 h 64"/>
                <a:gd name="T64" fmla="*/ 17745 w 73"/>
                <a:gd name="T65" fmla="*/ 10790 h 64"/>
                <a:gd name="T66" fmla="*/ 17375 w 73"/>
                <a:gd name="T67" fmla="*/ 9674 h 64"/>
                <a:gd name="T68" fmla="*/ 26617 w 73"/>
                <a:gd name="T69" fmla="*/ 9674 h 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3" h="64">
                  <a:moveTo>
                    <a:pt x="61" y="63"/>
                  </a:moveTo>
                  <a:lnTo>
                    <a:pt x="37" y="45"/>
                  </a:lnTo>
                  <a:lnTo>
                    <a:pt x="40" y="42"/>
                  </a:lnTo>
                  <a:lnTo>
                    <a:pt x="59" y="55"/>
                  </a:lnTo>
                  <a:lnTo>
                    <a:pt x="53" y="39"/>
                  </a:lnTo>
                  <a:lnTo>
                    <a:pt x="69" y="29"/>
                  </a:lnTo>
                  <a:lnTo>
                    <a:pt x="68" y="29"/>
                  </a:lnTo>
                  <a:lnTo>
                    <a:pt x="53" y="39"/>
                  </a:lnTo>
                  <a:lnTo>
                    <a:pt x="61" y="63"/>
                  </a:lnTo>
                  <a:close/>
                  <a:moveTo>
                    <a:pt x="25" y="55"/>
                  </a:moveTo>
                  <a:lnTo>
                    <a:pt x="24" y="58"/>
                  </a:lnTo>
                  <a:lnTo>
                    <a:pt x="37" y="45"/>
                  </a:lnTo>
                  <a:lnTo>
                    <a:pt x="25" y="55"/>
                  </a:lnTo>
                  <a:close/>
                  <a:moveTo>
                    <a:pt x="19" y="60"/>
                  </a:moveTo>
                  <a:lnTo>
                    <a:pt x="16" y="60"/>
                  </a:lnTo>
                  <a:lnTo>
                    <a:pt x="24" y="39"/>
                  </a:lnTo>
                  <a:lnTo>
                    <a:pt x="0" y="26"/>
                  </a:lnTo>
                  <a:lnTo>
                    <a:pt x="27" y="26"/>
                  </a:lnTo>
                  <a:lnTo>
                    <a:pt x="37" y="0"/>
                  </a:lnTo>
                  <a:lnTo>
                    <a:pt x="41" y="12"/>
                  </a:lnTo>
                  <a:lnTo>
                    <a:pt x="35" y="29"/>
                  </a:lnTo>
                  <a:lnTo>
                    <a:pt x="11" y="29"/>
                  </a:lnTo>
                  <a:lnTo>
                    <a:pt x="29" y="39"/>
                  </a:lnTo>
                  <a:lnTo>
                    <a:pt x="25" y="55"/>
                  </a:lnTo>
                  <a:lnTo>
                    <a:pt x="19" y="60"/>
                  </a:lnTo>
                  <a:close/>
                  <a:moveTo>
                    <a:pt x="45" y="26"/>
                  </a:moveTo>
                  <a:lnTo>
                    <a:pt x="47" y="26"/>
                  </a:lnTo>
                  <a:lnTo>
                    <a:pt x="43" y="7"/>
                  </a:lnTo>
                  <a:lnTo>
                    <a:pt x="41" y="12"/>
                  </a:lnTo>
                  <a:lnTo>
                    <a:pt x="45" y="26"/>
                  </a:lnTo>
                  <a:close/>
                  <a:moveTo>
                    <a:pt x="72" y="26"/>
                  </a:moveTo>
                  <a:lnTo>
                    <a:pt x="68" y="29"/>
                  </a:lnTo>
                  <a:lnTo>
                    <a:pt x="48" y="29"/>
                  </a:lnTo>
                  <a:lnTo>
                    <a:pt x="47" y="26"/>
                  </a:lnTo>
                  <a:lnTo>
                    <a:pt x="72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Freeform 486">
              <a:extLst>
                <a:ext uri="{FF2B5EF4-FFF2-40B4-BE49-F238E27FC236}">
                  <a16:creationId xmlns:a16="http://schemas.microsoft.com/office/drawing/2014/main" id="{B2568E1D-0AA7-4D3B-8D42-3661A21CC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7224" y="6519859"/>
              <a:ext cx="23812" cy="20637"/>
            </a:xfrm>
            <a:custGeom>
              <a:avLst/>
              <a:gdLst>
                <a:gd name="T0" fmla="*/ 12456 w 65"/>
                <a:gd name="T1" fmla="*/ 0 h 57"/>
                <a:gd name="T2" fmla="*/ 14654 w 65"/>
                <a:gd name="T3" fmla="*/ 7603 h 57"/>
                <a:gd name="T4" fmla="*/ 23446 w 65"/>
                <a:gd name="T5" fmla="*/ 7603 h 57"/>
                <a:gd name="T6" fmla="*/ 16485 w 65"/>
                <a:gd name="T7" fmla="*/ 12310 h 57"/>
                <a:gd name="T8" fmla="*/ 19416 w 65"/>
                <a:gd name="T9" fmla="*/ 20275 h 57"/>
                <a:gd name="T10" fmla="*/ 11723 w 65"/>
                <a:gd name="T11" fmla="*/ 14482 h 57"/>
                <a:gd name="T12" fmla="*/ 4762 w 65"/>
                <a:gd name="T13" fmla="*/ 20275 h 57"/>
                <a:gd name="T14" fmla="*/ 7693 w 65"/>
                <a:gd name="T15" fmla="*/ 12310 h 57"/>
                <a:gd name="T16" fmla="*/ 0 w 65"/>
                <a:gd name="T17" fmla="*/ 7603 h 57"/>
                <a:gd name="T18" fmla="*/ 8792 w 65"/>
                <a:gd name="T19" fmla="*/ 8689 h 57"/>
                <a:gd name="T20" fmla="*/ 12456 w 65"/>
                <a:gd name="T21" fmla="*/ 0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57">
                  <a:moveTo>
                    <a:pt x="34" y="0"/>
                  </a:moveTo>
                  <a:lnTo>
                    <a:pt x="40" y="21"/>
                  </a:lnTo>
                  <a:lnTo>
                    <a:pt x="64" y="21"/>
                  </a:lnTo>
                  <a:lnTo>
                    <a:pt x="45" y="34"/>
                  </a:lnTo>
                  <a:lnTo>
                    <a:pt x="53" y="56"/>
                  </a:lnTo>
                  <a:lnTo>
                    <a:pt x="32" y="40"/>
                  </a:lnTo>
                  <a:lnTo>
                    <a:pt x="13" y="56"/>
                  </a:lnTo>
                  <a:lnTo>
                    <a:pt x="21" y="34"/>
                  </a:lnTo>
                  <a:lnTo>
                    <a:pt x="0" y="21"/>
                  </a:lnTo>
                  <a:lnTo>
                    <a:pt x="24" y="24"/>
                  </a:lnTo>
                  <a:lnTo>
                    <a:pt x="34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Freeform 487">
              <a:extLst>
                <a:ext uri="{FF2B5EF4-FFF2-40B4-BE49-F238E27FC236}">
                  <a16:creationId xmlns:a16="http://schemas.microsoft.com/office/drawing/2014/main" id="{982B8324-9617-4BCD-A90E-F1160E039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5636" y="6518271"/>
              <a:ext cx="26988" cy="23813"/>
            </a:xfrm>
            <a:custGeom>
              <a:avLst/>
              <a:gdLst>
                <a:gd name="T0" fmla="*/ 21812 w 73"/>
                <a:gd name="T1" fmla="*/ 23441 h 64"/>
                <a:gd name="T2" fmla="*/ 13679 w 73"/>
                <a:gd name="T3" fmla="*/ 16744 h 64"/>
                <a:gd name="T4" fmla="*/ 7024 w 73"/>
                <a:gd name="T5" fmla="*/ 22697 h 64"/>
                <a:gd name="T6" fmla="*/ 5915 w 73"/>
                <a:gd name="T7" fmla="*/ 22697 h 64"/>
                <a:gd name="T8" fmla="*/ 8873 w 73"/>
                <a:gd name="T9" fmla="*/ 14511 h 64"/>
                <a:gd name="T10" fmla="*/ 0 w 73"/>
                <a:gd name="T11" fmla="*/ 9674 h 64"/>
                <a:gd name="T12" fmla="*/ 9982 w 73"/>
                <a:gd name="T13" fmla="*/ 9674 h 64"/>
                <a:gd name="T14" fmla="*/ 13679 w 73"/>
                <a:gd name="T15" fmla="*/ 0 h 64"/>
                <a:gd name="T16" fmla="*/ 14788 w 73"/>
                <a:gd name="T17" fmla="*/ 2977 h 64"/>
                <a:gd name="T18" fmla="*/ 11830 w 73"/>
                <a:gd name="T19" fmla="*/ 10790 h 64"/>
                <a:gd name="T20" fmla="*/ 2958 w 73"/>
                <a:gd name="T21" fmla="*/ 10790 h 64"/>
                <a:gd name="T22" fmla="*/ 9982 w 73"/>
                <a:gd name="T23" fmla="*/ 14511 h 64"/>
                <a:gd name="T24" fmla="*/ 8133 w 73"/>
                <a:gd name="T25" fmla="*/ 21581 h 64"/>
                <a:gd name="T26" fmla="*/ 13679 w 73"/>
                <a:gd name="T27" fmla="*/ 15627 h 64"/>
                <a:gd name="T28" fmla="*/ 20703 w 73"/>
                <a:gd name="T29" fmla="*/ 20464 h 64"/>
                <a:gd name="T30" fmla="*/ 18855 w 73"/>
                <a:gd name="T31" fmla="*/ 14511 h 64"/>
                <a:gd name="T32" fmla="*/ 24770 w 73"/>
                <a:gd name="T33" fmla="*/ 10790 h 64"/>
                <a:gd name="T34" fmla="*/ 16636 w 73"/>
                <a:gd name="T35" fmla="*/ 10790 h 64"/>
                <a:gd name="T36" fmla="*/ 15158 w 73"/>
                <a:gd name="T37" fmla="*/ 4837 h 64"/>
                <a:gd name="T38" fmla="*/ 16636 w 73"/>
                <a:gd name="T39" fmla="*/ 9674 h 64"/>
                <a:gd name="T40" fmla="*/ 26618 w 73"/>
                <a:gd name="T41" fmla="*/ 9674 h 64"/>
                <a:gd name="T42" fmla="*/ 19594 w 73"/>
                <a:gd name="T43" fmla="*/ 14511 h 64"/>
                <a:gd name="T44" fmla="*/ 21812 w 73"/>
                <a:gd name="T45" fmla="*/ 23441 h 64"/>
                <a:gd name="T46" fmla="*/ 15158 w 73"/>
                <a:gd name="T47" fmla="*/ 4837 h 64"/>
                <a:gd name="T48" fmla="*/ 14788 w 73"/>
                <a:gd name="T49" fmla="*/ 2977 h 64"/>
                <a:gd name="T50" fmla="*/ 14788 w 73"/>
                <a:gd name="T51" fmla="*/ 2977 h 64"/>
                <a:gd name="T52" fmla="*/ 15158 w 73"/>
                <a:gd name="T53" fmla="*/ 4837 h 6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3" h="64">
                  <a:moveTo>
                    <a:pt x="59" y="63"/>
                  </a:moveTo>
                  <a:lnTo>
                    <a:pt x="37" y="45"/>
                  </a:lnTo>
                  <a:lnTo>
                    <a:pt x="19" y="61"/>
                  </a:lnTo>
                  <a:lnTo>
                    <a:pt x="16" y="61"/>
                  </a:lnTo>
                  <a:lnTo>
                    <a:pt x="24" y="39"/>
                  </a:lnTo>
                  <a:lnTo>
                    <a:pt x="0" y="26"/>
                  </a:lnTo>
                  <a:lnTo>
                    <a:pt x="27" y="26"/>
                  </a:lnTo>
                  <a:lnTo>
                    <a:pt x="37" y="0"/>
                  </a:lnTo>
                  <a:lnTo>
                    <a:pt x="40" y="8"/>
                  </a:lnTo>
                  <a:lnTo>
                    <a:pt x="32" y="29"/>
                  </a:lnTo>
                  <a:lnTo>
                    <a:pt x="8" y="29"/>
                  </a:lnTo>
                  <a:lnTo>
                    <a:pt x="27" y="39"/>
                  </a:lnTo>
                  <a:lnTo>
                    <a:pt x="22" y="58"/>
                  </a:lnTo>
                  <a:lnTo>
                    <a:pt x="37" y="42"/>
                  </a:lnTo>
                  <a:lnTo>
                    <a:pt x="56" y="55"/>
                  </a:lnTo>
                  <a:lnTo>
                    <a:pt x="51" y="39"/>
                  </a:lnTo>
                  <a:lnTo>
                    <a:pt x="67" y="29"/>
                  </a:lnTo>
                  <a:lnTo>
                    <a:pt x="45" y="29"/>
                  </a:lnTo>
                  <a:lnTo>
                    <a:pt x="41" y="13"/>
                  </a:lnTo>
                  <a:lnTo>
                    <a:pt x="45" y="26"/>
                  </a:lnTo>
                  <a:lnTo>
                    <a:pt x="72" y="26"/>
                  </a:lnTo>
                  <a:lnTo>
                    <a:pt x="53" y="39"/>
                  </a:lnTo>
                  <a:lnTo>
                    <a:pt x="59" y="63"/>
                  </a:lnTo>
                  <a:close/>
                  <a:moveTo>
                    <a:pt x="41" y="13"/>
                  </a:moveTo>
                  <a:lnTo>
                    <a:pt x="40" y="8"/>
                  </a:lnTo>
                  <a:lnTo>
                    <a:pt x="4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Freeform 488">
              <a:extLst>
                <a:ext uri="{FF2B5EF4-FFF2-40B4-BE49-F238E27FC236}">
                  <a16:creationId xmlns:a16="http://schemas.microsoft.com/office/drawing/2014/main" id="{828565B8-D2FA-4555-A645-1E1B03C6A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0049" y="6518271"/>
              <a:ext cx="22225" cy="20638"/>
            </a:xfrm>
            <a:custGeom>
              <a:avLst/>
              <a:gdLst>
                <a:gd name="T0" fmla="*/ 11471 w 62"/>
                <a:gd name="T1" fmla="*/ 0 h 56"/>
                <a:gd name="T2" fmla="*/ 13263 w 62"/>
                <a:gd name="T3" fmla="*/ 7739 h 56"/>
                <a:gd name="T4" fmla="*/ 21867 w 62"/>
                <a:gd name="T5" fmla="*/ 7739 h 56"/>
                <a:gd name="T6" fmla="*/ 16131 w 62"/>
                <a:gd name="T7" fmla="*/ 12530 h 56"/>
                <a:gd name="T8" fmla="*/ 17923 w 62"/>
                <a:gd name="T9" fmla="*/ 20269 h 56"/>
                <a:gd name="T10" fmla="*/ 11471 w 62"/>
                <a:gd name="T11" fmla="*/ 14373 h 56"/>
                <a:gd name="T12" fmla="*/ 3943 w 62"/>
                <a:gd name="T13" fmla="*/ 20269 h 56"/>
                <a:gd name="T14" fmla="*/ 6811 w 62"/>
                <a:gd name="T15" fmla="*/ 12530 h 56"/>
                <a:gd name="T16" fmla="*/ 0 w 62"/>
                <a:gd name="T17" fmla="*/ 7739 h 56"/>
                <a:gd name="T18" fmla="*/ 7528 w 62"/>
                <a:gd name="T19" fmla="*/ 8476 h 56"/>
                <a:gd name="T20" fmla="*/ 11471 w 62"/>
                <a:gd name="T21" fmla="*/ 0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2" h="56">
                  <a:moveTo>
                    <a:pt x="32" y="0"/>
                  </a:moveTo>
                  <a:lnTo>
                    <a:pt x="37" y="21"/>
                  </a:lnTo>
                  <a:lnTo>
                    <a:pt x="61" y="21"/>
                  </a:lnTo>
                  <a:lnTo>
                    <a:pt x="45" y="34"/>
                  </a:lnTo>
                  <a:lnTo>
                    <a:pt x="50" y="55"/>
                  </a:lnTo>
                  <a:lnTo>
                    <a:pt x="32" y="39"/>
                  </a:lnTo>
                  <a:lnTo>
                    <a:pt x="11" y="55"/>
                  </a:lnTo>
                  <a:lnTo>
                    <a:pt x="19" y="34"/>
                  </a:lnTo>
                  <a:lnTo>
                    <a:pt x="0" y="21"/>
                  </a:lnTo>
                  <a:lnTo>
                    <a:pt x="21" y="23"/>
                  </a:lnTo>
                  <a:lnTo>
                    <a:pt x="32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Freeform 489">
              <a:extLst>
                <a:ext uri="{FF2B5EF4-FFF2-40B4-BE49-F238E27FC236}">
                  <a16:creationId xmlns:a16="http://schemas.microsoft.com/office/drawing/2014/main" id="{6A4A859D-5C23-4382-961F-9AE21F798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8461" y="6516684"/>
              <a:ext cx="25400" cy="23812"/>
            </a:xfrm>
            <a:custGeom>
              <a:avLst/>
              <a:gdLst>
                <a:gd name="T0" fmla="*/ 20461 w 72"/>
                <a:gd name="T1" fmla="*/ 23446 h 65"/>
                <a:gd name="T2" fmla="*/ 13053 w 72"/>
                <a:gd name="T3" fmla="*/ 16485 h 65"/>
                <a:gd name="T4" fmla="*/ 6350 w 72"/>
                <a:gd name="T5" fmla="*/ 22347 h 65"/>
                <a:gd name="T6" fmla="*/ 5644 w 72"/>
                <a:gd name="T7" fmla="*/ 22347 h 65"/>
                <a:gd name="T8" fmla="*/ 8467 w 72"/>
                <a:gd name="T9" fmla="*/ 14654 h 65"/>
                <a:gd name="T10" fmla="*/ 0 w 72"/>
                <a:gd name="T11" fmla="*/ 9891 h 65"/>
                <a:gd name="T12" fmla="*/ 9172 w 72"/>
                <a:gd name="T13" fmla="*/ 9891 h 65"/>
                <a:gd name="T14" fmla="*/ 13053 w 72"/>
                <a:gd name="T15" fmla="*/ 0 h 65"/>
                <a:gd name="T16" fmla="*/ 13758 w 72"/>
                <a:gd name="T17" fmla="*/ 3297 h 65"/>
                <a:gd name="T18" fmla="*/ 11289 w 72"/>
                <a:gd name="T19" fmla="*/ 10624 h 65"/>
                <a:gd name="T20" fmla="*/ 2822 w 72"/>
                <a:gd name="T21" fmla="*/ 10624 h 65"/>
                <a:gd name="T22" fmla="*/ 9172 w 72"/>
                <a:gd name="T23" fmla="*/ 14654 h 65"/>
                <a:gd name="T24" fmla="*/ 7408 w 72"/>
                <a:gd name="T25" fmla="*/ 21614 h 65"/>
                <a:gd name="T26" fmla="*/ 13053 w 72"/>
                <a:gd name="T27" fmla="*/ 15753 h 65"/>
                <a:gd name="T28" fmla="*/ 19403 w 72"/>
                <a:gd name="T29" fmla="*/ 20515 h 65"/>
                <a:gd name="T30" fmla="*/ 17639 w 72"/>
                <a:gd name="T31" fmla="*/ 14654 h 65"/>
                <a:gd name="T32" fmla="*/ 23283 w 72"/>
                <a:gd name="T33" fmla="*/ 10624 h 65"/>
                <a:gd name="T34" fmla="*/ 15875 w 72"/>
                <a:gd name="T35" fmla="*/ 10624 h 65"/>
                <a:gd name="T36" fmla="*/ 14464 w 72"/>
                <a:gd name="T37" fmla="*/ 5129 h 65"/>
                <a:gd name="T38" fmla="*/ 15875 w 72"/>
                <a:gd name="T39" fmla="*/ 9891 h 65"/>
                <a:gd name="T40" fmla="*/ 25047 w 72"/>
                <a:gd name="T41" fmla="*/ 9891 h 65"/>
                <a:gd name="T42" fmla="*/ 18697 w 72"/>
                <a:gd name="T43" fmla="*/ 14654 h 65"/>
                <a:gd name="T44" fmla="*/ 20461 w 72"/>
                <a:gd name="T45" fmla="*/ 23446 h 65"/>
                <a:gd name="T46" fmla="*/ 14464 w 72"/>
                <a:gd name="T47" fmla="*/ 5129 h 65"/>
                <a:gd name="T48" fmla="*/ 13758 w 72"/>
                <a:gd name="T49" fmla="*/ 2931 h 65"/>
                <a:gd name="T50" fmla="*/ 13758 w 72"/>
                <a:gd name="T51" fmla="*/ 3297 h 65"/>
                <a:gd name="T52" fmla="*/ 14464 w 72"/>
                <a:gd name="T53" fmla="*/ 5129 h 6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2" h="65">
                  <a:moveTo>
                    <a:pt x="58" y="64"/>
                  </a:moveTo>
                  <a:lnTo>
                    <a:pt x="37" y="45"/>
                  </a:lnTo>
                  <a:lnTo>
                    <a:pt x="18" y="61"/>
                  </a:lnTo>
                  <a:lnTo>
                    <a:pt x="16" y="61"/>
                  </a:lnTo>
                  <a:lnTo>
                    <a:pt x="24" y="40"/>
                  </a:lnTo>
                  <a:lnTo>
                    <a:pt x="0" y="27"/>
                  </a:lnTo>
                  <a:lnTo>
                    <a:pt x="26" y="27"/>
                  </a:lnTo>
                  <a:lnTo>
                    <a:pt x="37" y="0"/>
                  </a:lnTo>
                  <a:lnTo>
                    <a:pt x="39" y="9"/>
                  </a:lnTo>
                  <a:lnTo>
                    <a:pt x="32" y="29"/>
                  </a:lnTo>
                  <a:lnTo>
                    <a:pt x="8" y="29"/>
                  </a:lnTo>
                  <a:lnTo>
                    <a:pt x="26" y="40"/>
                  </a:lnTo>
                  <a:lnTo>
                    <a:pt x="21" y="59"/>
                  </a:lnTo>
                  <a:lnTo>
                    <a:pt x="37" y="43"/>
                  </a:lnTo>
                  <a:lnTo>
                    <a:pt x="55" y="56"/>
                  </a:lnTo>
                  <a:lnTo>
                    <a:pt x="50" y="40"/>
                  </a:lnTo>
                  <a:lnTo>
                    <a:pt x="66" y="29"/>
                  </a:lnTo>
                  <a:lnTo>
                    <a:pt x="45" y="29"/>
                  </a:lnTo>
                  <a:lnTo>
                    <a:pt x="41" y="14"/>
                  </a:lnTo>
                  <a:lnTo>
                    <a:pt x="45" y="27"/>
                  </a:lnTo>
                  <a:lnTo>
                    <a:pt x="71" y="27"/>
                  </a:lnTo>
                  <a:lnTo>
                    <a:pt x="53" y="40"/>
                  </a:lnTo>
                  <a:lnTo>
                    <a:pt x="58" y="64"/>
                  </a:lnTo>
                  <a:close/>
                  <a:moveTo>
                    <a:pt x="41" y="14"/>
                  </a:moveTo>
                  <a:lnTo>
                    <a:pt x="39" y="8"/>
                  </a:lnTo>
                  <a:lnTo>
                    <a:pt x="39" y="9"/>
                  </a:lnTo>
                  <a:lnTo>
                    <a:pt x="41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Freeform 490">
              <a:extLst>
                <a:ext uri="{FF2B5EF4-FFF2-40B4-BE49-F238E27FC236}">
                  <a16:creationId xmlns:a16="http://schemas.microsoft.com/office/drawing/2014/main" id="{63E513D2-A74A-4ECE-8EE7-6ED5AA348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749" y="6397621"/>
              <a:ext cx="23812" cy="22225"/>
            </a:xfrm>
            <a:custGeom>
              <a:avLst/>
              <a:gdLst>
                <a:gd name="T0" fmla="*/ 12822 w 65"/>
                <a:gd name="T1" fmla="*/ 0 h 60"/>
                <a:gd name="T2" fmla="*/ 15753 w 65"/>
                <a:gd name="T3" fmla="*/ 8890 h 60"/>
                <a:gd name="T4" fmla="*/ 23446 w 65"/>
                <a:gd name="T5" fmla="*/ 8890 h 60"/>
                <a:gd name="T6" fmla="*/ 16485 w 65"/>
                <a:gd name="T7" fmla="*/ 13705 h 60"/>
                <a:gd name="T8" fmla="*/ 19416 w 65"/>
                <a:gd name="T9" fmla="*/ 20743 h 60"/>
                <a:gd name="T10" fmla="*/ 12822 w 65"/>
                <a:gd name="T11" fmla="*/ 14817 h 60"/>
                <a:gd name="T12" fmla="*/ 4762 w 65"/>
                <a:gd name="T13" fmla="*/ 21855 h 60"/>
                <a:gd name="T14" fmla="*/ 7693 w 65"/>
                <a:gd name="T15" fmla="*/ 13705 h 60"/>
                <a:gd name="T16" fmla="*/ 0 w 65"/>
                <a:gd name="T17" fmla="*/ 8890 h 60"/>
                <a:gd name="T18" fmla="*/ 8792 w 65"/>
                <a:gd name="T19" fmla="*/ 8890 h 60"/>
                <a:gd name="T20" fmla="*/ 12822 w 65"/>
                <a:gd name="T21" fmla="*/ 0 h 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60">
                  <a:moveTo>
                    <a:pt x="35" y="0"/>
                  </a:moveTo>
                  <a:lnTo>
                    <a:pt x="43" y="24"/>
                  </a:lnTo>
                  <a:lnTo>
                    <a:pt x="64" y="24"/>
                  </a:lnTo>
                  <a:lnTo>
                    <a:pt x="45" y="37"/>
                  </a:lnTo>
                  <a:lnTo>
                    <a:pt x="53" y="56"/>
                  </a:lnTo>
                  <a:lnTo>
                    <a:pt x="35" y="40"/>
                  </a:lnTo>
                  <a:lnTo>
                    <a:pt x="13" y="59"/>
                  </a:lnTo>
                  <a:lnTo>
                    <a:pt x="21" y="37"/>
                  </a:lnTo>
                  <a:lnTo>
                    <a:pt x="0" y="24"/>
                  </a:lnTo>
                  <a:lnTo>
                    <a:pt x="24" y="24"/>
                  </a:lnTo>
                  <a:lnTo>
                    <a:pt x="35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Freeform 491">
              <a:extLst>
                <a:ext uri="{FF2B5EF4-FFF2-40B4-BE49-F238E27FC236}">
                  <a16:creationId xmlns:a16="http://schemas.microsoft.com/office/drawing/2014/main" id="{3F100E81-280F-4199-B3CE-144C53524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749" y="6397621"/>
              <a:ext cx="25400" cy="22225"/>
            </a:xfrm>
            <a:custGeom>
              <a:avLst/>
              <a:gdLst>
                <a:gd name="T0" fmla="*/ 20461 w 72"/>
                <a:gd name="T1" fmla="*/ 21867 h 62"/>
                <a:gd name="T2" fmla="*/ 13053 w 72"/>
                <a:gd name="T3" fmla="*/ 15414 h 62"/>
                <a:gd name="T4" fmla="*/ 6350 w 72"/>
                <a:gd name="T5" fmla="*/ 21867 h 62"/>
                <a:gd name="T6" fmla="*/ 5292 w 72"/>
                <a:gd name="T7" fmla="*/ 21867 h 62"/>
                <a:gd name="T8" fmla="*/ 8114 w 72"/>
                <a:gd name="T9" fmla="*/ 14339 h 62"/>
                <a:gd name="T10" fmla="*/ 0 w 72"/>
                <a:gd name="T11" fmla="*/ 9679 h 62"/>
                <a:gd name="T12" fmla="*/ 4233 w 72"/>
                <a:gd name="T13" fmla="*/ 9679 h 62"/>
                <a:gd name="T14" fmla="*/ 9172 w 72"/>
                <a:gd name="T15" fmla="*/ 12546 h 62"/>
                <a:gd name="T16" fmla="*/ 7408 w 72"/>
                <a:gd name="T17" fmla="*/ 18999 h 62"/>
                <a:gd name="T18" fmla="*/ 13758 w 72"/>
                <a:gd name="T19" fmla="*/ 13263 h 62"/>
                <a:gd name="T20" fmla="*/ 19403 w 72"/>
                <a:gd name="T21" fmla="*/ 18999 h 62"/>
                <a:gd name="T22" fmla="*/ 17639 w 72"/>
                <a:gd name="T23" fmla="*/ 13263 h 62"/>
                <a:gd name="T24" fmla="*/ 23283 w 72"/>
                <a:gd name="T25" fmla="*/ 9679 h 62"/>
                <a:gd name="T26" fmla="*/ 16581 w 72"/>
                <a:gd name="T27" fmla="*/ 9679 h 62"/>
                <a:gd name="T28" fmla="*/ 14464 w 72"/>
                <a:gd name="T29" fmla="*/ 3585 h 62"/>
                <a:gd name="T30" fmla="*/ 16581 w 72"/>
                <a:gd name="T31" fmla="*/ 8603 h 62"/>
                <a:gd name="T32" fmla="*/ 25047 w 72"/>
                <a:gd name="T33" fmla="*/ 8603 h 62"/>
                <a:gd name="T34" fmla="*/ 18344 w 72"/>
                <a:gd name="T35" fmla="*/ 13263 h 62"/>
                <a:gd name="T36" fmla="*/ 20461 w 72"/>
                <a:gd name="T37" fmla="*/ 21867 h 62"/>
                <a:gd name="T38" fmla="*/ 9172 w 72"/>
                <a:gd name="T39" fmla="*/ 9679 h 62"/>
                <a:gd name="T40" fmla="*/ 9172 w 72"/>
                <a:gd name="T41" fmla="*/ 9320 h 62"/>
                <a:gd name="T42" fmla="*/ 2469 w 72"/>
                <a:gd name="T43" fmla="*/ 8603 h 62"/>
                <a:gd name="T44" fmla="*/ 4233 w 72"/>
                <a:gd name="T45" fmla="*/ 9679 h 62"/>
                <a:gd name="T46" fmla="*/ 9172 w 72"/>
                <a:gd name="T47" fmla="*/ 9679 h 62"/>
                <a:gd name="T48" fmla="*/ 13053 w 72"/>
                <a:gd name="T49" fmla="*/ 0 h 62"/>
                <a:gd name="T50" fmla="*/ 13758 w 72"/>
                <a:gd name="T51" fmla="*/ 2151 h 62"/>
                <a:gd name="T52" fmla="*/ 10936 w 72"/>
                <a:gd name="T53" fmla="*/ 9679 h 62"/>
                <a:gd name="T54" fmla="*/ 9172 w 72"/>
                <a:gd name="T55" fmla="*/ 9320 h 62"/>
                <a:gd name="T56" fmla="*/ 13053 w 72"/>
                <a:gd name="T57" fmla="*/ 0 h 62"/>
                <a:gd name="T58" fmla="*/ 14464 w 72"/>
                <a:gd name="T59" fmla="*/ 3585 h 62"/>
                <a:gd name="T60" fmla="*/ 13758 w 72"/>
                <a:gd name="T61" fmla="*/ 2151 h 62"/>
                <a:gd name="T62" fmla="*/ 13758 w 72"/>
                <a:gd name="T63" fmla="*/ 2151 h 62"/>
                <a:gd name="T64" fmla="*/ 14464 w 72"/>
                <a:gd name="T65" fmla="*/ 3585 h 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2" h="62">
                  <a:moveTo>
                    <a:pt x="58" y="61"/>
                  </a:moveTo>
                  <a:lnTo>
                    <a:pt x="37" y="43"/>
                  </a:lnTo>
                  <a:lnTo>
                    <a:pt x="18" y="61"/>
                  </a:lnTo>
                  <a:lnTo>
                    <a:pt x="15" y="61"/>
                  </a:lnTo>
                  <a:lnTo>
                    <a:pt x="23" y="40"/>
                  </a:lnTo>
                  <a:lnTo>
                    <a:pt x="0" y="27"/>
                  </a:lnTo>
                  <a:lnTo>
                    <a:pt x="12" y="27"/>
                  </a:lnTo>
                  <a:lnTo>
                    <a:pt x="26" y="35"/>
                  </a:lnTo>
                  <a:lnTo>
                    <a:pt x="21" y="53"/>
                  </a:lnTo>
                  <a:lnTo>
                    <a:pt x="39" y="37"/>
                  </a:lnTo>
                  <a:lnTo>
                    <a:pt x="55" y="53"/>
                  </a:lnTo>
                  <a:lnTo>
                    <a:pt x="50" y="37"/>
                  </a:lnTo>
                  <a:lnTo>
                    <a:pt x="66" y="27"/>
                  </a:lnTo>
                  <a:lnTo>
                    <a:pt x="47" y="27"/>
                  </a:lnTo>
                  <a:lnTo>
                    <a:pt x="41" y="10"/>
                  </a:lnTo>
                  <a:lnTo>
                    <a:pt x="47" y="24"/>
                  </a:lnTo>
                  <a:lnTo>
                    <a:pt x="71" y="24"/>
                  </a:lnTo>
                  <a:lnTo>
                    <a:pt x="52" y="37"/>
                  </a:lnTo>
                  <a:lnTo>
                    <a:pt x="58" y="61"/>
                  </a:lnTo>
                  <a:close/>
                  <a:moveTo>
                    <a:pt x="26" y="27"/>
                  </a:moveTo>
                  <a:lnTo>
                    <a:pt x="26" y="26"/>
                  </a:lnTo>
                  <a:lnTo>
                    <a:pt x="7" y="24"/>
                  </a:lnTo>
                  <a:lnTo>
                    <a:pt x="12" y="27"/>
                  </a:lnTo>
                  <a:lnTo>
                    <a:pt x="26" y="27"/>
                  </a:lnTo>
                  <a:close/>
                  <a:moveTo>
                    <a:pt x="37" y="0"/>
                  </a:moveTo>
                  <a:lnTo>
                    <a:pt x="39" y="6"/>
                  </a:lnTo>
                  <a:lnTo>
                    <a:pt x="31" y="27"/>
                  </a:lnTo>
                  <a:lnTo>
                    <a:pt x="26" y="26"/>
                  </a:lnTo>
                  <a:lnTo>
                    <a:pt x="37" y="0"/>
                  </a:lnTo>
                  <a:close/>
                  <a:moveTo>
                    <a:pt x="41" y="10"/>
                  </a:moveTo>
                  <a:lnTo>
                    <a:pt x="39" y="6"/>
                  </a:lnTo>
                  <a:lnTo>
                    <a:pt x="41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Freeform 492">
              <a:extLst>
                <a:ext uri="{FF2B5EF4-FFF2-40B4-BE49-F238E27FC236}">
                  <a16:creationId xmlns:a16="http://schemas.microsoft.com/office/drawing/2014/main" id="{A168E7EF-B1C1-498C-A54C-BBEB02DD5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2274" y="6546846"/>
              <a:ext cx="33337" cy="31750"/>
            </a:xfrm>
            <a:custGeom>
              <a:avLst/>
              <a:gdLst>
                <a:gd name="T0" fmla="*/ 30040 w 91"/>
                <a:gd name="T1" fmla="*/ 10463 h 88"/>
                <a:gd name="T2" fmla="*/ 32971 w 91"/>
                <a:gd name="T3" fmla="*/ 13349 h 88"/>
                <a:gd name="T4" fmla="*/ 15386 w 91"/>
                <a:gd name="T5" fmla="*/ 31389 h 88"/>
                <a:gd name="T6" fmla="*/ 11357 w 91"/>
                <a:gd name="T7" fmla="*/ 28503 h 88"/>
                <a:gd name="T8" fmla="*/ 16485 w 91"/>
                <a:gd name="T9" fmla="*/ 8659 h 88"/>
                <a:gd name="T10" fmla="*/ 16485 w 91"/>
                <a:gd name="T11" fmla="*/ 8659 h 88"/>
                <a:gd name="T12" fmla="*/ 3663 w 91"/>
                <a:gd name="T13" fmla="*/ 20926 h 88"/>
                <a:gd name="T14" fmla="*/ 0 w 91"/>
                <a:gd name="T15" fmla="*/ 18040 h 88"/>
                <a:gd name="T16" fmla="*/ 17218 w 91"/>
                <a:gd name="T17" fmla="*/ 0 h 88"/>
                <a:gd name="T18" fmla="*/ 22347 w 91"/>
                <a:gd name="T19" fmla="*/ 3969 h 88"/>
                <a:gd name="T20" fmla="*/ 17218 w 91"/>
                <a:gd name="T21" fmla="*/ 23091 h 88"/>
                <a:gd name="T22" fmla="*/ 17218 w 91"/>
                <a:gd name="T23" fmla="*/ 23091 h 88"/>
                <a:gd name="T24" fmla="*/ 30040 w 91"/>
                <a:gd name="T25" fmla="*/ 10463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1" h="88">
                  <a:moveTo>
                    <a:pt x="82" y="29"/>
                  </a:moveTo>
                  <a:lnTo>
                    <a:pt x="90" y="37"/>
                  </a:lnTo>
                  <a:lnTo>
                    <a:pt x="42" y="87"/>
                  </a:lnTo>
                  <a:lnTo>
                    <a:pt x="31" y="79"/>
                  </a:lnTo>
                  <a:lnTo>
                    <a:pt x="45" y="24"/>
                  </a:lnTo>
                  <a:lnTo>
                    <a:pt x="10" y="58"/>
                  </a:lnTo>
                  <a:lnTo>
                    <a:pt x="0" y="50"/>
                  </a:lnTo>
                  <a:lnTo>
                    <a:pt x="47" y="0"/>
                  </a:lnTo>
                  <a:lnTo>
                    <a:pt x="61" y="11"/>
                  </a:lnTo>
                  <a:lnTo>
                    <a:pt x="47" y="64"/>
                  </a:lnTo>
                  <a:lnTo>
                    <a:pt x="82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Freeform 493">
              <a:extLst>
                <a:ext uri="{FF2B5EF4-FFF2-40B4-BE49-F238E27FC236}">
                  <a16:creationId xmlns:a16="http://schemas.microsoft.com/office/drawing/2014/main" id="{954724AB-EA0C-415B-A36A-C9F25D1FD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1336" y="6308721"/>
              <a:ext cx="25400" cy="26988"/>
            </a:xfrm>
            <a:custGeom>
              <a:avLst/>
              <a:gdLst>
                <a:gd name="T0" fmla="*/ 5806 w 70"/>
                <a:gd name="T1" fmla="*/ 25509 h 73"/>
                <a:gd name="T2" fmla="*/ 0 w 70"/>
                <a:gd name="T3" fmla="*/ 24400 h 73"/>
                <a:gd name="T4" fmla="*/ 11611 w 70"/>
                <a:gd name="T5" fmla="*/ 0 h 73"/>
                <a:gd name="T6" fmla="*/ 18143 w 70"/>
                <a:gd name="T7" fmla="*/ 1109 h 73"/>
                <a:gd name="T8" fmla="*/ 25037 w 70"/>
                <a:gd name="T9" fmla="*/ 26618 h 73"/>
                <a:gd name="T10" fmla="*/ 19231 w 70"/>
                <a:gd name="T11" fmla="*/ 25509 h 73"/>
                <a:gd name="T12" fmla="*/ 18143 w 70"/>
                <a:gd name="T13" fmla="*/ 20703 h 73"/>
                <a:gd name="T14" fmla="*/ 8709 w 70"/>
                <a:gd name="T15" fmla="*/ 19594 h 73"/>
                <a:gd name="T16" fmla="*/ 5806 w 70"/>
                <a:gd name="T17" fmla="*/ 25509 h 73"/>
                <a:gd name="T18" fmla="*/ 10523 w 70"/>
                <a:gd name="T19" fmla="*/ 15527 h 73"/>
                <a:gd name="T20" fmla="*/ 17417 w 70"/>
                <a:gd name="T21" fmla="*/ 16636 h 73"/>
                <a:gd name="T22" fmla="*/ 15240 w 70"/>
                <a:gd name="T23" fmla="*/ 7024 h 73"/>
                <a:gd name="T24" fmla="*/ 15240 w 70"/>
                <a:gd name="T25" fmla="*/ 7024 h 73"/>
                <a:gd name="T26" fmla="*/ 10523 w 70"/>
                <a:gd name="T27" fmla="*/ 15527 h 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0" h="73">
                  <a:moveTo>
                    <a:pt x="16" y="69"/>
                  </a:moveTo>
                  <a:lnTo>
                    <a:pt x="0" y="66"/>
                  </a:lnTo>
                  <a:lnTo>
                    <a:pt x="32" y="0"/>
                  </a:lnTo>
                  <a:lnTo>
                    <a:pt x="50" y="3"/>
                  </a:lnTo>
                  <a:lnTo>
                    <a:pt x="69" y="72"/>
                  </a:lnTo>
                  <a:lnTo>
                    <a:pt x="53" y="69"/>
                  </a:lnTo>
                  <a:lnTo>
                    <a:pt x="50" y="56"/>
                  </a:lnTo>
                  <a:lnTo>
                    <a:pt x="24" y="53"/>
                  </a:lnTo>
                  <a:lnTo>
                    <a:pt x="16" y="69"/>
                  </a:lnTo>
                  <a:close/>
                  <a:moveTo>
                    <a:pt x="29" y="42"/>
                  </a:moveTo>
                  <a:lnTo>
                    <a:pt x="48" y="45"/>
                  </a:lnTo>
                  <a:lnTo>
                    <a:pt x="42" y="19"/>
                  </a:lnTo>
                  <a:lnTo>
                    <a:pt x="2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Freeform 494">
              <a:extLst>
                <a:ext uri="{FF2B5EF4-FFF2-40B4-BE49-F238E27FC236}">
                  <a16:creationId xmlns:a16="http://schemas.microsoft.com/office/drawing/2014/main" id="{C5E26468-FD6F-4485-A8A2-A69B239E8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4674" y="6315071"/>
              <a:ext cx="19050" cy="28575"/>
            </a:xfrm>
            <a:custGeom>
              <a:avLst/>
              <a:gdLst>
                <a:gd name="T0" fmla="*/ 6703 w 54"/>
                <a:gd name="T1" fmla="*/ 20515 h 78"/>
                <a:gd name="T2" fmla="*/ 18697 w 54"/>
                <a:gd name="T3" fmla="*/ 24179 h 78"/>
                <a:gd name="T4" fmla="*/ 16933 w 54"/>
                <a:gd name="T5" fmla="*/ 28209 h 78"/>
                <a:gd name="T6" fmla="*/ 0 w 54"/>
                <a:gd name="T7" fmla="*/ 23080 h 78"/>
                <a:gd name="T8" fmla="*/ 8467 w 54"/>
                <a:gd name="T9" fmla="*/ 0 h 78"/>
                <a:gd name="T10" fmla="*/ 13053 w 54"/>
                <a:gd name="T11" fmla="*/ 1099 h 78"/>
                <a:gd name="T12" fmla="*/ 6703 w 54"/>
                <a:gd name="T13" fmla="*/ 20515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" h="78">
                  <a:moveTo>
                    <a:pt x="19" y="56"/>
                  </a:moveTo>
                  <a:lnTo>
                    <a:pt x="53" y="66"/>
                  </a:lnTo>
                  <a:lnTo>
                    <a:pt x="48" y="77"/>
                  </a:lnTo>
                  <a:lnTo>
                    <a:pt x="0" y="63"/>
                  </a:lnTo>
                  <a:lnTo>
                    <a:pt x="24" y="0"/>
                  </a:lnTo>
                  <a:lnTo>
                    <a:pt x="37" y="3"/>
                  </a:lnTo>
                  <a:lnTo>
                    <a:pt x="19" y="5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Freeform 495">
              <a:extLst>
                <a:ext uri="{FF2B5EF4-FFF2-40B4-BE49-F238E27FC236}">
                  <a16:creationId xmlns:a16="http://schemas.microsoft.com/office/drawing/2014/main" id="{C13216AF-662A-4475-B980-23766CA07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661" y="6326184"/>
              <a:ext cx="28575" cy="30162"/>
            </a:xfrm>
            <a:custGeom>
              <a:avLst/>
              <a:gdLst>
                <a:gd name="T0" fmla="*/ 18697 w 81"/>
                <a:gd name="T1" fmla="*/ 23984 h 83"/>
                <a:gd name="T2" fmla="*/ 4939 w 81"/>
                <a:gd name="T3" fmla="*/ 25801 h 83"/>
                <a:gd name="T4" fmla="*/ 0 w 81"/>
                <a:gd name="T5" fmla="*/ 19260 h 83"/>
                <a:gd name="T6" fmla="*/ 2117 w 81"/>
                <a:gd name="T7" fmla="*/ 13446 h 83"/>
                <a:gd name="T8" fmla="*/ 11289 w 81"/>
                <a:gd name="T9" fmla="*/ 0 h 83"/>
                <a:gd name="T10" fmla="*/ 15875 w 81"/>
                <a:gd name="T11" fmla="*/ 2907 h 83"/>
                <a:gd name="T12" fmla="*/ 6703 w 81"/>
                <a:gd name="T13" fmla="*/ 16353 h 83"/>
                <a:gd name="T14" fmla="*/ 7761 w 81"/>
                <a:gd name="T15" fmla="*/ 22894 h 83"/>
                <a:gd name="T16" fmla="*/ 14111 w 81"/>
                <a:gd name="T17" fmla="*/ 22167 h 83"/>
                <a:gd name="T18" fmla="*/ 23636 w 81"/>
                <a:gd name="T19" fmla="*/ 8722 h 83"/>
                <a:gd name="T20" fmla="*/ 28222 w 81"/>
                <a:gd name="T21" fmla="*/ 11265 h 83"/>
                <a:gd name="T22" fmla="*/ 18697 w 81"/>
                <a:gd name="T23" fmla="*/ 23984 h 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1" h="83">
                  <a:moveTo>
                    <a:pt x="53" y="66"/>
                  </a:moveTo>
                  <a:cubicBezTo>
                    <a:pt x="43" y="82"/>
                    <a:pt x="30" y="82"/>
                    <a:pt x="14" y="71"/>
                  </a:cubicBezTo>
                  <a:cubicBezTo>
                    <a:pt x="8" y="69"/>
                    <a:pt x="0" y="61"/>
                    <a:pt x="0" y="53"/>
                  </a:cubicBezTo>
                  <a:cubicBezTo>
                    <a:pt x="0" y="47"/>
                    <a:pt x="0" y="42"/>
                    <a:pt x="6" y="37"/>
                  </a:cubicBezTo>
                  <a:lnTo>
                    <a:pt x="32" y="0"/>
                  </a:lnTo>
                  <a:lnTo>
                    <a:pt x="45" y="8"/>
                  </a:lnTo>
                  <a:lnTo>
                    <a:pt x="19" y="45"/>
                  </a:lnTo>
                  <a:cubicBezTo>
                    <a:pt x="14" y="53"/>
                    <a:pt x="16" y="58"/>
                    <a:pt x="22" y="63"/>
                  </a:cubicBezTo>
                  <a:cubicBezTo>
                    <a:pt x="30" y="69"/>
                    <a:pt x="38" y="66"/>
                    <a:pt x="40" y="61"/>
                  </a:cubicBezTo>
                  <a:lnTo>
                    <a:pt x="67" y="24"/>
                  </a:lnTo>
                  <a:lnTo>
                    <a:pt x="80" y="31"/>
                  </a:lnTo>
                  <a:lnTo>
                    <a:pt x="53" y="6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Freeform 496">
              <a:extLst>
                <a:ext uri="{FF2B5EF4-FFF2-40B4-BE49-F238E27FC236}">
                  <a16:creationId xmlns:a16="http://schemas.microsoft.com/office/drawing/2014/main" id="{D380B827-8EA6-47D7-AB03-769BA6008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8649" y="6342059"/>
              <a:ext cx="26987" cy="26987"/>
            </a:xfrm>
            <a:custGeom>
              <a:avLst/>
              <a:gdLst>
                <a:gd name="T0" fmla="*/ 4556 w 77"/>
                <a:gd name="T1" fmla="*/ 26627 h 75"/>
                <a:gd name="T2" fmla="*/ 0 w 77"/>
                <a:gd name="T3" fmla="*/ 23749 h 75"/>
                <a:gd name="T4" fmla="*/ 13669 w 77"/>
                <a:gd name="T5" fmla="*/ 7556 h 75"/>
                <a:gd name="T6" fmla="*/ 7360 w 77"/>
                <a:gd name="T7" fmla="*/ 3598 h 75"/>
                <a:gd name="T8" fmla="*/ 10865 w 77"/>
                <a:gd name="T9" fmla="*/ 0 h 75"/>
                <a:gd name="T10" fmla="*/ 26637 w 77"/>
                <a:gd name="T11" fmla="*/ 12234 h 75"/>
                <a:gd name="T12" fmla="*/ 23833 w 77"/>
                <a:gd name="T13" fmla="*/ 16192 h 75"/>
                <a:gd name="T14" fmla="*/ 17524 w 77"/>
                <a:gd name="T15" fmla="*/ 11155 h 75"/>
                <a:gd name="T16" fmla="*/ 4556 w 77"/>
                <a:gd name="T17" fmla="*/ 26627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" h="75">
                  <a:moveTo>
                    <a:pt x="13" y="74"/>
                  </a:moveTo>
                  <a:lnTo>
                    <a:pt x="0" y="66"/>
                  </a:lnTo>
                  <a:lnTo>
                    <a:pt x="39" y="21"/>
                  </a:lnTo>
                  <a:lnTo>
                    <a:pt x="21" y="10"/>
                  </a:lnTo>
                  <a:lnTo>
                    <a:pt x="31" y="0"/>
                  </a:lnTo>
                  <a:lnTo>
                    <a:pt x="76" y="34"/>
                  </a:lnTo>
                  <a:lnTo>
                    <a:pt x="68" y="45"/>
                  </a:lnTo>
                  <a:lnTo>
                    <a:pt x="50" y="31"/>
                  </a:lnTo>
                  <a:lnTo>
                    <a:pt x="13" y="7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Freeform 497">
              <a:extLst>
                <a:ext uri="{FF2B5EF4-FFF2-40B4-BE49-F238E27FC236}">
                  <a16:creationId xmlns:a16="http://schemas.microsoft.com/office/drawing/2014/main" id="{80309E48-246B-456A-8BF0-05E169643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1174" y="6310309"/>
              <a:ext cx="23812" cy="28575"/>
            </a:xfrm>
            <a:custGeom>
              <a:avLst/>
              <a:gdLst>
                <a:gd name="T0" fmla="*/ 6397 w 67"/>
                <a:gd name="T1" fmla="*/ 17859 h 80"/>
                <a:gd name="T2" fmla="*/ 12084 w 67"/>
                <a:gd name="T3" fmla="*/ 20717 h 80"/>
                <a:gd name="T4" fmla="*/ 17059 w 67"/>
                <a:gd name="T5" fmla="*/ 16788 h 80"/>
                <a:gd name="T6" fmla="*/ 12084 w 67"/>
                <a:gd name="T7" fmla="*/ 15002 h 80"/>
                <a:gd name="T8" fmla="*/ 9240 w 67"/>
                <a:gd name="T9" fmla="*/ 15002 h 80"/>
                <a:gd name="T10" fmla="*/ 0 w 67"/>
                <a:gd name="T11" fmla="*/ 9287 h 80"/>
                <a:gd name="T12" fmla="*/ 8530 w 67"/>
                <a:gd name="T13" fmla="*/ 714 h 80"/>
                <a:gd name="T14" fmla="*/ 19547 w 67"/>
                <a:gd name="T15" fmla="*/ 7501 h 80"/>
                <a:gd name="T16" fmla="*/ 14927 w 67"/>
                <a:gd name="T17" fmla="*/ 8573 h 80"/>
                <a:gd name="T18" fmla="*/ 9240 w 67"/>
                <a:gd name="T19" fmla="*/ 5715 h 80"/>
                <a:gd name="T20" fmla="*/ 5686 w 67"/>
                <a:gd name="T21" fmla="*/ 9287 h 80"/>
                <a:gd name="T22" fmla="*/ 8530 w 67"/>
                <a:gd name="T23" fmla="*/ 11073 h 80"/>
                <a:gd name="T24" fmla="*/ 14927 w 67"/>
                <a:gd name="T25" fmla="*/ 12144 h 80"/>
                <a:gd name="T26" fmla="*/ 22390 w 67"/>
                <a:gd name="T27" fmla="*/ 17859 h 80"/>
                <a:gd name="T28" fmla="*/ 14216 w 67"/>
                <a:gd name="T29" fmla="*/ 27146 h 80"/>
                <a:gd name="T30" fmla="*/ 1777 w 67"/>
                <a:gd name="T31" fmla="*/ 20717 h 80"/>
                <a:gd name="T32" fmla="*/ 6397 w 67"/>
                <a:gd name="T33" fmla="*/ 17859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7" h="80">
                  <a:moveTo>
                    <a:pt x="18" y="50"/>
                  </a:moveTo>
                  <a:cubicBezTo>
                    <a:pt x="18" y="53"/>
                    <a:pt x="21" y="61"/>
                    <a:pt x="34" y="58"/>
                  </a:cubicBezTo>
                  <a:cubicBezTo>
                    <a:pt x="42" y="58"/>
                    <a:pt x="50" y="55"/>
                    <a:pt x="48" y="47"/>
                  </a:cubicBezTo>
                  <a:cubicBezTo>
                    <a:pt x="48" y="42"/>
                    <a:pt x="42" y="42"/>
                    <a:pt x="34" y="42"/>
                  </a:cubicBezTo>
                  <a:lnTo>
                    <a:pt x="26" y="42"/>
                  </a:lnTo>
                  <a:cubicBezTo>
                    <a:pt x="16" y="42"/>
                    <a:pt x="3" y="39"/>
                    <a:pt x="0" y="26"/>
                  </a:cubicBezTo>
                  <a:cubicBezTo>
                    <a:pt x="0" y="18"/>
                    <a:pt x="0" y="5"/>
                    <a:pt x="24" y="2"/>
                  </a:cubicBezTo>
                  <a:cubicBezTo>
                    <a:pt x="45" y="0"/>
                    <a:pt x="53" y="13"/>
                    <a:pt x="55" y="21"/>
                  </a:cubicBezTo>
                  <a:lnTo>
                    <a:pt x="42" y="24"/>
                  </a:lnTo>
                  <a:cubicBezTo>
                    <a:pt x="42" y="21"/>
                    <a:pt x="40" y="13"/>
                    <a:pt x="26" y="16"/>
                  </a:cubicBezTo>
                  <a:cubicBezTo>
                    <a:pt x="21" y="16"/>
                    <a:pt x="13" y="18"/>
                    <a:pt x="16" y="26"/>
                  </a:cubicBezTo>
                  <a:cubicBezTo>
                    <a:pt x="16" y="31"/>
                    <a:pt x="21" y="31"/>
                    <a:pt x="24" y="31"/>
                  </a:cubicBezTo>
                  <a:lnTo>
                    <a:pt x="42" y="34"/>
                  </a:lnTo>
                  <a:cubicBezTo>
                    <a:pt x="53" y="34"/>
                    <a:pt x="61" y="37"/>
                    <a:pt x="63" y="50"/>
                  </a:cubicBezTo>
                  <a:cubicBezTo>
                    <a:pt x="66" y="71"/>
                    <a:pt x="45" y="74"/>
                    <a:pt x="40" y="76"/>
                  </a:cubicBezTo>
                  <a:cubicBezTo>
                    <a:pt x="13" y="79"/>
                    <a:pt x="8" y="66"/>
                    <a:pt x="5" y="58"/>
                  </a:cubicBezTo>
                  <a:lnTo>
                    <a:pt x="18" y="5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Freeform 498">
              <a:extLst>
                <a:ext uri="{FF2B5EF4-FFF2-40B4-BE49-F238E27FC236}">
                  <a16:creationId xmlns:a16="http://schemas.microsoft.com/office/drawing/2014/main" id="{7A68FD43-8E6F-415A-9325-4501E287E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9261" y="6324596"/>
              <a:ext cx="33338" cy="31750"/>
            </a:xfrm>
            <a:custGeom>
              <a:avLst/>
              <a:gdLst>
                <a:gd name="T0" fmla="*/ 27602 w 93"/>
                <a:gd name="T1" fmla="*/ 9968 h 86"/>
                <a:gd name="T2" fmla="*/ 22584 w 93"/>
                <a:gd name="T3" fmla="*/ 27320 h 86"/>
                <a:gd name="T4" fmla="*/ 5736 w 93"/>
                <a:gd name="T5" fmla="*/ 21413 h 86"/>
                <a:gd name="T6" fmla="*/ 10396 w 93"/>
                <a:gd name="T7" fmla="*/ 4061 h 86"/>
                <a:gd name="T8" fmla="*/ 27602 w 93"/>
                <a:gd name="T9" fmla="*/ 9968 h 86"/>
                <a:gd name="T10" fmla="*/ 22584 w 93"/>
                <a:gd name="T11" fmla="*/ 11814 h 86"/>
                <a:gd name="T12" fmla="*/ 12188 w 93"/>
                <a:gd name="T13" fmla="*/ 7015 h 86"/>
                <a:gd name="T14" fmla="*/ 10396 w 93"/>
                <a:gd name="T15" fmla="*/ 17721 h 86"/>
                <a:gd name="T16" fmla="*/ 20791 w 93"/>
                <a:gd name="T17" fmla="*/ 22520 h 86"/>
                <a:gd name="T18" fmla="*/ 22584 w 93"/>
                <a:gd name="T19" fmla="*/ 11814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3" h="86">
                  <a:moveTo>
                    <a:pt x="77" y="27"/>
                  </a:moveTo>
                  <a:cubicBezTo>
                    <a:pt x="92" y="56"/>
                    <a:pt x="71" y="69"/>
                    <a:pt x="63" y="74"/>
                  </a:cubicBezTo>
                  <a:cubicBezTo>
                    <a:pt x="55" y="79"/>
                    <a:pt x="32" y="85"/>
                    <a:pt x="16" y="58"/>
                  </a:cubicBezTo>
                  <a:cubicBezTo>
                    <a:pt x="0" y="29"/>
                    <a:pt x="21" y="13"/>
                    <a:pt x="29" y="11"/>
                  </a:cubicBezTo>
                  <a:cubicBezTo>
                    <a:pt x="37" y="5"/>
                    <a:pt x="61" y="0"/>
                    <a:pt x="77" y="27"/>
                  </a:cubicBezTo>
                  <a:close/>
                  <a:moveTo>
                    <a:pt x="63" y="32"/>
                  </a:moveTo>
                  <a:cubicBezTo>
                    <a:pt x="53" y="16"/>
                    <a:pt x="42" y="16"/>
                    <a:pt x="34" y="19"/>
                  </a:cubicBezTo>
                  <a:cubicBezTo>
                    <a:pt x="26" y="21"/>
                    <a:pt x="18" y="32"/>
                    <a:pt x="29" y="48"/>
                  </a:cubicBezTo>
                  <a:cubicBezTo>
                    <a:pt x="37" y="66"/>
                    <a:pt x="50" y="66"/>
                    <a:pt x="58" y="61"/>
                  </a:cubicBezTo>
                  <a:cubicBezTo>
                    <a:pt x="66" y="58"/>
                    <a:pt x="74" y="48"/>
                    <a:pt x="63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Freeform 499">
              <a:extLst>
                <a:ext uri="{FF2B5EF4-FFF2-40B4-BE49-F238E27FC236}">
                  <a16:creationId xmlns:a16="http://schemas.microsoft.com/office/drawing/2014/main" id="{010D6235-BA3D-4327-AD92-17C3A277A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2274" y="6343646"/>
              <a:ext cx="33337" cy="31750"/>
            </a:xfrm>
            <a:custGeom>
              <a:avLst/>
              <a:gdLst>
                <a:gd name="T0" fmla="*/ 0 w 93"/>
                <a:gd name="T1" fmla="*/ 13660 h 86"/>
                <a:gd name="T2" fmla="*/ 8245 w 93"/>
                <a:gd name="T3" fmla="*/ 4799 h 86"/>
                <a:gd name="T4" fmla="*/ 18999 w 93"/>
                <a:gd name="T5" fmla="*/ 4061 h 86"/>
                <a:gd name="T6" fmla="*/ 20791 w 93"/>
                <a:gd name="T7" fmla="*/ 10706 h 86"/>
                <a:gd name="T8" fmla="*/ 27243 w 93"/>
                <a:gd name="T9" fmla="*/ 12552 h 86"/>
                <a:gd name="T10" fmla="*/ 32262 w 93"/>
                <a:gd name="T11" fmla="*/ 15506 h 86"/>
                <a:gd name="T12" fmla="*/ 32979 w 93"/>
                <a:gd name="T13" fmla="*/ 15506 h 86"/>
                <a:gd name="T14" fmla="*/ 29394 w 93"/>
                <a:gd name="T15" fmla="*/ 19567 h 86"/>
                <a:gd name="T16" fmla="*/ 25451 w 93"/>
                <a:gd name="T17" fmla="*/ 16613 h 86"/>
                <a:gd name="T18" fmla="*/ 18999 w 93"/>
                <a:gd name="T19" fmla="*/ 16613 h 86"/>
                <a:gd name="T20" fmla="*/ 15055 w 93"/>
                <a:gd name="T21" fmla="*/ 20674 h 86"/>
                <a:gd name="T22" fmla="*/ 22583 w 93"/>
                <a:gd name="T23" fmla="*/ 27320 h 86"/>
                <a:gd name="T24" fmla="*/ 18999 w 93"/>
                <a:gd name="T25" fmla="*/ 31381 h 86"/>
                <a:gd name="T26" fmla="*/ 0 w 93"/>
                <a:gd name="T27" fmla="*/ 13660 h 86"/>
                <a:gd name="T28" fmla="*/ 16131 w 93"/>
                <a:gd name="T29" fmla="*/ 13660 h 86"/>
                <a:gd name="T30" fmla="*/ 16131 w 93"/>
                <a:gd name="T31" fmla="*/ 8860 h 86"/>
                <a:gd name="T32" fmla="*/ 11112 w 93"/>
                <a:gd name="T33" fmla="*/ 8860 h 86"/>
                <a:gd name="T34" fmla="*/ 6452 w 93"/>
                <a:gd name="T35" fmla="*/ 13660 h 86"/>
                <a:gd name="T36" fmla="*/ 11112 w 93"/>
                <a:gd name="T37" fmla="*/ 18459 h 86"/>
                <a:gd name="T38" fmla="*/ 16131 w 93"/>
                <a:gd name="T39" fmla="*/ 13660 h 8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3" h="86">
                  <a:moveTo>
                    <a:pt x="0" y="37"/>
                  </a:moveTo>
                  <a:lnTo>
                    <a:pt x="23" y="13"/>
                  </a:lnTo>
                  <a:cubicBezTo>
                    <a:pt x="37" y="0"/>
                    <a:pt x="50" y="8"/>
                    <a:pt x="53" y="11"/>
                  </a:cubicBezTo>
                  <a:cubicBezTo>
                    <a:pt x="58" y="16"/>
                    <a:pt x="61" y="24"/>
                    <a:pt x="58" y="29"/>
                  </a:cubicBezTo>
                  <a:cubicBezTo>
                    <a:pt x="63" y="26"/>
                    <a:pt x="68" y="26"/>
                    <a:pt x="76" y="34"/>
                  </a:cubicBezTo>
                  <a:cubicBezTo>
                    <a:pt x="84" y="42"/>
                    <a:pt x="87" y="42"/>
                    <a:pt x="90" y="42"/>
                  </a:cubicBezTo>
                  <a:lnTo>
                    <a:pt x="92" y="42"/>
                  </a:lnTo>
                  <a:lnTo>
                    <a:pt x="82" y="53"/>
                  </a:lnTo>
                  <a:cubicBezTo>
                    <a:pt x="79" y="50"/>
                    <a:pt x="76" y="50"/>
                    <a:pt x="71" y="45"/>
                  </a:cubicBezTo>
                  <a:cubicBezTo>
                    <a:pt x="63" y="40"/>
                    <a:pt x="61" y="37"/>
                    <a:pt x="53" y="45"/>
                  </a:cubicBezTo>
                  <a:lnTo>
                    <a:pt x="42" y="56"/>
                  </a:lnTo>
                  <a:lnTo>
                    <a:pt x="63" y="74"/>
                  </a:lnTo>
                  <a:lnTo>
                    <a:pt x="53" y="85"/>
                  </a:lnTo>
                  <a:lnTo>
                    <a:pt x="0" y="37"/>
                  </a:lnTo>
                  <a:close/>
                  <a:moveTo>
                    <a:pt x="45" y="37"/>
                  </a:moveTo>
                  <a:cubicBezTo>
                    <a:pt x="50" y="32"/>
                    <a:pt x="50" y="26"/>
                    <a:pt x="45" y="24"/>
                  </a:cubicBezTo>
                  <a:cubicBezTo>
                    <a:pt x="42" y="21"/>
                    <a:pt x="37" y="19"/>
                    <a:pt x="31" y="24"/>
                  </a:cubicBezTo>
                  <a:lnTo>
                    <a:pt x="18" y="37"/>
                  </a:lnTo>
                  <a:lnTo>
                    <a:pt x="31" y="50"/>
                  </a:lnTo>
                  <a:lnTo>
                    <a:pt x="45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Freeform 500">
              <a:extLst>
                <a:ext uri="{FF2B5EF4-FFF2-40B4-BE49-F238E27FC236}">
                  <a16:creationId xmlns:a16="http://schemas.microsoft.com/office/drawing/2014/main" id="{D625C88A-7513-4ECE-B5D5-DC67FBB76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6899" y="6570659"/>
              <a:ext cx="31750" cy="30162"/>
            </a:xfrm>
            <a:custGeom>
              <a:avLst/>
              <a:gdLst>
                <a:gd name="T0" fmla="*/ 13660 w 86"/>
                <a:gd name="T1" fmla="*/ 1774 h 85"/>
                <a:gd name="T2" fmla="*/ 18828 w 86"/>
                <a:gd name="T3" fmla="*/ 0 h 85"/>
                <a:gd name="T4" fmla="*/ 31381 w 86"/>
                <a:gd name="T5" fmla="*/ 20581 h 85"/>
                <a:gd name="T6" fmla="*/ 26581 w 86"/>
                <a:gd name="T7" fmla="*/ 22355 h 85"/>
                <a:gd name="T8" fmla="*/ 7753 w 86"/>
                <a:gd name="T9" fmla="*/ 13129 h 85"/>
                <a:gd name="T10" fmla="*/ 7753 w 86"/>
                <a:gd name="T11" fmla="*/ 13129 h 85"/>
                <a:gd name="T12" fmla="*/ 16613 w 86"/>
                <a:gd name="T13" fmla="*/ 26968 h 85"/>
                <a:gd name="T14" fmla="*/ 12922 w 86"/>
                <a:gd name="T15" fmla="*/ 29807 h 85"/>
                <a:gd name="T16" fmla="*/ 0 w 86"/>
                <a:gd name="T17" fmla="*/ 9226 h 85"/>
                <a:gd name="T18" fmla="*/ 4799 w 86"/>
                <a:gd name="T19" fmla="*/ 6387 h 85"/>
                <a:gd name="T20" fmla="*/ 22520 w 86"/>
                <a:gd name="T21" fmla="*/ 15968 h 85"/>
                <a:gd name="T22" fmla="*/ 22520 w 86"/>
                <a:gd name="T23" fmla="*/ 15968 h 85"/>
                <a:gd name="T24" fmla="*/ 13660 w 86"/>
                <a:gd name="T25" fmla="*/ 1774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6" h="85">
                  <a:moveTo>
                    <a:pt x="37" y="5"/>
                  </a:moveTo>
                  <a:lnTo>
                    <a:pt x="51" y="0"/>
                  </a:lnTo>
                  <a:lnTo>
                    <a:pt x="85" y="58"/>
                  </a:lnTo>
                  <a:lnTo>
                    <a:pt x="72" y="63"/>
                  </a:lnTo>
                  <a:lnTo>
                    <a:pt x="21" y="37"/>
                  </a:lnTo>
                  <a:lnTo>
                    <a:pt x="45" y="76"/>
                  </a:lnTo>
                  <a:lnTo>
                    <a:pt x="35" y="84"/>
                  </a:lnTo>
                  <a:lnTo>
                    <a:pt x="0" y="26"/>
                  </a:lnTo>
                  <a:lnTo>
                    <a:pt x="13" y="18"/>
                  </a:lnTo>
                  <a:lnTo>
                    <a:pt x="61" y="45"/>
                  </a:lnTo>
                  <a:lnTo>
                    <a:pt x="37" y="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Freeform 501">
              <a:extLst>
                <a:ext uri="{FF2B5EF4-FFF2-40B4-BE49-F238E27FC236}">
                  <a16:creationId xmlns:a16="http://schemas.microsoft.com/office/drawing/2014/main" id="{89F10179-BD8E-41B9-B7C9-06F625296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9124" y="6553196"/>
              <a:ext cx="31750" cy="30163"/>
            </a:xfrm>
            <a:custGeom>
              <a:avLst/>
              <a:gdLst>
                <a:gd name="T0" fmla="*/ 0 w 88"/>
                <a:gd name="T1" fmla="*/ 11001 h 85"/>
                <a:gd name="T2" fmla="*/ 8659 w 88"/>
                <a:gd name="T3" fmla="*/ 4613 h 85"/>
                <a:gd name="T4" fmla="*/ 24895 w 88"/>
                <a:gd name="T5" fmla="*/ 7452 h 85"/>
                <a:gd name="T6" fmla="*/ 24895 w 88"/>
                <a:gd name="T7" fmla="*/ 23421 h 85"/>
                <a:gd name="T8" fmla="*/ 16236 w 88"/>
                <a:gd name="T9" fmla="*/ 29808 h 85"/>
                <a:gd name="T10" fmla="*/ 0 w 88"/>
                <a:gd name="T11" fmla="*/ 11001 h 85"/>
                <a:gd name="T12" fmla="*/ 16957 w 88"/>
                <a:gd name="T13" fmla="*/ 23421 h 85"/>
                <a:gd name="T14" fmla="*/ 20926 w 88"/>
                <a:gd name="T15" fmla="*/ 20582 h 85"/>
                <a:gd name="T16" fmla="*/ 19844 w 88"/>
                <a:gd name="T17" fmla="*/ 11001 h 85"/>
                <a:gd name="T18" fmla="*/ 10463 w 88"/>
                <a:gd name="T19" fmla="*/ 8162 h 85"/>
                <a:gd name="T20" fmla="*/ 6494 w 88"/>
                <a:gd name="T21" fmla="*/ 11001 h 85"/>
                <a:gd name="T22" fmla="*/ 16957 w 88"/>
                <a:gd name="T23" fmla="*/ 23421 h 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8" h="85">
                  <a:moveTo>
                    <a:pt x="0" y="31"/>
                  </a:moveTo>
                  <a:lnTo>
                    <a:pt x="24" y="13"/>
                  </a:lnTo>
                  <a:cubicBezTo>
                    <a:pt x="42" y="0"/>
                    <a:pt x="58" y="10"/>
                    <a:pt x="69" y="21"/>
                  </a:cubicBezTo>
                  <a:cubicBezTo>
                    <a:pt x="79" y="31"/>
                    <a:pt x="87" y="53"/>
                    <a:pt x="69" y="66"/>
                  </a:cubicBezTo>
                  <a:lnTo>
                    <a:pt x="45" y="84"/>
                  </a:lnTo>
                  <a:lnTo>
                    <a:pt x="0" y="31"/>
                  </a:lnTo>
                  <a:close/>
                  <a:moveTo>
                    <a:pt x="47" y="66"/>
                  </a:moveTo>
                  <a:lnTo>
                    <a:pt x="58" y="58"/>
                  </a:lnTo>
                  <a:cubicBezTo>
                    <a:pt x="69" y="50"/>
                    <a:pt x="63" y="39"/>
                    <a:pt x="55" y="31"/>
                  </a:cubicBezTo>
                  <a:cubicBezTo>
                    <a:pt x="42" y="15"/>
                    <a:pt x="34" y="21"/>
                    <a:pt x="29" y="23"/>
                  </a:cubicBezTo>
                  <a:lnTo>
                    <a:pt x="18" y="31"/>
                  </a:lnTo>
                  <a:lnTo>
                    <a:pt x="47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Freeform 502">
              <a:extLst>
                <a:ext uri="{FF2B5EF4-FFF2-40B4-BE49-F238E27FC236}">
                  <a16:creationId xmlns:a16="http://schemas.microsoft.com/office/drawing/2014/main" id="{9F17A1ED-335D-4513-BB52-26B56EB21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9761" y="6545259"/>
              <a:ext cx="23813" cy="20637"/>
            </a:xfrm>
            <a:custGeom>
              <a:avLst/>
              <a:gdLst>
                <a:gd name="T0" fmla="*/ 23447 w 65"/>
                <a:gd name="T1" fmla="*/ 16583 h 56"/>
                <a:gd name="T2" fmla="*/ 20516 w 65"/>
                <a:gd name="T3" fmla="*/ 20268 h 56"/>
                <a:gd name="T4" fmla="*/ 0 w 65"/>
                <a:gd name="T5" fmla="*/ 3685 h 56"/>
                <a:gd name="T6" fmla="*/ 4030 w 65"/>
                <a:gd name="T7" fmla="*/ 0 h 56"/>
                <a:gd name="T8" fmla="*/ 23447 w 65"/>
                <a:gd name="T9" fmla="*/ 16583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56">
                  <a:moveTo>
                    <a:pt x="64" y="45"/>
                  </a:moveTo>
                  <a:lnTo>
                    <a:pt x="56" y="55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64" y="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Freeform 503">
              <a:extLst>
                <a:ext uri="{FF2B5EF4-FFF2-40B4-BE49-F238E27FC236}">
                  <a16:creationId xmlns:a16="http://schemas.microsoft.com/office/drawing/2014/main" id="{8D96737E-D303-4D62-AC43-479B37A43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936" y="6364284"/>
              <a:ext cx="33338" cy="30162"/>
            </a:xfrm>
            <a:custGeom>
              <a:avLst/>
              <a:gdLst>
                <a:gd name="T0" fmla="*/ 29308 w 91"/>
                <a:gd name="T1" fmla="*/ 17080 h 83"/>
                <a:gd name="T2" fmla="*/ 20516 w 91"/>
                <a:gd name="T3" fmla="*/ 6541 h 83"/>
                <a:gd name="T4" fmla="*/ 16486 w 91"/>
                <a:gd name="T5" fmla="*/ 9448 h 83"/>
                <a:gd name="T6" fmla="*/ 24546 w 91"/>
                <a:gd name="T7" fmla="*/ 19260 h 83"/>
                <a:gd name="T8" fmla="*/ 20516 w 91"/>
                <a:gd name="T9" fmla="*/ 22167 h 83"/>
                <a:gd name="T10" fmla="*/ 12822 w 91"/>
                <a:gd name="T11" fmla="*/ 12356 h 83"/>
                <a:gd name="T12" fmla="*/ 6961 w 91"/>
                <a:gd name="T13" fmla="*/ 16353 h 83"/>
                <a:gd name="T14" fmla="*/ 16486 w 91"/>
                <a:gd name="T15" fmla="*/ 26891 h 83"/>
                <a:gd name="T16" fmla="*/ 12822 w 91"/>
                <a:gd name="T17" fmla="*/ 29799 h 83"/>
                <a:gd name="T18" fmla="*/ 0 w 91"/>
                <a:gd name="T19" fmla="*/ 14173 h 83"/>
                <a:gd name="T20" fmla="*/ 21615 w 91"/>
                <a:gd name="T21" fmla="*/ 0 h 83"/>
                <a:gd name="T22" fmla="*/ 32972 w 91"/>
                <a:gd name="T23" fmla="*/ 14173 h 83"/>
                <a:gd name="T24" fmla="*/ 29308 w 91"/>
                <a:gd name="T25" fmla="*/ 17080 h 8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1" h="83">
                  <a:moveTo>
                    <a:pt x="80" y="47"/>
                  </a:moveTo>
                  <a:lnTo>
                    <a:pt x="56" y="18"/>
                  </a:lnTo>
                  <a:lnTo>
                    <a:pt x="45" y="26"/>
                  </a:lnTo>
                  <a:lnTo>
                    <a:pt x="67" y="53"/>
                  </a:lnTo>
                  <a:lnTo>
                    <a:pt x="56" y="61"/>
                  </a:lnTo>
                  <a:lnTo>
                    <a:pt x="35" y="34"/>
                  </a:lnTo>
                  <a:lnTo>
                    <a:pt x="19" y="45"/>
                  </a:lnTo>
                  <a:lnTo>
                    <a:pt x="45" y="74"/>
                  </a:lnTo>
                  <a:lnTo>
                    <a:pt x="35" y="82"/>
                  </a:lnTo>
                  <a:lnTo>
                    <a:pt x="0" y="39"/>
                  </a:lnTo>
                  <a:lnTo>
                    <a:pt x="59" y="0"/>
                  </a:lnTo>
                  <a:lnTo>
                    <a:pt x="90" y="39"/>
                  </a:lnTo>
                  <a:lnTo>
                    <a:pt x="80" y="4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Freeform 504">
              <a:extLst>
                <a:ext uri="{FF2B5EF4-FFF2-40B4-BE49-F238E27FC236}">
                  <a16:creationId xmlns:a16="http://schemas.microsoft.com/office/drawing/2014/main" id="{B838C392-41B5-4FA3-BEAF-FB8940796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4499" y="6564309"/>
              <a:ext cx="34925" cy="31750"/>
            </a:xfrm>
            <a:custGeom>
              <a:avLst/>
              <a:gdLst>
                <a:gd name="T0" fmla="*/ 27940 w 95"/>
                <a:gd name="T1" fmla="*/ 22225 h 90"/>
                <a:gd name="T2" fmla="*/ 9558 w 95"/>
                <a:gd name="T3" fmla="*/ 26106 h 90"/>
                <a:gd name="T4" fmla="*/ 6617 w 95"/>
                <a:gd name="T5" fmla="*/ 9172 h 90"/>
                <a:gd name="T6" fmla="*/ 24999 w 95"/>
                <a:gd name="T7" fmla="*/ 5644 h 90"/>
                <a:gd name="T8" fmla="*/ 27940 w 95"/>
                <a:gd name="T9" fmla="*/ 22225 h 90"/>
                <a:gd name="T10" fmla="*/ 22058 w 95"/>
                <a:gd name="T11" fmla="*/ 19403 h 90"/>
                <a:gd name="T12" fmla="*/ 21323 w 95"/>
                <a:gd name="T13" fmla="*/ 9172 h 90"/>
                <a:gd name="T14" fmla="*/ 10661 w 95"/>
                <a:gd name="T15" fmla="*/ 11994 h 90"/>
                <a:gd name="T16" fmla="*/ 11397 w 95"/>
                <a:gd name="T17" fmla="*/ 22225 h 90"/>
                <a:gd name="T18" fmla="*/ 22058 w 95"/>
                <a:gd name="T19" fmla="*/ 19403 h 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5" h="90">
                  <a:moveTo>
                    <a:pt x="76" y="63"/>
                  </a:moveTo>
                  <a:cubicBezTo>
                    <a:pt x="57" y="89"/>
                    <a:pt x="34" y="79"/>
                    <a:pt x="26" y="74"/>
                  </a:cubicBezTo>
                  <a:cubicBezTo>
                    <a:pt x="18" y="69"/>
                    <a:pt x="0" y="53"/>
                    <a:pt x="18" y="26"/>
                  </a:cubicBezTo>
                  <a:cubicBezTo>
                    <a:pt x="37" y="0"/>
                    <a:pt x="60" y="10"/>
                    <a:pt x="68" y="16"/>
                  </a:cubicBezTo>
                  <a:cubicBezTo>
                    <a:pt x="76" y="21"/>
                    <a:pt x="94" y="36"/>
                    <a:pt x="76" y="63"/>
                  </a:cubicBezTo>
                  <a:close/>
                  <a:moveTo>
                    <a:pt x="60" y="55"/>
                  </a:moveTo>
                  <a:cubicBezTo>
                    <a:pt x="71" y="39"/>
                    <a:pt x="66" y="29"/>
                    <a:pt x="58" y="26"/>
                  </a:cubicBezTo>
                  <a:cubicBezTo>
                    <a:pt x="50" y="21"/>
                    <a:pt x="39" y="18"/>
                    <a:pt x="29" y="34"/>
                  </a:cubicBezTo>
                  <a:cubicBezTo>
                    <a:pt x="18" y="50"/>
                    <a:pt x="26" y="61"/>
                    <a:pt x="31" y="63"/>
                  </a:cubicBezTo>
                  <a:cubicBezTo>
                    <a:pt x="37" y="69"/>
                    <a:pt x="50" y="71"/>
                    <a:pt x="60" y="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Freeform 505">
              <a:extLst>
                <a:ext uri="{FF2B5EF4-FFF2-40B4-BE49-F238E27FC236}">
                  <a16:creationId xmlns:a16="http://schemas.microsoft.com/office/drawing/2014/main" id="{B447BE77-0854-4178-A95D-545EFD48D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9424" y="6577009"/>
              <a:ext cx="23812" cy="28575"/>
            </a:xfrm>
            <a:custGeom>
              <a:avLst/>
              <a:gdLst>
                <a:gd name="T0" fmla="*/ 17859 w 64"/>
                <a:gd name="T1" fmla="*/ 5862 h 78"/>
                <a:gd name="T2" fmla="*/ 23440 w 64"/>
                <a:gd name="T3" fmla="*/ 7693 h 78"/>
                <a:gd name="T4" fmla="*/ 4837 w 64"/>
                <a:gd name="T5" fmla="*/ 28209 h 78"/>
                <a:gd name="T6" fmla="*/ 0 w 64"/>
                <a:gd name="T7" fmla="*/ 26011 h 78"/>
                <a:gd name="T8" fmla="*/ 1860 w 64"/>
                <a:gd name="T9" fmla="*/ 0 h 78"/>
                <a:gd name="T10" fmla="*/ 6697 w 64"/>
                <a:gd name="T11" fmla="*/ 1832 h 78"/>
                <a:gd name="T12" fmla="*/ 4837 w 64"/>
                <a:gd name="T13" fmla="*/ 21248 h 78"/>
                <a:gd name="T14" fmla="*/ 4837 w 64"/>
                <a:gd name="T15" fmla="*/ 21248 h 78"/>
                <a:gd name="T16" fmla="*/ 17859 w 64"/>
                <a:gd name="T17" fmla="*/ 5862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" h="78">
                  <a:moveTo>
                    <a:pt x="48" y="16"/>
                  </a:moveTo>
                  <a:lnTo>
                    <a:pt x="63" y="21"/>
                  </a:lnTo>
                  <a:lnTo>
                    <a:pt x="13" y="77"/>
                  </a:lnTo>
                  <a:lnTo>
                    <a:pt x="0" y="71"/>
                  </a:lnTo>
                  <a:lnTo>
                    <a:pt x="5" y="0"/>
                  </a:lnTo>
                  <a:lnTo>
                    <a:pt x="18" y="5"/>
                  </a:lnTo>
                  <a:lnTo>
                    <a:pt x="13" y="58"/>
                  </a:lnTo>
                  <a:lnTo>
                    <a:pt x="48" y="1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Freeform 506">
              <a:extLst>
                <a:ext uri="{FF2B5EF4-FFF2-40B4-BE49-F238E27FC236}">
                  <a16:creationId xmlns:a16="http://schemas.microsoft.com/office/drawing/2014/main" id="{C89150EE-5F7D-4BD2-B295-3F889620C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061" y="6586534"/>
              <a:ext cx="11113" cy="25400"/>
            </a:xfrm>
            <a:custGeom>
              <a:avLst/>
              <a:gdLst>
                <a:gd name="T0" fmla="*/ 4378 w 33"/>
                <a:gd name="T1" fmla="*/ 25032 h 69"/>
                <a:gd name="T2" fmla="*/ 0 w 33"/>
                <a:gd name="T3" fmla="*/ 24296 h 69"/>
                <a:gd name="T4" fmla="*/ 6398 w 33"/>
                <a:gd name="T5" fmla="*/ 0 h 69"/>
                <a:gd name="T6" fmla="*/ 10776 w 33"/>
                <a:gd name="T7" fmla="*/ 736 h 69"/>
                <a:gd name="T8" fmla="*/ 4378 w 33"/>
                <a:gd name="T9" fmla="*/ 25032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69">
                  <a:moveTo>
                    <a:pt x="13" y="68"/>
                  </a:moveTo>
                  <a:lnTo>
                    <a:pt x="0" y="66"/>
                  </a:lnTo>
                  <a:lnTo>
                    <a:pt x="19" y="0"/>
                  </a:lnTo>
                  <a:lnTo>
                    <a:pt x="32" y="2"/>
                  </a:lnTo>
                  <a:lnTo>
                    <a:pt x="13" y="6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Freeform 507">
              <a:extLst>
                <a:ext uri="{FF2B5EF4-FFF2-40B4-BE49-F238E27FC236}">
                  <a16:creationId xmlns:a16="http://schemas.microsoft.com/office/drawing/2014/main" id="{0780D52E-C5A1-4E87-87C9-F5998E207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8161" y="6588121"/>
              <a:ext cx="26988" cy="26988"/>
            </a:xfrm>
            <a:custGeom>
              <a:avLst/>
              <a:gdLst>
                <a:gd name="T0" fmla="*/ 26638 w 77"/>
                <a:gd name="T1" fmla="*/ 24829 h 75"/>
                <a:gd name="T2" fmla="*/ 21380 w 77"/>
                <a:gd name="T3" fmla="*/ 24829 h 75"/>
                <a:gd name="T4" fmla="*/ 20329 w 77"/>
                <a:gd name="T5" fmla="*/ 4678 h 75"/>
                <a:gd name="T6" fmla="*/ 20329 w 77"/>
                <a:gd name="T7" fmla="*/ 4678 h 75"/>
                <a:gd name="T8" fmla="*/ 16473 w 77"/>
                <a:gd name="T9" fmla="*/ 25549 h 75"/>
                <a:gd name="T10" fmla="*/ 11917 w 77"/>
                <a:gd name="T11" fmla="*/ 25549 h 75"/>
                <a:gd name="T12" fmla="*/ 5608 w 77"/>
                <a:gd name="T13" fmla="*/ 5757 h 75"/>
                <a:gd name="T14" fmla="*/ 5608 w 77"/>
                <a:gd name="T15" fmla="*/ 5757 h 75"/>
                <a:gd name="T16" fmla="*/ 7360 w 77"/>
                <a:gd name="T17" fmla="*/ 25549 h 75"/>
                <a:gd name="T18" fmla="*/ 1752 w 77"/>
                <a:gd name="T19" fmla="*/ 26628 h 75"/>
                <a:gd name="T20" fmla="*/ 0 w 77"/>
                <a:gd name="T21" fmla="*/ 1799 h 75"/>
                <a:gd name="T22" fmla="*/ 8412 w 77"/>
                <a:gd name="T23" fmla="*/ 1799 h 75"/>
                <a:gd name="T24" fmla="*/ 13669 w 77"/>
                <a:gd name="T25" fmla="*/ 20151 h 75"/>
                <a:gd name="T26" fmla="*/ 13669 w 77"/>
                <a:gd name="T27" fmla="*/ 20151 h 75"/>
                <a:gd name="T28" fmla="*/ 17525 w 77"/>
                <a:gd name="T29" fmla="*/ 1080 h 75"/>
                <a:gd name="T30" fmla="*/ 24885 w 77"/>
                <a:gd name="T31" fmla="*/ 0 h 75"/>
                <a:gd name="T32" fmla="*/ 26638 w 77"/>
                <a:gd name="T33" fmla="*/ 24829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75">
                  <a:moveTo>
                    <a:pt x="76" y="69"/>
                  </a:moveTo>
                  <a:lnTo>
                    <a:pt x="61" y="69"/>
                  </a:lnTo>
                  <a:lnTo>
                    <a:pt x="58" y="13"/>
                  </a:lnTo>
                  <a:lnTo>
                    <a:pt x="47" y="71"/>
                  </a:lnTo>
                  <a:lnTo>
                    <a:pt x="34" y="71"/>
                  </a:lnTo>
                  <a:lnTo>
                    <a:pt x="16" y="16"/>
                  </a:lnTo>
                  <a:lnTo>
                    <a:pt x="21" y="71"/>
                  </a:lnTo>
                  <a:lnTo>
                    <a:pt x="5" y="74"/>
                  </a:lnTo>
                  <a:lnTo>
                    <a:pt x="0" y="5"/>
                  </a:lnTo>
                  <a:lnTo>
                    <a:pt x="24" y="5"/>
                  </a:lnTo>
                  <a:lnTo>
                    <a:pt x="39" y="56"/>
                  </a:lnTo>
                  <a:lnTo>
                    <a:pt x="50" y="3"/>
                  </a:lnTo>
                  <a:lnTo>
                    <a:pt x="71" y="0"/>
                  </a:lnTo>
                  <a:lnTo>
                    <a:pt x="76" y="6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Freeform 508">
              <a:extLst>
                <a:ext uri="{FF2B5EF4-FFF2-40B4-BE49-F238E27FC236}">
                  <a16:creationId xmlns:a16="http://schemas.microsoft.com/office/drawing/2014/main" id="{4B55588F-6090-4018-B80B-6A970A6DC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499" y="6583359"/>
              <a:ext cx="26987" cy="26987"/>
            </a:xfrm>
            <a:custGeom>
              <a:avLst/>
              <a:gdLst>
                <a:gd name="T0" fmla="*/ 24799 w 74"/>
                <a:gd name="T1" fmla="*/ 14033 h 75"/>
                <a:gd name="T2" fmla="*/ 16776 w 74"/>
                <a:gd name="T3" fmla="*/ 25548 h 75"/>
                <a:gd name="T4" fmla="*/ 8388 w 74"/>
                <a:gd name="T5" fmla="*/ 24828 h 75"/>
                <a:gd name="T6" fmla="*/ 4376 w 74"/>
                <a:gd name="T7" fmla="*/ 19071 h 75"/>
                <a:gd name="T8" fmla="*/ 0 w 74"/>
                <a:gd name="T9" fmla="*/ 3598 h 75"/>
                <a:gd name="T10" fmla="*/ 5470 w 74"/>
                <a:gd name="T11" fmla="*/ 2879 h 75"/>
                <a:gd name="T12" fmla="*/ 9117 w 74"/>
                <a:gd name="T13" fmla="*/ 17991 h 75"/>
                <a:gd name="T14" fmla="*/ 14952 w 74"/>
                <a:gd name="T15" fmla="*/ 21949 h 75"/>
                <a:gd name="T16" fmla="*/ 18964 w 74"/>
                <a:gd name="T17" fmla="*/ 16192 h 75"/>
                <a:gd name="T18" fmla="*/ 14952 w 74"/>
                <a:gd name="T19" fmla="*/ 720 h 75"/>
                <a:gd name="T20" fmla="*/ 20787 w 74"/>
                <a:gd name="T21" fmla="*/ 0 h 75"/>
                <a:gd name="T22" fmla="*/ 24799 w 74"/>
                <a:gd name="T23" fmla="*/ 14033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4" h="75">
                  <a:moveTo>
                    <a:pt x="68" y="39"/>
                  </a:moveTo>
                  <a:cubicBezTo>
                    <a:pt x="73" y="58"/>
                    <a:pt x="62" y="66"/>
                    <a:pt x="46" y="71"/>
                  </a:cubicBezTo>
                  <a:cubicBezTo>
                    <a:pt x="41" y="74"/>
                    <a:pt x="30" y="74"/>
                    <a:pt x="23" y="69"/>
                  </a:cubicBezTo>
                  <a:cubicBezTo>
                    <a:pt x="17" y="66"/>
                    <a:pt x="15" y="61"/>
                    <a:pt x="12" y="53"/>
                  </a:cubicBezTo>
                  <a:lnTo>
                    <a:pt x="0" y="10"/>
                  </a:lnTo>
                  <a:lnTo>
                    <a:pt x="15" y="8"/>
                  </a:lnTo>
                  <a:lnTo>
                    <a:pt x="25" y="50"/>
                  </a:lnTo>
                  <a:cubicBezTo>
                    <a:pt x="28" y="58"/>
                    <a:pt x="33" y="61"/>
                    <a:pt x="41" y="61"/>
                  </a:cubicBezTo>
                  <a:cubicBezTo>
                    <a:pt x="52" y="58"/>
                    <a:pt x="54" y="53"/>
                    <a:pt x="52" y="45"/>
                  </a:cubicBezTo>
                  <a:lnTo>
                    <a:pt x="41" y="2"/>
                  </a:lnTo>
                  <a:lnTo>
                    <a:pt x="57" y="0"/>
                  </a:lnTo>
                  <a:lnTo>
                    <a:pt x="68" y="3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Freeform 509">
              <a:extLst>
                <a:ext uri="{FF2B5EF4-FFF2-40B4-BE49-F238E27FC236}">
                  <a16:creationId xmlns:a16="http://schemas.microsoft.com/office/drawing/2014/main" id="{66EDD03E-4896-45C7-B718-7CB4CC58CF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0049" y="6369046"/>
              <a:ext cx="23812" cy="26988"/>
            </a:xfrm>
            <a:custGeom>
              <a:avLst/>
              <a:gdLst>
                <a:gd name="T0" fmla="*/ 23457 w 67"/>
                <a:gd name="T1" fmla="*/ 23133 h 77"/>
                <a:gd name="T2" fmla="*/ 20613 w 67"/>
                <a:gd name="T3" fmla="*/ 26638 h 77"/>
                <a:gd name="T4" fmla="*/ 0 w 67"/>
                <a:gd name="T5" fmla="*/ 13669 h 77"/>
                <a:gd name="T6" fmla="*/ 6397 w 67"/>
                <a:gd name="T7" fmla="*/ 4556 h 77"/>
                <a:gd name="T8" fmla="*/ 17770 w 67"/>
                <a:gd name="T9" fmla="*/ 2453 h 77"/>
                <a:gd name="T10" fmla="*/ 19547 w 67"/>
                <a:gd name="T11" fmla="*/ 12968 h 77"/>
                <a:gd name="T12" fmla="*/ 15993 w 67"/>
                <a:gd name="T13" fmla="*/ 17525 h 77"/>
                <a:gd name="T14" fmla="*/ 23457 w 67"/>
                <a:gd name="T15" fmla="*/ 23133 h 77"/>
                <a:gd name="T16" fmla="*/ 14927 w 67"/>
                <a:gd name="T17" fmla="*/ 11917 h 77"/>
                <a:gd name="T18" fmla="*/ 13861 w 67"/>
                <a:gd name="T19" fmla="*/ 6309 h 77"/>
                <a:gd name="T20" fmla="*/ 8530 w 67"/>
                <a:gd name="T21" fmla="*/ 8061 h 77"/>
                <a:gd name="T22" fmla="*/ 5686 w 67"/>
                <a:gd name="T23" fmla="*/ 11917 h 77"/>
                <a:gd name="T24" fmla="*/ 12084 w 67"/>
                <a:gd name="T25" fmla="*/ 15772 h 77"/>
                <a:gd name="T26" fmla="*/ 14927 w 67"/>
                <a:gd name="T27" fmla="*/ 11917 h 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7" h="77">
                  <a:moveTo>
                    <a:pt x="66" y="66"/>
                  </a:moveTo>
                  <a:lnTo>
                    <a:pt x="58" y="76"/>
                  </a:lnTo>
                  <a:lnTo>
                    <a:pt x="0" y="39"/>
                  </a:lnTo>
                  <a:lnTo>
                    <a:pt x="18" y="13"/>
                  </a:lnTo>
                  <a:cubicBezTo>
                    <a:pt x="26" y="2"/>
                    <a:pt x="39" y="0"/>
                    <a:pt x="50" y="7"/>
                  </a:cubicBezTo>
                  <a:cubicBezTo>
                    <a:pt x="55" y="10"/>
                    <a:pt x="66" y="23"/>
                    <a:pt x="55" y="37"/>
                  </a:cubicBezTo>
                  <a:lnTo>
                    <a:pt x="45" y="50"/>
                  </a:lnTo>
                  <a:lnTo>
                    <a:pt x="66" y="66"/>
                  </a:lnTo>
                  <a:close/>
                  <a:moveTo>
                    <a:pt x="42" y="34"/>
                  </a:moveTo>
                  <a:cubicBezTo>
                    <a:pt x="47" y="26"/>
                    <a:pt x="42" y="21"/>
                    <a:pt x="39" y="18"/>
                  </a:cubicBezTo>
                  <a:cubicBezTo>
                    <a:pt x="34" y="15"/>
                    <a:pt x="29" y="15"/>
                    <a:pt x="24" y="23"/>
                  </a:cubicBezTo>
                  <a:lnTo>
                    <a:pt x="16" y="34"/>
                  </a:lnTo>
                  <a:lnTo>
                    <a:pt x="34" y="45"/>
                  </a:lnTo>
                  <a:lnTo>
                    <a:pt x="42" y="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Freeform 510">
              <a:extLst>
                <a:ext uri="{FF2B5EF4-FFF2-40B4-BE49-F238E27FC236}">
                  <a16:creationId xmlns:a16="http://schemas.microsoft.com/office/drawing/2014/main" id="{6411D99D-8A01-450F-86B1-26F4B7224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8799" y="6554784"/>
              <a:ext cx="9525" cy="6350"/>
            </a:xfrm>
            <a:custGeom>
              <a:avLst/>
              <a:gdLst>
                <a:gd name="T0" fmla="*/ 2286 w 25"/>
                <a:gd name="T1" fmla="*/ 6016 h 19"/>
                <a:gd name="T2" fmla="*/ 0 w 25"/>
                <a:gd name="T3" fmla="*/ 6016 h 19"/>
                <a:gd name="T4" fmla="*/ 7239 w 25"/>
                <a:gd name="T5" fmla="*/ 1671 h 19"/>
                <a:gd name="T6" fmla="*/ 2286 w 25"/>
                <a:gd name="T7" fmla="*/ 6016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19">
                  <a:moveTo>
                    <a:pt x="6" y="18"/>
                  </a:moveTo>
                  <a:lnTo>
                    <a:pt x="0" y="18"/>
                  </a:lnTo>
                  <a:cubicBezTo>
                    <a:pt x="3" y="13"/>
                    <a:pt x="11" y="0"/>
                    <a:pt x="19" y="5"/>
                  </a:cubicBezTo>
                  <a:cubicBezTo>
                    <a:pt x="24" y="16"/>
                    <a:pt x="11" y="13"/>
                    <a:pt x="6" y="1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Freeform 511">
              <a:extLst>
                <a:ext uri="{FF2B5EF4-FFF2-40B4-BE49-F238E27FC236}">
                  <a16:creationId xmlns:a16="http://schemas.microsoft.com/office/drawing/2014/main" id="{E23613F3-8C02-4F0A-A219-DEFB90732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24" y="6481759"/>
              <a:ext cx="7937" cy="4762"/>
            </a:xfrm>
            <a:custGeom>
              <a:avLst/>
              <a:gdLst>
                <a:gd name="T0" fmla="*/ 7540 w 20"/>
                <a:gd name="T1" fmla="*/ 4365 h 12"/>
                <a:gd name="T2" fmla="*/ 0 w 20"/>
                <a:gd name="T3" fmla="*/ 4365 h 12"/>
                <a:gd name="T4" fmla="*/ 7540 w 20"/>
                <a:gd name="T5" fmla="*/ 2381 h 12"/>
                <a:gd name="T6" fmla="*/ 7540 w 20"/>
                <a:gd name="T7" fmla="*/ 4365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2">
                  <a:moveTo>
                    <a:pt x="19" y="11"/>
                  </a:moveTo>
                  <a:lnTo>
                    <a:pt x="0" y="11"/>
                  </a:lnTo>
                  <a:cubicBezTo>
                    <a:pt x="0" y="0"/>
                    <a:pt x="16" y="0"/>
                    <a:pt x="19" y="6"/>
                  </a:cubicBezTo>
                  <a:lnTo>
                    <a:pt x="19" y="1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Freeform 512">
              <a:extLst>
                <a:ext uri="{FF2B5EF4-FFF2-40B4-BE49-F238E27FC236}">
                  <a16:creationId xmlns:a16="http://schemas.microsoft.com/office/drawing/2014/main" id="{D2E41095-092F-4717-AB2A-474406935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274" y="6435721"/>
              <a:ext cx="15875" cy="6350"/>
            </a:xfrm>
            <a:custGeom>
              <a:avLst/>
              <a:gdLst>
                <a:gd name="T0" fmla="*/ 0 w 46"/>
                <a:gd name="T1" fmla="*/ 5976 h 17"/>
                <a:gd name="T2" fmla="*/ 3451 w 46"/>
                <a:gd name="T3" fmla="*/ 2241 h 17"/>
                <a:gd name="T4" fmla="*/ 11734 w 46"/>
                <a:gd name="T5" fmla="*/ 1121 h 17"/>
                <a:gd name="T6" fmla="*/ 15530 w 46"/>
                <a:gd name="T7" fmla="*/ 0 h 17"/>
                <a:gd name="T8" fmla="*/ 13804 w 46"/>
                <a:gd name="T9" fmla="*/ 4109 h 17"/>
                <a:gd name="T10" fmla="*/ 8973 w 46"/>
                <a:gd name="T11" fmla="*/ 5976 h 17"/>
                <a:gd name="T12" fmla="*/ 10008 w 46"/>
                <a:gd name="T13" fmla="*/ 4109 h 17"/>
                <a:gd name="T14" fmla="*/ 4486 w 46"/>
                <a:gd name="T15" fmla="*/ 4109 h 17"/>
                <a:gd name="T16" fmla="*/ 1726 w 46"/>
                <a:gd name="T17" fmla="*/ 5976 h 17"/>
                <a:gd name="T18" fmla="*/ 0 w 46"/>
                <a:gd name="T19" fmla="*/ 597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" h="17">
                  <a:moveTo>
                    <a:pt x="0" y="16"/>
                  </a:moveTo>
                  <a:lnTo>
                    <a:pt x="10" y="6"/>
                  </a:lnTo>
                  <a:lnTo>
                    <a:pt x="34" y="3"/>
                  </a:lnTo>
                  <a:lnTo>
                    <a:pt x="45" y="0"/>
                  </a:lnTo>
                  <a:lnTo>
                    <a:pt x="40" y="11"/>
                  </a:lnTo>
                  <a:lnTo>
                    <a:pt x="26" y="16"/>
                  </a:lnTo>
                  <a:lnTo>
                    <a:pt x="29" y="11"/>
                  </a:lnTo>
                  <a:lnTo>
                    <a:pt x="13" y="11"/>
                  </a:lnTo>
                  <a:lnTo>
                    <a:pt x="5" y="16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Freeform 513">
              <a:extLst>
                <a:ext uri="{FF2B5EF4-FFF2-40B4-BE49-F238E27FC236}">
                  <a16:creationId xmlns:a16="http://schemas.microsoft.com/office/drawing/2014/main" id="{CA56A8AB-5787-4A4B-8437-B01DCD112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5149" y="6435721"/>
              <a:ext cx="11112" cy="6350"/>
            </a:xfrm>
            <a:custGeom>
              <a:avLst/>
              <a:gdLst>
                <a:gd name="T0" fmla="*/ 4514 w 32"/>
                <a:gd name="T1" fmla="*/ 1121 h 17"/>
                <a:gd name="T2" fmla="*/ 7292 w 32"/>
                <a:gd name="T3" fmla="*/ 0 h 17"/>
                <a:gd name="T4" fmla="*/ 10765 w 32"/>
                <a:gd name="T5" fmla="*/ 2241 h 17"/>
                <a:gd name="T6" fmla="*/ 8681 w 32"/>
                <a:gd name="T7" fmla="*/ 4109 h 17"/>
                <a:gd name="T8" fmla="*/ 5556 w 32"/>
                <a:gd name="T9" fmla="*/ 4856 h 17"/>
                <a:gd name="T10" fmla="*/ 4514 w 32"/>
                <a:gd name="T11" fmla="*/ 5976 h 17"/>
                <a:gd name="T12" fmla="*/ 2778 w 32"/>
                <a:gd name="T13" fmla="*/ 4856 h 17"/>
                <a:gd name="T14" fmla="*/ 0 w 32"/>
                <a:gd name="T15" fmla="*/ 5976 h 17"/>
                <a:gd name="T16" fmla="*/ 0 w 32"/>
                <a:gd name="T17" fmla="*/ 4109 h 17"/>
                <a:gd name="T18" fmla="*/ 1736 w 32"/>
                <a:gd name="T19" fmla="*/ 4109 h 17"/>
                <a:gd name="T20" fmla="*/ 695 w 32"/>
                <a:gd name="T21" fmla="*/ 2241 h 17"/>
                <a:gd name="T22" fmla="*/ 1736 w 32"/>
                <a:gd name="T23" fmla="*/ 1121 h 17"/>
                <a:gd name="T24" fmla="*/ 4514 w 32"/>
                <a:gd name="T25" fmla="*/ 1121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17">
                  <a:moveTo>
                    <a:pt x="13" y="3"/>
                  </a:moveTo>
                  <a:lnTo>
                    <a:pt x="21" y="0"/>
                  </a:lnTo>
                  <a:lnTo>
                    <a:pt x="31" y="6"/>
                  </a:lnTo>
                  <a:lnTo>
                    <a:pt x="25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8" y="13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2" y="6"/>
                  </a:lnTo>
                  <a:lnTo>
                    <a:pt x="5" y="3"/>
                  </a:lnTo>
                  <a:lnTo>
                    <a:pt x="13" y="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Freeform 514">
              <a:extLst>
                <a:ext uri="{FF2B5EF4-FFF2-40B4-BE49-F238E27FC236}">
                  <a16:creationId xmlns:a16="http://schemas.microsoft.com/office/drawing/2014/main" id="{DBD768B4-8AFC-4CF6-87EA-8B98ADCC0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849" y="6438896"/>
              <a:ext cx="6350" cy="3175"/>
            </a:xfrm>
            <a:custGeom>
              <a:avLst/>
              <a:gdLst>
                <a:gd name="T0" fmla="*/ 0 w 17"/>
                <a:gd name="T1" fmla="*/ 1058 h 9"/>
                <a:gd name="T2" fmla="*/ 1868 w 17"/>
                <a:gd name="T3" fmla="*/ 0 h 9"/>
                <a:gd name="T4" fmla="*/ 5976 w 17"/>
                <a:gd name="T5" fmla="*/ 0 h 9"/>
                <a:gd name="T6" fmla="*/ 4856 w 17"/>
                <a:gd name="T7" fmla="*/ 1764 h 9"/>
                <a:gd name="T8" fmla="*/ 0 w 17"/>
                <a:gd name="T9" fmla="*/ 2822 h 9"/>
                <a:gd name="T10" fmla="*/ 0 w 17"/>
                <a:gd name="T11" fmla="*/ 105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9">
                  <a:moveTo>
                    <a:pt x="0" y="3"/>
                  </a:moveTo>
                  <a:lnTo>
                    <a:pt x="5" y="0"/>
                  </a:lnTo>
                  <a:lnTo>
                    <a:pt x="16" y="0"/>
                  </a:lnTo>
                  <a:lnTo>
                    <a:pt x="13" y="5"/>
                  </a:lnTo>
                  <a:lnTo>
                    <a:pt x="0" y="8"/>
                  </a:lnTo>
                  <a:lnTo>
                    <a:pt x="0" y="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Freeform 515">
              <a:extLst>
                <a:ext uri="{FF2B5EF4-FFF2-40B4-BE49-F238E27FC236}">
                  <a16:creationId xmlns:a16="http://schemas.microsoft.com/office/drawing/2014/main" id="{20C3FE89-C866-4C44-B108-99BF8BCC1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449" y="6442071"/>
              <a:ext cx="4762" cy="3175"/>
            </a:xfrm>
            <a:custGeom>
              <a:avLst/>
              <a:gdLst>
                <a:gd name="T0" fmla="*/ 952 w 15"/>
                <a:gd name="T1" fmla="*/ 0 h 7"/>
                <a:gd name="T2" fmla="*/ 4445 w 15"/>
                <a:gd name="T3" fmla="*/ 0 h 7"/>
                <a:gd name="T4" fmla="*/ 3492 w 15"/>
                <a:gd name="T5" fmla="*/ 2721 h 7"/>
                <a:gd name="T6" fmla="*/ 0 w 15"/>
                <a:gd name="T7" fmla="*/ 2721 h 7"/>
                <a:gd name="T8" fmla="*/ 952 w 15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7">
                  <a:moveTo>
                    <a:pt x="3" y="0"/>
                  </a:moveTo>
                  <a:lnTo>
                    <a:pt x="14" y="0"/>
                  </a:lnTo>
                  <a:lnTo>
                    <a:pt x="11" y="6"/>
                  </a:lnTo>
                  <a:lnTo>
                    <a:pt x="0" y="6"/>
                  </a:lnTo>
                  <a:lnTo>
                    <a:pt x="3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Freeform 516">
              <a:extLst>
                <a:ext uri="{FF2B5EF4-FFF2-40B4-BE49-F238E27FC236}">
                  <a16:creationId xmlns:a16="http://schemas.microsoft.com/office/drawing/2014/main" id="{687EA900-E701-44EC-80AB-B4651F95F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849" y="6440484"/>
              <a:ext cx="4762" cy="1587"/>
            </a:xfrm>
            <a:custGeom>
              <a:avLst/>
              <a:gdLst>
                <a:gd name="T0" fmla="*/ 0 w 12"/>
                <a:gd name="T1" fmla="*/ 1323 h 6"/>
                <a:gd name="T2" fmla="*/ 3175 w 12"/>
                <a:gd name="T3" fmla="*/ 0 h 6"/>
                <a:gd name="T4" fmla="*/ 4365 w 12"/>
                <a:gd name="T5" fmla="*/ 794 h 6"/>
                <a:gd name="T6" fmla="*/ 2381 w 12"/>
                <a:gd name="T7" fmla="*/ 1323 h 6"/>
                <a:gd name="T8" fmla="*/ 0 w 12"/>
                <a:gd name="T9" fmla="*/ 1323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6">
                  <a:moveTo>
                    <a:pt x="0" y="5"/>
                  </a:moveTo>
                  <a:lnTo>
                    <a:pt x="8" y="0"/>
                  </a:lnTo>
                  <a:lnTo>
                    <a:pt x="11" y="3"/>
                  </a:lnTo>
                  <a:lnTo>
                    <a:pt x="6" y="5"/>
                  </a:lnTo>
                  <a:lnTo>
                    <a:pt x="0" y="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Freeform 517">
              <a:extLst>
                <a:ext uri="{FF2B5EF4-FFF2-40B4-BE49-F238E27FC236}">
                  <a16:creationId xmlns:a16="http://schemas.microsoft.com/office/drawing/2014/main" id="{E28FE89A-0DBD-4EE2-8AA1-EC642AE0D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6261" y="6443659"/>
              <a:ext cx="3175" cy="4762"/>
            </a:xfrm>
            <a:custGeom>
              <a:avLst/>
              <a:gdLst>
                <a:gd name="T0" fmla="*/ 0 w 9"/>
                <a:gd name="T1" fmla="*/ 1984 h 12"/>
                <a:gd name="T2" fmla="*/ 706 w 9"/>
                <a:gd name="T3" fmla="*/ 4365 h 12"/>
                <a:gd name="T4" fmla="*/ 2822 w 9"/>
                <a:gd name="T5" fmla="*/ 4365 h 12"/>
                <a:gd name="T6" fmla="*/ 1764 w 9"/>
                <a:gd name="T7" fmla="*/ 0 h 12"/>
                <a:gd name="T8" fmla="*/ 0 w 9"/>
                <a:gd name="T9" fmla="*/ 198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2">
                  <a:moveTo>
                    <a:pt x="0" y="5"/>
                  </a:moveTo>
                  <a:lnTo>
                    <a:pt x="2" y="11"/>
                  </a:lnTo>
                  <a:lnTo>
                    <a:pt x="8" y="11"/>
                  </a:lnTo>
                  <a:lnTo>
                    <a:pt x="5" y="0"/>
                  </a:lnTo>
                  <a:lnTo>
                    <a:pt x="0" y="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Freeform 518">
              <a:extLst>
                <a:ext uri="{FF2B5EF4-FFF2-40B4-BE49-F238E27FC236}">
                  <a16:creationId xmlns:a16="http://schemas.microsoft.com/office/drawing/2014/main" id="{EAFC3389-7012-4211-9754-A62B04CFB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1024" y="6443659"/>
              <a:ext cx="3175" cy="4762"/>
            </a:xfrm>
            <a:custGeom>
              <a:avLst/>
              <a:gdLst>
                <a:gd name="T0" fmla="*/ 1764 w 9"/>
                <a:gd name="T1" fmla="*/ 4365 h 12"/>
                <a:gd name="T2" fmla="*/ 2822 w 9"/>
                <a:gd name="T3" fmla="*/ 1984 h 12"/>
                <a:gd name="T4" fmla="*/ 0 w 9"/>
                <a:gd name="T5" fmla="*/ 0 h 12"/>
                <a:gd name="T6" fmla="*/ 1764 w 9"/>
                <a:gd name="T7" fmla="*/ 4365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2">
                  <a:moveTo>
                    <a:pt x="5" y="11"/>
                  </a:moveTo>
                  <a:lnTo>
                    <a:pt x="8" y="5"/>
                  </a:lnTo>
                  <a:lnTo>
                    <a:pt x="0" y="0"/>
                  </a:lnTo>
                  <a:lnTo>
                    <a:pt x="5" y="1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Freeform 519">
              <a:extLst>
                <a:ext uri="{FF2B5EF4-FFF2-40B4-BE49-F238E27FC236}">
                  <a16:creationId xmlns:a16="http://schemas.microsoft.com/office/drawing/2014/main" id="{FEE2C8BF-56EC-4DAD-A61C-AB9AAEFB1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4199" y="6445246"/>
              <a:ext cx="3175" cy="6350"/>
            </a:xfrm>
            <a:custGeom>
              <a:avLst/>
              <a:gdLst>
                <a:gd name="T0" fmla="*/ 1361 w 7"/>
                <a:gd name="T1" fmla="*/ 0 h 17"/>
                <a:gd name="T2" fmla="*/ 2721 w 7"/>
                <a:gd name="T3" fmla="*/ 0 h 17"/>
                <a:gd name="T4" fmla="*/ 2721 w 7"/>
                <a:gd name="T5" fmla="*/ 5976 h 17"/>
                <a:gd name="T6" fmla="*/ 0 w 7"/>
                <a:gd name="T7" fmla="*/ 1121 h 17"/>
                <a:gd name="T8" fmla="*/ 1361 w 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7">
                  <a:moveTo>
                    <a:pt x="3" y="0"/>
                  </a:moveTo>
                  <a:lnTo>
                    <a:pt x="6" y="0"/>
                  </a:lnTo>
                  <a:lnTo>
                    <a:pt x="6" y="16"/>
                  </a:lnTo>
                  <a:lnTo>
                    <a:pt x="0" y="3"/>
                  </a:lnTo>
                  <a:lnTo>
                    <a:pt x="3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Freeform 520">
              <a:extLst>
                <a:ext uri="{FF2B5EF4-FFF2-40B4-BE49-F238E27FC236}">
                  <a16:creationId xmlns:a16="http://schemas.microsoft.com/office/drawing/2014/main" id="{CAB298CE-38D7-4000-9B54-B466AC695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024" y="6356346"/>
              <a:ext cx="174625" cy="211138"/>
            </a:xfrm>
            <a:custGeom>
              <a:avLst/>
              <a:gdLst>
                <a:gd name="T0" fmla="*/ 74225 w 487"/>
                <a:gd name="T1" fmla="*/ 5036 h 587"/>
                <a:gd name="T2" fmla="*/ 76017 w 487"/>
                <a:gd name="T3" fmla="*/ 12589 h 587"/>
                <a:gd name="T4" fmla="*/ 81755 w 487"/>
                <a:gd name="T5" fmla="*/ 24819 h 587"/>
                <a:gd name="T6" fmla="*/ 77810 w 487"/>
                <a:gd name="T7" fmla="*/ 21941 h 587"/>
                <a:gd name="T8" fmla="*/ 79603 w 487"/>
                <a:gd name="T9" fmla="*/ 24099 h 587"/>
                <a:gd name="T10" fmla="*/ 74942 w 487"/>
                <a:gd name="T11" fmla="*/ 30574 h 587"/>
                <a:gd name="T12" fmla="*/ 79603 w 487"/>
                <a:gd name="T13" fmla="*/ 33451 h 587"/>
                <a:gd name="T14" fmla="*/ 87492 w 487"/>
                <a:gd name="T15" fmla="*/ 31653 h 587"/>
                <a:gd name="T16" fmla="*/ 89285 w 487"/>
                <a:gd name="T17" fmla="*/ 19064 h 587"/>
                <a:gd name="T18" fmla="*/ 89285 w 487"/>
                <a:gd name="T19" fmla="*/ 19064 h 587"/>
                <a:gd name="T20" fmla="*/ 88209 w 487"/>
                <a:gd name="T21" fmla="*/ 14388 h 587"/>
                <a:gd name="T22" fmla="*/ 87850 w 487"/>
                <a:gd name="T23" fmla="*/ 21941 h 587"/>
                <a:gd name="T24" fmla="*/ 114743 w 487"/>
                <a:gd name="T25" fmla="*/ 101073 h 587"/>
                <a:gd name="T26" fmla="*/ 125142 w 487"/>
                <a:gd name="T27" fmla="*/ 105749 h 587"/>
                <a:gd name="T28" fmla="*/ 130521 w 487"/>
                <a:gd name="T29" fmla="*/ 105749 h 587"/>
                <a:gd name="T30" fmla="*/ 144863 w 487"/>
                <a:gd name="T31" fmla="*/ 121216 h 587"/>
                <a:gd name="T32" fmla="*/ 153469 w 487"/>
                <a:gd name="T33" fmla="*/ 156465 h 587"/>
                <a:gd name="T34" fmla="*/ 124066 w 487"/>
                <a:gd name="T35" fmla="*/ 179126 h 587"/>
                <a:gd name="T36" fmla="*/ 96815 w 487"/>
                <a:gd name="T37" fmla="*/ 205743 h 587"/>
                <a:gd name="T38" fmla="*/ 88209 w 487"/>
                <a:gd name="T39" fmla="*/ 201067 h 587"/>
                <a:gd name="T40" fmla="*/ 95022 w 487"/>
                <a:gd name="T41" fmla="*/ 124093 h 587"/>
                <a:gd name="T42" fmla="*/ 98608 w 487"/>
                <a:gd name="T43" fmla="*/ 108626 h 587"/>
                <a:gd name="T44" fmla="*/ 87492 w 487"/>
                <a:gd name="T45" fmla="*/ 105749 h 587"/>
                <a:gd name="T46" fmla="*/ 60599 w 487"/>
                <a:gd name="T47" fmla="*/ 93519 h 587"/>
                <a:gd name="T48" fmla="*/ 49483 w 487"/>
                <a:gd name="T49" fmla="*/ 85966 h 587"/>
                <a:gd name="T50" fmla="*/ 38009 w 487"/>
                <a:gd name="T51" fmla="*/ 53594 h 587"/>
                <a:gd name="T52" fmla="*/ 0 w 487"/>
                <a:gd name="T53" fmla="*/ 47839 h 587"/>
                <a:gd name="T54" fmla="*/ 8606 w 487"/>
                <a:gd name="T55" fmla="*/ 37408 h 587"/>
                <a:gd name="T56" fmla="*/ 8606 w 487"/>
                <a:gd name="T57" fmla="*/ 33451 h 587"/>
                <a:gd name="T58" fmla="*/ 8606 w 487"/>
                <a:gd name="T59" fmla="*/ 28775 h 587"/>
                <a:gd name="T60" fmla="*/ 58089 w 487"/>
                <a:gd name="T61" fmla="*/ 15467 h 587"/>
                <a:gd name="T62" fmla="*/ 61675 w 487"/>
                <a:gd name="T63" fmla="*/ 7913 h 587"/>
                <a:gd name="T64" fmla="*/ 76735 w 487"/>
                <a:gd name="T65" fmla="*/ 1079 h 587"/>
                <a:gd name="T66" fmla="*/ 81755 w 487"/>
                <a:gd name="T67" fmla="*/ 3957 h 587"/>
                <a:gd name="T68" fmla="*/ 85340 w 487"/>
                <a:gd name="T69" fmla="*/ 3957 h 587"/>
                <a:gd name="T70" fmla="*/ 107213 w 487"/>
                <a:gd name="T71" fmla="*/ 20143 h 587"/>
                <a:gd name="T72" fmla="*/ 109365 w 487"/>
                <a:gd name="T73" fmla="*/ 28775 h 587"/>
                <a:gd name="T74" fmla="*/ 126935 w 487"/>
                <a:gd name="T75" fmla="*/ 43163 h 587"/>
                <a:gd name="T76" fmla="*/ 99683 w 487"/>
                <a:gd name="T77" fmla="*/ 80211 h 587"/>
                <a:gd name="T78" fmla="*/ 93946 w 487"/>
                <a:gd name="T79" fmla="*/ 75535 h 587"/>
                <a:gd name="T80" fmla="*/ 77810 w 487"/>
                <a:gd name="T81" fmla="*/ 91721 h 587"/>
                <a:gd name="T82" fmla="*/ 86416 w 487"/>
                <a:gd name="T83" fmla="*/ 84887 h 587"/>
                <a:gd name="T84" fmla="*/ 95739 w 487"/>
                <a:gd name="T85" fmla="*/ 98195 h 587"/>
                <a:gd name="T86" fmla="*/ 97890 w 487"/>
                <a:gd name="T87" fmla="*/ 105749 h 587"/>
                <a:gd name="T88" fmla="*/ 103628 w 487"/>
                <a:gd name="T89" fmla="*/ 105749 h 587"/>
                <a:gd name="T90" fmla="*/ 104345 w 487"/>
                <a:gd name="T91" fmla="*/ 105749 h 58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87" h="587">
                  <a:moveTo>
                    <a:pt x="212" y="35"/>
                  </a:moveTo>
                  <a:cubicBezTo>
                    <a:pt x="214" y="32"/>
                    <a:pt x="212" y="16"/>
                    <a:pt x="207" y="14"/>
                  </a:cubicBezTo>
                  <a:cubicBezTo>
                    <a:pt x="201" y="24"/>
                    <a:pt x="220" y="27"/>
                    <a:pt x="207" y="35"/>
                  </a:cubicBezTo>
                  <a:lnTo>
                    <a:pt x="212" y="35"/>
                  </a:lnTo>
                  <a:close/>
                  <a:moveTo>
                    <a:pt x="244" y="66"/>
                  </a:moveTo>
                  <a:cubicBezTo>
                    <a:pt x="241" y="68"/>
                    <a:pt x="237" y="69"/>
                    <a:pt x="228" y="69"/>
                  </a:cubicBezTo>
                  <a:cubicBezTo>
                    <a:pt x="225" y="67"/>
                    <a:pt x="222" y="64"/>
                    <a:pt x="222" y="61"/>
                  </a:cubicBezTo>
                  <a:lnTo>
                    <a:pt x="217" y="61"/>
                  </a:lnTo>
                  <a:lnTo>
                    <a:pt x="217" y="67"/>
                  </a:lnTo>
                  <a:lnTo>
                    <a:pt x="222" y="67"/>
                  </a:lnTo>
                  <a:cubicBezTo>
                    <a:pt x="220" y="69"/>
                    <a:pt x="217" y="72"/>
                    <a:pt x="214" y="72"/>
                  </a:cubicBezTo>
                  <a:cubicBezTo>
                    <a:pt x="214" y="77"/>
                    <a:pt x="214" y="83"/>
                    <a:pt x="209" y="85"/>
                  </a:cubicBezTo>
                  <a:lnTo>
                    <a:pt x="217" y="85"/>
                  </a:lnTo>
                  <a:cubicBezTo>
                    <a:pt x="220" y="88"/>
                    <a:pt x="222" y="90"/>
                    <a:pt x="222" y="93"/>
                  </a:cubicBezTo>
                  <a:cubicBezTo>
                    <a:pt x="227" y="95"/>
                    <a:pt x="235" y="92"/>
                    <a:pt x="239" y="95"/>
                  </a:cubicBezTo>
                  <a:cubicBezTo>
                    <a:pt x="238" y="92"/>
                    <a:pt x="242" y="90"/>
                    <a:pt x="244" y="88"/>
                  </a:cubicBezTo>
                  <a:cubicBezTo>
                    <a:pt x="244" y="83"/>
                    <a:pt x="243" y="74"/>
                    <a:pt x="244" y="66"/>
                  </a:cubicBezTo>
                  <a:close/>
                  <a:moveTo>
                    <a:pt x="249" y="53"/>
                  </a:moveTo>
                  <a:lnTo>
                    <a:pt x="254" y="48"/>
                  </a:lnTo>
                  <a:cubicBezTo>
                    <a:pt x="252" y="48"/>
                    <a:pt x="252" y="51"/>
                    <a:pt x="249" y="53"/>
                  </a:cubicBezTo>
                  <a:lnTo>
                    <a:pt x="241" y="45"/>
                  </a:lnTo>
                  <a:lnTo>
                    <a:pt x="246" y="40"/>
                  </a:lnTo>
                  <a:cubicBezTo>
                    <a:pt x="241" y="43"/>
                    <a:pt x="238" y="35"/>
                    <a:pt x="233" y="32"/>
                  </a:cubicBezTo>
                  <a:cubicBezTo>
                    <a:pt x="230" y="42"/>
                    <a:pt x="243" y="53"/>
                    <a:pt x="245" y="61"/>
                  </a:cubicBezTo>
                  <a:cubicBezTo>
                    <a:pt x="246" y="58"/>
                    <a:pt x="247" y="56"/>
                    <a:pt x="249" y="53"/>
                  </a:cubicBezTo>
                  <a:close/>
                  <a:moveTo>
                    <a:pt x="320" y="281"/>
                  </a:moveTo>
                  <a:cubicBezTo>
                    <a:pt x="318" y="286"/>
                    <a:pt x="323" y="286"/>
                    <a:pt x="326" y="289"/>
                  </a:cubicBezTo>
                  <a:cubicBezTo>
                    <a:pt x="335" y="278"/>
                    <a:pt x="341" y="286"/>
                    <a:pt x="349" y="294"/>
                  </a:cubicBezTo>
                  <a:cubicBezTo>
                    <a:pt x="351" y="297"/>
                    <a:pt x="356" y="300"/>
                    <a:pt x="362" y="300"/>
                  </a:cubicBezTo>
                  <a:cubicBezTo>
                    <a:pt x="362" y="297"/>
                    <a:pt x="362" y="297"/>
                    <a:pt x="364" y="294"/>
                  </a:cubicBezTo>
                  <a:lnTo>
                    <a:pt x="370" y="294"/>
                  </a:lnTo>
                  <a:cubicBezTo>
                    <a:pt x="378" y="310"/>
                    <a:pt x="401" y="321"/>
                    <a:pt x="404" y="337"/>
                  </a:cubicBezTo>
                  <a:cubicBezTo>
                    <a:pt x="420" y="345"/>
                    <a:pt x="441" y="337"/>
                    <a:pt x="454" y="353"/>
                  </a:cubicBezTo>
                  <a:cubicBezTo>
                    <a:pt x="486" y="387"/>
                    <a:pt x="415" y="400"/>
                    <a:pt x="428" y="435"/>
                  </a:cubicBezTo>
                  <a:cubicBezTo>
                    <a:pt x="423" y="459"/>
                    <a:pt x="404" y="461"/>
                    <a:pt x="383" y="464"/>
                  </a:cubicBezTo>
                  <a:cubicBezTo>
                    <a:pt x="375" y="482"/>
                    <a:pt x="362" y="488"/>
                    <a:pt x="346" y="498"/>
                  </a:cubicBezTo>
                  <a:cubicBezTo>
                    <a:pt x="323" y="498"/>
                    <a:pt x="320" y="514"/>
                    <a:pt x="302" y="519"/>
                  </a:cubicBezTo>
                  <a:cubicBezTo>
                    <a:pt x="294" y="541"/>
                    <a:pt x="275" y="549"/>
                    <a:pt x="270" y="572"/>
                  </a:cubicBezTo>
                  <a:cubicBezTo>
                    <a:pt x="273" y="580"/>
                    <a:pt x="286" y="575"/>
                    <a:pt x="283" y="586"/>
                  </a:cubicBezTo>
                  <a:cubicBezTo>
                    <a:pt x="267" y="586"/>
                    <a:pt x="246" y="578"/>
                    <a:pt x="246" y="559"/>
                  </a:cubicBezTo>
                  <a:cubicBezTo>
                    <a:pt x="252" y="512"/>
                    <a:pt x="289" y="474"/>
                    <a:pt x="291" y="427"/>
                  </a:cubicBezTo>
                  <a:cubicBezTo>
                    <a:pt x="267" y="408"/>
                    <a:pt x="262" y="376"/>
                    <a:pt x="265" y="345"/>
                  </a:cubicBezTo>
                  <a:cubicBezTo>
                    <a:pt x="281" y="337"/>
                    <a:pt x="278" y="321"/>
                    <a:pt x="283" y="310"/>
                  </a:cubicBezTo>
                  <a:lnTo>
                    <a:pt x="275" y="302"/>
                  </a:lnTo>
                  <a:cubicBezTo>
                    <a:pt x="267" y="316"/>
                    <a:pt x="260" y="297"/>
                    <a:pt x="249" y="302"/>
                  </a:cubicBezTo>
                  <a:cubicBezTo>
                    <a:pt x="249" y="300"/>
                    <a:pt x="246" y="297"/>
                    <a:pt x="244" y="294"/>
                  </a:cubicBezTo>
                  <a:cubicBezTo>
                    <a:pt x="238" y="289"/>
                    <a:pt x="230" y="284"/>
                    <a:pt x="225" y="276"/>
                  </a:cubicBezTo>
                  <a:cubicBezTo>
                    <a:pt x="207" y="271"/>
                    <a:pt x="188" y="271"/>
                    <a:pt x="169" y="260"/>
                  </a:cubicBezTo>
                  <a:cubicBezTo>
                    <a:pt x="148" y="257"/>
                    <a:pt x="162" y="236"/>
                    <a:pt x="143" y="231"/>
                  </a:cubicBezTo>
                  <a:cubicBezTo>
                    <a:pt x="140" y="233"/>
                    <a:pt x="138" y="236"/>
                    <a:pt x="138" y="239"/>
                  </a:cubicBezTo>
                  <a:cubicBezTo>
                    <a:pt x="109" y="231"/>
                    <a:pt x="119" y="199"/>
                    <a:pt x="106" y="183"/>
                  </a:cubicBezTo>
                  <a:cubicBezTo>
                    <a:pt x="109" y="170"/>
                    <a:pt x="109" y="159"/>
                    <a:pt x="106" y="149"/>
                  </a:cubicBezTo>
                  <a:cubicBezTo>
                    <a:pt x="103" y="141"/>
                    <a:pt x="101" y="135"/>
                    <a:pt x="95" y="128"/>
                  </a:cubicBezTo>
                  <a:cubicBezTo>
                    <a:pt x="66" y="96"/>
                    <a:pt x="34" y="149"/>
                    <a:pt x="0" y="133"/>
                  </a:cubicBezTo>
                  <a:cubicBezTo>
                    <a:pt x="13" y="133"/>
                    <a:pt x="24" y="125"/>
                    <a:pt x="32" y="117"/>
                  </a:cubicBezTo>
                  <a:cubicBezTo>
                    <a:pt x="29" y="112"/>
                    <a:pt x="21" y="109"/>
                    <a:pt x="24" y="104"/>
                  </a:cubicBezTo>
                  <a:lnTo>
                    <a:pt x="29" y="98"/>
                  </a:lnTo>
                  <a:lnTo>
                    <a:pt x="24" y="93"/>
                  </a:lnTo>
                  <a:lnTo>
                    <a:pt x="29" y="88"/>
                  </a:lnTo>
                  <a:cubicBezTo>
                    <a:pt x="26" y="85"/>
                    <a:pt x="24" y="83"/>
                    <a:pt x="24" y="80"/>
                  </a:cubicBezTo>
                  <a:cubicBezTo>
                    <a:pt x="40" y="67"/>
                    <a:pt x="64" y="48"/>
                    <a:pt x="93" y="51"/>
                  </a:cubicBezTo>
                  <a:cubicBezTo>
                    <a:pt x="114" y="43"/>
                    <a:pt x="143" y="67"/>
                    <a:pt x="162" y="43"/>
                  </a:cubicBezTo>
                  <a:cubicBezTo>
                    <a:pt x="151" y="43"/>
                    <a:pt x="143" y="30"/>
                    <a:pt x="154" y="22"/>
                  </a:cubicBezTo>
                  <a:cubicBezTo>
                    <a:pt x="159" y="22"/>
                    <a:pt x="167" y="11"/>
                    <a:pt x="172" y="22"/>
                  </a:cubicBezTo>
                  <a:cubicBezTo>
                    <a:pt x="177" y="19"/>
                    <a:pt x="177" y="14"/>
                    <a:pt x="177" y="8"/>
                  </a:cubicBezTo>
                  <a:cubicBezTo>
                    <a:pt x="193" y="0"/>
                    <a:pt x="209" y="24"/>
                    <a:pt x="214" y="3"/>
                  </a:cubicBezTo>
                  <a:lnTo>
                    <a:pt x="222" y="3"/>
                  </a:lnTo>
                  <a:cubicBezTo>
                    <a:pt x="222" y="8"/>
                    <a:pt x="225" y="8"/>
                    <a:pt x="228" y="11"/>
                  </a:cubicBezTo>
                  <a:lnTo>
                    <a:pt x="233" y="6"/>
                  </a:lnTo>
                  <a:lnTo>
                    <a:pt x="238" y="11"/>
                  </a:lnTo>
                  <a:cubicBezTo>
                    <a:pt x="252" y="0"/>
                    <a:pt x="260" y="24"/>
                    <a:pt x="275" y="16"/>
                  </a:cubicBezTo>
                  <a:cubicBezTo>
                    <a:pt x="289" y="24"/>
                    <a:pt x="294" y="40"/>
                    <a:pt x="299" y="56"/>
                  </a:cubicBezTo>
                  <a:cubicBezTo>
                    <a:pt x="294" y="56"/>
                    <a:pt x="289" y="56"/>
                    <a:pt x="286" y="61"/>
                  </a:cubicBezTo>
                  <a:lnTo>
                    <a:pt x="305" y="80"/>
                  </a:lnTo>
                  <a:cubicBezTo>
                    <a:pt x="310" y="77"/>
                    <a:pt x="310" y="72"/>
                    <a:pt x="310" y="67"/>
                  </a:cubicBezTo>
                  <a:cubicBezTo>
                    <a:pt x="331" y="77"/>
                    <a:pt x="343" y="98"/>
                    <a:pt x="354" y="120"/>
                  </a:cubicBezTo>
                  <a:cubicBezTo>
                    <a:pt x="331" y="122"/>
                    <a:pt x="310" y="133"/>
                    <a:pt x="297" y="154"/>
                  </a:cubicBezTo>
                  <a:cubicBezTo>
                    <a:pt x="310" y="188"/>
                    <a:pt x="249" y="188"/>
                    <a:pt x="278" y="223"/>
                  </a:cubicBezTo>
                  <a:lnTo>
                    <a:pt x="270" y="231"/>
                  </a:lnTo>
                  <a:cubicBezTo>
                    <a:pt x="270" y="223"/>
                    <a:pt x="267" y="215"/>
                    <a:pt x="262" y="210"/>
                  </a:cubicBezTo>
                  <a:cubicBezTo>
                    <a:pt x="238" y="223"/>
                    <a:pt x="196" y="196"/>
                    <a:pt x="204" y="239"/>
                  </a:cubicBezTo>
                  <a:cubicBezTo>
                    <a:pt x="209" y="244"/>
                    <a:pt x="209" y="252"/>
                    <a:pt x="217" y="255"/>
                  </a:cubicBezTo>
                  <a:cubicBezTo>
                    <a:pt x="228" y="260"/>
                    <a:pt x="233" y="247"/>
                    <a:pt x="241" y="241"/>
                  </a:cubicBezTo>
                  <a:lnTo>
                    <a:pt x="241" y="236"/>
                  </a:lnTo>
                  <a:lnTo>
                    <a:pt x="260" y="236"/>
                  </a:lnTo>
                  <a:cubicBezTo>
                    <a:pt x="270" y="252"/>
                    <a:pt x="238" y="271"/>
                    <a:pt x="267" y="273"/>
                  </a:cubicBezTo>
                  <a:cubicBezTo>
                    <a:pt x="267" y="278"/>
                    <a:pt x="270" y="284"/>
                    <a:pt x="262" y="286"/>
                  </a:cubicBezTo>
                  <a:cubicBezTo>
                    <a:pt x="265" y="292"/>
                    <a:pt x="267" y="294"/>
                    <a:pt x="273" y="294"/>
                  </a:cubicBezTo>
                  <a:lnTo>
                    <a:pt x="283" y="294"/>
                  </a:lnTo>
                  <a:lnTo>
                    <a:pt x="289" y="294"/>
                  </a:lnTo>
                  <a:cubicBezTo>
                    <a:pt x="289" y="294"/>
                    <a:pt x="290" y="294"/>
                    <a:pt x="291" y="294"/>
                  </a:cubicBezTo>
                  <a:cubicBezTo>
                    <a:pt x="302" y="289"/>
                    <a:pt x="307" y="284"/>
                    <a:pt x="320" y="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Freeform 521">
              <a:extLst>
                <a:ext uri="{FF2B5EF4-FFF2-40B4-BE49-F238E27FC236}">
                  <a16:creationId xmlns:a16="http://schemas.microsoft.com/office/drawing/2014/main" id="{E3AD1E3B-691D-436B-B2A6-C0C7716A5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9449" y="6430959"/>
              <a:ext cx="14287" cy="15875"/>
            </a:xfrm>
            <a:custGeom>
              <a:avLst/>
              <a:gdLst>
                <a:gd name="T0" fmla="*/ 0 w 38"/>
                <a:gd name="T1" fmla="*/ 0 h 46"/>
                <a:gd name="T2" fmla="*/ 5640 w 38"/>
                <a:gd name="T3" fmla="*/ 0 h 46"/>
                <a:gd name="T4" fmla="*/ 11655 w 38"/>
                <a:gd name="T5" fmla="*/ 690 h 46"/>
                <a:gd name="T6" fmla="*/ 13911 w 38"/>
                <a:gd name="T7" fmla="*/ 4486 h 46"/>
                <a:gd name="T8" fmla="*/ 11655 w 38"/>
                <a:gd name="T9" fmla="*/ 7938 h 46"/>
                <a:gd name="T10" fmla="*/ 5640 w 38"/>
                <a:gd name="T11" fmla="*/ 10008 h 46"/>
                <a:gd name="T12" fmla="*/ 4888 w 38"/>
                <a:gd name="T13" fmla="*/ 10008 h 46"/>
                <a:gd name="T14" fmla="*/ 4888 w 38"/>
                <a:gd name="T15" fmla="*/ 15530 h 46"/>
                <a:gd name="T16" fmla="*/ 0 w 38"/>
                <a:gd name="T17" fmla="*/ 15530 h 46"/>
                <a:gd name="T18" fmla="*/ 0 w 38"/>
                <a:gd name="T19" fmla="*/ 0 h 46"/>
                <a:gd name="T20" fmla="*/ 4888 w 38"/>
                <a:gd name="T21" fmla="*/ 6212 h 46"/>
                <a:gd name="T22" fmla="*/ 5640 w 38"/>
                <a:gd name="T23" fmla="*/ 6212 h 46"/>
                <a:gd name="T24" fmla="*/ 8647 w 38"/>
                <a:gd name="T25" fmla="*/ 4486 h 46"/>
                <a:gd name="T26" fmla="*/ 5640 w 38"/>
                <a:gd name="T27" fmla="*/ 2761 h 46"/>
                <a:gd name="T28" fmla="*/ 4888 w 38"/>
                <a:gd name="T29" fmla="*/ 2761 h 46"/>
                <a:gd name="T30" fmla="*/ 4888 w 38"/>
                <a:gd name="T31" fmla="*/ 6212 h 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46">
                  <a:moveTo>
                    <a:pt x="0" y="0"/>
                  </a:moveTo>
                  <a:cubicBezTo>
                    <a:pt x="2" y="0"/>
                    <a:pt x="8" y="0"/>
                    <a:pt x="15" y="0"/>
                  </a:cubicBezTo>
                  <a:cubicBezTo>
                    <a:pt x="23" y="0"/>
                    <a:pt x="26" y="0"/>
                    <a:pt x="31" y="2"/>
                  </a:cubicBezTo>
                  <a:cubicBezTo>
                    <a:pt x="34" y="5"/>
                    <a:pt x="37" y="8"/>
                    <a:pt x="37" y="13"/>
                  </a:cubicBezTo>
                  <a:cubicBezTo>
                    <a:pt x="37" y="18"/>
                    <a:pt x="34" y="20"/>
                    <a:pt x="31" y="23"/>
                  </a:cubicBezTo>
                  <a:cubicBezTo>
                    <a:pt x="29" y="25"/>
                    <a:pt x="21" y="29"/>
                    <a:pt x="15" y="29"/>
                  </a:cubicBezTo>
                  <a:lnTo>
                    <a:pt x="13" y="29"/>
                  </a:lnTo>
                  <a:lnTo>
                    <a:pt x="13" y="45"/>
                  </a:lnTo>
                  <a:lnTo>
                    <a:pt x="0" y="45"/>
                  </a:lnTo>
                  <a:lnTo>
                    <a:pt x="0" y="0"/>
                  </a:lnTo>
                  <a:close/>
                  <a:moveTo>
                    <a:pt x="13" y="18"/>
                  </a:moveTo>
                  <a:lnTo>
                    <a:pt x="15" y="18"/>
                  </a:lnTo>
                  <a:cubicBezTo>
                    <a:pt x="21" y="18"/>
                    <a:pt x="23" y="16"/>
                    <a:pt x="23" y="13"/>
                  </a:cubicBezTo>
                  <a:cubicBezTo>
                    <a:pt x="23" y="10"/>
                    <a:pt x="21" y="8"/>
                    <a:pt x="15" y="8"/>
                  </a:cubicBezTo>
                  <a:cubicBezTo>
                    <a:pt x="13" y="8"/>
                    <a:pt x="13" y="8"/>
                    <a:pt x="13" y="8"/>
                  </a:cubicBezTo>
                  <a:lnTo>
                    <a:pt x="13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Freeform 522">
              <a:extLst>
                <a:ext uri="{FF2B5EF4-FFF2-40B4-BE49-F238E27FC236}">
                  <a16:creationId xmlns:a16="http://schemas.microsoft.com/office/drawing/2014/main" id="{E3658B95-7661-479B-A9EA-0DC5EB022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1036" y="6453184"/>
              <a:ext cx="15875" cy="15875"/>
            </a:xfrm>
            <a:custGeom>
              <a:avLst/>
              <a:gdLst>
                <a:gd name="T0" fmla="*/ 5907 w 43"/>
                <a:gd name="T1" fmla="*/ 11734 h 46"/>
                <a:gd name="T2" fmla="*/ 4799 w 43"/>
                <a:gd name="T3" fmla="*/ 15530 h 46"/>
                <a:gd name="T4" fmla="*/ 0 w 43"/>
                <a:gd name="T5" fmla="*/ 15530 h 46"/>
                <a:gd name="T6" fmla="*/ 4799 w 43"/>
                <a:gd name="T7" fmla="*/ 0 h 46"/>
                <a:gd name="T8" fmla="*/ 10706 w 43"/>
                <a:gd name="T9" fmla="*/ 0 h 46"/>
                <a:gd name="T10" fmla="*/ 15506 w 43"/>
                <a:gd name="T11" fmla="*/ 15530 h 46"/>
                <a:gd name="T12" fmla="*/ 10706 w 43"/>
                <a:gd name="T13" fmla="*/ 15530 h 46"/>
                <a:gd name="T14" fmla="*/ 9599 w 43"/>
                <a:gd name="T15" fmla="*/ 11734 h 46"/>
                <a:gd name="T16" fmla="*/ 5907 w 43"/>
                <a:gd name="T17" fmla="*/ 11734 h 46"/>
                <a:gd name="T18" fmla="*/ 8860 w 43"/>
                <a:gd name="T19" fmla="*/ 8973 h 46"/>
                <a:gd name="T20" fmla="*/ 7753 w 43"/>
                <a:gd name="T21" fmla="*/ 6212 h 46"/>
                <a:gd name="T22" fmla="*/ 6645 w 43"/>
                <a:gd name="T23" fmla="*/ 3451 h 46"/>
                <a:gd name="T24" fmla="*/ 6645 w 43"/>
                <a:gd name="T25" fmla="*/ 3451 h 46"/>
                <a:gd name="T26" fmla="*/ 5907 w 43"/>
                <a:gd name="T27" fmla="*/ 6212 h 46"/>
                <a:gd name="T28" fmla="*/ 4799 w 43"/>
                <a:gd name="T29" fmla="*/ 8973 h 46"/>
                <a:gd name="T30" fmla="*/ 8860 w 43"/>
                <a:gd name="T31" fmla="*/ 8973 h 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3" h="46">
                  <a:moveTo>
                    <a:pt x="16" y="34"/>
                  </a:moveTo>
                  <a:lnTo>
                    <a:pt x="13" y="45"/>
                  </a:lnTo>
                  <a:lnTo>
                    <a:pt x="0" y="45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42" y="45"/>
                  </a:lnTo>
                  <a:lnTo>
                    <a:pt x="29" y="45"/>
                  </a:lnTo>
                  <a:lnTo>
                    <a:pt x="26" y="34"/>
                  </a:lnTo>
                  <a:lnTo>
                    <a:pt x="16" y="34"/>
                  </a:lnTo>
                  <a:close/>
                  <a:moveTo>
                    <a:pt x="24" y="26"/>
                  </a:moveTo>
                  <a:lnTo>
                    <a:pt x="21" y="18"/>
                  </a:lnTo>
                  <a:cubicBezTo>
                    <a:pt x="21" y="15"/>
                    <a:pt x="18" y="13"/>
                    <a:pt x="18" y="10"/>
                  </a:cubicBezTo>
                  <a:cubicBezTo>
                    <a:pt x="18" y="13"/>
                    <a:pt x="16" y="15"/>
                    <a:pt x="16" y="18"/>
                  </a:cubicBezTo>
                  <a:lnTo>
                    <a:pt x="13" y="26"/>
                  </a:ln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Freeform 523">
              <a:extLst>
                <a:ext uri="{FF2B5EF4-FFF2-40B4-BE49-F238E27FC236}">
                  <a16:creationId xmlns:a16="http://schemas.microsoft.com/office/drawing/2014/main" id="{6D72824C-362A-4FA7-B338-EFFAFAF39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861" y="6476996"/>
              <a:ext cx="14288" cy="17463"/>
            </a:xfrm>
            <a:custGeom>
              <a:avLst/>
              <a:gdLst>
                <a:gd name="T0" fmla="*/ 4530 w 41"/>
                <a:gd name="T1" fmla="*/ 0 h 49"/>
                <a:gd name="T2" fmla="*/ 4530 w 41"/>
                <a:gd name="T3" fmla="*/ 6771 h 49"/>
                <a:gd name="T4" fmla="*/ 9061 w 41"/>
                <a:gd name="T5" fmla="*/ 6771 h 49"/>
                <a:gd name="T6" fmla="*/ 9061 w 41"/>
                <a:gd name="T7" fmla="*/ 0 h 49"/>
                <a:gd name="T8" fmla="*/ 13940 w 41"/>
                <a:gd name="T9" fmla="*/ 0 h 49"/>
                <a:gd name="T10" fmla="*/ 13940 w 41"/>
                <a:gd name="T11" fmla="*/ 17107 h 49"/>
                <a:gd name="T12" fmla="*/ 9061 w 41"/>
                <a:gd name="T13" fmla="*/ 17107 h 49"/>
                <a:gd name="T14" fmla="*/ 9061 w 41"/>
                <a:gd name="T15" fmla="*/ 10335 h 49"/>
                <a:gd name="T16" fmla="*/ 4530 w 41"/>
                <a:gd name="T17" fmla="*/ 10335 h 49"/>
                <a:gd name="T18" fmla="*/ 4530 w 41"/>
                <a:gd name="T19" fmla="*/ 17107 h 49"/>
                <a:gd name="T20" fmla="*/ 0 w 41"/>
                <a:gd name="T21" fmla="*/ 17107 h 49"/>
                <a:gd name="T22" fmla="*/ 0 w 41"/>
                <a:gd name="T23" fmla="*/ 0 h 49"/>
                <a:gd name="T24" fmla="*/ 4530 w 41"/>
                <a:gd name="T25" fmla="*/ 0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49">
                  <a:moveTo>
                    <a:pt x="13" y="0"/>
                  </a:moveTo>
                  <a:lnTo>
                    <a:pt x="13" y="19"/>
                  </a:lnTo>
                  <a:lnTo>
                    <a:pt x="26" y="19"/>
                  </a:lnTo>
                  <a:lnTo>
                    <a:pt x="26" y="0"/>
                  </a:lnTo>
                  <a:lnTo>
                    <a:pt x="40" y="0"/>
                  </a:lnTo>
                  <a:lnTo>
                    <a:pt x="40" y="48"/>
                  </a:lnTo>
                  <a:lnTo>
                    <a:pt x="26" y="48"/>
                  </a:lnTo>
                  <a:lnTo>
                    <a:pt x="26" y="29"/>
                  </a:lnTo>
                  <a:lnTo>
                    <a:pt x="13" y="29"/>
                  </a:lnTo>
                  <a:lnTo>
                    <a:pt x="13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Freeform 524">
              <a:extLst>
                <a:ext uri="{FF2B5EF4-FFF2-40B4-BE49-F238E27FC236}">
                  <a16:creationId xmlns:a16="http://schemas.microsoft.com/office/drawing/2014/main" id="{A0D1EA0B-B1E5-46E7-A042-8647E9513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511" y="6499221"/>
              <a:ext cx="17463" cy="17463"/>
            </a:xfrm>
            <a:custGeom>
              <a:avLst/>
              <a:gdLst>
                <a:gd name="T0" fmla="*/ 8553 w 49"/>
                <a:gd name="T1" fmla="*/ 17099 h 48"/>
                <a:gd name="T2" fmla="*/ 0 w 49"/>
                <a:gd name="T3" fmla="*/ 8368 h 48"/>
                <a:gd name="T4" fmla="*/ 8553 w 49"/>
                <a:gd name="T5" fmla="*/ 0 h 48"/>
                <a:gd name="T6" fmla="*/ 17107 w 49"/>
                <a:gd name="T7" fmla="*/ 8368 h 48"/>
                <a:gd name="T8" fmla="*/ 8553 w 49"/>
                <a:gd name="T9" fmla="*/ 17099 h 48"/>
                <a:gd name="T10" fmla="*/ 9622 w 49"/>
                <a:gd name="T11" fmla="*/ 13461 h 48"/>
                <a:gd name="T12" fmla="*/ 13186 w 49"/>
                <a:gd name="T13" fmla="*/ 8368 h 48"/>
                <a:gd name="T14" fmla="*/ 9622 w 49"/>
                <a:gd name="T15" fmla="*/ 3638 h 48"/>
                <a:gd name="T16" fmla="*/ 5702 w 49"/>
                <a:gd name="T17" fmla="*/ 8368 h 48"/>
                <a:gd name="T18" fmla="*/ 9622 w 49"/>
                <a:gd name="T19" fmla="*/ 13461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" h="48">
                  <a:moveTo>
                    <a:pt x="24" y="47"/>
                  </a:moveTo>
                  <a:cubicBezTo>
                    <a:pt x="8" y="47"/>
                    <a:pt x="0" y="36"/>
                    <a:pt x="0" y="23"/>
                  </a:cubicBezTo>
                  <a:cubicBezTo>
                    <a:pt x="0" y="9"/>
                    <a:pt x="8" y="0"/>
                    <a:pt x="24" y="0"/>
                  </a:cubicBezTo>
                  <a:cubicBezTo>
                    <a:pt x="40" y="0"/>
                    <a:pt x="48" y="9"/>
                    <a:pt x="48" y="23"/>
                  </a:cubicBezTo>
                  <a:cubicBezTo>
                    <a:pt x="48" y="36"/>
                    <a:pt x="40" y="47"/>
                    <a:pt x="24" y="47"/>
                  </a:cubicBezTo>
                  <a:close/>
                  <a:moveTo>
                    <a:pt x="27" y="37"/>
                  </a:moveTo>
                  <a:cubicBezTo>
                    <a:pt x="32" y="37"/>
                    <a:pt x="37" y="30"/>
                    <a:pt x="37" y="23"/>
                  </a:cubicBezTo>
                  <a:cubicBezTo>
                    <a:pt x="37" y="15"/>
                    <a:pt x="35" y="10"/>
                    <a:pt x="27" y="10"/>
                  </a:cubicBezTo>
                  <a:cubicBezTo>
                    <a:pt x="19" y="10"/>
                    <a:pt x="16" y="16"/>
                    <a:pt x="16" y="23"/>
                  </a:cubicBezTo>
                  <a:cubicBezTo>
                    <a:pt x="16" y="31"/>
                    <a:pt x="19" y="37"/>
                    <a:pt x="27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Freeform 525">
              <a:extLst>
                <a:ext uri="{FF2B5EF4-FFF2-40B4-BE49-F238E27FC236}">
                  <a16:creationId xmlns:a16="http://schemas.microsoft.com/office/drawing/2014/main" id="{59E130E8-5C61-40C0-95DD-92FCCA6BC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761" y="6438896"/>
              <a:ext cx="17463" cy="17463"/>
            </a:xfrm>
            <a:custGeom>
              <a:avLst/>
              <a:gdLst>
                <a:gd name="T0" fmla="*/ 8553 w 49"/>
                <a:gd name="T1" fmla="*/ 17099 h 48"/>
                <a:gd name="T2" fmla="*/ 0 w 49"/>
                <a:gd name="T3" fmla="*/ 8732 h 48"/>
                <a:gd name="T4" fmla="*/ 8553 w 49"/>
                <a:gd name="T5" fmla="*/ 0 h 48"/>
                <a:gd name="T6" fmla="*/ 17107 w 49"/>
                <a:gd name="T7" fmla="*/ 8732 h 48"/>
                <a:gd name="T8" fmla="*/ 8553 w 49"/>
                <a:gd name="T9" fmla="*/ 17099 h 48"/>
                <a:gd name="T10" fmla="*/ 8553 w 49"/>
                <a:gd name="T11" fmla="*/ 13461 h 48"/>
                <a:gd name="T12" fmla="*/ 12117 w 49"/>
                <a:gd name="T13" fmla="*/ 8732 h 48"/>
                <a:gd name="T14" fmla="*/ 8553 w 49"/>
                <a:gd name="T15" fmla="*/ 3638 h 48"/>
                <a:gd name="T16" fmla="*/ 4633 w 49"/>
                <a:gd name="T17" fmla="*/ 8732 h 48"/>
                <a:gd name="T18" fmla="*/ 8553 w 49"/>
                <a:gd name="T19" fmla="*/ 13461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" h="48">
                  <a:moveTo>
                    <a:pt x="24" y="47"/>
                  </a:moveTo>
                  <a:cubicBezTo>
                    <a:pt x="8" y="47"/>
                    <a:pt x="0" y="37"/>
                    <a:pt x="0" y="24"/>
                  </a:cubicBezTo>
                  <a:cubicBezTo>
                    <a:pt x="0" y="10"/>
                    <a:pt x="8" y="0"/>
                    <a:pt x="24" y="0"/>
                  </a:cubicBezTo>
                  <a:cubicBezTo>
                    <a:pt x="40" y="0"/>
                    <a:pt x="48" y="10"/>
                    <a:pt x="48" y="24"/>
                  </a:cubicBezTo>
                  <a:cubicBezTo>
                    <a:pt x="48" y="40"/>
                    <a:pt x="40" y="47"/>
                    <a:pt x="24" y="47"/>
                  </a:cubicBezTo>
                  <a:close/>
                  <a:moveTo>
                    <a:pt x="24" y="37"/>
                  </a:moveTo>
                  <a:cubicBezTo>
                    <a:pt x="29" y="37"/>
                    <a:pt x="34" y="32"/>
                    <a:pt x="34" y="24"/>
                  </a:cubicBezTo>
                  <a:cubicBezTo>
                    <a:pt x="34" y="16"/>
                    <a:pt x="32" y="10"/>
                    <a:pt x="24" y="10"/>
                  </a:cubicBezTo>
                  <a:cubicBezTo>
                    <a:pt x="19" y="10"/>
                    <a:pt x="13" y="16"/>
                    <a:pt x="13" y="24"/>
                  </a:cubicBezTo>
                  <a:cubicBezTo>
                    <a:pt x="13" y="32"/>
                    <a:pt x="16" y="37"/>
                    <a:pt x="24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Freeform 526">
              <a:extLst>
                <a:ext uri="{FF2B5EF4-FFF2-40B4-BE49-F238E27FC236}">
                  <a16:creationId xmlns:a16="http://schemas.microsoft.com/office/drawing/2014/main" id="{689A9B59-878B-4AD6-BCA1-4459D413E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761" y="6465884"/>
              <a:ext cx="14288" cy="15875"/>
            </a:xfrm>
            <a:custGeom>
              <a:avLst/>
              <a:gdLst>
                <a:gd name="T0" fmla="*/ 0 w 38"/>
                <a:gd name="T1" fmla="*/ 0 h 46"/>
                <a:gd name="T2" fmla="*/ 6016 w 38"/>
                <a:gd name="T3" fmla="*/ 0 h 46"/>
                <a:gd name="T4" fmla="*/ 12032 w 38"/>
                <a:gd name="T5" fmla="*/ 1035 h 46"/>
                <a:gd name="T6" fmla="*/ 13912 w 38"/>
                <a:gd name="T7" fmla="*/ 4486 h 46"/>
                <a:gd name="T8" fmla="*/ 12032 w 38"/>
                <a:gd name="T9" fmla="*/ 8283 h 46"/>
                <a:gd name="T10" fmla="*/ 6016 w 38"/>
                <a:gd name="T11" fmla="*/ 10008 h 46"/>
                <a:gd name="T12" fmla="*/ 4888 w 38"/>
                <a:gd name="T13" fmla="*/ 10008 h 46"/>
                <a:gd name="T14" fmla="*/ 4888 w 38"/>
                <a:gd name="T15" fmla="*/ 15530 h 46"/>
                <a:gd name="T16" fmla="*/ 0 w 38"/>
                <a:gd name="T17" fmla="*/ 15530 h 46"/>
                <a:gd name="T18" fmla="*/ 0 w 38"/>
                <a:gd name="T19" fmla="*/ 0 h 46"/>
                <a:gd name="T20" fmla="*/ 4888 w 38"/>
                <a:gd name="T21" fmla="*/ 7247 h 46"/>
                <a:gd name="T22" fmla="*/ 6016 w 38"/>
                <a:gd name="T23" fmla="*/ 7247 h 46"/>
                <a:gd name="T24" fmla="*/ 9024 w 38"/>
                <a:gd name="T25" fmla="*/ 5522 h 46"/>
                <a:gd name="T26" fmla="*/ 6016 w 38"/>
                <a:gd name="T27" fmla="*/ 3796 h 46"/>
                <a:gd name="T28" fmla="*/ 4888 w 38"/>
                <a:gd name="T29" fmla="*/ 3796 h 46"/>
                <a:gd name="T30" fmla="*/ 4888 w 38"/>
                <a:gd name="T31" fmla="*/ 7247 h 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46">
                  <a:moveTo>
                    <a:pt x="0" y="0"/>
                  </a:moveTo>
                  <a:cubicBezTo>
                    <a:pt x="3" y="0"/>
                    <a:pt x="8" y="0"/>
                    <a:pt x="16" y="0"/>
                  </a:cubicBezTo>
                  <a:cubicBezTo>
                    <a:pt x="24" y="0"/>
                    <a:pt x="26" y="0"/>
                    <a:pt x="32" y="3"/>
                  </a:cubicBezTo>
                  <a:cubicBezTo>
                    <a:pt x="34" y="5"/>
                    <a:pt x="37" y="8"/>
                    <a:pt x="37" y="13"/>
                  </a:cubicBezTo>
                  <a:cubicBezTo>
                    <a:pt x="37" y="18"/>
                    <a:pt x="34" y="21"/>
                    <a:pt x="32" y="24"/>
                  </a:cubicBezTo>
                  <a:cubicBezTo>
                    <a:pt x="29" y="26"/>
                    <a:pt x="21" y="29"/>
                    <a:pt x="16" y="29"/>
                  </a:cubicBezTo>
                  <a:lnTo>
                    <a:pt x="13" y="29"/>
                  </a:lnTo>
                  <a:lnTo>
                    <a:pt x="13" y="45"/>
                  </a:lnTo>
                  <a:lnTo>
                    <a:pt x="0" y="45"/>
                  </a:lnTo>
                  <a:lnTo>
                    <a:pt x="0" y="0"/>
                  </a:lnTo>
                  <a:close/>
                  <a:moveTo>
                    <a:pt x="13" y="21"/>
                  </a:moveTo>
                  <a:lnTo>
                    <a:pt x="16" y="21"/>
                  </a:lnTo>
                  <a:cubicBezTo>
                    <a:pt x="21" y="21"/>
                    <a:pt x="24" y="18"/>
                    <a:pt x="24" y="16"/>
                  </a:cubicBezTo>
                  <a:cubicBezTo>
                    <a:pt x="24" y="13"/>
                    <a:pt x="21" y="11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Freeform 527">
              <a:extLst>
                <a:ext uri="{FF2B5EF4-FFF2-40B4-BE49-F238E27FC236}">
                  <a16:creationId xmlns:a16="http://schemas.microsoft.com/office/drawing/2014/main" id="{AACE474C-485F-4D42-8DF4-A7ED29AA0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699" y="6489696"/>
              <a:ext cx="12700" cy="15875"/>
            </a:xfrm>
            <a:custGeom>
              <a:avLst/>
              <a:gdLst>
                <a:gd name="T0" fmla="*/ 726 w 35"/>
                <a:gd name="T1" fmla="*/ 10698 h 46"/>
                <a:gd name="T2" fmla="*/ 5443 w 35"/>
                <a:gd name="T3" fmla="*/ 11734 h 46"/>
                <a:gd name="T4" fmla="*/ 7620 w 35"/>
                <a:gd name="T5" fmla="*/ 10698 h 46"/>
                <a:gd name="T6" fmla="*/ 4717 w 35"/>
                <a:gd name="T7" fmla="*/ 8973 h 46"/>
                <a:gd name="T8" fmla="*/ 0 w 35"/>
                <a:gd name="T9" fmla="*/ 4486 h 46"/>
                <a:gd name="T10" fmla="*/ 6531 w 35"/>
                <a:gd name="T11" fmla="*/ 0 h 46"/>
                <a:gd name="T12" fmla="*/ 11249 w 35"/>
                <a:gd name="T13" fmla="*/ 690 h 46"/>
                <a:gd name="T14" fmla="*/ 10523 w 35"/>
                <a:gd name="T15" fmla="*/ 4486 h 46"/>
                <a:gd name="T16" fmla="*/ 6531 w 35"/>
                <a:gd name="T17" fmla="*/ 3451 h 46"/>
                <a:gd name="T18" fmla="*/ 4717 w 35"/>
                <a:gd name="T19" fmla="*/ 4486 h 46"/>
                <a:gd name="T20" fmla="*/ 7620 w 35"/>
                <a:gd name="T21" fmla="*/ 6212 h 46"/>
                <a:gd name="T22" fmla="*/ 12337 w 35"/>
                <a:gd name="T23" fmla="*/ 10698 h 46"/>
                <a:gd name="T24" fmla="*/ 4717 w 35"/>
                <a:gd name="T25" fmla="*/ 15530 h 46"/>
                <a:gd name="T26" fmla="*/ 0 w 35"/>
                <a:gd name="T27" fmla="*/ 14495 h 46"/>
                <a:gd name="T28" fmla="*/ 726 w 35"/>
                <a:gd name="T29" fmla="*/ 10698 h 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5" h="46">
                  <a:moveTo>
                    <a:pt x="2" y="31"/>
                  </a:moveTo>
                  <a:cubicBezTo>
                    <a:pt x="5" y="34"/>
                    <a:pt x="9" y="34"/>
                    <a:pt x="15" y="34"/>
                  </a:cubicBezTo>
                  <a:cubicBezTo>
                    <a:pt x="20" y="34"/>
                    <a:pt x="21" y="31"/>
                    <a:pt x="21" y="31"/>
                  </a:cubicBezTo>
                  <a:cubicBezTo>
                    <a:pt x="21" y="29"/>
                    <a:pt x="18" y="29"/>
                    <a:pt x="13" y="26"/>
                  </a:cubicBezTo>
                  <a:cubicBezTo>
                    <a:pt x="5" y="23"/>
                    <a:pt x="0" y="18"/>
                    <a:pt x="0" y="13"/>
                  </a:cubicBezTo>
                  <a:cubicBezTo>
                    <a:pt x="0" y="5"/>
                    <a:pt x="7" y="0"/>
                    <a:pt x="18" y="0"/>
                  </a:cubicBezTo>
                  <a:cubicBezTo>
                    <a:pt x="23" y="0"/>
                    <a:pt x="29" y="0"/>
                    <a:pt x="31" y="2"/>
                  </a:cubicBezTo>
                  <a:lnTo>
                    <a:pt x="29" y="13"/>
                  </a:lnTo>
                  <a:cubicBezTo>
                    <a:pt x="26" y="13"/>
                    <a:pt x="23" y="10"/>
                    <a:pt x="18" y="10"/>
                  </a:cubicBezTo>
                  <a:cubicBezTo>
                    <a:pt x="15" y="10"/>
                    <a:pt x="13" y="13"/>
                    <a:pt x="13" y="13"/>
                  </a:cubicBezTo>
                  <a:cubicBezTo>
                    <a:pt x="13" y="15"/>
                    <a:pt x="15" y="15"/>
                    <a:pt x="21" y="18"/>
                  </a:cubicBezTo>
                  <a:cubicBezTo>
                    <a:pt x="29" y="21"/>
                    <a:pt x="34" y="26"/>
                    <a:pt x="34" y="31"/>
                  </a:cubicBezTo>
                  <a:cubicBezTo>
                    <a:pt x="34" y="39"/>
                    <a:pt x="29" y="45"/>
                    <a:pt x="13" y="45"/>
                  </a:cubicBezTo>
                  <a:cubicBezTo>
                    <a:pt x="7" y="45"/>
                    <a:pt x="2" y="42"/>
                    <a:pt x="0" y="42"/>
                  </a:cubicBezTo>
                  <a:lnTo>
                    <a:pt x="2" y="3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Freeform 528">
              <a:extLst>
                <a:ext uri="{FF2B5EF4-FFF2-40B4-BE49-F238E27FC236}">
                  <a16:creationId xmlns:a16="http://schemas.microsoft.com/office/drawing/2014/main" id="{575C7770-35C8-4B1B-AB80-92FB4929A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786" y="6294434"/>
              <a:ext cx="484188" cy="400050"/>
            </a:xfrm>
            <a:custGeom>
              <a:avLst/>
              <a:gdLst>
                <a:gd name="T0" fmla="*/ 240472 w 1343"/>
                <a:gd name="T1" fmla="*/ 399691 h 1113"/>
                <a:gd name="T2" fmla="*/ 0 w 1343"/>
                <a:gd name="T3" fmla="*/ 199845 h 1113"/>
                <a:gd name="T4" fmla="*/ 240472 w 1343"/>
                <a:gd name="T5" fmla="*/ 0 h 1113"/>
                <a:gd name="T6" fmla="*/ 483106 w 1343"/>
                <a:gd name="T7" fmla="*/ 199845 h 1113"/>
                <a:gd name="T8" fmla="*/ 240472 w 1343"/>
                <a:gd name="T9" fmla="*/ 399691 h 1113"/>
                <a:gd name="T10" fmla="*/ 240472 w 1343"/>
                <a:gd name="T11" fmla="*/ 306597 h 1113"/>
                <a:gd name="T12" fmla="*/ 309332 w 1343"/>
                <a:gd name="T13" fmla="*/ 199845 h 1113"/>
                <a:gd name="T14" fmla="*/ 240472 w 1343"/>
                <a:gd name="T15" fmla="*/ 93453 h 1113"/>
                <a:gd name="T16" fmla="*/ 173774 w 1343"/>
                <a:gd name="T17" fmla="*/ 199845 h 1113"/>
                <a:gd name="T18" fmla="*/ 240472 w 1343"/>
                <a:gd name="T19" fmla="*/ 306597 h 11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43" h="1113">
                  <a:moveTo>
                    <a:pt x="667" y="1112"/>
                  </a:moveTo>
                  <a:cubicBezTo>
                    <a:pt x="246" y="1112"/>
                    <a:pt x="0" y="922"/>
                    <a:pt x="0" y="556"/>
                  </a:cubicBezTo>
                  <a:cubicBezTo>
                    <a:pt x="0" y="196"/>
                    <a:pt x="246" y="0"/>
                    <a:pt x="667" y="0"/>
                  </a:cubicBezTo>
                  <a:cubicBezTo>
                    <a:pt x="1088" y="0"/>
                    <a:pt x="1340" y="196"/>
                    <a:pt x="1340" y="556"/>
                  </a:cubicBezTo>
                  <a:cubicBezTo>
                    <a:pt x="1342" y="922"/>
                    <a:pt x="1091" y="1112"/>
                    <a:pt x="667" y="1112"/>
                  </a:cubicBezTo>
                  <a:close/>
                  <a:moveTo>
                    <a:pt x="667" y="853"/>
                  </a:moveTo>
                  <a:cubicBezTo>
                    <a:pt x="850" y="853"/>
                    <a:pt x="855" y="670"/>
                    <a:pt x="858" y="556"/>
                  </a:cubicBezTo>
                  <a:cubicBezTo>
                    <a:pt x="855" y="456"/>
                    <a:pt x="844" y="260"/>
                    <a:pt x="667" y="260"/>
                  </a:cubicBezTo>
                  <a:cubicBezTo>
                    <a:pt x="495" y="260"/>
                    <a:pt x="482" y="458"/>
                    <a:pt x="482" y="556"/>
                  </a:cubicBezTo>
                  <a:cubicBezTo>
                    <a:pt x="484" y="670"/>
                    <a:pt x="503" y="853"/>
                    <a:pt x="667" y="8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Freeform 529">
              <a:extLst>
                <a:ext uri="{FF2B5EF4-FFF2-40B4-BE49-F238E27FC236}">
                  <a16:creationId xmlns:a16="http://schemas.microsoft.com/office/drawing/2014/main" id="{FEAA2525-1B65-4A84-9BDD-F4B43FD04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249" y="6299196"/>
              <a:ext cx="446087" cy="388938"/>
            </a:xfrm>
            <a:custGeom>
              <a:avLst/>
              <a:gdLst>
                <a:gd name="T0" fmla="*/ 0 w 1241"/>
                <a:gd name="T1" fmla="*/ 0 h 1079"/>
                <a:gd name="T2" fmla="*/ 286847 w 1241"/>
                <a:gd name="T3" fmla="*/ 0 h 1079"/>
                <a:gd name="T4" fmla="*/ 445728 w 1241"/>
                <a:gd name="T5" fmla="*/ 133731 h 1079"/>
                <a:gd name="T6" fmla="*/ 285769 w 1241"/>
                <a:gd name="T7" fmla="*/ 276834 h 1079"/>
                <a:gd name="T8" fmla="*/ 166788 w 1241"/>
                <a:gd name="T9" fmla="*/ 276834 h 1079"/>
                <a:gd name="T10" fmla="*/ 166788 w 1241"/>
                <a:gd name="T11" fmla="*/ 388578 h 1079"/>
                <a:gd name="T12" fmla="*/ 0 w 1241"/>
                <a:gd name="T13" fmla="*/ 388578 h 1079"/>
                <a:gd name="T14" fmla="*/ 0 w 1241"/>
                <a:gd name="T15" fmla="*/ 0 h 1079"/>
                <a:gd name="T16" fmla="*/ 162115 w 1241"/>
                <a:gd name="T17" fmla="*/ 187080 h 1079"/>
                <a:gd name="T18" fmla="*/ 198061 w 1241"/>
                <a:gd name="T19" fmla="*/ 187080 h 1079"/>
                <a:gd name="T20" fmla="*/ 278220 w 1241"/>
                <a:gd name="T21" fmla="*/ 137696 h 1079"/>
                <a:gd name="T22" fmla="*/ 197342 w 1241"/>
                <a:gd name="T23" fmla="*/ 91557 h 1079"/>
                <a:gd name="T24" fmla="*/ 162115 w 1241"/>
                <a:gd name="T25" fmla="*/ 91557 h 1079"/>
                <a:gd name="T26" fmla="*/ 162115 w 1241"/>
                <a:gd name="T27" fmla="*/ 187080 h 107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41" h="1079">
                  <a:moveTo>
                    <a:pt x="0" y="0"/>
                  </a:moveTo>
                  <a:lnTo>
                    <a:pt x="798" y="0"/>
                  </a:lnTo>
                  <a:cubicBezTo>
                    <a:pt x="986" y="0"/>
                    <a:pt x="1240" y="80"/>
                    <a:pt x="1240" y="371"/>
                  </a:cubicBezTo>
                  <a:cubicBezTo>
                    <a:pt x="1240" y="652"/>
                    <a:pt x="1038" y="768"/>
                    <a:pt x="795" y="768"/>
                  </a:cubicBezTo>
                  <a:lnTo>
                    <a:pt x="464" y="768"/>
                  </a:lnTo>
                  <a:lnTo>
                    <a:pt x="464" y="1078"/>
                  </a:lnTo>
                  <a:lnTo>
                    <a:pt x="0" y="1078"/>
                  </a:lnTo>
                  <a:lnTo>
                    <a:pt x="0" y="0"/>
                  </a:lnTo>
                  <a:close/>
                  <a:moveTo>
                    <a:pt x="451" y="519"/>
                  </a:moveTo>
                  <a:lnTo>
                    <a:pt x="551" y="519"/>
                  </a:lnTo>
                  <a:cubicBezTo>
                    <a:pt x="662" y="519"/>
                    <a:pt x="774" y="501"/>
                    <a:pt x="774" y="382"/>
                  </a:cubicBezTo>
                  <a:cubicBezTo>
                    <a:pt x="774" y="268"/>
                    <a:pt x="662" y="254"/>
                    <a:pt x="549" y="254"/>
                  </a:cubicBezTo>
                  <a:lnTo>
                    <a:pt x="451" y="254"/>
                  </a:lnTo>
                  <a:lnTo>
                    <a:pt x="451" y="5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Freeform 530">
              <a:extLst>
                <a:ext uri="{FF2B5EF4-FFF2-40B4-BE49-F238E27FC236}">
                  <a16:creationId xmlns:a16="http://schemas.microsoft.com/office/drawing/2014/main" id="{0D9C2FE0-C542-4A05-A1ED-AE791886B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824" y="6299196"/>
              <a:ext cx="536575" cy="388938"/>
            </a:xfrm>
            <a:custGeom>
              <a:avLst/>
              <a:gdLst>
                <a:gd name="T0" fmla="*/ 151609 w 1490"/>
                <a:gd name="T1" fmla="*/ 0 h 1079"/>
                <a:gd name="T2" fmla="*/ 381724 w 1490"/>
                <a:gd name="T3" fmla="*/ 0 h 1079"/>
                <a:gd name="T4" fmla="*/ 536215 w 1490"/>
                <a:gd name="T5" fmla="*/ 388578 h 1079"/>
                <a:gd name="T6" fmla="*/ 361558 w 1490"/>
                <a:gd name="T7" fmla="*/ 388578 h 1079"/>
                <a:gd name="T8" fmla="*/ 333109 w 1490"/>
                <a:gd name="T9" fmla="*/ 304590 h 1079"/>
                <a:gd name="T10" fmla="*/ 192663 w 1490"/>
                <a:gd name="T11" fmla="*/ 304590 h 1079"/>
                <a:gd name="T12" fmla="*/ 166014 w 1490"/>
                <a:gd name="T13" fmla="*/ 388578 h 1079"/>
                <a:gd name="T14" fmla="*/ 0 w 1490"/>
                <a:gd name="T15" fmla="*/ 388578 h 1079"/>
                <a:gd name="T16" fmla="*/ 151609 w 1490"/>
                <a:gd name="T17" fmla="*/ 0 h 1079"/>
                <a:gd name="T18" fmla="*/ 215710 w 1490"/>
                <a:gd name="T19" fmla="*/ 210870 h 1079"/>
                <a:gd name="T20" fmla="*/ 311862 w 1490"/>
                <a:gd name="T21" fmla="*/ 210870 h 1079"/>
                <a:gd name="T22" fmla="*/ 264326 w 1490"/>
                <a:gd name="T23" fmla="*/ 83988 h 1079"/>
                <a:gd name="T24" fmla="*/ 263246 w 1490"/>
                <a:gd name="T25" fmla="*/ 83988 h 1079"/>
                <a:gd name="T26" fmla="*/ 215710 w 1490"/>
                <a:gd name="T27" fmla="*/ 210870 h 107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90" h="1079">
                  <a:moveTo>
                    <a:pt x="421" y="0"/>
                  </a:moveTo>
                  <a:lnTo>
                    <a:pt x="1060" y="0"/>
                  </a:lnTo>
                  <a:lnTo>
                    <a:pt x="1489" y="1078"/>
                  </a:lnTo>
                  <a:lnTo>
                    <a:pt x="1004" y="1078"/>
                  </a:lnTo>
                  <a:lnTo>
                    <a:pt x="925" y="845"/>
                  </a:lnTo>
                  <a:lnTo>
                    <a:pt x="535" y="845"/>
                  </a:lnTo>
                  <a:lnTo>
                    <a:pt x="461" y="1078"/>
                  </a:lnTo>
                  <a:lnTo>
                    <a:pt x="0" y="1078"/>
                  </a:lnTo>
                  <a:lnTo>
                    <a:pt x="421" y="0"/>
                  </a:lnTo>
                  <a:close/>
                  <a:moveTo>
                    <a:pt x="599" y="585"/>
                  </a:moveTo>
                  <a:lnTo>
                    <a:pt x="866" y="585"/>
                  </a:lnTo>
                  <a:lnTo>
                    <a:pt x="734" y="233"/>
                  </a:lnTo>
                  <a:lnTo>
                    <a:pt x="731" y="233"/>
                  </a:lnTo>
                  <a:lnTo>
                    <a:pt x="599" y="5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Freeform 531">
              <a:extLst>
                <a:ext uri="{FF2B5EF4-FFF2-40B4-BE49-F238E27FC236}">
                  <a16:creationId xmlns:a16="http://schemas.microsoft.com/office/drawing/2014/main" id="{A3FFBD96-6ECD-4EC4-8328-92C26D457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3161" y="6296021"/>
              <a:ext cx="395288" cy="400050"/>
            </a:xfrm>
            <a:custGeom>
              <a:avLst/>
              <a:gdLst>
                <a:gd name="T0" fmla="*/ 367542 w 1097"/>
                <a:gd name="T1" fmla="*/ 111425 h 1113"/>
                <a:gd name="T2" fmla="*/ 238542 w 1097"/>
                <a:gd name="T3" fmla="*/ 92375 h 1113"/>
                <a:gd name="T4" fmla="*/ 167196 w 1097"/>
                <a:gd name="T5" fmla="*/ 117894 h 1113"/>
                <a:gd name="T6" fmla="*/ 394928 w 1097"/>
                <a:gd name="T7" fmla="*/ 270294 h 1113"/>
                <a:gd name="T8" fmla="*/ 183411 w 1097"/>
                <a:gd name="T9" fmla="*/ 399691 h 1113"/>
                <a:gd name="T10" fmla="*/ 3964 w 1097"/>
                <a:gd name="T11" fmla="*/ 381719 h 1113"/>
                <a:gd name="T12" fmla="*/ 3964 w 1097"/>
                <a:gd name="T13" fmla="*/ 281796 h 1113"/>
                <a:gd name="T14" fmla="*/ 153503 w 1097"/>
                <a:gd name="T15" fmla="*/ 307316 h 1113"/>
                <a:gd name="T16" fmla="*/ 228092 w 1097"/>
                <a:gd name="T17" fmla="*/ 280718 h 1113"/>
                <a:gd name="T18" fmla="*/ 0 w 1097"/>
                <a:gd name="T19" fmla="*/ 125442 h 1113"/>
                <a:gd name="T20" fmla="*/ 223408 w 1097"/>
                <a:gd name="T21" fmla="*/ 0 h 1113"/>
                <a:gd name="T22" fmla="*/ 367542 w 1097"/>
                <a:gd name="T23" fmla="*/ 13299 h 1113"/>
                <a:gd name="T24" fmla="*/ 367542 w 1097"/>
                <a:gd name="T25" fmla="*/ 111425 h 11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97" h="1113">
                  <a:moveTo>
                    <a:pt x="1020" y="310"/>
                  </a:moveTo>
                  <a:cubicBezTo>
                    <a:pt x="916" y="278"/>
                    <a:pt x="795" y="257"/>
                    <a:pt x="662" y="257"/>
                  </a:cubicBezTo>
                  <a:cubicBezTo>
                    <a:pt x="591" y="257"/>
                    <a:pt x="464" y="259"/>
                    <a:pt x="464" y="328"/>
                  </a:cubicBezTo>
                  <a:cubicBezTo>
                    <a:pt x="464" y="469"/>
                    <a:pt x="1096" y="336"/>
                    <a:pt x="1096" y="752"/>
                  </a:cubicBezTo>
                  <a:cubicBezTo>
                    <a:pt x="1096" y="1041"/>
                    <a:pt x="776" y="1112"/>
                    <a:pt x="509" y="1112"/>
                  </a:cubicBezTo>
                  <a:cubicBezTo>
                    <a:pt x="331" y="1112"/>
                    <a:pt x="183" y="1096"/>
                    <a:pt x="11" y="1062"/>
                  </a:cubicBezTo>
                  <a:lnTo>
                    <a:pt x="11" y="784"/>
                  </a:lnTo>
                  <a:cubicBezTo>
                    <a:pt x="135" y="829"/>
                    <a:pt x="286" y="855"/>
                    <a:pt x="426" y="855"/>
                  </a:cubicBezTo>
                  <a:cubicBezTo>
                    <a:pt x="535" y="855"/>
                    <a:pt x="633" y="834"/>
                    <a:pt x="633" y="781"/>
                  </a:cubicBezTo>
                  <a:cubicBezTo>
                    <a:pt x="633" y="635"/>
                    <a:pt x="0" y="768"/>
                    <a:pt x="0" y="349"/>
                  </a:cubicBezTo>
                  <a:cubicBezTo>
                    <a:pt x="0" y="53"/>
                    <a:pt x="344" y="0"/>
                    <a:pt x="620" y="0"/>
                  </a:cubicBezTo>
                  <a:cubicBezTo>
                    <a:pt x="750" y="0"/>
                    <a:pt x="892" y="13"/>
                    <a:pt x="1020" y="37"/>
                  </a:cubicBezTo>
                  <a:lnTo>
                    <a:pt x="1020" y="31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8746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D5F88B-DFE8-4A15-8B85-260411F10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3600" kern="1200" dirty="0">
                <a:solidFill>
                  <a:srgbClr val="1FB4F2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E40064-A6B0-4108-B4A6-E9D1B9543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62CD0D-5B6B-4D97-9EEA-3D9B2F062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C1CD-6B32-4A95-B408-F4CAB14BC09F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350295-CF7C-4669-8C6A-27253893B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701252-A1C2-4EE2-B52A-F66E2FE7D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BD8D-F32C-4A09-BE25-A2964623F1AF}" type="slidenum">
              <a:rPr lang="pt-BR" smtClean="0"/>
              <a:t>‹#›</a:t>
            </a:fld>
            <a:endParaRPr lang="pt-BR"/>
          </a:p>
        </p:txBody>
      </p:sp>
      <p:pic>
        <p:nvPicPr>
          <p:cNvPr id="7" name="Google Shape;23;p21">
            <a:extLst>
              <a:ext uri="{FF2B5EF4-FFF2-40B4-BE49-F238E27FC236}">
                <a16:creationId xmlns:a16="http://schemas.microsoft.com/office/drawing/2014/main" id="{8C90DC30-FB4E-4849-B958-5231EAFC437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668255" y="6429190"/>
            <a:ext cx="2420651" cy="4110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1424FA18-7F6C-4F25-A8E0-CCC7833C5B06}"/>
              </a:ext>
            </a:extLst>
          </p:cNvPr>
          <p:cNvGrpSpPr/>
          <p:nvPr userDrawn="1"/>
        </p:nvGrpSpPr>
        <p:grpSpPr>
          <a:xfrm>
            <a:off x="0" y="6119446"/>
            <a:ext cx="12192000" cy="738554"/>
            <a:chOff x="0" y="6119446"/>
            <a:chExt cx="12192000" cy="738554"/>
          </a:xfrm>
        </p:grpSpPr>
        <p:sp>
          <p:nvSpPr>
            <p:cNvPr id="9" name="Rectangle 147">
              <a:extLst>
                <a:ext uri="{FF2B5EF4-FFF2-40B4-BE49-F238E27FC236}">
                  <a16:creationId xmlns:a16="http://schemas.microsoft.com/office/drawing/2014/main" id="{397DC8A2-22E4-4457-8E65-9DFC8B3BE23F}"/>
                </a:ext>
              </a:extLst>
            </p:cNvPr>
            <p:cNvSpPr/>
            <p:nvPr userDrawn="1"/>
          </p:nvSpPr>
          <p:spPr>
            <a:xfrm>
              <a:off x="0" y="6119446"/>
              <a:ext cx="12192000" cy="738554"/>
            </a:xfrm>
            <a:prstGeom prst="rect">
              <a:avLst/>
            </a:prstGeom>
            <a:solidFill>
              <a:srgbClr val="179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148">
              <a:extLst>
                <a:ext uri="{FF2B5EF4-FFF2-40B4-BE49-F238E27FC236}">
                  <a16:creationId xmlns:a16="http://schemas.microsoft.com/office/drawing/2014/main" id="{13ADC388-CA83-4BDA-8B33-4E022E0123D2}"/>
                </a:ext>
              </a:extLst>
            </p:cNvPr>
            <p:cNvSpPr txBox="1"/>
            <p:nvPr userDrawn="1"/>
          </p:nvSpPr>
          <p:spPr>
            <a:xfrm>
              <a:off x="7959487" y="6304569"/>
              <a:ext cx="24171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>
                  <a:solidFill>
                    <a:schemeClr val="bg1"/>
                  </a:solidFill>
                </a:rPr>
                <a:t>#</a:t>
              </a:r>
              <a:r>
                <a:rPr lang="en-US" sz="1400" err="1">
                  <a:solidFill>
                    <a:schemeClr val="bg1"/>
                  </a:solidFill>
                </a:rPr>
                <a:t>UniversalHealth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1" name="Freeform 383">
              <a:extLst>
                <a:ext uri="{FF2B5EF4-FFF2-40B4-BE49-F238E27FC236}">
                  <a16:creationId xmlns:a16="http://schemas.microsoft.com/office/drawing/2014/main" id="{9D615D59-DEE7-46A7-B7D3-849073719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0086" y="6597646"/>
              <a:ext cx="53975" cy="68263"/>
            </a:xfrm>
            <a:custGeom>
              <a:avLst/>
              <a:gdLst>
                <a:gd name="T0" fmla="*/ 35865 w 152"/>
                <a:gd name="T1" fmla="*/ 52732 h 189"/>
                <a:gd name="T2" fmla="*/ 17045 w 152"/>
                <a:gd name="T3" fmla="*/ 52732 h 189"/>
                <a:gd name="T4" fmla="*/ 13139 w 152"/>
                <a:gd name="T5" fmla="*/ 67902 h 189"/>
                <a:gd name="T6" fmla="*/ 0 w 152"/>
                <a:gd name="T7" fmla="*/ 67902 h 189"/>
                <a:gd name="T8" fmla="*/ 19886 w 152"/>
                <a:gd name="T9" fmla="*/ 0 h 189"/>
                <a:gd name="T10" fmla="*/ 34800 w 152"/>
                <a:gd name="T11" fmla="*/ 0 h 189"/>
                <a:gd name="T12" fmla="*/ 53620 w 152"/>
                <a:gd name="T13" fmla="*/ 67902 h 189"/>
                <a:gd name="T14" fmla="*/ 39416 w 152"/>
                <a:gd name="T15" fmla="*/ 67902 h 189"/>
                <a:gd name="T16" fmla="*/ 35865 w 152"/>
                <a:gd name="T17" fmla="*/ 52732 h 189"/>
                <a:gd name="T18" fmla="*/ 26277 w 152"/>
                <a:gd name="T19" fmla="*/ 12280 h 189"/>
                <a:gd name="T20" fmla="*/ 26277 w 152"/>
                <a:gd name="T21" fmla="*/ 12280 h 189"/>
                <a:gd name="T22" fmla="*/ 18820 w 152"/>
                <a:gd name="T23" fmla="*/ 41175 h 189"/>
                <a:gd name="T24" fmla="*/ 31959 w 152"/>
                <a:gd name="T25" fmla="*/ 41175 h 189"/>
                <a:gd name="T26" fmla="*/ 26277 w 152"/>
                <a:gd name="T27" fmla="*/ 12280 h 1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2" h="189">
                  <a:moveTo>
                    <a:pt x="101" y="146"/>
                  </a:moveTo>
                  <a:lnTo>
                    <a:pt x="48" y="146"/>
                  </a:lnTo>
                  <a:lnTo>
                    <a:pt x="37" y="188"/>
                  </a:lnTo>
                  <a:lnTo>
                    <a:pt x="0" y="188"/>
                  </a:lnTo>
                  <a:lnTo>
                    <a:pt x="56" y="0"/>
                  </a:lnTo>
                  <a:lnTo>
                    <a:pt x="98" y="0"/>
                  </a:lnTo>
                  <a:lnTo>
                    <a:pt x="151" y="188"/>
                  </a:lnTo>
                  <a:lnTo>
                    <a:pt x="111" y="188"/>
                  </a:lnTo>
                  <a:lnTo>
                    <a:pt x="101" y="146"/>
                  </a:lnTo>
                  <a:close/>
                  <a:moveTo>
                    <a:pt x="74" y="34"/>
                  </a:moveTo>
                  <a:lnTo>
                    <a:pt x="74" y="34"/>
                  </a:lnTo>
                  <a:lnTo>
                    <a:pt x="53" y="114"/>
                  </a:lnTo>
                  <a:lnTo>
                    <a:pt x="90" y="114"/>
                  </a:lnTo>
                  <a:lnTo>
                    <a:pt x="74" y="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384">
              <a:extLst>
                <a:ext uri="{FF2B5EF4-FFF2-40B4-BE49-F238E27FC236}">
                  <a16:creationId xmlns:a16="http://schemas.microsoft.com/office/drawing/2014/main" id="{B589EACA-638E-4AAC-92DD-EFC4483C26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0411" y="6615109"/>
              <a:ext cx="61913" cy="52387"/>
            </a:xfrm>
            <a:custGeom>
              <a:avLst/>
              <a:gdLst>
                <a:gd name="T0" fmla="*/ 47598 w 173"/>
                <a:gd name="T1" fmla="*/ 20373 h 144"/>
                <a:gd name="T2" fmla="*/ 42945 w 173"/>
                <a:gd name="T3" fmla="*/ 12369 h 144"/>
                <a:gd name="T4" fmla="*/ 37219 w 173"/>
                <a:gd name="T5" fmla="*/ 19281 h 144"/>
                <a:gd name="T6" fmla="*/ 37219 w 173"/>
                <a:gd name="T7" fmla="*/ 52023 h 144"/>
                <a:gd name="T8" fmla="*/ 23978 w 173"/>
                <a:gd name="T9" fmla="*/ 52023 h 144"/>
                <a:gd name="T10" fmla="*/ 23978 w 173"/>
                <a:gd name="T11" fmla="*/ 20373 h 144"/>
                <a:gd name="T12" fmla="*/ 18968 w 173"/>
                <a:gd name="T13" fmla="*/ 12369 h 144"/>
                <a:gd name="T14" fmla="*/ 13242 w 173"/>
                <a:gd name="T15" fmla="*/ 23283 h 144"/>
                <a:gd name="T16" fmla="*/ 13242 w 173"/>
                <a:gd name="T17" fmla="*/ 52023 h 144"/>
                <a:gd name="T18" fmla="*/ 0 w 173"/>
                <a:gd name="T19" fmla="*/ 52023 h 144"/>
                <a:gd name="T20" fmla="*/ 0 w 173"/>
                <a:gd name="T21" fmla="*/ 11642 h 144"/>
                <a:gd name="T22" fmla="*/ 0 w 173"/>
                <a:gd name="T23" fmla="*/ 1091 h 144"/>
                <a:gd name="T24" fmla="*/ 12526 w 173"/>
                <a:gd name="T25" fmla="*/ 1091 h 144"/>
                <a:gd name="T26" fmla="*/ 12526 w 173"/>
                <a:gd name="T27" fmla="*/ 9823 h 144"/>
                <a:gd name="T28" fmla="*/ 12526 w 173"/>
                <a:gd name="T29" fmla="*/ 9823 h 144"/>
                <a:gd name="T30" fmla="*/ 24694 w 173"/>
                <a:gd name="T31" fmla="*/ 0 h 144"/>
                <a:gd name="T32" fmla="*/ 36146 w 173"/>
                <a:gd name="T33" fmla="*/ 8731 h 144"/>
                <a:gd name="T34" fmla="*/ 48314 w 173"/>
                <a:gd name="T35" fmla="*/ 0 h 144"/>
                <a:gd name="T36" fmla="*/ 61555 w 173"/>
                <a:gd name="T37" fmla="*/ 18190 h 144"/>
                <a:gd name="T38" fmla="*/ 61555 w 173"/>
                <a:gd name="T39" fmla="*/ 52023 h 144"/>
                <a:gd name="T40" fmla="*/ 47598 w 173"/>
                <a:gd name="T41" fmla="*/ 52023 h 144"/>
                <a:gd name="T42" fmla="*/ 47598 w 173"/>
                <a:gd name="T43" fmla="*/ 20373 h 1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3" h="144">
                  <a:moveTo>
                    <a:pt x="133" y="56"/>
                  </a:moveTo>
                  <a:cubicBezTo>
                    <a:pt x="133" y="40"/>
                    <a:pt x="127" y="34"/>
                    <a:pt x="120" y="34"/>
                  </a:cubicBezTo>
                  <a:cubicBezTo>
                    <a:pt x="109" y="34"/>
                    <a:pt x="104" y="42"/>
                    <a:pt x="104" y="53"/>
                  </a:cubicBezTo>
                  <a:lnTo>
                    <a:pt x="104" y="143"/>
                  </a:lnTo>
                  <a:lnTo>
                    <a:pt x="67" y="143"/>
                  </a:lnTo>
                  <a:lnTo>
                    <a:pt x="67" y="56"/>
                  </a:lnTo>
                  <a:cubicBezTo>
                    <a:pt x="67" y="37"/>
                    <a:pt x="59" y="34"/>
                    <a:pt x="53" y="34"/>
                  </a:cubicBezTo>
                  <a:cubicBezTo>
                    <a:pt x="40" y="34"/>
                    <a:pt x="37" y="48"/>
                    <a:pt x="37" y="64"/>
                  </a:cubicBezTo>
                  <a:lnTo>
                    <a:pt x="37" y="143"/>
                  </a:lnTo>
                  <a:lnTo>
                    <a:pt x="0" y="143"/>
                  </a:lnTo>
                  <a:lnTo>
                    <a:pt x="0" y="32"/>
                  </a:lnTo>
                  <a:cubicBezTo>
                    <a:pt x="0" y="19"/>
                    <a:pt x="0" y="11"/>
                    <a:pt x="0" y="3"/>
                  </a:cubicBezTo>
                  <a:lnTo>
                    <a:pt x="35" y="3"/>
                  </a:lnTo>
                  <a:cubicBezTo>
                    <a:pt x="35" y="8"/>
                    <a:pt x="35" y="16"/>
                    <a:pt x="35" y="27"/>
                  </a:cubicBezTo>
                  <a:cubicBezTo>
                    <a:pt x="40" y="11"/>
                    <a:pt x="51" y="0"/>
                    <a:pt x="69" y="0"/>
                  </a:cubicBezTo>
                  <a:cubicBezTo>
                    <a:pt x="88" y="0"/>
                    <a:pt x="96" y="11"/>
                    <a:pt x="101" y="24"/>
                  </a:cubicBezTo>
                  <a:cubicBezTo>
                    <a:pt x="106" y="11"/>
                    <a:pt x="114" y="0"/>
                    <a:pt x="135" y="0"/>
                  </a:cubicBezTo>
                  <a:cubicBezTo>
                    <a:pt x="162" y="0"/>
                    <a:pt x="172" y="24"/>
                    <a:pt x="172" y="50"/>
                  </a:cubicBezTo>
                  <a:lnTo>
                    <a:pt x="172" y="143"/>
                  </a:lnTo>
                  <a:lnTo>
                    <a:pt x="133" y="143"/>
                  </a:lnTo>
                  <a:lnTo>
                    <a:pt x="133" y="5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385">
              <a:extLst>
                <a:ext uri="{FF2B5EF4-FFF2-40B4-BE49-F238E27FC236}">
                  <a16:creationId xmlns:a16="http://schemas.microsoft.com/office/drawing/2014/main" id="{DD49E0D6-0A68-4107-B444-FBB60E2D3A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0261" y="6615109"/>
              <a:ext cx="39688" cy="52387"/>
            </a:xfrm>
            <a:custGeom>
              <a:avLst/>
              <a:gdLst>
                <a:gd name="T0" fmla="*/ 39334 w 112"/>
                <a:gd name="T1" fmla="*/ 30292 h 147"/>
                <a:gd name="T2" fmla="*/ 13111 w 112"/>
                <a:gd name="T3" fmla="*/ 30292 h 147"/>
                <a:gd name="T4" fmla="*/ 24451 w 112"/>
                <a:gd name="T5" fmla="*/ 41696 h 147"/>
                <a:gd name="T6" fmla="*/ 36499 w 112"/>
                <a:gd name="T7" fmla="*/ 37776 h 147"/>
                <a:gd name="T8" fmla="*/ 36499 w 112"/>
                <a:gd name="T9" fmla="*/ 49180 h 147"/>
                <a:gd name="T10" fmla="*/ 22325 w 112"/>
                <a:gd name="T11" fmla="*/ 52031 h 147"/>
                <a:gd name="T12" fmla="*/ 0 w 112"/>
                <a:gd name="T13" fmla="*/ 25659 h 147"/>
                <a:gd name="T14" fmla="*/ 19490 w 112"/>
                <a:gd name="T15" fmla="*/ 0 h 147"/>
                <a:gd name="T16" fmla="*/ 39334 w 112"/>
                <a:gd name="T17" fmla="*/ 26372 h 147"/>
                <a:gd name="T18" fmla="*/ 39334 w 112"/>
                <a:gd name="T19" fmla="*/ 30292 h 147"/>
                <a:gd name="T20" fmla="*/ 26931 w 112"/>
                <a:gd name="T21" fmla="*/ 21739 h 147"/>
                <a:gd name="T22" fmla="*/ 20553 w 112"/>
                <a:gd name="T23" fmla="*/ 9622 h 147"/>
                <a:gd name="T24" fmla="*/ 13820 w 112"/>
                <a:gd name="T25" fmla="*/ 21739 h 147"/>
                <a:gd name="T26" fmla="*/ 26931 w 112"/>
                <a:gd name="T27" fmla="*/ 21739 h 1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2" h="147">
                  <a:moveTo>
                    <a:pt x="111" y="85"/>
                  </a:moveTo>
                  <a:lnTo>
                    <a:pt x="37" y="85"/>
                  </a:lnTo>
                  <a:cubicBezTo>
                    <a:pt x="37" y="101"/>
                    <a:pt x="47" y="117"/>
                    <a:pt x="69" y="117"/>
                  </a:cubicBezTo>
                  <a:cubicBezTo>
                    <a:pt x="82" y="117"/>
                    <a:pt x="95" y="111"/>
                    <a:pt x="103" y="106"/>
                  </a:cubicBezTo>
                  <a:lnTo>
                    <a:pt x="103" y="138"/>
                  </a:lnTo>
                  <a:cubicBezTo>
                    <a:pt x="90" y="143"/>
                    <a:pt x="76" y="146"/>
                    <a:pt x="63" y="146"/>
                  </a:cubicBezTo>
                  <a:cubicBezTo>
                    <a:pt x="18" y="146"/>
                    <a:pt x="0" y="117"/>
                    <a:pt x="0" y="72"/>
                  </a:cubicBezTo>
                  <a:cubicBezTo>
                    <a:pt x="0" y="34"/>
                    <a:pt x="18" y="0"/>
                    <a:pt x="55" y="0"/>
                  </a:cubicBezTo>
                  <a:cubicBezTo>
                    <a:pt x="66" y="0"/>
                    <a:pt x="111" y="0"/>
                    <a:pt x="111" y="74"/>
                  </a:cubicBezTo>
                  <a:lnTo>
                    <a:pt x="111" y="85"/>
                  </a:lnTo>
                  <a:close/>
                  <a:moveTo>
                    <a:pt x="76" y="61"/>
                  </a:moveTo>
                  <a:cubicBezTo>
                    <a:pt x="76" y="42"/>
                    <a:pt x="71" y="27"/>
                    <a:pt x="58" y="27"/>
                  </a:cubicBezTo>
                  <a:cubicBezTo>
                    <a:pt x="39" y="27"/>
                    <a:pt x="39" y="53"/>
                    <a:pt x="39" y="61"/>
                  </a:cubicBezTo>
                  <a:lnTo>
                    <a:pt x="76" y="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386">
              <a:extLst>
                <a:ext uri="{FF2B5EF4-FFF2-40B4-BE49-F238E27FC236}">
                  <a16:creationId xmlns:a16="http://schemas.microsoft.com/office/drawing/2014/main" id="{F6907059-B1AD-4595-AFA8-DC5F460F0E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7886" y="6615109"/>
              <a:ext cx="26988" cy="52387"/>
            </a:xfrm>
            <a:custGeom>
              <a:avLst/>
              <a:gdLst>
                <a:gd name="T0" fmla="*/ 0 w 75"/>
                <a:gd name="T1" fmla="*/ 10550 h 144"/>
                <a:gd name="T2" fmla="*/ 0 w 75"/>
                <a:gd name="T3" fmla="*/ 0 h 144"/>
                <a:gd name="T4" fmla="*/ 12594 w 75"/>
                <a:gd name="T5" fmla="*/ 0 h 144"/>
                <a:gd name="T6" fmla="*/ 12594 w 75"/>
                <a:gd name="T7" fmla="*/ 9459 h 144"/>
                <a:gd name="T8" fmla="*/ 12594 w 75"/>
                <a:gd name="T9" fmla="*/ 9459 h 144"/>
                <a:gd name="T10" fmla="*/ 24829 w 75"/>
                <a:gd name="T11" fmla="*/ 0 h 144"/>
                <a:gd name="T12" fmla="*/ 26628 w 75"/>
                <a:gd name="T13" fmla="*/ 0 h 144"/>
                <a:gd name="T14" fmla="*/ 26628 w 75"/>
                <a:gd name="T15" fmla="*/ 14188 h 144"/>
                <a:gd name="T16" fmla="*/ 21950 w 75"/>
                <a:gd name="T17" fmla="*/ 13461 h 144"/>
                <a:gd name="T18" fmla="*/ 13314 w 75"/>
                <a:gd name="T19" fmla="*/ 28740 h 144"/>
                <a:gd name="T20" fmla="*/ 13314 w 75"/>
                <a:gd name="T21" fmla="*/ 52023 h 144"/>
                <a:gd name="T22" fmla="*/ 0 w 75"/>
                <a:gd name="T23" fmla="*/ 52023 h 144"/>
                <a:gd name="T24" fmla="*/ 0 w 75"/>
                <a:gd name="T25" fmla="*/ 1055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5" h="144">
                  <a:moveTo>
                    <a:pt x="0" y="29"/>
                  </a:moveTo>
                  <a:cubicBezTo>
                    <a:pt x="0" y="16"/>
                    <a:pt x="0" y="8"/>
                    <a:pt x="0" y="0"/>
                  </a:cubicBezTo>
                  <a:lnTo>
                    <a:pt x="35" y="0"/>
                  </a:lnTo>
                  <a:cubicBezTo>
                    <a:pt x="35" y="8"/>
                    <a:pt x="35" y="16"/>
                    <a:pt x="35" y="26"/>
                  </a:cubicBezTo>
                  <a:cubicBezTo>
                    <a:pt x="42" y="10"/>
                    <a:pt x="48" y="0"/>
                    <a:pt x="69" y="0"/>
                  </a:cubicBezTo>
                  <a:lnTo>
                    <a:pt x="74" y="0"/>
                  </a:lnTo>
                  <a:lnTo>
                    <a:pt x="74" y="39"/>
                  </a:lnTo>
                  <a:cubicBezTo>
                    <a:pt x="69" y="39"/>
                    <a:pt x="66" y="37"/>
                    <a:pt x="61" y="37"/>
                  </a:cubicBezTo>
                  <a:cubicBezTo>
                    <a:pt x="40" y="37"/>
                    <a:pt x="37" y="58"/>
                    <a:pt x="37" y="79"/>
                  </a:cubicBezTo>
                  <a:lnTo>
                    <a:pt x="37" y="143"/>
                  </a:lnTo>
                  <a:lnTo>
                    <a:pt x="0" y="143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387">
              <a:extLst>
                <a:ext uri="{FF2B5EF4-FFF2-40B4-BE49-F238E27FC236}">
                  <a16:creationId xmlns:a16="http://schemas.microsoft.com/office/drawing/2014/main" id="{2E5C5AB7-3EEC-4D60-B636-8DC0468A7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11" y="6592884"/>
              <a:ext cx="14288" cy="73025"/>
            </a:xfrm>
            <a:custGeom>
              <a:avLst/>
              <a:gdLst>
                <a:gd name="T0" fmla="*/ 0 w 38"/>
                <a:gd name="T1" fmla="*/ 0 h 205"/>
                <a:gd name="T2" fmla="*/ 13912 w 38"/>
                <a:gd name="T3" fmla="*/ 0 h 205"/>
                <a:gd name="T4" fmla="*/ 13912 w 38"/>
                <a:gd name="T5" fmla="*/ 13180 h 205"/>
                <a:gd name="T6" fmla="*/ 0 w 38"/>
                <a:gd name="T7" fmla="*/ 13180 h 205"/>
                <a:gd name="T8" fmla="*/ 0 w 38"/>
                <a:gd name="T9" fmla="*/ 0 h 205"/>
                <a:gd name="T10" fmla="*/ 0 w 38"/>
                <a:gd name="T11" fmla="*/ 22798 h 205"/>
                <a:gd name="T12" fmla="*/ 13912 w 38"/>
                <a:gd name="T13" fmla="*/ 22798 h 205"/>
                <a:gd name="T14" fmla="*/ 13912 w 38"/>
                <a:gd name="T15" fmla="*/ 72669 h 205"/>
                <a:gd name="T16" fmla="*/ 0 w 38"/>
                <a:gd name="T17" fmla="*/ 72669 h 205"/>
                <a:gd name="T18" fmla="*/ 0 w 38"/>
                <a:gd name="T19" fmla="*/ 22798 h 2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205">
                  <a:moveTo>
                    <a:pt x="0" y="0"/>
                  </a:moveTo>
                  <a:lnTo>
                    <a:pt x="37" y="0"/>
                  </a:lnTo>
                  <a:lnTo>
                    <a:pt x="37" y="37"/>
                  </a:lnTo>
                  <a:lnTo>
                    <a:pt x="0" y="37"/>
                  </a:lnTo>
                  <a:lnTo>
                    <a:pt x="0" y="0"/>
                  </a:lnTo>
                  <a:close/>
                  <a:moveTo>
                    <a:pt x="0" y="64"/>
                  </a:moveTo>
                  <a:lnTo>
                    <a:pt x="37" y="64"/>
                  </a:lnTo>
                  <a:lnTo>
                    <a:pt x="37" y="204"/>
                  </a:lnTo>
                  <a:lnTo>
                    <a:pt x="0" y="20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388">
              <a:extLst>
                <a:ext uri="{FF2B5EF4-FFF2-40B4-BE49-F238E27FC236}">
                  <a16:creationId xmlns:a16="http://schemas.microsoft.com/office/drawing/2014/main" id="{DF40B6D5-0EB1-44E7-8D28-FCC063F1F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5036" y="6615109"/>
              <a:ext cx="33338" cy="52387"/>
            </a:xfrm>
            <a:custGeom>
              <a:avLst/>
              <a:gdLst>
                <a:gd name="T0" fmla="*/ 32983 w 94"/>
                <a:gd name="T1" fmla="*/ 49892 h 147"/>
                <a:gd name="T2" fmla="*/ 20570 w 94"/>
                <a:gd name="T3" fmla="*/ 52031 h 147"/>
                <a:gd name="T4" fmla="*/ 0 w 94"/>
                <a:gd name="T5" fmla="*/ 26372 h 147"/>
                <a:gd name="T6" fmla="*/ 22698 w 94"/>
                <a:gd name="T7" fmla="*/ 0 h 147"/>
                <a:gd name="T8" fmla="*/ 32983 w 94"/>
                <a:gd name="T9" fmla="*/ 2851 h 147"/>
                <a:gd name="T10" fmla="*/ 31919 w 94"/>
                <a:gd name="T11" fmla="*/ 14255 h 147"/>
                <a:gd name="T12" fmla="*/ 24472 w 94"/>
                <a:gd name="T13" fmla="*/ 12117 h 147"/>
                <a:gd name="T14" fmla="*/ 14186 w 94"/>
                <a:gd name="T15" fmla="*/ 27441 h 147"/>
                <a:gd name="T16" fmla="*/ 25181 w 94"/>
                <a:gd name="T17" fmla="*/ 41696 h 147"/>
                <a:gd name="T18" fmla="*/ 32983 w 94"/>
                <a:gd name="T19" fmla="*/ 39558 h 147"/>
                <a:gd name="T20" fmla="*/ 32983 w 94"/>
                <a:gd name="T21" fmla="*/ 49892 h 1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4" h="147">
                  <a:moveTo>
                    <a:pt x="93" y="140"/>
                  </a:moveTo>
                  <a:cubicBezTo>
                    <a:pt x="82" y="143"/>
                    <a:pt x="71" y="146"/>
                    <a:pt x="58" y="146"/>
                  </a:cubicBezTo>
                  <a:cubicBezTo>
                    <a:pt x="11" y="146"/>
                    <a:pt x="0" y="101"/>
                    <a:pt x="0" y="74"/>
                  </a:cubicBezTo>
                  <a:cubicBezTo>
                    <a:pt x="0" y="32"/>
                    <a:pt x="21" y="0"/>
                    <a:pt x="64" y="0"/>
                  </a:cubicBezTo>
                  <a:cubicBezTo>
                    <a:pt x="77" y="0"/>
                    <a:pt x="82" y="3"/>
                    <a:pt x="93" y="8"/>
                  </a:cubicBezTo>
                  <a:lnTo>
                    <a:pt x="90" y="40"/>
                  </a:lnTo>
                  <a:cubicBezTo>
                    <a:pt x="82" y="37"/>
                    <a:pt x="77" y="34"/>
                    <a:pt x="69" y="34"/>
                  </a:cubicBezTo>
                  <a:cubicBezTo>
                    <a:pt x="40" y="34"/>
                    <a:pt x="40" y="69"/>
                    <a:pt x="40" y="77"/>
                  </a:cubicBezTo>
                  <a:cubicBezTo>
                    <a:pt x="40" y="106"/>
                    <a:pt x="56" y="117"/>
                    <a:pt x="71" y="117"/>
                  </a:cubicBezTo>
                  <a:cubicBezTo>
                    <a:pt x="79" y="117"/>
                    <a:pt x="87" y="114"/>
                    <a:pt x="93" y="111"/>
                  </a:cubicBezTo>
                  <a:lnTo>
                    <a:pt x="93" y="14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389">
              <a:extLst>
                <a:ext uri="{FF2B5EF4-FFF2-40B4-BE49-F238E27FC236}">
                  <a16:creationId xmlns:a16="http://schemas.microsoft.com/office/drawing/2014/main" id="{1E78F615-AD52-4104-8113-7FD08DE67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3136" y="6615109"/>
              <a:ext cx="39688" cy="52387"/>
            </a:xfrm>
            <a:custGeom>
              <a:avLst/>
              <a:gdLst>
                <a:gd name="T0" fmla="*/ 5773 w 110"/>
                <a:gd name="T1" fmla="*/ 2851 h 147"/>
                <a:gd name="T2" fmla="*/ 20205 w 110"/>
                <a:gd name="T3" fmla="*/ 0 h 147"/>
                <a:gd name="T4" fmla="*/ 39327 w 110"/>
                <a:gd name="T5" fmla="*/ 18888 h 147"/>
                <a:gd name="T6" fmla="*/ 39327 w 110"/>
                <a:gd name="T7" fmla="*/ 36707 h 147"/>
                <a:gd name="T8" fmla="*/ 39327 w 110"/>
                <a:gd name="T9" fmla="*/ 50962 h 147"/>
                <a:gd name="T10" fmla="*/ 26699 w 110"/>
                <a:gd name="T11" fmla="*/ 50962 h 147"/>
                <a:gd name="T12" fmla="*/ 26699 w 110"/>
                <a:gd name="T13" fmla="*/ 44547 h 147"/>
                <a:gd name="T14" fmla="*/ 26699 w 110"/>
                <a:gd name="T15" fmla="*/ 44547 h 147"/>
                <a:gd name="T16" fmla="*/ 14432 w 110"/>
                <a:gd name="T17" fmla="*/ 52031 h 147"/>
                <a:gd name="T18" fmla="*/ 0 w 110"/>
                <a:gd name="T19" fmla="*/ 36707 h 147"/>
                <a:gd name="T20" fmla="*/ 22009 w 110"/>
                <a:gd name="T21" fmla="*/ 19957 h 147"/>
                <a:gd name="T22" fmla="*/ 25978 w 110"/>
                <a:gd name="T23" fmla="*/ 19957 h 147"/>
                <a:gd name="T24" fmla="*/ 17318 w 110"/>
                <a:gd name="T25" fmla="*/ 10335 h 147"/>
                <a:gd name="T26" fmla="*/ 4690 w 110"/>
                <a:gd name="T27" fmla="*/ 14968 h 147"/>
                <a:gd name="T28" fmla="*/ 5773 w 110"/>
                <a:gd name="T29" fmla="*/ 2851 h 147"/>
                <a:gd name="T30" fmla="*/ 27782 w 110"/>
                <a:gd name="T31" fmla="*/ 26372 h 147"/>
                <a:gd name="T32" fmla="*/ 13350 w 110"/>
                <a:gd name="T33" fmla="*/ 34925 h 147"/>
                <a:gd name="T34" fmla="*/ 19122 w 110"/>
                <a:gd name="T35" fmla="*/ 41696 h 147"/>
                <a:gd name="T36" fmla="*/ 27782 w 110"/>
                <a:gd name="T37" fmla="*/ 29223 h 147"/>
                <a:gd name="T38" fmla="*/ 27782 w 110"/>
                <a:gd name="T39" fmla="*/ 26372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0" h="147">
                  <a:moveTo>
                    <a:pt x="16" y="8"/>
                  </a:moveTo>
                  <a:cubicBezTo>
                    <a:pt x="27" y="5"/>
                    <a:pt x="43" y="0"/>
                    <a:pt x="56" y="0"/>
                  </a:cubicBezTo>
                  <a:cubicBezTo>
                    <a:pt x="101" y="0"/>
                    <a:pt x="109" y="21"/>
                    <a:pt x="109" y="53"/>
                  </a:cubicBezTo>
                  <a:lnTo>
                    <a:pt x="109" y="103"/>
                  </a:lnTo>
                  <a:cubicBezTo>
                    <a:pt x="109" y="125"/>
                    <a:pt x="109" y="132"/>
                    <a:pt x="109" y="143"/>
                  </a:cubicBezTo>
                  <a:lnTo>
                    <a:pt x="74" y="143"/>
                  </a:lnTo>
                  <a:lnTo>
                    <a:pt x="74" y="125"/>
                  </a:lnTo>
                  <a:cubicBezTo>
                    <a:pt x="72" y="132"/>
                    <a:pt x="58" y="146"/>
                    <a:pt x="40" y="146"/>
                  </a:cubicBezTo>
                  <a:cubicBezTo>
                    <a:pt x="16" y="146"/>
                    <a:pt x="0" y="130"/>
                    <a:pt x="0" y="103"/>
                  </a:cubicBezTo>
                  <a:cubicBezTo>
                    <a:pt x="0" y="56"/>
                    <a:pt x="48" y="56"/>
                    <a:pt x="61" y="56"/>
                  </a:cubicBezTo>
                  <a:lnTo>
                    <a:pt x="72" y="56"/>
                  </a:lnTo>
                  <a:cubicBezTo>
                    <a:pt x="72" y="29"/>
                    <a:pt x="53" y="29"/>
                    <a:pt x="48" y="29"/>
                  </a:cubicBezTo>
                  <a:cubicBezTo>
                    <a:pt x="37" y="29"/>
                    <a:pt x="27" y="32"/>
                    <a:pt x="13" y="42"/>
                  </a:cubicBezTo>
                  <a:lnTo>
                    <a:pt x="16" y="8"/>
                  </a:lnTo>
                  <a:close/>
                  <a:moveTo>
                    <a:pt x="77" y="74"/>
                  </a:moveTo>
                  <a:cubicBezTo>
                    <a:pt x="61" y="74"/>
                    <a:pt x="37" y="74"/>
                    <a:pt x="37" y="98"/>
                  </a:cubicBezTo>
                  <a:cubicBezTo>
                    <a:pt x="37" y="117"/>
                    <a:pt x="51" y="117"/>
                    <a:pt x="53" y="117"/>
                  </a:cubicBezTo>
                  <a:cubicBezTo>
                    <a:pt x="56" y="117"/>
                    <a:pt x="77" y="117"/>
                    <a:pt x="77" y="82"/>
                  </a:cubicBezTo>
                  <a:lnTo>
                    <a:pt x="77" y="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390">
              <a:extLst>
                <a:ext uri="{FF2B5EF4-FFF2-40B4-BE49-F238E27FC236}">
                  <a16:creationId xmlns:a16="http://schemas.microsoft.com/office/drawing/2014/main" id="{B590242A-9A27-4AA0-BF3C-EC3E12761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174" y="6615109"/>
              <a:ext cx="33337" cy="52387"/>
            </a:xfrm>
            <a:custGeom>
              <a:avLst/>
              <a:gdLst>
                <a:gd name="T0" fmla="*/ 30040 w 91"/>
                <a:gd name="T1" fmla="*/ 12369 h 144"/>
                <a:gd name="T2" fmla="*/ 18317 w 91"/>
                <a:gd name="T3" fmla="*/ 9459 h 144"/>
                <a:gd name="T4" fmla="*/ 13555 w 91"/>
                <a:gd name="T5" fmla="*/ 13461 h 144"/>
                <a:gd name="T6" fmla="*/ 23446 w 91"/>
                <a:gd name="T7" fmla="*/ 21100 h 144"/>
                <a:gd name="T8" fmla="*/ 32971 w 91"/>
                <a:gd name="T9" fmla="*/ 36380 h 144"/>
                <a:gd name="T10" fmla="*/ 16485 w 91"/>
                <a:gd name="T11" fmla="*/ 52023 h 144"/>
                <a:gd name="T12" fmla="*/ 1099 w 91"/>
                <a:gd name="T13" fmla="*/ 49113 h 144"/>
                <a:gd name="T14" fmla="*/ 1099 w 91"/>
                <a:gd name="T15" fmla="*/ 37471 h 144"/>
                <a:gd name="T16" fmla="*/ 12456 w 91"/>
                <a:gd name="T17" fmla="*/ 41473 h 144"/>
                <a:gd name="T18" fmla="*/ 19416 w 91"/>
                <a:gd name="T19" fmla="*/ 36380 h 144"/>
                <a:gd name="T20" fmla="*/ 9525 w 91"/>
                <a:gd name="T21" fmla="*/ 30559 h 144"/>
                <a:gd name="T22" fmla="*/ 0 w 91"/>
                <a:gd name="T23" fmla="*/ 15280 h 144"/>
                <a:gd name="T24" fmla="*/ 17584 w 91"/>
                <a:gd name="T25" fmla="*/ 0 h 144"/>
                <a:gd name="T26" fmla="*/ 30040 w 91"/>
                <a:gd name="T27" fmla="*/ 1819 h 144"/>
                <a:gd name="T28" fmla="*/ 30040 w 91"/>
                <a:gd name="T29" fmla="*/ 12369 h 1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1" h="144">
                  <a:moveTo>
                    <a:pt x="82" y="34"/>
                  </a:moveTo>
                  <a:cubicBezTo>
                    <a:pt x="71" y="29"/>
                    <a:pt x="64" y="26"/>
                    <a:pt x="50" y="26"/>
                  </a:cubicBezTo>
                  <a:cubicBezTo>
                    <a:pt x="40" y="26"/>
                    <a:pt x="37" y="31"/>
                    <a:pt x="37" y="37"/>
                  </a:cubicBezTo>
                  <a:cubicBezTo>
                    <a:pt x="37" y="45"/>
                    <a:pt x="42" y="47"/>
                    <a:pt x="64" y="58"/>
                  </a:cubicBezTo>
                  <a:cubicBezTo>
                    <a:pt x="77" y="63"/>
                    <a:pt x="90" y="74"/>
                    <a:pt x="90" y="100"/>
                  </a:cubicBezTo>
                  <a:cubicBezTo>
                    <a:pt x="90" y="132"/>
                    <a:pt x="69" y="143"/>
                    <a:pt x="45" y="143"/>
                  </a:cubicBezTo>
                  <a:cubicBezTo>
                    <a:pt x="34" y="143"/>
                    <a:pt x="16" y="140"/>
                    <a:pt x="3" y="135"/>
                  </a:cubicBezTo>
                  <a:lnTo>
                    <a:pt x="3" y="103"/>
                  </a:lnTo>
                  <a:cubicBezTo>
                    <a:pt x="11" y="108"/>
                    <a:pt x="24" y="114"/>
                    <a:pt x="34" y="114"/>
                  </a:cubicBezTo>
                  <a:cubicBezTo>
                    <a:pt x="53" y="114"/>
                    <a:pt x="53" y="105"/>
                    <a:pt x="53" y="100"/>
                  </a:cubicBezTo>
                  <a:cubicBezTo>
                    <a:pt x="53" y="94"/>
                    <a:pt x="42" y="92"/>
                    <a:pt x="26" y="84"/>
                  </a:cubicBezTo>
                  <a:cubicBezTo>
                    <a:pt x="13" y="79"/>
                    <a:pt x="0" y="66"/>
                    <a:pt x="0" y="42"/>
                  </a:cubicBezTo>
                  <a:cubicBezTo>
                    <a:pt x="0" y="26"/>
                    <a:pt x="11" y="0"/>
                    <a:pt x="48" y="0"/>
                  </a:cubicBezTo>
                  <a:cubicBezTo>
                    <a:pt x="64" y="0"/>
                    <a:pt x="77" y="2"/>
                    <a:pt x="82" y="5"/>
                  </a:cubicBezTo>
                  <a:lnTo>
                    <a:pt x="82" y="3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391">
              <a:extLst>
                <a:ext uri="{FF2B5EF4-FFF2-40B4-BE49-F238E27FC236}">
                  <a16:creationId xmlns:a16="http://schemas.microsoft.com/office/drawing/2014/main" id="{B3687F1F-FBAE-4BDD-B890-A247DC714C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186" y="6567484"/>
              <a:ext cx="730250" cy="6350"/>
            </a:xfrm>
            <a:custGeom>
              <a:avLst/>
              <a:gdLst>
                <a:gd name="T0" fmla="*/ 364945 w 2029"/>
                <a:gd name="T1" fmla="*/ 6016 h 19"/>
                <a:gd name="T2" fmla="*/ 0 w 2029"/>
                <a:gd name="T3" fmla="*/ 6016 h 19"/>
                <a:gd name="T4" fmla="*/ 0 w 2029"/>
                <a:gd name="T5" fmla="*/ 0 h 19"/>
                <a:gd name="T6" fmla="*/ 729890 w 2029"/>
                <a:gd name="T7" fmla="*/ 0 h 19"/>
                <a:gd name="T8" fmla="*/ 729890 w 2029"/>
                <a:gd name="T9" fmla="*/ 6016 h 19"/>
                <a:gd name="T10" fmla="*/ 364945 w 2029"/>
                <a:gd name="T11" fmla="*/ 6016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29" h="19">
                  <a:moveTo>
                    <a:pt x="1014" y="18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2028" y="0"/>
                  </a:lnTo>
                  <a:lnTo>
                    <a:pt x="2028" y="18"/>
                  </a:lnTo>
                  <a:lnTo>
                    <a:pt x="1014" y="1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392">
              <a:extLst>
                <a:ext uri="{FF2B5EF4-FFF2-40B4-BE49-F238E27FC236}">
                  <a16:creationId xmlns:a16="http://schemas.microsoft.com/office/drawing/2014/main" id="{024FB71B-44B8-492E-AAE2-72A869282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424" y="6318246"/>
              <a:ext cx="361950" cy="271463"/>
            </a:xfrm>
            <a:custGeom>
              <a:avLst/>
              <a:gdLst>
                <a:gd name="T0" fmla="*/ 66988 w 1005"/>
                <a:gd name="T1" fmla="*/ 205850 h 753"/>
                <a:gd name="T2" fmla="*/ 78152 w 1005"/>
                <a:gd name="T3" fmla="*/ 191791 h 753"/>
                <a:gd name="T4" fmla="*/ 303246 w 1005"/>
                <a:gd name="T5" fmla="*/ 161147 h 753"/>
                <a:gd name="T6" fmla="*/ 118489 w 1005"/>
                <a:gd name="T7" fmla="*/ 258485 h 753"/>
                <a:gd name="T8" fmla="*/ 244181 w 1005"/>
                <a:gd name="T9" fmla="*/ 258485 h 753"/>
                <a:gd name="T10" fmla="*/ 29532 w 1005"/>
                <a:gd name="T11" fmla="*/ 104908 h 753"/>
                <a:gd name="T12" fmla="*/ 310809 w 1005"/>
                <a:gd name="T13" fmla="*/ 73183 h 753"/>
                <a:gd name="T14" fmla="*/ 325215 w 1005"/>
                <a:gd name="T15" fmla="*/ 156461 h 753"/>
                <a:gd name="T16" fmla="*/ 191599 w 1005"/>
                <a:gd name="T17" fmla="*/ 44703 h 753"/>
                <a:gd name="T18" fmla="*/ 191599 w 1005"/>
                <a:gd name="T19" fmla="*/ 12257 h 753"/>
                <a:gd name="T20" fmla="*/ 126052 w 1005"/>
                <a:gd name="T21" fmla="*/ 60926 h 753"/>
                <a:gd name="T22" fmla="*/ 248143 w 1005"/>
                <a:gd name="T23" fmla="*/ 44703 h 753"/>
                <a:gd name="T24" fmla="*/ 238419 w 1005"/>
                <a:gd name="T25" fmla="*/ 56239 h 753"/>
                <a:gd name="T26" fmla="*/ 207806 w 1005"/>
                <a:gd name="T27" fmla="*/ 82917 h 753"/>
                <a:gd name="T28" fmla="*/ 195561 w 1005"/>
                <a:gd name="T29" fmla="*/ 91569 h 753"/>
                <a:gd name="T30" fmla="*/ 187998 w 1005"/>
                <a:gd name="T31" fmla="*/ 158263 h 753"/>
                <a:gd name="T32" fmla="*/ 116328 w 1005"/>
                <a:gd name="T33" fmla="*/ 182057 h 753"/>
                <a:gd name="T34" fmla="*/ 174672 w 1005"/>
                <a:gd name="T35" fmla="*/ 184220 h 753"/>
                <a:gd name="T36" fmla="*/ 169990 w 1005"/>
                <a:gd name="T37" fmla="*/ 130504 h 753"/>
                <a:gd name="T38" fmla="*/ 171791 w 1005"/>
                <a:gd name="T39" fmla="*/ 45785 h 753"/>
                <a:gd name="T40" fmla="*/ 126773 w 1005"/>
                <a:gd name="T41" fmla="*/ 59123 h 753"/>
                <a:gd name="T42" fmla="*/ 63026 w 1005"/>
                <a:gd name="T43" fmla="*/ 114281 h 753"/>
                <a:gd name="T44" fmla="*/ 207806 w 1005"/>
                <a:gd name="T45" fmla="*/ 82917 h 753"/>
                <a:gd name="T46" fmla="*/ 277675 w 1005"/>
                <a:gd name="T47" fmla="*/ 112479 h 753"/>
                <a:gd name="T48" fmla="*/ 244181 w 1005"/>
                <a:gd name="T49" fmla="*/ 62007 h 753"/>
                <a:gd name="T50" fmla="*/ 251744 w 1005"/>
                <a:gd name="T51" fmla="*/ 98058 h 753"/>
                <a:gd name="T52" fmla="*/ 248863 w 1005"/>
                <a:gd name="T53" fmla="*/ 78951 h 753"/>
                <a:gd name="T54" fmla="*/ 244181 w 1005"/>
                <a:gd name="T55" fmla="*/ 81114 h 753"/>
                <a:gd name="T56" fmla="*/ 235538 w 1005"/>
                <a:gd name="T57" fmla="*/ 105629 h 753"/>
                <a:gd name="T58" fmla="*/ 249944 w 1005"/>
                <a:gd name="T59" fmla="*/ 102024 h 753"/>
                <a:gd name="T60" fmla="*/ 211768 w 1005"/>
                <a:gd name="T61" fmla="*/ 93372 h 753"/>
                <a:gd name="T62" fmla="*/ 215729 w 1005"/>
                <a:gd name="T63" fmla="*/ 93372 h 753"/>
                <a:gd name="T64" fmla="*/ 216450 w 1005"/>
                <a:gd name="T65" fmla="*/ 151774 h 753"/>
                <a:gd name="T66" fmla="*/ 243101 w 1005"/>
                <a:gd name="T67" fmla="*/ 97337 h 753"/>
                <a:gd name="T68" fmla="*/ 234817 w 1005"/>
                <a:gd name="T69" fmla="*/ 92290 h 753"/>
                <a:gd name="T70" fmla="*/ 230856 w 1005"/>
                <a:gd name="T71" fmla="*/ 92290 h 753"/>
                <a:gd name="T72" fmla="*/ 225093 w 1005"/>
                <a:gd name="T73" fmla="*/ 154298 h 753"/>
                <a:gd name="T74" fmla="*/ 222212 w 1005"/>
                <a:gd name="T75" fmla="*/ 138075 h 753"/>
                <a:gd name="T76" fmla="*/ 237699 w 1005"/>
                <a:gd name="T77" fmla="*/ 128702 h 753"/>
                <a:gd name="T78" fmla="*/ 249944 w 1005"/>
                <a:gd name="T79" fmla="*/ 117165 h 753"/>
                <a:gd name="T80" fmla="*/ 229055 w 1005"/>
                <a:gd name="T81" fmla="*/ 182057 h 753"/>
                <a:gd name="T82" fmla="*/ 245262 w 1005"/>
                <a:gd name="T83" fmla="*/ 173405 h 753"/>
                <a:gd name="T84" fmla="*/ 254626 w 1005"/>
                <a:gd name="T85" fmla="*/ 117165 h 753"/>
                <a:gd name="T86" fmla="*/ 127853 w 1005"/>
                <a:gd name="T87" fmla="*/ 155379 h 753"/>
                <a:gd name="T88" fmla="*/ 120290 w 1005"/>
                <a:gd name="T89" fmla="*/ 117165 h 753"/>
                <a:gd name="T90" fmla="*/ 128933 w 1005"/>
                <a:gd name="T91" fmla="*/ 127620 h 753"/>
                <a:gd name="T92" fmla="*/ 145860 w 1005"/>
                <a:gd name="T93" fmla="*/ 146006 h 753"/>
                <a:gd name="T94" fmla="*/ 124972 w 1005"/>
                <a:gd name="T95" fmla="*/ 106711 h 753"/>
                <a:gd name="T96" fmla="*/ 148021 w 1005"/>
                <a:gd name="T97" fmla="*/ 127620 h 753"/>
                <a:gd name="T98" fmla="*/ 158466 w 1005"/>
                <a:gd name="T99" fmla="*/ 129783 h 753"/>
                <a:gd name="T100" fmla="*/ 136497 w 1005"/>
                <a:gd name="T101" fmla="*/ 93372 h 753"/>
                <a:gd name="T102" fmla="*/ 127853 w 1005"/>
                <a:gd name="T103" fmla="*/ 99140 h 753"/>
                <a:gd name="T104" fmla="*/ 118489 w 1005"/>
                <a:gd name="T105" fmla="*/ 174486 h 753"/>
                <a:gd name="T106" fmla="*/ 94359 w 1005"/>
                <a:gd name="T107" fmla="*/ 142040 h 753"/>
                <a:gd name="T108" fmla="*/ 78152 w 1005"/>
                <a:gd name="T109" fmla="*/ 138075 h 753"/>
                <a:gd name="T110" fmla="*/ 78152 w 1005"/>
                <a:gd name="T111" fmla="*/ 148890 h 753"/>
                <a:gd name="T112" fmla="*/ 89677 w 1005"/>
                <a:gd name="T113" fmla="*/ 157182 h 753"/>
                <a:gd name="T114" fmla="*/ 87876 w 1005"/>
                <a:gd name="T115" fmla="*/ 140959 h 753"/>
                <a:gd name="T116" fmla="*/ 237699 w 1005"/>
                <a:gd name="T117" fmla="*/ 30283 h 753"/>
                <a:gd name="T118" fmla="*/ 233737 w 1005"/>
                <a:gd name="T119" fmla="*/ 78951 h 753"/>
                <a:gd name="T120" fmla="*/ 83194 w 1005"/>
                <a:gd name="T121" fmla="*/ 164031 h 753"/>
                <a:gd name="T122" fmla="*/ 171791 w 1005"/>
                <a:gd name="T123" fmla="*/ 104908 h 7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05" h="753">
                  <a:moveTo>
                    <a:pt x="871" y="137"/>
                  </a:moveTo>
                  <a:cubicBezTo>
                    <a:pt x="858" y="74"/>
                    <a:pt x="808" y="23"/>
                    <a:pt x="747" y="10"/>
                  </a:cubicBezTo>
                  <a:cubicBezTo>
                    <a:pt x="779" y="31"/>
                    <a:pt x="787" y="60"/>
                    <a:pt x="803" y="82"/>
                  </a:cubicBezTo>
                  <a:cubicBezTo>
                    <a:pt x="821" y="103"/>
                    <a:pt x="853" y="116"/>
                    <a:pt x="871" y="137"/>
                  </a:cubicBezTo>
                  <a:close/>
                  <a:moveTo>
                    <a:pt x="217" y="92"/>
                  </a:moveTo>
                  <a:cubicBezTo>
                    <a:pt x="201" y="116"/>
                    <a:pt x="135" y="127"/>
                    <a:pt x="106" y="193"/>
                  </a:cubicBezTo>
                  <a:cubicBezTo>
                    <a:pt x="122" y="156"/>
                    <a:pt x="114" y="97"/>
                    <a:pt x="141" y="66"/>
                  </a:cubicBezTo>
                  <a:cubicBezTo>
                    <a:pt x="58" y="119"/>
                    <a:pt x="93" y="211"/>
                    <a:pt x="90" y="240"/>
                  </a:cubicBezTo>
                  <a:cubicBezTo>
                    <a:pt x="130" y="156"/>
                    <a:pt x="194" y="174"/>
                    <a:pt x="217" y="92"/>
                  </a:cubicBezTo>
                  <a:close/>
                  <a:moveTo>
                    <a:pt x="186" y="571"/>
                  </a:moveTo>
                  <a:cubicBezTo>
                    <a:pt x="151" y="534"/>
                    <a:pt x="74" y="524"/>
                    <a:pt x="45" y="466"/>
                  </a:cubicBezTo>
                  <a:cubicBezTo>
                    <a:pt x="85" y="609"/>
                    <a:pt x="183" y="579"/>
                    <a:pt x="228" y="609"/>
                  </a:cubicBezTo>
                  <a:cubicBezTo>
                    <a:pt x="188" y="558"/>
                    <a:pt x="220" y="526"/>
                    <a:pt x="164" y="444"/>
                  </a:cubicBezTo>
                  <a:cubicBezTo>
                    <a:pt x="172" y="479"/>
                    <a:pt x="151" y="526"/>
                    <a:pt x="186" y="571"/>
                  </a:cubicBezTo>
                  <a:close/>
                  <a:moveTo>
                    <a:pt x="138" y="352"/>
                  </a:moveTo>
                  <a:cubicBezTo>
                    <a:pt x="135" y="394"/>
                    <a:pt x="106" y="415"/>
                    <a:pt x="125" y="495"/>
                  </a:cubicBezTo>
                  <a:cubicBezTo>
                    <a:pt x="90" y="428"/>
                    <a:pt x="35" y="405"/>
                    <a:pt x="19" y="357"/>
                  </a:cubicBezTo>
                  <a:cubicBezTo>
                    <a:pt x="21" y="481"/>
                    <a:pt x="125" y="500"/>
                    <a:pt x="151" y="534"/>
                  </a:cubicBezTo>
                  <a:cubicBezTo>
                    <a:pt x="130" y="455"/>
                    <a:pt x="167" y="428"/>
                    <a:pt x="138" y="352"/>
                  </a:cubicBezTo>
                  <a:close/>
                  <a:moveTo>
                    <a:pt x="217" y="532"/>
                  </a:moveTo>
                  <a:cubicBezTo>
                    <a:pt x="236" y="558"/>
                    <a:pt x="217" y="593"/>
                    <a:pt x="276" y="646"/>
                  </a:cubicBezTo>
                  <a:cubicBezTo>
                    <a:pt x="220" y="614"/>
                    <a:pt x="141" y="627"/>
                    <a:pt x="103" y="585"/>
                  </a:cubicBezTo>
                  <a:cubicBezTo>
                    <a:pt x="164" y="701"/>
                    <a:pt x="281" y="654"/>
                    <a:pt x="313" y="669"/>
                  </a:cubicBezTo>
                  <a:cubicBezTo>
                    <a:pt x="281" y="630"/>
                    <a:pt x="302" y="606"/>
                    <a:pt x="217" y="532"/>
                  </a:cubicBezTo>
                  <a:close/>
                  <a:moveTo>
                    <a:pt x="789" y="529"/>
                  </a:moveTo>
                  <a:cubicBezTo>
                    <a:pt x="702" y="603"/>
                    <a:pt x="723" y="627"/>
                    <a:pt x="694" y="667"/>
                  </a:cubicBezTo>
                  <a:cubicBezTo>
                    <a:pt x="726" y="651"/>
                    <a:pt x="840" y="701"/>
                    <a:pt x="906" y="582"/>
                  </a:cubicBezTo>
                  <a:cubicBezTo>
                    <a:pt x="866" y="624"/>
                    <a:pt x="787" y="611"/>
                    <a:pt x="731" y="643"/>
                  </a:cubicBezTo>
                  <a:cubicBezTo>
                    <a:pt x="789" y="590"/>
                    <a:pt x="771" y="556"/>
                    <a:pt x="789" y="529"/>
                  </a:cubicBezTo>
                  <a:close/>
                  <a:moveTo>
                    <a:pt x="842" y="447"/>
                  </a:moveTo>
                  <a:cubicBezTo>
                    <a:pt x="787" y="526"/>
                    <a:pt x="818" y="561"/>
                    <a:pt x="781" y="611"/>
                  </a:cubicBezTo>
                  <a:cubicBezTo>
                    <a:pt x="826" y="579"/>
                    <a:pt x="927" y="609"/>
                    <a:pt x="964" y="468"/>
                  </a:cubicBezTo>
                  <a:cubicBezTo>
                    <a:pt x="932" y="524"/>
                    <a:pt x="856" y="534"/>
                    <a:pt x="821" y="574"/>
                  </a:cubicBezTo>
                  <a:cubicBezTo>
                    <a:pt x="856" y="529"/>
                    <a:pt x="834" y="479"/>
                    <a:pt x="842" y="447"/>
                  </a:cubicBezTo>
                  <a:close/>
                  <a:moveTo>
                    <a:pt x="588" y="662"/>
                  </a:moveTo>
                  <a:cubicBezTo>
                    <a:pt x="556" y="662"/>
                    <a:pt x="527" y="667"/>
                    <a:pt x="501" y="675"/>
                  </a:cubicBezTo>
                  <a:cubicBezTo>
                    <a:pt x="477" y="667"/>
                    <a:pt x="448" y="659"/>
                    <a:pt x="413" y="662"/>
                  </a:cubicBezTo>
                  <a:cubicBezTo>
                    <a:pt x="387" y="662"/>
                    <a:pt x="352" y="667"/>
                    <a:pt x="318" y="675"/>
                  </a:cubicBezTo>
                  <a:cubicBezTo>
                    <a:pt x="265" y="688"/>
                    <a:pt x="220" y="699"/>
                    <a:pt x="183" y="680"/>
                  </a:cubicBezTo>
                  <a:cubicBezTo>
                    <a:pt x="220" y="712"/>
                    <a:pt x="265" y="722"/>
                    <a:pt x="329" y="717"/>
                  </a:cubicBezTo>
                  <a:cubicBezTo>
                    <a:pt x="382" y="712"/>
                    <a:pt x="424" y="685"/>
                    <a:pt x="474" y="688"/>
                  </a:cubicBezTo>
                  <a:lnTo>
                    <a:pt x="477" y="688"/>
                  </a:lnTo>
                  <a:cubicBezTo>
                    <a:pt x="424" y="714"/>
                    <a:pt x="363" y="749"/>
                    <a:pt x="363" y="749"/>
                  </a:cubicBezTo>
                  <a:lnTo>
                    <a:pt x="387" y="752"/>
                  </a:lnTo>
                  <a:cubicBezTo>
                    <a:pt x="387" y="752"/>
                    <a:pt x="445" y="704"/>
                    <a:pt x="503" y="691"/>
                  </a:cubicBezTo>
                  <a:cubicBezTo>
                    <a:pt x="562" y="704"/>
                    <a:pt x="554" y="752"/>
                    <a:pt x="554" y="752"/>
                  </a:cubicBezTo>
                  <a:lnTo>
                    <a:pt x="577" y="749"/>
                  </a:lnTo>
                  <a:cubicBezTo>
                    <a:pt x="577" y="749"/>
                    <a:pt x="580" y="714"/>
                    <a:pt x="530" y="688"/>
                  </a:cubicBezTo>
                  <a:lnTo>
                    <a:pt x="532" y="688"/>
                  </a:lnTo>
                  <a:cubicBezTo>
                    <a:pt x="583" y="688"/>
                    <a:pt x="625" y="712"/>
                    <a:pt x="678" y="717"/>
                  </a:cubicBezTo>
                  <a:cubicBezTo>
                    <a:pt x="742" y="722"/>
                    <a:pt x="784" y="712"/>
                    <a:pt x="824" y="680"/>
                  </a:cubicBezTo>
                  <a:cubicBezTo>
                    <a:pt x="779" y="699"/>
                    <a:pt x="734" y="688"/>
                    <a:pt x="683" y="675"/>
                  </a:cubicBezTo>
                  <a:cubicBezTo>
                    <a:pt x="649" y="667"/>
                    <a:pt x="615" y="662"/>
                    <a:pt x="588" y="662"/>
                  </a:cubicBezTo>
                  <a:close/>
                  <a:moveTo>
                    <a:pt x="93" y="394"/>
                  </a:moveTo>
                  <a:cubicBezTo>
                    <a:pt x="74" y="323"/>
                    <a:pt x="32" y="293"/>
                    <a:pt x="32" y="248"/>
                  </a:cubicBezTo>
                  <a:cubicBezTo>
                    <a:pt x="3" y="370"/>
                    <a:pt x="82" y="383"/>
                    <a:pt x="103" y="434"/>
                  </a:cubicBezTo>
                  <a:cubicBezTo>
                    <a:pt x="98" y="362"/>
                    <a:pt x="146" y="349"/>
                    <a:pt x="143" y="264"/>
                  </a:cubicBezTo>
                  <a:cubicBezTo>
                    <a:pt x="122" y="304"/>
                    <a:pt x="88" y="312"/>
                    <a:pt x="93" y="394"/>
                  </a:cubicBezTo>
                  <a:close/>
                  <a:moveTo>
                    <a:pt x="141" y="201"/>
                  </a:moveTo>
                  <a:cubicBezTo>
                    <a:pt x="114" y="222"/>
                    <a:pt x="93" y="251"/>
                    <a:pt x="82" y="291"/>
                  </a:cubicBezTo>
                  <a:cubicBezTo>
                    <a:pt x="85" y="246"/>
                    <a:pt x="56" y="182"/>
                    <a:pt x="74" y="137"/>
                  </a:cubicBezTo>
                  <a:cubicBezTo>
                    <a:pt x="0" y="238"/>
                    <a:pt x="80" y="296"/>
                    <a:pt x="82" y="333"/>
                  </a:cubicBezTo>
                  <a:cubicBezTo>
                    <a:pt x="101" y="264"/>
                    <a:pt x="143" y="264"/>
                    <a:pt x="172" y="172"/>
                  </a:cubicBezTo>
                  <a:cubicBezTo>
                    <a:pt x="164" y="182"/>
                    <a:pt x="159" y="185"/>
                    <a:pt x="141" y="201"/>
                  </a:cubicBezTo>
                  <a:close/>
                  <a:moveTo>
                    <a:pt x="863" y="203"/>
                  </a:moveTo>
                  <a:cubicBezTo>
                    <a:pt x="842" y="188"/>
                    <a:pt x="840" y="182"/>
                    <a:pt x="832" y="174"/>
                  </a:cubicBezTo>
                  <a:cubicBezTo>
                    <a:pt x="861" y="267"/>
                    <a:pt x="903" y="267"/>
                    <a:pt x="922" y="336"/>
                  </a:cubicBezTo>
                  <a:cubicBezTo>
                    <a:pt x="924" y="299"/>
                    <a:pt x="1001" y="240"/>
                    <a:pt x="930" y="140"/>
                  </a:cubicBezTo>
                  <a:cubicBezTo>
                    <a:pt x="948" y="185"/>
                    <a:pt x="919" y="248"/>
                    <a:pt x="922" y="293"/>
                  </a:cubicBezTo>
                  <a:cubicBezTo>
                    <a:pt x="914" y="251"/>
                    <a:pt x="890" y="225"/>
                    <a:pt x="863" y="203"/>
                  </a:cubicBezTo>
                  <a:close/>
                  <a:moveTo>
                    <a:pt x="877" y="495"/>
                  </a:moveTo>
                  <a:cubicBezTo>
                    <a:pt x="898" y="415"/>
                    <a:pt x="866" y="394"/>
                    <a:pt x="863" y="352"/>
                  </a:cubicBezTo>
                  <a:cubicBezTo>
                    <a:pt x="834" y="428"/>
                    <a:pt x="874" y="455"/>
                    <a:pt x="850" y="534"/>
                  </a:cubicBezTo>
                  <a:cubicBezTo>
                    <a:pt x="879" y="500"/>
                    <a:pt x="983" y="481"/>
                    <a:pt x="983" y="357"/>
                  </a:cubicBezTo>
                  <a:cubicBezTo>
                    <a:pt x="967" y="402"/>
                    <a:pt x="911" y="428"/>
                    <a:pt x="877" y="495"/>
                  </a:cubicBezTo>
                  <a:close/>
                  <a:moveTo>
                    <a:pt x="903" y="434"/>
                  </a:moveTo>
                  <a:cubicBezTo>
                    <a:pt x="924" y="383"/>
                    <a:pt x="1004" y="368"/>
                    <a:pt x="975" y="248"/>
                  </a:cubicBezTo>
                  <a:cubicBezTo>
                    <a:pt x="975" y="293"/>
                    <a:pt x="932" y="323"/>
                    <a:pt x="914" y="394"/>
                  </a:cubicBezTo>
                  <a:cubicBezTo>
                    <a:pt x="916" y="315"/>
                    <a:pt x="882" y="304"/>
                    <a:pt x="861" y="264"/>
                  </a:cubicBezTo>
                  <a:cubicBezTo>
                    <a:pt x="856" y="346"/>
                    <a:pt x="906" y="362"/>
                    <a:pt x="903" y="434"/>
                  </a:cubicBezTo>
                  <a:close/>
                  <a:moveTo>
                    <a:pt x="252" y="10"/>
                  </a:moveTo>
                  <a:cubicBezTo>
                    <a:pt x="194" y="23"/>
                    <a:pt x="143" y="74"/>
                    <a:pt x="127" y="137"/>
                  </a:cubicBezTo>
                  <a:cubicBezTo>
                    <a:pt x="149" y="116"/>
                    <a:pt x="180" y="103"/>
                    <a:pt x="199" y="82"/>
                  </a:cubicBezTo>
                  <a:cubicBezTo>
                    <a:pt x="217" y="60"/>
                    <a:pt x="223" y="31"/>
                    <a:pt x="252" y="10"/>
                  </a:cubicBezTo>
                  <a:close/>
                  <a:moveTo>
                    <a:pt x="914" y="240"/>
                  </a:moveTo>
                  <a:cubicBezTo>
                    <a:pt x="908" y="211"/>
                    <a:pt x="943" y="119"/>
                    <a:pt x="863" y="63"/>
                  </a:cubicBezTo>
                  <a:cubicBezTo>
                    <a:pt x="890" y="95"/>
                    <a:pt x="882" y="153"/>
                    <a:pt x="898" y="190"/>
                  </a:cubicBezTo>
                  <a:cubicBezTo>
                    <a:pt x="869" y="127"/>
                    <a:pt x="800" y="116"/>
                    <a:pt x="787" y="92"/>
                  </a:cubicBezTo>
                  <a:cubicBezTo>
                    <a:pt x="813" y="174"/>
                    <a:pt x="874" y="156"/>
                    <a:pt x="914" y="240"/>
                  </a:cubicBezTo>
                  <a:close/>
                  <a:moveTo>
                    <a:pt x="532" y="124"/>
                  </a:moveTo>
                  <a:lnTo>
                    <a:pt x="532" y="135"/>
                  </a:lnTo>
                  <a:cubicBezTo>
                    <a:pt x="548" y="137"/>
                    <a:pt x="564" y="140"/>
                    <a:pt x="577" y="145"/>
                  </a:cubicBezTo>
                  <a:cubicBezTo>
                    <a:pt x="577" y="145"/>
                    <a:pt x="577" y="140"/>
                    <a:pt x="580" y="137"/>
                  </a:cubicBezTo>
                  <a:cubicBezTo>
                    <a:pt x="564" y="132"/>
                    <a:pt x="548" y="127"/>
                    <a:pt x="532" y="124"/>
                  </a:cubicBezTo>
                  <a:close/>
                  <a:moveTo>
                    <a:pt x="567" y="37"/>
                  </a:moveTo>
                  <a:lnTo>
                    <a:pt x="570" y="34"/>
                  </a:lnTo>
                  <a:lnTo>
                    <a:pt x="564" y="31"/>
                  </a:lnTo>
                  <a:lnTo>
                    <a:pt x="548" y="31"/>
                  </a:lnTo>
                  <a:lnTo>
                    <a:pt x="543" y="34"/>
                  </a:lnTo>
                  <a:lnTo>
                    <a:pt x="532" y="34"/>
                  </a:lnTo>
                  <a:lnTo>
                    <a:pt x="532" y="37"/>
                  </a:lnTo>
                  <a:cubicBezTo>
                    <a:pt x="538" y="37"/>
                    <a:pt x="546" y="37"/>
                    <a:pt x="548" y="39"/>
                  </a:cubicBezTo>
                  <a:lnTo>
                    <a:pt x="556" y="39"/>
                  </a:lnTo>
                  <a:lnTo>
                    <a:pt x="567" y="37"/>
                  </a:lnTo>
                  <a:close/>
                  <a:moveTo>
                    <a:pt x="527" y="368"/>
                  </a:moveTo>
                  <a:lnTo>
                    <a:pt x="527" y="386"/>
                  </a:lnTo>
                  <a:cubicBezTo>
                    <a:pt x="532" y="383"/>
                    <a:pt x="535" y="378"/>
                    <a:pt x="535" y="376"/>
                  </a:cubicBezTo>
                  <a:cubicBezTo>
                    <a:pt x="535" y="373"/>
                    <a:pt x="532" y="370"/>
                    <a:pt x="527" y="368"/>
                  </a:cubicBezTo>
                  <a:close/>
                  <a:moveTo>
                    <a:pt x="347" y="174"/>
                  </a:moveTo>
                  <a:cubicBezTo>
                    <a:pt x="347" y="172"/>
                    <a:pt x="347" y="172"/>
                    <a:pt x="350" y="169"/>
                  </a:cubicBezTo>
                  <a:lnTo>
                    <a:pt x="342" y="169"/>
                  </a:lnTo>
                  <a:lnTo>
                    <a:pt x="347" y="174"/>
                  </a:lnTo>
                  <a:close/>
                  <a:moveTo>
                    <a:pt x="837" y="317"/>
                  </a:moveTo>
                  <a:cubicBezTo>
                    <a:pt x="837" y="150"/>
                    <a:pt x="705" y="15"/>
                    <a:pt x="538" y="0"/>
                  </a:cubicBezTo>
                  <a:lnTo>
                    <a:pt x="538" y="2"/>
                  </a:lnTo>
                  <a:cubicBezTo>
                    <a:pt x="538" y="5"/>
                    <a:pt x="538" y="7"/>
                    <a:pt x="535" y="10"/>
                  </a:cubicBezTo>
                  <a:cubicBezTo>
                    <a:pt x="609" y="18"/>
                    <a:pt x="678" y="50"/>
                    <a:pt x="728" y="97"/>
                  </a:cubicBezTo>
                  <a:lnTo>
                    <a:pt x="691" y="132"/>
                  </a:lnTo>
                  <a:lnTo>
                    <a:pt x="694" y="127"/>
                  </a:lnTo>
                  <a:lnTo>
                    <a:pt x="689" y="124"/>
                  </a:lnTo>
                  <a:lnTo>
                    <a:pt x="681" y="124"/>
                  </a:lnTo>
                  <a:lnTo>
                    <a:pt x="683" y="119"/>
                  </a:lnTo>
                  <a:lnTo>
                    <a:pt x="678" y="105"/>
                  </a:lnTo>
                  <a:lnTo>
                    <a:pt x="670" y="95"/>
                  </a:lnTo>
                  <a:lnTo>
                    <a:pt x="641" y="79"/>
                  </a:lnTo>
                  <a:lnTo>
                    <a:pt x="638" y="82"/>
                  </a:lnTo>
                  <a:lnTo>
                    <a:pt x="633" y="84"/>
                  </a:lnTo>
                  <a:cubicBezTo>
                    <a:pt x="644" y="97"/>
                    <a:pt x="649" y="113"/>
                    <a:pt x="649" y="132"/>
                  </a:cubicBezTo>
                  <a:lnTo>
                    <a:pt x="649" y="137"/>
                  </a:lnTo>
                  <a:lnTo>
                    <a:pt x="662" y="156"/>
                  </a:lnTo>
                  <a:lnTo>
                    <a:pt x="654" y="158"/>
                  </a:lnTo>
                  <a:lnTo>
                    <a:pt x="660" y="164"/>
                  </a:lnTo>
                  <a:lnTo>
                    <a:pt x="646" y="177"/>
                  </a:lnTo>
                  <a:lnTo>
                    <a:pt x="641" y="169"/>
                  </a:lnTo>
                  <a:cubicBezTo>
                    <a:pt x="638" y="174"/>
                    <a:pt x="636" y="182"/>
                    <a:pt x="630" y="188"/>
                  </a:cubicBezTo>
                  <a:lnTo>
                    <a:pt x="633" y="190"/>
                  </a:lnTo>
                  <a:lnTo>
                    <a:pt x="593" y="227"/>
                  </a:lnTo>
                  <a:cubicBezTo>
                    <a:pt x="591" y="225"/>
                    <a:pt x="588" y="222"/>
                    <a:pt x="585" y="222"/>
                  </a:cubicBezTo>
                  <a:cubicBezTo>
                    <a:pt x="583" y="225"/>
                    <a:pt x="577" y="225"/>
                    <a:pt x="575" y="227"/>
                  </a:cubicBezTo>
                  <a:lnTo>
                    <a:pt x="577" y="230"/>
                  </a:lnTo>
                  <a:lnTo>
                    <a:pt x="580" y="233"/>
                  </a:lnTo>
                  <a:lnTo>
                    <a:pt x="564" y="248"/>
                  </a:lnTo>
                  <a:lnTo>
                    <a:pt x="564" y="246"/>
                  </a:lnTo>
                  <a:lnTo>
                    <a:pt x="548" y="248"/>
                  </a:lnTo>
                  <a:lnTo>
                    <a:pt x="546" y="251"/>
                  </a:lnTo>
                  <a:lnTo>
                    <a:pt x="543" y="251"/>
                  </a:lnTo>
                  <a:lnTo>
                    <a:pt x="554" y="243"/>
                  </a:lnTo>
                  <a:lnTo>
                    <a:pt x="551" y="240"/>
                  </a:lnTo>
                  <a:lnTo>
                    <a:pt x="540" y="254"/>
                  </a:lnTo>
                  <a:lnTo>
                    <a:pt x="543" y="254"/>
                  </a:lnTo>
                  <a:lnTo>
                    <a:pt x="543" y="259"/>
                  </a:lnTo>
                  <a:lnTo>
                    <a:pt x="546" y="259"/>
                  </a:lnTo>
                  <a:lnTo>
                    <a:pt x="546" y="264"/>
                  </a:lnTo>
                  <a:lnTo>
                    <a:pt x="540" y="264"/>
                  </a:lnTo>
                  <a:lnTo>
                    <a:pt x="535" y="264"/>
                  </a:lnTo>
                  <a:lnTo>
                    <a:pt x="522" y="256"/>
                  </a:lnTo>
                  <a:lnTo>
                    <a:pt x="522" y="312"/>
                  </a:lnTo>
                  <a:cubicBezTo>
                    <a:pt x="556" y="323"/>
                    <a:pt x="591" y="338"/>
                    <a:pt x="591" y="378"/>
                  </a:cubicBezTo>
                  <a:cubicBezTo>
                    <a:pt x="591" y="397"/>
                    <a:pt x="583" y="410"/>
                    <a:pt x="567" y="421"/>
                  </a:cubicBezTo>
                  <a:cubicBezTo>
                    <a:pt x="554" y="428"/>
                    <a:pt x="535" y="434"/>
                    <a:pt x="522" y="439"/>
                  </a:cubicBezTo>
                  <a:lnTo>
                    <a:pt x="522" y="468"/>
                  </a:lnTo>
                  <a:cubicBezTo>
                    <a:pt x="546" y="479"/>
                    <a:pt x="575" y="497"/>
                    <a:pt x="572" y="542"/>
                  </a:cubicBezTo>
                  <a:cubicBezTo>
                    <a:pt x="572" y="553"/>
                    <a:pt x="567" y="558"/>
                    <a:pt x="564" y="558"/>
                  </a:cubicBezTo>
                  <a:cubicBezTo>
                    <a:pt x="551" y="561"/>
                    <a:pt x="535" y="564"/>
                    <a:pt x="522" y="564"/>
                  </a:cubicBezTo>
                  <a:lnTo>
                    <a:pt x="522" y="574"/>
                  </a:lnTo>
                  <a:cubicBezTo>
                    <a:pt x="585" y="569"/>
                    <a:pt x="644" y="545"/>
                    <a:pt x="689" y="503"/>
                  </a:cubicBezTo>
                  <a:lnTo>
                    <a:pt x="728" y="540"/>
                  </a:lnTo>
                  <a:cubicBezTo>
                    <a:pt x="670" y="593"/>
                    <a:pt x="591" y="627"/>
                    <a:pt x="506" y="627"/>
                  </a:cubicBezTo>
                  <a:cubicBezTo>
                    <a:pt x="419" y="627"/>
                    <a:pt x="342" y="595"/>
                    <a:pt x="284" y="542"/>
                  </a:cubicBezTo>
                  <a:lnTo>
                    <a:pt x="323" y="505"/>
                  </a:lnTo>
                  <a:cubicBezTo>
                    <a:pt x="366" y="545"/>
                    <a:pt x="424" y="571"/>
                    <a:pt x="487" y="574"/>
                  </a:cubicBezTo>
                  <a:lnTo>
                    <a:pt x="487" y="564"/>
                  </a:lnTo>
                  <a:cubicBezTo>
                    <a:pt x="427" y="558"/>
                    <a:pt x="374" y="534"/>
                    <a:pt x="331" y="497"/>
                  </a:cubicBezTo>
                  <a:lnTo>
                    <a:pt x="342" y="487"/>
                  </a:lnTo>
                  <a:lnTo>
                    <a:pt x="355" y="489"/>
                  </a:lnTo>
                  <a:lnTo>
                    <a:pt x="363" y="481"/>
                  </a:lnTo>
                  <a:lnTo>
                    <a:pt x="382" y="481"/>
                  </a:lnTo>
                  <a:lnTo>
                    <a:pt x="384" y="476"/>
                  </a:lnTo>
                  <a:lnTo>
                    <a:pt x="384" y="474"/>
                  </a:lnTo>
                  <a:cubicBezTo>
                    <a:pt x="413" y="495"/>
                    <a:pt x="448" y="508"/>
                    <a:pt x="485" y="511"/>
                  </a:cubicBezTo>
                  <a:lnTo>
                    <a:pt x="485" y="500"/>
                  </a:lnTo>
                  <a:cubicBezTo>
                    <a:pt x="442" y="495"/>
                    <a:pt x="405" y="479"/>
                    <a:pt x="376" y="452"/>
                  </a:cubicBezTo>
                  <a:lnTo>
                    <a:pt x="416" y="415"/>
                  </a:lnTo>
                  <a:cubicBezTo>
                    <a:pt x="427" y="423"/>
                    <a:pt x="437" y="431"/>
                    <a:pt x="448" y="436"/>
                  </a:cubicBezTo>
                  <a:cubicBezTo>
                    <a:pt x="448" y="434"/>
                    <a:pt x="450" y="428"/>
                    <a:pt x="450" y="426"/>
                  </a:cubicBezTo>
                  <a:cubicBezTo>
                    <a:pt x="440" y="421"/>
                    <a:pt x="432" y="415"/>
                    <a:pt x="424" y="407"/>
                  </a:cubicBezTo>
                  <a:lnTo>
                    <a:pt x="464" y="370"/>
                  </a:lnTo>
                  <a:cubicBezTo>
                    <a:pt x="469" y="376"/>
                    <a:pt x="477" y="378"/>
                    <a:pt x="485" y="381"/>
                  </a:cubicBezTo>
                  <a:lnTo>
                    <a:pt x="485" y="370"/>
                  </a:lnTo>
                  <a:cubicBezTo>
                    <a:pt x="480" y="368"/>
                    <a:pt x="477" y="365"/>
                    <a:pt x="472" y="362"/>
                  </a:cubicBezTo>
                  <a:lnTo>
                    <a:pt x="482" y="352"/>
                  </a:lnTo>
                  <a:cubicBezTo>
                    <a:pt x="480" y="352"/>
                    <a:pt x="474" y="349"/>
                    <a:pt x="472" y="349"/>
                  </a:cubicBezTo>
                  <a:lnTo>
                    <a:pt x="464" y="357"/>
                  </a:lnTo>
                  <a:cubicBezTo>
                    <a:pt x="461" y="352"/>
                    <a:pt x="456" y="349"/>
                    <a:pt x="453" y="344"/>
                  </a:cubicBezTo>
                  <a:cubicBezTo>
                    <a:pt x="445" y="341"/>
                    <a:pt x="440" y="338"/>
                    <a:pt x="434" y="333"/>
                  </a:cubicBezTo>
                  <a:cubicBezTo>
                    <a:pt x="411" y="317"/>
                    <a:pt x="397" y="296"/>
                    <a:pt x="397" y="270"/>
                  </a:cubicBezTo>
                  <a:cubicBezTo>
                    <a:pt x="397" y="248"/>
                    <a:pt x="403" y="233"/>
                    <a:pt x="413" y="222"/>
                  </a:cubicBezTo>
                  <a:lnTo>
                    <a:pt x="374" y="185"/>
                  </a:lnTo>
                  <a:cubicBezTo>
                    <a:pt x="403" y="158"/>
                    <a:pt x="437" y="143"/>
                    <a:pt x="477" y="137"/>
                  </a:cubicBezTo>
                  <a:lnTo>
                    <a:pt x="477" y="127"/>
                  </a:lnTo>
                  <a:cubicBezTo>
                    <a:pt x="434" y="132"/>
                    <a:pt x="395" y="150"/>
                    <a:pt x="366" y="180"/>
                  </a:cubicBezTo>
                  <a:lnTo>
                    <a:pt x="360" y="174"/>
                  </a:lnTo>
                  <a:cubicBezTo>
                    <a:pt x="358" y="177"/>
                    <a:pt x="358" y="180"/>
                    <a:pt x="355" y="185"/>
                  </a:cubicBezTo>
                  <a:lnTo>
                    <a:pt x="360" y="188"/>
                  </a:lnTo>
                  <a:cubicBezTo>
                    <a:pt x="326" y="222"/>
                    <a:pt x="307" y="267"/>
                    <a:pt x="305" y="317"/>
                  </a:cubicBezTo>
                  <a:lnTo>
                    <a:pt x="249" y="317"/>
                  </a:lnTo>
                  <a:cubicBezTo>
                    <a:pt x="249" y="254"/>
                    <a:pt x="276" y="193"/>
                    <a:pt x="321" y="150"/>
                  </a:cubicBezTo>
                  <a:lnTo>
                    <a:pt x="339" y="166"/>
                  </a:lnTo>
                  <a:lnTo>
                    <a:pt x="342" y="166"/>
                  </a:lnTo>
                  <a:cubicBezTo>
                    <a:pt x="344" y="166"/>
                    <a:pt x="347" y="166"/>
                    <a:pt x="352" y="164"/>
                  </a:cubicBezTo>
                  <a:lnTo>
                    <a:pt x="331" y="143"/>
                  </a:lnTo>
                  <a:cubicBezTo>
                    <a:pt x="342" y="132"/>
                    <a:pt x="355" y="121"/>
                    <a:pt x="368" y="113"/>
                  </a:cubicBezTo>
                  <a:cubicBezTo>
                    <a:pt x="368" y="111"/>
                    <a:pt x="371" y="105"/>
                    <a:pt x="371" y="105"/>
                  </a:cubicBezTo>
                  <a:cubicBezTo>
                    <a:pt x="371" y="105"/>
                    <a:pt x="376" y="100"/>
                    <a:pt x="379" y="95"/>
                  </a:cubicBezTo>
                  <a:cubicBezTo>
                    <a:pt x="358" y="105"/>
                    <a:pt x="339" y="119"/>
                    <a:pt x="323" y="135"/>
                  </a:cubicBezTo>
                  <a:lnTo>
                    <a:pt x="284" y="97"/>
                  </a:lnTo>
                  <a:cubicBezTo>
                    <a:pt x="334" y="50"/>
                    <a:pt x="400" y="18"/>
                    <a:pt x="477" y="10"/>
                  </a:cubicBezTo>
                  <a:lnTo>
                    <a:pt x="477" y="7"/>
                  </a:lnTo>
                  <a:cubicBezTo>
                    <a:pt x="477" y="5"/>
                    <a:pt x="477" y="2"/>
                    <a:pt x="474" y="0"/>
                  </a:cubicBezTo>
                  <a:cubicBezTo>
                    <a:pt x="307" y="15"/>
                    <a:pt x="175" y="153"/>
                    <a:pt x="175" y="317"/>
                  </a:cubicBezTo>
                  <a:cubicBezTo>
                    <a:pt x="170" y="495"/>
                    <a:pt x="318" y="638"/>
                    <a:pt x="503" y="638"/>
                  </a:cubicBezTo>
                  <a:cubicBezTo>
                    <a:pt x="686" y="638"/>
                    <a:pt x="837" y="495"/>
                    <a:pt x="837" y="317"/>
                  </a:cubicBezTo>
                  <a:close/>
                  <a:moveTo>
                    <a:pt x="575" y="233"/>
                  </a:moveTo>
                  <a:lnTo>
                    <a:pt x="570" y="235"/>
                  </a:lnTo>
                  <a:lnTo>
                    <a:pt x="567" y="240"/>
                  </a:lnTo>
                  <a:lnTo>
                    <a:pt x="567" y="238"/>
                  </a:lnTo>
                  <a:lnTo>
                    <a:pt x="570" y="235"/>
                  </a:lnTo>
                  <a:lnTo>
                    <a:pt x="570" y="233"/>
                  </a:lnTo>
                  <a:lnTo>
                    <a:pt x="575" y="230"/>
                  </a:lnTo>
                  <a:lnTo>
                    <a:pt x="577" y="230"/>
                  </a:lnTo>
                  <a:lnTo>
                    <a:pt x="575" y="233"/>
                  </a:lnTo>
                  <a:close/>
                  <a:moveTo>
                    <a:pt x="564" y="238"/>
                  </a:moveTo>
                  <a:lnTo>
                    <a:pt x="556" y="240"/>
                  </a:lnTo>
                  <a:lnTo>
                    <a:pt x="559" y="243"/>
                  </a:lnTo>
                  <a:lnTo>
                    <a:pt x="564" y="240"/>
                  </a:lnTo>
                  <a:lnTo>
                    <a:pt x="567" y="240"/>
                  </a:lnTo>
                  <a:lnTo>
                    <a:pt x="564" y="238"/>
                  </a:lnTo>
                  <a:close/>
                  <a:moveTo>
                    <a:pt x="736" y="103"/>
                  </a:moveTo>
                  <a:cubicBezTo>
                    <a:pt x="792" y="158"/>
                    <a:pt x="824" y="233"/>
                    <a:pt x="826" y="312"/>
                  </a:cubicBezTo>
                  <a:lnTo>
                    <a:pt x="771" y="312"/>
                  </a:lnTo>
                  <a:cubicBezTo>
                    <a:pt x="771" y="272"/>
                    <a:pt x="760" y="233"/>
                    <a:pt x="742" y="201"/>
                  </a:cubicBezTo>
                  <a:lnTo>
                    <a:pt x="744" y="203"/>
                  </a:lnTo>
                  <a:lnTo>
                    <a:pt x="744" y="201"/>
                  </a:lnTo>
                  <a:lnTo>
                    <a:pt x="734" y="185"/>
                  </a:lnTo>
                  <a:lnTo>
                    <a:pt x="723" y="169"/>
                  </a:lnTo>
                  <a:lnTo>
                    <a:pt x="710" y="158"/>
                  </a:lnTo>
                  <a:lnTo>
                    <a:pt x="694" y="143"/>
                  </a:lnTo>
                  <a:lnTo>
                    <a:pt x="736" y="103"/>
                  </a:lnTo>
                  <a:close/>
                  <a:moveTo>
                    <a:pt x="665" y="172"/>
                  </a:moveTo>
                  <a:lnTo>
                    <a:pt x="678" y="172"/>
                  </a:lnTo>
                  <a:lnTo>
                    <a:pt x="681" y="174"/>
                  </a:lnTo>
                  <a:lnTo>
                    <a:pt x="678" y="180"/>
                  </a:lnTo>
                  <a:lnTo>
                    <a:pt x="697" y="190"/>
                  </a:lnTo>
                  <a:lnTo>
                    <a:pt x="699" y="190"/>
                  </a:lnTo>
                  <a:lnTo>
                    <a:pt x="723" y="217"/>
                  </a:lnTo>
                  <a:lnTo>
                    <a:pt x="734" y="214"/>
                  </a:lnTo>
                  <a:cubicBezTo>
                    <a:pt x="750" y="246"/>
                    <a:pt x="758" y="278"/>
                    <a:pt x="758" y="315"/>
                  </a:cubicBezTo>
                  <a:lnTo>
                    <a:pt x="702" y="315"/>
                  </a:lnTo>
                  <a:cubicBezTo>
                    <a:pt x="702" y="301"/>
                    <a:pt x="699" y="288"/>
                    <a:pt x="697" y="275"/>
                  </a:cubicBezTo>
                  <a:lnTo>
                    <a:pt x="699" y="272"/>
                  </a:lnTo>
                  <a:lnTo>
                    <a:pt x="702" y="256"/>
                  </a:lnTo>
                  <a:lnTo>
                    <a:pt x="699" y="238"/>
                  </a:lnTo>
                  <a:lnTo>
                    <a:pt x="694" y="217"/>
                  </a:lnTo>
                  <a:lnTo>
                    <a:pt x="678" y="195"/>
                  </a:lnTo>
                  <a:lnTo>
                    <a:pt x="681" y="198"/>
                  </a:lnTo>
                  <a:lnTo>
                    <a:pt x="683" y="195"/>
                  </a:lnTo>
                  <a:lnTo>
                    <a:pt x="670" y="188"/>
                  </a:lnTo>
                  <a:lnTo>
                    <a:pt x="670" y="190"/>
                  </a:lnTo>
                  <a:lnTo>
                    <a:pt x="683" y="206"/>
                  </a:lnTo>
                  <a:lnTo>
                    <a:pt x="691" y="219"/>
                  </a:lnTo>
                  <a:lnTo>
                    <a:pt x="697" y="233"/>
                  </a:lnTo>
                  <a:lnTo>
                    <a:pt x="699" y="240"/>
                  </a:lnTo>
                  <a:lnTo>
                    <a:pt x="702" y="256"/>
                  </a:lnTo>
                  <a:lnTo>
                    <a:pt x="697" y="256"/>
                  </a:lnTo>
                  <a:cubicBezTo>
                    <a:pt x="697" y="256"/>
                    <a:pt x="691" y="246"/>
                    <a:pt x="689" y="243"/>
                  </a:cubicBezTo>
                  <a:lnTo>
                    <a:pt x="691" y="240"/>
                  </a:lnTo>
                  <a:lnTo>
                    <a:pt x="686" y="235"/>
                  </a:lnTo>
                  <a:lnTo>
                    <a:pt x="686" y="230"/>
                  </a:lnTo>
                  <a:lnTo>
                    <a:pt x="683" y="225"/>
                  </a:lnTo>
                  <a:lnTo>
                    <a:pt x="678" y="225"/>
                  </a:lnTo>
                  <a:cubicBezTo>
                    <a:pt x="675" y="222"/>
                    <a:pt x="675" y="219"/>
                    <a:pt x="673" y="217"/>
                  </a:cubicBezTo>
                  <a:lnTo>
                    <a:pt x="675" y="214"/>
                  </a:lnTo>
                  <a:lnTo>
                    <a:pt x="673" y="211"/>
                  </a:lnTo>
                  <a:lnTo>
                    <a:pt x="668" y="214"/>
                  </a:lnTo>
                  <a:lnTo>
                    <a:pt x="670" y="206"/>
                  </a:lnTo>
                  <a:lnTo>
                    <a:pt x="668" y="203"/>
                  </a:lnTo>
                  <a:lnTo>
                    <a:pt x="665" y="209"/>
                  </a:lnTo>
                  <a:cubicBezTo>
                    <a:pt x="660" y="201"/>
                    <a:pt x="652" y="193"/>
                    <a:pt x="644" y="185"/>
                  </a:cubicBezTo>
                  <a:lnTo>
                    <a:pt x="665" y="172"/>
                  </a:lnTo>
                  <a:close/>
                  <a:moveTo>
                    <a:pt x="654" y="293"/>
                  </a:moveTo>
                  <a:lnTo>
                    <a:pt x="665" y="288"/>
                  </a:lnTo>
                  <a:lnTo>
                    <a:pt x="675" y="285"/>
                  </a:lnTo>
                  <a:lnTo>
                    <a:pt x="678" y="280"/>
                  </a:lnTo>
                  <a:lnTo>
                    <a:pt x="683" y="278"/>
                  </a:lnTo>
                  <a:lnTo>
                    <a:pt x="686" y="272"/>
                  </a:lnTo>
                  <a:lnTo>
                    <a:pt x="689" y="264"/>
                  </a:lnTo>
                  <a:cubicBezTo>
                    <a:pt x="689" y="267"/>
                    <a:pt x="691" y="270"/>
                    <a:pt x="691" y="272"/>
                  </a:cubicBezTo>
                  <a:lnTo>
                    <a:pt x="686" y="288"/>
                  </a:lnTo>
                  <a:lnTo>
                    <a:pt x="686" y="293"/>
                  </a:lnTo>
                  <a:lnTo>
                    <a:pt x="694" y="283"/>
                  </a:lnTo>
                  <a:cubicBezTo>
                    <a:pt x="697" y="291"/>
                    <a:pt x="697" y="301"/>
                    <a:pt x="697" y="309"/>
                  </a:cubicBezTo>
                  <a:lnTo>
                    <a:pt x="649" y="309"/>
                  </a:lnTo>
                  <a:lnTo>
                    <a:pt x="649" y="304"/>
                  </a:lnTo>
                  <a:lnTo>
                    <a:pt x="654" y="299"/>
                  </a:lnTo>
                  <a:lnTo>
                    <a:pt x="654" y="296"/>
                  </a:lnTo>
                  <a:lnTo>
                    <a:pt x="657" y="293"/>
                  </a:lnTo>
                  <a:lnTo>
                    <a:pt x="662" y="293"/>
                  </a:lnTo>
                  <a:lnTo>
                    <a:pt x="662" y="291"/>
                  </a:lnTo>
                  <a:lnTo>
                    <a:pt x="654" y="293"/>
                  </a:lnTo>
                  <a:close/>
                  <a:moveTo>
                    <a:pt x="588" y="259"/>
                  </a:moveTo>
                  <a:lnTo>
                    <a:pt x="593" y="259"/>
                  </a:lnTo>
                  <a:lnTo>
                    <a:pt x="588" y="256"/>
                  </a:lnTo>
                  <a:lnTo>
                    <a:pt x="591" y="246"/>
                  </a:lnTo>
                  <a:lnTo>
                    <a:pt x="596" y="240"/>
                  </a:lnTo>
                  <a:cubicBezTo>
                    <a:pt x="599" y="243"/>
                    <a:pt x="604" y="248"/>
                    <a:pt x="607" y="254"/>
                  </a:cubicBezTo>
                  <a:lnTo>
                    <a:pt x="604" y="259"/>
                  </a:lnTo>
                  <a:lnTo>
                    <a:pt x="599" y="256"/>
                  </a:lnTo>
                  <a:lnTo>
                    <a:pt x="593" y="256"/>
                  </a:lnTo>
                  <a:lnTo>
                    <a:pt x="596" y="259"/>
                  </a:lnTo>
                  <a:lnTo>
                    <a:pt x="599" y="259"/>
                  </a:lnTo>
                  <a:lnTo>
                    <a:pt x="596" y="264"/>
                  </a:lnTo>
                  <a:lnTo>
                    <a:pt x="593" y="262"/>
                  </a:lnTo>
                  <a:lnTo>
                    <a:pt x="588" y="259"/>
                  </a:lnTo>
                  <a:close/>
                  <a:moveTo>
                    <a:pt x="609" y="434"/>
                  </a:moveTo>
                  <a:lnTo>
                    <a:pt x="599" y="431"/>
                  </a:lnTo>
                  <a:lnTo>
                    <a:pt x="596" y="431"/>
                  </a:lnTo>
                  <a:lnTo>
                    <a:pt x="588" y="426"/>
                  </a:lnTo>
                  <a:lnTo>
                    <a:pt x="583" y="423"/>
                  </a:lnTo>
                  <a:lnTo>
                    <a:pt x="591" y="415"/>
                  </a:lnTo>
                  <a:lnTo>
                    <a:pt x="601" y="421"/>
                  </a:lnTo>
                  <a:lnTo>
                    <a:pt x="609" y="423"/>
                  </a:lnTo>
                  <a:lnTo>
                    <a:pt x="609" y="434"/>
                  </a:lnTo>
                  <a:close/>
                  <a:moveTo>
                    <a:pt x="644" y="193"/>
                  </a:moveTo>
                  <a:cubicBezTo>
                    <a:pt x="652" y="203"/>
                    <a:pt x="660" y="211"/>
                    <a:pt x="668" y="225"/>
                  </a:cubicBezTo>
                  <a:lnTo>
                    <a:pt x="662" y="225"/>
                  </a:lnTo>
                  <a:lnTo>
                    <a:pt x="662" y="233"/>
                  </a:lnTo>
                  <a:lnTo>
                    <a:pt x="675" y="240"/>
                  </a:lnTo>
                  <a:lnTo>
                    <a:pt x="683" y="264"/>
                  </a:lnTo>
                  <a:lnTo>
                    <a:pt x="681" y="267"/>
                  </a:lnTo>
                  <a:lnTo>
                    <a:pt x="675" y="270"/>
                  </a:lnTo>
                  <a:lnTo>
                    <a:pt x="675" y="278"/>
                  </a:lnTo>
                  <a:lnTo>
                    <a:pt x="673" y="280"/>
                  </a:lnTo>
                  <a:lnTo>
                    <a:pt x="670" y="283"/>
                  </a:lnTo>
                  <a:lnTo>
                    <a:pt x="668" y="283"/>
                  </a:lnTo>
                  <a:lnTo>
                    <a:pt x="662" y="283"/>
                  </a:lnTo>
                  <a:lnTo>
                    <a:pt x="665" y="278"/>
                  </a:lnTo>
                  <a:lnTo>
                    <a:pt x="668" y="267"/>
                  </a:lnTo>
                  <a:lnTo>
                    <a:pt x="670" y="264"/>
                  </a:lnTo>
                  <a:lnTo>
                    <a:pt x="660" y="254"/>
                  </a:lnTo>
                  <a:lnTo>
                    <a:pt x="652" y="256"/>
                  </a:lnTo>
                  <a:lnTo>
                    <a:pt x="649" y="264"/>
                  </a:lnTo>
                  <a:lnTo>
                    <a:pt x="644" y="270"/>
                  </a:lnTo>
                  <a:lnTo>
                    <a:pt x="638" y="264"/>
                  </a:lnTo>
                  <a:lnTo>
                    <a:pt x="636" y="259"/>
                  </a:lnTo>
                  <a:lnTo>
                    <a:pt x="638" y="256"/>
                  </a:lnTo>
                  <a:lnTo>
                    <a:pt x="641" y="259"/>
                  </a:lnTo>
                  <a:lnTo>
                    <a:pt x="644" y="259"/>
                  </a:lnTo>
                  <a:lnTo>
                    <a:pt x="644" y="254"/>
                  </a:lnTo>
                  <a:lnTo>
                    <a:pt x="641" y="254"/>
                  </a:lnTo>
                  <a:lnTo>
                    <a:pt x="641" y="256"/>
                  </a:lnTo>
                  <a:lnTo>
                    <a:pt x="638" y="256"/>
                  </a:lnTo>
                  <a:lnTo>
                    <a:pt x="625" y="243"/>
                  </a:lnTo>
                  <a:lnTo>
                    <a:pt x="620" y="240"/>
                  </a:lnTo>
                  <a:lnTo>
                    <a:pt x="622" y="238"/>
                  </a:lnTo>
                  <a:lnTo>
                    <a:pt x="617" y="238"/>
                  </a:lnTo>
                  <a:lnTo>
                    <a:pt x="620" y="240"/>
                  </a:lnTo>
                  <a:lnTo>
                    <a:pt x="615" y="240"/>
                  </a:lnTo>
                  <a:cubicBezTo>
                    <a:pt x="612" y="240"/>
                    <a:pt x="609" y="235"/>
                    <a:pt x="604" y="230"/>
                  </a:cubicBezTo>
                  <a:lnTo>
                    <a:pt x="644" y="193"/>
                  </a:lnTo>
                  <a:close/>
                  <a:moveTo>
                    <a:pt x="625" y="428"/>
                  </a:moveTo>
                  <a:lnTo>
                    <a:pt x="620" y="423"/>
                  </a:lnTo>
                  <a:lnTo>
                    <a:pt x="625" y="418"/>
                  </a:lnTo>
                  <a:lnTo>
                    <a:pt x="630" y="407"/>
                  </a:lnTo>
                  <a:lnTo>
                    <a:pt x="628" y="405"/>
                  </a:lnTo>
                  <a:lnTo>
                    <a:pt x="630" y="397"/>
                  </a:lnTo>
                  <a:lnTo>
                    <a:pt x="630" y="391"/>
                  </a:lnTo>
                  <a:lnTo>
                    <a:pt x="628" y="383"/>
                  </a:lnTo>
                  <a:lnTo>
                    <a:pt x="622" y="381"/>
                  </a:lnTo>
                  <a:lnTo>
                    <a:pt x="620" y="383"/>
                  </a:lnTo>
                  <a:lnTo>
                    <a:pt x="617" y="383"/>
                  </a:lnTo>
                  <a:cubicBezTo>
                    <a:pt x="622" y="378"/>
                    <a:pt x="625" y="370"/>
                    <a:pt x="628" y="365"/>
                  </a:cubicBezTo>
                  <a:lnTo>
                    <a:pt x="633" y="362"/>
                  </a:lnTo>
                  <a:lnTo>
                    <a:pt x="636" y="360"/>
                  </a:lnTo>
                  <a:lnTo>
                    <a:pt x="638" y="362"/>
                  </a:lnTo>
                  <a:lnTo>
                    <a:pt x="641" y="360"/>
                  </a:lnTo>
                  <a:lnTo>
                    <a:pt x="638" y="357"/>
                  </a:lnTo>
                  <a:lnTo>
                    <a:pt x="641" y="357"/>
                  </a:lnTo>
                  <a:lnTo>
                    <a:pt x="646" y="360"/>
                  </a:lnTo>
                  <a:lnTo>
                    <a:pt x="654" y="360"/>
                  </a:lnTo>
                  <a:lnTo>
                    <a:pt x="660" y="357"/>
                  </a:lnTo>
                  <a:lnTo>
                    <a:pt x="673" y="354"/>
                  </a:lnTo>
                  <a:lnTo>
                    <a:pt x="670" y="349"/>
                  </a:lnTo>
                  <a:lnTo>
                    <a:pt x="670" y="344"/>
                  </a:lnTo>
                  <a:lnTo>
                    <a:pt x="678" y="346"/>
                  </a:lnTo>
                  <a:lnTo>
                    <a:pt x="681" y="344"/>
                  </a:lnTo>
                  <a:lnTo>
                    <a:pt x="678" y="338"/>
                  </a:lnTo>
                  <a:lnTo>
                    <a:pt x="670" y="341"/>
                  </a:lnTo>
                  <a:lnTo>
                    <a:pt x="660" y="338"/>
                  </a:lnTo>
                  <a:lnTo>
                    <a:pt x="652" y="325"/>
                  </a:lnTo>
                  <a:lnTo>
                    <a:pt x="694" y="325"/>
                  </a:lnTo>
                  <a:cubicBezTo>
                    <a:pt x="691" y="370"/>
                    <a:pt x="673" y="413"/>
                    <a:pt x="641" y="444"/>
                  </a:cubicBezTo>
                  <a:lnTo>
                    <a:pt x="636" y="439"/>
                  </a:lnTo>
                  <a:lnTo>
                    <a:pt x="638" y="431"/>
                  </a:lnTo>
                  <a:lnTo>
                    <a:pt x="633" y="415"/>
                  </a:lnTo>
                  <a:lnTo>
                    <a:pt x="625" y="428"/>
                  </a:lnTo>
                  <a:close/>
                  <a:moveTo>
                    <a:pt x="636" y="521"/>
                  </a:moveTo>
                  <a:lnTo>
                    <a:pt x="633" y="516"/>
                  </a:lnTo>
                  <a:lnTo>
                    <a:pt x="641" y="511"/>
                  </a:lnTo>
                  <a:lnTo>
                    <a:pt x="641" y="508"/>
                  </a:lnTo>
                  <a:lnTo>
                    <a:pt x="636" y="505"/>
                  </a:lnTo>
                  <a:lnTo>
                    <a:pt x="641" y="495"/>
                  </a:lnTo>
                  <a:lnTo>
                    <a:pt x="649" y="484"/>
                  </a:lnTo>
                  <a:lnTo>
                    <a:pt x="641" y="476"/>
                  </a:lnTo>
                  <a:lnTo>
                    <a:pt x="636" y="476"/>
                  </a:lnTo>
                  <a:lnTo>
                    <a:pt x="633" y="471"/>
                  </a:lnTo>
                  <a:cubicBezTo>
                    <a:pt x="636" y="468"/>
                    <a:pt x="638" y="466"/>
                    <a:pt x="644" y="463"/>
                  </a:cubicBezTo>
                  <a:lnTo>
                    <a:pt x="683" y="500"/>
                  </a:lnTo>
                  <a:cubicBezTo>
                    <a:pt x="665" y="508"/>
                    <a:pt x="649" y="521"/>
                    <a:pt x="630" y="532"/>
                  </a:cubicBezTo>
                  <a:lnTo>
                    <a:pt x="636" y="521"/>
                  </a:lnTo>
                  <a:close/>
                  <a:moveTo>
                    <a:pt x="681" y="481"/>
                  </a:moveTo>
                  <a:lnTo>
                    <a:pt x="686" y="476"/>
                  </a:lnTo>
                  <a:lnTo>
                    <a:pt x="681" y="455"/>
                  </a:lnTo>
                  <a:lnTo>
                    <a:pt x="678" y="455"/>
                  </a:lnTo>
                  <a:lnTo>
                    <a:pt x="681" y="452"/>
                  </a:lnTo>
                  <a:lnTo>
                    <a:pt x="673" y="450"/>
                  </a:lnTo>
                  <a:lnTo>
                    <a:pt x="670" y="458"/>
                  </a:lnTo>
                  <a:lnTo>
                    <a:pt x="670" y="466"/>
                  </a:lnTo>
                  <a:lnTo>
                    <a:pt x="668" y="468"/>
                  </a:lnTo>
                  <a:lnTo>
                    <a:pt x="652" y="452"/>
                  </a:lnTo>
                  <a:cubicBezTo>
                    <a:pt x="686" y="418"/>
                    <a:pt x="705" y="376"/>
                    <a:pt x="707" y="325"/>
                  </a:cubicBezTo>
                  <a:lnTo>
                    <a:pt x="763" y="325"/>
                  </a:lnTo>
                  <a:cubicBezTo>
                    <a:pt x="760" y="389"/>
                    <a:pt x="734" y="447"/>
                    <a:pt x="691" y="489"/>
                  </a:cubicBezTo>
                  <a:lnTo>
                    <a:pt x="681" y="481"/>
                  </a:lnTo>
                  <a:close/>
                  <a:moveTo>
                    <a:pt x="694" y="495"/>
                  </a:moveTo>
                  <a:cubicBezTo>
                    <a:pt x="739" y="450"/>
                    <a:pt x="768" y="389"/>
                    <a:pt x="768" y="323"/>
                  </a:cubicBezTo>
                  <a:lnTo>
                    <a:pt x="824" y="323"/>
                  </a:lnTo>
                  <a:cubicBezTo>
                    <a:pt x="821" y="405"/>
                    <a:pt x="787" y="476"/>
                    <a:pt x="731" y="532"/>
                  </a:cubicBezTo>
                  <a:lnTo>
                    <a:pt x="694" y="495"/>
                  </a:lnTo>
                  <a:close/>
                  <a:moveTo>
                    <a:pt x="366" y="444"/>
                  </a:moveTo>
                  <a:cubicBezTo>
                    <a:pt x="363" y="442"/>
                    <a:pt x="358" y="436"/>
                    <a:pt x="355" y="431"/>
                  </a:cubicBezTo>
                  <a:lnTo>
                    <a:pt x="358" y="418"/>
                  </a:lnTo>
                  <a:lnTo>
                    <a:pt x="352" y="405"/>
                  </a:lnTo>
                  <a:lnTo>
                    <a:pt x="350" y="383"/>
                  </a:lnTo>
                  <a:lnTo>
                    <a:pt x="344" y="370"/>
                  </a:lnTo>
                  <a:lnTo>
                    <a:pt x="347" y="362"/>
                  </a:lnTo>
                  <a:lnTo>
                    <a:pt x="339" y="349"/>
                  </a:lnTo>
                  <a:lnTo>
                    <a:pt x="331" y="346"/>
                  </a:lnTo>
                  <a:lnTo>
                    <a:pt x="334" y="338"/>
                  </a:lnTo>
                  <a:lnTo>
                    <a:pt x="331" y="333"/>
                  </a:lnTo>
                  <a:lnTo>
                    <a:pt x="334" y="325"/>
                  </a:lnTo>
                  <a:lnTo>
                    <a:pt x="342" y="325"/>
                  </a:lnTo>
                  <a:lnTo>
                    <a:pt x="344" y="320"/>
                  </a:lnTo>
                  <a:lnTo>
                    <a:pt x="358" y="320"/>
                  </a:lnTo>
                  <a:lnTo>
                    <a:pt x="360" y="323"/>
                  </a:lnTo>
                  <a:lnTo>
                    <a:pt x="358" y="336"/>
                  </a:lnTo>
                  <a:lnTo>
                    <a:pt x="355" y="338"/>
                  </a:lnTo>
                  <a:lnTo>
                    <a:pt x="360" y="349"/>
                  </a:lnTo>
                  <a:lnTo>
                    <a:pt x="358" y="352"/>
                  </a:lnTo>
                  <a:lnTo>
                    <a:pt x="355" y="349"/>
                  </a:lnTo>
                  <a:lnTo>
                    <a:pt x="358" y="354"/>
                  </a:lnTo>
                  <a:lnTo>
                    <a:pt x="360" y="362"/>
                  </a:lnTo>
                  <a:lnTo>
                    <a:pt x="363" y="362"/>
                  </a:lnTo>
                  <a:lnTo>
                    <a:pt x="363" y="357"/>
                  </a:lnTo>
                  <a:lnTo>
                    <a:pt x="360" y="354"/>
                  </a:lnTo>
                  <a:lnTo>
                    <a:pt x="360" y="349"/>
                  </a:lnTo>
                  <a:lnTo>
                    <a:pt x="360" y="341"/>
                  </a:lnTo>
                  <a:lnTo>
                    <a:pt x="363" y="325"/>
                  </a:lnTo>
                  <a:lnTo>
                    <a:pt x="360" y="320"/>
                  </a:lnTo>
                  <a:lnTo>
                    <a:pt x="368" y="320"/>
                  </a:lnTo>
                  <a:cubicBezTo>
                    <a:pt x="371" y="352"/>
                    <a:pt x="384" y="381"/>
                    <a:pt x="405" y="405"/>
                  </a:cubicBezTo>
                  <a:lnTo>
                    <a:pt x="366" y="444"/>
                  </a:lnTo>
                  <a:close/>
                  <a:moveTo>
                    <a:pt x="329" y="341"/>
                  </a:moveTo>
                  <a:lnTo>
                    <a:pt x="323" y="349"/>
                  </a:lnTo>
                  <a:lnTo>
                    <a:pt x="315" y="349"/>
                  </a:lnTo>
                  <a:cubicBezTo>
                    <a:pt x="313" y="341"/>
                    <a:pt x="313" y="333"/>
                    <a:pt x="313" y="325"/>
                  </a:cubicBezTo>
                  <a:lnTo>
                    <a:pt x="329" y="325"/>
                  </a:lnTo>
                  <a:lnTo>
                    <a:pt x="326" y="338"/>
                  </a:lnTo>
                  <a:lnTo>
                    <a:pt x="329" y="341"/>
                  </a:lnTo>
                  <a:close/>
                  <a:moveTo>
                    <a:pt x="347" y="307"/>
                  </a:moveTo>
                  <a:lnTo>
                    <a:pt x="347" y="296"/>
                  </a:lnTo>
                  <a:lnTo>
                    <a:pt x="352" y="293"/>
                  </a:lnTo>
                  <a:lnTo>
                    <a:pt x="363" y="296"/>
                  </a:lnTo>
                  <a:lnTo>
                    <a:pt x="366" y="299"/>
                  </a:lnTo>
                  <a:cubicBezTo>
                    <a:pt x="366" y="304"/>
                    <a:pt x="363" y="312"/>
                    <a:pt x="363" y="317"/>
                  </a:cubicBezTo>
                  <a:lnTo>
                    <a:pt x="350" y="317"/>
                  </a:lnTo>
                  <a:lnTo>
                    <a:pt x="347" y="307"/>
                  </a:lnTo>
                  <a:close/>
                  <a:moveTo>
                    <a:pt x="403" y="346"/>
                  </a:moveTo>
                  <a:lnTo>
                    <a:pt x="405" y="346"/>
                  </a:lnTo>
                  <a:lnTo>
                    <a:pt x="413" y="352"/>
                  </a:lnTo>
                  <a:lnTo>
                    <a:pt x="411" y="354"/>
                  </a:lnTo>
                  <a:lnTo>
                    <a:pt x="419" y="360"/>
                  </a:lnTo>
                  <a:lnTo>
                    <a:pt x="419" y="354"/>
                  </a:lnTo>
                  <a:lnTo>
                    <a:pt x="424" y="346"/>
                  </a:lnTo>
                  <a:lnTo>
                    <a:pt x="429" y="352"/>
                  </a:lnTo>
                  <a:lnTo>
                    <a:pt x="434" y="357"/>
                  </a:lnTo>
                  <a:lnTo>
                    <a:pt x="427" y="360"/>
                  </a:lnTo>
                  <a:lnTo>
                    <a:pt x="429" y="368"/>
                  </a:lnTo>
                  <a:lnTo>
                    <a:pt x="434" y="365"/>
                  </a:lnTo>
                  <a:lnTo>
                    <a:pt x="434" y="362"/>
                  </a:lnTo>
                  <a:lnTo>
                    <a:pt x="440" y="360"/>
                  </a:lnTo>
                  <a:lnTo>
                    <a:pt x="442" y="349"/>
                  </a:lnTo>
                  <a:cubicBezTo>
                    <a:pt x="445" y="357"/>
                    <a:pt x="450" y="362"/>
                    <a:pt x="456" y="368"/>
                  </a:cubicBezTo>
                  <a:lnTo>
                    <a:pt x="416" y="405"/>
                  </a:lnTo>
                  <a:cubicBezTo>
                    <a:pt x="397" y="386"/>
                    <a:pt x="384" y="362"/>
                    <a:pt x="382" y="336"/>
                  </a:cubicBezTo>
                  <a:lnTo>
                    <a:pt x="389" y="344"/>
                  </a:lnTo>
                  <a:lnTo>
                    <a:pt x="397" y="344"/>
                  </a:lnTo>
                  <a:lnTo>
                    <a:pt x="403" y="346"/>
                  </a:lnTo>
                  <a:close/>
                  <a:moveTo>
                    <a:pt x="403" y="230"/>
                  </a:moveTo>
                  <a:cubicBezTo>
                    <a:pt x="395" y="238"/>
                    <a:pt x="387" y="248"/>
                    <a:pt x="382" y="259"/>
                  </a:cubicBezTo>
                  <a:lnTo>
                    <a:pt x="379" y="259"/>
                  </a:lnTo>
                  <a:lnTo>
                    <a:pt x="374" y="262"/>
                  </a:lnTo>
                  <a:lnTo>
                    <a:pt x="371" y="262"/>
                  </a:lnTo>
                  <a:lnTo>
                    <a:pt x="366" y="267"/>
                  </a:lnTo>
                  <a:lnTo>
                    <a:pt x="374" y="267"/>
                  </a:lnTo>
                  <a:lnTo>
                    <a:pt x="379" y="264"/>
                  </a:lnTo>
                  <a:lnTo>
                    <a:pt x="379" y="267"/>
                  </a:lnTo>
                  <a:lnTo>
                    <a:pt x="374" y="270"/>
                  </a:lnTo>
                  <a:lnTo>
                    <a:pt x="371" y="270"/>
                  </a:lnTo>
                  <a:lnTo>
                    <a:pt x="363" y="275"/>
                  </a:lnTo>
                  <a:lnTo>
                    <a:pt x="355" y="275"/>
                  </a:lnTo>
                  <a:lnTo>
                    <a:pt x="342" y="296"/>
                  </a:lnTo>
                  <a:lnTo>
                    <a:pt x="344" y="301"/>
                  </a:lnTo>
                  <a:lnTo>
                    <a:pt x="339" y="309"/>
                  </a:lnTo>
                  <a:lnTo>
                    <a:pt x="339" y="317"/>
                  </a:lnTo>
                  <a:lnTo>
                    <a:pt x="315" y="317"/>
                  </a:lnTo>
                  <a:cubicBezTo>
                    <a:pt x="313" y="267"/>
                    <a:pt x="331" y="225"/>
                    <a:pt x="363" y="193"/>
                  </a:cubicBezTo>
                  <a:lnTo>
                    <a:pt x="403" y="230"/>
                  </a:lnTo>
                  <a:close/>
                  <a:moveTo>
                    <a:pt x="313" y="474"/>
                  </a:moveTo>
                  <a:lnTo>
                    <a:pt x="326" y="481"/>
                  </a:lnTo>
                  <a:lnTo>
                    <a:pt x="329" y="484"/>
                  </a:lnTo>
                  <a:lnTo>
                    <a:pt x="321" y="492"/>
                  </a:lnTo>
                  <a:lnTo>
                    <a:pt x="307" y="479"/>
                  </a:lnTo>
                  <a:lnTo>
                    <a:pt x="313" y="474"/>
                  </a:lnTo>
                  <a:close/>
                  <a:moveTo>
                    <a:pt x="299" y="325"/>
                  </a:moveTo>
                  <a:lnTo>
                    <a:pt x="299" y="341"/>
                  </a:lnTo>
                  <a:lnTo>
                    <a:pt x="292" y="344"/>
                  </a:lnTo>
                  <a:lnTo>
                    <a:pt x="289" y="349"/>
                  </a:lnTo>
                  <a:lnTo>
                    <a:pt x="276" y="365"/>
                  </a:lnTo>
                  <a:lnTo>
                    <a:pt x="276" y="389"/>
                  </a:lnTo>
                  <a:lnTo>
                    <a:pt x="262" y="394"/>
                  </a:lnTo>
                  <a:lnTo>
                    <a:pt x="254" y="394"/>
                  </a:lnTo>
                  <a:cubicBezTo>
                    <a:pt x="246" y="373"/>
                    <a:pt x="244" y="349"/>
                    <a:pt x="241" y="325"/>
                  </a:cubicBezTo>
                  <a:lnTo>
                    <a:pt x="299" y="325"/>
                  </a:lnTo>
                  <a:close/>
                  <a:moveTo>
                    <a:pt x="244" y="391"/>
                  </a:moveTo>
                  <a:lnTo>
                    <a:pt x="241" y="389"/>
                  </a:lnTo>
                  <a:lnTo>
                    <a:pt x="225" y="386"/>
                  </a:lnTo>
                  <a:lnTo>
                    <a:pt x="231" y="391"/>
                  </a:lnTo>
                  <a:lnTo>
                    <a:pt x="217" y="389"/>
                  </a:lnTo>
                  <a:lnTo>
                    <a:pt x="220" y="386"/>
                  </a:lnTo>
                  <a:lnTo>
                    <a:pt x="217" y="383"/>
                  </a:lnTo>
                  <a:lnTo>
                    <a:pt x="207" y="389"/>
                  </a:lnTo>
                  <a:lnTo>
                    <a:pt x="204" y="394"/>
                  </a:lnTo>
                  <a:lnTo>
                    <a:pt x="207" y="410"/>
                  </a:lnTo>
                  <a:lnTo>
                    <a:pt x="217" y="436"/>
                  </a:lnTo>
                  <a:lnTo>
                    <a:pt x="223" y="444"/>
                  </a:lnTo>
                  <a:lnTo>
                    <a:pt x="225" y="444"/>
                  </a:lnTo>
                  <a:lnTo>
                    <a:pt x="217" y="428"/>
                  </a:lnTo>
                  <a:lnTo>
                    <a:pt x="215" y="421"/>
                  </a:lnTo>
                  <a:lnTo>
                    <a:pt x="217" y="418"/>
                  </a:lnTo>
                  <a:lnTo>
                    <a:pt x="217" y="413"/>
                  </a:lnTo>
                  <a:lnTo>
                    <a:pt x="223" y="413"/>
                  </a:lnTo>
                  <a:lnTo>
                    <a:pt x="231" y="426"/>
                  </a:lnTo>
                  <a:lnTo>
                    <a:pt x="233" y="426"/>
                  </a:lnTo>
                  <a:lnTo>
                    <a:pt x="233" y="418"/>
                  </a:lnTo>
                  <a:lnTo>
                    <a:pt x="236" y="421"/>
                  </a:lnTo>
                  <a:lnTo>
                    <a:pt x="236" y="426"/>
                  </a:lnTo>
                  <a:lnTo>
                    <a:pt x="244" y="428"/>
                  </a:lnTo>
                  <a:lnTo>
                    <a:pt x="246" y="426"/>
                  </a:lnTo>
                  <a:lnTo>
                    <a:pt x="246" y="431"/>
                  </a:lnTo>
                  <a:lnTo>
                    <a:pt x="249" y="436"/>
                  </a:lnTo>
                  <a:lnTo>
                    <a:pt x="254" y="436"/>
                  </a:lnTo>
                  <a:lnTo>
                    <a:pt x="265" y="452"/>
                  </a:lnTo>
                  <a:lnTo>
                    <a:pt x="270" y="455"/>
                  </a:lnTo>
                  <a:lnTo>
                    <a:pt x="273" y="447"/>
                  </a:lnTo>
                  <a:cubicBezTo>
                    <a:pt x="284" y="463"/>
                    <a:pt x="297" y="479"/>
                    <a:pt x="310" y="495"/>
                  </a:cubicBezTo>
                  <a:lnTo>
                    <a:pt x="270" y="532"/>
                  </a:lnTo>
                  <a:cubicBezTo>
                    <a:pt x="215" y="476"/>
                    <a:pt x="180" y="405"/>
                    <a:pt x="178" y="323"/>
                  </a:cubicBezTo>
                  <a:lnTo>
                    <a:pt x="233" y="323"/>
                  </a:lnTo>
                  <a:cubicBezTo>
                    <a:pt x="236" y="349"/>
                    <a:pt x="239" y="370"/>
                    <a:pt x="246" y="391"/>
                  </a:cubicBezTo>
                  <a:lnTo>
                    <a:pt x="244" y="391"/>
                  </a:lnTo>
                  <a:close/>
                  <a:moveTo>
                    <a:pt x="310" y="140"/>
                  </a:moveTo>
                  <a:cubicBezTo>
                    <a:pt x="265" y="185"/>
                    <a:pt x="236" y="246"/>
                    <a:pt x="236" y="315"/>
                  </a:cubicBezTo>
                  <a:lnTo>
                    <a:pt x="180" y="315"/>
                  </a:lnTo>
                  <a:cubicBezTo>
                    <a:pt x="180" y="233"/>
                    <a:pt x="215" y="158"/>
                    <a:pt x="270" y="103"/>
                  </a:cubicBezTo>
                  <a:lnTo>
                    <a:pt x="310" y="140"/>
                  </a:lnTo>
                  <a:close/>
                  <a:moveTo>
                    <a:pt x="668" y="84"/>
                  </a:moveTo>
                  <a:lnTo>
                    <a:pt x="665" y="79"/>
                  </a:lnTo>
                  <a:lnTo>
                    <a:pt x="657" y="76"/>
                  </a:lnTo>
                  <a:lnTo>
                    <a:pt x="652" y="82"/>
                  </a:lnTo>
                  <a:lnTo>
                    <a:pt x="660" y="84"/>
                  </a:lnTo>
                  <a:lnTo>
                    <a:pt x="668" y="90"/>
                  </a:lnTo>
                  <a:lnTo>
                    <a:pt x="668" y="84"/>
                  </a:lnTo>
                  <a:close/>
                  <a:moveTo>
                    <a:pt x="633" y="233"/>
                  </a:moveTo>
                  <a:lnTo>
                    <a:pt x="633" y="238"/>
                  </a:lnTo>
                  <a:lnTo>
                    <a:pt x="644" y="235"/>
                  </a:lnTo>
                  <a:lnTo>
                    <a:pt x="646" y="230"/>
                  </a:lnTo>
                  <a:lnTo>
                    <a:pt x="641" y="222"/>
                  </a:lnTo>
                  <a:lnTo>
                    <a:pt x="644" y="217"/>
                  </a:lnTo>
                  <a:lnTo>
                    <a:pt x="652" y="222"/>
                  </a:lnTo>
                  <a:lnTo>
                    <a:pt x="649" y="219"/>
                  </a:lnTo>
                  <a:lnTo>
                    <a:pt x="652" y="217"/>
                  </a:lnTo>
                  <a:lnTo>
                    <a:pt x="649" y="211"/>
                  </a:lnTo>
                  <a:lnTo>
                    <a:pt x="641" y="217"/>
                  </a:lnTo>
                  <a:lnTo>
                    <a:pt x="638" y="222"/>
                  </a:lnTo>
                  <a:lnTo>
                    <a:pt x="636" y="227"/>
                  </a:lnTo>
                  <a:lnTo>
                    <a:pt x="638" y="233"/>
                  </a:lnTo>
                  <a:lnTo>
                    <a:pt x="638" y="235"/>
                  </a:lnTo>
                  <a:lnTo>
                    <a:pt x="633" y="233"/>
                  </a:lnTo>
                  <a:close/>
                  <a:moveTo>
                    <a:pt x="236" y="468"/>
                  </a:moveTo>
                  <a:lnTo>
                    <a:pt x="231" y="455"/>
                  </a:lnTo>
                  <a:lnTo>
                    <a:pt x="225" y="452"/>
                  </a:lnTo>
                  <a:lnTo>
                    <a:pt x="236" y="468"/>
                  </a:lnTo>
                  <a:close/>
                  <a:moveTo>
                    <a:pt x="477" y="291"/>
                  </a:moveTo>
                  <a:lnTo>
                    <a:pt x="477" y="288"/>
                  </a:lnTo>
                  <a:lnTo>
                    <a:pt x="472" y="283"/>
                  </a:lnTo>
                  <a:lnTo>
                    <a:pt x="474" y="278"/>
                  </a:lnTo>
                  <a:lnTo>
                    <a:pt x="477" y="278"/>
                  </a:lnTo>
                  <a:lnTo>
                    <a:pt x="477" y="254"/>
                  </a:lnTo>
                  <a:cubicBezTo>
                    <a:pt x="466" y="256"/>
                    <a:pt x="461" y="262"/>
                    <a:pt x="461" y="270"/>
                  </a:cubicBezTo>
                  <a:cubicBezTo>
                    <a:pt x="461" y="278"/>
                    <a:pt x="466" y="285"/>
                    <a:pt x="477" y="2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393">
              <a:extLst>
                <a:ext uri="{FF2B5EF4-FFF2-40B4-BE49-F238E27FC236}">
                  <a16:creationId xmlns:a16="http://schemas.microsoft.com/office/drawing/2014/main" id="{FEB83AF8-C8B4-4837-9C05-241B12B663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2749" y="6489696"/>
              <a:ext cx="15875" cy="23813"/>
            </a:xfrm>
            <a:custGeom>
              <a:avLst/>
              <a:gdLst>
                <a:gd name="T0" fmla="*/ 14767 w 43"/>
                <a:gd name="T1" fmla="*/ 23447 h 65"/>
                <a:gd name="T2" fmla="*/ 0 w 43"/>
                <a:gd name="T3" fmla="*/ 0 h 65"/>
                <a:gd name="T4" fmla="*/ 0 w 43"/>
                <a:gd name="T5" fmla="*/ 7693 h 65"/>
                <a:gd name="T6" fmla="*/ 14767 w 43"/>
                <a:gd name="T7" fmla="*/ 23447 h 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65">
                  <a:moveTo>
                    <a:pt x="40" y="64"/>
                  </a:moveTo>
                  <a:cubicBezTo>
                    <a:pt x="42" y="27"/>
                    <a:pt x="21" y="11"/>
                    <a:pt x="0" y="0"/>
                  </a:cubicBezTo>
                  <a:lnTo>
                    <a:pt x="0" y="21"/>
                  </a:lnTo>
                  <a:cubicBezTo>
                    <a:pt x="16" y="29"/>
                    <a:pt x="32" y="43"/>
                    <a:pt x="40" y="6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394">
              <a:extLst>
                <a:ext uri="{FF2B5EF4-FFF2-40B4-BE49-F238E27FC236}">
                  <a16:creationId xmlns:a16="http://schemas.microsoft.com/office/drawing/2014/main" id="{10A1D659-5CEF-4957-B60E-A4F67897B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1474" y="6334121"/>
              <a:ext cx="84137" cy="106363"/>
            </a:xfrm>
            <a:custGeom>
              <a:avLst/>
              <a:gdLst>
                <a:gd name="T0" fmla="*/ 52948 w 232"/>
                <a:gd name="T1" fmla="*/ 716 h 297"/>
                <a:gd name="T2" fmla="*/ 46058 w 232"/>
                <a:gd name="T3" fmla="*/ 0 h 297"/>
                <a:gd name="T4" fmla="*/ 46058 w 232"/>
                <a:gd name="T5" fmla="*/ 5372 h 297"/>
                <a:gd name="T6" fmla="*/ 46058 w 232"/>
                <a:gd name="T7" fmla="*/ 12176 h 297"/>
                <a:gd name="T8" fmla="*/ 50047 w 232"/>
                <a:gd name="T9" fmla="*/ 13251 h 297"/>
                <a:gd name="T10" fmla="*/ 67455 w 232"/>
                <a:gd name="T11" fmla="*/ 30082 h 297"/>
                <a:gd name="T12" fmla="*/ 45332 w 232"/>
                <a:gd name="T13" fmla="*/ 49063 h 297"/>
                <a:gd name="T14" fmla="*/ 41343 w 232"/>
                <a:gd name="T15" fmla="*/ 50137 h 297"/>
                <a:gd name="T16" fmla="*/ 29738 w 232"/>
                <a:gd name="T17" fmla="*/ 53002 h 297"/>
                <a:gd name="T18" fmla="*/ 26111 w 232"/>
                <a:gd name="T19" fmla="*/ 53719 h 297"/>
                <a:gd name="T20" fmla="*/ 0 w 232"/>
                <a:gd name="T21" fmla="*/ 80578 h 297"/>
                <a:gd name="T22" fmla="*/ 27199 w 232"/>
                <a:gd name="T23" fmla="*/ 106005 h 297"/>
                <a:gd name="T24" fmla="*/ 27199 w 232"/>
                <a:gd name="T25" fmla="*/ 91680 h 297"/>
                <a:gd name="T26" fmla="*/ 17408 w 232"/>
                <a:gd name="T27" fmla="*/ 80578 h 297"/>
                <a:gd name="T28" fmla="*/ 27199 w 232"/>
                <a:gd name="T29" fmla="*/ 69118 h 297"/>
                <a:gd name="T30" fmla="*/ 30826 w 232"/>
                <a:gd name="T31" fmla="*/ 67327 h 297"/>
                <a:gd name="T32" fmla="*/ 41343 w 232"/>
                <a:gd name="T33" fmla="*/ 64462 h 297"/>
                <a:gd name="T34" fmla="*/ 45332 w 232"/>
                <a:gd name="T35" fmla="*/ 63388 h 297"/>
                <a:gd name="T36" fmla="*/ 83774 w 232"/>
                <a:gd name="T37" fmla="*/ 30082 h 297"/>
                <a:gd name="T38" fmla="*/ 52948 w 232"/>
                <a:gd name="T39" fmla="*/ 716 h 2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32" h="297">
                  <a:moveTo>
                    <a:pt x="146" y="2"/>
                  </a:moveTo>
                  <a:cubicBezTo>
                    <a:pt x="141" y="2"/>
                    <a:pt x="135" y="0"/>
                    <a:pt x="127" y="0"/>
                  </a:cubicBezTo>
                  <a:lnTo>
                    <a:pt x="127" y="15"/>
                  </a:lnTo>
                  <a:lnTo>
                    <a:pt x="127" y="34"/>
                  </a:lnTo>
                  <a:cubicBezTo>
                    <a:pt x="133" y="34"/>
                    <a:pt x="138" y="34"/>
                    <a:pt x="138" y="37"/>
                  </a:cubicBezTo>
                  <a:cubicBezTo>
                    <a:pt x="172" y="45"/>
                    <a:pt x="186" y="63"/>
                    <a:pt x="186" y="84"/>
                  </a:cubicBezTo>
                  <a:cubicBezTo>
                    <a:pt x="186" y="116"/>
                    <a:pt x="157" y="127"/>
                    <a:pt x="125" y="137"/>
                  </a:cubicBezTo>
                  <a:cubicBezTo>
                    <a:pt x="122" y="137"/>
                    <a:pt x="117" y="140"/>
                    <a:pt x="114" y="140"/>
                  </a:cubicBezTo>
                  <a:lnTo>
                    <a:pt x="82" y="148"/>
                  </a:lnTo>
                  <a:cubicBezTo>
                    <a:pt x="80" y="148"/>
                    <a:pt x="75" y="150"/>
                    <a:pt x="72" y="150"/>
                  </a:cubicBezTo>
                  <a:cubicBezTo>
                    <a:pt x="35" y="161"/>
                    <a:pt x="0" y="180"/>
                    <a:pt x="0" y="225"/>
                  </a:cubicBezTo>
                  <a:cubicBezTo>
                    <a:pt x="0" y="270"/>
                    <a:pt x="37" y="286"/>
                    <a:pt x="75" y="296"/>
                  </a:cubicBezTo>
                  <a:lnTo>
                    <a:pt x="75" y="256"/>
                  </a:lnTo>
                  <a:cubicBezTo>
                    <a:pt x="59" y="248"/>
                    <a:pt x="48" y="240"/>
                    <a:pt x="48" y="225"/>
                  </a:cubicBezTo>
                  <a:cubicBezTo>
                    <a:pt x="48" y="209"/>
                    <a:pt x="59" y="201"/>
                    <a:pt x="75" y="193"/>
                  </a:cubicBezTo>
                  <a:cubicBezTo>
                    <a:pt x="77" y="190"/>
                    <a:pt x="82" y="190"/>
                    <a:pt x="85" y="188"/>
                  </a:cubicBezTo>
                  <a:cubicBezTo>
                    <a:pt x="93" y="185"/>
                    <a:pt x="104" y="182"/>
                    <a:pt x="114" y="180"/>
                  </a:cubicBezTo>
                  <a:cubicBezTo>
                    <a:pt x="117" y="180"/>
                    <a:pt x="122" y="177"/>
                    <a:pt x="125" y="177"/>
                  </a:cubicBezTo>
                  <a:cubicBezTo>
                    <a:pt x="175" y="166"/>
                    <a:pt x="231" y="150"/>
                    <a:pt x="231" y="84"/>
                  </a:cubicBezTo>
                  <a:cubicBezTo>
                    <a:pt x="231" y="52"/>
                    <a:pt x="207" y="15"/>
                    <a:pt x="146" y="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395">
              <a:extLst>
                <a:ext uri="{FF2B5EF4-FFF2-40B4-BE49-F238E27FC236}">
                  <a16:creationId xmlns:a16="http://schemas.microsoft.com/office/drawing/2014/main" id="{C8418467-392D-410C-B298-2F27C7701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8936" y="6434134"/>
              <a:ext cx="47625" cy="57150"/>
            </a:xfrm>
            <a:custGeom>
              <a:avLst/>
              <a:gdLst>
                <a:gd name="T0" fmla="*/ 9816 w 131"/>
                <a:gd name="T1" fmla="*/ 56793 h 160"/>
                <a:gd name="T2" fmla="*/ 9816 w 131"/>
                <a:gd name="T3" fmla="*/ 45363 h 160"/>
                <a:gd name="T4" fmla="*/ 13451 w 131"/>
                <a:gd name="T5" fmla="*/ 41434 h 160"/>
                <a:gd name="T6" fmla="*/ 21086 w 131"/>
                <a:gd name="T7" fmla="*/ 38576 h 160"/>
                <a:gd name="T8" fmla="*/ 25085 w 131"/>
                <a:gd name="T9" fmla="*/ 37862 h 160"/>
                <a:gd name="T10" fmla="*/ 47261 w 131"/>
                <a:gd name="T11" fmla="*/ 20003 h 160"/>
                <a:gd name="T12" fmla="*/ 26176 w 131"/>
                <a:gd name="T13" fmla="*/ 0 h 160"/>
                <a:gd name="T14" fmla="*/ 26176 w 131"/>
                <a:gd name="T15" fmla="*/ 13216 h 160"/>
                <a:gd name="T16" fmla="*/ 33810 w 131"/>
                <a:gd name="T17" fmla="*/ 20717 h 160"/>
                <a:gd name="T18" fmla="*/ 26176 w 131"/>
                <a:gd name="T19" fmla="*/ 28218 h 160"/>
                <a:gd name="T20" fmla="*/ 22177 w 131"/>
                <a:gd name="T21" fmla="*/ 29289 h 160"/>
                <a:gd name="T22" fmla="*/ 13451 w 131"/>
                <a:gd name="T23" fmla="*/ 32147 h 160"/>
                <a:gd name="T24" fmla="*/ 9816 w 131"/>
                <a:gd name="T25" fmla="*/ 33933 h 160"/>
                <a:gd name="T26" fmla="*/ 0 w 131"/>
                <a:gd name="T27" fmla="*/ 44291 h 160"/>
                <a:gd name="T28" fmla="*/ 9816 w 131"/>
                <a:gd name="T29" fmla="*/ 56793 h 1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1" h="160">
                  <a:moveTo>
                    <a:pt x="27" y="159"/>
                  </a:moveTo>
                  <a:lnTo>
                    <a:pt x="27" y="127"/>
                  </a:lnTo>
                  <a:cubicBezTo>
                    <a:pt x="27" y="122"/>
                    <a:pt x="32" y="119"/>
                    <a:pt x="37" y="116"/>
                  </a:cubicBezTo>
                  <a:cubicBezTo>
                    <a:pt x="45" y="114"/>
                    <a:pt x="50" y="111"/>
                    <a:pt x="58" y="108"/>
                  </a:cubicBezTo>
                  <a:cubicBezTo>
                    <a:pt x="64" y="106"/>
                    <a:pt x="66" y="106"/>
                    <a:pt x="69" y="106"/>
                  </a:cubicBezTo>
                  <a:cubicBezTo>
                    <a:pt x="95" y="98"/>
                    <a:pt x="130" y="87"/>
                    <a:pt x="130" y="56"/>
                  </a:cubicBezTo>
                  <a:cubicBezTo>
                    <a:pt x="130" y="24"/>
                    <a:pt x="103" y="11"/>
                    <a:pt x="72" y="0"/>
                  </a:cubicBezTo>
                  <a:lnTo>
                    <a:pt x="72" y="37"/>
                  </a:lnTo>
                  <a:cubicBezTo>
                    <a:pt x="85" y="42"/>
                    <a:pt x="93" y="48"/>
                    <a:pt x="93" y="58"/>
                  </a:cubicBezTo>
                  <a:cubicBezTo>
                    <a:pt x="93" y="69"/>
                    <a:pt x="79" y="77"/>
                    <a:pt x="72" y="79"/>
                  </a:cubicBezTo>
                  <a:cubicBezTo>
                    <a:pt x="69" y="82"/>
                    <a:pt x="61" y="82"/>
                    <a:pt x="61" y="82"/>
                  </a:cubicBezTo>
                  <a:lnTo>
                    <a:pt x="37" y="90"/>
                  </a:lnTo>
                  <a:cubicBezTo>
                    <a:pt x="34" y="93"/>
                    <a:pt x="29" y="93"/>
                    <a:pt x="27" y="95"/>
                  </a:cubicBezTo>
                  <a:cubicBezTo>
                    <a:pt x="13" y="98"/>
                    <a:pt x="0" y="108"/>
                    <a:pt x="0" y="124"/>
                  </a:cubicBezTo>
                  <a:cubicBezTo>
                    <a:pt x="0" y="143"/>
                    <a:pt x="13" y="154"/>
                    <a:pt x="27" y="15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396">
              <a:extLst>
                <a:ext uri="{FF2B5EF4-FFF2-40B4-BE49-F238E27FC236}">
                  <a16:creationId xmlns:a16="http://schemas.microsoft.com/office/drawing/2014/main" id="{1DC31564-8270-489D-890A-1F08A7A83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4486" y="6335709"/>
              <a:ext cx="50800" cy="46037"/>
            </a:xfrm>
            <a:custGeom>
              <a:avLst/>
              <a:gdLst>
                <a:gd name="T0" fmla="*/ 37921 w 142"/>
                <a:gd name="T1" fmla="*/ 4676 h 128"/>
                <a:gd name="T2" fmla="*/ 21823 w 142"/>
                <a:gd name="T3" fmla="*/ 13308 h 128"/>
                <a:gd name="T4" fmla="*/ 16099 w 142"/>
                <a:gd name="T5" fmla="*/ 19782 h 128"/>
                <a:gd name="T6" fmla="*/ 12521 w 142"/>
                <a:gd name="T7" fmla="*/ 29492 h 128"/>
                <a:gd name="T8" fmla="*/ 10375 w 142"/>
                <a:gd name="T9" fmla="*/ 34168 h 128"/>
                <a:gd name="T10" fmla="*/ 8586 w 142"/>
                <a:gd name="T11" fmla="*/ 38124 h 128"/>
                <a:gd name="T12" fmla="*/ 3935 w 142"/>
                <a:gd name="T13" fmla="*/ 41002 h 128"/>
                <a:gd name="T14" fmla="*/ 6797 w 142"/>
                <a:gd name="T15" fmla="*/ 39923 h 128"/>
                <a:gd name="T16" fmla="*/ 4651 w 142"/>
                <a:gd name="T17" fmla="*/ 45677 h 128"/>
                <a:gd name="T18" fmla="*/ 11448 w 142"/>
                <a:gd name="T19" fmla="*/ 35247 h 128"/>
                <a:gd name="T20" fmla="*/ 20749 w 142"/>
                <a:gd name="T21" fmla="*/ 32370 h 128"/>
                <a:gd name="T22" fmla="*/ 37921 w 142"/>
                <a:gd name="T23" fmla="*/ 19782 h 128"/>
                <a:gd name="T24" fmla="*/ 48296 w 142"/>
                <a:gd name="T25" fmla="*/ 12229 h 128"/>
                <a:gd name="T26" fmla="*/ 50442 w 142"/>
                <a:gd name="T27" fmla="*/ 0 h 128"/>
                <a:gd name="T28" fmla="*/ 37921 w 142"/>
                <a:gd name="T29" fmla="*/ 4676 h 128"/>
                <a:gd name="T30" fmla="*/ 2504 w 142"/>
                <a:gd name="T31" fmla="*/ 41002 h 128"/>
                <a:gd name="T32" fmla="*/ 3935 w 142"/>
                <a:gd name="T33" fmla="*/ 41002 h 128"/>
                <a:gd name="T34" fmla="*/ 2504 w 142"/>
                <a:gd name="T35" fmla="*/ 41002 h 128"/>
                <a:gd name="T36" fmla="*/ 0 w 142"/>
                <a:gd name="T37" fmla="*/ 41002 h 128"/>
                <a:gd name="T38" fmla="*/ 2504 w 142"/>
                <a:gd name="T39" fmla="*/ 41002 h 128"/>
                <a:gd name="T40" fmla="*/ 0 w 142"/>
                <a:gd name="T41" fmla="*/ 41002 h 128"/>
                <a:gd name="T42" fmla="*/ 25758 w 142"/>
                <a:gd name="T43" fmla="*/ 21940 h 128"/>
                <a:gd name="T44" fmla="*/ 22896 w 142"/>
                <a:gd name="T45" fmla="*/ 22659 h 128"/>
                <a:gd name="T46" fmla="*/ 26473 w 142"/>
                <a:gd name="T47" fmla="*/ 16904 h 128"/>
                <a:gd name="T48" fmla="*/ 31482 w 142"/>
                <a:gd name="T49" fmla="*/ 16904 h 128"/>
                <a:gd name="T50" fmla="*/ 25758 w 142"/>
                <a:gd name="T51" fmla="*/ 21940 h 12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42" h="128">
                  <a:moveTo>
                    <a:pt x="106" y="13"/>
                  </a:moveTo>
                  <a:cubicBezTo>
                    <a:pt x="93" y="16"/>
                    <a:pt x="77" y="18"/>
                    <a:pt x="61" y="37"/>
                  </a:cubicBezTo>
                  <a:cubicBezTo>
                    <a:pt x="58" y="40"/>
                    <a:pt x="51" y="50"/>
                    <a:pt x="45" y="55"/>
                  </a:cubicBezTo>
                  <a:cubicBezTo>
                    <a:pt x="40" y="63"/>
                    <a:pt x="41" y="74"/>
                    <a:pt x="35" y="82"/>
                  </a:cubicBezTo>
                  <a:cubicBezTo>
                    <a:pt x="30" y="90"/>
                    <a:pt x="29" y="95"/>
                    <a:pt x="29" y="95"/>
                  </a:cubicBezTo>
                  <a:cubicBezTo>
                    <a:pt x="29" y="95"/>
                    <a:pt x="30" y="100"/>
                    <a:pt x="24" y="106"/>
                  </a:cubicBezTo>
                  <a:cubicBezTo>
                    <a:pt x="22" y="109"/>
                    <a:pt x="17" y="112"/>
                    <a:pt x="11" y="114"/>
                  </a:cubicBezTo>
                  <a:cubicBezTo>
                    <a:pt x="16" y="113"/>
                    <a:pt x="19" y="111"/>
                    <a:pt x="19" y="111"/>
                  </a:cubicBezTo>
                  <a:cubicBezTo>
                    <a:pt x="19" y="111"/>
                    <a:pt x="16" y="116"/>
                    <a:pt x="13" y="127"/>
                  </a:cubicBezTo>
                  <a:cubicBezTo>
                    <a:pt x="21" y="108"/>
                    <a:pt x="29" y="100"/>
                    <a:pt x="32" y="98"/>
                  </a:cubicBezTo>
                  <a:cubicBezTo>
                    <a:pt x="35" y="98"/>
                    <a:pt x="43" y="98"/>
                    <a:pt x="58" y="90"/>
                  </a:cubicBezTo>
                  <a:cubicBezTo>
                    <a:pt x="74" y="82"/>
                    <a:pt x="101" y="66"/>
                    <a:pt x="106" y="55"/>
                  </a:cubicBezTo>
                  <a:cubicBezTo>
                    <a:pt x="114" y="45"/>
                    <a:pt x="125" y="40"/>
                    <a:pt x="135" y="34"/>
                  </a:cubicBezTo>
                  <a:cubicBezTo>
                    <a:pt x="141" y="24"/>
                    <a:pt x="141" y="10"/>
                    <a:pt x="141" y="0"/>
                  </a:cubicBezTo>
                  <a:cubicBezTo>
                    <a:pt x="122" y="5"/>
                    <a:pt x="111" y="10"/>
                    <a:pt x="106" y="13"/>
                  </a:cubicBezTo>
                  <a:close/>
                  <a:moveTo>
                    <a:pt x="7" y="114"/>
                  </a:moveTo>
                  <a:cubicBezTo>
                    <a:pt x="8" y="114"/>
                    <a:pt x="10" y="114"/>
                    <a:pt x="11" y="114"/>
                  </a:cubicBezTo>
                  <a:cubicBezTo>
                    <a:pt x="10" y="114"/>
                    <a:pt x="8" y="114"/>
                    <a:pt x="7" y="114"/>
                  </a:cubicBezTo>
                  <a:close/>
                  <a:moveTo>
                    <a:pt x="0" y="114"/>
                  </a:moveTo>
                  <a:cubicBezTo>
                    <a:pt x="2" y="114"/>
                    <a:pt x="5" y="115"/>
                    <a:pt x="7" y="114"/>
                  </a:cubicBezTo>
                  <a:cubicBezTo>
                    <a:pt x="5" y="114"/>
                    <a:pt x="3" y="114"/>
                    <a:pt x="0" y="114"/>
                  </a:cubicBezTo>
                  <a:close/>
                  <a:moveTo>
                    <a:pt x="72" y="61"/>
                  </a:moveTo>
                  <a:lnTo>
                    <a:pt x="64" y="63"/>
                  </a:lnTo>
                  <a:lnTo>
                    <a:pt x="74" y="47"/>
                  </a:lnTo>
                  <a:lnTo>
                    <a:pt x="88" y="47"/>
                  </a:lnTo>
                  <a:lnTo>
                    <a:pt x="72" y="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397">
              <a:extLst>
                <a:ext uri="{FF2B5EF4-FFF2-40B4-BE49-F238E27FC236}">
                  <a16:creationId xmlns:a16="http://schemas.microsoft.com/office/drawing/2014/main" id="{3DF9AE6A-FBE9-44BE-9D0F-C255BDF41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3224" y="6476996"/>
              <a:ext cx="7937" cy="65088"/>
            </a:xfrm>
            <a:custGeom>
              <a:avLst/>
              <a:gdLst>
                <a:gd name="T0" fmla="*/ 1804 w 22"/>
                <a:gd name="T1" fmla="*/ 1798 h 181"/>
                <a:gd name="T2" fmla="*/ 0 w 22"/>
                <a:gd name="T3" fmla="*/ 2877 h 181"/>
                <a:gd name="T4" fmla="*/ 722 w 22"/>
                <a:gd name="T5" fmla="*/ 54300 h 181"/>
                <a:gd name="T6" fmla="*/ 6494 w 22"/>
                <a:gd name="T7" fmla="*/ 54300 h 181"/>
                <a:gd name="T8" fmla="*/ 7576 w 22"/>
                <a:gd name="T9" fmla="*/ 0 h 181"/>
                <a:gd name="T10" fmla="*/ 4690 w 22"/>
                <a:gd name="T11" fmla="*/ 1079 h 181"/>
                <a:gd name="T12" fmla="*/ 1804 w 22"/>
                <a:gd name="T13" fmla="*/ 1798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181">
                  <a:moveTo>
                    <a:pt x="5" y="5"/>
                  </a:moveTo>
                  <a:cubicBezTo>
                    <a:pt x="2" y="5"/>
                    <a:pt x="0" y="8"/>
                    <a:pt x="0" y="8"/>
                  </a:cubicBezTo>
                  <a:cubicBezTo>
                    <a:pt x="0" y="8"/>
                    <a:pt x="2" y="148"/>
                    <a:pt x="2" y="151"/>
                  </a:cubicBezTo>
                  <a:cubicBezTo>
                    <a:pt x="2" y="180"/>
                    <a:pt x="18" y="180"/>
                    <a:pt x="18" y="151"/>
                  </a:cubicBezTo>
                  <a:cubicBezTo>
                    <a:pt x="18" y="148"/>
                    <a:pt x="21" y="0"/>
                    <a:pt x="21" y="0"/>
                  </a:cubicBezTo>
                  <a:cubicBezTo>
                    <a:pt x="21" y="0"/>
                    <a:pt x="16" y="3"/>
                    <a:pt x="13" y="3"/>
                  </a:cubicBezTo>
                  <a:cubicBezTo>
                    <a:pt x="10" y="3"/>
                    <a:pt x="8" y="5"/>
                    <a:pt x="5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398">
              <a:extLst>
                <a:ext uri="{FF2B5EF4-FFF2-40B4-BE49-F238E27FC236}">
                  <a16:creationId xmlns:a16="http://schemas.microsoft.com/office/drawing/2014/main" id="{ADEEB80E-5994-4591-AEBE-C86D9ED9DC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049" y="6403971"/>
              <a:ext cx="11112" cy="57150"/>
            </a:xfrm>
            <a:custGeom>
              <a:avLst/>
              <a:gdLst>
                <a:gd name="T0" fmla="*/ 6667 w 30"/>
                <a:gd name="T1" fmla="*/ 54650 h 160"/>
                <a:gd name="T2" fmla="*/ 9630 w 30"/>
                <a:gd name="T3" fmla="*/ 53935 h 160"/>
                <a:gd name="T4" fmla="*/ 10742 w 30"/>
                <a:gd name="T5" fmla="*/ 0 h 160"/>
                <a:gd name="T6" fmla="*/ 0 w 30"/>
                <a:gd name="T7" fmla="*/ 2858 h 160"/>
                <a:gd name="T8" fmla="*/ 1852 w 30"/>
                <a:gd name="T9" fmla="*/ 56793 h 160"/>
                <a:gd name="T10" fmla="*/ 6667 w 30"/>
                <a:gd name="T11" fmla="*/ 54650 h 1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160">
                  <a:moveTo>
                    <a:pt x="18" y="153"/>
                  </a:moveTo>
                  <a:cubicBezTo>
                    <a:pt x="21" y="153"/>
                    <a:pt x="24" y="151"/>
                    <a:pt x="26" y="151"/>
                  </a:cubicBezTo>
                  <a:cubicBezTo>
                    <a:pt x="26" y="143"/>
                    <a:pt x="29" y="21"/>
                    <a:pt x="29" y="0"/>
                  </a:cubicBezTo>
                  <a:cubicBezTo>
                    <a:pt x="18" y="2"/>
                    <a:pt x="8" y="5"/>
                    <a:pt x="0" y="8"/>
                  </a:cubicBezTo>
                  <a:cubicBezTo>
                    <a:pt x="2" y="24"/>
                    <a:pt x="5" y="145"/>
                    <a:pt x="5" y="159"/>
                  </a:cubicBezTo>
                  <a:cubicBezTo>
                    <a:pt x="10" y="156"/>
                    <a:pt x="16" y="156"/>
                    <a:pt x="18" y="15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399">
              <a:extLst>
                <a:ext uri="{FF2B5EF4-FFF2-40B4-BE49-F238E27FC236}">
                  <a16:creationId xmlns:a16="http://schemas.microsoft.com/office/drawing/2014/main" id="{5CC67C76-DB28-41DB-9901-D0A9A18444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2111" y="6292846"/>
              <a:ext cx="31750" cy="90488"/>
            </a:xfrm>
            <a:custGeom>
              <a:avLst/>
              <a:gdLst>
                <a:gd name="T0" fmla="*/ 7753 w 86"/>
                <a:gd name="T1" fmla="*/ 28594 h 250"/>
                <a:gd name="T2" fmla="*/ 9599 w 86"/>
                <a:gd name="T3" fmla="*/ 90126 h 250"/>
                <a:gd name="T4" fmla="*/ 16613 w 86"/>
                <a:gd name="T5" fmla="*/ 87954 h 250"/>
                <a:gd name="T6" fmla="*/ 21413 w 86"/>
                <a:gd name="T7" fmla="*/ 87230 h 250"/>
                <a:gd name="T8" fmla="*/ 22520 w 86"/>
                <a:gd name="T9" fmla="*/ 28594 h 250"/>
                <a:gd name="T10" fmla="*/ 15506 w 86"/>
                <a:gd name="T11" fmla="*/ 0 h 250"/>
                <a:gd name="T12" fmla="*/ 7753 w 86"/>
                <a:gd name="T13" fmla="*/ 28594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" h="250">
                  <a:moveTo>
                    <a:pt x="21" y="79"/>
                  </a:moveTo>
                  <a:cubicBezTo>
                    <a:pt x="21" y="79"/>
                    <a:pt x="24" y="217"/>
                    <a:pt x="26" y="249"/>
                  </a:cubicBezTo>
                  <a:cubicBezTo>
                    <a:pt x="32" y="246"/>
                    <a:pt x="40" y="246"/>
                    <a:pt x="45" y="243"/>
                  </a:cubicBezTo>
                  <a:cubicBezTo>
                    <a:pt x="50" y="243"/>
                    <a:pt x="53" y="241"/>
                    <a:pt x="58" y="241"/>
                  </a:cubicBezTo>
                  <a:cubicBezTo>
                    <a:pt x="58" y="212"/>
                    <a:pt x="61" y="79"/>
                    <a:pt x="61" y="79"/>
                  </a:cubicBezTo>
                  <a:cubicBezTo>
                    <a:pt x="64" y="61"/>
                    <a:pt x="85" y="0"/>
                    <a:pt x="42" y="0"/>
                  </a:cubicBezTo>
                  <a:cubicBezTo>
                    <a:pt x="0" y="0"/>
                    <a:pt x="19" y="61"/>
                    <a:pt x="21" y="7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Freeform 400">
              <a:extLst>
                <a:ext uri="{FF2B5EF4-FFF2-40B4-BE49-F238E27FC236}">
                  <a16:creationId xmlns:a16="http://schemas.microsoft.com/office/drawing/2014/main" id="{21932D90-A0A0-46FF-AB76-DA28AF803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249" y="6349996"/>
              <a:ext cx="55562" cy="82550"/>
            </a:xfrm>
            <a:custGeom>
              <a:avLst/>
              <a:gdLst>
                <a:gd name="T0" fmla="*/ 55204 w 155"/>
                <a:gd name="T1" fmla="*/ 41095 h 229"/>
                <a:gd name="T2" fmla="*/ 27602 w 155"/>
                <a:gd name="T3" fmla="*/ 82190 h 229"/>
                <a:gd name="T4" fmla="*/ 0 w 155"/>
                <a:gd name="T5" fmla="*/ 41095 h 229"/>
                <a:gd name="T6" fmla="*/ 27602 w 155"/>
                <a:gd name="T7" fmla="*/ 0 h 229"/>
                <a:gd name="T8" fmla="*/ 55204 w 155"/>
                <a:gd name="T9" fmla="*/ 41095 h 229"/>
                <a:gd name="T10" fmla="*/ 41940 w 155"/>
                <a:gd name="T11" fmla="*/ 41095 h 229"/>
                <a:gd name="T12" fmla="*/ 27602 w 155"/>
                <a:gd name="T13" fmla="*/ 11535 h 229"/>
                <a:gd name="T14" fmla="*/ 13622 w 155"/>
                <a:gd name="T15" fmla="*/ 41095 h 229"/>
                <a:gd name="T16" fmla="*/ 27602 w 155"/>
                <a:gd name="T17" fmla="*/ 70654 h 229"/>
                <a:gd name="T18" fmla="*/ 41940 w 155"/>
                <a:gd name="T19" fmla="*/ 41095 h 2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5" h="229">
                  <a:moveTo>
                    <a:pt x="154" y="114"/>
                  </a:moveTo>
                  <a:cubicBezTo>
                    <a:pt x="154" y="193"/>
                    <a:pt x="117" y="228"/>
                    <a:pt x="77" y="228"/>
                  </a:cubicBezTo>
                  <a:cubicBezTo>
                    <a:pt x="38" y="228"/>
                    <a:pt x="0" y="193"/>
                    <a:pt x="0" y="114"/>
                  </a:cubicBezTo>
                  <a:cubicBezTo>
                    <a:pt x="0" y="34"/>
                    <a:pt x="38" y="0"/>
                    <a:pt x="77" y="0"/>
                  </a:cubicBezTo>
                  <a:cubicBezTo>
                    <a:pt x="117" y="0"/>
                    <a:pt x="154" y="34"/>
                    <a:pt x="154" y="114"/>
                  </a:cubicBezTo>
                  <a:close/>
                  <a:moveTo>
                    <a:pt x="117" y="114"/>
                  </a:moveTo>
                  <a:cubicBezTo>
                    <a:pt x="117" y="53"/>
                    <a:pt x="98" y="32"/>
                    <a:pt x="77" y="32"/>
                  </a:cubicBezTo>
                  <a:cubicBezTo>
                    <a:pt x="53" y="32"/>
                    <a:pt x="38" y="53"/>
                    <a:pt x="38" y="114"/>
                  </a:cubicBezTo>
                  <a:cubicBezTo>
                    <a:pt x="38" y="172"/>
                    <a:pt x="56" y="196"/>
                    <a:pt x="77" y="196"/>
                  </a:cubicBezTo>
                  <a:cubicBezTo>
                    <a:pt x="101" y="196"/>
                    <a:pt x="117" y="175"/>
                    <a:pt x="117" y="1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401">
              <a:extLst>
                <a:ext uri="{FF2B5EF4-FFF2-40B4-BE49-F238E27FC236}">
                  <a16:creationId xmlns:a16="http://schemas.microsoft.com/office/drawing/2014/main" id="{5CFDA0BC-A737-4ADB-8C23-B20ECF5B1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336" y="6370634"/>
              <a:ext cx="26988" cy="58737"/>
            </a:xfrm>
            <a:custGeom>
              <a:avLst/>
              <a:gdLst>
                <a:gd name="T0" fmla="*/ 0 w 75"/>
                <a:gd name="T1" fmla="*/ 10323 h 165"/>
                <a:gd name="T2" fmla="*/ 0 w 75"/>
                <a:gd name="T3" fmla="*/ 1068 h 165"/>
                <a:gd name="T4" fmla="*/ 11155 w 75"/>
                <a:gd name="T5" fmla="*/ 1068 h 165"/>
                <a:gd name="T6" fmla="*/ 11155 w 75"/>
                <a:gd name="T7" fmla="*/ 11391 h 165"/>
                <a:gd name="T8" fmla="*/ 11155 w 75"/>
                <a:gd name="T9" fmla="*/ 11391 h 165"/>
                <a:gd name="T10" fmla="*/ 24469 w 75"/>
                <a:gd name="T11" fmla="*/ 0 h 165"/>
                <a:gd name="T12" fmla="*/ 26628 w 75"/>
                <a:gd name="T13" fmla="*/ 0 h 165"/>
                <a:gd name="T14" fmla="*/ 26628 w 75"/>
                <a:gd name="T15" fmla="*/ 13171 h 165"/>
                <a:gd name="T16" fmla="*/ 22670 w 75"/>
                <a:gd name="T17" fmla="*/ 12459 h 165"/>
                <a:gd name="T18" fmla="*/ 12235 w 75"/>
                <a:gd name="T19" fmla="*/ 26343 h 165"/>
                <a:gd name="T20" fmla="*/ 12235 w 75"/>
                <a:gd name="T21" fmla="*/ 58381 h 165"/>
                <a:gd name="T22" fmla="*/ 0 w 75"/>
                <a:gd name="T23" fmla="*/ 58381 h 165"/>
                <a:gd name="T24" fmla="*/ 0 w 75"/>
                <a:gd name="T25" fmla="*/ 10323 h 1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5" h="165">
                  <a:moveTo>
                    <a:pt x="0" y="29"/>
                  </a:moveTo>
                  <a:cubicBezTo>
                    <a:pt x="0" y="19"/>
                    <a:pt x="0" y="11"/>
                    <a:pt x="0" y="3"/>
                  </a:cubicBezTo>
                  <a:lnTo>
                    <a:pt x="31" y="3"/>
                  </a:lnTo>
                  <a:cubicBezTo>
                    <a:pt x="31" y="13"/>
                    <a:pt x="31" y="24"/>
                    <a:pt x="31" y="32"/>
                  </a:cubicBezTo>
                  <a:cubicBezTo>
                    <a:pt x="37" y="19"/>
                    <a:pt x="47" y="0"/>
                    <a:pt x="68" y="0"/>
                  </a:cubicBezTo>
                  <a:cubicBezTo>
                    <a:pt x="71" y="0"/>
                    <a:pt x="71" y="0"/>
                    <a:pt x="74" y="0"/>
                  </a:cubicBezTo>
                  <a:lnTo>
                    <a:pt x="74" y="37"/>
                  </a:lnTo>
                  <a:cubicBezTo>
                    <a:pt x="71" y="37"/>
                    <a:pt x="68" y="35"/>
                    <a:pt x="63" y="35"/>
                  </a:cubicBezTo>
                  <a:cubicBezTo>
                    <a:pt x="50" y="35"/>
                    <a:pt x="34" y="45"/>
                    <a:pt x="34" y="74"/>
                  </a:cubicBezTo>
                  <a:lnTo>
                    <a:pt x="34" y="164"/>
                  </a:lnTo>
                  <a:lnTo>
                    <a:pt x="0" y="164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402">
              <a:extLst>
                <a:ext uri="{FF2B5EF4-FFF2-40B4-BE49-F238E27FC236}">
                  <a16:creationId xmlns:a16="http://schemas.microsoft.com/office/drawing/2014/main" id="{8CED8CC0-E436-4FFB-81EA-01C54F0B89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499" y="6369046"/>
              <a:ext cx="44450" cy="84138"/>
            </a:xfrm>
            <a:custGeom>
              <a:avLst/>
              <a:gdLst>
                <a:gd name="T0" fmla="*/ 2891 w 123"/>
                <a:gd name="T1" fmla="*/ 68317 h 234"/>
                <a:gd name="T2" fmla="*/ 18430 w 123"/>
                <a:gd name="T3" fmla="*/ 72992 h 234"/>
                <a:gd name="T4" fmla="*/ 31802 w 123"/>
                <a:gd name="T5" fmla="*/ 55013 h 234"/>
                <a:gd name="T6" fmla="*/ 31802 w 123"/>
                <a:gd name="T7" fmla="*/ 49260 h 234"/>
                <a:gd name="T8" fmla="*/ 18430 w 123"/>
                <a:gd name="T9" fmla="*/ 58969 h 234"/>
                <a:gd name="T10" fmla="*/ 0 w 123"/>
                <a:gd name="T11" fmla="*/ 30203 h 234"/>
                <a:gd name="T12" fmla="*/ 19153 w 123"/>
                <a:gd name="T13" fmla="*/ 0 h 234"/>
                <a:gd name="T14" fmla="*/ 32524 w 123"/>
                <a:gd name="T15" fmla="*/ 9349 h 234"/>
                <a:gd name="T16" fmla="*/ 32524 w 123"/>
                <a:gd name="T17" fmla="*/ 0 h 234"/>
                <a:gd name="T18" fmla="*/ 44089 w 123"/>
                <a:gd name="T19" fmla="*/ 0 h 234"/>
                <a:gd name="T20" fmla="*/ 44089 w 123"/>
                <a:gd name="T21" fmla="*/ 9349 h 234"/>
                <a:gd name="T22" fmla="*/ 44089 w 123"/>
                <a:gd name="T23" fmla="*/ 52137 h 234"/>
                <a:gd name="T24" fmla="*/ 20237 w 123"/>
                <a:gd name="T25" fmla="*/ 83778 h 234"/>
                <a:gd name="T26" fmla="*/ 2168 w 123"/>
                <a:gd name="T27" fmla="*/ 79823 h 234"/>
                <a:gd name="T28" fmla="*/ 2891 w 123"/>
                <a:gd name="T29" fmla="*/ 68317 h 234"/>
                <a:gd name="T30" fmla="*/ 32524 w 123"/>
                <a:gd name="T31" fmla="*/ 29484 h 234"/>
                <a:gd name="T32" fmla="*/ 22044 w 123"/>
                <a:gd name="T33" fmla="*/ 10427 h 234"/>
                <a:gd name="T34" fmla="*/ 12648 w 123"/>
                <a:gd name="T35" fmla="*/ 29484 h 234"/>
                <a:gd name="T36" fmla="*/ 21322 w 123"/>
                <a:gd name="T37" fmla="*/ 49260 h 234"/>
                <a:gd name="T38" fmla="*/ 32524 w 123"/>
                <a:gd name="T39" fmla="*/ 29484 h 2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3" h="234">
                  <a:moveTo>
                    <a:pt x="8" y="190"/>
                  </a:moveTo>
                  <a:cubicBezTo>
                    <a:pt x="16" y="195"/>
                    <a:pt x="32" y="203"/>
                    <a:pt x="51" y="203"/>
                  </a:cubicBezTo>
                  <a:cubicBezTo>
                    <a:pt x="82" y="203"/>
                    <a:pt x="88" y="177"/>
                    <a:pt x="88" y="153"/>
                  </a:cubicBezTo>
                  <a:lnTo>
                    <a:pt x="88" y="137"/>
                  </a:lnTo>
                  <a:cubicBezTo>
                    <a:pt x="82" y="150"/>
                    <a:pt x="72" y="164"/>
                    <a:pt x="51" y="164"/>
                  </a:cubicBezTo>
                  <a:cubicBezTo>
                    <a:pt x="29" y="164"/>
                    <a:pt x="0" y="148"/>
                    <a:pt x="0" y="84"/>
                  </a:cubicBezTo>
                  <a:cubicBezTo>
                    <a:pt x="0" y="39"/>
                    <a:pt x="14" y="0"/>
                    <a:pt x="53" y="0"/>
                  </a:cubicBezTo>
                  <a:cubicBezTo>
                    <a:pt x="74" y="0"/>
                    <a:pt x="85" y="13"/>
                    <a:pt x="90" y="26"/>
                  </a:cubicBezTo>
                  <a:lnTo>
                    <a:pt x="90" y="0"/>
                  </a:lnTo>
                  <a:lnTo>
                    <a:pt x="122" y="0"/>
                  </a:lnTo>
                  <a:lnTo>
                    <a:pt x="122" y="26"/>
                  </a:lnTo>
                  <a:lnTo>
                    <a:pt x="122" y="145"/>
                  </a:lnTo>
                  <a:cubicBezTo>
                    <a:pt x="122" y="195"/>
                    <a:pt x="109" y="233"/>
                    <a:pt x="56" y="233"/>
                  </a:cubicBezTo>
                  <a:cubicBezTo>
                    <a:pt x="32" y="233"/>
                    <a:pt x="14" y="227"/>
                    <a:pt x="6" y="222"/>
                  </a:cubicBezTo>
                  <a:lnTo>
                    <a:pt x="8" y="190"/>
                  </a:lnTo>
                  <a:close/>
                  <a:moveTo>
                    <a:pt x="90" y="82"/>
                  </a:moveTo>
                  <a:cubicBezTo>
                    <a:pt x="90" y="47"/>
                    <a:pt x="80" y="29"/>
                    <a:pt x="61" y="29"/>
                  </a:cubicBezTo>
                  <a:cubicBezTo>
                    <a:pt x="43" y="29"/>
                    <a:pt x="35" y="47"/>
                    <a:pt x="35" y="82"/>
                  </a:cubicBezTo>
                  <a:cubicBezTo>
                    <a:pt x="35" y="121"/>
                    <a:pt x="48" y="137"/>
                    <a:pt x="59" y="137"/>
                  </a:cubicBezTo>
                  <a:cubicBezTo>
                    <a:pt x="80" y="137"/>
                    <a:pt x="90" y="119"/>
                    <a:pt x="90" y="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Freeform 403">
              <a:extLst>
                <a:ext uri="{FF2B5EF4-FFF2-40B4-BE49-F238E27FC236}">
                  <a16:creationId xmlns:a16="http://schemas.microsoft.com/office/drawing/2014/main" id="{1242A461-E7FC-4FE3-8994-FEF665AE9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886" y="6369046"/>
              <a:ext cx="42863" cy="61913"/>
            </a:xfrm>
            <a:custGeom>
              <a:avLst/>
              <a:gdLst>
                <a:gd name="T0" fmla="*/ 4722 w 118"/>
                <a:gd name="T1" fmla="*/ 4735 h 170"/>
                <a:gd name="T2" fmla="*/ 21432 w 118"/>
                <a:gd name="T3" fmla="*/ 0 h 170"/>
                <a:gd name="T4" fmla="*/ 41410 w 118"/>
                <a:gd name="T5" fmla="*/ 24037 h 170"/>
                <a:gd name="T6" fmla="*/ 41410 w 118"/>
                <a:gd name="T7" fmla="*/ 49895 h 170"/>
                <a:gd name="T8" fmla="*/ 42500 w 118"/>
                <a:gd name="T9" fmla="*/ 60456 h 170"/>
                <a:gd name="T10" fmla="*/ 30876 w 118"/>
                <a:gd name="T11" fmla="*/ 60456 h 170"/>
                <a:gd name="T12" fmla="*/ 29786 w 118"/>
                <a:gd name="T13" fmla="*/ 52808 h 170"/>
                <a:gd name="T14" fmla="*/ 29786 w 118"/>
                <a:gd name="T15" fmla="*/ 52808 h 170"/>
                <a:gd name="T16" fmla="*/ 15620 w 118"/>
                <a:gd name="T17" fmla="*/ 61549 h 170"/>
                <a:gd name="T18" fmla="*/ 0 w 118"/>
                <a:gd name="T19" fmla="*/ 44067 h 170"/>
                <a:gd name="T20" fmla="*/ 27970 w 118"/>
                <a:gd name="T21" fmla="*/ 24037 h 170"/>
                <a:gd name="T22" fmla="*/ 30876 w 118"/>
                <a:gd name="T23" fmla="*/ 24037 h 170"/>
                <a:gd name="T24" fmla="*/ 30876 w 118"/>
                <a:gd name="T25" fmla="*/ 21852 h 170"/>
                <a:gd name="T26" fmla="*/ 21432 w 118"/>
                <a:gd name="T27" fmla="*/ 10562 h 170"/>
                <a:gd name="T28" fmla="*/ 6902 w 118"/>
                <a:gd name="T29" fmla="*/ 16389 h 170"/>
                <a:gd name="T30" fmla="*/ 4722 w 118"/>
                <a:gd name="T31" fmla="*/ 4735 h 170"/>
                <a:gd name="T32" fmla="*/ 29786 w 118"/>
                <a:gd name="T33" fmla="*/ 31685 h 170"/>
                <a:gd name="T34" fmla="*/ 29060 w 118"/>
                <a:gd name="T35" fmla="*/ 31685 h 170"/>
                <a:gd name="T36" fmla="*/ 11624 w 118"/>
                <a:gd name="T37" fmla="*/ 43339 h 170"/>
                <a:gd name="T38" fmla="*/ 19252 w 118"/>
                <a:gd name="T39" fmla="*/ 51716 h 170"/>
                <a:gd name="T40" fmla="*/ 29786 w 118"/>
                <a:gd name="T41" fmla="*/ 35327 h 170"/>
                <a:gd name="T42" fmla="*/ 29786 w 118"/>
                <a:gd name="T43" fmla="*/ 31685 h 1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8" h="170">
                  <a:moveTo>
                    <a:pt x="13" y="13"/>
                  </a:moveTo>
                  <a:cubicBezTo>
                    <a:pt x="24" y="7"/>
                    <a:pt x="37" y="0"/>
                    <a:pt x="59" y="0"/>
                  </a:cubicBezTo>
                  <a:cubicBezTo>
                    <a:pt x="104" y="0"/>
                    <a:pt x="114" y="23"/>
                    <a:pt x="114" y="66"/>
                  </a:cubicBezTo>
                  <a:lnTo>
                    <a:pt x="114" y="137"/>
                  </a:lnTo>
                  <a:cubicBezTo>
                    <a:pt x="114" y="148"/>
                    <a:pt x="114" y="158"/>
                    <a:pt x="117" y="166"/>
                  </a:cubicBezTo>
                  <a:lnTo>
                    <a:pt x="85" y="166"/>
                  </a:lnTo>
                  <a:cubicBezTo>
                    <a:pt x="82" y="161"/>
                    <a:pt x="82" y="153"/>
                    <a:pt x="82" y="145"/>
                  </a:cubicBezTo>
                  <a:cubicBezTo>
                    <a:pt x="74" y="158"/>
                    <a:pt x="65" y="169"/>
                    <a:pt x="43" y="169"/>
                  </a:cubicBezTo>
                  <a:cubicBezTo>
                    <a:pt x="22" y="169"/>
                    <a:pt x="0" y="150"/>
                    <a:pt x="0" y="121"/>
                  </a:cubicBezTo>
                  <a:cubicBezTo>
                    <a:pt x="0" y="76"/>
                    <a:pt x="32" y="66"/>
                    <a:pt x="77" y="66"/>
                  </a:cubicBezTo>
                  <a:lnTo>
                    <a:pt x="85" y="66"/>
                  </a:lnTo>
                  <a:lnTo>
                    <a:pt x="85" y="60"/>
                  </a:lnTo>
                  <a:cubicBezTo>
                    <a:pt x="85" y="45"/>
                    <a:pt x="78" y="29"/>
                    <a:pt x="59" y="29"/>
                  </a:cubicBezTo>
                  <a:cubicBezTo>
                    <a:pt x="41" y="29"/>
                    <a:pt x="27" y="39"/>
                    <a:pt x="19" y="45"/>
                  </a:cubicBezTo>
                  <a:lnTo>
                    <a:pt x="13" y="13"/>
                  </a:lnTo>
                  <a:close/>
                  <a:moveTo>
                    <a:pt x="82" y="87"/>
                  </a:moveTo>
                  <a:lnTo>
                    <a:pt x="80" y="87"/>
                  </a:lnTo>
                  <a:cubicBezTo>
                    <a:pt x="51" y="87"/>
                    <a:pt x="32" y="95"/>
                    <a:pt x="32" y="119"/>
                  </a:cubicBezTo>
                  <a:cubicBezTo>
                    <a:pt x="32" y="135"/>
                    <a:pt x="40" y="142"/>
                    <a:pt x="53" y="142"/>
                  </a:cubicBezTo>
                  <a:cubicBezTo>
                    <a:pt x="74" y="142"/>
                    <a:pt x="82" y="124"/>
                    <a:pt x="82" y="97"/>
                  </a:cubicBezTo>
                  <a:lnTo>
                    <a:pt x="82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404">
              <a:extLst>
                <a:ext uri="{FF2B5EF4-FFF2-40B4-BE49-F238E27FC236}">
                  <a16:creationId xmlns:a16="http://schemas.microsoft.com/office/drawing/2014/main" id="{A3326E63-94FD-4361-90BD-A9AC77509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1686" y="6370634"/>
              <a:ext cx="41275" cy="58737"/>
            </a:xfrm>
            <a:custGeom>
              <a:avLst/>
              <a:gdLst>
                <a:gd name="T0" fmla="*/ 0 w 115"/>
                <a:gd name="T1" fmla="*/ 10323 h 165"/>
                <a:gd name="T2" fmla="*/ 0 w 115"/>
                <a:gd name="T3" fmla="*/ 1068 h 165"/>
                <a:gd name="T4" fmla="*/ 11485 w 115"/>
                <a:gd name="T5" fmla="*/ 1068 h 165"/>
                <a:gd name="T6" fmla="*/ 11485 w 115"/>
                <a:gd name="T7" fmla="*/ 9612 h 165"/>
                <a:gd name="T8" fmla="*/ 11485 w 115"/>
                <a:gd name="T9" fmla="*/ 9612 h 165"/>
                <a:gd name="T10" fmla="*/ 11485 w 115"/>
                <a:gd name="T11" fmla="*/ 9612 h 165"/>
                <a:gd name="T12" fmla="*/ 25842 w 115"/>
                <a:gd name="T13" fmla="*/ 0 h 165"/>
                <a:gd name="T14" fmla="*/ 40916 w 115"/>
                <a:gd name="T15" fmla="*/ 21715 h 165"/>
                <a:gd name="T16" fmla="*/ 40916 w 115"/>
                <a:gd name="T17" fmla="*/ 58381 h 165"/>
                <a:gd name="T18" fmla="*/ 28713 w 115"/>
                <a:gd name="T19" fmla="*/ 58381 h 165"/>
                <a:gd name="T20" fmla="*/ 28713 w 115"/>
                <a:gd name="T21" fmla="*/ 23495 h 165"/>
                <a:gd name="T22" fmla="*/ 20817 w 115"/>
                <a:gd name="T23" fmla="*/ 11391 h 165"/>
                <a:gd name="T24" fmla="*/ 12562 w 115"/>
                <a:gd name="T25" fmla="*/ 24563 h 165"/>
                <a:gd name="T26" fmla="*/ 12562 w 115"/>
                <a:gd name="T27" fmla="*/ 58381 h 165"/>
                <a:gd name="T28" fmla="*/ 0 w 115"/>
                <a:gd name="T29" fmla="*/ 58381 h 165"/>
                <a:gd name="T30" fmla="*/ 0 w 115"/>
                <a:gd name="T31" fmla="*/ 10323 h 1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5" h="165">
                  <a:moveTo>
                    <a:pt x="0" y="29"/>
                  </a:moveTo>
                  <a:cubicBezTo>
                    <a:pt x="0" y="19"/>
                    <a:pt x="0" y="11"/>
                    <a:pt x="0" y="3"/>
                  </a:cubicBezTo>
                  <a:lnTo>
                    <a:pt x="32" y="3"/>
                  </a:lnTo>
                  <a:cubicBezTo>
                    <a:pt x="32" y="11"/>
                    <a:pt x="32" y="19"/>
                    <a:pt x="32" y="27"/>
                  </a:cubicBezTo>
                  <a:cubicBezTo>
                    <a:pt x="37" y="16"/>
                    <a:pt x="48" y="0"/>
                    <a:pt x="72" y="0"/>
                  </a:cubicBezTo>
                  <a:cubicBezTo>
                    <a:pt x="104" y="0"/>
                    <a:pt x="114" y="27"/>
                    <a:pt x="114" y="61"/>
                  </a:cubicBezTo>
                  <a:lnTo>
                    <a:pt x="114" y="164"/>
                  </a:lnTo>
                  <a:lnTo>
                    <a:pt x="80" y="164"/>
                  </a:lnTo>
                  <a:lnTo>
                    <a:pt x="80" y="66"/>
                  </a:lnTo>
                  <a:cubicBezTo>
                    <a:pt x="80" y="43"/>
                    <a:pt x="74" y="32"/>
                    <a:pt x="58" y="32"/>
                  </a:cubicBezTo>
                  <a:cubicBezTo>
                    <a:pt x="40" y="32"/>
                    <a:pt x="35" y="50"/>
                    <a:pt x="35" y="69"/>
                  </a:cubicBezTo>
                  <a:lnTo>
                    <a:pt x="35" y="164"/>
                  </a:lnTo>
                  <a:lnTo>
                    <a:pt x="0" y="164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405">
              <a:extLst>
                <a:ext uri="{FF2B5EF4-FFF2-40B4-BE49-F238E27FC236}">
                  <a16:creationId xmlns:a16="http://schemas.microsoft.com/office/drawing/2014/main" id="{000D9733-A081-4F04-A147-F192DF1F6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4074" y="6346821"/>
              <a:ext cx="14287" cy="82550"/>
            </a:xfrm>
            <a:custGeom>
              <a:avLst/>
              <a:gdLst>
                <a:gd name="T0" fmla="*/ 0 w 38"/>
                <a:gd name="T1" fmla="*/ 0 h 231"/>
                <a:gd name="T2" fmla="*/ 13911 w 38"/>
                <a:gd name="T3" fmla="*/ 0 h 231"/>
                <a:gd name="T4" fmla="*/ 13911 w 38"/>
                <a:gd name="T5" fmla="*/ 14294 h 231"/>
                <a:gd name="T6" fmla="*/ 0 w 38"/>
                <a:gd name="T7" fmla="*/ 14294 h 231"/>
                <a:gd name="T8" fmla="*/ 0 w 38"/>
                <a:gd name="T9" fmla="*/ 0 h 231"/>
                <a:gd name="T10" fmla="*/ 0 w 38"/>
                <a:gd name="T11" fmla="*/ 24658 h 231"/>
                <a:gd name="T12" fmla="*/ 13159 w 38"/>
                <a:gd name="T13" fmla="*/ 24658 h 231"/>
                <a:gd name="T14" fmla="*/ 13159 w 38"/>
                <a:gd name="T15" fmla="*/ 82193 h 231"/>
                <a:gd name="T16" fmla="*/ 0 w 38"/>
                <a:gd name="T17" fmla="*/ 82193 h 231"/>
                <a:gd name="T18" fmla="*/ 0 w 38"/>
                <a:gd name="T19" fmla="*/ 24658 h 2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231">
                  <a:moveTo>
                    <a:pt x="0" y="0"/>
                  </a:moveTo>
                  <a:lnTo>
                    <a:pt x="37" y="0"/>
                  </a:lnTo>
                  <a:lnTo>
                    <a:pt x="37" y="40"/>
                  </a:lnTo>
                  <a:lnTo>
                    <a:pt x="0" y="40"/>
                  </a:lnTo>
                  <a:lnTo>
                    <a:pt x="0" y="0"/>
                  </a:lnTo>
                  <a:close/>
                  <a:moveTo>
                    <a:pt x="0" y="69"/>
                  </a:moveTo>
                  <a:lnTo>
                    <a:pt x="35" y="69"/>
                  </a:lnTo>
                  <a:lnTo>
                    <a:pt x="35" y="230"/>
                  </a:lnTo>
                  <a:lnTo>
                    <a:pt x="0" y="23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406">
              <a:extLst>
                <a:ext uri="{FF2B5EF4-FFF2-40B4-BE49-F238E27FC236}">
                  <a16:creationId xmlns:a16="http://schemas.microsoft.com/office/drawing/2014/main" id="{9700C1F8-6C7E-4887-85AB-9E87E3644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299" y="6372221"/>
              <a:ext cx="34925" cy="58738"/>
            </a:xfrm>
            <a:custGeom>
              <a:avLst/>
              <a:gdLst>
                <a:gd name="T0" fmla="*/ 0 w 99"/>
                <a:gd name="T1" fmla="*/ 46048 h 162"/>
                <a:gd name="T2" fmla="*/ 21519 w 99"/>
                <a:gd name="T3" fmla="*/ 10515 h 162"/>
                <a:gd name="T4" fmla="*/ 1058 w 99"/>
                <a:gd name="T5" fmla="*/ 10515 h 162"/>
                <a:gd name="T6" fmla="*/ 1058 w 99"/>
                <a:gd name="T7" fmla="*/ 0 h 162"/>
                <a:gd name="T8" fmla="*/ 34572 w 99"/>
                <a:gd name="T9" fmla="*/ 0 h 162"/>
                <a:gd name="T10" fmla="*/ 34572 w 99"/>
                <a:gd name="T11" fmla="*/ 11603 h 162"/>
                <a:gd name="T12" fmla="*/ 13053 w 99"/>
                <a:gd name="T13" fmla="*/ 47861 h 162"/>
                <a:gd name="T14" fmla="*/ 34572 w 99"/>
                <a:gd name="T15" fmla="*/ 47861 h 162"/>
                <a:gd name="T16" fmla="*/ 34572 w 99"/>
                <a:gd name="T17" fmla="*/ 58375 h 162"/>
                <a:gd name="T18" fmla="*/ 0 w 99"/>
                <a:gd name="T19" fmla="*/ 58375 h 162"/>
                <a:gd name="T20" fmla="*/ 0 w 99"/>
                <a:gd name="T21" fmla="*/ 46048 h 1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9" h="162">
                  <a:moveTo>
                    <a:pt x="0" y="127"/>
                  </a:moveTo>
                  <a:lnTo>
                    <a:pt x="61" y="29"/>
                  </a:lnTo>
                  <a:lnTo>
                    <a:pt x="3" y="29"/>
                  </a:lnTo>
                  <a:lnTo>
                    <a:pt x="3" y="0"/>
                  </a:lnTo>
                  <a:lnTo>
                    <a:pt x="98" y="0"/>
                  </a:lnTo>
                  <a:lnTo>
                    <a:pt x="98" y="32"/>
                  </a:lnTo>
                  <a:lnTo>
                    <a:pt x="37" y="132"/>
                  </a:lnTo>
                  <a:lnTo>
                    <a:pt x="98" y="132"/>
                  </a:lnTo>
                  <a:lnTo>
                    <a:pt x="98" y="161"/>
                  </a:lnTo>
                  <a:lnTo>
                    <a:pt x="0" y="161"/>
                  </a:lnTo>
                  <a:lnTo>
                    <a:pt x="0" y="12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407">
              <a:extLst>
                <a:ext uri="{FF2B5EF4-FFF2-40B4-BE49-F238E27FC236}">
                  <a16:creationId xmlns:a16="http://schemas.microsoft.com/office/drawing/2014/main" id="{2AA952B1-39D3-42D2-96D8-E59296DB88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5986" y="6369046"/>
              <a:ext cx="42863" cy="61913"/>
            </a:xfrm>
            <a:custGeom>
              <a:avLst/>
              <a:gdLst>
                <a:gd name="T0" fmla="*/ 4722 w 118"/>
                <a:gd name="T1" fmla="*/ 4735 h 170"/>
                <a:gd name="T2" fmla="*/ 21068 w 118"/>
                <a:gd name="T3" fmla="*/ 0 h 170"/>
                <a:gd name="T4" fmla="*/ 41410 w 118"/>
                <a:gd name="T5" fmla="*/ 24037 h 170"/>
                <a:gd name="T6" fmla="*/ 41410 w 118"/>
                <a:gd name="T7" fmla="*/ 49895 h 170"/>
                <a:gd name="T8" fmla="*/ 42500 w 118"/>
                <a:gd name="T9" fmla="*/ 60456 h 170"/>
                <a:gd name="T10" fmla="*/ 30876 w 118"/>
                <a:gd name="T11" fmla="*/ 60456 h 170"/>
                <a:gd name="T12" fmla="*/ 29786 w 118"/>
                <a:gd name="T13" fmla="*/ 52808 h 170"/>
                <a:gd name="T14" fmla="*/ 29786 w 118"/>
                <a:gd name="T15" fmla="*/ 52808 h 170"/>
                <a:gd name="T16" fmla="*/ 15256 w 118"/>
                <a:gd name="T17" fmla="*/ 61549 h 170"/>
                <a:gd name="T18" fmla="*/ 0 w 118"/>
                <a:gd name="T19" fmla="*/ 44067 h 170"/>
                <a:gd name="T20" fmla="*/ 27970 w 118"/>
                <a:gd name="T21" fmla="*/ 24037 h 170"/>
                <a:gd name="T22" fmla="*/ 30876 w 118"/>
                <a:gd name="T23" fmla="*/ 24037 h 170"/>
                <a:gd name="T24" fmla="*/ 30876 w 118"/>
                <a:gd name="T25" fmla="*/ 21852 h 170"/>
                <a:gd name="T26" fmla="*/ 21068 w 118"/>
                <a:gd name="T27" fmla="*/ 10562 h 170"/>
                <a:gd name="T28" fmla="*/ 6902 w 118"/>
                <a:gd name="T29" fmla="*/ 16389 h 170"/>
                <a:gd name="T30" fmla="*/ 4722 w 118"/>
                <a:gd name="T31" fmla="*/ 4735 h 170"/>
                <a:gd name="T32" fmla="*/ 29786 w 118"/>
                <a:gd name="T33" fmla="*/ 31685 h 170"/>
                <a:gd name="T34" fmla="*/ 28696 w 118"/>
                <a:gd name="T35" fmla="*/ 31685 h 170"/>
                <a:gd name="T36" fmla="*/ 11624 w 118"/>
                <a:gd name="T37" fmla="*/ 43339 h 170"/>
                <a:gd name="T38" fmla="*/ 19252 w 118"/>
                <a:gd name="T39" fmla="*/ 51716 h 170"/>
                <a:gd name="T40" fmla="*/ 29786 w 118"/>
                <a:gd name="T41" fmla="*/ 35327 h 170"/>
                <a:gd name="T42" fmla="*/ 29786 w 118"/>
                <a:gd name="T43" fmla="*/ 31685 h 1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8" h="170">
                  <a:moveTo>
                    <a:pt x="13" y="13"/>
                  </a:moveTo>
                  <a:cubicBezTo>
                    <a:pt x="24" y="7"/>
                    <a:pt x="37" y="0"/>
                    <a:pt x="58" y="0"/>
                  </a:cubicBezTo>
                  <a:cubicBezTo>
                    <a:pt x="103" y="0"/>
                    <a:pt x="114" y="23"/>
                    <a:pt x="114" y="66"/>
                  </a:cubicBezTo>
                  <a:lnTo>
                    <a:pt x="114" y="137"/>
                  </a:lnTo>
                  <a:cubicBezTo>
                    <a:pt x="114" y="148"/>
                    <a:pt x="114" y="158"/>
                    <a:pt x="117" y="166"/>
                  </a:cubicBezTo>
                  <a:lnTo>
                    <a:pt x="85" y="166"/>
                  </a:lnTo>
                  <a:cubicBezTo>
                    <a:pt x="82" y="161"/>
                    <a:pt x="82" y="153"/>
                    <a:pt x="82" y="145"/>
                  </a:cubicBezTo>
                  <a:cubicBezTo>
                    <a:pt x="74" y="158"/>
                    <a:pt x="64" y="169"/>
                    <a:pt x="42" y="169"/>
                  </a:cubicBezTo>
                  <a:cubicBezTo>
                    <a:pt x="21" y="169"/>
                    <a:pt x="0" y="150"/>
                    <a:pt x="0" y="121"/>
                  </a:cubicBezTo>
                  <a:cubicBezTo>
                    <a:pt x="0" y="76"/>
                    <a:pt x="32" y="66"/>
                    <a:pt x="77" y="66"/>
                  </a:cubicBezTo>
                  <a:lnTo>
                    <a:pt x="85" y="66"/>
                  </a:lnTo>
                  <a:lnTo>
                    <a:pt x="85" y="60"/>
                  </a:lnTo>
                  <a:cubicBezTo>
                    <a:pt x="85" y="45"/>
                    <a:pt x="77" y="29"/>
                    <a:pt x="58" y="29"/>
                  </a:cubicBezTo>
                  <a:cubicBezTo>
                    <a:pt x="40" y="29"/>
                    <a:pt x="26" y="39"/>
                    <a:pt x="19" y="45"/>
                  </a:cubicBezTo>
                  <a:lnTo>
                    <a:pt x="13" y="13"/>
                  </a:lnTo>
                  <a:close/>
                  <a:moveTo>
                    <a:pt x="82" y="87"/>
                  </a:moveTo>
                  <a:lnTo>
                    <a:pt x="79" y="87"/>
                  </a:lnTo>
                  <a:cubicBezTo>
                    <a:pt x="50" y="87"/>
                    <a:pt x="32" y="95"/>
                    <a:pt x="32" y="119"/>
                  </a:cubicBezTo>
                  <a:cubicBezTo>
                    <a:pt x="32" y="135"/>
                    <a:pt x="40" y="142"/>
                    <a:pt x="53" y="142"/>
                  </a:cubicBezTo>
                  <a:cubicBezTo>
                    <a:pt x="74" y="142"/>
                    <a:pt x="82" y="124"/>
                    <a:pt x="82" y="97"/>
                  </a:cubicBezTo>
                  <a:lnTo>
                    <a:pt x="82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408">
              <a:extLst>
                <a:ext uri="{FF2B5EF4-FFF2-40B4-BE49-F238E27FC236}">
                  <a16:creationId xmlns:a16="http://schemas.microsoft.com/office/drawing/2014/main" id="{328B1D3D-0F01-4325-85DF-C6B9B4C5F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3611" y="6369046"/>
              <a:ext cx="38100" cy="84138"/>
            </a:xfrm>
            <a:custGeom>
              <a:avLst/>
              <a:gdLst>
                <a:gd name="T0" fmla="*/ 37737 w 105"/>
                <a:gd name="T1" fmla="*/ 57890 h 234"/>
                <a:gd name="T2" fmla="*/ 25037 w 105"/>
                <a:gd name="T3" fmla="*/ 59688 h 234"/>
                <a:gd name="T4" fmla="*/ 24311 w 105"/>
                <a:gd name="T5" fmla="*/ 59688 h 234"/>
                <a:gd name="T6" fmla="*/ 22134 w 105"/>
                <a:gd name="T7" fmla="*/ 65441 h 234"/>
                <a:gd name="T8" fmla="*/ 26126 w 105"/>
                <a:gd name="T9" fmla="*/ 64722 h 234"/>
                <a:gd name="T10" fmla="*/ 34834 w 105"/>
                <a:gd name="T11" fmla="*/ 72992 h 234"/>
                <a:gd name="T12" fmla="*/ 23223 w 105"/>
                <a:gd name="T13" fmla="*/ 83778 h 234"/>
                <a:gd name="T14" fmla="*/ 12700 w 105"/>
                <a:gd name="T15" fmla="*/ 81621 h 234"/>
                <a:gd name="T16" fmla="*/ 14514 w 105"/>
                <a:gd name="T17" fmla="*/ 76947 h 234"/>
                <a:gd name="T18" fmla="*/ 21409 w 105"/>
                <a:gd name="T19" fmla="*/ 78745 h 234"/>
                <a:gd name="T20" fmla="*/ 27214 w 105"/>
                <a:gd name="T21" fmla="*/ 74070 h 234"/>
                <a:gd name="T22" fmla="*/ 22134 w 105"/>
                <a:gd name="T23" fmla="*/ 70115 h 234"/>
                <a:gd name="T24" fmla="*/ 18506 w 105"/>
                <a:gd name="T25" fmla="*/ 71194 h 234"/>
                <a:gd name="T26" fmla="*/ 16329 w 105"/>
                <a:gd name="T27" fmla="*/ 69396 h 234"/>
                <a:gd name="T28" fmla="*/ 19231 w 105"/>
                <a:gd name="T29" fmla="*/ 59688 h 234"/>
                <a:gd name="T30" fmla="*/ 0 w 105"/>
                <a:gd name="T31" fmla="*/ 30203 h 234"/>
                <a:gd name="T32" fmla="*/ 25037 w 105"/>
                <a:gd name="T33" fmla="*/ 0 h 234"/>
                <a:gd name="T34" fmla="*/ 35560 w 105"/>
                <a:gd name="T35" fmla="*/ 1798 h 234"/>
                <a:gd name="T36" fmla="*/ 34834 w 105"/>
                <a:gd name="T37" fmla="*/ 13304 h 234"/>
                <a:gd name="T38" fmla="*/ 26126 w 105"/>
                <a:gd name="T39" fmla="*/ 10427 h 234"/>
                <a:gd name="T40" fmla="*/ 12700 w 105"/>
                <a:gd name="T41" fmla="*/ 30203 h 234"/>
                <a:gd name="T42" fmla="*/ 27214 w 105"/>
                <a:gd name="T43" fmla="*/ 49260 h 234"/>
                <a:gd name="T44" fmla="*/ 35560 w 105"/>
                <a:gd name="T45" fmla="*/ 46384 h 234"/>
                <a:gd name="T46" fmla="*/ 37737 w 105"/>
                <a:gd name="T47" fmla="*/ 57890 h 2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5" h="234">
                  <a:moveTo>
                    <a:pt x="104" y="161"/>
                  </a:moveTo>
                  <a:cubicBezTo>
                    <a:pt x="96" y="164"/>
                    <a:pt x="82" y="166"/>
                    <a:pt x="69" y="166"/>
                  </a:cubicBezTo>
                  <a:lnTo>
                    <a:pt x="67" y="166"/>
                  </a:lnTo>
                  <a:lnTo>
                    <a:pt x="61" y="182"/>
                  </a:lnTo>
                  <a:cubicBezTo>
                    <a:pt x="64" y="182"/>
                    <a:pt x="67" y="180"/>
                    <a:pt x="72" y="180"/>
                  </a:cubicBezTo>
                  <a:cubicBezTo>
                    <a:pt x="88" y="180"/>
                    <a:pt x="96" y="190"/>
                    <a:pt x="96" y="203"/>
                  </a:cubicBezTo>
                  <a:cubicBezTo>
                    <a:pt x="96" y="222"/>
                    <a:pt x="77" y="233"/>
                    <a:pt x="64" y="233"/>
                  </a:cubicBezTo>
                  <a:cubicBezTo>
                    <a:pt x="53" y="233"/>
                    <a:pt x="40" y="230"/>
                    <a:pt x="35" y="227"/>
                  </a:cubicBezTo>
                  <a:lnTo>
                    <a:pt x="40" y="214"/>
                  </a:lnTo>
                  <a:cubicBezTo>
                    <a:pt x="45" y="217"/>
                    <a:pt x="51" y="219"/>
                    <a:pt x="59" y="219"/>
                  </a:cubicBezTo>
                  <a:cubicBezTo>
                    <a:pt x="69" y="219"/>
                    <a:pt x="75" y="214"/>
                    <a:pt x="75" y="206"/>
                  </a:cubicBezTo>
                  <a:cubicBezTo>
                    <a:pt x="75" y="198"/>
                    <a:pt x="69" y="195"/>
                    <a:pt x="61" y="195"/>
                  </a:cubicBezTo>
                  <a:cubicBezTo>
                    <a:pt x="56" y="195"/>
                    <a:pt x="53" y="195"/>
                    <a:pt x="51" y="198"/>
                  </a:cubicBezTo>
                  <a:lnTo>
                    <a:pt x="45" y="193"/>
                  </a:lnTo>
                  <a:lnTo>
                    <a:pt x="53" y="166"/>
                  </a:lnTo>
                  <a:cubicBezTo>
                    <a:pt x="16" y="158"/>
                    <a:pt x="0" y="124"/>
                    <a:pt x="0" y="84"/>
                  </a:cubicBezTo>
                  <a:cubicBezTo>
                    <a:pt x="0" y="39"/>
                    <a:pt x="22" y="0"/>
                    <a:pt x="69" y="0"/>
                  </a:cubicBezTo>
                  <a:cubicBezTo>
                    <a:pt x="80" y="0"/>
                    <a:pt x="93" y="2"/>
                    <a:pt x="98" y="5"/>
                  </a:cubicBezTo>
                  <a:lnTo>
                    <a:pt x="96" y="37"/>
                  </a:lnTo>
                  <a:cubicBezTo>
                    <a:pt x="90" y="34"/>
                    <a:pt x="80" y="29"/>
                    <a:pt x="72" y="29"/>
                  </a:cubicBezTo>
                  <a:cubicBezTo>
                    <a:pt x="45" y="29"/>
                    <a:pt x="35" y="47"/>
                    <a:pt x="35" y="84"/>
                  </a:cubicBezTo>
                  <a:cubicBezTo>
                    <a:pt x="35" y="113"/>
                    <a:pt x="48" y="137"/>
                    <a:pt x="75" y="137"/>
                  </a:cubicBezTo>
                  <a:cubicBezTo>
                    <a:pt x="82" y="137"/>
                    <a:pt x="96" y="132"/>
                    <a:pt x="98" y="129"/>
                  </a:cubicBezTo>
                  <a:lnTo>
                    <a:pt x="104" y="16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409">
              <a:extLst>
                <a:ext uri="{FF2B5EF4-FFF2-40B4-BE49-F238E27FC236}">
                  <a16:creationId xmlns:a16="http://schemas.microsoft.com/office/drawing/2014/main" id="{F3E53C54-AD68-4A96-9491-788633DCD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8061" y="6349996"/>
              <a:ext cx="42863" cy="80963"/>
            </a:xfrm>
            <a:custGeom>
              <a:avLst/>
              <a:gdLst>
                <a:gd name="T0" fmla="*/ 4763 w 117"/>
                <a:gd name="T1" fmla="*/ 24719 h 226"/>
                <a:gd name="T2" fmla="*/ 21248 w 117"/>
                <a:gd name="T3" fmla="*/ 20062 h 226"/>
                <a:gd name="T4" fmla="*/ 41398 w 117"/>
                <a:gd name="T5" fmla="*/ 43706 h 226"/>
                <a:gd name="T6" fmla="*/ 41398 w 117"/>
                <a:gd name="T7" fmla="*/ 69141 h 226"/>
                <a:gd name="T8" fmla="*/ 42497 w 117"/>
                <a:gd name="T9" fmla="*/ 79530 h 226"/>
                <a:gd name="T10" fmla="*/ 30773 w 117"/>
                <a:gd name="T11" fmla="*/ 79530 h 226"/>
                <a:gd name="T12" fmla="*/ 30041 w 117"/>
                <a:gd name="T13" fmla="*/ 72007 h 226"/>
                <a:gd name="T14" fmla="*/ 30041 w 117"/>
                <a:gd name="T15" fmla="*/ 72007 h 226"/>
                <a:gd name="T16" fmla="*/ 15387 w 117"/>
                <a:gd name="T17" fmla="*/ 80605 h 226"/>
                <a:gd name="T18" fmla="*/ 0 w 117"/>
                <a:gd name="T19" fmla="*/ 63409 h 226"/>
                <a:gd name="T20" fmla="*/ 27843 w 117"/>
                <a:gd name="T21" fmla="*/ 43706 h 226"/>
                <a:gd name="T22" fmla="*/ 30773 w 117"/>
                <a:gd name="T23" fmla="*/ 43706 h 226"/>
                <a:gd name="T24" fmla="*/ 30773 w 117"/>
                <a:gd name="T25" fmla="*/ 41556 h 226"/>
                <a:gd name="T26" fmla="*/ 21248 w 117"/>
                <a:gd name="T27" fmla="*/ 30451 h 226"/>
                <a:gd name="T28" fmla="*/ 6594 w 117"/>
                <a:gd name="T29" fmla="*/ 36183 h 226"/>
                <a:gd name="T30" fmla="*/ 4763 w 117"/>
                <a:gd name="T31" fmla="*/ 24719 h 226"/>
                <a:gd name="T32" fmla="*/ 6594 w 117"/>
                <a:gd name="T33" fmla="*/ 14330 h 226"/>
                <a:gd name="T34" fmla="*/ 16486 w 117"/>
                <a:gd name="T35" fmla="*/ 1075 h 226"/>
                <a:gd name="T36" fmla="*/ 27843 w 117"/>
                <a:gd name="T37" fmla="*/ 4657 h 226"/>
                <a:gd name="T38" fmla="*/ 30773 w 117"/>
                <a:gd name="T39" fmla="*/ 0 h 226"/>
                <a:gd name="T40" fmla="*/ 37734 w 117"/>
                <a:gd name="T41" fmla="*/ 0 h 226"/>
                <a:gd name="T42" fmla="*/ 27843 w 117"/>
                <a:gd name="T43" fmla="*/ 13255 h 226"/>
                <a:gd name="T44" fmla="*/ 16486 w 117"/>
                <a:gd name="T45" fmla="*/ 9314 h 226"/>
                <a:gd name="T46" fmla="*/ 12456 w 117"/>
                <a:gd name="T47" fmla="*/ 14330 h 226"/>
                <a:gd name="T48" fmla="*/ 6594 w 117"/>
                <a:gd name="T49" fmla="*/ 14330 h 226"/>
                <a:gd name="T50" fmla="*/ 30041 w 117"/>
                <a:gd name="T51" fmla="*/ 51229 h 226"/>
                <a:gd name="T52" fmla="*/ 28942 w 117"/>
                <a:gd name="T53" fmla="*/ 51229 h 226"/>
                <a:gd name="T54" fmla="*/ 11357 w 117"/>
                <a:gd name="T55" fmla="*/ 62693 h 226"/>
                <a:gd name="T56" fmla="*/ 19417 w 117"/>
                <a:gd name="T57" fmla="*/ 70932 h 226"/>
                <a:gd name="T58" fmla="*/ 30041 w 117"/>
                <a:gd name="T59" fmla="*/ 54811 h 226"/>
                <a:gd name="T60" fmla="*/ 30041 w 117"/>
                <a:gd name="T61" fmla="*/ 51229 h 22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7" h="226">
                  <a:moveTo>
                    <a:pt x="13" y="69"/>
                  </a:moveTo>
                  <a:cubicBezTo>
                    <a:pt x="23" y="63"/>
                    <a:pt x="37" y="56"/>
                    <a:pt x="58" y="56"/>
                  </a:cubicBezTo>
                  <a:cubicBezTo>
                    <a:pt x="103" y="56"/>
                    <a:pt x="113" y="79"/>
                    <a:pt x="113" y="122"/>
                  </a:cubicBezTo>
                  <a:lnTo>
                    <a:pt x="113" y="193"/>
                  </a:lnTo>
                  <a:cubicBezTo>
                    <a:pt x="113" y="204"/>
                    <a:pt x="113" y="214"/>
                    <a:pt x="116" y="222"/>
                  </a:cubicBezTo>
                  <a:lnTo>
                    <a:pt x="84" y="222"/>
                  </a:lnTo>
                  <a:cubicBezTo>
                    <a:pt x="82" y="217"/>
                    <a:pt x="82" y="209"/>
                    <a:pt x="82" y="201"/>
                  </a:cubicBezTo>
                  <a:cubicBezTo>
                    <a:pt x="74" y="214"/>
                    <a:pt x="63" y="225"/>
                    <a:pt x="42" y="225"/>
                  </a:cubicBezTo>
                  <a:cubicBezTo>
                    <a:pt x="21" y="225"/>
                    <a:pt x="0" y="206"/>
                    <a:pt x="0" y="177"/>
                  </a:cubicBezTo>
                  <a:cubicBezTo>
                    <a:pt x="0" y="132"/>
                    <a:pt x="31" y="122"/>
                    <a:pt x="76" y="122"/>
                  </a:cubicBezTo>
                  <a:lnTo>
                    <a:pt x="84" y="122"/>
                  </a:lnTo>
                  <a:lnTo>
                    <a:pt x="84" y="116"/>
                  </a:lnTo>
                  <a:cubicBezTo>
                    <a:pt x="84" y="101"/>
                    <a:pt x="77" y="85"/>
                    <a:pt x="58" y="85"/>
                  </a:cubicBezTo>
                  <a:cubicBezTo>
                    <a:pt x="40" y="85"/>
                    <a:pt x="26" y="95"/>
                    <a:pt x="18" y="101"/>
                  </a:cubicBezTo>
                  <a:lnTo>
                    <a:pt x="13" y="69"/>
                  </a:lnTo>
                  <a:close/>
                  <a:moveTo>
                    <a:pt x="18" y="40"/>
                  </a:moveTo>
                  <a:cubicBezTo>
                    <a:pt x="18" y="29"/>
                    <a:pt x="23" y="3"/>
                    <a:pt x="45" y="3"/>
                  </a:cubicBezTo>
                  <a:cubicBezTo>
                    <a:pt x="58" y="3"/>
                    <a:pt x="68" y="13"/>
                    <a:pt x="76" y="13"/>
                  </a:cubicBezTo>
                  <a:cubicBezTo>
                    <a:pt x="82" y="13"/>
                    <a:pt x="84" y="8"/>
                    <a:pt x="84" y="0"/>
                  </a:cubicBezTo>
                  <a:lnTo>
                    <a:pt x="103" y="0"/>
                  </a:lnTo>
                  <a:cubicBezTo>
                    <a:pt x="103" y="8"/>
                    <a:pt x="98" y="37"/>
                    <a:pt x="76" y="37"/>
                  </a:cubicBezTo>
                  <a:cubicBezTo>
                    <a:pt x="66" y="37"/>
                    <a:pt x="55" y="26"/>
                    <a:pt x="45" y="26"/>
                  </a:cubicBezTo>
                  <a:cubicBezTo>
                    <a:pt x="37" y="26"/>
                    <a:pt x="34" y="32"/>
                    <a:pt x="34" y="40"/>
                  </a:cubicBezTo>
                  <a:lnTo>
                    <a:pt x="18" y="40"/>
                  </a:lnTo>
                  <a:close/>
                  <a:moveTo>
                    <a:pt x="82" y="143"/>
                  </a:moveTo>
                  <a:lnTo>
                    <a:pt x="79" y="143"/>
                  </a:lnTo>
                  <a:cubicBezTo>
                    <a:pt x="50" y="143"/>
                    <a:pt x="31" y="151"/>
                    <a:pt x="31" y="175"/>
                  </a:cubicBezTo>
                  <a:cubicBezTo>
                    <a:pt x="31" y="191"/>
                    <a:pt x="39" y="198"/>
                    <a:pt x="53" y="198"/>
                  </a:cubicBezTo>
                  <a:cubicBezTo>
                    <a:pt x="74" y="198"/>
                    <a:pt x="82" y="180"/>
                    <a:pt x="82" y="153"/>
                  </a:cubicBezTo>
                  <a:lnTo>
                    <a:pt x="82" y="1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Freeform 410">
              <a:extLst>
                <a:ext uri="{FF2B5EF4-FFF2-40B4-BE49-F238E27FC236}">
                  <a16:creationId xmlns:a16="http://schemas.microsoft.com/office/drawing/2014/main" id="{845003AA-E4E3-4D0F-98C8-EB5F96FE44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7274" y="6370634"/>
              <a:ext cx="47625" cy="61912"/>
            </a:xfrm>
            <a:custGeom>
              <a:avLst/>
              <a:gdLst>
                <a:gd name="T0" fmla="*/ 47261 w 131"/>
                <a:gd name="T1" fmla="*/ 30775 h 171"/>
                <a:gd name="T2" fmla="*/ 23994 w 131"/>
                <a:gd name="T3" fmla="*/ 61550 h 171"/>
                <a:gd name="T4" fmla="*/ 1091 w 131"/>
                <a:gd name="T5" fmla="*/ 30775 h 171"/>
                <a:gd name="T6" fmla="*/ 23994 w 131"/>
                <a:gd name="T7" fmla="*/ 0 h 171"/>
                <a:gd name="T8" fmla="*/ 47261 w 131"/>
                <a:gd name="T9" fmla="*/ 30775 h 171"/>
                <a:gd name="T10" fmla="*/ 33810 w 131"/>
                <a:gd name="T11" fmla="*/ 29689 h 171"/>
                <a:gd name="T12" fmla="*/ 23994 w 131"/>
                <a:gd name="T13" fmla="*/ 9776 h 171"/>
                <a:gd name="T14" fmla="*/ 14542 w 131"/>
                <a:gd name="T15" fmla="*/ 29689 h 171"/>
                <a:gd name="T16" fmla="*/ 23994 w 131"/>
                <a:gd name="T17" fmla="*/ 49964 h 171"/>
                <a:gd name="T18" fmla="*/ 33810 w 131"/>
                <a:gd name="T19" fmla="*/ 29689 h 1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1" h="171">
                  <a:moveTo>
                    <a:pt x="130" y="85"/>
                  </a:moveTo>
                  <a:cubicBezTo>
                    <a:pt x="130" y="154"/>
                    <a:pt x="96" y="170"/>
                    <a:pt x="66" y="170"/>
                  </a:cubicBezTo>
                  <a:cubicBezTo>
                    <a:pt x="37" y="170"/>
                    <a:pt x="3" y="154"/>
                    <a:pt x="3" y="85"/>
                  </a:cubicBezTo>
                  <a:cubicBezTo>
                    <a:pt x="0" y="16"/>
                    <a:pt x="35" y="0"/>
                    <a:pt x="66" y="0"/>
                  </a:cubicBezTo>
                  <a:cubicBezTo>
                    <a:pt x="96" y="0"/>
                    <a:pt x="130" y="19"/>
                    <a:pt x="130" y="85"/>
                  </a:cubicBezTo>
                  <a:close/>
                  <a:moveTo>
                    <a:pt x="93" y="82"/>
                  </a:moveTo>
                  <a:cubicBezTo>
                    <a:pt x="93" y="55"/>
                    <a:pt x="88" y="27"/>
                    <a:pt x="66" y="27"/>
                  </a:cubicBezTo>
                  <a:cubicBezTo>
                    <a:pt x="45" y="27"/>
                    <a:pt x="40" y="55"/>
                    <a:pt x="40" y="82"/>
                  </a:cubicBezTo>
                  <a:cubicBezTo>
                    <a:pt x="40" y="108"/>
                    <a:pt x="43" y="138"/>
                    <a:pt x="66" y="138"/>
                  </a:cubicBezTo>
                  <a:cubicBezTo>
                    <a:pt x="88" y="138"/>
                    <a:pt x="93" y="108"/>
                    <a:pt x="93" y="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411">
              <a:extLst>
                <a:ext uri="{FF2B5EF4-FFF2-40B4-BE49-F238E27FC236}">
                  <a16:creationId xmlns:a16="http://schemas.microsoft.com/office/drawing/2014/main" id="{4D7BF26B-0C72-4F21-B74A-FEEAA10A1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9599" y="6459534"/>
              <a:ext cx="68262" cy="79375"/>
            </a:xfrm>
            <a:custGeom>
              <a:avLst/>
              <a:gdLst>
                <a:gd name="T0" fmla="*/ 56704 w 189"/>
                <a:gd name="T1" fmla="*/ 13289 h 221"/>
                <a:gd name="T2" fmla="*/ 56704 w 189"/>
                <a:gd name="T3" fmla="*/ 13289 h 221"/>
                <a:gd name="T4" fmla="*/ 38285 w 189"/>
                <a:gd name="T5" fmla="*/ 79016 h 221"/>
                <a:gd name="T6" fmla="*/ 28894 w 189"/>
                <a:gd name="T7" fmla="*/ 79016 h 221"/>
                <a:gd name="T8" fmla="*/ 12641 w 189"/>
                <a:gd name="T9" fmla="*/ 13289 h 221"/>
                <a:gd name="T10" fmla="*/ 11558 w 189"/>
                <a:gd name="T11" fmla="*/ 13289 h 221"/>
                <a:gd name="T12" fmla="*/ 11558 w 189"/>
                <a:gd name="T13" fmla="*/ 79016 h 221"/>
                <a:gd name="T14" fmla="*/ 0 w 189"/>
                <a:gd name="T15" fmla="*/ 79016 h 221"/>
                <a:gd name="T16" fmla="*/ 0 w 189"/>
                <a:gd name="T17" fmla="*/ 0 h 221"/>
                <a:gd name="T18" fmla="*/ 19142 w 189"/>
                <a:gd name="T19" fmla="*/ 0 h 221"/>
                <a:gd name="T20" fmla="*/ 34673 w 189"/>
                <a:gd name="T21" fmla="*/ 59262 h 221"/>
                <a:gd name="T22" fmla="*/ 34673 w 189"/>
                <a:gd name="T23" fmla="*/ 59262 h 221"/>
                <a:gd name="T24" fmla="*/ 48759 w 189"/>
                <a:gd name="T25" fmla="*/ 0 h 221"/>
                <a:gd name="T26" fmla="*/ 67901 w 189"/>
                <a:gd name="T27" fmla="*/ 0 h 221"/>
                <a:gd name="T28" fmla="*/ 67901 w 189"/>
                <a:gd name="T29" fmla="*/ 79016 h 221"/>
                <a:gd name="T30" fmla="*/ 56704 w 189"/>
                <a:gd name="T31" fmla="*/ 79016 h 221"/>
                <a:gd name="T32" fmla="*/ 56704 w 189"/>
                <a:gd name="T33" fmla="*/ 13289 h 2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9" h="221">
                  <a:moveTo>
                    <a:pt x="157" y="37"/>
                  </a:moveTo>
                  <a:lnTo>
                    <a:pt x="157" y="37"/>
                  </a:lnTo>
                  <a:lnTo>
                    <a:pt x="106" y="220"/>
                  </a:lnTo>
                  <a:lnTo>
                    <a:pt x="80" y="220"/>
                  </a:lnTo>
                  <a:lnTo>
                    <a:pt x="35" y="37"/>
                  </a:lnTo>
                  <a:lnTo>
                    <a:pt x="32" y="37"/>
                  </a:lnTo>
                  <a:lnTo>
                    <a:pt x="32" y="220"/>
                  </a:lnTo>
                  <a:lnTo>
                    <a:pt x="0" y="220"/>
                  </a:lnTo>
                  <a:lnTo>
                    <a:pt x="0" y="0"/>
                  </a:lnTo>
                  <a:lnTo>
                    <a:pt x="53" y="0"/>
                  </a:lnTo>
                  <a:lnTo>
                    <a:pt x="96" y="165"/>
                  </a:lnTo>
                  <a:lnTo>
                    <a:pt x="135" y="0"/>
                  </a:lnTo>
                  <a:lnTo>
                    <a:pt x="188" y="0"/>
                  </a:lnTo>
                  <a:lnTo>
                    <a:pt x="188" y="220"/>
                  </a:lnTo>
                  <a:lnTo>
                    <a:pt x="157" y="220"/>
                  </a:lnTo>
                  <a:lnTo>
                    <a:pt x="157" y="3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412">
              <a:extLst>
                <a:ext uri="{FF2B5EF4-FFF2-40B4-BE49-F238E27FC236}">
                  <a16:creationId xmlns:a16="http://schemas.microsoft.com/office/drawing/2014/main" id="{A4DB641E-BEA4-43DD-BF92-ADDEAC064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386" y="6480171"/>
              <a:ext cx="41275" cy="58738"/>
            </a:xfrm>
            <a:custGeom>
              <a:avLst/>
              <a:gdLst>
                <a:gd name="T0" fmla="*/ 40916 w 115"/>
                <a:gd name="T1" fmla="*/ 48058 h 165"/>
                <a:gd name="T2" fmla="*/ 40916 w 115"/>
                <a:gd name="T3" fmla="*/ 57314 h 165"/>
                <a:gd name="T4" fmla="*/ 29790 w 115"/>
                <a:gd name="T5" fmla="*/ 57314 h 165"/>
                <a:gd name="T6" fmla="*/ 29790 w 115"/>
                <a:gd name="T7" fmla="*/ 48770 h 165"/>
                <a:gd name="T8" fmla="*/ 29790 w 115"/>
                <a:gd name="T9" fmla="*/ 48770 h 165"/>
                <a:gd name="T10" fmla="*/ 29790 w 115"/>
                <a:gd name="T11" fmla="*/ 48770 h 165"/>
                <a:gd name="T12" fmla="*/ 15433 w 115"/>
                <a:gd name="T13" fmla="*/ 58382 h 165"/>
                <a:gd name="T14" fmla="*/ 0 w 115"/>
                <a:gd name="T15" fmla="*/ 36667 h 165"/>
                <a:gd name="T16" fmla="*/ 0 w 115"/>
                <a:gd name="T17" fmla="*/ 0 h 165"/>
                <a:gd name="T18" fmla="*/ 12562 w 115"/>
                <a:gd name="T19" fmla="*/ 0 h 165"/>
                <a:gd name="T20" fmla="*/ 12562 w 115"/>
                <a:gd name="T21" fmla="*/ 34887 h 165"/>
                <a:gd name="T22" fmla="*/ 20099 w 115"/>
                <a:gd name="T23" fmla="*/ 46990 h 165"/>
                <a:gd name="T24" fmla="*/ 28713 w 115"/>
                <a:gd name="T25" fmla="*/ 32751 h 165"/>
                <a:gd name="T26" fmla="*/ 28713 w 115"/>
                <a:gd name="T27" fmla="*/ 0 h 165"/>
                <a:gd name="T28" fmla="*/ 40916 w 115"/>
                <a:gd name="T29" fmla="*/ 0 h 165"/>
                <a:gd name="T30" fmla="*/ 40916 w 115"/>
                <a:gd name="T31" fmla="*/ 48058 h 1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5" h="165">
                  <a:moveTo>
                    <a:pt x="114" y="135"/>
                  </a:moveTo>
                  <a:cubicBezTo>
                    <a:pt x="114" y="145"/>
                    <a:pt x="114" y="153"/>
                    <a:pt x="114" y="161"/>
                  </a:cubicBezTo>
                  <a:lnTo>
                    <a:pt x="83" y="161"/>
                  </a:lnTo>
                  <a:cubicBezTo>
                    <a:pt x="83" y="153"/>
                    <a:pt x="83" y="145"/>
                    <a:pt x="83" y="137"/>
                  </a:cubicBezTo>
                  <a:cubicBezTo>
                    <a:pt x="75" y="151"/>
                    <a:pt x="67" y="164"/>
                    <a:pt x="43" y="164"/>
                  </a:cubicBezTo>
                  <a:cubicBezTo>
                    <a:pt x="11" y="164"/>
                    <a:pt x="0" y="137"/>
                    <a:pt x="0" y="103"/>
                  </a:cubicBezTo>
                  <a:lnTo>
                    <a:pt x="0" y="0"/>
                  </a:lnTo>
                  <a:lnTo>
                    <a:pt x="35" y="0"/>
                  </a:lnTo>
                  <a:lnTo>
                    <a:pt x="35" y="98"/>
                  </a:lnTo>
                  <a:cubicBezTo>
                    <a:pt x="35" y="121"/>
                    <a:pt x="40" y="132"/>
                    <a:pt x="56" y="132"/>
                  </a:cubicBezTo>
                  <a:cubicBezTo>
                    <a:pt x="75" y="132"/>
                    <a:pt x="80" y="114"/>
                    <a:pt x="80" y="92"/>
                  </a:cubicBezTo>
                  <a:lnTo>
                    <a:pt x="80" y="0"/>
                  </a:lnTo>
                  <a:lnTo>
                    <a:pt x="114" y="0"/>
                  </a:lnTo>
                  <a:lnTo>
                    <a:pt x="114" y="13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413">
              <a:extLst>
                <a:ext uri="{FF2B5EF4-FFF2-40B4-BE49-F238E27FC236}">
                  <a16:creationId xmlns:a16="http://schemas.microsoft.com/office/drawing/2014/main" id="{99138BDB-2E51-449D-B02A-B38DDFB54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9774" y="6478584"/>
              <a:ext cx="41275" cy="58737"/>
            </a:xfrm>
            <a:custGeom>
              <a:avLst/>
              <a:gdLst>
                <a:gd name="T0" fmla="*/ 0 w 115"/>
                <a:gd name="T1" fmla="*/ 10323 h 165"/>
                <a:gd name="T2" fmla="*/ 0 w 115"/>
                <a:gd name="T3" fmla="*/ 1068 h 165"/>
                <a:gd name="T4" fmla="*/ 11485 w 115"/>
                <a:gd name="T5" fmla="*/ 1068 h 165"/>
                <a:gd name="T6" fmla="*/ 11485 w 115"/>
                <a:gd name="T7" fmla="*/ 9612 h 165"/>
                <a:gd name="T8" fmla="*/ 11485 w 115"/>
                <a:gd name="T9" fmla="*/ 9612 h 165"/>
                <a:gd name="T10" fmla="*/ 11485 w 115"/>
                <a:gd name="T11" fmla="*/ 9612 h 165"/>
                <a:gd name="T12" fmla="*/ 25842 w 115"/>
                <a:gd name="T13" fmla="*/ 0 h 165"/>
                <a:gd name="T14" fmla="*/ 40916 w 115"/>
                <a:gd name="T15" fmla="*/ 21715 h 165"/>
                <a:gd name="T16" fmla="*/ 40916 w 115"/>
                <a:gd name="T17" fmla="*/ 58381 h 165"/>
                <a:gd name="T18" fmla="*/ 28713 w 115"/>
                <a:gd name="T19" fmla="*/ 58381 h 165"/>
                <a:gd name="T20" fmla="*/ 28713 w 115"/>
                <a:gd name="T21" fmla="*/ 23495 h 165"/>
                <a:gd name="T22" fmla="*/ 21176 w 115"/>
                <a:gd name="T23" fmla="*/ 11391 h 165"/>
                <a:gd name="T24" fmla="*/ 12562 w 115"/>
                <a:gd name="T25" fmla="*/ 24563 h 165"/>
                <a:gd name="T26" fmla="*/ 12562 w 115"/>
                <a:gd name="T27" fmla="*/ 58381 h 165"/>
                <a:gd name="T28" fmla="*/ 0 w 115"/>
                <a:gd name="T29" fmla="*/ 58381 h 165"/>
                <a:gd name="T30" fmla="*/ 0 w 115"/>
                <a:gd name="T31" fmla="*/ 10323 h 1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5" h="165">
                  <a:moveTo>
                    <a:pt x="0" y="29"/>
                  </a:moveTo>
                  <a:cubicBezTo>
                    <a:pt x="0" y="19"/>
                    <a:pt x="0" y="11"/>
                    <a:pt x="0" y="3"/>
                  </a:cubicBezTo>
                  <a:lnTo>
                    <a:pt x="32" y="3"/>
                  </a:lnTo>
                  <a:cubicBezTo>
                    <a:pt x="32" y="11"/>
                    <a:pt x="32" y="19"/>
                    <a:pt x="32" y="27"/>
                  </a:cubicBezTo>
                  <a:cubicBezTo>
                    <a:pt x="38" y="16"/>
                    <a:pt x="48" y="0"/>
                    <a:pt x="72" y="0"/>
                  </a:cubicBezTo>
                  <a:cubicBezTo>
                    <a:pt x="104" y="0"/>
                    <a:pt x="114" y="27"/>
                    <a:pt x="114" y="61"/>
                  </a:cubicBezTo>
                  <a:lnTo>
                    <a:pt x="114" y="164"/>
                  </a:lnTo>
                  <a:lnTo>
                    <a:pt x="80" y="164"/>
                  </a:lnTo>
                  <a:lnTo>
                    <a:pt x="80" y="66"/>
                  </a:lnTo>
                  <a:cubicBezTo>
                    <a:pt x="80" y="42"/>
                    <a:pt x="75" y="32"/>
                    <a:pt x="59" y="32"/>
                  </a:cubicBezTo>
                  <a:cubicBezTo>
                    <a:pt x="40" y="32"/>
                    <a:pt x="35" y="50"/>
                    <a:pt x="35" y="69"/>
                  </a:cubicBezTo>
                  <a:lnTo>
                    <a:pt x="35" y="164"/>
                  </a:lnTo>
                  <a:lnTo>
                    <a:pt x="0" y="164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414">
              <a:extLst>
                <a:ext uri="{FF2B5EF4-FFF2-40B4-BE49-F238E27FC236}">
                  <a16:creationId xmlns:a16="http://schemas.microsoft.com/office/drawing/2014/main" id="{6BEFD245-F1F5-4F7A-881D-DBA700844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0574" y="6453184"/>
              <a:ext cx="44450" cy="85725"/>
            </a:xfrm>
            <a:custGeom>
              <a:avLst/>
              <a:gdLst>
                <a:gd name="T0" fmla="*/ 44089 w 123"/>
                <a:gd name="T1" fmla="*/ 1076 h 239"/>
                <a:gd name="T2" fmla="*/ 44089 w 123"/>
                <a:gd name="T3" fmla="*/ 76041 h 239"/>
                <a:gd name="T4" fmla="*/ 44089 w 123"/>
                <a:gd name="T5" fmla="*/ 85366 h 239"/>
                <a:gd name="T6" fmla="*/ 32524 w 123"/>
                <a:gd name="T7" fmla="*/ 85366 h 239"/>
                <a:gd name="T8" fmla="*/ 32524 w 123"/>
                <a:gd name="T9" fmla="*/ 76041 h 239"/>
                <a:gd name="T10" fmla="*/ 18069 w 123"/>
                <a:gd name="T11" fmla="*/ 85366 h 239"/>
                <a:gd name="T12" fmla="*/ 0 w 123"/>
                <a:gd name="T13" fmla="*/ 55954 h 239"/>
                <a:gd name="T14" fmla="*/ 18069 w 123"/>
                <a:gd name="T15" fmla="*/ 25466 h 239"/>
                <a:gd name="T16" fmla="*/ 31440 w 123"/>
                <a:gd name="T17" fmla="*/ 35151 h 239"/>
                <a:gd name="T18" fmla="*/ 31440 w 123"/>
                <a:gd name="T19" fmla="*/ 0 h 239"/>
                <a:gd name="T20" fmla="*/ 44089 w 123"/>
                <a:gd name="T21" fmla="*/ 1076 h 239"/>
                <a:gd name="T22" fmla="*/ 30717 w 123"/>
                <a:gd name="T23" fmla="*/ 55954 h 239"/>
                <a:gd name="T24" fmla="*/ 20960 w 123"/>
                <a:gd name="T25" fmla="*/ 36227 h 239"/>
                <a:gd name="T26" fmla="*/ 11564 w 123"/>
                <a:gd name="T27" fmla="*/ 54878 h 239"/>
                <a:gd name="T28" fmla="*/ 20960 w 123"/>
                <a:gd name="T29" fmla="*/ 76041 h 239"/>
                <a:gd name="T30" fmla="*/ 30717 w 123"/>
                <a:gd name="T31" fmla="*/ 55954 h 2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3" h="239">
                  <a:moveTo>
                    <a:pt x="122" y="3"/>
                  </a:moveTo>
                  <a:lnTo>
                    <a:pt x="122" y="212"/>
                  </a:lnTo>
                  <a:lnTo>
                    <a:pt x="122" y="238"/>
                  </a:lnTo>
                  <a:lnTo>
                    <a:pt x="90" y="238"/>
                  </a:lnTo>
                  <a:lnTo>
                    <a:pt x="90" y="212"/>
                  </a:lnTo>
                  <a:cubicBezTo>
                    <a:pt x="85" y="225"/>
                    <a:pt x="74" y="238"/>
                    <a:pt x="50" y="238"/>
                  </a:cubicBezTo>
                  <a:cubicBezTo>
                    <a:pt x="13" y="238"/>
                    <a:pt x="0" y="201"/>
                    <a:pt x="0" y="156"/>
                  </a:cubicBezTo>
                  <a:cubicBezTo>
                    <a:pt x="0" y="103"/>
                    <a:pt x="18" y="71"/>
                    <a:pt x="50" y="71"/>
                  </a:cubicBezTo>
                  <a:cubicBezTo>
                    <a:pt x="71" y="71"/>
                    <a:pt x="82" y="85"/>
                    <a:pt x="87" y="98"/>
                  </a:cubicBezTo>
                  <a:lnTo>
                    <a:pt x="87" y="0"/>
                  </a:lnTo>
                  <a:lnTo>
                    <a:pt x="122" y="3"/>
                  </a:lnTo>
                  <a:close/>
                  <a:moveTo>
                    <a:pt x="85" y="156"/>
                  </a:moveTo>
                  <a:cubicBezTo>
                    <a:pt x="85" y="124"/>
                    <a:pt x="77" y="101"/>
                    <a:pt x="58" y="101"/>
                  </a:cubicBezTo>
                  <a:cubicBezTo>
                    <a:pt x="40" y="101"/>
                    <a:pt x="32" y="122"/>
                    <a:pt x="32" y="153"/>
                  </a:cubicBezTo>
                  <a:cubicBezTo>
                    <a:pt x="34" y="193"/>
                    <a:pt x="40" y="212"/>
                    <a:pt x="58" y="212"/>
                  </a:cubicBezTo>
                  <a:cubicBezTo>
                    <a:pt x="79" y="212"/>
                    <a:pt x="85" y="188"/>
                    <a:pt x="85" y="1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415">
              <a:extLst>
                <a:ext uri="{FF2B5EF4-FFF2-40B4-BE49-F238E27FC236}">
                  <a16:creationId xmlns:a16="http://schemas.microsoft.com/office/drawing/2014/main" id="{0D1AB56E-1D3C-423D-AC26-066E1FF2F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2961" y="6454771"/>
              <a:ext cx="14288" cy="82550"/>
            </a:xfrm>
            <a:custGeom>
              <a:avLst/>
              <a:gdLst>
                <a:gd name="T0" fmla="*/ 0 w 38"/>
                <a:gd name="T1" fmla="*/ 0 h 231"/>
                <a:gd name="T2" fmla="*/ 13912 w 38"/>
                <a:gd name="T3" fmla="*/ 0 h 231"/>
                <a:gd name="T4" fmla="*/ 13912 w 38"/>
                <a:gd name="T5" fmla="*/ 13222 h 231"/>
                <a:gd name="T6" fmla="*/ 0 w 38"/>
                <a:gd name="T7" fmla="*/ 13222 h 231"/>
                <a:gd name="T8" fmla="*/ 0 w 38"/>
                <a:gd name="T9" fmla="*/ 0 h 231"/>
                <a:gd name="T10" fmla="*/ 1128 w 38"/>
                <a:gd name="T11" fmla="*/ 24658 h 231"/>
                <a:gd name="T12" fmla="*/ 13912 w 38"/>
                <a:gd name="T13" fmla="*/ 24658 h 231"/>
                <a:gd name="T14" fmla="*/ 13912 w 38"/>
                <a:gd name="T15" fmla="*/ 82193 h 231"/>
                <a:gd name="T16" fmla="*/ 1128 w 38"/>
                <a:gd name="T17" fmla="*/ 82193 h 231"/>
                <a:gd name="T18" fmla="*/ 1128 w 38"/>
                <a:gd name="T19" fmla="*/ 24658 h 2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231">
                  <a:moveTo>
                    <a:pt x="0" y="0"/>
                  </a:moveTo>
                  <a:lnTo>
                    <a:pt x="37" y="0"/>
                  </a:lnTo>
                  <a:lnTo>
                    <a:pt x="37" y="37"/>
                  </a:lnTo>
                  <a:lnTo>
                    <a:pt x="0" y="37"/>
                  </a:lnTo>
                  <a:lnTo>
                    <a:pt x="0" y="0"/>
                  </a:lnTo>
                  <a:close/>
                  <a:moveTo>
                    <a:pt x="3" y="69"/>
                  </a:moveTo>
                  <a:lnTo>
                    <a:pt x="37" y="69"/>
                  </a:lnTo>
                  <a:lnTo>
                    <a:pt x="37" y="230"/>
                  </a:lnTo>
                  <a:lnTo>
                    <a:pt x="3" y="230"/>
                  </a:lnTo>
                  <a:lnTo>
                    <a:pt x="3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416">
              <a:extLst>
                <a:ext uri="{FF2B5EF4-FFF2-40B4-BE49-F238E27FC236}">
                  <a16:creationId xmlns:a16="http://schemas.microsoft.com/office/drawing/2014/main" id="{5A9D8C84-D815-40B5-B9E1-CEB97B1C9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6774" y="6478584"/>
              <a:ext cx="42862" cy="61912"/>
            </a:xfrm>
            <a:custGeom>
              <a:avLst/>
              <a:gdLst>
                <a:gd name="T0" fmla="*/ 4762 w 117"/>
                <a:gd name="T1" fmla="*/ 5069 h 171"/>
                <a:gd name="T2" fmla="*/ 21248 w 117"/>
                <a:gd name="T3" fmla="*/ 0 h 171"/>
                <a:gd name="T4" fmla="*/ 41763 w 117"/>
                <a:gd name="T5" fmla="*/ 24258 h 171"/>
                <a:gd name="T6" fmla="*/ 41763 w 117"/>
                <a:gd name="T7" fmla="*/ 49964 h 171"/>
                <a:gd name="T8" fmla="*/ 42496 w 117"/>
                <a:gd name="T9" fmla="*/ 60464 h 171"/>
                <a:gd name="T10" fmla="*/ 30773 w 117"/>
                <a:gd name="T11" fmla="*/ 60464 h 171"/>
                <a:gd name="T12" fmla="*/ 30040 w 117"/>
                <a:gd name="T13" fmla="*/ 52861 h 171"/>
                <a:gd name="T14" fmla="*/ 30040 w 117"/>
                <a:gd name="T15" fmla="*/ 52861 h 171"/>
                <a:gd name="T16" fmla="*/ 15386 w 117"/>
                <a:gd name="T17" fmla="*/ 61550 h 171"/>
                <a:gd name="T18" fmla="*/ 0 w 117"/>
                <a:gd name="T19" fmla="*/ 44171 h 171"/>
                <a:gd name="T20" fmla="*/ 27842 w 117"/>
                <a:gd name="T21" fmla="*/ 24258 h 171"/>
                <a:gd name="T22" fmla="*/ 30773 w 117"/>
                <a:gd name="T23" fmla="*/ 24258 h 171"/>
                <a:gd name="T24" fmla="*/ 30773 w 117"/>
                <a:gd name="T25" fmla="*/ 22086 h 171"/>
                <a:gd name="T26" fmla="*/ 21248 w 117"/>
                <a:gd name="T27" fmla="*/ 10862 h 171"/>
                <a:gd name="T28" fmla="*/ 6594 w 117"/>
                <a:gd name="T29" fmla="*/ 16293 h 171"/>
                <a:gd name="T30" fmla="*/ 4762 w 117"/>
                <a:gd name="T31" fmla="*/ 5069 h 171"/>
                <a:gd name="T32" fmla="*/ 28941 w 117"/>
                <a:gd name="T33" fmla="*/ 31861 h 171"/>
                <a:gd name="T34" fmla="*/ 27842 w 117"/>
                <a:gd name="T35" fmla="*/ 31861 h 171"/>
                <a:gd name="T36" fmla="*/ 10624 w 117"/>
                <a:gd name="T37" fmla="*/ 43447 h 171"/>
                <a:gd name="T38" fmla="*/ 18317 w 117"/>
                <a:gd name="T39" fmla="*/ 51774 h 171"/>
                <a:gd name="T40" fmla="*/ 28941 w 117"/>
                <a:gd name="T41" fmla="*/ 35482 h 171"/>
                <a:gd name="T42" fmla="*/ 28941 w 117"/>
                <a:gd name="T43" fmla="*/ 31861 h 1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7" h="171">
                  <a:moveTo>
                    <a:pt x="13" y="14"/>
                  </a:moveTo>
                  <a:cubicBezTo>
                    <a:pt x="23" y="8"/>
                    <a:pt x="37" y="0"/>
                    <a:pt x="58" y="0"/>
                  </a:cubicBezTo>
                  <a:cubicBezTo>
                    <a:pt x="103" y="0"/>
                    <a:pt x="114" y="24"/>
                    <a:pt x="114" y="67"/>
                  </a:cubicBezTo>
                  <a:lnTo>
                    <a:pt x="114" y="138"/>
                  </a:lnTo>
                  <a:cubicBezTo>
                    <a:pt x="114" y="149"/>
                    <a:pt x="114" y="159"/>
                    <a:pt x="116" y="167"/>
                  </a:cubicBezTo>
                  <a:lnTo>
                    <a:pt x="84" y="167"/>
                  </a:lnTo>
                  <a:cubicBezTo>
                    <a:pt x="82" y="162"/>
                    <a:pt x="82" y="154"/>
                    <a:pt x="82" y="146"/>
                  </a:cubicBezTo>
                  <a:cubicBezTo>
                    <a:pt x="74" y="159"/>
                    <a:pt x="63" y="170"/>
                    <a:pt x="42" y="170"/>
                  </a:cubicBezTo>
                  <a:cubicBezTo>
                    <a:pt x="21" y="170"/>
                    <a:pt x="0" y="151"/>
                    <a:pt x="0" y="122"/>
                  </a:cubicBezTo>
                  <a:cubicBezTo>
                    <a:pt x="0" y="77"/>
                    <a:pt x="31" y="67"/>
                    <a:pt x="76" y="67"/>
                  </a:cubicBezTo>
                  <a:lnTo>
                    <a:pt x="84" y="67"/>
                  </a:lnTo>
                  <a:lnTo>
                    <a:pt x="84" y="61"/>
                  </a:lnTo>
                  <a:cubicBezTo>
                    <a:pt x="84" y="45"/>
                    <a:pt x="77" y="30"/>
                    <a:pt x="58" y="30"/>
                  </a:cubicBezTo>
                  <a:cubicBezTo>
                    <a:pt x="40" y="30"/>
                    <a:pt x="26" y="40"/>
                    <a:pt x="18" y="45"/>
                  </a:cubicBezTo>
                  <a:lnTo>
                    <a:pt x="13" y="14"/>
                  </a:lnTo>
                  <a:close/>
                  <a:moveTo>
                    <a:pt x="79" y="88"/>
                  </a:moveTo>
                  <a:lnTo>
                    <a:pt x="76" y="88"/>
                  </a:lnTo>
                  <a:cubicBezTo>
                    <a:pt x="47" y="88"/>
                    <a:pt x="29" y="96"/>
                    <a:pt x="29" y="120"/>
                  </a:cubicBezTo>
                  <a:cubicBezTo>
                    <a:pt x="29" y="135"/>
                    <a:pt x="37" y="143"/>
                    <a:pt x="50" y="143"/>
                  </a:cubicBezTo>
                  <a:cubicBezTo>
                    <a:pt x="71" y="143"/>
                    <a:pt x="79" y="125"/>
                    <a:pt x="79" y="98"/>
                  </a:cubicBezTo>
                  <a:lnTo>
                    <a:pt x="79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417">
              <a:extLst>
                <a:ext uri="{FF2B5EF4-FFF2-40B4-BE49-F238E27FC236}">
                  <a16:creationId xmlns:a16="http://schemas.microsoft.com/office/drawing/2014/main" id="{4BC733F5-92A6-492D-9062-DF3124527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7574" y="6453184"/>
              <a:ext cx="12700" cy="85725"/>
            </a:xfrm>
            <a:custGeom>
              <a:avLst/>
              <a:gdLst>
                <a:gd name="T0" fmla="*/ 6350 w 36"/>
                <a:gd name="T1" fmla="*/ 85362 h 236"/>
                <a:gd name="T2" fmla="*/ 0 w 36"/>
                <a:gd name="T3" fmla="*/ 85362 h 236"/>
                <a:gd name="T4" fmla="*/ 0 w 36"/>
                <a:gd name="T5" fmla="*/ 0 h 236"/>
                <a:gd name="T6" fmla="*/ 12347 w 36"/>
                <a:gd name="T7" fmla="*/ 0 h 236"/>
                <a:gd name="T8" fmla="*/ 12347 w 36"/>
                <a:gd name="T9" fmla="*/ 85362 h 236"/>
                <a:gd name="T10" fmla="*/ 6350 w 36"/>
                <a:gd name="T11" fmla="*/ 85362 h 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236">
                  <a:moveTo>
                    <a:pt x="18" y="235"/>
                  </a:moveTo>
                  <a:lnTo>
                    <a:pt x="0" y="235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235"/>
                  </a:lnTo>
                  <a:lnTo>
                    <a:pt x="18" y="23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418">
              <a:extLst>
                <a:ext uri="{FF2B5EF4-FFF2-40B4-BE49-F238E27FC236}">
                  <a16:creationId xmlns:a16="http://schemas.microsoft.com/office/drawing/2014/main" id="{8B6A4FBA-5B87-477D-9F11-41A5DAB76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9961" y="6453184"/>
              <a:ext cx="44450" cy="85725"/>
            </a:xfrm>
            <a:custGeom>
              <a:avLst/>
              <a:gdLst>
                <a:gd name="T0" fmla="*/ 44089 w 123"/>
                <a:gd name="T1" fmla="*/ 1076 h 239"/>
                <a:gd name="T2" fmla="*/ 44089 w 123"/>
                <a:gd name="T3" fmla="*/ 76041 h 239"/>
                <a:gd name="T4" fmla="*/ 44089 w 123"/>
                <a:gd name="T5" fmla="*/ 85366 h 239"/>
                <a:gd name="T6" fmla="*/ 32524 w 123"/>
                <a:gd name="T7" fmla="*/ 85366 h 239"/>
                <a:gd name="T8" fmla="*/ 32524 w 123"/>
                <a:gd name="T9" fmla="*/ 76041 h 239"/>
                <a:gd name="T10" fmla="*/ 18430 w 123"/>
                <a:gd name="T11" fmla="*/ 85366 h 239"/>
                <a:gd name="T12" fmla="*/ 0 w 123"/>
                <a:gd name="T13" fmla="*/ 55954 h 239"/>
                <a:gd name="T14" fmla="*/ 18430 w 123"/>
                <a:gd name="T15" fmla="*/ 25466 h 239"/>
                <a:gd name="T16" fmla="*/ 31802 w 123"/>
                <a:gd name="T17" fmla="*/ 35151 h 239"/>
                <a:gd name="T18" fmla="*/ 31802 w 123"/>
                <a:gd name="T19" fmla="*/ 0 h 239"/>
                <a:gd name="T20" fmla="*/ 44089 w 123"/>
                <a:gd name="T21" fmla="*/ 1076 h 239"/>
                <a:gd name="T22" fmla="*/ 30717 w 123"/>
                <a:gd name="T23" fmla="*/ 55954 h 239"/>
                <a:gd name="T24" fmla="*/ 21322 w 123"/>
                <a:gd name="T25" fmla="*/ 36227 h 239"/>
                <a:gd name="T26" fmla="*/ 11564 w 123"/>
                <a:gd name="T27" fmla="*/ 54878 h 239"/>
                <a:gd name="T28" fmla="*/ 21322 w 123"/>
                <a:gd name="T29" fmla="*/ 76041 h 239"/>
                <a:gd name="T30" fmla="*/ 30717 w 123"/>
                <a:gd name="T31" fmla="*/ 55954 h 2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3" h="239">
                  <a:moveTo>
                    <a:pt x="122" y="3"/>
                  </a:moveTo>
                  <a:lnTo>
                    <a:pt x="122" y="212"/>
                  </a:lnTo>
                  <a:lnTo>
                    <a:pt x="122" y="238"/>
                  </a:lnTo>
                  <a:lnTo>
                    <a:pt x="90" y="238"/>
                  </a:lnTo>
                  <a:lnTo>
                    <a:pt x="90" y="212"/>
                  </a:lnTo>
                  <a:cubicBezTo>
                    <a:pt x="85" y="225"/>
                    <a:pt x="74" y="238"/>
                    <a:pt x="51" y="238"/>
                  </a:cubicBezTo>
                  <a:cubicBezTo>
                    <a:pt x="14" y="238"/>
                    <a:pt x="0" y="201"/>
                    <a:pt x="0" y="156"/>
                  </a:cubicBezTo>
                  <a:cubicBezTo>
                    <a:pt x="0" y="103"/>
                    <a:pt x="19" y="71"/>
                    <a:pt x="51" y="71"/>
                  </a:cubicBezTo>
                  <a:cubicBezTo>
                    <a:pt x="72" y="71"/>
                    <a:pt x="82" y="85"/>
                    <a:pt x="88" y="98"/>
                  </a:cubicBezTo>
                  <a:lnTo>
                    <a:pt x="88" y="0"/>
                  </a:lnTo>
                  <a:lnTo>
                    <a:pt x="122" y="3"/>
                  </a:lnTo>
                  <a:close/>
                  <a:moveTo>
                    <a:pt x="85" y="156"/>
                  </a:moveTo>
                  <a:cubicBezTo>
                    <a:pt x="85" y="124"/>
                    <a:pt x="78" y="101"/>
                    <a:pt x="59" y="101"/>
                  </a:cubicBezTo>
                  <a:cubicBezTo>
                    <a:pt x="41" y="101"/>
                    <a:pt x="32" y="122"/>
                    <a:pt x="32" y="153"/>
                  </a:cubicBezTo>
                  <a:cubicBezTo>
                    <a:pt x="35" y="193"/>
                    <a:pt x="40" y="212"/>
                    <a:pt x="59" y="212"/>
                  </a:cubicBezTo>
                  <a:cubicBezTo>
                    <a:pt x="80" y="212"/>
                    <a:pt x="85" y="188"/>
                    <a:pt x="85" y="1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419">
              <a:extLst>
                <a:ext uri="{FF2B5EF4-FFF2-40B4-BE49-F238E27FC236}">
                  <a16:creationId xmlns:a16="http://schemas.microsoft.com/office/drawing/2014/main" id="{58A54A19-98EA-4252-9715-41AFD081D5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0761" y="6478584"/>
              <a:ext cx="42863" cy="61912"/>
            </a:xfrm>
            <a:custGeom>
              <a:avLst/>
              <a:gdLst>
                <a:gd name="T0" fmla="*/ 5085 w 118"/>
                <a:gd name="T1" fmla="*/ 5069 h 171"/>
                <a:gd name="T2" fmla="*/ 21432 w 118"/>
                <a:gd name="T3" fmla="*/ 0 h 171"/>
                <a:gd name="T4" fmla="*/ 41410 w 118"/>
                <a:gd name="T5" fmla="*/ 24258 h 171"/>
                <a:gd name="T6" fmla="*/ 41410 w 118"/>
                <a:gd name="T7" fmla="*/ 49964 h 171"/>
                <a:gd name="T8" fmla="*/ 42500 w 118"/>
                <a:gd name="T9" fmla="*/ 60464 h 171"/>
                <a:gd name="T10" fmla="*/ 30876 w 118"/>
                <a:gd name="T11" fmla="*/ 60464 h 171"/>
                <a:gd name="T12" fmla="*/ 29786 w 118"/>
                <a:gd name="T13" fmla="*/ 52861 h 171"/>
                <a:gd name="T14" fmla="*/ 29786 w 118"/>
                <a:gd name="T15" fmla="*/ 52861 h 171"/>
                <a:gd name="T16" fmla="*/ 15620 w 118"/>
                <a:gd name="T17" fmla="*/ 61550 h 171"/>
                <a:gd name="T18" fmla="*/ 0 w 118"/>
                <a:gd name="T19" fmla="*/ 44171 h 171"/>
                <a:gd name="T20" fmla="*/ 27970 w 118"/>
                <a:gd name="T21" fmla="*/ 24258 h 171"/>
                <a:gd name="T22" fmla="*/ 30876 w 118"/>
                <a:gd name="T23" fmla="*/ 24258 h 171"/>
                <a:gd name="T24" fmla="*/ 30876 w 118"/>
                <a:gd name="T25" fmla="*/ 22086 h 171"/>
                <a:gd name="T26" fmla="*/ 21432 w 118"/>
                <a:gd name="T27" fmla="*/ 10862 h 171"/>
                <a:gd name="T28" fmla="*/ 6902 w 118"/>
                <a:gd name="T29" fmla="*/ 16293 h 171"/>
                <a:gd name="T30" fmla="*/ 5085 w 118"/>
                <a:gd name="T31" fmla="*/ 5069 h 171"/>
                <a:gd name="T32" fmla="*/ 29786 w 118"/>
                <a:gd name="T33" fmla="*/ 31861 h 171"/>
                <a:gd name="T34" fmla="*/ 29060 w 118"/>
                <a:gd name="T35" fmla="*/ 31861 h 171"/>
                <a:gd name="T36" fmla="*/ 11624 w 118"/>
                <a:gd name="T37" fmla="*/ 43447 h 171"/>
                <a:gd name="T38" fmla="*/ 19252 w 118"/>
                <a:gd name="T39" fmla="*/ 51774 h 171"/>
                <a:gd name="T40" fmla="*/ 29786 w 118"/>
                <a:gd name="T41" fmla="*/ 35482 h 171"/>
                <a:gd name="T42" fmla="*/ 29786 w 118"/>
                <a:gd name="T43" fmla="*/ 31861 h 1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8" h="171">
                  <a:moveTo>
                    <a:pt x="14" y="14"/>
                  </a:moveTo>
                  <a:cubicBezTo>
                    <a:pt x="24" y="8"/>
                    <a:pt x="37" y="0"/>
                    <a:pt x="59" y="0"/>
                  </a:cubicBezTo>
                  <a:cubicBezTo>
                    <a:pt x="104" y="0"/>
                    <a:pt x="114" y="24"/>
                    <a:pt x="114" y="67"/>
                  </a:cubicBezTo>
                  <a:lnTo>
                    <a:pt x="114" y="138"/>
                  </a:lnTo>
                  <a:cubicBezTo>
                    <a:pt x="114" y="149"/>
                    <a:pt x="114" y="159"/>
                    <a:pt x="117" y="167"/>
                  </a:cubicBezTo>
                  <a:lnTo>
                    <a:pt x="85" y="167"/>
                  </a:lnTo>
                  <a:cubicBezTo>
                    <a:pt x="82" y="162"/>
                    <a:pt x="82" y="154"/>
                    <a:pt x="82" y="146"/>
                  </a:cubicBezTo>
                  <a:cubicBezTo>
                    <a:pt x="74" y="159"/>
                    <a:pt x="65" y="170"/>
                    <a:pt x="43" y="170"/>
                  </a:cubicBezTo>
                  <a:cubicBezTo>
                    <a:pt x="22" y="170"/>
                    <a:pt x="0" y="151"/>
                    <a:pt x="0" y="122"/>
                  </a:cubicBezTo>
                  <a:cubicBezTo>
                    <a:pt x="0" y="77"/>
                    <a:pt x="32" y="67"/>
                    <a:pt x="77" y="67"/>
                  </a:cubicBezTo>
                  <a:lnTo>
                    <a:pt x="85" y="67"/>
                  </a:lnTo>
                  <a:lnTo>
                    <a:pt x="85" y="61"/>
                  </a:lnTo>
                  <a:cubicBezTo>
                    <a:pt x="85" y="45"/>
                    <a:pt x="78" y="30"/>
                    <a:pt x="59" y="30"/>
                  </a:cubicBezTo>
                  <a:cubicBezTo>
                    <a:pt x="41" y="30"/>
                    <a:pt x="27" y="40"/>
                    <a:pt x="19" y="45"/>
                  </a:cubicBezTo>
                  <a:lnTo>
                    <a:pt x="14" y="14"/>
                  </a:lnTo>
                  <a:close/>
                  <a:moveTo>
                    <a:pt x="82" y="88"/>
                  </a:moveTo>
                  <a:lnTo>
                    <a:pt x="80" y="88"/>
                  </a:lnTo>
                  <a:cubicBezTo>
                    <a:pt x="51" y="88"/>
                    <a:pt x="32" y="96"/>
                    <a:pt x="32" y="120"/>
                  </a:cubicBezTo>
                  <a:cubicBezTo>
                    <a:pt x="32" y="135"/>
                    <a:pt x="40" y="143"/>
                    <a:pt x="53" y="143"/>
                  </a:cubicBezTo>
                  <a:cubicBezTo>
                    <a:pt x="74" y="143"/>
                    <a:pt x="82" y="125"/>
                    <a:pt x="82" y="98"/>
                  </a:cubicBezTo>
                  <a:lnTo>
                    <a:pt x="82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420">
              <a:extLst>
                <a:ext uri="{FF2B5EF4-FFF2-40B4-BE49-F238E27FC236}">
                  <a16:creationId xmlns:a16="http://schemas.microsoft.com/office/drawing/2014/main" id="{8370BFC7-4D89-4D62-9702-C3B8B93B6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961" y="6457946"/>
              <a:ext cx="39688" cy="80963"/>
            </a:xfrm>
            <a:custGeom>
              <a:avLst/>
              <a:gdLst>
                <a:gd name="T0" fmla="*/ 1772 w 112"/>
                <a:gd name="T1" fmla="*/ 65559 h 226"/>
                <a:gd name="T2" fmla="*/ 17009 w 112"/>
                <a:gd name="T3" fmla="*/ 70216 h 226"/>
                <a:gd name="T4" fmla="*/ 27285 w 112"/>
                <a:gd name="T5" fmla="*/ 58752 h 226"/>
                <a:gd name="T6" fmla="*/ 17718 w 112"/>
                <a:gd name="T7" fmla="*/ 46572 h 226"/>
                <a:gd name="T8" fmla="*/ 11339 w 112"/>
                <a:gd name="T9" fmla="*/ 42631 h 226"/>
                <a:gd name="T10" fmla="*/ 0 w 112"/>
                <a:gd name="T11" fmla="*/ 21853 h 226"/>
                <a:gd name="T12" fmla="*/ 21616 w 112"/>
                <a:gd name="T13" fmla="*/ 0 h 226"/>
                <a:gd name="T14" fmla="*/ 35790 w 112"/>
                <a:gd name="T15" fmla="*/ 2866 h 226"/>
                <a:gd name="T16" fmla="*/ 34727 w 112"/>
                <a:gd name="T17" fmla="*/ 15046 h 226"/>
                <a:gd name="T18" fmla="*/ 21616 w 112"/>
                <a:gd name="T19" fmla="*/ 11464 h 226"/>
                <a:gd name="T20" fmla="*/ 12403 w 112"/>
                <a:gd name="T21" fmla="*/ 20778 h 226"/>
                <a:gd name="T22" fmla="*/ 19844 w 112"/>
                <a:gd name="T23" fmla="*/ 31525 h 226"/>
                <a:gd name="T24" fmla="*/ 27285 w 112"/>
                <a:gd name="T25" fmla="*/ 36183 h 226"/>
                <a:gd name="T26" fmla="*/ 39334 w 112"/>
                <a:gd name="T27" fmla="*/ 56961 h 226"/>
                <a:gd name="T28" fmla="*/ 15946 w 112"/>
                <a:gd name="T29" fmla="*/ 80605 h 226"/>
                <a:gd name="T30" fmla="*/ 0 w 112"/>
                <a:gd name="T31" fmla="*/ 77022 h 226"/>
                <a:gd name="T32" fmla="*/ 1772 w 112"/>
                <a:gd name="T33" fmla="*/ 65559 h 2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2" h="226">
                  <a:moveTo>
                    <a:pt x="5" y="183"/>
                  </a:moveTo>
                  <a:cubicBezTo>
                    <a:pt x="13" y="188"/>
                    <a:pt x="27" y="196"/>
                    <a:pt x="48" y="196"/>
                  </a:cubicBezTo>
                  <a:cubicBezTo>
                    <a:pt x="64" y="196"/>
                    <a:pt x="77" y="185"/>
                    <a:pt x="77" y="164"/>
                  </a:cubicBezTo>
                  <a:cubicBezTo>
                    <a:pt x="77" y="148"/>
                    <a:pt x="69" y="140"/>
                    <a:pt x="50" y="130"/>
                  </a:cubicBezTo>
                  <a:lnTo>
                    <a:pt x="32" y="119"/>
                  </a:lnTo>
                  <a:cubicBezTo>
                    <a:pt x="13" y="106"/>
                    <a:pt x="0" y="90"/>
                    <a:pt x="0" y="61"/>
                  </a:cubicBezTo>
                  <a:cubicBezTo>
                    <a:pt x="0" y="21"/>
                    <a:pt x="29" y="0"/>
                    <a:pt x="61" y="0"/>
                  </a:cubicBezTo>
                  <a:cubicBezTo>
                    <a:pt x="82" y="0"/>
                    <a:pt x="95" y="5"/>
                    <a:pt x="101" y="8"/>
                  </a:cubicBezTo>
                  <a:lnTo>
                    <a:pt x="98" y="42"/>
                  </a:lnTo>
                  <a:cubicBezTo>
                    <a:pt x="90" y="40"/>
                    <a:pt x="77" y="32"/>
                    <a:pt x="61" y="32"/>
                  </a:cubicBezTo>
                  <a:cubicBezTo>
                    <a:pt x="42" y="32"/>
                    <a:pt x="35" y="42"/>
                    <a:pt x="35" y="58"/>
                  </a:cubicBezTo>
                  <a:cubicBezTo>
                    <a:pt x="35" y="74"/>
                    <a:pt x="45" y="82"/>
                    <a:pt x="56" y="88"/>
                  </a:cubicBezTo>
                  <a:lnTo>
                    <a:pt x="77" y="101"/>
                  </a:lnTo>
                  <a:cubicBezTo>
                    <a:pt x="101" y="114"/>
                    <a:pt x="111" y="130"/>
                    <a:pt x="111" y="159"/>
                  </a:cubicBezTo>
                  <a:cubicBezTo>
                    <a:pt x="111" y="204"/>
                    <a:pt x="82" y="225"/>
                    <a:pt x="45" y="225"/>
                  </a:cubicBezTo>
                  <a:cubicBezTo>
                    <a:pt x="27" y="225"/>
                    <a:pt x="11" y="223"/>
                    <a:pt x="0" y="215"/>
                  </a:cubicBezTo>
                  <a:lnTo>
                    <a:pt x="5" y="18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421">
              <a:extLst>
                <a:ext uri="{FF2B5EF4-FFF2-40B4-BE49-F238E27FC236}">
                  <a16:creationId xmlns:a16="http://schemas.microsoft.com/office/drawing/2014/main" id="{75275868-23B3-4BD9-A959-2EEE26F10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174" y="6478584"/>
              <a:ext cx="42862" cy="61912"/>
            </a:xfrm>
            <a:custGeom>
              <a:avLst/>
              <a:gdLst>
                <a:gd name="T0" fmla="*/ 4762 w 117"/>
                <a:gd name="T1" fmla="*/ 5069 h 171"/>
                <a:gd name="T2" fmla="*/ 21248 w 117"/>
                <a:gd name="T3" fmla="*/ 0 h 171"/>
                <a:gd name="T4" fmla="*/ 41397 w 117"/>
                <a:gd name="T5" fmla="*/ 24258 h 171"/>
                <a:gd name="T6" fmla="*/ 41397 w 117"/>
                <a:gd name="T7" fmla="*/ 49964 h 171"/>
                <a:gd name="T8" fmla="*/ 42496 w 117"/>
                <a:gd name="T9" fmla="*/ 60464 h 171"/>
                <a:gd name="T10" fmla="*/ 30773 w 117"/>
                <a:gd name="T11" fmla="*/ 60464 h 171"/>
                <a:gd name="T12" fmla="*/ 30040 w 117"/>
                <a:gd name="T13" fmla="*/ 52861 h 171"/>
                <a:gd name="T14" fmla="*/ 30040 w 117"/>
                <a:gd name="T15" fmla="*/ 52861 h 171"/>
                <a:gd name="T16" fmla="*/ 15386 w 117"/>
                <a:gd name="T17" fmla="*/ 61550 h 171"/>
                <a:gd name="T18" fmla="*/ 0 w 117"/>
                <a:gd name="T19" fmla="*/ 44171 h 171"/>
                <a:gd name="T20" fmla="*/ 27842 w 117"/>
                <a:gd name="T21" fmla="*/ 24258 h 171"/>
                <a:gd name="T22" fmla="*/ 30773 w 117"/>
                <a:gd name="T23" fmla="*/ 24258 h 171"/>
                <a:gd name="T24" fmla="*/ 30773 w 117"/>
                <a:gd name="T25" fmla="*/ 22086 h 171"/>
                <a:gd name="T26" fmla="*/ 21248 w 117"/>
                <a:gd name="T27" fmla="*/ 10862 h 171"/>
                <a:gd name="T28" fmla="*/ 6594 w 117"/>
                <a:gd name="T29" fmla="*/ 16293 h 171"/>
                <a:gd name="T30" fmla="*/ 4762 w 117"/>
                <a:gd name="T31" fmla="*/ 5069 h 171"/>
                <a:gd name="T32" fmla="*/ 30040 w 117"/>
                <a:gd name="T33" fmla="*/ 31861 h 171"/>
                <a:gd name="T34" fmla="*/ 28941 w 117"/>
                <a:gd name="T35" fmla="*/ 31861 h 171"/>
                <a:gd name="T36" fmla="*/ 11357 w 117"/>
                <a:gd name="T37" fmla="*/ 43447 h 171"/>
                <a:gd name="T38" fmla="*/ 19050 w 117"/>
                <a:gd name="T39" fmla="*/ 51774 h 171"/>
                <a:gd name="T40" fmla="*/ 30040 w 117"/>
                <a:gd name="T41" fmla="*/ 35482 h 171"/>
                <a:gd name="T42" fmla="*/ 30040 w 117"/>
                <a:gd name="T43" fmla="*/ 31861 h 1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7" h="171">
                  <a:moveTo>
                    <a:pt x="13" y="14"/>
                  </a:moveTo>
                  <a:cubicBezTo>
                    <a:pt x="23" y="8"/>
                    <a:pt x="37" y="0"/>
                    <a:pt x="58" y="0"/>
                  </a:cubicBezTo>
                  <a:cubicBezTo>
                    <a:pt x="103" y="0"/>
                    <a:pt x="113" y="24"/>
                    <a:pt x="113" y="67"/>
                  </a:cubicBezTo>
                  <a:lnTo>
                    <a:pt x="113" y="138"/>
                  </a:lnTo>
                  <a:cubicBezTo>
                    <a:pt x="113" y="149"/>
                    <a:pt x="113" y="159"/>
                    <a:pt x="116" y="167"/>
                  </a:cubicBezTo>
                  <a:lnTo>
                    <a:pt x="84" y="167"/>
                  </a:lnTo>
                  <a:cubicBezTo>
                    <a:pt x="82" y="162"/>
                    <a:pt x="82" y="154"/>
                    <a:pt x="82" y="146"/>
                  </a:cubicBezTo>
                  <a:cubicBezTo>
                    <a:pt x="74" y="159"/>
                    <a:pt x="63" y="170"/>
                    <a:pt x="42" y="170"/>
                  </a:cubicBezTo>
                  <a:cubicBezTo>
                    <a:pt x="21" y="170"/>
                    <a:pt x="0" y="151"/>
                    <a:pt x="0" y="122"/>
                  </a:cubicBezTo>
                  <a:cubicBezTo>
                    <a:pt x="0" y="77"/>
                    <a:pt x="31" y="67"/>
                    <a:pt x="76" y="67"/>
                  </a:cubicBezTo>
                  <a:lnTo>
                    <a:pt x="84" y="67"/>
                  </a:lnTo>
                  <a:lnTo>
                    <a:pt x="84" y="61"/>
                  </a:lnTo>
                  <a:cubicBezTo>
                    <a:pt x="84" y="45"/>
                    <a:pt x="77" y="30"/>
                    <a:pt x="58" y="30"/>
                  </a:cubicBezTo>
                  <a:cubicBezTo>
                    <a:pt x="40" y="30"/>
                    <a:pt x="26" y="40"/>
                    <a:pt x="18" y="45"/>
                  </a:cubicBezTo>
                  <a:lnTo>
                    <a:pt x="13" y="14"/>
                  </a:lnTo>
                  <a:close/>
                  <a:moveTo>
                    <a:pt x="82" y="88"/>
                  </a:moveTo>
                  <a:lnTo>
                    <a:pt x="79" y="88"/>
                  </a:lnTo>
                  <a:cubicBezTo>
                    <a:pt x="50" y="88"/>
                    <a:pt x="31" y="96"/>
                    <a:pt x="31" y="120"/>
                  </a:cubicBezTo>
                  <a:cubicBezTo>
                    <a:pt x="31" y="135"/>
                    <a:pt x="39" y="143"/>
                    <a:pt x="52" y="143"/>
                  </a:cubicBezTo>
                  <a:cubicBezTo>
                    <a:pt x="74" y="143"/>
                    <a:pt x="82" y="125"/>
                    <a:pt x="82" y="98"/>
                  </a:cubicBezTo>
                  <a:lnTo>
                    <a:pt x="82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422">
              <a:extLst>
                <a:ext uri="{FF2B5EF4-FFF2-40B4-BE49-F238E27FC236}">
                  <a16:creationId xmlns:a16="http://schemas.microsoft.com/office/drawing/2014/main" id="{56159739-C125-4AFC-A1D3-7DA524FDE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5386" y="6457946"/>
              <a:ext cx="41275" cy="82550"/>
            </a:xfrm>
            <a:custGeom>
              <a:avLst/>
              <a:gdLst>
                <a:gd name="T0" fmla="*/ 40916 w 115"/>
                <a:gd name="T1" fmla="*/ 71736 h 229"/>
                <a:gd name="T2" fmla="*/ 40916 w 115"/>
                <a:gd name="T3" fmla="*/ 81108 h 229"/>
                <a:gd name="T4" fmla="*/ 29431 w 115"/>
                <a:gd name="T5" fmla="*/ 81108 h 229"/>
                <a:gd name="T6" fmla="*/ 29431 w 115"/>
                <a:gd name="T7" fmla="*/ 72457 h 229"/>
                <a:gd name="T8" fmla="*/ 29431 w 115"/>
                <a:gd name="T9" fmla="*/ 72457 h 229"/>
                <a:gd name="T10" fmla="*/ 29431 w 115"/>
                <a:gd name="T11" fmla="*/ 72457 h 229"/>
                <a:gd name="T12" fmla="*/ 15074 w 115"/>
                <a:gd name="T13" fmla="*/ 82190 h 229"/>
                <a:gd name="T14" fmla="*/ 0 w 115"/>
                <a:gd name="T15" fmla="*/ 60200 h 229"/>
                <a:gd name="T16" fmla="*/ 0 w 115"/>
                <a:gd name="T17" fmla="*/ 23071 h 229"/>
                <a:gd name="T18" fmla="*/ 12203 w 115"/>
                <a:gd name="T19" fmla="*/ 23071 h 229"/>
                <a:gd name="T20" fmla="*/ 12203 w 115"/>
                <a:gd name="T21" fmla="*/ 58398 h 229"/>
                <a:gd name="T22" fmla="*/ 19740 w 115"/>
                <a:gd name="T23" fmla="*/ 70654 h 229"/>
                <a:gd name="T24" fmla="*/ 28354 w 115"/>
                <a:gd name="T25" fmla="*/ 56235 h 229"/>
                <a:gd name="T26" fmla="*/ 28354 w 115"/>
                <a:gd name="T27" fmla="*/ 23071 h 229"/>
                <a:gd name="T28" fmla="*/ 40916 w 115"/>
                <a:gd name="T29" fmla="*/ 23071 h 229"/>
                <a:gd name="T30" fmla="*/ 40916 w 115"/>
                <a:gd name="T31" fmla="*/ 71736 h 229"/>
                <a:gd name="T32" fmla="*/ 20817 w 115"/>
                <a:gd name="T33" fmla="*/ 0 h 229"/>
                <a:gd name="T34" fmla="*/ 32302 w 115"/>
                <a:gd name="T35" fmla="*/ 0 h 229"/>
                <a:gd name="T36" fmla="*/ 21894 w 115"/>
                <a:gd name="T37" fmla="*/ 16222 h 229"/>
                <a:gd name="T38" fmla="*/ 14357 w 115"/>
                <a:gd name="T39" fmla="*/ 16222 h 229"/>
                <a:gd name="T40" fmla="*/ 20817 w 115"/>
                <a:gd name="T41" fmla="*/ 0 h 2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5" h="229">
                  <a:moveTo>
                    <a:pt x="114" y="199"/>
                  </a:moveTo>
                  <a:cubicBezTo>
                    <a:pt x="114" y="209"/>
                    <a:pt x="114" y="217"/>
                    <a:pt x="114" y="225"/>
                  </a:cubicBezTo>
                  <a:lnTo>
                    <a:pt x="82" y="225"/>
                  </a:lnTo>
                  <a:cubicBezTo>
                    <a:pt x="82" y="217"/>
                    <a:pt x="82" y="209"/>
                    <a:pt x="82" y="201"/>
                  </a:cubicBezTo>
                  <a:cubicBezTo>
                    <a:pt x="74" y="215"/>
                    <a:pt x="66" y="228"/>
                    <a:pt x="42" y="228"/>
                  </a:cubicBezTo>
                  <a:cubicBezTo>
                    <a:pt x="10" y="228"/>
                    <a:pt x="0" y="201"/>
                    <a:pt x="0" y="167"/>
                  </a:cubicBezTo>
                  <a:lnTo>
                    <a:pt x="0" y="64"/>
                  </a:lnTo>
                  <a:lnTo>
                    <a:pt x="34" y="64"/>
                  </a:lnTo>
                  <a:lnTo>
                    <a:pt x="34" y="162"/>
                  </a:lnTo>
                  <a:cubicBezTo>
                    <a:pt x="34" y="185"/>
                    <a:pt x="40" y="196"/>
                    <a:pt x="55" y="196"/>
                  </a:cubicBezTo>
                  <a:cubicBezTo>
                    <a:pt x="74" y="196"/>
                    <a:pt x="79" y="178"/>
                    <a:pt x="79" y="156"/>
                  </a:cubicBezTo>
                  <a:lnTo>
                    <a:pt x="79" y="64"/>
                  </a:lnTo>
                  <a:lnTo>
                    <a:pt x="114" y="64"/>
                  </a:lnTo>
                  <a:lnTo>
                    <a:pt x="114" y="199"/>
                  </a:lnTo>
                  <a:close/>
                  <a:moveTo>
                    <a:pt x="58" y="0"/>
                  </a:moveTo>
                  <a:lnTo>
                    <a:pt x="90" y="0"/>
                  </a:lnTo>
                  <a:lnTo>
                    <a:pt x="61" y="45"/>
                  </a:lnTo>
                  <a:lnTo>
                    <a:pt x="40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423">
              <a:extLst>
                <a:ext uri="{FF2B5EF4-FFF2-40B4-BE49-F238E27FC236}">
                  <a16:creationId xmlns:a16="http://schemas.microsoft.com/office/drawing/2014/main" id="{7EB542FD-96CF-4829-AD2E-2F7CD806F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6186" y="6453184"/>
              <a:ext cx="44450" cy="85725"/>
            </a:xfrm>
            <a:custGeom>
              <a:avLst/>
              <a:gdLst>
                <a:gd name="T0" fmla="*/ 44089 w 123"/>
                <a:gd name="T1" fmla="*/ 1076 h 239"/>
                <a:gd name="T2" fmla="*/ 44089 w 123"/>
                <a:gd name="T3" fmla="*/ 76041 h 239"/>
                <a:gd name="T4" fmla="*/ 44089 w 123"/>
                <a:gd name="T5" fmla="*/ 85366 h 239"/>
                <a:gd name="T6" fmla="*/ 32524 w 123"/>
                <a:gd name="T7" fmla="*/ 85366 h 239"/>
                <a:gd name="T8" fmla="*/ 32524 w 123"/>
                <a:gd name="T9" fmla="*/ 76041 h 239"/>
                <a:gd name="T10" fmla="*/ 18430 w 123"/>
                <a:gd name="T11" fmla="*/ 85366 h 239"/>
                <a:gd name="T12" fmla="*/ 0 w 123"/>
                <a:gd name="T13" fmla="*/ 55954 h 239"/>
                <a:gd name="T14" fmla="*/ 18430 w 123"/>
                <a:gd name="T15" fmla="*/ 25466 h 239"/>
                <a:gd name="T16" fmla="*/ 31802 w 123"/>
                <a:gd name="T17" fmla="*/ 35151 h 239"/>
                <a:gd name="T18" fmla="*/ 31802 w 123"/>
                <a:gd name="T19" fmla="*/ 0 h 239"/>
                <a:gd name="T20" fmla="*/ 44089 w 123"/>
                <a:gd name="T21" fmla="*/ 1076 h 239"/>
                <a:gd name="T22" fmla="*/ 30717 w 123"/>
                <a:gd name="T23" fmla="*/ 55954 h 239"/>
                <a:gd name="T24" fmla="*/ 20960 w 123"/>
                <a:gd name="T25" fmla="*/ 36227 h 239"/>
                <a:gd name="T26" fmla="*/ 11564 w 123"/>
                <a:gd name="T27" fmla="*/ 54878 h 239"/>
                <a:gd name="T28" fmla="*/ 20960 w 123"/>
                <a:gd name="T29" fmla="*/ 76041 h 239"/>
                <a:gd name="T30" fmla="*/ 30717 w 123"/>
                <a:gd name="T31" fmla="*/ 55954 h 2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3" h="239">
                  <a:moveTo>
                    <a:pt x="122" y="3"/>
                  </a:moveTo>
                  <a:lnTo>
                    <a:pt x="122" y="212"/>
                  </a:lnTo>
                  <a:lnTo>
                    <a:pt x="122" y="238"/>
                  </a:lnTo>
                  <a:lnTo>
                    <a:pt x="90" y="238"/>
                  </a:lnTo>
                  <a:lnTo>
                    <a:pt x="90" y="212"/>
                  </a:lnTo>
                  <a:cubicBezTo>
                    <a:pt x="85" y="225"/>
                    <a:pt x="74" y="238"/>
                    <a:pt x="51" y="238"/>
                  </a:cubicBezTo>
                  <a:cubicBezTo>
                    <a:pt x="13" y="238"/>
                    <a:pt x="0" y="201"/>
                    <a:pt x="0" y="156"/>
                  </a:cubicBezTo>
                  <a:cubicBezTo>
                    <a:pt x="0" y="103"/>
                    <a:pt x="19" y="71"/>
                    <a:pt x="51" y="71"/>
                  </a:cubicBezTo>
                  <a:cubicBezTo>
                    <a:pt x="72" y="71"/>
                    <a:pt x="82" y="85"/>
                    <a:pt x="88" y="98"/>
                  </a:cubicBezTo>
                  <a:lnTo>
                    <a:pt x="88" y="0"/>
                  </a:lnTo>
                  <a:lnTo>
                    <a:pt x="122" y="3"/>
                  </a:lnTo>
                  <a:close/>
                  <a:moveTo>
                    <a:pt x="85" y="156"/>
                  </a:moveTo>
                  <a:cubicBezTo>
                    <a:pt x="85" y="124"/>
                    <a:pt x="77" y="101"/>
                    <a:pt x="58" y="101"/>
                  </a:cubicBezTo>
                  <a:cubicBezTo>
                    <a:pt x="40" y="101"/>
                    <a:pt x="32" y="122"/>
                    <a:pt x="32" y="153"/>
                  </a:cubicBezTo>
                  <a:cubicBezTo>
                    <a:pt x="35" y="193"/>
                    <a:pt x="40" y="212"/>
                    <a:pt x="58" y="212"/>
                  </a:cubicBezTo>
                  <a:cubicBezTo>
                    <a:pt x="80" y="212"/>
                    <a:pt x="85" y="188"/>
                    <a:pt x="85" y="1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424">
              <a:extLst>
                <a:ext uri="{FF2B5EF4-FFF2-40B4-BE49-F238E27FC236}">
                  <a16:creationId xmlns:a16="http://schemas.microsoft.com/office/drawing/2014/main" id="{FD7A7958-AC48-4C36-83B6-5E0907476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8574" y="6478584"/>
              <a:ext cx="42862" cy="60325"/>
            </a:xfrm>
            <a:custGeom>
              <a:avLst/>
              <a:gdLst>
                <a:gd name="T0" fmla="*/ 39565 w 117"/>
                <a:gd name="T1" fmla="*/ 56016 h 168"/>
                <a:gd name="T2" fmla="*/ 24179 w 117"/>
                <a:gd name="T3" fmla="*/ 59966 h 168"/>
                <a:gd name="T4" fmla="*/ 0 w 117"/>
                <a:gd name="T5" fmla="*/ 30522 h 168"/>
                <a:gd name="T6" fmla="*/ 21248 w 117"/>
                <a:gd name="T7" fmla="*/ 0 h 168"/>
                <a:gd name="T8" fmla="*/ 42496 w 117"/>
                <a:gd name="T9" fmla="*/ 31240 h 168"/>
                <a:gd name="T10" fmla="*/ 42496 w 117"/>
                <a:gd name="T11" fmla="*/ 34112 h 168"/>
                <a:gd name="T12" fmla="*/ 11723 w 117"/>
                <a:gd name="T13" fmla="*/ 34112 h 168"/>
                <a:gd name="T14" fmla="*/ 25278 w 117"/>
                <a:gd name="T15" fmla="*/ 50271 h 168"/>
                <a:gd name="T16" fmla="*/ 38832 w 117"/>
                <a:gd name="T17" fmla="*/ 45603 h 168"/>
                <a:gd name="T18" fmla="*/ 39565 w 117"/>
                <a:gd name="T19" fmla="*/ 56016 h 168"/>
                <a:gd name="T20" fmla="*/ 30040 w 117"/>
                <a:gd name="T21" fmla="*/ 24776 h 168"/>
                <a:gd name="T22" fmla="*/ 21248 w 117"/>
                <a:gd name="T23" fmla="*/ 9695 h 168"/>
                <a:gd name="T24" fmla="*/ 11723 w 117"/>
                <a:gd name="T25" fmla="*/ 24776 h 168"/>
                <a:gd name="T26" fmla="*/ 30040 w 117"/>
                <a:gd name="T27" fmla="*/ 24776 h 1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7" h="168">
                  <a:moveTo>
                    <a:pt x="108" y="156"/>
                  </a:moveTo>
                  <a:cubicBezTo>
                    <a:pt x="100" y="159"/>
                    <a:pt x="87" y="167"/>
                    <a:pt x="66" y="167"/>
                  </a:cubicBezTo>
                  <a:cubicBezTo>
                    <a:pt x="18" y="167"/>
                    <a:pt x="0" y="130"/>
                    <a:pt x="0" y="85"/>
                  </a:cubicBezTo>
                  <a:cubicBezTo>
                    <a:pt x="0" y="37"/>
                    <a:pt x="24" y="0"/>
                    <a:pt x="58" y="0"/>
                  </a:cubicBezTo>
                  <a:cubicBezTo>
                    <a:pt x="90" y="0"/>
                    <a:pt x="116" y="21"/>
                    <a:pt x="116" y="87"/>
                  </a:cubicBezTo>
                  <a:lnTo>
                    <a:pt x="116" y="95"/>
                  </a:lnTo>
                  <a:lnTo>
                    <a:pt x="32" y="95"/>
                  </a:lnTo>
                  <a:cubicBezTo>
                    <a:pt x="32" y="122"/>
                    <a:pt x="42" y="140"/>
                    <a:pt x="69" y="140"/>
                  </a:cubicBezTo>
                  <a:cubicBezTo>
                    <a:pt x="90" y="140"/>
                    <a:pt x="100" y="132"/>
                    <a:pt x="106" y="127"/>
                  </a:cubicBezTo>
                  <a:lnTo>
                    <a:pt x="108" y="156"/>
                  </a:lnTo>
                  <a:close/>
                  <a:moveTo>
                    <a:pt x="82" y="69"/>
                  </a:moveTo>
                  <a:cubicBezTo>
                    <a:pt x="82" y="40"/>
                    <a:pt x="74" y="27"/>
                    <a:pt x="58" y="27"/>
                  </a:cubicBezTo>
                  <a:cubicBezTo>
                    <a:pt x="40" y="27"/>
                    <a:pt x="32" y="48"/>
                    <a:pt x="32" y="69"/>
                  </a:cubicBezTo>
                  <a:lnTo>
                    <a:pt x="82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425">
              <a:extLst>
                <a:ext uri="{FF2B5EF4-FFF2-40B4-BE49-F238E27FC236}">
                  <a16:creationId xmlns:a16="http://schemas.microsoft.com/office/drawing/2014/main" id="{CB08FA71-62C4-4A27-B46A-874202D1E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0186" y="6635746"/>
              <a:ext cx="14288" cy="31750"/>
            </a:xfrm>
            <a:custGeom>
              <a:avLst/>
              <a:gdLst>
                <a:gd name="T0" fmla="*/ 0 w 39"/>
                <a:gd name="T1" fmla="*/ 0 h 86"/>
                <a:gd name="T2" fmla="*/ 13922 w 39"/>
                <a:gd name="T3" fmla="*/ 0 h 86"/>
                <a:gd name="T4" fmla="*/ 13922 w 39"/>
                <a:gd name="T5" fmla="*/ 5169 h 86"/>
                <a:gd name="T6" fmla="*/ 5129 w 39"/>
                <a:gd name="T7" fmla="*/ 5169 h 86"/>
                <a:gd name="T8" fmla="*/ 5129 w 39"/>
                <a:gd name="T9" fmla="*/ 12922 h 86"/>
                <a:gd name="T10" fmla="*/ 12823 w 39"/>
                <a:gd name="T11" fmla="*/ 12922 h 86"/>
                <a:gd name="T12" fmla="*/ 12823 w 39"/>
                <a:gd name="T13" fmla="*/ 17721 h 86"/>
                <a:gd name="T14" fmla="*/ 5129 w 39"/>
                <a:gd name="T15" fmla="*/ 17721 h 86"/>
                <a:gd name="T16" fmla="*/ 5129 w 39"/>
                <a:gd name="T17" fmla="*/ 26581 h 86"/>
                <a:gd name="T18" fmla="*/ 13922 w 39"/>
                <a:gd name="T19" fmla="*/ 26581 h 86"/>
                <a:gd name="T20" fmla="*/ 13922 w 39"/>
                <a:gd name="T21" fmla="*/ 31381 h 86"/>
                <a:gd name="T22" fmla="*/ 0 w 39"/>
                <a:gd name="T23" fmla="*/ 31381 h 86"/>
                <a:gd name="T24" fmla="*/ 0 w 39"/>
                <a:gd name="T25" fmla="*/ 0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86">
                  <a:moveTo>
                    <a:pt x="0" y="0"/>
                  </a:moveTo>
                  <a:lnTo>
                    <a:pt x="38" y="0"/>
                  </a:lnTo>
                  <a:lnTo>
                    <a:pt x="38" y="14"/>
                  </a:lnTo>
                  <a:lnTo>
                    <a:pt x="14" y="14"/>
                  </a:lnTo>
                  <a:lnTo>
                    <a:pt x="14" y="35"/>
                  </a:lnTo>
                  <a:lnTo>
                    <a:pt x="35" y="35"/>
                  </a:lnTo>
                  <a:lnTo>
                    <a:pt x="35" y="48"/>
                  </a:lnTo>
                  <a:lnTo>
                    <a:pt x="14" y="48"/>
                  </a:lnTo>
                  <a:lnTo>
                    <a:pt x="14" y="72"/>
                  </a:lnTo>
                  <a:lnTo>
                    <a:pt x="38" y="72"/>
                  </a:lnTo>
                  <a:lnTo>
                    <a:pt x="38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426">
              <a:extLst>
                <a:ext uri="{FF2B5EF4-FFF2-40B4-BE49-F238E27FC236}">
                  <a16:creationId xmlns:a16="http://schemas.microsoft.com/office/drawing/2014/main" id="{ABF28C79-D8B3-4D3E-8194-821FDE890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7649" y="6634159"/>
              <a:ext cx="15875" cy="31750"/>
            </a:xfrm>
            <a:custGeom>
              <a:avLst/>
              <a:gdLst>
                <a:gd name="T0" fmla="*/ 0 w 43"/>
                <a:gd name="T1" fmla="*/ 26581 h 86"/>
                <a:gd name="T2" fmla="*/ 5907 w 43"/>
                <a:gd name="T3" fmla="*/ 28427 h 86"/>
                <a:gd name="T4" fmla="*/ 9968 w 43"/>
                <a:gd name="T5" fmla="*/ 23628 h 86"/>
                <a:gd name="T6" fmla="*/ 7015 w 43"/>
                <a:gd name="T7" fmla="*/ 18459 h 86"/>
                <a:gd name="T8" fmla="*/ 4799 w 43"/>
                <a:gd name="T9" fmla="*/ 16613 h 86"/>
                <a:gd name="T10" fmla="*/ 1108 w 43"/>
                <a:gd name="T11" fmla="*/ 8860 h 86"/>
                <a:gd name="T12" fmla="*/ 8860 w 43"/>
                <a:gd name="T13" fmla="*/ 0 h 86"/>
                <a:gd name="T14" fmla="*/ 13660 w 43"/>
                <a:gd name="T15" fmla="*/ 1108 h 86"/>
                <a:gd name="T16" fmla="*/ 13660 w 43"/>
                <a:gd name="T17" fmla="*/ 5907 h 86"/>
                <a:gd name="T18" fmla="*/ 8860 w 43"/>
                <a:gd name="T19" fmla="*/ 4799 h 86"/>
                <a:gd name="T20" fmla="*/ 4799 w 43"/>
                <a:gd name="T21" fmla="*/ 8860 h 86"/>
                <a:gd name="T22" fmla="*/ 7753 w 43"/>
                <a:gd name="T23" fmla="*/ 12552 h 86"/>
                <a:gd name="T24" fmla="*/ 10706 w 43"/>
                <a:gd name="T25" fmla="*/ 14767 h 86"/>
                <a:gd name="T26" fmla="*/ 15506 w 43"/>
                <a:gd name="T27" fmla="*/ 22520 h 86"/>
                <a:gd name="T28" fmla="*/ 7015 w 43"/>
                <a:gd name="T29" fmla="*/ 31381 h 86"/>
                <a:gd name="T30" fmla="*/ 1108 w 43"/>
                <a:gd name="T31" fmla="*/ 30273 h 86"/>
                <a:gd name="T32" fmla="*/ 0 w 43"/>
                <a:gd name="T33" fmla="*/ 26581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" h="86">
                  <a:moveTo>
                    <a:pt x="0" y="72"/>
                  </a:moveTo>
                  <a:cubicBezTo>
                    <a:pt x="3" y="74"/>
                    <a:pt x="8" y="77"/>
                    <a:pt x="16" y="77"/>
                  </a:cubicBezTo>
                  <a:cubicBezTo>
                    <a:pt x="21" y="77"/>
                    <a:pt x="27" y="74"/>
                    <a:pt x="27" y="64"/>
                  </a:cubicBezTo>
                  <a:cubicBezTo>
                    <a:pt x="27" y="58"/>
                    <a:pt x="24" y="56"/>
                    <a:pt x="19" y="50"/>
                  </a:cubicBezTo>
                  <a:lnTo>
                    <a:pt x="13" y="45"/>
                  </a:lnTo>
                  <a:cubicBezTo>
                    <a:pt x="5" y="40"/>
                    <a:pt x="3" y="34"/>
                    <a:pt x="3" y="24"/>
                  </a:cubicBezTo>
                  <a:cubicBezTo>
                    <a:pt x="3" y="8"/>
                    <a:pt x="13" y="0"/>
                    <a:pt x="24" y="0"/>
                  </a:cubicBezTo>
                  <a:cubicBezTo>
                    <a:pt x="32" y="0"/>
                    <a:pt x="37" y="3"/>
                    <a:pt x="37" y="3"/>
                  </a:cubicBezTo>
                  <a:lnTo>
                    <a:pt x="37" y="16"/>
                  </a:lnTo>
                  <a:cubicBezTo>
                    <a:pt x="35" y="13"/>
                    <a:pt x="29" y="13"/>
                    <a:pt x="24" y="13"/>
                  </a:cubicBezTo>
                  <a:cubicBezTo>
                    <a:pt x="19" y="13"/>
                    <a:pt x="13" y="19"/>
                    <a:pt x="13" y="24"/>
                  </a:cubicBezTo>
                  <a:cubicBezTo>
                    <a:pt x="13" y="29"/>
                    <a:pt x="16" y="32"/>
                    <a:pt x="21" y="34"/>
                  </a:cubicBezTo>
                  <a:lnTo>
                    <a:pt x="29" y="40"/>
                  </a:lnTo>
                  <a:cubicBezTo>
                    <a:pt x="37" y="45"/>
                    <a:pt x="42" y="50"/>
                    <a:pt x="42" y="61"/>
                  </a:cubicBezTo>
                  <a:cubicBezTo>
                    <a:pt x="42" y="77"/>
                    <a:pt x="32" y="85"/>
                    <a:pt x="19" y="85"/>
                  </a:cubicBezTo>
                  <a:cubicBezTo>
                    <a:pt x="11" y="85"/>
                    <a:pt x="5" y="85"/>
                    <a:pt x="3" y="82"/>
                  </a:cubicBezTo>
                  <a:lnTo>
                    <a:pt x="0" y="7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427">
              <a:extLst>
                <a:ext uri="{FF2B5EF4-FFF2-40B4-BE49-F238E27FC236}">
                  <a16:creationId xmlns:a16="http://schemas.microsoft.com/office/drawing/2014/main" id="{890C6BD7-E612-4C59-9C7D-A35B1C879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1936" y="6635746"/>
              <a:ext cx="17463" cy="31750"/>
            </a:xfrm>
            <a:custGeom>
              <a:avLst/>
              <a:gdLst>
                <a:gd name="T0" fmla="*/ 17107 w 49"/>
                <a:gd name="T1" fmla="*/ 30273 h 86"/>
                <a:gd name="T2" fmla="*/ 11404 w 49"/>
                <a:gd name="T3" fmla="*/ 31381 h 86"/>
                <a:gd name="T4" fmla="*/ 0 w 49"/>
                <a:gd name="T5" fmla="*/ 15875 h 86"/>
                <a:gd name="T6" fmla="*/ 11404 w 49"/>
                <a:gd name="T7" fmla="*/ 0 h 86"/>
                <a:gd name="T8" fmla="*/ 17107 w 49"/>
                <a:gd name="T9" fmla="*/ 1108 h 86"/>
                <a:gd name="T10" fmla="*/ 17107 w 49"/>
                <a:gd name="T11" fmla="*/ 5907 h 86"/>
                <a:gd name="T12" fmla="*/ 12474 w 49"/>
                <a:gd name="T13" fmla="*/ 4061 h 86"/>
                <a:gd name="T14" fmla="*/ 5702 w 49"/>
                <a:gd name="T15" fmla="*/ 14767 h 86"/>
                <a:gd name="T16" fmla="*/ 12474 w 49"/>
                <a:gd name="T17" fmla="*/ 25474 h 86"/>
                <a:gd name="T18" fmla="*/ 17107 w 49"/>
                <a:gd name="T19" fmla="*/ 23628 h 86"/>
                <a:gd name="T20" fmla="*/ 17107 w 49"/>
                <a:gd name="T21" fmla="*/ 30273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" h="86">
                  <a:moveTo>
                    <a:pt x="48" y="82"/>
                  </a:moveTo>
                  <a:cubicBezTo>
                    <a:pt x="46" y="85"/>
                    <a:pt x="40" y="85"/>
                    <a:pt x="32" y="85"/>
                  </a:cubicBezTo>
                  <a:cubicBezTo>
                    <a:pt x="11" y="85"/>
                    <a:pt x="0" y="67"/>
                    <a:pt x="0" y="43"/>
                  </a:cubicBezTo>
                  <a:cubicBezTo>
                    <a:pt x="0" y="19"/>
                    <a:pt x="11" y="0"/>
                    <a:pt x="32" y="0"/>
                  </a:cubicBezTo>
                  <a:cubicBezTo>
                    <a:pt x="40" y="0"/>
                    <a:pt x="46" y="3"/>
                    <a:pt x="48" y="3"/>
                  </a:cubicBezTo>
                  <a:lnTo>
                    <a:pt x="48" y="16"/>
                  </a:lnTo>
                  <a:cubicBezTo>
                    <a:pt x="46" y="14"/>
                    <a:pt x="40" y="11"/>
                    <a:pt x="35" y="11"/>
                  </a:cubicBezTo>
                  <a:cubicBezTo>
                    <a:pt x="24" y="11"/>
                    <a:pt x="16" y="19"/>
                    <a:pt x="16" y="40"/>
                  </a:cubicBezTo>
                  <a:cubicBezTo>
                    <a:pt x="16" y="61"/>
                    <a:pt x="24" y="69"/>
                    <a:pt x="35" y="69"/>
                  </a:cubicBezTo>
                  <a:cubicBezTo>
                    <a:pt x="40" y="69"/>
                    <a:pt x="46" y="67"/>
                    <a:pt x="48" y="64"/>
                  </a:cubicBezTo>
                  <a:lnTo>
                    <a:pt x="48" y="8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428">
              <a:extLst>
                <a:ext uri="{FF2B5EF4-FFF2-40B4-BE49-F238E27FC236}">
                  <a16:creationId xmlns:a16="http://schemas.microsoft.com/office/drawing/2014/main" id="{2D973220-39EA-4A6D-87B1-6C31B5480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574" y="6635746"/>
              <a:ext cx="17462" cy="31750"/>
            </a:xfrm>
            <a:custGeom>
              <a:avLst/>
              <a:gdLst>
                <a:gd name="T0" fmla="*/ 1069 w 49"/>
                <a:gd name="T1" fmla="*/ 0 h 86"/>
                <a:gd name="T2" fmla="*/ 8553 w 49"/>
                <a:gd name="T3" fmla="*/ 0 h 86"/>
                <a:gd name="T4" fmla="*/ 16037 w 49"/>
                <a:gd name="T5" fmla="*/ 7753 h 86"/>
                <a:gd name="T6" fmla="*/ 11404 w 49"/>
                <a:gd name="T7" fmla="*/ 14767 h 86"/>
                <a:gd name="T8" fmla="*/ 11404 w 49"/>
                <a:gd name="T9" fmla="*/ 14767 h 86"/>
                <a:gd name="T10" fmla="*/ 14255 w 49"/>
                <a:gd name="T11" fmla="*/ 18828 h 86"/>
                <a:gd name="T12" fmla="*/ 17106 w 49"/>
                <a:gd name="T13" fmla="*/ 30273 h 86"/>
                <a:gd name="T14" fmla="*/ 12473 w 49"/>
                <a:gd name="T15" fmla="*/ 30273 h 86"/>
                <a:gd name="T16" fmla="*/ 9622 w 49"/>
                <a:gd name="T17" fmla="*/ 20674 h 86"/>
                <a:gd name="T18" fmla="*/ 5702 w 49"/>
                <a:gd name="T19" fmla="*/ 17721 h 86"/>
                <a:gd name="T20" fmla="*/ 4633 w 49"/>
                <a:gd name="T21" fmla="*/ 17721 h 86"/>
                <a:gd name="T22" fmla="*/ 4633 w 49"/>
                <a:gd name="T23" fmla="*/ 31381 h 86"/>
                <a:gd name="T24" fmla="*/ 0 w 49"/>
                <a:gd name="T25" fmla="*/ 31381 h 86"/>
                <a:gd name="T26" fmla="*/ 0 w 49"/>
                <a:gd name="T27" fmla="*/ 0 h 86"/>
                <a:gd name="T28" fmla="*/ 1069 w 49"/>
                <a:gd name="T29" fmla="*/ 0 h 86"/>
                <a:gd name="T30" fmla="*/ 6771 w 49"/>
                <a:gd name="T31" fmla="*/ 13660 h 86"/>
                <a:gd name="T32" fmla="*/ 10335 w 49"/>
                <a:gd name="T33" fmla="*/ 8860 h 86"/>
                <a:gd name="T34" fmla="*/ 6771 w 49"/>
                <a:gd name="T35" fmla="*/ 4061 h 86"/>
                <a:gd name="T36" fmla="*/ 4633 w 49"/>
                <a:gd name="T37" fmla="*/ 4061 h 86"/>
                <a:gd name="T38" fmla="*/ 4633 w 49"/>
                <a:gd name="T39" fmla="*/ 12922 h 86"/>
                <a:gd name="T40" fmla="*/ 6771 w 49"/>
                <a:gd name="T41" fmla="*/ 12922 h 86"/>
                <a:gd name="T42" fmla="*/ 6771 w 49"/>
                <a:gd name="T43" fmla="*/ 13660 h 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9" h="86">
                  <a:moveTo>
                    <a:pt x="3" y="0"/>
                  </a:moveTo>
                  <a:lnTo>
                    <a:pt x="24" y="0"/>
                  </a:lnTo>
                  <a:cubicBezTo>
                    <a:pt x="37" y="0"/>
                    <a:pt x="45" y="8"/>
                    <a:pt x="45" y="21"/>
                  </a:cubicBezTo>
                  <a:cubicBezTo>
                    <a:pt x="45" y="32"/>
                    <a:pt x="40" y="40"/>
                    <a:pt x="32" y="40"/>
                  </a:cubicBezTo>
                  <a:cubicBezTo>
                    <a:pt x="35" y="40"/>
                    <a:pt x="37" y="43"/>
                    <a:pt x="40" y="51"/>
                  </a:cubicBezTo>
                  <a:lnTo>
                    <a:pt x="48" y="82"/>
                  </a:lnTo>
                  <a:lnTo>
                    <a:pt x="35" y="82"/>
                  </a:lnTo>
                  <a:lnTo>
                    <a:pt x="27" y="56"/>
                  </a:lnTo>
                  <a:cubicBezTo>
                    <a:pt x="24" y="51"/>
                    <a:pt x="21" y="48"/>
                    <a:pt x="16" y="48"/>
                  </a:cubicBez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3" y="0"/>
                  </a:lnTo>
                  <a:close/>
                  <a:moveTo>
                    <a:pt x="19" y="37"/>
                  </a:moveTo>
                  <a:cubicBezTo>
                    <a:pt x="27" y="37"/>
                    <a:pt x="29" y="32"/>
                    <a:pt x="29" y="24"/>
                  </a:cubicBezTo>
                  <a:cubicBezTo>
                    <a:pt x="29" y="14"/>
                    <a:pt x="24" y="11"/>
                    <a:pt x="19" y="11"/>
                  </a:cubicBezTo>
                  <a:lnTo>
                    <a:pt x="13" y="11"/>
                  </a:lnTo>
                  <a:lnTo>
                    <a:pt x="13" y="35"/>
                  </a:lnTo>
                  <a:lnTo>
                    <a:pt x="19" y="35"/>
                  </a:lnTo>
                  <a:lnTo>
                    <a:pt x="19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429">
              <a:extLst>
                <a:ext uri="{FF2B5EF4-FFF2-40B4-BE49-F238E27FC236}">
                  <a16:creationId xmlns:a16="http://schemas.microsoft.com/office/drawing/2014/main" id="{82857145-3891-4626-B096-E86944C25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3211" y="6635746"/>
              <a:ext cx="4763" cy="30163"/>
            </a:xfrm>
            <a:custGeom>
              <a:avLst/>
              <a:gdLst>
                <a:gd name="T0" fmla="*/ 0 w 14"/>
                <a:gd name="T1" fmla="*/ 0 h 83"/>
                <a:gd name="T2" fmla="*/ 4423 w 14"/>
                <a:gd name="T3" fmla="*/ 0 h 83"/>
                <a:gd name="T4" fmla="*/ 4423 w 14"/>
                <a:gd name="T5" fmla="*/ 29800 h 83"/>
                <a:gd name="T6" fmla="*/ 0 w 14"/>
                <a:gd name="T7" fmla="*/ 29800 h 83"/>
                <a:gd name="T8" fmla="*/ 0 w 14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83">
                  <a:moveTo>
                    <a:pt x="0" y="0"/>
                  </a:moveTo>
                  <a:lnTo>
                    <a:pt x="13" y="0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430">
              <a:extLst>
                <a:ext uri="{FF2B5EF4-FFF2-40B4-BE49-F238E27FC236}">
                  <a16:creationId xmlns:a16="http://schemas.microsoft.com/office/drawing/2014/main" id="{2C39B3FF-C910-40BF-AE2F-EBD9A2E3E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9561" y="6634159"/>
              <a:ext cx="15875" cy="30162"/>
            </a:xfrm>
            <a:custGeom>
              <a:avLst/>
              <a:gdLst>
                <a:gd name="T0" fmla="*/ 0 w 44"/>
                <a:gd name="T1" fmla="*/ 4613 h 85"/>
                <a:gd name="T2" fmla="*/ 0 w 44"/>
                <a:gd name="T3" fmla="*/ 0 h 85"/>
                <a:gd name="T4" fmla="*/ 15514 w 44"/>
                <a:gd name="T5" fmla="*/ 0 h 85"/>
                <a:gd name="T6" fmla="*/ 15514 w 44"/>
                <a:gd name="T7" fmla="*/ 4613 h 85"/>
                <a:gd name="T8" fmla="*/ 9741 w 44"/>
                <a:gd name="T9" fmla="*/ 4613 h 85"/>
                <a:gd name="T10" fmla="*/ 9741 w 44"/>
                <a:gd name="T11" fmla="*/ 29807 h 85"/>
                <a:gd name="T12" fmla="*/ 4690 w 44"/>
                <a:gd name="T13" fmla="*/ 29807 h 85"/>
                <a:gd name="T14" fmla="*/ 4690 w 44"/>
                <a:gd name="T15" fmla="*/ 4613 h 85"/>
                <a:gd name="T16" fmla="*/ 0 w 44"/>
                <a:gd name="T17" fmla="*/ 4613 h 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" h="85">
                  <a:moveTo>
                    <a:pt x="0" y="1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13"/>
                  </a:lnTo>
                  <a:lnTo>
                    <a:pt x="27" y="13"/>
                  </a:lnTo>
                  <a:lnTo>
                    <a:pt x="27" y="84"/>
                  </a:lnTo>
                  <a:lnTo>
                    <a:pt x="13" y="84"/>
                  </a:lnTo>
                  <a:lnTo>
                    <a:pt x="13" y="13"/>
                  </a:lnTo>
                  <a:lnTo>
                    <a:pt x="0" y="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Freeform 431">
              <a:extLst>
                <a:ext uri="{FF2B5EF4-FFF2-40B4-BE49-F238E27FC236}">
                  <a16:creationId xmlns:a16="http://schemas.microsoft.com/office/drawing/2014/main" id="{07424E7F-BAA9-4FE6-95E5-5C2F8E904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436" y="6634159"/>
              <a:ext cx="19050" cy="30162"/>
            </a:xfrm>
            <a:custGeom>
              <a:avLst/>
              <a:gdLst>
                <a:gd name="T0" fmla="*/ 9525 w 54"/>
                <a:gd name="T1" fmla="*/ 0 h 85"/>
                <a:gd name="T2" fmla="*/ 18697 w 54"/>
                <a:gd name="T3" fmla="*/ 14904 h 85"/>
                <a:gd name="T4" fmla="*/ 9525 w 54"/>
                <a:gd name="T5" fmla="*/ 29807 h 85"/>
                <a:gd name="T6" fmla="*/ 0 w 54"/>
                <a:gd name="T7" fmla="*/ 14904 h 85"/>
                <a:gd name="T8" fmla="*/ 9525 w 54"/>
                <a:gd name="T9" fmla="*/ 0 h 85"/>
                <a:gd name="T10" fmla="*/ 9525 w 54"/>
                <a:gd name="T11" fmla="*/ 26259 h 85"/>
                <a:gd name="T12" fmla="*/ 14111 w 54"/>
                <a:gd name="T13" fmla="*/ 14904 h 85"/>
                <a:gd name="T14" fmla="*/ 9525 w 54"/>
                <a:gd name="T15" fmla="*/ 3548 h 85"/>
                <a:gd name="T16" fmla="*/ 4939 w 54"/>
                <a:gd name="T17" fmla="*/ 14904 h 85"/>
                <a:gd name="T18" fmla="*/ 9525 w 54"/>
                <a:gd name="T19" fmla="*/ 26259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" h="85">
                  <a:moveTo>
                    <a:pt x="27" y="0"/>
                  </a:moveTo>
                  <a:cubicBezTo>
                    <a:pt x="40" y="0"/>
                    <a:pt x="53" y="13"/>
                    <a:pt x="53" y="42"/>
                  </a:cubicBezTo>
                  <a:cubicBezTo>
                    <a:pt x="53" y="71"/>
                    <a:pt x="40" y="84"/>
                    <a:pt x="27" y="84"/>
                  </a:cubicBezTo>
                  <a:cubicBezTo>
                    <a:pt x="14" y="84"/>
                    <a:pt x="0" y="71"/>
                    <a:pt x="0" y="42"/>
                  </a:cubicBezTo>
                  <a:cubicBezTo>
                    <a:pt x="0" y="13"/>
                    <a:pt x="14" y="0"/>
                    <a:pt x="27" y="0"/>
                  </a:cubicBezTo>
                  <a:close/>
                  <a:moveTo>
                    <a:pt x="27" y="74"/>
                  </a:moveTo>
                  <a:cubicBezTo>
                    <a:pt x="35" y="74"/>
                    <a:pt x="40" y="66"/>
                    <a:pt x="40" y="42"/>
                  </a:cubicBezTo>
                  <a:cubicBezTo>
                    <a:pt x="40" y="18"/>
                    <a:pt x="35" y="10"/>
                    <a:pt x="27" y="10"/>
                  </a:cubicBezTo>
                  <a:cubicBezTo>
                    <a:pt x="19" y="10"/>
                    <a:pt x="14" y="18"/>
                    <a:pt x="14" y="42"/>
                  </a:cubicBezTo>
                  <a:cubicBezTo>
                    <a:pt x="14" y="66"/>
                    <a:pt x="19" y="74"/>
                    <a:pt x="27" y="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Freeform 432">
              <a:extLst>
                <a:ext uri="{FF2B5EF4-FFF2-40B4-BE49-F238E27FC236}">
                  <a16:creationId xmlns:a16="http://schemas.microsoft.com/office/drawing/2014/main" id="{C2644D95-DC04-475E-8B08-03E56CBB5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7661" y="6635746"/>
              <a:ext cx="17463" cy="31750"/>
            </a:xfrm>
            <a:custGeom>
              <a:avLst/>
              <a:gdLst>
                <a:gd name="T0" fmla="*/ 1069 w 49"/>
                <a:gd name="T1" fmla="*/ 0 h 86"/>
                <a:gd name="T2" fmla="*/ 8553 w 49"/>
                <a:gd name="T3" fmla="*/ 0 h 86"/>
                <a:gd name="T4" fmla="*/ 16037 w 49"/>
                <a:gd name="T5" fmla="*/ 7753 h 86"/>
                <a:gd name="T6" fmla="*/ 11404 w 49"/>
                <a:gd name="T7" fmla="*/ 14767 h 86"/>
                <a:gd name="T8" fmla="*/ 11404 w 49"/>
                <a:gd name="T9" fmla="*/ 14767 h 86"/>
                <a:gd name="T10" fmla="*/ 14256 w 49"/>
                <a:gd name="T11" fmla="*/ 18828 h 86"/>
                <a:gd name="T12" fmla="*/ 17107 w 49"/>
                <a:gd name="T13" fmla="*/ 30273 h 86"/>
                <a:gd name="T14" fmla="*/ 12474 w 49"/>
                <a:gd name="T15" fmla="*/ 30273 h 86"/>
                <a:gd name="T16" fmla="*/ 9622 w 49"/>
                <a:gd name="T17" fmla="*/ 20674 h 86"/>
                <a:gd name="T18" fmla="*/ 5702 w 49"/>
                <a:gd name="T19" fmla="*/ 17721 h 86"/>
                <a:gd name="T20" fmla="*/ 4633 w 49"/>
                <a:gd name="T21" fmla="*/ 17721 h 86"/>
                <a:gd name="T22" fmla="*/ 4633 w 49"/>
                <a:gd name="T23" fmla="*/ 31381 h 86"/>
                <a:gd name="T24" fmla="*/ 0 w 49"/>
                <a:gd name="T25" fmla="*/ 31381 h 86"/>
                <a:gd name="T26" fmla="*/ 0 w 49"/>
                <a:gd name="T27" fmla="*/ 0 h 86"/>
                <a:gd name="T28" fmla="*/ 1069 w 49"/>
                <a:gd name="T29" fmla="*/ 0 h 86"/>
                <a:gd name="T30" fmla="*/ 7484 w 49"/>
                <a:gd name="T31" fmla="*/ 13660 h 86"/>
                <a:gd name="T32" fmla="*/ 11404 w 49"/>
                <a:gd name="T33" fmla="*/ 8860 h 86"/>
                <a:gd name="T34" fmla="*/ 7484 w 49"/>
                <a:gd name="T35" fmla="*/ 4061 h 86"/>
                <a:gd name="T36" fmla="*/ 5702 w 49"/>
                <a:gd name="T37" fmla="*/ 4061 h 86"/>
                <a:gd name="T38" fmla="*/ 5702 w 49"/>
                <a:gd name="T39" fmla="*/ 12922 h 86"/>
                <a:gd name="T40" fmla="*/ 7484 w 49"/>
                <a:gd name="T41" fmla="*/ 12922 h 86"/>
                <a:gd name="T42" fmla="*/ 7484 w 49"/>
                <a:gd name="T43" fmla="*/ 13660 h 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9" h="86">
                  <a:moveTo>
                    <a:pt x="3" y="0"/>
                  </a:moveTo>
                  <a:lnTo>
                    <a:pt x="24" y="0"/>
                  </a:lnTo>
                  <a:cubicBezTo>
                    <a:pt x="37" y="0"/>
                    <a:pt x="45" y="8"/>
                    <a:pt x="45" y="21"/>
                  </a:cubicBezTo>
                  <a:cubicBezTo>
                    <a:pt x="45" y="32"/>
                    <a:pt x="40" y="40"/>
                    <a:pt x="32" y="40"/>
                  </a:cubicBezTo>
                  <a:cubicBezTo>
                    <a:pt x="35" y="40"/>
                    <a:pt x="37" y="43"/>
                    <a:pt x="40" y="51"/>
                  </a:cubicBezTo>
                  <a:lnTo>
                    <a:pt x="48" y="82"/>
                  </a:lnTo>
                  <a:lnTo>
                    <a:pt x="35" y="82"/>
                  </a:lnTo>
                  <a:lnTo>
                    <a:pt x="27" y="56"/>
                  </a:lnTo>
                  <a:cubicBezTo>
                    <a:pt x="24" y="51"/>
                    <a:pt x="21" y="48"/>
                    <a:pt x="16" y="48"/>
                  </a:cubicBez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3" y="0"/>
                  </a:lnTo>
                  <a:close/>
                  <a:moveTo>
                    <a:pt x="21" y="37"/>
                  </a:moveTo>
                  <a:cubicBezTo>
                    <a:pt x="29" y="37"/>
                    <a:pt x="32" y="32"/>
                    <a:pt x="32" y="24"/>
                  </a:cubicBezTo>
                  <a:cubicBezTo>
                    <a:pt x="32" y="14"/>
                    <a:pt x="27" y="11"/>
                    <a:pt x="21" y="11"/>
                  </a:cubicBezTo>
                  <a:lnTo>
                    <a:pt x="16" y="11"/>
                  </a:lnTo>
                  <a:lnTo>
                    <a:pt x="16" y="35"/>
                  </a:lnTo>
                  <a:lnTo>
                    <a:pt x="21" y="35"/>
                  </a:lnTo>
                  <a:lnTo>
                    <a:pt x="21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Freeform 433">
              <a:extLst>
                <a:ext uri="{FF2B5EF4-FFF2-40B4-BE49-F238E27FC236}">
                  <a16:creationId xmlns:a16="http://schemas.microsoft.com/office/drawing/2014/main" id="{16C5CD2D-ACC8-4D6B-AC4D-B71125D1E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299" y="6635746"/>
              <a:ext cx="4762" cy="30163"/>
            </a:xfrm>
            <a:custGeom>
              <a:avLst/>
              <a:gdLst>
                <a:gd name="T0" fmla="*/ 0 w 14"/>
                <a:gd name="T1" fmla="*/ 0 h 83"/>
                <a:gd name="T2" fmla="*/ 4422 w 14"/>
                <a:gd name="T3" fmla="*/ 0 h 83"/>
                <a:gd name="T4" fmla="*/ 4422 w 14"/>
                <a:gd name="T5" fmla="*/ 29800 h 83"/>
                <a:gd name="T6" fmla="*/ 0 w 14"/>
                <a:gd name="T7" fmla="*/ 29800 h 83"/>
                <a:gd name="T8" fmla="*/ 0 w 14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83">
                  <a:moveTo>
                    <a:pt x="0" y="0"/>
                  </a:moveTo>
                  <a:lnTo>
                    <a:pt x="13" y="0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Freeform 434">
              <a:extLst>
                <a:ext uri="{FF2B5EF4-FFF2-40B4-BE49-F238E27FC236}">
                  <a16:creationId xmlns:a16="http://schemas.microsoft.com/office/drawing/2014/main" id="{6E2E2FB6-E927-4BD6-BD92-089F83E1C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6236" y="6634159"/>
              <a:ext cx="19050" cy="30162"/>
            </a:xfrm>
            <a:custGeom>
              <a:avLst/>
              <a:gdLst>
                <a:gd name="T0" fmla="*/ 9172 w 54"/>
                <a:gd name="T1" fmla="*/ 0 h 85"/>
                <a:gd name="T2" fmla="*/ 18697 w 54"/>
                <a:gd name="T3" fmla="*/ 14904 h 85"/>
                <a:gd name="T4" fmla="*/ 9172 w 54"/>
                <a:gd name="T5" fmla="*/ 29807 h 85"/>
                <a:gd name="T6" fmla="*/ 0 w 54"/>
                <a:gd name="T7" fmla="*/ 14904 h 85"/>
                <a:gd name="T8" fmla="*/ 9172 w 54"/>
                <a:gd name="T9" fmla="*/ 0 h 85"/>
                <a:gd name="T10" fmla="*/ 9172 w 54"/>
                <a:gd name="T11" fmla="*/ 26259 h 85"/>
                <a:gd name="T12" fmla="*/ 13758 w 54"/>
                <a:gd name="T13" fmla="*/ 14904 h 85"/>
                <a:gd name="T14" fmla="*/ 9172 w 54"/>
                <a:gd name="T15" fmla="*/ 3548 h 85"/>
                <a:gd name="T16" fmla="*/ 4586 w 54"/>
                <a:gd name="T17" fmla="*/ 14904 h 85"/>
                <a:gd name="T18" fmla="*/ 9172 w 54"/>
                <a:gd name="T19" fmla="*/ 26259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" h="85">
                  <a:moveTo>
                    <a:pt x="26" y="0"/>
                  </a:moveTo>
                  <a:cubicBezTo>
                    <a:pt x="39" y="0"/>
                    <a:pt x="53" y="13"/>
                    <a:pt x="53" y="42"/>
                  </a:cubicBezTo>
                  <a:cubicBezTo>
                    <a:pt x="53" y="71"/>
                    <a:pt x="39" y="84"/>
                    <a:pt x="26" y="84"/>
                  </a:cubicBezTo>
                  <a:cubicBezTo>
                    <a:pt x="13" y="84"/>
                    <a:pt x="0" y="71"/>
                    <a:pt x="0" y="42"/>
                  </a:cubicBezTo>
                  <a:cubicBezTo>
                    <a:pt x="0" y="13"/>
                    <a:pt x="13" y="0"/>
                    <a:pt x="26" y="0"/>
                  </a:cubicBezTo>
                  <a:close/>
                  <a:moveTo>
                    <a:pt x="26" y="74"/>
                  </a:moveTo>
                  <a:cubicBezTo>
                    <a:pt x="34" y="74"/>
                    <a:pt x="39" y="66"/>
                    <a:pt x="39" y="42"/>
                  </a:cubicBezTo>
                  <a:cubicBezTo>
                    <a:pt x="39" y="18"/>
                    <a:pt x="34" y="10"/>
                    <a:pt x="26" y="10"/>
                  </a:cubicBezTo>
                  <a:cubicBezTo>
                    <a:pt x="18" y="10"/>
                    <a:pt x="13" y="18"/>
                    <a:pt x="13" y="42"/>
                  </a:cubicBezTo>
                  <a:cubicBezTo>
                    <a:pt x="13" y="66"/>
                    <a:pt x="18" y="74"/>
                    <a:pt x="26" y="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Freeform 435">
              <a:extLst>
                <a:ext uri="{FF2B5EF4-FFF2-40B4-BE49-F238E27FC236}">
                  <a16:creationId xmlns:a16="http://schemas.microsoft.com/office/drawing/2014/main" id="{DB73CE79-3837-4919-ABE6-3FCF8AEA2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6399" y="6635746"/>
              <a:ext cx="17462" cy="31750"/>
            </a:xfrm>
            <a:custGeom>
              <a:avLst/>
              <a:gdLst>
                <a:gd name="T0" fmla="*/ 1069 w 49"/>
                <a:gd name="T1" fmla="*/ 0 h 86"/>
                <a:gd name="T2" fmla="*/ 8553 w 49"/>
                <a:gd name="T3" fmla="*/ 0 h 86"/>
                <a:gd name="T4" fmla="*/ 16037 w 49"/>
                <a:gd name="T5" fmla="*/ 7753 h 86"/>
                <a:gd name="T6" fmla="*/ 11404 w 49"/>
                <a:gd name="T7" fmla="*/ 14767 h 86"/>
                <a:gd name="T8" fmla="*/ 11404 w 49"/>
                <a:gd name="T9" fmla="*/ 14767 h 86"/>
                <a:gd name="T10" fmla="*/ 14255 w 49"/>
                <a:gd name="T11" fmla="*/ 18828 h 86"/>
                <a:gd name="T12" fmla="*/ 17106 w 49"/>
                <a:gd name="T13" fmla="*/ 30273 h 86"/>
                <a:gd name="T14" fmla="*/ 12473 w 49"/>
                <a:gd name="T15" fmla="*/ 30273 h 86"/>
                <a:gd name="T16" fmla="*/ 9622 w 49"/>
                <a:gd name="T17" fmla="*/ 20674 h 86"/>
                <a:gd name="T18" fmla="*/ 5702 w 49"/>
                <a:gd name="T19" fmla="*/ 17721 h 86"/>
                <a:gd name="T20" fmla="*/ 4989 w 49"/>
                <a:gd name="T21" fmla="*/ 17721 h 86"/>
                <a:gd name="T22" fmla="*/ 4989 w 49"/>
                <a:gd name="T23" fmla="*/ 31381 h 86"/>
                <a:gd name="T24" fmla="*/ 0 w 49"/>
                <a:gd name="T25" fmla="*/ 31381 h 86"/>
                <a:gd name="T26" fmla="*/ 0 w 49"/>
                <a:gd name="T27" fmla="*/ 0 h 86"/>
                <a:gd name="T28" fmla="*/ 1069 w 49"/>
                <a:gd name="T29" fmla="*/ 0 h 86"/>
                <a:gd name="T30" fmla="*/ 6771 w 49"/>
                <a:gd name="T31" fmla="*/ 13660 h 86"/>
                <a:gd name="T32" fmla="*/ 10335 w 49"/>
                <a:gd name="T33" fmla="*/ 8860 h 86"/>
                <a:gd name="T34" fmla="*/ 6771 w 49"/>
                <a:gd name="T35" fmla="*/ 4061 h 86"/>
                <a:gd name="T36" fmla="*/ 4989 w 49"/>
                <a:gd name="T37" fmla="*/ 4061 h 86"/>
                <a:gd name="T38" fmla="*/ 4989 w 49"/>
                <a:gd name="T39" fmla="*/ 12922 h 86"/>
                <a:gd name="T40" fmla="*/ 6771 w 49"/>
                <a:gd name="T41" fmla="*/ 12922 h 86"/>
                <a:gd name="T42" fmla="*/ 6771 w 49"/>
                <a:gd name="T43" fmla="*/ 13660 h 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9" h="86">
                  <a:moveTo>
                    <a:pt x="3" y="0"/>
                  </a:moveTo>
                  <a:lnTo>
                    <a:pt x="24" y="0"/>
                  </a:lnTo>
                  <a:cubicBezTo>
                    <a:pt x="37" y="0"/>
                    <a:pt x="45" y="8"/>
                    <a:pt x="45" y="21"/>
                  </a:cubicBezTo>
                  <a:cubicBezTo>
                    <a:pt x="45" y="32"/>
                    <a:pt x="40" y="40"/>
                    <a:pt x="32" y="40"/>
                  </a:cubicBezTo>
                  <a:cubicBezTo>
                    <a:pt x="35" y="40"/>
                    <a:pt x="37" y="43"/>
                    <a:pt x="40" y="51"/>
                  </a:cubicBezTo>
                  <a:lnTo>
                    <a:pt x="48" y="82"/>
                  </a:lnTo>
                  <a:lnTo>
                    <a:pt x="35" y="82"/>
                  </a:lnTo>
                  <a:lnTo>
                    <a:pt x="27" y="56"/>
                  </a:lnTo>
                  <a:cubicBezTo>
                    <a:pt x="24" y="51"/>
                    <a:pt x="22" y="48"/>
                    <a:pt x="16" y="48"/>
                  </a:cubicBezTo>
                  <a:lnTo>
                    <a:pt x="14" y="48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3" y="0"/>
                  </a:lnTo>
                  <a:close/>
                  <a:moveTo>
                    <a:pt x="19" y="37"/>
                  </a:moveTo>
                  <a:cubicBezTo>
                    <a:pt x="27" y="37"/>
                    <a:pt x="29" y="32"/>
                    <a:pt x="29" y="24"/>
                  </a:cubicBezTo>
                  <a:cubicBezTo>
                    <a:pt x="29" y="14"/>
                    <a:pt x="24" y="11"/>
                    <a:pt x="19" y="11"/>
                  </a:cubicBezTo>
                  <a:lnTo>
                    <a:pt x="14" y="11"/>
                  </a:lnTo>
                  <a:lnTo>
                    <a:pt x="14" y="35"/>
                  </a:lnTo>
                  <a:lnTo>
                    <a:pt x="19" y="35"/>
                  </a:lnTo>
                  <a:lnTo>
                    <a:pt x="19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Freeform 436">
              <a:extLst>
                <a:ext uri="{FF2B5EF4-FFF2-40B4-BE49-F238E27FC236}">
                  <a16:creationId xmlns:a16="http://schemas.microsoft.com/office/drawing/2014/main" id="{2134C635-EBC6-4748-A375-D84DCF35B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036" y="6635746"/>
              <a:ext cx="14288" cy="31750"/>
            </a:xfrm>
            <a:custGeom>
              <a:avLst/>
              <a:gdLst>
                <a:gd name="T0" fmla="*/ 0 w 38"/>
                <a:gd name="T1" fmla="*/ 0 h 86"/>
                <a:gd name="T2" fmla="*/ 13912 w 38"/>
                <a:gd name="T3" fmla="*/ 0 h 86"/>
                <a:gd name="T4" fmla="*/ 13912 w 38"/>
                <a:gd name="T5" fmla="*/ 5169 h 86"/>
                <a:gd name="T6" fmla="*/ 4888 w 38"/>
                <a:gd name="T7" fmla="*/ 5169 h 86"/>
                <a:gd name="T8" fmla="*/ 4888 w 38"/>
                <a:gd name="T9" fmla="*/ 12922 h 86"/>
                <a:gd name="T10" fmla="*/ 12784 w 38"/>
                <a:gd name="T11" fmla="*/ 12922 h 86"/>
                <a:gd name="T12" fmla="*/ 12784 w 38"/>
                <a:gd name="T13" fmla="*/ 17721 h 86"/>
                <a:gd name="T14" fmla="*/ 4888 w 38"/>
                <a:gd name="T15" fmla="*/ 17721 h 86"/>
                <a:gd name="T16" fmla="*/ 4888 w 38"/>
                <a:gd name="T17" fmla="*/ 26581 h 86"/>
                <a:gd name="T18" fmla="*/ 13912 w 38"/>
                <a:gd name="T19" fmla="*/ 26581 h 86"/>
                <a:gd name="T20" fmla="*/ 13912 w 38"/>
                <a:gd name="T21" fmla="*/ 31381 h 86"/>
                <a:gd name="T22" fmla="*/ 0 w 38"/>
                <a:gd name="T23" fmla="*/ 31381 h 86"/>
                <a:gd name="T24" fmla="*/ 0 w 38"/>
                <a:gd name="T25" fmla="*/ 0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86">
                  <a:moveTo>
                    <a:pt x="0" y="0"/>
                  </a:moveTo>
                  <a:lnTo>
                    <a:pt x="37" y="0"/>
                  </a:lnTo>
                  <a:lnTo>
                    <a:pt x="37" y="14"/>
                  </a:lnTo>
                  <a:lnTo>
                    <a:pt x="13" y="14"/>
                  </a:lnTo>
                  <a:lnTo>
                    <a:pt x="13" y="35"/>
                  </a:lnTo>
                  <a:lnTo>
                    <a:pt x="34" y="35"/>
                  </a:lnTo>
                  <a:lnTo>
                    <a:pt x="34" y="48"/>
                  </a:lnTo>
                  <a:lnTo>
                    <a:pt x="13" y="48"/>
                  </a:lnTo>
                  <a:lnTo>
                    <a:pt x="13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Freeform 437">
              <a:extLst>
                <a:ext uri="{FF2B5EF4-FFF2-40B4-BE49-F238E27FC236}">
                  <a16:creationId xmlns:a16="http://schemas.microsoft.com/office/drawing/2014/main" id="{8DB661CE-E1E8-42EB-9F1B-B88A33235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324" y="6635746"/>
              <a:ext cx="19050" cy="31750"/>
            </a:xfrm>
            <a:custGeom>
              <a:avLst/>
              <a:gdLst>
                <a:gd name="T0" fmla="*/ 18697 w 54"/>
                <a:gd name="T1" fmla="*/ 13660 h 86"/>
                <a:gd name="T2" fmla="*/ 18697 w 54"/>
                <a:gd name="T3" fmla="*/ 29535 h 86"/>
                <a:gd name="T4" fmla="*/ 12347 w 54"/>
                <a:gd name="T5" fmla="*/ 31381 h 86"/>
                <a:gd name="T6" fmla="*/ 0 w 54"/>
                <a:gd name="T7" fmla="*/ 15875 h 86"/>
                <a:gd name="T8" fmla="*/ 12347 w 54"/>
                <a:gd name="T9" fmla="*/ 0 h 86"/>
                <a:gd name="T10" fmla="*/ 17992 w 54"/>
                <a:gd name="T11" fmla="*/ 1108 h 86"/>
                <a:gd name="T12" fmla="*/ 17992 w 54"/>
                <a:gd name="T13" fmla="*/ 5907 h 86"/>
                <a:gd name="T14" fmla="*/ 12347 w 54"/>
                <a:gd name="T15" fmla="*/ 4061 h 86"/>
                <a:gd name="T16" fmla="*/ 4939 w 54"/>
                <a:gd name="T17" fmla="*/ 15875 h 86"/>
                <a:gd name="T18" fmla="*/ 12347 w 54"/>
                <a:gd name="T19" fmla="*/ 27320 h 86"/>
                <a:gd name="T20" fmla="*/ 15169 w 54"/>
                <a:gd name="T21" fmla="*/ 26581 h 86"/>
                <a:gd name="T22" fmla="*/ 15169 w 54"/>
                <a:gd name="T23" fmla="*/ 18828 h 86"/>
                <a:gd name="T24" fmla="*/ 11289 w 54"/>
                <a:gd name="T25" fmla="*/ 18828 h 86"/>
                <a:gd name="T26" fmla="*/ 11289 w 54"/>
                <a:gd name="T27" fmla="*/ 13660 h 86"/>
                <a:gd name="T28" fmla="*/ 18697 w 54"/>
                <a:gd name="T29" fmla="*/ 13660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4" h="86">
                  <a:moveTo>
                    <a:pt x="53" y="37"/>
                  </a:moveTo>
                  <a:lnTo>
                    <a:pt x="53" y="80"/>
                  </a:lnTo>
                  <a:cubicBezTo>
                    <a:pt x="51" y="82"/>
                    <a:pt x="43" y="85"/>
                    <a:pt x="35" y="85"/>
                  </a:cubicBezTo>
                  <a:cubicBezTo>
                    <a:pt x="14" y="85"/>
                    <a:pt x="0" y="67"/>
                    <a:pt x="0" y="43"/>
                  </a:cubicBezTo>
                  <a:cubicBezTo>
                    <a:pt x="0" y="19"/>
                    <a:pt x="11" y="0"/>
                    <a:pt x="35" y="0"/>
                  </a:cubicBezTo>
                  <a:cubicBezTo>
                    <a:pt x="43" y="0"/>
                    <a:pt x="48" y="3"/>
                    <a:pt x="51" y="3"/>
                  </a:cubicBezTo>
                  <a:lnTo>
                    <a:pt x="51" y="16"/>
                  </a:lnTo>
                  <a:cubicBezTo>
                    <a:pt x="45" y="14"/>
                    <a:pt x="40" y="11"/>
                    <a:pt x="35" y="11"/>
                  </a:cubicBezTo>
                  <a:cubicBezTo>
                    <a:pt x="21" y="11"/>
                    <a:pt x="14" y="24"/>
                    <a:pt x="14" y="43"/>
                  </a:cubicBezTo>
                  <a:cubicBezTo>
                    <a:pt x="14" y="61"/>
                    <a:pt x="21" y="74"/>
                    <a:pt x="35" y="74"/>
                  </a:cubicBezTo>
                  <a:cubicBezTo>
                    <a:pt x="37" y="74"/>
                    <a:pt x="40" y="74"/>
                    <a:pt x="43" y="72"/>
                  </a:cubicBezTo>
                  <a:lnTo>
                    <a:pt x="43" y="51"/>
                  </a:lnTo>
                  <a:lnTo>
                    <a:pt x="32" y="51"/>
                  </a:lnTo>
                  <a:lnTo>
                    <a:pt x="32" y="37"/>
                  </a:lnTo>
                  <a:lnTo>
                    <a:pt x="53" y="3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Freeform 438">
              <a:extLst>
                <a:ext uri="{FF2B5EF4-FFF2-40B4-BE49-F238E27FC236}">
                  <a16:creationId xmlns:a16="http://schemas.microsoft.com/office/drawing/2014/main" id="{1B3D098D-2F40-4963-8708-5C6EAA88A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136" y="6635746"/>
              <a:ext cx="4763" cy="30163"/>
            </a:xfrm>
            <a:custGeom>
              <a:avLst/>
              <a:gdLst>
                <a:gd name="T0" fmla="*/ 0 w 14"/>
                <a:gd name="T1" fmla="*/ 0 h 83"/>
                <a:gd name="T2" fmla="*/ 4423 w 14"/>
                <a:gd name="T3" fmla="*/ 0 h 83"/>
                <a:gd name="T4" fmla="*/ 4423 w 14"/>
                <a:gd name="T5" fmla="*/ 29800 h 83"/>
                <a:gd name="T6" fmla="*/ 0 w 14"/>
                <a:gd name="T7" fmla="*/ 29800 h 83"/>
                <a:gd name="T8" fmla="*/ 0 w 14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83">
                  <a:moveTo>
                    <a:pt x="0" y="0"/>
                  </a:moveTo>
                  <a:lnTo>
                    <a:pt x="13" y="0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Freeform 439">
              <a:extLst>
                <a:ext uri="{FF2B5EF4-FFF2-40B4-BE49-F238E27FC236}">
                  <a16:creationId xmlns:a16="http://schemas.microsoft.com/office/drawing/2014/main" id="{8EE8904A-FAFC-4A3B-97EF-FD499A120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4661" y="6634159"/>
              <a:ext cx="19050" cy="30162"/>
            </a:xfrm>
            <a:custGeom>
              <a:avLst/>
              <a:gdLst>
                <a:gd name="T0" fmla="*/ 9525 w 54"/>
                <a:gd name="T1" fmla="*/ 0 h 85"/>
                <a:gd name="T2" fmla="*/ 18697 w 54"/>
                <a:gd name="T3" fmla="*/ 14904 h 85"/>
                <a:gd name="T4" fmla="*/ 9525 w 54"/>
                <a:gd name="T5" fmla="*/ 29807 h 85"/>
                <a:gd name="T6" fmla="*/ 0 w 54"/>
                <a:gd name="T7" fmla="*/ 14904 h 85"/>
                <a:gd name="T8" fmla="*/ 9525 w 54"/>
                <a:gd name="T9" fmla="*/ 0 h 85"/>
                <a:gd name="T10" fmla="*/ 9525 w 54"/>
                <a:gd name="T11" fmla="*/ 26259 h 85"/>
                <a:gd name="T12" fmla="*/ 14111 w 54"/>
                <a:gd name="T13" fmla="*/ 14904 h 85"/>
                <a:gd name="T14" fmla="*/ 9525 w 54"/>
                <a:gd name="T15" fmla="*/ 3548 h 85"/>
                <a:gd name="T16" fmla="*/ 4939 w 54"/>
                <a:gd name="T17" fmla="*/ 14904 h 85"/>
                <a:gd name="T18" fmla="*/ 9525 w 54"/>
                <a:gd name="T19" fmla="*/ 26259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" h="85">
                  <a:moveTo>
                    <a:pt x="27" y="0"/>
                  </a:moveTo>
                  <a:cubicBezTo>
                    <a:pt x="40" y="0"/>
                    <a:pt x="53" y="13"/>
                    <a:pt x="53" y="42"/>
                  </a:cubicBezTo>
                  <a:cubicBezTo>
                    <a:pt x="53" y="71"/>
                    <a:pt x="40" y="84"/>
                    <a:pt x="27" y="84"/>
                  </a:cubicBezTo>
                  <a:cubicBezTo>
                    <a:pt x="14" y="84"/>
                    <a:pt x="0" y="71"/>
                    <a:pt x="0" y="42"/>
                  </a:cubicBezTo>
                  <a:cubicBezTo>
                    <a:pt x="0" y="13"/>
                    <a:pt x="11" y="0"/>
                    <a:pt x="27" y="0"/>
                  </a:cubicBezTo>
                  <a:close/>
                  <a:moveTo>
                    <a:pt x="27" y="74"/>
                  </a:moveTo>
                  <a:cubicBezTo>
                    <a:pt x="35" y="74"/>
                    <a:pt x="40" y="66"/>
                    <a:pt x="40" y="42"/>
                  </a:cubicBezTo>
                  <a:cubicBezTo>
                    <a:pt x="40" y="18"/>
                    <a:pt x="35" y="10"/>
                    <a:pt x="27" y="10"/>
                  </a:cubicBezTo>
                  <a:cubicBezTo>
                    <a:pt x="19" y="10"/>
                    <a:pt x="14" y="18"/>
                    <a:pt x="14" y="42"/>
                  </a:cubicBezTo>
                  <a:cubicBezTo>
                    <a:pt x="14" y="66"/>
                    <a:pt x="19" y="74"/>
                    <a:pt x="27" y="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Freeform 440">
              <a:extLst>
                <a:ext uri="{FF2B5EF4-FFF2-40B4-BE49-F238E27FC236}">
                  <a16:creationId xmlns:a16="http://schemas.microsoft.com/office/drawing/2014/main" id="{66488CF0-1CE7-4667-8C59-293D46A69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886" y="6635746"/>
              <a:ext cx="19050" cy="30163"/>
            </a:xfrm>
            <a:custGeom>
              <a:avLst/>
              <a:gdLst>
                <a:gd name="T0" fmla="*/ 0 w 51"/>
                <a:gd name="T1" fmla="*/ 0 h 83"/>
                <a:gd name="T2" fmla="*/ 5976 w 51"/>
                <a:gd name="T3" fmla="*/ 0 h 83"/>
                <a:gd name="T4" fmla="*/ 14941 w 51"/>
                <a:gd name="T5" fmla="*/ 24348 h 83"/>
                <a:gd name="T6" fmla="*/ 14941 w 51"/>
                <a:gd name="T7" fmla="*/ 24348 h 83"/>
                <a:gd name="T8" fmla="*/ 14941 w 51"/>
                <a:gd name="T9" fmla="*/ 0 h 83"/>
                <a:gd name="T10" fmla="*/ 18676 w 51"/>
                <a:gd name="T11" fmla="*/ 0 h 83"/>
                <a:gd name="T12" fmla="*/ 18676 w 51"/>
                <a:gd name="T13" fmla="*/ 29800 h 83"/>
                <a:gd name="T14" fmla="*/ 12700 w 51"/>
                <a:gd name="T15" fmla="*/ 29800 h 83"/>
                <a:gd name="T16" fmla="*/ 3735 w 51"/>
                <a:gd name="T17" fmla="*/ 5815 h 83"/>
                <a:gd name="T18" fmla="*/ 3735 w 51"/>
                <a:gd name="T19" fmla="*/ 5815 h 83"/>
                <a:gd name="T20" fmla="*/ 3735 w 51"/>
                <a:gd name="T21" fmla="*/ 29800 h 83"/>
                <a:gd name="T22" fmla="*/ 0 w 51"/>
                <a:gd name="T23" fmla="*/ 29800 h 83"/>
                <a:gd name="T24" fmla="*/ 0 w 51"/>
                <a:gd name="T25" fmla="*/ 0 h 8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1" h="83">
                  <a:moveTo>
                    <a:pt x="0" y="0"/>
                  </a:moveTo>
                  <a:lnTo>
                    <a:pt x="16" y="0"/>
                  </a:lnTo>
                  <a:lnTo>
                    <a:pt x="40" y="67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0" y="82"/>
                  </a:lnTo>
                  <a:lnTo>
                    <a:pt x="34" y="82"/>
                  </a:lnTo>
                  <a:lnTo>
                    <a:pt x="10" y="16"/>
                  </a:lnTo>
                  <a:lnTo>
                    <a:pt x="10" y="82"/>
                  </a:lnTo>
                  <a:lnTo>
                    <a:pt x="0" y="82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Freeform 441">
              <a:extLst>
                <a:ext uri="{FF2B5EF4-FFF2-40B4-BE49-F238E27FC236}">
                  <a16:creationId xmlns:a16="http://schemas.microsoft.com/office/drawing/2014/main" id="{8D1B802A-C503-4AA9-B310-601C49EE1A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5936" y="6635746"/>
              <a:ext cx="20638" cy="30163"/>
            </a:xfrm>
            <a:custGeom>
              <a:avLst/>
              <a:gdLst>
                <a:gd name="T0" fmla="*/ 14691 w 59"/>
                <a:gd name="T1" fmla="*/ 22168 h 83"/>
                <a:gd name="T2" fmla="*/ 6296 w 59"/>
                <a:gd name="T3" fmla="*/ 22168 h 83"/>
                <a:gd name="T4" fmla="*/ 4547 w 59"/>
                <a:gd name="T5" fmla="*/ 29800 h 83"/>
                <a:gd name="T6" fmla="*/ 0 w 59"/>
                <a:gd name="T7" fmla="*/ 29800 h 83"/>
                <a:gd name="T8" fmla="*/ 8395 w 59"/>
                <a:gd name="T9" fmla="*/ 0 h 83"/>
                <a:gd name="T10" fmla="*/ 12942 w 59"/>
                <a:gd name="T11" fmla="*/ 0 h 83"/>
                <a:gd name="T12" fmla="*/ 20288 w 59"/>
                <a:gd name="T13" fmla="*/ 29800 h 83"/>
                <a:gd name="T14" fmla="*/ 15741 w 59"/>
                <a:gd name="T15" fmla="*/ 29800 h 83"/>
                <a:gd name="T16" fmla="*/ 14691 w 59"/>
                <a:gd name="T17" fmla="*/ 22168 h 83"/>
                <a:gd name="T18" fmla="*/ 13992 w 59"/>
                <a:gd name="T19" fmla="*/ 17444 h 83"/>
                <a:gd name="T20" fmla="*/ 11193 w 59"/>
                <a:gd name="T21" fmla="*/ 2907 h 83"/>
                <a:gd name="T22" fmla="*/ 11193 w 59"/>
                <a:gd name="T23" fmla="*/ 2907 h 83"/>
                <a:gd name="T24" fmla="*/ 7346 w 59"/>
                <a:gd name="T25" fmla="*/ 17444 h 83"/>
                <a:gd name="T26" fmla="*/ 13992 w 59"/>
                <a:gd name="T27" fmla="*/ 17444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" h="83">
                  <a:moveTo>
                    <a:pt x="42" y="61"/>
                  </a:moveTo>
                  <a:lnTo>
                    <a:pt x="18" y="61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8" y="82"/>
                  </a:lnTo>
                  <a:lnTo>
                    <a:pt x="45" y="82"/>
                  </a:lnTo>
                  <a:lnTo>
                    <a:pt x="42" y="61"/>
                  </a:lnTo>
                  <a:close/>
                  <a:moveTo>
                    <a:pt x="40" y="48"/>
                  </a:moveTo>
                  <a:lnTo>
                    <a:pt x="32" y="8"/>
                  </a:lnTo>
                  <a:lnTo>
                    <a:pt x="21" y="48"/>
                  </a:lnTo>
                  <a:lnTo>
                    <a:pt x="40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Freeform 442">
              <a:extLst>
                <a:ext uri="{FF2B5EF4-FFF2-40B4-BE49-F238E27FC236}">
                  <a16:creationId xmlns:a16="http://schemas.microsoft.com/office/drawing/2014/main" id="{F800F19E-DE01-4A9D-A6C6-A3016CFC7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336" y="6635746"/>
              <a:ext cx="12700" cy="31750"/>
            </a:xfrm>
            <a:custGeom>
              <a:avLst/>
              <a:gdLst>
                <a:gd name="T0" fmla="*/ 3629 w 35"/>
                <a:gd name="T1" fmla="*/ 0 h 86"/>
                <a:gd name="T2" fmla="*/ 3629 w 35"/>
                <a:gd name="T3" fmla="*/ 26581 h 86"/>
                <a:gd name="T4" fmla="*/ 12337 w 35"/>
                <a:gd name="T5" fmla="*/ 26581 h 86"/>
                <a:gd name="T6" fmla="*/ 12337 w 35"/>
                <a:gd name="T7" fmla="*/ 31381 h 86"/>
                <a:gd name="T8" fmla="*/ 0 w 35"/>
                <a:gd name="T9" fmla="*/ 31381 h 86"/>
                <a:gd name="T10" fmla="*/ 0 w 35"/>
                <a:gd name="T11" fmla="*/ 0 h 86"/>
                <a:gd name="T12" fmla="*/ 3629 w 35"/>
                <a:gd name="T13" fmla="*/ 0 h 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86">
                  <a:moveTo>
                    <a:pt x="10" y="0"/>
                  </a:moveTo>
                  <a:lnTo>
                    <a:pt x="10" y="72"/>
                  </a:lnTo>
                  <a:lnTo>
                    <a:pt x="34" y="72"/>
                  </a:lnTo>
                  <a:lnTo>
                    <a:pt x="34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Freeform 443">
              <a:extLst>
                <a:ext uri="{FF2B5EF4-FFF2-40B4-BE49-F238E27FC236}">
                  <a16:creationId xmlns:a16="http://schemas.microsoft.com/office/drawing/2014/main" id="{54819937-D8A3-4EAB-878B-AF9A1A57C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561" y="6635746"/>
              <a:ext cx="15875" cy="31750"/>
            </a:xfrm>
            <a:custGeom>
              <a:avLst/>
              <a:gdLst>
                <a:gd name="T0" fmla="*/ 0 w 44"/>
                <a:gd name="T1" fmla="*/ 0 h 86"/>
                <a:gd name="T2" fmla="*/ 7577 w 44"/>
                <a:gd name="T3" fmla="*/ 0 h 86"/>
                <a:gd name="T4" fmla="*/ 15514 w 44"/>
                <a:gd name="T5" fmla="*/ 9968 h 86"/>
                <a:gd name="T6" fmla="*/ 7577 w 44"/>
                <a:gd name="T7" fmla="*/ 19567 h 86"/>
                <a:gd name="T8" fmla="*/ 4690 w 44"/>
                <a:gd name="T9" fmla="*/ 19567 h 86"/>
                <a:gd name="T10" fmla="*/ 4690 w 44"/>
                <a:gd name="T11" fmla="*/ 31381 h 86"/>
                <a:gd name="T12" fmla="*/ 0 w 44"/>
                <a:gd name="T13" fmla="*/ 31381 h 86"/>
                <a:gd name="T14" fmla="*/ 0 w 44"/>
                <a:gd name="T15" fmla="*/ 0 h 86"/>
                <a:gd name="T16" fmla="*/ 5773 w 44"/>
                <a:gd name="T17" fmla="*/ 14767 h 86"/>
                <a:gd name="T18" fmla="*/ 9741 w 44"/>
                <a:gd name="T19" fmla="*/ 9968 h 86"/>
                <a:gd name="T20" fmla="*/ 5773 w 44"/>
                <a:gd name="T21" fmla="*/ 5169 h 86"/>
                <a:gd name="T22" fmla="*/ 3969 w 44"/>
                <a:gd name="T23" fmla="*/ 5169 h 86"/>
                <a:gd name="T24" fmla="*/ 3969 w 44"/>
                <a:gd name="T25" fmla="*/ 14767 h 86"/>
                <a:gd name="T26" fmla="*/ 5773 w 44"/>
                <a:gd name="T27" fmla="*/ 14767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" h="86">
                  <a:moveTo>
                    <a:pt x="0" y="0"/>
                  </a:moveTo>
                  <a:lnTo>
                    <a:pt x="21" y="0"/>
                  </a:lnTo>
                  <a:cubicBezTo>
                    <a:pt x="35" y="0"/>
                    <a:pt x="43" y="11"/>
                    <a:pt x="43" y="27"/>
                  </a:cubicBezTo>
                  <a:cubicBezTo>
                    <a:pt x="43" y="43"/>
                    <a:pt x="35" y="53"/>
                    <a:pt x="21" y="53"/>
                  </a:cubicBezTo>
                  <a:lnTo>
                    <a:pt x="13" y="53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  <a:close/>
                  <a:moveTo>
                    <a:pt x="16" y="40"/>
                  </a:moveTo>
                  <a:cubicBezTo>
                    <a:pt x="24" y="40"/>
                    <a:pt x="27" y="35"/>
                    <a:pt x="27" y="27"/>
                  </a:cubicBezTo>
                  <a:cubicBezTo>
                    <a:pt x="27" y="19"/>
                    <a:pt x="24" y="14"/>
                    <a:pt x="16" y="14"/>
                  </a:cubicBezTo>
                  <a:lnTo>
                    <a:pt x="11" y="14"/>
                  </a:lnTo>
                  <a:lnTo>
                    <a:pt x="11" y="40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Freeform 444">
              <a:extLst>
                <a:ext uri="{FF2B5EF4-FFF2-40B4-BE49-F238E27FC236}">
                  <a16:creationId xmlns:a16="http://schemas.microsoft.com/office/drawing/2014/main" id="{6AEBB44C-1461-43FC-8992-599CB1AF97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261" y="6635746"/>
              <a:ext cx="20638" cy="30163"/>
            </a:xfrm>
            <a:custGeom>
              <a:avLst/>
              <a:gdLst>
                <a:gd name="T0" fmla="*/ 14691 w 59"/>
                <a:gd name="T1" fmla="*/ 22168 h 83"/>
                <a:gd name="T2" fmla="*/ 6296 w 59"/>
                <a:gd name="T3" fmla="*/ 22168 h 83"/>
                <a:gd name="T4" fmla="*/ 4547 w 59"/>
                <a:gd name="T5" fmla="*/ 29800 h 83"/>
                <a:gd name="T6" fmla="*/ 0 w 59"/>
                <a:gd name="T7" fmla="*/ 29800 h 83"/>
                <a:gd name="T8" fmla="*/ 8395 w 59"/>
                <a:gd name="T9" fmla="*/ 0 h 83"/>
                <a:gd name="T10" fmla="*/ 12942 w 59"/>
                <a:gd name="T11" fmla="*/ 0 h 83"/>
                <a:gd name="T12" fmla="*/ 20288 w 59"/>
                <a:gd name="T13" fmla="*/ 29800 h 83"/>
                <a:gd name="T14" fmla="*/ 15741 w 59"/>
                <a:gd name="T15" fmla="*/ 29800 h 83"/>
                <a:gd name="T16" fmla="*/ 14691 w 59"/>
                <a:gd name="T17" fmla="*/ 22168 h 83"/>
                <a:gd name="T18" fmla="*/ 13642 w 59"/>
                <a:gd name="T19" fmla="*/ 17444 h 83"/>
                <a:gd name="T20" fmla="*/ 10844 w 59"/>
                <a:gd name="T21" fmla="*/ 2907 h 83"/>
                <a:gd name="T22" fmla="*/ 10844 w 59"/>
                <a:gd name="T23" fmla="*/ 2907 h 83"/>
                <a:gd name="T24" fmla="*/ 7346 w 59"/>
                <a:gd name="T25" fmla="*/ 17444 h 83"/>
                <a:gd name="T26" fmla="*/ 13642 w 59"/>
                <a:gd name="T27" fmla="*/ 17444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" h="83">
                  <a:moveTo>
                    <a:pt x="42" y="61"/>
                  </a:moveTo>
                  <a:lnTo>
                    <a:pt x="18" y="61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8" y="82"/>
                  </a:lnTo>
                  <a:lnTo>
                    <a:pt x="45" y="82"/>
                  </a:lnTo>
                  <a:lnTo>
                    <a:pt x="42" y="61"/>
                  </a:lnTo>
                  <a:close/>
                  <a:moveTo>
                    <a:pt x="39" y="48"/>
                  </a:moveTo>
                  <a:lnTo>
                    <a:pt x="31" y="8"/>
                  </a:lnTo>
                  <a:lnTo>
                    <a:pt x="21" y="48"/>
                  </a:lnTo>
                  <a:lnTo>
                    <a:pt x="39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Freeform 445">
              <a:extLst>
                <a:ext uri="{FF2B5EF4-FFF2-40B4-BE49-F238E27FC236}">
                  <a16:creationId xmlns:a16="http://schemas.microsoft.com/office/drawing/2014/main" id="{BBDEA85C-C2E7-4E79-B582-7CB3160F6F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8486" y="6635746"/>
              <a:ext cx="15875" cy="31750"/>
            </a:xfrm>
            <a:custGeom>
              <a:avLst/>
              <a:gdLst>
                <a:gd name="T0" fmla="*/ 0 w 46"/>
                <a:gd name="T1" fmla="*/ 0 h 86"/>
                <a:gd name="T2" fmla="*/ 7247 w 46"/>
                <a:gd name="T3" fmla="*/ 0 h 86"/>
                <a:gd name="T4" fmla="*/ 14840 w 46"/>
                <a:gd name="T5" fmla="*/ 7753 h 86"/>
                <a:gd name="T6" fmla="*/ 10008 w 46"/>
                <a:gd name="T7" fmla="*/ 14767 h 86"/>
                <a:gd name="T8" fmla="*/ 10008 w 46"/>
                <a:gd name="T9" fmla="*/ 14767 h 86"/>
                <a:gd name="T10" fmla="*/ 12769 w 46"/>
                <a:gd name="T11" fmla="*/ 18828 h 86"/>
                <a:gd name="T12" fmla="*/ 15530 w 46"/>
                <a:gd name="T13" fmla="*/ 30273 h 86"/>
                <a:gd name="T14" fmla="*/ 11043 w 46"/>
                <a:gd name="T15" fmla="*/ 30273 h 86"/>
                <a:gd name="T16" fmla="*/ 8283 w 46"/>
                <a:gd name="T17" fmla="*/ 20674 h 86"/>
                <a:gd name="T18" fmla="*/ 4486 w 46"/>
                <a:gd name="T19" fmla="*/ 17721 h 86"/>
                <a:gd name="T20" fmla="*/ 3796 w 46"/>
                <a:gd name="T21" fmla="*/ 17721 h 86"/>
                <a:gd name="T22" fmla="*/ 3796 w 46"/>
                <a:gd name="T23" fmla="*/ 31381 h 86"/>
                <a:gd name="T24" fmla="*/ 0 w 46"/>
                <a:gd name="T25" fmla="*/ 31381 h 86"/>
                <a:gd name="T26" fmla="*/ 0 w 46"/>
                <a:gd name="T27" fmla="*/ 0 h 86"/>
                <a:gd name="T28" fmla="*/ 6557 w 46"/>
                <a:gd name="T29" fmla="*/ 13660 h 86"/>
                <a:gd name="T30" fmla="*/ 10008 w 46"/>
                <a:gd name="T31" fmla="*/ 8860 h 86"/>
                <a:gd name="T32" fmla="*/ 6557 w 46"/>
                <a:gd name="T33" fmla="*/ 4061 h 86"/>
                <a:gd name="T34" fmla="*/ 4486 w 46"/>
                <a:gd name="T35" fmla="*/ 4061 h 86"/>
                <a:gd name="T36" fmla="*/ 4486 w 46"/>
                <a:gd name="T37" fmla="*/ 12922 h 86"/>
                <a:gd name="T38" fmla="*/ 6557 w 46"/>
                <a:gd name="T39" fmla="*/ 12922 h 86"/>
                <a:gd name="T40" fmla="*/ 6557 w 46"/>
                <a:gd name="T41" fmla="*/ 13660 h 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6" h="86">
                  <a:moveTo>
                    <a:pt x="0" y="0"/>
                  </a:moveTo>
                  <a:lnTo>
                    <a:pt x="21" y="0"/>
                  </a:lnTo>
                  <a:cubicBezTo>
                    <a:pt x="35" y="0"/>
                    <a:pt x="43" y="8"/>
                    <a:pt x="43" y="21"/>
                  </a:cubicBezTo>
                  <a:cubicBezTo>
                    <a:pt x="43" y="32"/>
                    <a:pt x="37" y="40"/>
                    <a:pt x="29" y="40"/>
                  </a:cubicBezTo>
                  <a:cubicBezTo>
                    <a:pt x="32" y="40"/>
                    <a:pt x="35" y="43"/>
                    <a:pt x="37" y="51"/>
                  </a:cubicBezTo>
                  <a:lnTo>
                    <a:pt x="45" y="82"/>
                  </a:lnTo>
                  <a:lnTo>
                    <a:pt x="32" y="82"/>
                  </a:lnTo>
                  <a:lnTo>
                    <a:pt x="24" y="56"/>
                  </a:lnTo>
                  <a:cubicBezTo>
                    <a:pt x="21" y="51"/>
                    <a:pt x="19" y="48"/>
                    <a:pt x="13" y="48"/>
                  </a:cubicBezTo>
                  <a:lnTo>
                    <a:pt x="11" y="48"/>
                  </a:lnTo>
                  <a:lnTo>
                    <a:pt x="11" y="85"/>
                  </a:lnTo>
                  <a:lnTo>
                    <a:pt x="0" y="85"/>
                  </a:lnTo>
                  <a:lnTo>
                    <a:pt x="0" y="0"/>
                  </a:lnTo>
                  <a:close/>
                  <a:moveTo>
                    <a:pt x="19" y="37"/>
                  </a:moveTo>
                  <a:cubicBezTo>
                    <a:pt x="27" y="37"/>
                    <a:pt x="29" y="32"/>
                    <a:pt x="29" y="24"/>
                  </a:cubicBezTo>
                  <a:cubicBezTo>
                    <a:pt x="29" y="14"/>
                    <a:pt x="24" y="11"/>
                    <a:pt x="19" y="11"/>
                  </a:cubicBezTo>
                  <a:lnTo>
                    <a:pt x="13" y="11"/>
                  </a:lnTo>
                  <a:lnTo>
                    <a:pt x="13" y="35"/>
                  </a:lnTo>
                  <a:lnTo>
                    <a:pt x="19" y="35"/>
                  </a:lnTo>
                  <a:lnTo>
                    <a:pt x="19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Freeform 446">
              <a:extLst>
                <a:ext uri="{FF2B5EF4-FFF2-40B4-BE49-F238E27FC236}">
                  <a16:creationId xmlns:a16="http://schemas.microsoft.com/office/drawing/2014/main" id="{0B41F328-9DE4-48E3-8443-EF984237C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5949" y="6635746"/>
              <a:ext cx="20637" cy="30163"/>
            </a:xfrm>
            <a:custGeom>
              <a:avLst/>
              <a:gdLst>
                <a:gd name="T0" fmla="*/ 14691 w 59"/>
                <a:gd name="T1" fmla="*/ 22168 h 83"/>
                <a:gd name="T2" fmla="*/ 6296 w 59"/>
                <a:gd name="T3" fmla="*/ 22168 h 83"/>
                <a:gd name="T4" fmla="*/ 4547 w 59"/>
                <a:gd name="T5" fmla="*/ 29800 h 83"/>
                <a:gd name="T6" fmla="*/ 0 w 59"/>
                <a:gd name="T7" fmla="*/ 29800 h 83"/>
                <a:gd name="T8" fmla="*/ 8395 w 59"/>
                <a:gd name="T9" fmla="*/ 0 h 83"/>
                <a:gd name="T10" fmla="*/ 12942 w 59"/>
                <a:gd name="T11" fmla="*/ 0 h 83"/>
                <a:gd name="T12" fmla="*/ 20287 w 59"/>
                <a:gd name="T13" fmla="*/ 29800 h 83"/>
                <a:gd name="T14" fmla="*/ 15740 w 59"/>
                <a:gd name="T15" fmla="*/ 29800 h 83"/>
                <a:gd name="T16" fmla="*/ 14691 w 59"/>
                <a:gd name="T17" fmla="*/ 22168 h 83"/>
                <a:gd name="T18" fmla="*/ 13991 w 59"/>
                <a:gd name="T19" fmla="*/ 17444 h 83"/>
                <a:gd name="T20" fmla="*/ 11193 w 59"/>
                <a:gd name="T21" fmla="*/ 2907 h 83"/>
                <a:gd name="T22" fmla="*/ 11193 w 59"/>
                <a:gd name="T23" fmla="*/ 2907 h 83"/>
                <a:gd name="T24" fmla="*/ 7345 w 59"/>
                <a:gd name="T25" fmla="*/ 17444 h 83"/>
                <a:gd name="T26" fmla="*/ 13991 w 59"/>
                <a:gd name="T27" fmla="*/ 17444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" h="83">
                  <a:moveTo>
                    <a:pt x="42" y="61"/>
                  </a:moveTo>
                  <a:lnTo>
                    <a:pt x="18" y="61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8" y="82"/>
                  </a:lnTo>
                  <a:lnTo>
                    <a:pt x="45" y="82"/>
                  </a:lnTo>
                  <a:lnTo>
                    <a:pt x="42" y="61"/>
                  </a:lnTo>
                  <a:close/>
                  <a:moveTo>
                    <a:pt x="40" y="48"/>
                  </a:moveTo>
                  <a:lnTo>
                    <a:pt x="32" y="8"/>
                  </a:lnTo>
                  <a:lnTo>
                    <a:pt x="21" y="48"/>
                  </a:lnTo>
                  <a:lnTo>
                    <a:pt x="40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Freeform 447">
              <a:extLst>
                <a:ext uri="{FF2B5EF4-FFF2-40B4-BE49-F238E27FC236}">
                  <a16:creationId xmlns:a16="http://schemas.microsoft.com/office/drawing/2014/main" id="{60FC9E78-6E62-4269-8C66-057B79C2E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4524" y="6635746"/>
              <a:ext cx="20637" cy="30163"/>
            </a:xfrm>
            <a:custGeom>
              <a:avLst/>
              <a:gdLst>
                <a:gd name="T0" fmla="*/ 14691 w 59"/>
                <a:gd name="T1" fmla="*/ 22168 h 83"/>
                <a:gd name="T2" fmla="*/ 6296 w 59"/>
                <a:gd name="T3" fmla="*/ 22168 h 83"/>
                <a:gd name="T4" fmla="*/ 4547 w 59"/>
                <a:gd name="T5" fmla="*/ 29800 h 83"/>
                <a:gd name="T6" fmla="*/ 0 w 59"/>
                <a:gd name="T7" fmla="*/ 29800 h 83"/>
                <a:gd name="T8" fmla="*/ 8395 w 59"/>
                <a:gd name="T9" fmla="*/ 0 h 83"/>
                <a:gd name="T10" fmla="*/ 12942 w 59"/>
                <a:gd name="T11" fmla="*/ 0 h 83"/>
                <a:gd name="T12" fmla="*/ 20287 w 59"/>
                <a:gd name="T13" fmla="*/ 29800 h 83"/>
                <a:gd name="T14" fmla="*/ 15740 w 59"/>
                <a:gd name="T15" fmla="*/ 29800 h 83"/>
                <a:gd name="T16" fmla="*/ 14691 w 59"/>
                <a:gd name="T17" fmla="*/ 22168 h 83"/>
                <a:gd name="T18" fmla="*/ 13641 w 59"/>
                <a:gd name="T19" fmla="*/ 17444 h 83"/>
                <a:gd name="T20" fmla="*/ 10843 w 59"/>
                <a:gd name="T21" fmla="*/ 2907 h 83"/>
                <a:gd name="T22" fmla="*/ 10843 w 59"/>
                <a:gd name="T23" fmla="*/ 2907 h 83"/>
                <a:gd name="T24" fmla="*/ 7345 w 59"/>
                <a:gd name="T25" fmla="*/ 17444 h 83"/>
                <a:gd name="T26" fmla="*/ 13641 w 59"/>
                <a:gd name="T27" fmla="*/ 17444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" h="83">
                  <a:moveTo>
                    <a:pt x="42" y="61"/>
                  </a:moveTo>
                  <a:lnTo>
                    <a:pt x="18" y="61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8" y="82"/>
                  </a:lnTo>
                  <a:lnTo>
                    <a:pt x="45" y="82"/>
                  </a:lnTo>
                  <a:lnTo>
                    <a:pt x="42" y="61"/>
                  </a:lnTo>
                  <a:close/>
                  <a:moveTo>
                    <a:pt x="39" y="48"/>
                  </a:moveTo>
                  <a:lnTo>
                    <a:pt x="31" y="8"/>
                  </a:lnTo>
                  <a:lnTo>
                    <a:pt x="21" y="48"/>
                  </a:lnTo>
                  <a:lnTo>
                    <a:pt x="39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Freeform 448">
              <a:extLst>
                <a:ext uri="{FF2B5EF4-FFF2-40B4-BE49-F238E27FC236}">
                  <a16:creationId xmlns:a16="http://schemas.microsoft.com/office/drawing/2014/main" id="{9EADE00F-4BBE-4464-9D0F-6DA85141C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6749" y="6634159"/>
              <a:ext cx="15875" cy="31750"/>
            </a:xfrm>
            <a:custGeom>
              <a:avLst/>
              <a:gdLst>
                <a:gd name="T0" fmla="*/ 0 w 44"/>
                <a:gd name="T1" fmla="*/ 26581 h 86"/>
                <a:gd name="T2" fmla="*/ 5773 w 44"/>
                <a:gd name="T3" fmla="*/ 28427 h 86"/>
                <a:gd name="T4" fmla="*/ 9741 w 44"/>
                <a:gd name="T5" fmla="*/ 23628 h 86"/>
                <a:gd name="T6" fmla="*/ 6855 w 44"/>
                <a:gd name="T7" fmla="*/ 18459 h 86"/>
                <a:gd name="T8" fmla="*/ 4690 w 44"/>
                <a:gd name="T9" fmla="*/ 16613 h 86"/>
                <a:gd name="T10" fmla="*/ 1082 w 44"/>
                <a:gd name="T11" fmla="*/ 8860 h 86"/>
                <a:gd name="T12" fmla="*/ 8659 w 44"/>
                <a:gd name="T13" fmla="*/ 0 h 86"/>
                <a:gd name="T14" fmla="*/ 13349 w 44"/>
                <a:gd name="T15" fmla="*/ 1108 h 86"/>
                <a:gd name="T16" fmla="*/ 13349 w 44"/>
                <a:gd name="T17" fmla="*/ 5907 h 86"/>
                <a:gd name="T18" fmla="*/ 8659 w 44"/>
                <a:gd name="T19" fmla="*/ 4799 h 86"/>
                <a:gd name="T20" fmla="*/ 4690 w 44"/>
                <a:gd name="T21" fmla="*/ 8860 h 86"/>
                <a:gd name="T22" fmla="*/ 7577 w 44"/>
                <a:gd name="T23" fmla="*/ 12552 h 86"/>
                <a:gd name="T24" fmla="*/ 10463 w 44"/>
                <a:gd name="T25" fmla="*/ 14767 h 86"/>
                <a:gd name="T26" fmla="*/ 15514 w 44"/>
                <a:gd name="T27" fmla="*/ 22520 h 86"/>
                <a:gd name="T28" fmla="*/ 6855 w 44"/>
                <a:gd name="T29" fmla="*/ 31381 h 86"/>
                <a:gd name="T30" fmla="*/ 1082 w 44"/>
                <a:gd name="T31" fmla="*/ 30273 h 86"/>
                <a:gd name="T32" fmla="*/ 0 w 44"/>
                <a:gd name="T33" fmla="*/ 26581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" h="86">
                  <a:moveTo>
                    <a:pt x="0" y="72"/>
                  </a:moveTo>
                  <a:cubicBezTo>
                    <a:pt x="3" y="74"/>
                    <a:pt x="8" y="77"/>
                    <a:pt x="16" y="77"/>
                  </a:cubicBezTo>
                  <a:cubicBezTo>
                    <a:pt x="21" y="77"/>
                    <a:pt x="27" y="74"/>
                    <a:pt x="27" y="64"/>
                  </a:cubicBezTo>
                  <a:cubicBezTo>
                    <a:pt x="27" y="58"/>
                    <a:pt x="24" y="56"/>
                    <a:pt x="19" y="50"/>
                  </a:cubicBezTo>
                  <a:lnTo>
                    <a:pt x="13" y="45"/>
                  </a:lnTo>
                  <a:cubicBezTo>
                    <a:pt x="6" y="40"/>
                    <a:pt x="3" y="34"/>
                    <a:pt x="3" y="24"/>
                  </a:cubicBezTo>
                  <a:cubicBezTo>
                    <a:pt x="3" y="8"/>
                    <a:pt x="13" y="0"/>
                    <a:pt x="24" y="0"/>
                  </a:cubicBezTo>
                  <a:cubicBezTo>
                    <a:pt x="32" y="0"/>
                    <a:pt x="37" y="3"/>
                    <a:pt x="37" y="3"/>
                  </a:cubicBezTo>
                  <a:lnTo>
                    <a:pt x="37" y="16"/>
                  </a:lnTo>
                  <a:cubicBezTo>
                    <a:pt x="35" y="13"/>
                    <a:pt x="29" y="13"/>
                    <a:pt x="24" y="13"/>
                  </a:cubicBezTo>
                  <a:cubicBezTo>
                    <a:pt x="19" y="13"/>
                    <a:pt x="13" y="19"/>
                    <a:pt x="13" y="24"/>
                  </a:cubicBezTo>
                  <a:cubicBezTo>
                    <a:pt x="13" y="29"/>
                    <a:pt x="16" y="32"/>
                    <a:pt x="21" y="34"/>
                  </a:cubicBezTo>
                  <a:lnTo>
                    <a:pt x="29" y="40"/>
                  </a:lnTo>
                  <a:cubicBezTo>
                    <a:pt x="37" y="45"/>
                    <a:pt x="43" y="50"/>
                    <a:pt x="43" y="61"/>
                  </a:cubicBezTo>
                  <a:cubicBezTo>
                    <a:pt x="43" y="77"/>
                    <a:pt x="32" y="85"/>
                    <a:pt x="19" y="85"/>
                  </a:cubicBezTo>
                  <a:cubicBezTo>
                    <a:pt x="11" y="85"/>
                    <a:pt x="6" y="85"/>
                    <a:pt x="3" y="82"/>
                  </a:cubicBezTo>
                  <a:lnTo>
                    <a:pt x="0" y="7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Freeform 449">
              <a:extLst>
                <a:ext uri="{FF2B5EF4-FFF2-40B4-BE49-F238E27FC236}">
                  <a16:creationId xmlns:a16="http://schemas.microsoft.com/office/drawing/2014/main" id="{3B17491F-DD5A-4873-BD7E-4B180A0EE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1374" y="6591296"/>
              <a:ext cx="19050" cy="19050"/>
            </a:xfrm>
            <a:custGeom>
              <a:avLst/>
              <a:gdLst>
                <a:gd name="T0" fmla="*/ 0 w 54"/>
                <a:gd name="T1" fmla="*/ 18684 h 52"/>
                <a:gd name="T2" fmla="*/ 7761 w 54"/>
                <a:gd name="T3" fmla="*/ 0 h 52"/>
                <a:gd name="T4" fmla="*/ 18697 w 54"/>
                <a:gd name="T5" fmla="*/ 0 h 52"/>
                <a:gd name="T6" fmla="*/ 7761 w 54"/>
                <a:gd name="T7" fmla="*/ 18684 h 52"/>
                <a:gd name="T8" fmla="*/ 0 w 54"/>
                <a:gd name="T9" fmla="*/ 18684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52">
                  <a:moveTo>
                    <a:pt x="0" y="51"/>
                  </a:moveTo>
                  <a:lnTo>
                    <a:pt x="22" y="0"/>
                  </a:lnTo>
                  <a:lnTo>
                    <a:pt x="53" y="0"/>
                  </a:lnTo>
                  <a:lnTo>
                    <a:pt x="22" y="51"/>
                  </a:lnTo>
                  <a:lnTo>
                    <a:pt x="0" y="5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Freeform 450">
              <a:extLst>
                <a:ext uri="{FF2B5EF4-FFF2-40B4-BE49-F238E27FC236}">
                  <a16:creationId xmlns:a16="http://schemas.microsoft.com/office/drawing/2014/main" id="{DE70C934-7C3F-4452-9D76-29013AAA0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3374" y="6624634"/>
              <a:ext cx="9525" cy="7937"/>
            </a:xfrm>
            <a:custGeom>
              <a:avLst/>
              <a:gdLst>
                <a:gd name="T0" fmla="*/ 0 w 28"/>
                <a:gd name="T1" fmla="*/ 7606 h 24"/>
                <a:gd name="T2" fmla="*/ 3742 w 28"/>
                <a:gd name="T3" fmla="*/ 0 h 24"/>
                <a:gd name="T4" fmla="*/ 9185 w 28"/>
                <a:gd name="T5" fmla="*/ 0 h 24"/>
                <a:gd name="T6" fmla="*/ 3742 w 28"/>
                <a:gd name="T7" fmla="*/ 7606 h 24"/>
                <a:gd name="T8" fmla="*/ 0 w 28"/>
                <a:gd name="T9" fmla="*/ 760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24">
                  <a:moveTo>
                    <a:pt x="0" y="23"/>
                  </a:moveTo>
                  <a:lnTo>
                    <a:pt x="11" y="0"/>
                  </a:lnTo>
                  <a:lnTo>
                    <a:pt x="27" y="0"/>
                  </a:lnTo>
                  <a:lnTo>
                    <a:pt x="11" y="23"/>
                  </a:lnTo>
                  <a:lnTo>
                    <a:pt x="0" y="2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Freeform 451">
              <a:extLst>
                <a:ext uri="{FF2B5EF4-FFF2-40B4-BE49-F238E27FC236}">
                  <a16:creationId xmlns:a16="http://schemas.microsoft.com/office/drawing/2014/main" id="{7E031CBB-0BF4-4BEA-BD60-A1F766523F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536" y="6313484"/>
              <a:ext cx="65088" cy="85725"/>
            </a:xfrm>
            <a:custGeom>
              <a:avLst/>
              <a:gdLst>
                <a:gd name="T0" fmla="*/ 64728 w 181"/>
                <a:gd name="T1" fmla="*/ 42505 h 240"/>
                <a:gd name="T2" fmla="*/ 32364 w 181"/>
                <a:gd name="T3" fmla="*/ 85368 h 240"/>
                <a:gd name="T4" fmla="*/ 0 w 181"/>
                <a:gd name="T5" fmla="*/ 42505 h 240"/>
                <a:gd name="T6" fmla="*/ 32364 w 181"/>
                <a:gd name="T7" fmla="*/ 0 h 240"/>
                <a:gd name="T8" fmla="*/ 64728 w 181"/>
                <a:gd name="T9" fmla="*/ 42505 h 240"/>
                <a:gd name="T10" fmla="*/ 49625 w 181"/>
                <a:gd name="T11" fmla="*/ 42505 h 240"/>
                <a:gd name="T12" fmla="*/ 32364 w 181"/>
                <a:gd name="T13" fmla="*/ 11430 h 240"/>
                <a:gd name="T14" fmla="*/ 15463 w 181"/>
                <a:gd name="T15" fmla="*/ 42505 h 240"/>
                <a:gd name="T16" fmla="*/ 32364 w 181"/>
                <a:gd name="T17" fmla="*/ 73938 h 240"/>
                <a:gd name="T18" fmla="*/ 49625 w 181"/>
                <a:gd name="T19" fmla="*/ 42505 h 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1" h="240">
                  <a:moveTo>
                    <a:pt x="180" y="119"/>
                  </a:moveTo>
                  <a:cubicBezTo>
                    <a:pt x="180" y="204"/>
                    <a:pt x="138" y="239"/>
                    <a:pt x="90" y="239"/>
                  </a:cubicBezTo>
                  <a:cubicBezTo>
                    <a:pt x="43" y="239"/>
                    <a:pt x="0" y="201"/>
                    <a:pt x="0" y="119"/>
                  </a:cubicBezTo>
                  <a:cubicBezTo>
                    <a:pt x="0" y="36"/>
                    <a:pt x="43" y="0"/>
                    <a:pt x="90" y="0"/>
                  </a:cubicBezTo>
                  <a:cubicBezTo>
                    <a:pt x="138" y="0"/>
                    <a:pt x="180" y="37"/>
                    <a:pt x="180" y="119"/>
                  </a:cubicBezTo>
                  <a:close/>
                  <a:moveTo>
                    <a:pt x="138" y="119"/>
                  </a:moveTo>
                  <a:cubicBezTo>
                    <a:pt x="138" y="56"/>
                    <a:pt x="117" y="32"/>
                    <a:pt x="90" y="32"/>
                  </a:cubicBezTo>
                  <a:cubicBezTo>
                    <a:pt x="64" y="32"/>
                    <a:pt x="43" y="56"/>
                    <a:pt x="43" y="119"/>
                  </a:cubicBezTo>
                  <a:cubicBezTo>
                    <a:pt x="43" y="186"/>
                    <a:pt x="64" y="207"/>
                    <a:pt x="90" y="207"/>
                  </a:cubicBezTo>
                  <a:cubicBezTo>
                    <a:pt x="117" y="207"/>
                    <a:pt x="138" y="183"/>
                    <a:pt x="138" y="1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Freeform 452">
              <a:extLst>
                <a:ext uri="{FF2B5EF4-FFF2-40B4-BE49-F238E27FC236}">
                  <a16:creationId xmlns:a16="http://schemas.microsoft.com/office/drawing/2014/main" id="{2E71012F-4754-4051-9701-242AF984B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9149" y="6335709"/>
              <a:ext cx="31750" cy="63500"/>
            </a:xfrm>
            <a:custGeom>
              <a:avLst/>
              <a:gdLst>
                <a:gd name="T0" fmla="*/ 0 w 88"/>
                <a:gd name="T1" fmla="*/ 11545 h 176"/>
                <a:gd name="T2" fmla="*/ 0 w 88"/>
                <a:gd name="T3" fmla="*/ 1082 h 176"/>
                <a:gd name="T4" fmla="*/ 13349 w 88"/>
                <a:gd name="T5" fmla="*/ 1082 h 176"/>
                <a:gd name="T6" fmla="*/ 13349 w 88"/>
                <a:gd name="T7" fmla="*/ 12628 h 176"/>
                <a:gd name="T8" fmla="*/ 13349 w 88"/>
                <a:gd name="T9" fmla="*/ 12628 h 176"/>
                <a:gd name="T10" fmla="*/ 28503 w 88"/>
                <a:gd name="T11" fmla="*/ 0 h 176"/>
                <a:gd name="T12" fmla="*/ 31389 w 88"/>
                <a:gd name="T13" fmla="*/ 0 h 176"/>
                <a:gd name="T14" fmla="*/ 31389 w 88"/>
                <a:gd name="T15" fmla="*/ 14432 h 176"/>
                <a:gd name="T16" fmla="*/ 27781 w 88"/>
                <a:gd name="T17" fmla="*/ 13349 h 176"/>
                <a:gd name="T18" fmla="*/ 15153 w 88"/>
                <a:gd name="T19" fmla="*/ 28864 h 176"/>
                <a:gd name="T20" fmla="*/ 15153 w 88"/>
                <a:gd name="T21" fmla="*/ 63139 h 176"/>
                <a:gd name="T22" fmla="*/ 722 w 88"/>
                <a:gd name="T23" fmla="*/ 63139 h 176"/>
                <a:gd name="T24" fmla="*/ 0 w 88"/>
                <a:gd name="T25" fmla="*/ 11545 h 1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8" h="176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3"/>
                    <a:pt x="37" y="24"/>
                    <a:pt x="37" y="35"/>
                  </a:cubicBezTo>
                  <a:cubicBezTo>
                    <a:pt x="42" y="21"/>
                    <a:pt x="55" y="0"/>
                    <a:pt x="79" y="0"/>
                  </a:cubicBezTo>
                  <a:cubicBezTo>
                    <a:pt x="82" y="0"/>
                    <a:pt x="85" y="0"/>
                    <a:pt x="87" y="0"/>
                  </a:cubicBezTo>
                  <a:lnTo>
                    <a:pt x="87" y="40"/>
                  </a:lnTo>
                  <a:cubicBezTo>
                    <a:pt x="85" y="40"/>
                    <a:pt x="79" y="37"/>
                    <a:pt x="77" y="37"/>
                  </a:cubicBezTo>
                  <a:cubicBezTo>
                    <a:pt x="61" y="37"/>
                    <a:pt x="42" y="48"/>
                    <a:pt x="42" y="80"/>
                  </a:cubicBezTo>
                  <a:lnTo>
                    <a:pt x="42" y="175"/>
                  </a:lnTo>
                  <a:lnTo>
                    <a:pt x="2" y="175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Freeform 453">
              <a:extLst>
                <a:ext uri="{FF2B5EF4-FFF2-40B4-BE49-F238E27FC236}">
                  <a16:creationId xmlns:a16="http://schemas.microsoft.com/office/drawing/2014/main" id="{C5A0774C-EA5B-4582-8D78-4CE3AB91C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61" y="6335709"/>
              <a:ext cx="52388" cy="90487"/>
            </a:xfrm>
            <a:custGeom>
              <a:avLst/>
              <a:gdLst>
                <a:gd name="T0" fmla="*/ 4002 w 144"/>
                <a:gd name="T1" fmla="*/ 72752 h 250"/>
                <a:gd name="T2" fmla="*/ 21465 w 144"/>
                <a:gd name="T3" fmla="*/ 78543 h 250"/>
                <a:gd name="T4" fmla="*/ 37836 w 144"/>
                <a:gd name="T5" fmla="*/ 58274 h 250"/>
                <a:gd name="T6" fmla="*/ 37836 w 144"/>
                <a:gd name="T7" fmla="*/ 52482 h 250"/>
                <a:gd name="T8" fmla="*/ 21465 w 144"/>
                <a:gd name="T9" fmla="*/ 63341 h 250"/>
                <a:gd name="T10" fmla="*/ 0 w 144"/>
                <a:gd name="T11" fmla="*/ 32575 h 250"/>
                <a:gd name="T12" fmla="*/ 22192 w 144"/>
                <a:gd name="T13" fmla="*/ 0 h 250"/>
                <a:gd name="T14" fmla="*/ 38563 w 144"/>
                <a:gd name="T15" fmla="*/ 10496 h 250"/>
                <a:gd name="T16" fmla="*/ 38563 w 144"/>
                <a:gd name="T17" fmla="*/ 724 h 250"/>
                <a:gd name="T18" fmla="*/ 52024 w 144"/>
                <a:gd name="T19" fmla="*/ 724 h 250"/>
                <a:gd name="T20" fmla="*/ 52024 w 144"/>
                <a:gd name="T21" fmla="*/ 10496 h 250"/>
                <a:gd name="T22" fmla="*/ 52024 w 144"/>
                <a:gd name="T23" fmla="*/ 56464 h 250"/>
                <a:gd name="T24" fmla="*/ 24375 w 144"/>
                <a:gd name="T25" fmla="*/ 90125 h 250"/>
                <a:gd name="T26" fmla="*/ 2910 w 144"/>
                <a:gd name="T27" fmla="*/ 86144 h 250"/>
                <a:gd name="T28" fmla="*/ 4002 w 144"/>
                <a:gd name="T29" fmla="*/ 72752 h 250"/>
                <a:gd name="T30" fmla="*/ 36744 w 144"/>
                <a:gd name="T31" fmla="*/ 30766 h 250"/>
                <a:gd name="T32" fmla="*/ 25103 w 144"/>
                <a:gd name="T33" fmla="*/ 10496 h 250"/>
                <a:gd name="T34" fmla="*/ 14552 w 144"/>
                <a:gd name="T35" fmla="*/ 30766 h 250"/>
                <a:gd name="T36" fmla="*/ 24375 w 144"/>
                <a:gd name="T37" fmla="*/ 51759 h 250"/>
                <a:gd name="T38" fmla="*/ 36744 w 144"/>
                <a:gd name="T39" fmla="*/ 30766 h 2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4" h="250">
                  <a:moveTo>
                    <a:pt x="11" y="201"/>
                  </a:moveTo>
                  <a:cubicBezTo>
                    <a:pt x="22" y="206"/>
                    <a:pt x="40" y="217"/>
                    <a:pt x="59" y="217"/>
                  </a:cubicBezTo>
                  <a:cubicBezTo>
                    <a:pt x="96" y="217"/>
                    <a:pt x="104" y="190"/>
                    <a:pt x="104" y="161"/>
                  </a:cubicBezTo>
                  <a:lnTo>
                    <a:pt x="104" y="145"/>
                  </a:lnTo>
                  <a:cubicBezTo>
                    <a:pt x="98" y="159"/>
                    <a:pt x="85" y="175"/>
                    <a:pt x="59" y="175"/>
                  </a:cubicBezTo>
                  <a:cubicBezTo>
                    <a:pt x="35" y="175"/>
                    <a:pt x="0" y="159"/>
                    <a:pt x="0" y="90"/>
                  </a:cubicBezTo>
                  <a:cubicBezTo>
                    <a:pt x="0" y="42"/>
                    <a:pt x="16" y="0"/>
                    <a:pt x="61" y="0"/>
                  </a:cubicBezTo>
                  <a:cubicBezTo>
                    <a:pt x="85" y="0"/>
                    <a:pt x="96" y="13"/>
                    <a:pt x="106" y="29"/>
                  </a:cubicBezTo>
                  <a:lnTo>
                    <a:pt x="106" y="2"/>
                  </a:lnTo>
                  <a:lnTo>
                    <a:pt x="143" y="2"/>
                  </a:lnTo>
                  <a:lnTo>
                    <a:pt x="143" y="29"/>
                  </a:lnTo>
                  <a:lnTo>
                    <a:pt x="143" y="156"/>
                  </a:lnTo>
                  <a:cubicBezTo>
                    <a:pt x="143" y="209"/>
                    <a:pt x="128" y="249"/>
                    <a:pt x="67" y="249"/>
                  </a:cubicBezTo>
                  <a:cubicBezTo>
                    <a:pt x="40" y="249"/>
                    <a:pt x="19" y="241"/>
                    <a:pt x="8" y="238"/>
                  </a:cubicBezTo>
                  <a:lnTo>
                    <a:pt x="11" y="201"/>
                  </a:lnTo>
                  <a:close/>
                  <a:moveTo>
                    <a:pt x="101" y="85"/>
                  </a:moveTo>
                  <a:cubicBezTo>
                    <a:pt x="101" y="47"/>
                    <a:pt x="88" y="29"/>
                    <a:pt x="69" y="29"/>
                  </a:cubicBezTo>
                  <a:cubicBezTo>
                    <a:pt x="48" y="29"/>
                    <a:pt x="40" y="50"/>
                    <a:pt x="40" y="85"/>
                  </a:cubicBezTo>
                  <a:cubicBezTo>
                    <a:pt x="43" y="127"/>
                    <a:pt x="53" y="143"/>
                    <a:pt x="67" y="143"/>
                  </a:cubicBezTo>
                  <a:cubicBezTo>
                    <a:pt x="90" y="143"/>
                    <a:pt x="101" y="124"/>
                    <a:pt x="101" y="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Freeform 454">
              <a:extLst>
                <a:ext uri="{FF2B5EF4-FFF2-40B4-BE49-F238E27FC236}">
                  <a16:creationId xmlns:a16="http://schemas.microsoft.com/office/drawing/2014/main" id="{7184AE68-76E4-4313-BB74-FC149A894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4399" y="6335709"/>
              <a:ext cx="50800" cy="65087"/>
            </a:xfrm>
            <a:custGeom>
              <a:avLst/>
              <a:gdLst>
                <a:gd name="T0" fmla="*/ 6944 w 139"/>
                <a:gd name="T1" fmla="*/ 4727 h 179"/>
                <a:gd name="T2" fmla="*/ 25948 w 139"/>
                <a:gd name="T3" fmla="*/ 0 h 179"/>
                <a:gd name="T4" fmla="*/ 49338 w 139"/>
                <a:gd name="T5" fmla="*/ 25089 h 179"/>
                <a:gd name="T6" fmla="*/ 49338 w 139"/>
                <a:gd name="T7" fmla="*/ 51997 h 179"/>
                <a:gd name="T8" fmla="*/ 50435 w 139"/>
                <a:gd name="T9" fmla="*/ 63633 h 179"/>
                <a:gd name="T10" fmla="*/ 36912 w 139"/>
                <a:gd name="T11" fmla="*/ 63633 h 179"/>
                <a:gd name="T12" fmla="*/ 35816 w 139"/>
                <a:gd name="T13" fmla="*/ 54906 h 179"/>
                <a:gd name="T14" fmla="*/ 18273 w 139"/>
                <a:gd name="T15" fmla="*/ 64723 h 179"/>
                <a:gd name="T16" fmla="*/ 0 w 139"/>
                <a:gd name="T17" fmla="*/ 46179 h 179"/>
                <a:gd name="T18" fmla="*/ 31796 w 139"/>
                <a:gd name="T19" fmla="*/ 25089 h 179"/>
                <a:gd name="T20" fmla="*/ 34719 w 139"/>
                <a:gd name="T21" fmla="*/ 25089 h 179"/>
                <a:gd name="T22" fmla="*/ 34719 w 139"/>
                <a:gd name="T23" fmla="*/ 23271 h 179"/>
                <a:gd name="T24" fmla="*/ 23390 w 139"/>
                <a:gd name="T25" fmla="*/ 11636 h 179"/>
                <a:gd name="T26" fmla="*/ 6944 w 139"/>
                <a:gd name="T27" fmla="*/ 17453 h 179"/>
                <a:gd name="T28" fmla="*/ 6944 w 139"/>
                <a:gd name="T29" fmla="*/ 4727 h 179"/>
                <a:gd name="T30" fmla="*/ 34719 w 139"/>
                <a:gd name="T31" fmla="*/ 33816 h 179"/>
                <a:gd name="T32" fmla="*/ 14619 w 139"/>
                <a:gd name="T33" fmla="*/ 45452 h 179"/>
                <a:gd name="T34" fmla="*/ 24121 w 139"/>
                <a:gd name="T35" fmla="*/ 54906 h 179"/>
                <a:gd name="T36" fmla="*/ 35816 w 139"/>
                <a:gd name="T37" fmla="*/ 36725 h 179"/>
                <a:gd name="T38" fmla="*/ 35816 w 139"/>
                <a:gd name="T39" fmla="*/ 33816 h 179"/>
                <a:gd name="T40" fmla="*/ 34719 w 139"/>
                <a:gd name="T41" fmla="*/ 33816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79">
                  <a:moveTo>
                    <a:pt x="19" y="13"/>
                  </a:moveTo>
                  <a:cubicBezTo>
                    <a:pt x="29" y="8"/>
                    <a:pt x="45" y="0"/>
                    <a:pt x="71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4"/>
                    <a:pt x="74" y="178"/>
                    <a:pt x="50" y="178"/>
                  </a:cubicBezTo>
                  <a:cubicBezTo>
                    <a:pt x="24" y="178"/>
                    <a:pt x="0" y="159"/>
                    <a:pt x="0" y="127"/>
                  </a:cubicBezTo>
                  <a:cubicBezTo>
                    <a:pt x="0" y="80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4" y="32"/>
                  </a:cubicBezTo>
                  <a:cubicBezTo>
                    <a:pt x="42" y="32"/>
                    <a:pt x="26" y="43"/>
                    <a:pt x="19" y="48"/>
                  </a:cubicBezTo>
                  <a:lnTo>
                    <a:pt x="19" y="13"/>
                  </a:lnTo>
                  <a:close/>
                  <a:moveTo>
                    <a:pt x="95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0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Freeform 455">
              <a:extLst>
                <a:ext uri="{FF2B5EF4-FFF2-40B4-BE49-F238E27FC236}">
                  <a16:creationId xmlns:a16="http://schemas.microsoft.com/office/drawing/2014/main" id="{6B52B905-5235-404A-9451-6F1508ACE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136" y="6335709"/>
              <a:ext cx="47625" cy="63500"/>
            </a:xfrm>
            <a:custGeom>
              <a:avLst/>
              <a:gdLst>
                <a:gd name="T0" fmla="*/ 1066 w 134"/>
                <a:gd name="T1" fmla="*/ 11545 h 176"/>
                <a:gd name="T2" fmla="*/ 1066 w 134"/>
                <a:gd name="T3" fmla="*/ 1082 h 176"/>
                <a:gd name="T4" fmla="*/ 14216 w 134"/>
                <a:gd name="T5" fmla="*/ 1082 h 176"/>
                <a:gd name="T6" fmla="*/ 14216 w 134"/>
                <a:gd name="T7" fmla="*/ 10463 h 176"/>
                <a:gd name="T8" fmla="*/ 14216 w 134"/>
                <a:gd name="T9" fmla="*/ 10463 h 176"/>
                <a:gd name="T10" fmla="*/ 14216 w 134"/>
                <a:gd name="T11" fmla="*/ 10463 h 176"/>
                <a:gd name="T12" fmla="*/ 30210 w 134"/>
                <a:gd name="T13" fmla="*/ 0 h 176"/>
                <a:gd name="T14" fmla="*/ 47270 w 134"/>
                <a:gd name="T15" fmla="*/ 23091 h 176"/>
                <a:gd name="T16" fmla="*/ 47270 w 134"/>
                <a:gd name="T17" fmla="*/ 63139 h 176"/>
                <a:gd name="T18" fmla="*/ 33053 w 134"/>
                <a:gd name="T19" fmla="*/ 63139 h 176"/>
                <a:gd name="T20" fmla="*/ 33053 w 134"/>
                <a:gd name="T21" fmla="*/ 25977 h 176"/>
                <a:gd name="T22" fmla="*/ 24523 w 134"/>
                <a:gd name="T23" fmla="*/ 12628 h 176"/>
                <a:gd name="T24" fmla="*/ 14216 w 134"/>
                <a:gd name="T25" fmla="*/ 26699 h 176"/>
                <a:gd name="T26" fmla="*/ 14216 w 134"/>
                <a:gd name="T27" fmla="*/ 63139 h 176"/>
                <a:gd name="T28" fmla="*/ 0 w 134"/>
                <a:gd name="T29" fmla="*/ 63139 h 176"/>
                <a:gd name="T30" fmla="*/ 1066 w 134"/>
                <a:gd name="T31" fmla="*/ 11545 h 1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4" h="176">
                  <a:moveTo>
                    <a:pt x="3" y="32"/>
                  </a:moveTo>
                  <a:cubicBezTo>
                    <a:pt x="3" y="21"/>
                    <a:pt x="3" y="11"/>
                    <a:pt x="3" y="3"/>
                  </a:cubicBezTo>
                  <a:lnTo>
                    <a:pt x="40" y="3"/>
                  </a:lnTo>
                  <a:cubicBezTo>
                    <a:pt x="40" y="11"/>
                    <a:pt x="40" y="21"/>
                    <a:pt x="40" y="29"/>
                  </a:cubicBezTo>
                  <a:cubicBezTo>
                    <a:pt x="45" y="19"/>
                    <a:pt x="56" y="0"/>
                    <a:pt x="85" y="0"/>
                  </a:cubicBezTo>
                  <a:cubicBezTo>
                    <a:pt x="122" y="0"/>
                    <a:pt x="133" y="29"/>
                    <a:pt x="133" y="64"/>
                  </a:cubicBezTo>
                  <a:lnTo>
                    <a:pt x="133" y="175"/>
                  </a:lnTo>
                  <a:lnTo>
                    <a:pt x="93" y="175"/>
                  </a:lnTo>
                  <a:lnTo>
                    <a:pt x="93" y="72"/>
                  </a:lnTo>
                  <a:cubicBezTo>
                    <a:pt x="93" y="45"/>
                    <a:pt x="88" y="35"/>
                    <a:pt x="69" y="35"/>
                  </a:cubicBezTo>
                  <a:cubicBezTo>
                    <a:pt x="48" y="35"/>
                    <a:pt x="40" y="53"/>
                    <a:pt x="40" y="74"/>
                  </a:cubicBezTo>
                  <a:lnTo>
                    <a:pt x="40" y="175"/>
                  </a:lnTo>
                  <a:lnTo>
                    <a:pt x="0" y="175"/>
                  </a:lnTo>
                  <a:lnTo>
                    <a:pt x="3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Freeform 456">
              <a:extLst>
                <a:ext uri="{FF2B5EF4-FFF2-40B4-BE49-F238E27FC236}">
                  <a16:creationId xmlns:a16="http://schemas.microsoft.com/office/drawing/2014/main" id="{5E7752EF-659E-4949-B7A9-EC69B86F0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3461" y="6310309"/>
              <a:ext cx="15875" cy="88900"/>
            </a:xfrm>
            <a:custGeom>
              <a:avLst/>
              <a:gdLst>
                <a:gd name="T0" fmla="*/ 0 w 43"/>
                <a:gd name="T1" fmla="*/ 0 h 245"/>
                <a:gd name="T2" fmla="*/ 15506 w 43"/>
                <a:gd name="T3" fmla="*/ 0 h 245"/>
                <a:gd name="T4" fmla="*/ 15506 w 43"/>
                <a:gd name="T5" fmla="*/ 14514 h 245"/>
                <a:gd name="T6" fmla="*/ 0 w 43"/>
                <a:gd name="T7" fmla="*/ 14514 h 245"/>
                <a:gd name="T8" fmla="*/ 0 w 43"/>
                <a:gd name="T9" fmla="*/ 0 h 245"/>
                <a:gd name="T10" fmla="*/ 0 w 43"/>
                <a:gd name="T11" fmla="*/ 26126 h 245"/>
                <a:gd name="T12" fmla="*/ 14398 w 43"/>
                <a:gd name="T13" fmla="*/ 26126 h 245"/>
                <a:gd name="T14" fmla="*/ 14398 w 43"/>
                <a:gd name="T15" fmla="*/ 88537 h 245"/>
                <a:gd name="T16" fmla="*/ 0 w 43"/>
                <a:gd name="T17" fmla="*/ 88537 h 245"/>
                <a:gd name="T18" fmla="*/ 0 w 43"/>
                <a:gd name="T19" fmla="*/ 26126 h 2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" h="245">
                  <a:moveTo>
                    <a:pt x="0" y="0"/>
                  </a:moveTo>
                  <a:lnTo>
                    <a:pt x="42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0" y="0"/>
                  </a:lnTo>
                  <a:close/>
                  <a:moveTo>
                    <a:pt x="0" y="72"/>
                  </a:moveTo>
                  <a:lnTo>
                    <a:pt x="39" y="72"/>
                  </a:lnTo>
                  <a:lnTo>
                    <a:pt x="39" y="244"/>
                  </a:lnTo>
                  <a:lnTo>
                    <a:pt x="0" y="244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Freeform 457">
              <a:extLst>
                <a:ext uri="{FF2B5EF4-FFF2-40B4-BE49-F238E27FC236}">
                  <a16:creationId xmlns:a16="http://schemas.microsoft.com/office/drawing/2014/main" id="{8D174DED-1592-4C0D-A3F5-65E780B25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274" y="6335709"/>
              <a:ext cx="39687" cy="63500"/>
            </a:xfrm>
            <a:custGeom>
              <a:avLst/>
              <a:gdLst>
                <a:gd name="T0" fmla="*/ 0 w 112"/>
                <a:gd name="T1" fmla="*/ 49790 h 176"/>
                <a:gd name="T2" fmla="*/ 25159 w 112"/>
                <a:gd name="T3" fmla="*/ 11545 h 176"/>
                <a:gd name="T4" fmla="*/ 709 w 112"/>
                <a:gd name="T5" fmla="*/ 11545 h 176"/>
                <a:gd name="T6" fmla="*/ 709 w 112"/>
                <a:gd name="T7" fmla="*/ 0 h 176"/>
                <a:gd name="T8" fmla="*/ 39333 w 112"/>
                <a:gd name="T9" fmla="*/ 0 h 176"/>
                <a:gd name="T10" fmla="*/ 39333 w 112"/>
                <a:gd name="T11" fmla="*/ 13349 h 176"/>
                <a:gd name="T12" fmla="*/ 14174 w 112"/>
                <a:gd name="T13" fmla="*/ 51594 h 176"/>
                <a:gd name="T14" fmla="*/ 39333 w 112"/>
                <a:gd name="T15" fmla="*/ 51594 h 176"/>
                <a:gd name="T16" fmla="*/ 39333 w 112"/>
                <a:gd name="T17" fmla="*/ 63139 h 176"/>
                <a:gd name="T18" fmla="*/ 0 w 112"/>
                <a:gd name="T19" fmla="*/ 63139 h 176"/>
                <a:gd name="T20" fmla="*/ 0 w 112"/>
                <a:gd name="T21" fmla="*/ 49790 h 1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2" h="176">
                  <a:moveTo>
                    <a:pt x="0" y="138"/>
                  </a:moveTo>
                  <a:lnTo>
                    <a:pt x="71" y="32"/>
                  </a:lnTo>
                  <a:lnTo>
                    <a:pt x="2" y="32"/>
                  </a:lnTo>
                  <a:lnTo>
                    <a:pt x="2" y="0"/>
                  </a:lnTo>
                  <a:lnTo>
                    <a:pt x="111" y="0"/>
                  </a:lnTo>
                  <a:lnTo>
                    <a:pt x="111" y="37"/>
                  </a:lnTo>
                  <a:lnTo>
                    <a:pt x="40" y="143"/>
                  </a:lnTo>
                  <a:lnTo>
                    <a:pt x="111" y="143"/>
                  </a:lnTo>
                  <a:lnTo>
                    <a:pt x="111" y="175"/>
                  </a:lnTo>
                  <a:lnTo>
                    <a:pt x="0" y="175"/>
                  </a:lnTo>
                  <a:lnTo>
                    <a:pt x="0" y="1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Freeform 458">
              <a:extLst>
                <a:ext uri="{FF2B5EF4-FFF2-40B4-BE49-F238E27FC236}">
                  <a16:creationId xmlns:a16="http://schemas.microsoft.com/office/drawing/2014/main" id="{706A3502-A96B-4C13-8F97-F4F0E56F4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311" y="6335709"/>
              <a:ext cx="50800" cy="65087"/>
            </a:xfrm>
            <a:custGeom>
              <a:avLst/>
              <a:gdLst>
                <a:gd name="T0" fmla="*/ 6944 w 139"/>
                <a:gd name="T1" fmla="*/ 4727 h 179"/>
                <a:gd name="T2" fmla="*/ 26314 w 139"/>
                <a:gd name="T3" fmla="*/ 0 h 179"/>
                <a:gd name="T4" fmla="*/ 49338 w 139"/>
                <a:gd name="T5" fmla="*/ 25089 h 179"/>
                <a:gd name="T6" fmla="*/ 49338 w 139"/>
                <a:gd name="T7" fmla="*/ 51997 h 179"/>
                <a:gd name="T8" fmla="*/ 50435 w 139"/>
                <a:gd name="T9" fmla="*/ 63633 h 179"/>
                <a:gd name="T10" fmla="*/ 36912 w 139"/>
                <a:gd name="T11" fmla="*/ 63633 h 179"/>
                <a:gd name="T12" fmla="*/ 35816 w 139"/>
                <a:gd name="T13" fmla="*/ 54906 h 179"/>
                <a:gd name="T14" fmla="*/ 18639 w 139"/>
                <a:gd name="T15" fmla="*/ 64723 h 179"/>
                <a:gd name="T16" fmla="*/ 0 w 139"/>
                <a:gd name="T17" fmla="*/ 46179 h 179"/>
                <a:gd name="T18" fmla="*/ 32161 w 139"/>
                <a:gd name="T19" fmla="*/ 25089 h 179"/>
                <a:gd name="T20" fmla="*/ 35085 w 139"/>
                <a:gd name="T21" fmla="*/ 25089 h 179"/>
                <a:gd name="T22" fmla="*/ 35085 w 139"/>
                <a:gd name="T23" fmla="*/ 23271 h 179"/>
                <a:gd name="T24" fmla="*/ 23390 w 139"/>
                <a:gd name="T25" fmla="*/ 11636 h 179"/>
                <a:gd name="T26" fmla="*/ 6944 w 139"/>
                <a:gd name="T27" fmla="*/ 17453 h 179"/>
                <a:gd name="T28" fmla="*/ 6944 w 139"/>
                <a:gd name="T29" fmla="*/ 4727 h 179"/>
                <a:gd name="T30" fmla="*/ 35085 w 139"/>
                <a:gd name="T31" fmla="*/ 33816 h 179"/>
                <a:gd name="T32" fmla="*/ 14619 w 139"/>
                <a:gd name="T33" fmla="*/ 45452 h 179"/>
                <a:gd name="T34" fmla="*/ 24121 w 139"/>
                <a:gd name="T35" fmla="*/ 54906 h 179"/>
                <a:gd name="T36" fmla="*/ 35816 w 139"/>
                <a:gd name="T37" fmla="*/ 36725 h 179"/>
                <a:gd name="T38" fmla="*/ 35816 w 139"/>
                <a:gd name="T39" fmla="*/ 33816 h 179"/>
                <a:gd name="T40" fmla="*/ 35085 w 139"/>
                <a:gd name="T41" fmla="*/ 33816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79">
                  <a:moveTo>
                    <a:pt x="19" y="13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4"/>
                    <a:pt x="74" y="178"/>
                    <a:pt x="51" y="178"/>
                  </a:cubicBezTo>
                  <a:cubicBezTo>
                    <a:pt x="24" y="178"/>
                    <a:pt x="0" y="159"/>
                    <a:pt x="0" y="127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3"/>
                    <a:pt x="19" y="48"/>
                  </a:cubicBezTo>
                  <a:lnTo>
                    <a:pt x="19" y="13"/>
                  </a:lnTo>
                  <a:close/>
                  <a:moveTo>
                    <a:pt x="96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1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6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Freeform 459">
              <a:extLst>
                <a:ext uri="{FF2B5EF4-FFF2-40B4-BE49-F238E27FC236}">
                  <a16:creationId xmlns:a16="http://schemas.microsoft.com/office/drawing/2014/main" id="{408F42B6-07FE-4431-AEED-795F76741B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2049" y="6335709"/>
              <a:ext cx="41275" cy="90487"/>
            </a:xfrm>
            <a:custGeom>
              <a:avLst/>
              <a:gdLst>
                <a:gd name="T0" fmla="*/ 40916 w 115"/>
                <a:gd name="T1" fmla="*/ 61517 h 253"/>
                <a:gd name="T2" fmla="*/ 26918 w 115"/>
                <a:gd name="T3" fmla="*/ 64378 h 253"/>
                <a:gd name="T4" fmla="*/ 25842 w 115"/>
                <a:gd name="T5" fmla="*/ 64378 h 253"/>
                <a:gd name="T6" fmla="*/ 24047 w 115"/>
                <a:gd name="T7" fmla="*/ 71174 h 253"/>
                <a:gd name="T8" fmla="*/ 28713 w 115"/>
                <a:gd name="T9" fmla="*/ 70101 h 253"/>
                <a:gd name="T10" fmla="*/ 39122 w 115"/>
                <a:gd name="T11" fmla="*/ 78684 h 253"/>
                <a:gd name="T12" fmla="*/ 26918 w 115"/>
                <a:gd name="T13" fmla="*/ 90129 h 253"/>
                <a:gd name="T14" fmla="*/ 14357 w 115"/>
                <a:gd name="T15" fmla="*/ 87268 h 253"/>
                <a:gd name="T16" fmla="*/ 16151 w 115"/>
                <a:gd name="T17" fmla="*/ 82619 h 253"/>
                <a:gd name="T18" fmla="*/ 24765 w 115"/>
                <a:gd name="T19" fmla="*/ 84407 h 253"/>
                <a:gd name="T20" fmla="*/ 30508 w 115"/>
                <a:gd name="T21" fmla="*/ 79757 h 253"/>
                <a:gd name="T22" fmla="*/ 24765 w 115"/>
                <a:gd name="T23" fmla="*/ 74750 h 253"/>
                <a:gd name="T24" fmla="*/ 20099 w 115"/>
                <a:gd name="T25" fmla="*/ 75823 h 253"/>
                <a:gd name="T26" fmla="*/ 18305 w 115"/>
                <a:gd name="T27" fmla="*/ 74035 h 253"/>
                <a:gd name="T28" fmla="*/ 21894 w 115"/>
                <a:gd name="T29" fmla="*/ 63663 h 253"/>
                <a:gd name="T30" fmla="*/ 0 w 115"/>
                <a:gd name="T31" fmla="*/ 32189 h 253"/>
                <a:gd name="T32" fmla="*/ 28713 w 115"/>
                <a:gd name="T33" fmla="*/ 0 h 253"/>
                <a:gd name="T34" fmla="*/ 40916 w 115"/>
                <a:gd name="T35" fmla="*/ 2861 h 253"/>
                <a:gd name="T36" fmla="*/ 40198 w 115"/>
                <a:gd name="T37" fmla="*/ 14306 h 253"/>
                <a:gd name="T38" fmla="*/ 29790 w 115"/>
                <a:gd name="T39" fmla="*/ 11445 h 253"/>
                <a:gd name="T40" fmla="*/ 14357 w 115"/>
                <a:gd name="T41" fmla="*/ 32189 h 253"/>
                <a:gd name="T42" fmla="*/ 30508 w 115"/>
                <a:gd name="T43" fmla="*/ 52933 h 253"/>
                <a:gd name="T44" fmla="*/ 40916 w 115"/>
                <a:gd name="T45" fmla="*/ 50430 h 253"/>
                <a:gd name="T46" fmla="*/ 40916 w 115"/>
                <a:gd name="T47" fmla="*/ 61517 h 2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5" h="253">
                  <a:moveTo>
                    <a:pt x="114" y="172"/>
                  </a:moveTo>
                  <a:cubicBezTo>
                    <a:pt x="104" y="175"/>
                    <a:pt x="90" y="180"/>
                    <a:pt x="75" y="180"/>
                  </a:cubicBezTo>
                  <a:lnTo>
                    <a:pt x="72" y="180"/>
                  </a:lnTo>
                  <a:lnTo>
                    <a:pt x="67" y="199"/>
                  </a:lnTo>
                  <a:cubicBezTo>
                    <a:pt x="69" y="199"/>
                    <a:pt x="75" y="196"/>
                    <a:pt x="80" y="196"/>
                  </a:cubicBezTo>
                  <a:cubicBezTo>
                    <a:pt x="98" y="196"/>
                    <a:pt x="109" y="207"/>
                    <a:pt x="109" y="220"/>
                  </a:cubicBezTo>
                  <a:cubicBezTo>
                    <a:pt x="109" y="241"/>
                    <a:pt x="89" y="252"/>
                    <a:pt x="75" y="252"/>
                  </a:cubicBezTo>
                  <a:cubicBezTo>
                    <a:pt x="62" y="252"/>
                    <a:pt x="48" y="249"/>
                    <a:pt x="40" y="244"/>
                  </a:cubicBezTo>
                  <a:lnTo>
                    <a:pt x="45" y="231"/>
                  </a:lnTo>
                  <a:cubicBezTo>
                    <a:pt x="51" y="233"/>
                    <a:pt x="59" y="236"/>
                    <a:pt x="69" y="236"/>
                  </a:cubicBezTo>
                  <a:cubicBezTo>
                    <a:pt x="80" y="236"/>
                    <a:pt x="85" y="231"/>
                    <a:pt x="85" y="223"/>
                  </a:cubicBezTo>
                  <a:cubicBezTo>
                    <a:pt x="85" y="215"/>
                    <a:pt x="80" y="209"/>
                    <a:pt x="69" y="209"/>
                  </a:cubicBezTo>
                  <a:cubicBezTo>
                    <a:pt x="64" y="209"/>
                    <a:pt x="59" y="209"/>
                    <a:pt x="56" y="212"/>
                  </a:cubicBezTo>
                  <a:lnTo>
                    <a:pt x="51" y="207"/>
                  </a:lnTo>
                  <a:lnTo>
                    <a:pt x="61" y="178"/>
                  </a:lnTo>
                  <a:cubicBezTo>
                    <a:pt x="16" y="170"/>
                    <a:pt x="0" y="133"/>
                    <a:pt x="0" y="90"/>
                  </a:cubicBezTo>
                  <a:cubicBezTo>
                    <a:pt x="0" y="40"/>
                    <a:pt x="24" y="0"/>
                    <a:pt x="80" y="0"/>
                  </a:cubicBezTo>
                  <a:cubicBezTo>
                    <a:pt x="93" y="0"/>
                    <a:pt x="106" y="5"/>
                    <a:pt x="114" y="8"/>
                  </a:cubicBezTo>
                  <a:lnTo>
                    <a:pt x="112" y="40"/>
                  </a:lnTo>
                  <a:cubicBezTo>
                    <a:pt x="104" y="37"/>
                    <a:pt x="96" y="32"/>
                    <a:pt x="83" y="32"/>
                  </a:cubicBezTo>
                  <a:cubicBezTo>
                    <a:pt x="53" y="32"/>
                    <a:pt x="40" y="53"/>
                    <a:pt x="40" y="90"/>
                  </a:cubicBezTo>
                  <a:cubicBezTo>
                    <a:pt x="40" y="122"/>
                    <a:pt x="56" y="148"/>
                    <a:pt x="85" y="148"/>
                  </a:cubicBezTo>
                  <a:cubicBezTo>
                    <a:pt x="96" y="148"/>
                    <a:pt x="109" y="143"/>
                    <a:pt x="114" y="141"/>
                  </a:cubicBezTo>
                  <a:lnTo>
                    <a:pt x="114" y="17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Freeform 460">
              <a:extLst>
                <a:ext uri="{FF2B5EF4-FFF2-40B4-BE49-F238E27FC236}">
                  <a16:creationId xmlns:a16="http://schemas.microsoft.com/office/drawing/2014/main" id="{B5EBFEE3-EDEE-491E-8A48-A2B0F4D8B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499" y="6313484"/>
              <a:ext cx="50800" cy="85725"/>
            </a:xfrm>
            <a:custGeom>
              <a:avLst/>
              <a:gdLst>
                <a:gd name="T0" fmla="*/ 6578 w 139"/>
                <a:gd name="T1" fmla="*/ 26432 h 240"/>
                <a:gd name="T2" fmla="*/ 25948 w 139"/>
                <a:gd name="T3" fmla="*/ 21788 h 240"/>
                <a:gd name="T4" fmla="*/ 49338 w 139"/>
                <a:gd name="T5" fmla="*/ 46434 h 240"/>
                <a:gd name="T6" fmla="*/ 49338 w 139"/>
                <a:gd name="T7" fmla="*/ 72866 h 240"/>
                <a:gd name="T8" fmla="*/ 50435 w 139"/>
                <a:gd name="T9" fmla="*/ 84296 h 240"/>
                <a:gd name="T10" fmla="*/ 36912 w 139"/>
                <a:gd name="T11" fmla="*/ 84296 h 240"/>
                <a:gd name="T12" fmla="*/ 35816 w 139"/>
                <a:gd name="T13" fmla="*/ 75724 h 240"/>
                <a:gd name="T14" fmla="*/ 18273 w 139"/>
                <a:gd name="T15" fmla="*/ 85368 h 240"/>
                <a:gd name="T16" fmla="*/ 0 w 139"/>
                <a:gd name="T17" fmla="*/ 67151 h 240"/>
                <a:gd name="T18" fmla="*/ 31796 w 139"/>
                <a:gd name="T19" fmla="*/ 46434 h 240"/>
                <a:gd name="T20" fmla="*/ 34719 w 139"/>
                <a:gd name="T21" fmla="*/ 46434 h 240"/>
                <a:gd name="T22" fmla="*/ 34719 w 139"/>
                <a:gd name="T23" fmla="*/ 44648 h 240"/>
                <a:gd name="T24" fmla="*/ 23024 w 139"/>
                <a:gd name="T25" fmla="*/ 33218 h 240"/>
                <a:gd name="T26" fmla="*/ 6578 w 139"/>
                <a:gd name="T27" fmla="*/ 38933 h 240"/>
                <a:gd name="T28" fmla="*/ 6578 w 139"/>
                <a:gd name="T29" fmla="*/ 26432 h 240"/>
                <a:gd name="T30" fmla="*/ 8771 w 139"/>
                <a:gd name="T31" fmla="*/ 15359 h 240"/>
                <a:gd name="T32" fmla="*/ 19370 w 139"/>
                <a:gd name="T33" fmla="*/ 1072 h 240"/>
                <a:gd name="T34" fmla="*/ 32892 w 139"/>
                <a:gd name="T35" fmla="*/ 5001 h 240"/>
                <a:gd name="T36" fmla="*/ 36912 w 139"/>
                <a:gd name="T37" fmla="*/ 0 h 240"/>
                <a:gd name="T38" fmla="*/ 44587 w 139"/>
                <a:gd name="T39" fmla="*/ 0 h 240"/>
                <a:gd name="T40" fmla="*/ 33988 w 139"/>
                <a:gd name="T41" fmla="*/ 14288 h 240"/>
                <a:gd name="T42" fmla="*/ 20466 w 139"/>
                <a:gd name="T43" fmla="*/ 10358 h 240"/>
                <a:gd name="T44" fmla="*/ 16446 w 139"/>
                <a:gd name="T45" fmla="*/ 15359 h 240"/>
                <a:gd name="T46" fmla="*/ 8771 w 139"/>
                <a:gd name="T47" fmla="*/ 15359 h 240"/>
                <a:gd name="T48" fmla="*/ 33988 w 139"/>
                <a:gd name="T49" fmla="*/ 55007 h 240"/>
                <a:gd name="T50" fmla="*/ 13522 w 139"/>
                <a:gd name="T51" fmla="*/ 66437 h 240"/>
                <a:gd name="T52" fmla="*/ 23024 w 139"/>
                <a:gd name="T53" fmla="*/ 75724 h 240"/>
                <a:gd name="T54" fmla="*/ 34719 w 139"/>
                <a:gd name="T55" fmla="*/ 57864 h 240"/>
                <a:gd name="T56" fmla="*/ 34719 w 139"/>
                <a:gd name="T57" fmla="*/ 55007 h 240"/>
                <a:gd name="T58" fmla="*/ 33988 w 139"/>
                <a:gd name="T59" fmla="*/ 55007 h 24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39" h="240">
                  <a:moveTo>
                    <a:pt x="18" y="74"/>
                  </a:moveTo>
                  <a:cubicBezTo>
                    <a:pt x="29" y="69"/>
                    <a:pt x="45" y="61"/>
                    <a:pt x="71" y="61"/>
                  </a:cubicBezTo>
                  <a:cubicBezTo>
                    <a:pt x="122" y="61"/>
                    <a:pt x="135" y="88"/>
                    <a:pt x="135" y="130"/>
                  </a:cubicBezTo>
                  <a:lnTo>
                    <a:pt x="135" y="204"/>
                  </a:lnTo>
                  <a:cubicBezTo>
                    <a:pt x="135" y="217"/>
                    <a:pt x="135" y="228"/>
                    <a:pt x="138" y="236"/>
                  </a:cubicBezTo>
                  <a:lnTo>
                    <a:pt x="101" y="236"/>
                  </a:lnTo>
                  <a:cubicBezTo>
                    <a:pt x="98" y="228"/>
                    <a:pt x="98" y="220"/>
                    <a:pt x="98" y="212"/>
                  </a:cubicBezTo>
                  <a:cubicBezTo>
                    <a:pt x="87" y="225"/>
                    <a:pt x="74" y="239"/>
                    <a:pt x="50" y="239"/>
                  </a:cubicBezTo>
                  <a:cubicBezTo>
                    <a:pt x="24" y="239"/>
                    <a:pt x="0" y="220"/>
                    <a:pt x="0" y="188"/>
                  </a:cubicBezTo>
                  <a:cubicBezTo>
                    <a:pt x="0" y="141"/>
                    <a:pt x="37" y="130"/>
                    <a:pt x="87" y="130"/>
                  </a:cubicBezTo>
                  <a:lnTo>
                    <a:pt x="95" y="130"/>
                  </a:lnTo>
                  <a:lnTo>
                    <a:pt x="95" y="125"/>
                  </a:lnTo>
                  <a:cubicBezTo>
                    <a:pt x="95" y="109"/>
                    <a:pt x="87" y="93"/>
                    <a:pt x="63" y="93"/>
                  </a:cubicBezTo>
                  <a:cubicBezTo>
                    <a:pt x="42" y="93"/>
                    <a:pt x="26" y="104"/>
                    <a:pt x="18" y="109"/>
                  </a:cubicBezTo>
                  <a:lnTo>
                    <a:pt x="18" y="74"/>
                  </a:lnTo>
                  <a:close/>
                  <a:moveTo>
                    <a:pt x="24" y="43"/>
                  </a:moveTo>
                  <a:cubicBezTo>
                    <a:pt x="24" y="32"/>
                    <a:pt x="29" y="3"/>
                    <a:pt x="53" y="3"/>
                  </a:cubicBezTo>
                  <a:cubicBezTo>
                    <a:pt x="69" y="3"/>
                    <a:pt x="79" y="14"/>
                    <a:pt x="90" y="14"/>
                  </a:cubicBezTo>
                  <a:cubicBezTo>
                    <a:pt x="95" y="14"/>
                    <a:pt x="101" y="8"/>
                    <a:pt x="101" y="0"/>
                  </a:cubicBezTo>
                  <a:lnTo>
                    <a:pt x="122" y="0"/>
                  </a:lnTo>
                  <a:cubicBezTo>
                    <a:pt x="122" y="11"/>
                    <a:pt x="116" y="40"/>
                    <a:pt x="93" y="40"/>
                  </a:cubicBezTo>
                  <a:cubicBezTo>
                    <a:pt x="79" y="40"/>
                    <a:pt x="69" y="29"/>
                    <a:pt x="56" y="29"/>
                  </a:cubicBezTo>
                  <a:cubicBezTo>
                    <a:pt x="48" y="29"/>
                    <a:pt x="45" y="35"/>
                    <a:pt x="45" y="43"/>
                  </a:cubicBezTo>
                  <a:lnTo>
                    <a:pt x="24" y="43"/>
                  </a:lnTo>
                  <a:close/>
                  <a:moveTo>
                    <a:pt x="93" y="154"/>
                  </a:moveTo>
                  <a:cubicBezTo>
                    <a:pt x="58" y="154"/>
                    <a:pt x="37" y="162"/>
                    <a:pt x="37" y="186"/>
                  </a:cubicBezTo>
                  <a:cubicBezTo>
                    <a:pt x="37" y="202"/>
                    <a:pt x="48" y="212"/>
                    <a:pt x="63" y="212"/>
                  </a:cubicBezTo>
                  <a:cubicBezTo>
                    <a:pt x="87" y="212"/>
                    <a:pt x="95" y="194"/>
                    <a:pt x="95" y="162"/>
                  </a:cubicBezTo>
                  <a:lnTo>
                    <a:pt x="95" y="154"/>
                  </a:lnTo>
                  <a:lnTo>
                    <a:pt x="93" y="1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Freeform 461">
              <a:extLst>
                <a:ext uri="{FF2B5EF4-FFF2-40B4-BE49-F238E27FC236}">
                  <a16:creationId xmlns:a16="http://schemas.microsoft.com/office/drawing/2014/main" id="{37D4E085-A08D-4FC9-A3D9-66517D2A4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236" y="6335709"/>
              <a:ext cx="52388" cy="65087"/>
            </a:xfrm>
            <a:custGeom>
              <a:avLst/>
              <a:gdLst>
                <a:gd name="T0" fmla="*/ 52032 w 147"/>
                <a:gd name="T1" fmla="*/ 32364 h 181"/>
                <a:gd name="T2" fmla="*/ 26729 w 147"/>
                <a:gd name="T3" fmla="*/ 64727 h 181"/>
                <a:gd name="T4" fmla="*/ 0 w 147"/>
                <a:gd name="T5" fmla="*/ 32364 h 181"/>
                <a:gd name="T6" fmla="*/ 26729 w 147"/>
                <a:gd name="T7" fmla="*/ 0 h 181"/>
                <a:gd name="T8" fmla="*/ 52032 w 147"/>
                <a:gd name="T9" fmla="*/ 32364 h 181"/>
                <a:gd name="T10" fmla="*/ 37776 w 147"/>
                <a:gd name="T11" fmla="*/ 31645 h 181"/>
                <a:gd name="T12" fmla="*/ 26729 w 147"/>
                <a:gd name="T13" fmla="*/ 10428 h 181"/>
                <a:gd name="T14" fmla="*/ 15324 w 147"/>
                <a:gd name="T15" fmla="*/ 31645 h 181"/>
                <a:gd name="T16" fmla="*/ 26729 w 147"/>
                <a:gd name="T17" fmla="*/ 53220 h 181"/>
                <a:gd name="T18" fmla="*/ 37776 w 147"/>
                <a:gd name="T19" fmla="*/ 31645 h 1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7" h="181">
                  <a:moveTo>
                    <a:pt x="146" y="90"/>
                  </a:moveTo>
                  <a:cubicBezTo>
                    <a:pt x="146" y="161"/>
                    <a:pt x="106" y="180"/>
                    <a:pt x="75" y="180"/>
                  </a:cubicBezTo>
                  <a:cubicBezTo>
                    <a:pt x="40" y="180"/>
                    <a:pt x="0" y="164"/>
                    <a:pt x="0" y="90"/>
                  </a:cubicBezTo>
                  <a:cubicBezTo>
                    <a:pt x="0" y="19"/>
                    <a:pt x="40" y="0"/>
                    <a:pt x="75" y="0"/>
                  </a:cubicBezTo>
                  <a:cubicBezTo>
                    <a:pt x="109" y="0"/>
                    <a:pt x="146" y="18"/>
                    <a:pt x="146" y="90"/>
                  </a:cubicBezTo>
                  <a:close/>
                  <a:moveTo>
                    <a:pt x="106" y="88"/>
                  </a:moveTo>
                  <a:cubicBezTo>
                    <a:pt x="106" y="58"/>
                    <a:pt x="102" y="29"/>
                    <a:pt x="75" y="29"/>
                  </a:cubicBezTo>
                  <a:cubicBezTo>
                    <a:pt x="49" y="29"/>
                    <a:pt x="43" y="61"/>
                    <a:pt x="43" y="88"/>
                  </a:cubicBezTo>
                  <a:cubicBezTo>
                    <a:pt x="43" y="119"/>
                    <a:pt x="49" y="148"/>
                    <a:pt x="75" y="148"/>
                  </a:cubicBezTo>
                  <a:cubicBezTo>
                    <a:pt x="102" y="148"/>
                    <a:pt x="106" y="117"/>
                    <a:pt x="106" y="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Freeform 462">
              <a:extLst>
                <a:ext uri="{FF2B5EF4-FFF2-40B4-BE49-F238E27FC236}">
                  <a16:creationId xmlns:a16="http://schemas.microsoft.com/office/drawing/2014/main" id="{6425F03E-E068-477C-8EFA-C3E83E319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124" y="6419846"/>
              <a:ext cx="50800" cy="85725"/>
            </a:xfrm>
            <a:custGeom>
              <a:avLst/>
              <a:gdLst>
                <a:gd name="T0" fmla="*/ 1096 w 139"/>
                <a:gd name="T1" fmla="*/ 0 h 237"/>
                <a:gd name="T2" fmla="*/ 24121 w 139"/>
                <a:gd name="T3" fmla="*/ 0 h 237"/>
                <a:gd name="T4" fmla="*/ 50435 w 139"/>
                <a:gd name="T5" fmla="*/ 25681 h 237"/>
                <a:gd name="T6" fmla="*/ 24121 w 139"/>
                <a:gd name="T7" fmla="*/ 51724 h 237"/>
                <a:gd name="T8" fmla="*/ 15350 w 139"/>
                <a:gd name="T9" fmla="*/ 51724 h 237"/>
                <a:gd name="T10" fmla="*/ 15350 w 139"/>
                <a:gd name="T11" fmla="*/ 85363 h 237"/>
                <a:gd name="T12" fmla="*/ 0 w 139"/>
                <a:gd name="T13" fmla="*/ 85363 h 237"/>
                <a:gd name="T14" fmla="*/ 1096 w 139"/>
                <a:gd name="T15" fmla="*/ 0 h 237"/>
                <a:gd name="T16" fmla="*/ 22294 w 139"/>
                <a:gd name="T17" fmla="*/ 40150 h 237"/>
                <a:gd name="T18" fmla="*/ 35816 w 139"/>
                <a:gd name="T19" fmla="*/ 25681 h 237"/>
                <a:gd name="T20" fmla="*/ 22294 w 139"/>
                <a:gd name="T21" fmla="*/ 12298 h 237"/>
                <a:gd name="T22" fmla="*/ 16446 w 139"/>
                <a:gd name="T23" fmla="*/ 12298 h 237"/>
                <a:gd name="T24" fmla="*/ 16446 w 139"/>
                <a:gd name="T25" fmla="*/ 40150 h 237"/>
                <a:gd name="T26" fmla="*/ 22294 w 139"/>
                <a:gd name="T27" fmla="*/ 40150 h 2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9" h="237">
                  <a:moveTo>
                    <a:pt x="3" y="0"/>
                  </a:moveTo>
                  <a:lnTo>
                    <a:pt x="66" y="0"/>
                  </a:lnTo>
                  <a:cubicBezTo>
                    <a:pt x="114" y="0"/>
                    <a:pt x="138" y="26"/>
                    <a:pt x="138" y="71"/>
                  </a:cubicBezTo>
                  <a:cubicBezTo>
                    <a:pt x="138" y="116"/>
                    <a:pt x="114" y="143"/>
                    <a:pt x="66" y="143"/>
                  </a:cubicBezTo>
                  <a:lnTo>
                    <a:pt x="42" y="143"/>
                  </a:lnTo>
                  <a:lnTo>
                    <a:pt x="42" y="236"/>
                  </a:lnTo>
                  <a:lnTo>
                    <a:pt x="0" y="236"/>
                  </a:lnTo>
                  <a:lnTo>
                    <a:pt x="3" y="0"/>
                  </a:lnTo>
                  <a:close/>
                  <a:moveTo>
                    <a:pt x="61" y="111"/>
                  </a:moveTo>
                  <a:cubicBezTo>
                    <a:pt x="87" y="111"/>
                    <a:pt x="98" y="97"/>
                    <a:pt x="98" y="71"/>
                  </a:cubicBezTo>
                  <a:cubicBezTo>
                    <a:pt x="98" y="44"/>
                    <a:pt x="87" y="34"/>
                    <a:pt x="61" y="34"/>
                  </a:cubicBezTo>
                  <a:lnTo>
                    <a:pt x="45" y="34"/>
                  </a:lnTo>
                  <a:lnTo>
                    <a:pt x="45" y="111"/>
                  </a:lnTo>
                  <a:lnTo>
                    <a:pt x="61" y="1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Freeform 463">
              <a:extLst>
                <a:ext uri="{FF2B5EF4-FFF2-40B4-BE49-F238E27FC236}">
                  <a16:creationId xmlns:a16="http://schemas.microsoft.com/office/drawing/2014/main" id="{6059C48C-B34D-4984-B545-739DF6F3B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336" y="6440484"/>
              <a:ext cx="50800" cy="65087"/>
            </a:xfrm>
            <a:custGeom>
              <a:avLst/>
              <a:gdLst>
                <a:gd name="T0" fmla="*/ 6944 w 139"/>
                <a:gd name="T1" fmla="*/ 4727 h 179"/>
                <a:gd name="T2" fmla="*/ 25948 w 139"/>
                <a:gd name="T3" fmla="*/ 0 h 179"/>
                <a:gd name="T4" fmla="*/ 49338 w 139"/>
                <a:gd name="T5" fmla="*/ 25089 h 179"/>
                <a:gd name="T6" fmla="*/ 49338 w 139"/>
                <a:gd name="T7" fmla="*/ 51997 h 179"/>
                <a:gd name="T8" fmla="*/ 50435 w 139"/>
                <a:gd name="T9" fmla="*/ 63633 h 179"/>
                <a:gd name="T10" fmla="*/ 36912 w 139"/>
                <a:gd name="T11" fmla="*/ 63633 h 179"/>
                <a:gd name="T12" fmla="*/ 35816 w 139"/>
                <a:gd name="T13" fmla="*/ 54906 h 179"/>
                <a:gd name="T14" fmla="*/ 18273 w 139"/>
                <a:gd name="T15" fmla="*/ 64723 h 179"/>
                <a:gd name="T16" fmla="*/ 0 w 139"/>
                <a:gd name="T17" fmla="*/ 46179 h 179"/>
                <a:gd name="T18" fmla="*/ 31796 w 139"/>
                <a:gd name="T19" fmla="*/ 25089 h 179"/>
                <a:gd name="T20" fmla="*/ 34719 w 139"/>
                <a:gd name="T21" fmla="*/ 25089 h 179"/>
                <a:gd name="T22" fmla="*/ 34719 w 139"/>
                <a:gd name="T23" fmla="*/ 23271 h 179"/>
                <a:gd name="T24" fmla="*/ 23390 w 139"/>
                <a:gd name="T25" fmla="*/ 11636 h 179"/>
                <a:gd name="T26" fmla="*/ 6944 w 139"/>
                <a:gd name="T27" fmla="*/ 17453 h 179"/>
                <a:gd name="T28" fmla="*/ 6944 w 139"/>
                <a:gd name="T29" fmla="*/ 4727 h 179"/>
                <a:gd name="T30" fmla="*/ 33988 w 139"/>
                <a:gd name="T31" fmla="*/ 33816 h 179"/>
                <a:gd name="T32" fmla="*/ 13522 w 139"/>
                <a:gd name="T33" fmla="*/ 45452 h 179"/>
                <a:gd name="T34" fmla="*/ 23390 w 139"/>
                <a:gd name="T35" fmla="*/ 54906 h 179"/>
                <a:gd name="T36" fmla="*/ 34719 w 139"/>
                <a:gd name="T37" fmla="*/ 36725 h 179"/>
                <a:gd name="T38" fmla="*/ 34719 w 139"/>
                <a:gd name="T39" fmla="*/ 33816 h 179"/>
                <a:gd name="T40" fmla="*/ 33988 w 139"/>
                <a:gd name="T41" fmla="*/ 33816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79">
                  <a:moveTo>
                    <a:pt x="19" y="13"/>
                  </a:moveTo>
                  <a:cubicBezTo>
                    <a:pt x="29" y="8"/>
                    <a:pt x="45" y="0"/>
                    <a:pt x="71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4"/>
                    <a:pt x="74" y="178"/>
                    <a:pt x="50" y="178"/>
                  </a:cubicBezTo>
                  <a:cubicBezTo>
                    <a:pt x="24" y="178"/>
                    <a:pt x="0" y="159"/>
                    <a:pt x="0" y="127"/>
                  </a:cubicBezTo>
                  <a:cubicBezTo>
                    <a:pt x="0" y="80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4" y="32"/>
                  </a:cubicBezTo>
                  <a:cubicBezTo>
                    <a:pt x="42" y="32"/>
                    <a:pt x="26" y="42"/>
                    <a:pt x="19" y="48"/>
                  </a:cubicBezTo>
                  <a:lnTo>
                    <a:pt x="19" y="13"/>
                  </a:lnTo>
                  <a:close/>
                  <a:moveTo>
                    <a:pt x="93" y="93"/>
                  </a:moveTo>
                  <a:cubicBezTo>
                    <a:pt x="58" y="93"/>
                    <a:pt x="37" y="101"/>
                    <a:pt x="37" y="125"/>
                  </a:cubicBezTo>
                  <a:cubicBezTo>
                    <a:pt x="37" y="140"/>
                    <a:pt x="48" y="151"/>
                    <a:pt x="64" y="151"/>
                  </a:cubicBezTo>
                  <a:cubicBezTo>
                    <a:pt x="87" y="151"/>
                    <a:pt x="95" y="133"/>
                    <a:pt x="95" y="101"/>
                  </a:cubicBezTo>
                  <a:lnTo>
                    <a:pt x="95" y="93"/>
                  </a:lnTo>
                  <a:lnTo>
                    <a:pt x="93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Freeform 464">
              <a:extLst>
                <a:ext uri="{FF2B5EF4-FFF2-40B4-BE49-F238E27FC236}">
                  <a16:creationId xmlns:a16="http://schemas.microsoft.com/office/drawing/2014/main" id="{5FF2C6B3-9299-48C6-84D4-9EE69DF5E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4074" y="6440484"/>
              <a:ext cx="47625" cy="63500"/>
            </a:xfrm>
            <a:custGeom>
              <a:avLst/>
              <a:gdLst>
                <a:gd name="T0" fmla="*/ 1066 w 134"/>
                <a:gd name="T1" fmla="*/ 11545 h 176"/>
                <a:gd name="T2" fmla="*/ 1066 w 134"/>
                <a:gd name="T3" fmla="*/ 1082 h 176"/>
                <a:gd name="T4" fmla="*/ 14216 w 134"/>
                <a:gd name="T5" fmla="*/ 1082 h 176"/>
                <a:gd name="T6" fmla="*/ 14216 w 134"/>
                <a:gd name="T7" fmla="*/ 10463 h 176"/>
                <a:gd name="T8" fmla="*/ 14216 w 134"/>
                <a:gd name="T9" fmla="*/ 10463 h 176"/>
                <a:gd name="T10" fmla="*/ 14216 w 134"/>
                <a:gd name="T11" fmla="*/ 10463 h 176"/>
                <a:gd name="T12" fmla="*/ 30210 w 134"/>
                <a:gd name="T13" fmla="*/ 0 h 176"/>
                <a:gd name="T14" fmla="*/ 47270 w 134"/>
                <a:gd name="T15" fmla="*/ 23091 h 176"/>
                <a:gd name="T16" fmla="*/ 47270 w 134"/>
                <a:gd name="T17" fmla="*/ 63139 h 176"/>
                <a:gd name="T18" fmla="*/ 33053 w 134"/>
                <a:gd name="T19" fmla="*/ 63139 h 176"/>
                <a:gd name="T20" fmla="*/ 33053 w 134"/>
                <a:gd name="T21" fmla="*/ 25977 h 176"/>
                <a:gd name="T22" fmla="*/ 24523 w 134"/>
                <a:gd name="T23" fmla="*/ 12628 h 176"/>
                <a:gd name="T24" fmla="*/ 14216 w 134"/>
                <a:gd name="T25" fmla="*/ 26699 h 176"/>
                <a:gd name="T26" fmla="*/ 14216 w 134"/>
                <a:gd name="T27" fmla="*/ 63139 h 176"/>
                <a:gd name="T28" fmla="*/ 0 w 134"/>
                <a:gd name="T29" fmla="*/ 63139 h 176"/>
                <a:gd name="T30" fmla="*/ 1066 w 134"/>
                <a:gd name="T31" fmla="*/ 11545 h 1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4" h="176">
                  <a:moveTo>
                    <a:pt x="3" y="32"/>
                  </a:moveTo>
                  <a:cubicBezTo>
                    <a:pt x="3" y="21"/>
                    <a:pt x="3" y="11"/>
                    <a:pt x="3" y="3"/>
                  </a:cubicBezTo>
                  <a:lnTo>
                    <a:pt x="40" y="3"/>
                  </a:lnTo>
                  <a:cubicBezTo>
                    <a:pt x="40" y="11"/>
                    <a:pt x="40" y="21"/>
                    <a:pt x="40" y="29"/>
                  </a:cubicBezTo>
                  <a:cubicBezTo>
                    <a:pt x="45" y="19"/>
                    <a:pt x="56" y="0"/>
                    <a:pt x="85" y="0"/>
                  </a:cubicBezTo>
                  <a:cubicBezTo>
                    <a:pt x="122" y="0"/>
                    <a:pt x="133" y="29"/>
                    <a:pt x="133" y="64"/>
                  </a:cubicBezTo>
                  <a:lnTo>
                    <a:pt x="133" y="175"/>
                  </a:lnTo>
                  <a:lnTo>
                    <a:pt x="93" y="175"/>
                  </a:lnTo>
                  <a:lnTo>
                    <a:pt x="93" y="72"/>
                  </a:lnTo>
                  <a:cubicBezTo>
                    <a:pt x="93" y="45"/>
                    <a:pt x="88" y="35"/>
                    <a:pt x="69" y="35"/>
                  </a:cubicBezTo>
                  <a:cubicBezTo>
                    <a:pt x="48" y="35"/>
                    <a:pt x="40" y="53"/>
                    <a:pt x="40" y="74"/>
                  </a:cubicBezTo>
                  <a:lnTo>
                    <a:pt x="40" y="175"/>
                  </a:lnTo>
                  <a:lnTo>
                    <a:pt x="0" y="175"/>
                  </a:lnTo>
                  <a:lnTo>
                    <a:pt x="3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Freeform 465">
              <a:extLst>
                <a:ext uri="{FF2B5EF4-FFF2-40B4-BE49-F238E27FC236}">
                  <a16:creationId xmlns:a16="http://schemas.microsoft.com/office/drawing/2014/main" id="{DC33D11C-A243-42ED-B0DD-5C3958160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1224" y="6464296"/>
              <a:ext cx="26987" cy="12700"/>
            </a:xfrm>
            <a:custGeom>
              <a:avLst/>
              <a:gdLst>
                <a:gd name="T0" fmla="*/ 13314 w 75"/>
                <a:gd name="T1" fmla="*/ 12337 h 35"/>
                <a:gd name="T2" fmla="*/ 0 w 75"/>
                <a:gd name="T3" fmla="*/ 12337 h 35"/>
                <a:gd name="T4" fmla="*/ 0 w 75"/>
                <a:gd name="T5" fmla="*/ 0 h 35"/>
                <a:gd name="T6" fmla="*/ 26627 w 75"/>
                <a:gd name="T7" fmla="*/ 0 h 35"/>
                <a:gd name="T8" fmla="*/ 26627 w 75"/>
                <a:gd name="T9" fmla="*/ 12337 h 35"/>
                <a:gd name="T10" fmla="*/ 13314 w 75"/>
                <a:gd name="T11" fmla="*/ 12337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5" h="35">
                  <a:moveTo>
                    <a:pt x="37" y="34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34"/>
                  </a:lnTo>
                  <a:lnTo>
                    <a:pt x="37" y="3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Freeform 466">
              <a:extLst>
                <a:ext uri="{FF2B5EF4-FFF2-40B4-BE49-F238E27FC236}">
                  <a16:creationId xmlns:a16="http://schemas.microsoft.com/office/drawing/2014/main" id="{4FD44334-A781-4FC5-A215-7214DB0BB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1386" y="6419846"/>
              <a:ext cx="68263" cy="84138"/>
            </a:xfrm>
            <a:custGeom>
              <a:avLst/>
              <a:gdLst>
                <a:gd name="T0" fmla="*/ 48249 w 191"/>
                <a:gd name="T1" fmla="*/ 63643 h 234"/>
                <a:gd name="T2" fmla="*/ 20729 w 191"/>
                <a:gd name="T3" fmla="*/ 63643 h 234"/>
                <a:gd name="T4" fmla="*/ 15011 w 191"/>
                <a:gd name="T5" fmla="*/ 83778 h 234"/>
                <a:gd name="T6" fmla="*/ 0 w 191"/>
                <a:gd name="T7" fmla="*/ 83778 h 234"/>
                <a:gd name="T8" fmla="*/ 26447 w 191"/>
                <a:gd name="T9" fmla="*/ 0 h 234"/>
                <a:gd name="T10" fmla="*/ 42530 w 191"/>
                <a:gd name="T11" fmla="*/ 0 h 234"/>
                <a:gd name="T12" fmla="*/ 67906 w 191"/>
                <a:gd name="T13" fmla="*/ 83778 h 234"/>
                <a:gd name="T14" fmla="*/ 52895 w 191"/>
                <a:gd name="T15" fmla="*/ 83778 h 234"/>
                <a:gd name="T16" fmla="*/ 48249 w 191"/>
                <a:gd name="T17" fmla="*/ 63643 h 234"/>
                <a:gd name="T18" fmla="*/ 45390 w 191"/>
                <a:gd name="T19" fmla="*/ 52137 h 234"/>
                <a:gd name="T20" fmla="*/ 35025 w 191"/>
                <a:gd name="T21" fmla="*/ 13304 h 234"/>
                <a:gd name="T22" fmla="*/ 35025 w 191"/>
                <a:gd name="T23" fmla="*/ 13304 h 234"/>
                <a:gd name="T24" fmla="*/ 23588 w 191"/>
                <a:gd name="T25" fmla="*/ 52137 h 234"/>
                <a:gd name="T26" fmla="*/ 45390 w 191"/>
                <a:gd name="T27" fmla="*/ 52137 h 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" h="234">
                  <a:moveTo>
                    <a:pt x="135" y="177"/>
                  </a:moveTo>
                  <a:lnTo>
                    <a:pt x="58" y="177"/>
                  </a:lnTo>
                  <a:lnTo>
                    <a:pt x="42" y="233"/>
                  </a:lnTo>
                  <a:lnTo>
                    <a:pt x="0" y="233"/>
                  </a:lnTo>
                  <a:lnTo>
                    <a:pt x="74" y="0"/>
                  </a:lnTo>
                  <a:lnTo>
                    <a:pt x="119" y="0"/>
                  </a:lnTo>
                  <a:lnTo>
                    <a:pt x="190" y="233"/>
                  </a:lnTo>
                  <a:lnTo>
                    <a:pt x="148" y="233"/>
                  </a:lnTo>
                  <a:lnTo>
                    <a:pt x="135" y="177"/>
                  </a:lnTo>
                  <a:close/>
                  <a:moveTo>
                    <a:pt x="127" y="145"/>
                  </a:moveTo>
                  <a:lnTo>
                    <a:pt x="98" y="37"/>
                  </a:lnTo>
                  <a:lnTo>
                    <a:pt x="66" y="145"/>
                  </a:lnTo>
                  <a:lnTo>
                    <a:pt x="127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Freeform 467">
              <a:extLst>
                <a:ext uri="{FF2B5EF4-FFF2-40B4-BE49-F238E27FC236}">
                  <a16:creationId xmlns:a16="http://schemas.microsoft.com/office/drawing/2014/main" id="{5A083E92-16C6-4E04-B548-BC1BB386B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5999" y="6440484"/>
              <a:ext cx="77787" cy="63500"/>
            </a:xfrm>
            <a:custGeom>
              <a:avLst/>
              <a:gdLst>
                <a:gd name="T0" fmla="*/ 0 w 218"/>
                <a:gd name="T1" fmla="*/ 11545 h 176"/>
                <a:gd name="T2" fmla="*/ 0 w 218"/>
                <a:gd name="T3" fmla="*/ 1082 h 176"/>
                <a:gd name="T4" fmla="*/ 14273 w 218"/>
                <a:gd name="T5" fmla="*/ 1082 h 176"/>
                <a:gd name="T6" fmla="*/ 14273 w 218"/>
                <a:gd name="T7" fmla="*/ 10463 h 176"/>
                <a:gd name="T8" fmla="*/ 14273 w 218"/>
                <a:gd name="T9" fmla="*/ 10463 h 176"/>
                <a:gd name="T10" fmla="*/ 29259 w 218"/>
                <a:gd name="T11" fmla="*/ 0 h 176"/>
                <a:gd name="T12" fmla="*/ 44603 w 218"/>
                <a:gd name="T13" fmla="*/ 9741 h 176"/>
                <a:gd name="T14" fmla="*/ 60660 w 218"/>
                <a:gd name="T15" fmla="*/ 0 h 176"/>
                <a:gd name="T16" fmla="*/ 77430 w 218"/>
                <a:gd name="T17" fmla="*/ 24895 h 176"/>
                <a:gd name="T18" fmla="*/ 77430 w 218"/>
                <a:gd name="T19" fmla="*/ 63139 h 176"/>
                <a:gd name="T20" fmla="*/ 63514 w 218"/>
                <a:gd name="T21" fmla="*/ 63139 h 176"/>
                <a:gd name="T22" fmla="*/ 63514 w 218"/>
                <a:gd name="T23" fmla="*/ 23813 h 176"/>
                <a:gd name="T24" fmla="*/ 56021 w 218"/>
                <a:gd name="T25" fmla="*/ 12628 h 176"/>
                <a:gd name="T26" fmla="*/ 46387 w 218"/>
                <a:gd name="T27" fmla="*/ 25977 h 176"/>
                <a:gd name="T28" fmla="*/ 46387 w 218"/>
                <a:gd name="T29" fmla="*/ 63139 h 176"/>
                <a:gd name="T30" fmla="*/ 32114 w 218"/>
                <a:gd name="T31" fmla="*/ 63139 h 176"/>
                <a:gd name="T32" fmla="*/ 32114 w 218"/>
                <a:gd name="T33" fmla="*/ 23813 h 176"/>
                <a:gd name="T34" fmla="*/ 24621 w 218"/>
                <a:gd name="T35" fmla="*/ 12628 h 176"/>
                <a:gd name="T36" fmla="*/ 15343 w 218"/>
                <a:gd name="T37" fmla="*/ 25977 h 176"/>
                <a:gd name="T38" fmla="*/ 15343 w 218"/>
                <a:gd name="T39" fmla="*/ 63139 h 176"/>
                <a:gd name="T40" fmla="*/ 1070 w 218"/>
                <a:gd name="T41" fmla="*/ 63139 h 176"/>
                <a:gd name="T42" fmla="*/ 0 w 218"/>
                <a:gd name="T43" fmla="*/ 11545 h 1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18" h="176">
                  <a:moveTo>
                    <a:pt x="0" y="32"/>
                  </a:moveTo>
                  <a:cubicBezTo>
                    <a:pt x="0" y="19"/>
                    <a:pt x="0" y="11"/>
                    <a:pt x="0" y="3"/>
                  </a:cubicBezTo>
                  <a:lnTo>
                    <a:pt x="40" y="3"/>
                  </a:lnTo>
                  <a:cubicBezTo>
                    <a:pt x="40" y="11"/>
                    <a:pt x="40" y="21"/>
                    <a:pt x="40" y="29"/>
                  </a:cubicBezTo>
                  <a:cubicBezTo>
                    <a:pt x="45" y="16"/>
                    <a:pt x="59" y="0"/>
                    <a:pt x="82" y="0"/>
                  </a:cubicBezTo>
                  <a:cubicBezTo>
                    <a:pt x="112" y="0"/>
                    <a:pt x="119" y="19"/>
                    <a:pt x="125" y="27"/>
                  </a:cubicBezTo>
                  <a:cubicBezTo>
                    <a:pt x="133" y="13"/>
                    <a:pt x="146" y="0"/>
                    <a:pt x="170" y="0"/>
                  </a:cubicBezTo>
                  <a:cubicBezTo>
                    <a:pt x="207" y="0"/>
                    <a:pt x="217" y="27"/>
                    <a:pt x="217" y="69"/>
                  </a:cubicBezTo>
                  <a:lnTo>
                    <a:pt x="217" y="175"/>
                  </a:lnTo>
                  <a:lnTo>
                    <a:pt x="178" y="175"/>
                  </a:lnTo>
                  <a:lnTo>
                    <a:pt x="178" y="66"/>
                  </a:lnTo>
                  <a:cubicBezTo>
                    <a:pt x="178" y="45"/>
                    <a:pt x="172" y="35"/>
                    <a:pt x="157" y="35"/>
                  </a:cubicBezTo>
                  <a:cubicBezTo>
                    <a:pt x="138" y="35"/>
                    <a:pt x="130" y="53"/>
                    <a:pt x="130" y="72"/>
                  </a:cubicBezTo>
                  <a:lnTo>
                    <a:pt x="130" y="175"/>
                  </a:lnTo>
                  <a:lnTo>
                    <a:pt x="90" y="175"/>
                  </a:lnTo>
                  <a:lnTo>
                    <a:pt x="90" y="66"/>
                  </a:lnTo>
                  <a:cubicBezTo>
                    <a:pt x="90" y="45"/>
                    <a:pt x="85" y="35"/>
                    <a:pt x="69" y="35"/>
                  </a:cubicBezTo>
                  <a:cubicBezTo>
                    <a:pt x="51" y="35"/>
                    <a:pt x="43" y="53"/>
                    <a:pt x="43" y="72"/>
                  </a:cubicBezTo>
                  <a:lnTo>
                    <a:pt x="43" y="175"/>
                  </a:lnTo>
                  <a:lnTo>
                    <a:pt x="3" y="175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Freeform 468">
              <a:extLst>
                <a:ext uri="{FF2B5EF4-FFF2-40B4-BE49-F238E27FC236}">
                  <a16:creationId xmlns:a16="http://schemas.microsoft.com/office/drawing/2014/main" id="{FC1138F1-5DCB-4AF0-8A0C-A1C1A57DB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311" y="6440484"/>
              <a:ext cx="49213" cy="65087"/>
            </a:xfrm>
            <a:custGeom>
              <a:avLst/>
              <a:gdLst>
                <a:gd name="T0" fmla="*/ 45956 w 136"/>
                <a:gd name="T1" fmla="*/ 60796 h 182"/>
                <a:gd name="T2" fmla="*/ 27863 w 136"/>
                <a:gd name="T3" fmla="*/ 64729 h 182"/>
                <a:gd name="T4" fmla="*/ 0 w 136"/>
                <a:gd name="T5" fmla="*/ 33259 h 182"/>
                <a:gd name="T6" fmla="*/ 24968 w 136"/>
                <a:gd name="T7" fmla="*/ 0 h 182"/>
                <a:gd name="T8" fmla="*/ 48851 w 136"/>
                <a:gd name="T9" fmla="*/ 33259 h 182"/>
                <a:gd name="T10" fmla="*/ 48851 w 136"/>
                <a:gd name="T11" fmla="*/ 36120 h 182"/>
                <a:gd name="T12" fmla="*/ 14474 w 136"/>
                <a:gd name="T13" fmla="*/ 36120 h 182"/>
                <a:gd name="T14" fmla="*/ 29673 w 136"/>
                <a:gd name="T15" fmla="*/ 53286 h 182"/>
                <a:gd name="T16" fmla="*/ 45233 w 136"/>
                <a:gd name="T17" fmla="*/ 48636 h 182"/>
                <a:gd name="T18" fmla="*/ 45956 w 136"/>
                <a:gd name="T19" fmla="*/ 60796 h 182"/>
                <a:gd name="T20" fmla="*/ 35462 w 136"/>
                <a:gd name="T21" fmla="*/ 27537 h 182"/>
                <a:gd name="T22" fmla="*/ 26054 w 136"/>
                <a:gd name="T23" fmla="*/ 11444 h 182"/>
                <a:gd name="T24" fmla="*/ 15560 w 136"/>
                <a:gd name="T25" fmla="*/ 27537 h 182"/>
                <a:gd name="T26" fmla="*/ 35462 w 136"/>
                <a:gd name="T27" fmla="*/ 27537 h 1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6" h="182">
                  <a:moveTo>
                    <a:pt x="127" y="170"/>
                  </a:moveTo>
                  <a:cubicBezTo>
                    <a:pt x="119" y="173"/>
                    <a:pt x="101" y="181"/>
                    <a:pt x="77" y="181"/>
                  </a:cubicBezTo>
                  <a:cubicBezTo>
                    <a:pt x="24" y="181"/>
                    <a:pt x="0" y="141"/>
                    <a:pt x="0" y="93"/>
                  </a:cubicBezTo>
                  <a:cubicBezTo>
                    <a:pt x="0" y="43"/>
                    <a:pt x="27" y="0"/>
                    <a:pt x="69" y="0"/>
                  </a:cubicBezTo>
                  <a:cubicBezTo>
                    <a:pt x="104" y="0"/>
                    <a:pt x="135" y="22"/>
                    <a:pt x="135" y="93"/>
                  </a:cubicBezTo>
                  <a:lnTo>
                    <a:pt x="135" y="101"/>
                  </a:lnTo>
                  <a:lnTo>
                    <a:pt x="40" y="101"/>
                  </a:lnTo>
                  <a:cubicBezTo>
                    <a:pt x="40" y="130"/>
                    <a:pt x="51" y="149"/>
                    <a:pt x="82" y="149"/>
                  </a:cubicBezTo>
                  <a:cubicBezTo>
                    <a:pt x="106" y="149"/>
                    <a:pt x="119" y="141"/>
                    <a:pt x="125" y="136"/>
                  </a:cubicBezTo>
                  <a:lnTo>
                    <a:pt x="127" y="170"/>
                  </a:lnTo>
                  <a:close/>
                  <a:moveTo>
                    <a:pt x="98" y="77"/>
                  </a:moveTo>
                  <a:cubicBezTo>
                    <a:pt x="98" y="45"/>
                    <a:pt x="88" y="32"/>
                    <a:pt x="72" y="32"/>
                  </a:cubicBezTo>
                  <a:cubicBezTo>
                    <a:pt x="51" y="32"/>
                    <a:pt x="43" y="56"/>
                    <a:pt x="43" y="77"/>
                  </a:cubicBezTo>
                  <a:lnTo>
                    <a:pt x="98" y="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Freeform 469">
              <a:extLst>
                <a:ext uri="{FF2B5EF4-FFF2-40B4-BE49-F238E27FC236}">
                  <a16:creationId xmlns:a16="http://schemas.microsoft.com/office/drawing/2014/main" id="{F86E6F51-74C4-4467-B455-41E856C44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2049" y="6440484"/>
              <a:ext cx="31750" cy="63500"/>
            </a:xfrm>
            <a:custGeom>
              <a:avLst/>
              <a:gdLst>
                <a:gd name="T0" fmla="*/ 0 w 89"/>
                <a:gd name="T1" fmla="*/ 11545 h 176"/>
                <a:gd name="T2" fmla="*/ 0 w 89"/>
                <a:gd name="T3" fmla="*/ 1082 h 176"/>
                <a:gd name="T4" fmla="*/ 13556 w 89"/>
                <a:gd name="T5" fmla="*/ 1082 h 176"/>
                <a:gd name="T6" fmla="*/ 13556 w 89"/>
                <a:gd name="T7" fmla="*/ 12628 h 176"/>
                <a:gd name="T8" fmla="*/ 13556 w 89"/>
                <a:gd name="T9" fmla="*/ 12628 h 176"/>
                <a:gd name="T10" fmla="*/ 28539 w 89"/>
                <a:gd name="T11" fmla="*/ 0 h 176"/>
                <a:gd name="T12" fmla="*/ 31393 w 89"/>
                <a:gd name="T13" fmla="*/ 0 h 176"/>
                <a:gd name="T14" fmla="*/ 31393 w 89"/>
                <a:gd name="T15" fmla="*/ 14432 h 176"/>
                <a:gd name="T16" fmla="*/ 27469 w 89"/>
                <a:gd name="T17" fmla="*/ 13349 h 176"/>
                <a:gd name="T18" fmla="*/ 15340 w 89"/>
                <a:gd name="T19" fmla="*/ 28864 h 176"/>
                <a:gd name="T20" fmla="*/ 15340 w 89"/>
                <a:gd name="T21" fmla="*/ 63139 h 176"/>
                <a:gd name="T22" fmla="*/ 1070 w 89"/>
                <a:gd name="T23" fmla="*/ 63139 h 176"/>
                <a:gd name="T24" fmla="*/ 0 w 89"/>
                <a:gd name="T25" fmla="*/ 11545 h 1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76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8" y="3"/>
                  </a:lnTo>
                  <a:cubicBezTo>
                    <a:pt x="38" y="13"/>
                    <a:pt x="38" y="24"/>
                    <a:pt x="38" y="35"/>
                  </a:cubicBezTo>
                  <a:cubicBezTo>
                    <a:pt x="43" y="21"/>
                    <a:pt x="56" y="0"/>
                    <a:pt x="80" y="0"/>
                  </a:cubicBezTo>
                  <a:cubicBezTo>
                    <a:pt x="83" y="0"/>
                    <a:pt x="85" y="0"/>
                    <a:pt x="88" y="0"/>
                  </a:cubicBezTo>
                  <a:lnTo>
                    <a:pt x="88" y="40"/>
                  </a:lnTo>
                  <a:cubicBezTo>
                    <a:pt x="85" y="40"/>
                    <a:pt x="80" y="37"/>
                    <a:pt x="77" y="37"/>
                  </a:cubicBezTo>
                  <a:cubicBezTo>
                    <a:pt x="61" y="37"/>
                    <a:pt x="43" y="48"/>
                    <a:pt x="43" y="80"/>
                  </a:cubicBezTo>
                  <a:lnTo>
                    <a:pt x="43" y="175"/>
                  </a:lnTo>
                  <a:lnTo>
                    <a:pt x="3" y="175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Freeform 470">
              <a:extLst>
                <a:ext uri="{FF2B5EF4-FFF2-40B4-BE49-F238E27FC236}">
                  <a16:creationId xmlns:a16="http://schemas.microsoft.com/office/drawing/2014/main" id="{F2984A60-C89A-4EFD-BAB3-C2ED682F1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736" y="6416671"/>
              <a:ext cx="15875" cy="88900"/>
            </a:xfrm>
            <a:custGeom>
              <a:avLst/>
              <a:gdLst>
                <a:gd name="T0" fmla="*/ 0 w 43"/>
                <a:gd name="T1" fmla="*/ 0 h 245"/>
                <a:gd name="T2" fmla="*/ 15506 w 43"/>
                <a:gd name="T3" fmla="*/ 0 h 245"/>
                <a:gd name="T4" fmla="*/ 15506 w 43"/>
                <a:gd name="T5" fmla="*/ 14514 h 245"/>
                <a:gd name="T6" fmla="*/ 0 w 43"/>
                <a:gd name="T7" fmla="*/ 14514 h 245"/>
                <a:gd name="T8" fmla="*/ 0 w 43"/>
                <a:gd name="T9" fmla="*/ 0 h 245"/>
                <a:gd name="T10" fmla="*/ 0 w 43"/>
                <a:gd name="T11" fmla="*/ 26126 h 245"/>
                <a:gd name="T12" fmla="*/ 14398 w 43"/>
                <a:gd name="T13" fmla="*/ 26126 h 245"/>
                <a:gd name="T14" fmla="*/ 14398 w 43"/>
                <a:gd name="T15" fmla="*/ 88537 h 245"/>
                <a:gd name="T16" fmla="*/ 0 w 43"/>
                <a:gd name="T17" fmla="*/ 88537 h 245"/>
                <a:gd name="T18" fmla="*/ 0 w 43"/>
                <a:gd name="T19" fmla="*/ 26126 h 2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" h="245">
                  <a:moveTo>
                    <a:pt x="0" y="0"/>
                  </a:moveTo>
                  <a:lnTo>
                    <a:pt x="42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0" y="0"/>
                  </a:lnTo>
                  <a:close/>
                  <a:moveTo>
                    <a:pt x="0" y="72"/>
                  </a:moveTo>
                  <a:lnTo>
                    <a:pt x="39" y="72"/>
                  </a:lnTo>
                  <a:lnTo>
                    <a:pt x="39" y="244"/>
                  </a:lnTo>
                  <a:lnTo>
                    <a:pt x="0" y="244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Freeform 471">
              <a:extLst>
                <a:ext uri="{FF2B5EF4-FFF2-40B4-BE49-F238E27FC236}">
                  <a16:creationId xmlns:a16="http://schemas.microsoft.com/office/drawing/2014/main" id="{DA74B570-5DB2-4EC4-88E4-0E807C06D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136" y="6440484"/>
              <a:ext cx="42863" cy="65087"/>
            </a:xfrm>
            <a:custGeom>
              <a:avLst/>
              <a:gdLst>
                <a:gd name="T0" fmla="*/ 42500 w 118"/>
                <a:gd name="T1" fmla="*/ 61851 h 181"/>
                <a:gd name="T2" fmla="*/ 27970 w 118"/>
                <a:gd name="T3" fmla="*/ 64727 h 181"/>
                <a:gd name="T4" fmla="*/ 0 w 118"/>
                <a:gd name="T5" fmla="*/ 32364 h 181"/>
                <a:gd name="T6" fmla="*/ 29060 w 118"/>
                <a:gd name="T7" fmla="*/ 0 h 181"/>
                <a:gd name="T8" fmla="*/ 41410 w 118"/>
                <a:gd name="T9" fmla="*/ 2877 h 181"/>
                <a:gd name="T10" fmla="*/ 40320 w 118"/>
                <a:gd name="T11" fmla="*/ 14384 h 181"/>
                <a:gd name="T12" fmla="*/ 29786 w 118"/>
                <a:gd name="T13" fmla="*/ 11507 h 181"/>
                <a:gd name="T14" fmla="*/ 14530 w 118"/>
                <a:gd name="T15" fmla="*/ 32364 h 181"/>
                <a:gd name="T16" fmla="*/ 30876 w 118"/>
                <a:gd name="T17" fmla="*/ 53220 h 181"/>
                <a:gd name="T18" fmla="*/ 41410 w 118"/>
                <a:gd name="T19" fmla="*/ 50344 h 181"/>
                <a:gd name="T20" fmla="*/ 42500 w 118"/>
                <a:gd name="T21" fmla="*/ 61851 h 1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8" h="181">
                  <a:moveTo>
                    <a:pt x="117" y="172"/>
                  </a:moveTo>
                  <a:cubicBezTo>
                    <a:pt x="106" y="175"/>
                    <a:pt x="93" y="180"/>
                    <a:pt x="77" y="180"/>
                  </a:cubicBezTo>
                  <a:cubicBezTo>
                    <a:pt x="21" y="180"/>
                    <a:pt x="0" y="140"/>
                    <a:pt x="0" y="90"/>
                  </a:cubicBezTo>
                  <a:cubicBezTo>
                    <a:pt x="0" y="40"/>
                    <a:pt x="24" y="0"/>
                    <a:pt x="80" y="0"/>
                  </a:cubicBezTo>
                  <a:cubicBezTo>
                    <a:pt x="93" y="0"/>
                    <a:pt x="106" y="5"/>
                    <a:pt x="114" y="8"/>
                  </a:cubicBezTo>
                  <a:lnTo>
                    <a:pt x="111" y="40"/>
                  </a:lnTo>
                  <a:cubicBezTo>
                    <a:pt x="103" y="37"/>
                    <a:pt x="95" y="32"/>
                    <a:pt x="82" y="32"/>
                  </a:cubicBezTo>
                  <a:cubicBezTo>
                    <a:pt x="53" y="32"/>
                    <a:pt x="40" y="53"/>
                    <a:pt x="40" y="90"/>
                  </a:cubicBezTo>
                  <a:cubicBezTo>
                    <a:pt x="40" y="122"/>
                    <a:pt x="56" y="148"/>
                    <a:pt x="85" y="148"/>
                  </a:cubicBezTo>
                  <a:cubicBezTo>
                    <a:pt x="95" y="148"/>
                    <a:pt x="109" y="143"/>
                    <a:pt x="114" y="140"/>
                  </a:cubicBezTo>
                  <a:lnTo>
                    <a:pt x="117" y="17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Freeform 472">
              <a:extLst>
                <a:ext uri="{FF2B5EF4-FFF2-40B4-BE49-F238E27FC236}">
                  <a16:creationId xmlns:a16="http://schemas.microsoft.com/office/drawing/2014/main" id="{307DDA85-C1BF-45A6-8621-71DB9DD4B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3174" y="6440484"/>
              <a:ext cx="49212" cy="65087"/>
            </a:xfrm>
            <a:custGeom>
              <a:avLst/>
              <a:gdLst>
                <a:gd name="T0" fmla="*/ 6419 w 138"/>
                <a:gd name="T1" fmla="*/ 4727 h 179"/>
                <a:gd name="T2" fmla="*/ 25319 w 138"/>
                <a:gd name="T3" fmla="*/ 0 h 179"/>
                <a:gd name="T4" fmla="*/ 48142 w 138"/>
                <a:gd name="T5" fmla="*/ 25089 h 179"/>
                <a:gd name="T6" fmla="*/ 48142 w 138"/>
                <a:gd name="T7" fmla="*/ 51997 h 179"/>
                <a:gd name="T8" fmla="*/ 48855 w 138"/>
                <a:gd name="T9" fmla="*/ 63633 h 179"/>
                <a:gd name="T10" fmla="*/ 35661 w 138"/>
                <a:gd name="T11" fmla="*/ 63633 h 179"/>
                <a:gd name="T12" fmla="*/ 34948 w 138"/>
                <a:gd name="T13" fmla="*/ 54906 h 179"/>
                <a:gd name="T14" fmla="*/ 17830 w 138"/>
                <a:gd name="T15" fmla="*/ 64723 h 179"/>
                <a:gd name="T16" fmla="*/ 0 w 138"/>
                <a:gd name="T17" fmla="*/ 46179 h 179"/>
                <a:gd name="T18" fmla="*/ 31025 w 138"/>
                <a:gd name="T19" fmla="*/ 25089 h 179"/>
                <a:gd name="T20" fmla="*/ 33878 w 138"/>
                <a:gd name="T21" fmla="*/ 25089 h 179"/>
                <a:gd name="T22" fmla="*/ 33878 w 138"/>
                <a:gd name="T23" fmla="*/ 23271 h 179"/>
                <a:gd name="T24" fmla="*/ 22466 w 138"/>
                <a:gd name="T25" fmla="*/ 11636 h 179"/>
                <a:gd name="T26" fmla="*/ 6419 w 138"/>
                <a:gd name="T27" fmla="*/ 17453 h 179"/>
                <a:gd name="T28" fmla="*/ 6419 w 138"/>
                <a:gd name="T29" fmla="*/ 4727 h 179"/>
                <a:gd name="T30" fmla="*/ 33878 w 138"/>
                <a:gd name="T31" fmla="*/ 33816 h 179"/>
                <a:gd name="T32" fmla="*/ 13908 w 138"/>
                <a:gd name="T33" fmla="*/ 45452 h 179"/>
                <a:gd name="T34" fmla="*/ 23536 w 138"/>
                <a:gd name="T35" fmla="*/ 54906 h 179"/>
                <a:gd name="T36" fmla="*/ 34948 w 138"/>
                <a:gd name="T37" fmla="*/ 36725 h 179"/>
                <a:gd name="T38" fmla="*/ 34948 w 138"/>
                <a:gd name="T39" fmla="*/ 33816 h 179"/>
                <a:gd name="T40" fmla="*/ 33878 w 138"/>
                <a:gd name="T41" fmla="*/ 33816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8" h="179">
                  <a:moveTo>
                    <a:pt x="18" y="13"/>
                  </a:moveTo>
                  <a:cubicBezTo>
                    <a:pt x="29" y="8"/>
                    <a:pt x="45" y="0"/>
                    <a:pt x="71" y="0"/>
                  </a:cubicBezTo>
                  <a:cubicBezTo>
                    <a:pt x="121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7" y="175"/>
                  </a:cubicBezTo>
                  <a:lnTo>
                    <a:pt x="100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4"/>
                    <a:pt x="74" y="178"/>
                    <a:pt x="50" y="178"/>
                  </a:cubicBezTo>
                  <a:cubicBezTo>
                    <a:pt x="23" y="178"/>
                    <a:pt x="0" y="159"/>
                    <a:pt x="0" y="127"/>
                  </a:cubicBezTo>
                  <a:cubicBezTo>
                    <a:pt x="0" y="80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3" y="32"/>
                  </a:cubicBezTo>
                  <a:cubicBezTo>
                    <a:pt x="42" y="32"/>
                    <a:pt x="26" y="42"/>
                    <a:pt x="18" y="48"/>
                  </a:cubicBezTo>
                  <a:lnTo>
                    <a:pt x="18" y="13"/>
                  </a:lnTo>
                  <a:close/>
                  <a:moveTo>
                    <a:pt x="95" y="93"/>
                  </a:moveTo>
                  <a:cubicBezTo>
                    <a:pt x="61" y="93"/>
                    <a:pt x="39" y="101"/>
                    <a:pt x="39" y="125"/>
                  </a:cubicBezTo>
                  <a:cubicBezTo>
                    <a:pt x="39" y="140"/>
                    <a:pt x="50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Freeform 473">
              <a:extLst>
                <a:ext uri="{FF2B5EF4-FFF2-40B4-BE49-F238E27FC236}">
                  <a16:creationId xmlns:a16="http://schemas.microsoft.com/office/drawing/2014/main" id="{11900F68-D28C-43E8-923D-A7EB367D9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911" y="6440484"/>
              <a:ext cx="47625" cy="63500"/>
            </a:xfrm>
            <a:custGeom>
              <a:avLst/>
              <a:gdLst>
                <a:gd name="T0" fmla="*/ 716 w 133"/>
                <a:gd name="T1" fmla="*/ 11545 h 176"/>
                <a:gd name="T2" fmla="*/ 716 w 133"/>
                <a:gd name="T3" fmla="*/ 1082 h 176"/>
                <a:gd name="T4" fmla="*/ 13965 w 133"/>
                <a:gd name="T5" fmla="*/ 1082 h 176"/>
                <a:gd name="T6" fmla="*/ 13965 w 133"/>
                <a:gd name="T7" fmla="*/ 10463 h 176"/>
                <a:gd name="T8" fmla="*/ 13965 w 133"/>
                <a:gd name="T9" fmla="*/ 10463 h 176"/>
                <a:gd name="T10" fmla="*/ 13965 w 133"/>
                <a:gd name="T11" fmla="*/ 10463 h 176"/>
                <a:gd name="T12" fmla="*/ 30437 w 133"/>
                <a:gd name="T13" fmla="*/ 0 h 176"/>
                <a:gd name="T14" fmla="*/ 47267 w 133"/>
                <a:gd name="T15" fmla="*/ 23091 h 176"/>
                <a:gd name="T16" fmla="*/ 47267 w 133"/>
                <a:gd name="T17" fmla="*/ 63139 h 176"/>
                <a:gd name="T18" fmla="*/ 32944 w 133"/>
                <a:gd name="T19" fmla="*/ 63139 h 176"/>
                <a:gd name="T20" fmla="*/ 32944 w 133"/>
                <a:gd name="T21" fmla="*/ 25977 h 176"/>
                <a:gd name="T22" fmla="*/ 24708 w 133"/>
                <a:gd name="T23" fmla="*/ 12628 h 176"/>
                <a:gd name="T24" fmla="*/ 13965 w 133"/>
                <a:gd name="T25" fmla="*/ 26699 h 176"/>
                <a:gd name="T26" fmla="*/ 13965 w 133"/>
                <a:gd name="T27" fmla="*/ 63139 h 176"/>
                <a:gd name="T28" fmla="*/ 0 w 133"/>
                <a:gd name="T29" fmla="*/ 63139 h 176"/>
                <a:gd name="T30" fmla="*/ 716 w 133"/>
                <a:gd name="T31" fmla="*/ 11545 h 1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3" h="176">
                  <a:moveTo>
                    <a:pt x="2" y="32"/>
                  </a:moveTo>
                  <a:cubicBezTo>
                    <a:pt x="2" y="21"/>
                    <a:pt x="2" y="11"/>
                    <a:pt x="2" y="3"/>
                  </a:cubicBezTo>
                  <a:lnTo>
                    <a:pt x="39" y="3"/>
                  </a:lnTo>
                  <a:cubicBezTo>
                    <a:pt x="39" y="11"/>
                    <a:pt x="39" y="21"/>
                    <a:pt x="39" y="29"/>
                  </a:cubicBezTo>
                  <a:cubicBezTo>
                    <a:pt x="45" y="19"/>
                    <a:pt x="55" y="0"/>
                    <a:pt x="85" y="0"/>
                  </a:cubicBezTo>
                  <a:cubicBezTo>
                    <a:pt x="122" y="0"/>
                    <a:pt x="132" y="29"/>
                    <a:pt x="132" y="64"/>
                  </a:cubicBezTo>
                  <a:lnTo>
                    <a:pt x="132" y="175"/>
                  </a:lnTo>
                  <a:lnTo>
                    <a:pt x="92" y="175"/>
                  </a:lnTo>
                  <a:lnTo>
                    <a:pt x="92" y="72"/>
                  </a:lnTo>
                  <a:cubicBezTo>
                    <a:pt x="92" y="45"/>
                    <a:pt x="87" y="35"/>
                    <a:pt x="69" y="35"/>
                  </a:cubicBezTo>
                  <a:cubicBezTo>
                    <a:pt x="47" y="35"/>
                    <a:pt x="39" y="53"/>
                    <a:pt x="39" y="74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2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Freeform 474">
              <a:extLst>
                <a:ext uri="{FF2B5EF4-FFF2-40B4-BE49-F238E27FC236}">
                  <a16:creationId xmlns:a16="http://schemas.microsoft.com/office/drawing/2014/main" id="{CBD80877-CD67-4335-8EF6-39AA796C8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5886" y="6440484"/>
              <a:ext cx="50800" cy="65087"/>
            </a:xfrm>
            <a:custGeom>
              <a:avLst/>
              <a:gdLst>
                <a:gd name="T0" fmla="*/ 6944 w 139"/>
                <a:gd name="T1" fmla="*/ 4727 h 179"/>
                <a:gd name="T2" fmla="*/ 26314 w 139"/>
                <a:gd name="T3" fmla="*/ 0 h 179"/>
                <a:gd name="T4" fmla="*/ 49338 w 139"/>
                <a:gd name="T5" fmla="*/ 25089 h 179"/>
                <a:gd name="T6" fmla="*/ 49338 w 139"/>
                <a:gd name="T7" fmla="*/ 51997 h 179"/>
                <a:gd name="T8" fmla="*/ 50435 w 139"/>
                <a:gd name="T9" fmla="*/ 63633 h 179"/>
                <a:gd name="T10" fmla="*/ 36912 w 139"/>
                <a:gd name="T11" fmla="*/ 63633 h 179"/>
                <a:gd name="T12" fmla="*/ 35816 w 139"/>
                <a:gd name="T13" fmla="*/ 54906 h 179"/>
                <a:gd name="T14" fmla="*/ 18639 w 139"/>
                <a:gd name="T15" fmla="*/ 64723 h 179"/>
                <a:gd name="T16" fmla="*/ 0 w 139"/>
                <a:gd name="T17" fmla="*/ 46179 h 179"/>
                <a:gd name="T18" fmla="*/ 32161 w 139"/>
                <a:gd name="T19" fmla="*/ 25089 h 179"/>
                <a:gd name="T20" fmla="*/ 35085 w 139"/>
                <a:gd name="T21" fmla="*/ 25089 h 179"/>
                <a:gd name="T22" fmla="*/ 35085 w 139"/>
                <a:gd name="T23" fmla="*/ 23271 h 179"/>
                <a:gd name="T24" fmla="*/ 23390 w 139"/>
                <a:gd name="T25" fmla="*/ 11636 h 179"/>
                <a:gd name="T26" fmla="*/ 6944 w 139"/>
                <a:gd name="T27" fmla="*/ 17453 h 179"/>
                <a:gd name="T28" fmla="*/ 6944 w 139"/>
                <a:gd name="T29" fmla="*/ 4727 h 179"/>
                <a:gd name="T30" fmla="*/ 35085 w 139"/>
                <a:gd name="T31" fmla="*/ 33816 h 179"/>
                <a:gd name="T32" fmla="*/ 14619 w 139"/>
                <a:gd name="T33" fmla="*/ 45452 h 179"/>
                <a:gd name="T34" fmla="*/ 24486 w 139"/>
                <a:gd name="T35" fmla="*/ 54906 h 179"/>
                <a:gd name="T36" fmla="*/ 35816 w 139"/>
                <a:gd name="T37" fmla="*/ 36725 h 179"/>
                <a:gd name="T38" fmla="*/ 35816 w 139"/>
                <a:gd name="T39" fmla="*/ 33816 h 179"/>
                <a:gd name="T40" fmla="*/ 35085 w 139"/>
                <a:gd name="T41" fmla="*/ 33816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79">
                  <a:moveTo>
                    <a:pt x="19" y="13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4"/>
                    <a:pt x="75" y="178"/>
                    <a:pt x="51" y="178"/>
                  </a:cubicBezTo>
                  <a:cubicBezTo>
                    <a:pt x="24" y="178"/>
                    <a:pt x="0" y="159"/>
                    <a:pt x="0" y="127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2"/>
                    <a:pt x="19" y="48"/>
                  </a:cubicBezTo>
                  <a:lnTo>
                    <a:pt x="19" y="13"/>
                  </a:lnTo>
                  <a:close/>
                  <a:moveTo>
                    <a:pt x="96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0"/>
                    <a:pt x="51" y="151"/>
                    <a:pt x="67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6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Freeform 475">
              <a:extLst>
                <a:ext uri="{FF2B5EF4-FFF2-40B4-BE49-F238E27FC236}">
                  <a16:creationId xmlns:a16="http://schemas.microsoft.com/office/drawing/2014/main" id="{2A515B04-8290-4983-9F6D-FAF83A72F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536" y="6519859"/>
              <a:ext cx="50800" cy="93662"/>
            </a:xfrm>
            <a:custGeom>
              <a:avLst/>
              <a:gdLst>
                <a:gd name="T0" fmla="*/ 50435 w 139"/>
                <a:gd name="T1" fmla="*/ 1089 h 258"/>
                <a:gd name="T2" fmla="*/ 50435 w 139"/>
                <a:gd name="T3" fmla="*/ 81682 h 258"/>
                <a:gd name="T4" fmla="*/ 50435 w 139"/>
                <a:gd name="T5" fmla="*/ 92210 h 258"/>
                <a:gd name="T6" fmla="*/ 38009 w 139"/>
                <a:gd name="T7" fmla="*/ 92210 h 258"/>
                <a:gd name="T8" fmla="*/ 38009 w 139"/>
                <a:gd name="T9" fmla="*/ 82771 h 258"/>
                <a:gd name="T10" fmla="*/ 21563 w 139"/>
                <a:gd name="T11" fmla="*/ 93299 h 258"/>
                <a:gd name="T12" fmla="*/ 0 w 139"/>
                <a:gd name="T13" fmla="*/ 60626 h 258"/>
                <a:gd name="T14" fmla="*/ 21563 w 139"/>
                <a:gd name="T15" fmla="*/ 27953 h 258"/>
                <a:gd name="T16" fmla="*/ 36912 w 139"/>
                <a:gd name="T17" fmla="*/ 37755 h 258"/>
                <a:gd name="T18" fmla="*/ 36912 w 139"/>
                <a:gd name="T19" fmla="*/ 0 h 258"/>
                <a:gd name="T20" fmla="*/ 50435 w 139"/>
                <a:gd name="T21" fmla="*/ 1089 h 258"/>
                <a:gd name="T22" fmla="*/ 35816 w 139"/>
                <a:gd name="T23" fmla="*/ 60626 h 258"/>
                <a:gd name="T24" fmla="*/ 24121 w 139"/>
                <a:gd name="T25" fmla="*/ 39570 h 258"/>
                <a:gd name="T26" fmla="*/ 13522 w 139"/>
                <a:gd name="T27" fmla="*/ 60626 h 258"/>
                <a:gd name="T28" fmla="*/ 24121 w 139"/>
                <a:gd name="T29" fmla="*/ 81682 h 258"/>
                <a:gd name="T30" fmla="*/ 35816 w 139"/>
                <a:gd name="T31" fmla="*/ 60626 h 2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9" h="258">
                  <a:moveTo>
                    <a:pt x="138" y="3"/>
                  </a:moveTo>
                  <a:lnTo>
                    <a:pt x="138" y="225"/>
                  </a:lnTo>
                  <a:lnTo>
                    <a:pt x="138" y="254"/>
                  </a:lnTo>
                  <a:lnTo>
                    <a:pt x="104" y="254"/>
                  </a:lnTo>
                  <a:lnTo>
                    <a:pt x="104" y="228"/>
                  </a:lnTo>
                  <a:cubicBezTo>
                    <a:pt x="98" y="244"/>
                    <a:pt x="85" y="257"/>
                    <a:pt x="59" y="257"/>
                  </a:cubicBezTo>
                  <a:cubicBezTo>
                    <a:pt x="16" y="257"/>
                    <a:pt x="0" y="217"/>
                    <a:pt x="0" y="167"/>
                  </a:cubicBezTo>
                  <a:cubicBezTo>
                    <a:pt x="0" y="111"/>
                    <a:pt x="21" y="77"/>
                    <a:pt x="59" y="77"/>
                  </a:cubicBezTo>
                  <a:cubicBezTo>
                    <a:pt x="82" y="77"/>
                    <a:pt x="96" y="90"/>
                    <a:pt x="101" y="104"/>
                  </a:cubicBezTo>
                  <a:lnTo>
                    <a:pt x="101" y="0"/>
                  </a:lnTo>
                  <a:lnTo>
                    <a:pt x="138" y="3"/>
                  </a:lnTo>
                  <a:close/>
                  <a:moveTo>
                    <a:pt x="98" y="167"/>
                  </a:moveTo>
                  <a:cubicBezTo>
                    <a:pt x="98" y="133"/>
                    <a:pt x="90" y="109"/>
                    <a:pt x="66" y="109"/>
                  </a:cubicBezTo>
                  <a:cubicBezTo>
                    <a:pt x="45" y="109"/>
                    <a:pt x="37" y="130"/>
                    <a:pt x="37" y="167"/>
                  </a:cubicBezTo>
                  <a:cubicBezTo>
                    <a:pt x="37" y="204"/>
                    <a:pt x="45" y="225"/>
                    <a:pt x="66" y="225"/>
                  </a:cubicBezTo>
                  <a:cubicBezTo>
                    <a:pt x="90" y="225"/>
                    <a:pt x="98" y="199"/>
                    <a:pt x="98" y="1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Freeform 476">
              <a:extLst>
                <a:ext uri="{FF2B5EF4-FFF2-40B4-BE49-F238E27FC236}">
                  <a16:creationId xmlns:a16="http://schemas.microsoft.com/office/drawing/2014/main" id="{CEE5440B-167E-414D-89CA-AD7924B6BC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3274" y="6546846"/>
              <a:ext cx="50800" cy="63500"/>
            </a:xfrm>
            <a:custGeom>
              <a:avLst/>
              <a:gdLst>
                <a:gd name="T0" fmla="*/ 6578 w 139"/>
                <a:gd name="T1" fmla="*/ 4638 h 178"/>
                <a:gd name="T2" fmla="*/ 25948 w 139"/>
                <a:gd name="T3" fmla="*/ 0 h 178"/>
                <a:gd name="T4" fmla="*/ 49338 w 139"/>
                <a:gd name="T5" fmla="*/ 24615 h 178"/>
                <a:gd name="T6" fmla="*/ 49338 w 139"/>
                <a:gd name="T7" fmla="*/ 51014 h 178"/>
                <a:gd name="T8" fmla="*/ 50435 w 139"/>
                <a:gd name="T9" fmla="*/ 62430 h 178"/>
                <a:gd name="T10" fmla="*/ 36547 w 139"/>
                <a:gd name="T11" fmla="*/ 62430 h 178"/>
                <a:gd name="T12" fmla="*/ 35816 w 139"/>
                <a:gd name="T13" fmla="*/ 53868 h 178"/>
                <a:gd name="T14" fmla="*/ 18273 w 139"/>
                <a:gd name="T15" fmla="*/ 63143 h 178"/>
                <a:gd name="T16" fmla="*/ 0 w 139"/>
                <a:gd name="T17" fmla="*/ 45306 h 178"/>
                <a:gd name="T18" fmla="*/ 31796 w 139"/>
                <a:gd name="T19" fmla="*/ 24615 h 178"/>
                <a:gd name="T20" fmla="*/ 34719 w 139"/>
                <a:gd name="T21" fmla="*/ 24615 h 178"/>
                <a:gd name="T22" fmla="*/ 34719 w 139"/>
                <a:gd name="T23" fmla="*/ 22831 h 178"/>
                <a:gd name="T24" fmla="*/ 23024 w 139"/>
                <a:gd name="T25" fmla="*/ 11416 h 178"/>
                <a:gd name="T26" fmla="*/ 6578 w 139"/>
                <a:gd name="T27" fmla="*/ 17124 h 178"/>
                <a:gd name="T28" fmla="*/ 6578 w 139"/>
                <a:gd name="T29" fmla="*/ 4638 h 178"/>
                <a:gd name="T30" fmla="*/ 33623 w 139"/>
                <a:gd name="T31" fmla="*/ 33177 h 178"/>
                <a:gd name="T32" fmla="*/ 13522 w 139"/>
                <a:gd name="T33" fmla="*/ 44236 h 178"/>
                <a:gd name="T34" fmla="*/ 23024 w 139"/>
                <a:gd name="T35" fmla="*/ 53868 h 178"/>
                <a:gd name="T36" fmla="*/ 34719 w 139"/>
                <a:gd name="T37" fmla="*/ 36031 h 178"/>
                <a:gd name="T38" fmla="*/ 34719 w 139"/>
                <a:gd name="T39" fmla="*/ 33177 h 178"/>
                <a:gd name="T40" fmla="*/ 33623 w 139"/>
                <a:gd name="T41" fmla="*/ 33177 h 1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78">
                  <a:moveTo>
                    <a:pt x="18" y="13"/>
                  </a:moveTo>
                  <a:cubicBezTo>
                    <a:pt x="29" y="8"/>
                    <a:pt x="45" y="0"/>
                    <a:pt x="71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0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4"/>
                    <a:pt x="74" y="177"/>
                    <a:pt x="50" y="177"/>
                  </a:cubicBezTo>
                  <a:cubicBezTo>
                    <a:pt x="24" y="177"/>
                    <a:pt x="0" y="159"/>
                    <a:pt x="0" y="127"/>
                  </a:cubicBezTo>
                  <a:cubicBezTo>
                    <a:pt x="0" y="79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3" y="32"/>
                  </a:cubicBezTo>
                  <a:cubicBezTo>
                    <a:pt x="42" y="32"/>
                    <a:pt x="26" y="42"/>
                    <a:pt x="18" y="48"/>
                  </a:cubicBezTo>
                  <a:lnTo>
                    <a:pt x="18" y="13"/>
                  </a:lnTo>
                  <a:close/>
                  <a:moveTo>
                    <a:pt x="92" y="93"/>
                  </a:moveTo>
                  <a:cubicBezTo>
                    <a:pt x="58" y="93"/>
                    <a:pt x="37" y="101"/>
                    <a:pt x="37" y="124"/>
                  </a:cubicBezTo>
                  <a:cubicBezTo>
                    <a:pt x="37" y="140"/>
                    <a:pt x="47" y="151"/>
                    <a:pt x="63" y="151"/>
                  </a:cubicBezTo>
                  <a:cubicBezTo>
                    <a:pt x="87" y="151"/>
                    <a:pt x="95" y="132"/>
                    <a:pt x="95" y="101"/>
                  </a:cubicBezTo>
                  <a:lnTo>
                    <a:pt x="95" y="93"/>
                  </a:lnTo>
                  <a:lnTo>
                    <a:pt x="92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Freeform 477">
              <a:extLst>
                <a:ext uri="{FF2B5EF4-FFF2-40B4-BE49-F238E27FC236}">
                  <a16:creationId xmlns:a16="http://schemas.microsoft.com/office/drawing/2014/main" id="{2809B908-C3B4-4747-BA56-E52A238BD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0586" y="6524621"/>
              <a:ext cx="47625" cy="87313"/>
            </a:xfrm>
            <a:custGeom>
              <a:avLst/>
              <a:gdLst>
                <a:gd name="T0" fmla="*/ 1818 w 131"/>
                <a:gd name="T1" fmla="*/ 69995 h 242"/>
                <a:gd name="T2" fmla="*/ 19268 w 131"/>
                <a:gd name="T3" fmla="*/ 74685 h 242"/>
                <a:gd name="T4" fmla="*/ 31629 w 131"/>
                <a:gd name="T5" fmla="*/ 62418 h 242"/>
                <a:gd name="T6" fmla="*/ 21086 w 131"/>
                <a:gd name="T7" fmla="*/ 49790 h 242"/>
                <a:gd name="T8" fmla="*/ 13451 w 131"/>
                <a:gd name="T9" fmla="*/ 45100 h 242"/>
                <a:gd name="T10" fmla="*/ 0 w 131"/>
                <a:gd name="T11" fmla="*/ 23091 h 242"/>
                <a:gd name="T12" fmla="*/ 25812 w 131"/>
                <a:gd name="T13" fmla="*/ 0 h 242"/>
                <a:gd name="T14" fmla="*/ 43262 w 131"/>
                <a:gd name="T15" fmla="*/ 2886 h 242"/>
                <a:gd name="T16" fmla="*/ 42172 w 131"/>
                <a:gd name="T17" fmla="*/ 16597 h 242"/>
                <a:gd name="T18" fmla="*/ 26903 w 131"/>
                <a:gd name="T19" fmla="*/ 12628 h 242"/>
                <a:gd name="T20" fmla="*/ 15269 w 131"/>
                <a:gd name="T21" fmla="*/ 22009 h 242"/>
                <a:gd name="T22" fmla="*/ 23994 w 131"/>
                <a:gd name="T23" fmla="*/ 33554 h 242"/>
                <a:gd name="T24" fmla="*/ 32719 w 131"/>
                <a:gd name="T25" fmla="*/ 38245 h 242"/>
                <a:gd name="T26" fmla="*/ 47261 w 131"/>
                <a:gd name="T27" fmla="*/ 61336 h 242"/>
                <a:gd name="T28" fmla="*/ 19995 w 131"/>
                <a:gd name="T29" fmla="*/ 86952 h 242"/>
                <a:gd name="T30" fmla="*/ 1818 w 131"/>
                <a:gd name="T31" fmla="*/ 83344 h 242"/>
                <a:gd name="T32" fmla="*/ 1818 w 131"/>
                <a:gd name="T33" fmla="*/ 69995 h 2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1" h="242">
                  <a:moveTo>
                    <a:pt x="5" y="194"/>
                  </a:moveTo>
                  <a:cubicBezTo>
                    <a:pt x="13" y="199"/>
                    <a:pt x="32" y="207"/>
                    <a:pt x="53" y="207"/>
                  </a:cubicBezTo>
                  <a:cubicBezTo>
                    <a:pt x="71" y="207"/>
                    <a:pt x="87" y="196"/>
                    <a:pt x="87" y="173"/>
                  </a:cubicBezTo>
                  <a:cubicBezTo>
                    <a:pt x="87" y="157"/>
                    <a:pt x="77" y="149"/>
                    <a:pt x="58" y="138"/>
                  </a:cubicBezTo>
                  <a:lnTo>
                    <a:pt x="37" y="125"/>
                  </a:lnTo>
                  <a:cubicBezTo>
                    <a:pt x="16" y="112"/>
                    <a:pt x="0" y="93"/>
                    <a:pt x="0" y="64"/>
                  </a:cubicBezTo>
                  <a:cubicBezTo>
                    <a:pt x="0" y="22"/>
                    <a:pt x="34" y="0"/>
                    <a:pt x="71" y="0"/>
                  </a:cubicBezTo>
                  <a:cubicBezTo>
                    <a:pt x="95" y="0"/>
                    <a:pt x="111" y="6"/>
                    <a:pt x="119" y="8"/>
                  </a:cubicBezTo>
                  <a:lnTo>
                    <a:pt x="116" y="46"/>
                  </a:lnTo>
                  <a:cubicBezTo>
                    <a:pt x="106" y="40"/>
                    <a:pt x="92" y="35"/>
                    <a:pt x="74" y="35"/>
                  </a:cubicBezTo>
                  <a:cubicBezTo>
                    <a:pt x="53" y="35"/>
                    <a:pt x="42" y="46"/>
                    <a:pt x="42" y="61"/>
                  </a:cubicBezTo>
                  <a:cubicBezTo>
                    <a:pt x="42" y="80"/>
                    <a:pt x="53" y="85"/>
                    <a:pt x="66" y="93"/>
                  </a:cubicBezTo>
                  <a:lnTo>
                    <a:pt x="90" y="106"/>
                  </a:lnTo>
                  <a:cubicBezTo>
                    <a:pt x="116" y="122"/>
                    <a:pt x="130" y="136"/>
                    <a:pt x="130" y="170"/>
                  </a:cubicBezTo>
                  <a:cubicBezTo>
                    <a:pt x="130" y="218"/>
                    <a:pt x="98" y="241"/>
                    <a:pt x="55" y="241"/>
                  </a:cubicBezTo>
                  <a:cubicBezTo>
                    <a:pt x="32" y="241"/>
                    <a:pt x="16" y="239"/>
                    <a:pt x="5" y="231"/>
                  </a:cubicBezTo>
                  <a:lnTo>
                    <a:pt x="5" y="19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Freeform 478">
              <a:extLst>
                <a:ext uri="{FF2B5EF4-FFF2-40B4-BE49-F238E27FC236}">
                  <a16:creationId xmlns:a16="http://schemas.microsoft.com/office/drawing/2014/main" id="{95A27611-B9B8-4193-9B87-466BEA9CA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2974" y="6546846"/>
              <a:ext cx="50800" cy="63500"/>
            </a:xfrm>
            <a:custGeom>
              <a:avLst/>
              <a:gdLst>
                <a:gd name="T0" fmla="*/ 6944 w 139"/>
                <a:gd name="T1" fmla="*/ 4638 h 178"/>
                <a:gd name="T2" fmla="*/ 26314 w 139"/>
                <a:gd name="T3" fmla="*/ 0 h 178"/>
                <a:gd name="T4" fmla="*/ 49338 w 139"/>
                <a:gd name="T5" fmla="*/ 24615 h 178"/>
                <a:gd name="T6" fmla="*/ 49338 w 139"/>
                <a:gd name="T7" fmla="*/ 51014 h 178"/>
                <a:gd name="T8" fmla="*/ 50435 w 139"/>
                <a:gd name="T9" fmla="*/ 62430 h 178"/>
                <a:gd name="T10" fmla="*/ 36912 w 139"/>
                <a:gd name="T11" fmla="*/ 62430 h 178"/>
                <a:gd name="T12" fmla="*/ 35816 w 139"/>
                <a:gd name="T13" fmla="*/ 53868 h 178"/>
                <a:gd name="T14" fmla="*/ 18273 w 139"/>
                <a:gd name="T15" fmla="*/ 63143 h 178"/>
                <a:gd name="T16" fmla="*/ 0 w 139"/>
                <a:gd name="T17" fmla="*/ 45306 h 178"/>
                <a:gd name="T18" fmla="*/ 31796 w 139"/>
                <a:gd name="T19" fmla="*/ 24615 h 178"/>
                <a:gd name="T20" fmla="*/ 34719 w 139"/>
                <a:gd name="T21" fmla="*/ 24615 h 178"/>
                <a:gd name="T22" fmla="*/ 34719 w 139"/>
                <a:gd name="T23" fmla="*/ 22831 h 178"/>
                <a:gd name="T24" fmla="*/ 23390 w 139"/>
                <a:gd name="T25" fmla="*/ 11416 h 178"/>
                <a:gd name="T26" fmla="*/ 6944 w 139"/>
                <a:gd name="T27" fmla="*/ 17124 h 178"/>
                <a:gd name="T28" fmla="*/ 6944 w 139"/>
                <a:gd name="T29" fmla="*/ 4638 h 178"/>
                <a:gd name="T30" fmla="*/ 34719 w 139"/>
                <a:gd name="T31" fmla="*/ 33177 h 178"/>
                <a:gd name="T32" fmla="*/ 14619 w 139"/>
                <a:gd name="T33" fmla="*/ 44236 h 178"/>
                <a:gd name="T34" fmla="*/ 24121 w 139"/>
                <a:gd name="T35" fmla="*/ 53868 h 178"/>
                <a:gd name="T36" fmla="*/ 35816 w 139"/>
                <a:gd name="T37" fmla="*/ 36031 h 178"/>
                <a:gd name="T38" fmla="*/ 35816 w 139"/>
                <a:gd name="T39" fmla="*/ 33177 h 178"/>
                <a:gd name="T40" fmla="*/ 34719 w 139"/>
                <a:gd name="T41" fmla="*/ 33177 h 1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78">
                  <a:moveTo>
                    <a:pt x="19" y="13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4"/>
                    <a:pt x="74" y="177"/>
                    <a:pt x="50" y="177"/>
                  </a:cubicBezTo>
                  <a:cubicBezTo>
                    <a:pt x="24" y="177"/>
                    <a:pt x="0" y="159"/>
                    <a:pt x="0" y="127"/>
                  </a:cubicBezTo>
                  <a:cubicBezTo>
                    <a:pt x="0" y="79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4" y="32"/>
                  </a:cubicBezTo>
                  <a:cubicBezTo>
                    <a:pt x="42" y="32"/>
                    <a:pt x="27" y="42"/>
                    <a:pt x="19" y="48"/>
                  </a:cubicBezTo>
                  <a:lnTo>
                    <a:pt x="19" y="13"/>
                  </a:lnTo>
                  <a:close/>
                  <a:moveTo>
                    <a:pt x="95" y="93"/>
                  </a:moveTo>
                  <a:cubicBezTo>
                    <a:pt x="61" y="93"/>
                    <a:pt x="40" y="101"/>
                    <a:pt x="40" y="124"/>
                  </a:cubicBezTo>
                  <a:cubicBezTo>
                    <a:pt x="40" y="140"/>
                    <a:pt x="50" y="151"/>
                    <a:pt x="66" y="151"/>
                  </a:cubicBezTo>
                  <a:cubicBezTo>
                    <a:pt x="90" y="151"/>
                    <a:pt x="98" y="132"/>
                    <a:pt x="98" y="101"/>
                  </a:cubicBezTo>
                  <a:lnTo>
                    <a:pt x="98" y="93"/>
                  </a:lnTo>
                  <a:lnTo>
                    <a:pt x="9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Freeform 479">
              <a:extLst>
                <a:ext uri="{FF2B5EF4-FFF2-40B4-BE49-F238E27FC236}">
                  <a16:creationId xmlns:a16="http://schemas.microsoft.com/office/drawing/2014/main" id="{73489C0C-E8EA-432E-B501-1319AB206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4886" y="6524621"/>
              <a:ext cx="46038" cy="88900"/>
            </a:xfrm>
            <a:custGeom>
              <a:avLst/>
              <a:gdLst>
                <a:gd name="T0" fmla="*/ 45684 w 130"/>
                <a:gd name="T1" fmla="*/ 76926 h 245"/>
                <a:gd name="T2" fmla="*/ 45684 w 130"/>
                <a:gd name="T3" fmla="*/ 87449 h 245"/>
                <a:gd name="T4" fmla="*/ 32581 w 130"/>
                <a:gd name="T5" fmla="*/ 87449 h 245"/>
                <a:gd name="T6" fmla="*/ 32581 w 130"/>
                <a:gd name="T7" fmla="*/ 78014 h 245"/>
                <a:gd name="T8" fmla="*/ 32581 w 130"/>
                <a:gd name="T9" fmla="*/ 78014 h 245"/>
                <a:gd name="T10" fmla="*/ 32581 w 130"/>
                <a:gd name="T11" fmla="*/ 78014 h 245"/>
                <a:gd name="T12" fmla="*/ 16645 w 130"/>
                <a:gd name="T13" fmla="*/ 88537 h 245"/>
                <a:gd name="T14" fmla="*/ 0 w 130"/>
                <a:gd name="T15" fmla="*/ 65677 h 245"/>
                <a:gd name="T16" fmla="*/ 0 w 130"/>
                <a:gd name="T17" fmla="*/ 25037 h 245"/>
                <a:gd name="T18" fmla="*/ 13811 w 130"/>
                <a:gd name="T19" fmla="*/ 25037 h 245"/>
                <a:gd name="T20" fmla="*/ 13811 w 130"/>
                <a:gd name="T21" fmla="*/ 62774 h 245"/>
                <a:gd name="T22" fmla="*/ 22311 w 130"/>
                <a:gd name="T23" fmla="*/ 76200 h 245"/>
                <a:gd name="T24" fmla="*/ 31872 w 130"/>
                <a:gd name="T25" fmla="*/ 60597 h 245"/>
                <a:gd name="T26" fmla="*/ 31872 w 130"/>
                <a:gd name="T27" fmla="*/ 25037 h 245"/>
                <a:gd name="T28" fmla="*/ 45684 w 130"/>
                <a:gd name="T29" fmla="*/ 25037 h 245"/>
                <a:gd name="T30" fmla="*/ 45684 w 130"/>
                <a:gd name="T31" fmla="*/ 76926 h 245"/>
                <a:gd name="T32" fmla="*/ 23373 w 130"/>
                <a:gd name="T33" fmla="*/ 0 h 245"/>
                <a:gd name="T34" fmla="*/ 36476 w 130"/>
                <a:gd name="T35" fmla="*/ 0 h 245"/>
                <a:gd name="T36" fmla="*/ 25144 w 130"/>
                <a:gd name="T37" fmla="*/ 17417 h 245"/>
                <a:gd name="T38" fmla="*/ 15936 w 130"/>
                <a:gd name="T39" fmla="*/ 17417 h 245"/>
                <a:gd name="T40" fmla="*/ 23373 w 130"/>
                <a:gd name="T41" fmla="*/ 0 h 2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0" h="245">
                  <a:moveTo>
                    <a:pt x="129" y="212"/>
                  </a:moveTo>
                  <a:cubicBezTo>
                    <a:pt x="129" y="223"/>
                    <a:pt x="129" y="234"/>
                    <a:pt x="129" y="241"/>
                  </a:cubicBezTo>
                  <a:lnTo>
                    <a:pt x="92" y="241"/>
                  </a:lnTo>
                  <a:cubicBezTo>
                    <a:pt x="92" y="234"/>
                    <a:pt x="92" y="223"/>
                    <a:pt x="92" y="215"/>
                  </a:cubicBezTo>
                  <a:cubicBezTo>
                    <a:pt x="84" y="228"/>
                    <a:pt x="74" y="244"/>
                    <a:pt x="47" y="244"/>
                  </a:cubicBezTo>
                  <a:cubicBezTo>
                    <a:pt x="10" y="244"/>
                    <a:pt x="0" y="215"/>
                    <a:pt x="0" y="181"/>
                  </a:cubicBezTo>
                  <a:lnTo>
                    <a:pt x="0" y="69"/>
                  </a:lnTo>
                  <a:lnTo>
                    <a:pt x="39" y="69"/>
                  </a:lnTo>
                  <a:lnTo>
                    <a:pt x="39" y="173"/>
                  </a:lnTo>
                  <a:cubicBezTo>
                    <a:pt x="39" y="199"/>
                    <a:pt x="47" y="210"/>
                    <a:pt x="63" y="210"/>
                  </a:cubicBezTo>
                  <a:cubicBezTo>
                    <a:pt x="84" y="210"/>
                    <a:pt x="90" y="188"/>
                    <a:pt x="90" y="167"/>
                  </a:cubicBezTo>
                  <a:lnTo>
                    <a:pt x="90" y="69"/>
                  </a:lnTo>
                  <a:lnTo>
                    <a:pt x="129" y="69"/>
                  </a:lnTo>
                  <a:lnTo>
                    <a:pt x="129" y="212"/>
                  </a:lnTo>
                  <a:close/>
                  <a:moveTo>
                    <a:pt x="66" y="0"/>
                  </a:moveTo>
                  <a:lnTo>
                    <a:pt x="103" y="0"/>
                  </a:lnTo>
                  <a:lnTo>
                    <a:pt x="71" y="48"/>
                  </a:lnTo>
                  <a:lnTo>
                    <a:pt x="45" y="48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Freeform 480">
              <a:extLst>
                <a:ext uri="{FF2B5EF4-FFF2-40B4-BE49-F238E27FC236}">
                  <a16:creationId xmlns:a16="http://schemas.microsoft.com/office/drawing/2014/main" id="{E30A3697-896E-43D5-A6B8-F53AA737C2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0449" y="6519859"/>
              <a:ext cx="50800" cy="93662"/>
            </a:xfrm>
            <a:custGeom>
              <a:avLst/>
              <a:gdLst>
                <a:gd name="T0" fmla="*/ 50440 w 141"/>
                <a:gd name="T1" fmla="*/ 1089 h 258"/>
                <a:gd name="T2" fmla="*/ 50440 w 141"/>
                <a:gd name="T3" fmla="*/ 81682 h 258"/>
                <a:gd name="T4" fmla="*/ 50440 w 141"/>
                <a:gd name="T5" fmla="*/ 92210 h 258"/>
                <a:gd name="T6" fmla="*/ 37109 w 141"/>
                <a:gd name="T7" fmla="*/ 92210 h 258"/>
                <a:gd name="T8" fmla="*/ 37109 w 141"/>
                <a:gd name="T9" fmla="*/ 82771 h 258"/>
                <a:gd name="T10" fmla="*/ 20896 w 141"/>
                <a:gd name="T11" fmla="*/ 93299 h 258"/>
                <a:gd name="T12" fmla="*/ 0 w 141"/>
                <a:gd name="T13" fmla="*/ 60626 h 258"/>
                <a:gd name="T14" fmla="*/ 20896 w 141"/>
                <a:gd name="T15" fmla="*/ 27953 h 258"/>
                <a:gd name="T16" fmla="*/ 36028 w 141"/>
                <a:gd name="T17" fmla="*/ 37755 h 258"/>
                <a:gd name="T18" fmla="*/ 36028 w 141"/>
                <a:gd name="T19" fmla="*/ 0 h 258"/>
                <a:gd name="T20" fmla="*/ 50440 w 141"/>
                <a:gd name="T21" fmla="*/ 1089 h 258"/>
                <a:gd name="T22" fmla="*/ 36028 w 141"/>
                <a:gd name="T23" fmla="*/ 60626 h 258"/>
                <a:gd name="T24" fmla="*/ 24860 w 141"/>
                <a:gd name="T25" fmla="*/ 39570 h 258"/>
                <a:gd name="T26" fmla="*/ 14051 w 141"/>
                <a:gd name="T27" fmla="*/ 60626 h 258"/>
                <a:gd name="T28" fmla="*/ 24860 w 141"/>
                <a:gd name="T29" fmla="*/ 81682 h 258"/>
                <a:gd name="T30" fmla="*/ 36028 w 141"/>
                <a:gd name="T31" fmla="*/ 60626 h 2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1" h="258">
                  <a:moveTo>
                    <a:pt x="140" y="3"/>
                  </a:moveTo>
                  <a:lnTo>
                    <a:pt x="140" y="225"/>
                  </a:lnTo>
                  <a:lnTo>
                    <a:pt x="140" y="254"/>
                  </a:lnTo>
                  <a:lnTo>
                    <a:pt x="103" y="254"/>
                  </a:lnTo>
                  <a:lnTo>
                    <a:pt x="103" y="228"/>
                  </a:lnTo>
                  <a:cubicBezTo>
                    <a:pt x="98" y="244"/>
                    <a:pt x="84" y="257"/>
                    <a:pt x="58" y="257"/>
                  </a:cubicBezTo>
                  <a:cubicBezTo>
                    <a:pt x="16" y="257"/>
                    <a:pt x="0" y="217"/>
                    <a:pt x="0" y="167"/>
                  </a:cubicBezTo>
                  <a:cubicBezTo>
                    <a:pt x="0" y="111"/>
                    <a:pt x="21" y="77"/>
                    <a:pt x="58" y="77"/>
                  </a:cubicBezTo>
                  <a:cubicBezTo>
                    <a:pt x="82" y="77"/>
                    <a:pt x="95" y="90"/>
                    <a:pt x="100" y="104"/>
                  </a:cubicBezTo>
                  <a:lnTo>
                    <a:pt x="100" y="0"/>
                  </a:lnTo>
                  <a:lnTo>
                    <a:pt x="140" y="3"/>
                  </a:lnTo>
                  <a:close/>
                  <a:moveTo>
                    <a:pt x="100" y="167"/>
                  </a:moveTo>
                  <a:cubicBezTo>
                    <a:pt x="100" y="133"/>
                    <a:pt x="92" y="109"/>
                    <a:pt x="69" y="109"/>
                  </a:cubicBezTo>
                  <a:cubicBezTo>
                    <a:pt x="47" y="109"/>
                    <a:pt x="39" y="130"/>
                    <a:pt x="39" y="167"/>
                  </a:cubicBezTo>
                  <a:cubicBezTo>
                    <a:pt x="39" y="204"/>
                    <a:pt x="45" y="225"/>
                    <a:pt x="69" y="225"/>
                  </a:cubicBezTo>
                  <a:cubicBezTo>
                    <a:pt x="92" y="225"/>
                    <a:pt x="100" y="199"/>
                    <a:pt x="100" y="1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Freeform 481">
              <a:extLst>
                <a:ext uri="{FF2B5EF4-FFF2-40B4-BE49-F238E27FC236}">
                  <a16:creationId xmlns:a16="http://schemas.microsoft.com/office/drawing/2014/main" id="{83496CA6-DBEF-4863-9A05-97DFE53ED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774" y="6545259"/>
              <a:ext cx="49212" cy="65087"/>
            </a:xfrm>
            <a:custGeom>
              <a:avLst/>
              <a:gdLst>
                <a:gd name="T0" fmla="*/ 45955 w 136"/>
                <a:gd name="T1" fmla="*/ 61131 h 181"/>
                <a:gd name="T2" fmla="*/ 27501 w 136"/>
                <a:gd name="T3" fmla="*/ 64727 h 181"/>
                <a:gd name="T4" fmla="*/ 0 w 136"/>
                <a:gd name="T5" fmla="*/ 33442 h 181"/>
                <a:gd name="T6" fmla="*/ 24606 w 136"/>
                <a:gd name="T7" fmla="*/ 0 h 181"/>
                <a:gd name="T8" fmla="*/ 48850 w 136"/>
                <a:gd name="T9" fmla="*/ 33442 h 181"/>
                <a:gd name="T10" fmla="*/ 48850 w 136"/>
                <a:gd name="T11" fmla="*/ 36319 h 181"/>
                <a:gd name="T12" fmla="*/ 14112 w 136"/>
                <a:gd name="T13" fmla="*/ 36319 h 181"/>
                <a:gd name="T14" fmla="*/ 29672 w 136"/>
                <a:gd name="T15" fmla="*/ 53580 h 181"/>
                <a:gd name="T16" fmla="*/ 44870 w 136"/>
                <a:gd name="T17" fmla="*/ 48546 h 181"/>
                <a:gd name="T18" fmla="*/ 45955 w 136"/>
                <a:gd name="T19" fmla="*/ 61131 h 181"/>
                <a:gd name="T20" fmla="*/ 34376 w 136"/>
                <a:gd name="T21" fmla="*/ 27689 h 181"/>
                <a:gd name="T22" fmla="*/ 24606 w 136"/>
                <a:gd name="T23" fmla="*/ 11507 h 181"/>
                <a:gd name="T24" fmla="*/ 14112 w 136"/>
                <a:gd name="T25" fmla="*/ 27689 h 181"/>
                <a:gd name="T26" fmla="*/ 34376 w 136"/>
                <a:gd name="T27" fmla="*/ 27689 h 1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6" h="181">
                  <a:moveTo>
                    <a:pt x="127" y="170"/>
                  </a:moveTo>
                  <a:cubicBezTo>
                    <a:pt x="119" y="173"/>
                    <a:pt x="100" y="180"/>
                    <a:pt x="76" y="180"/>
                  </a:cubicBezTo>
                  <a:cubicBezTo>
                    <a:pt x="23" y="180"/>
                    <a:pt x="0" y="141"/>
                    <a:pt x="0" y="93"/>
                  </a:cubicBezTo>
                  <a:cubicBezTo>
                    <a:pt x="0" y="43"/>
                    <a:pt x="26" y="0"/>
                    <a:pt x="68" y="0"/>
                  </a:cubicBezTo>
                  <a:cubicBezTo>
                    <a:pt x="103" y="0"/>
                    <a:pt x="135" y="22"/>
                    <a:pt x="135" y="93"/>
                  </a:cubicBezTo>
                  <a:lnTo>
                    <a:pt x="135" y="101"/>
                  </a:lnTo>
                  <a:lnTo>
                    <a:pt x="39" y="101"/>
                  </a:lnTo>
                  <a:cubicBezTo>
                    <a:pt x="39" y="130"/>
                    <a:pt x="50" y="149"/>
                    <a:pt x="82" y="149"/>
                  </a:cubicBezTo>
                  <a:cubicBezTo>
                    <a:pt x="105" y="149"/>
                    <a:pt x="119" y="141"/>
                    <a:pt x="124" y="135"/>
                  </a:cubicBezTo>
                  <a:lnTo>
                    <a:pt x="127" y="170"/>
                  </a:lnTo>
                  <a:close/>
                  <a:moveTo>
                    <a:pt x="95" y="77"/>
                  </a:moveTo>
                  <a:cubicBezTo>
                    <a:pt x="95" y="45"/>
                    <a:pt x="84" y="32"/>
                    <a:pt x="68" y="32"/>
                  </a:cubicBezTo>
                  <a:cubicBezTo>
                    <a:pt x="47" y="32"/>
                    <a:pt x="39" y="56"/>
                    <a:pt x="39" y="77"/>
                  </a:cubicBezTo>
                  <a:lnTo>
                    <a:pt x="95" y="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Freeform 482">
              <a:extLst>
                <a:ext uri="{FF2B5EF4-FFF2-40B4-BE49-F238E27FC236}">
                  <a16:creationId xmlns:a16="http://schemas.microsoft.com/office/drawing/2014/main" id="{5908FD06-D586-4C2D-ABC9-D7783738C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5124" y="6294434"/>
              <a:ext cx="350837" cy="336550"/>
            </a:xfrm>
            <a:custGeom>
              <a:avLst/>
              <a:gdLst>
                <a:gd name="T0" fmla="*/ 0 w 974"/>
                <a:gd name="T1" fmla="*/ 168095 h 933"/>
                <a:gd name="T2" fmla="*/ 175419 w 974"/>
                <a:gd name="T3" fmla="*/ 0 h 933"/>
                <a:gd name="T4" fmla="*/ 350477 w 974"/>
                <a:gd name="T5" fmla="*/ 168095 h 933"/>
                <a:gd name="T6" fmla="*/ 175419 w 974"/>
                <a:gd name="T7" fmla="*/ 336189 h 933"/>
                <a:gd name="T8" fmla="*/ 0 w 974"/>
                <a:gd name="T9" fmla="*/ 168095 h 933"/>
                <a:gd name="T10" fmla="*/ 8645 w 974"/>
                <a:gd name="T11" fmla="*/ 168095 h 933"/>
                <a:gd name="T12" fmla="*/ 175419 w 974"/>
                <a:gd name="T13" fmla="*/ 328614 h 933"/>
                <a:gd name="T14" fmla="*/ 341832 w 974"/>
                <a:gd name="T15" fmla="*/ 168095 h 933"/>
                <a:gd name="T16" fmla="*/ 175419 w 974"/>
                <a:gd name="T17" fmla="*/ 7575 h 933"/>
                <a:gd name="T18" fmla="*/ 8645 w 974"/>
                <a:gd name="T19" fmla="*/ 168095 h 9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74" h="933">
                  <a:moveTo>
                    <a:pt x="0" y="466"/>
                  </a:moveTo>
                  <a:cubicBezTo>
                    <a:pt x="0" y="210"/>
                    <a:pt x="217" y="0"/>
                    <a:pt x="487" y="0"/>
                  </a:cubicBezTo>
                  <a:cubicBezTo>
                    <a:pt x="753" y="0"/>
                    <a:pt x="973" y="210"/>
                    <a:pt x="973" y="466"/>
                  </a:cubicBezTo>
                  <a:cubicBezTo>
                    <a:pt x="971" y="723"/>
                    <a:pt x="753" y="932"/>
                    <a:pt x="487" y="932"/>
                  </a:cubicBezTo>
                  <a:cubicBezTo>
                    <a:pt x="220" y="932"/>
                    <a:pt x="0" y="723"/>
                    <a:pt x="0" y="466"/>
                  </a:cubicBezTo>
                  <a:close/>
                  <a:moveTo>
                    <a:pt x="24" y="466"/>
                  </a:moveTo>
                  <a:cubicBezTo>
                    <a:pt x="24" y="712"/>
                    <a:pt x="233" y="911"/>
                    <a:pt x="487" y="911"/>
                  </a:cubicBezTo>
                  <a:cubicBezTo>
                    <a:pt x="743" y="911"/>
                    <a:pt x="949" y="712"/>
                    <a:pt x="949" y="466"/>
                  </a:cubicBezTo>
                  <a:cubicBezTo>
                    <a:pt x="949" y="219"/>
                    <a:pt x="740" y="21"/>
                    <a:pt x="487" y="21"/>
                  </a:cubicBezTo>
                  <a:cubicBezTo>
                    <a:pt x="230" y="21"/>
                    <a:pt x="24" y="219"/>
                    <a:pt x="24" y="4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Freeform 483">
              <a:extLst>
                <a:ext uri="{FF2B5EF4-FFF2-40B4-BE49-F238E27FC236}">
                  <a16:creationId xmlns:a16="http://schemas.microsoft.com/office/drawing/2014/main" id="{D5F15219-F773-4159-AFEC-2813B6418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574" y="6340471"/>
              <a:ext cx="261937" cy="244475"/>
            </a:xfrm>
            <a:custGeom>
              <a:avLst/>
              <a:gdLst>
                <a:gd name="T0" fmla="*/ 0 w 726"/>
                <a:gd name="T1" fmla="*/ 122057 h 679"/>
                <a:gd name="T2" fmla="*/ 130969 w 726"/>
                <a:gd name="T3" fmla="*/ 0 h 679"/>
                <a:gd name="T4" fmla="*/ 261576 w 726"/>
                <a:gd name="T5" fmla="*/ 122057 h 679"/>
                <a:gd name="T6" fmla="*/ 130969 w 726"/>
                <a:gd name="T7" fmla="*/ 244115 h 679"/>
                <a:gd name="T8" fmla="*/ 0 w 726"/>
                <a:gd name="T9" fmla="*/ 122057 h 679"/>
                <a:gd name="T10" fmla="*/ 9741 w 726"/>
                <a:gd name="T11" fmla="*/ 122057 h 679"/>
                <a:gd name="T12" fmla="*/ 130969 w 726"/>
                <a:gd name="T13" fmla="*/ 235474 h 679"/>
                <a:gd name="T14" fmla="*/ 251835 w 726"/>
                <a:gd name="T15" fmla="*/ 122057 h 679"/>
                <a:gd name="T16" fmla="*/ 130969 w 726"/>
                <a:gd name="T17" fmla="*/ 8641 h 679"/>
                <a:gd name="T18" fmla="*/ 9741 w 726"/>
                <a:gd name="T19" fmla="*/ 122057 h 6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26" h="679">
                  <a:moveTo>
                    <a:pt x="0" y="339"/>
                  </a:moveTo>
                  <a:cubicBezTo>
                    <a:pt x="0" y="154"/>
                    <a:pt x="162" y="0"/>
                    <a:pt x="363" y="0"/>
                  </a:cubicBezTo>
                  <a:cubicBezTo>
                    <a:pt x="561" y="0"/>
                    <a:pt x="725" y="151"/>
                    <a:pt x="725" y="339"/>
                  </a:cubicBezTo>
                  <a:cubicBezTo>
                    <a:pt x="722" y="525"/>
                    <a:pt x="561" y="678"/>
                    <a:pt x="363" y="678"/>
                  </a:cubicBezTo>
                  <a:cubicBezTo>
                    <a:pt x="164" y="678"/>
                    <a:pt x="0" y="527"/>
                    <a:pt x="0" y="339"/>
                  </a:cubicBezTo>
                  <a:close/>
                  <a:moveTo>
                    <a:pt x="27" y="339"/>
                  </a:moveTo>
                  <a:cubicBezTo>
                    <a:pt x="27" y="514"/>
                    <a:pt x="178" y="654"/>
                    <a:pt x="363" y="654"/>
                  </a:cubicBezTo>
                  <a:cubicBezTo>
                    <a:pt x="547" y="654"/>
                    <a:pt x="698" y="513"/>
                    <a:pt x="698" y="339"/>
                  </a:cubicBezTo>
                  <a:cubicBezTo>
                    <a:pt x="698" y="164"/>
                    <a:pt x="547" y="24"/>
                    <a:pt x="363" y="24"/>
                  </a:cubicBezTo>
                  <a:cubicBezTo>
                    <a:pt x="178" y="24"/>
                    <a:pt x="27" y="165"/>
                    <a:pt x="27" y="3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Freeform 484">
              <a:extLst>
                <a:ext uri="{FF2B5EF4-FFF2-40B4-BE49-F238E27FC236}">
                  <a16:creationId xmlns:a16="http://schemas.microsoft.com/office/drawing/2014/main" id="{2E986DBE-C559-4548-9287-5A96E2CAD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524" y="6402384"/>
              <a:ext cx="23812" cy="20637"/>
            </a:xfrm>
            <a:custGeom>
              <a:avLst/>
              <a:gdLst>
                <a:gd name="T0" fmla="*/ 12650 w 64"/>
                <a:gd name="T1" fmla="*/ 0 h 59"/>
                <a:gd name="T2" fmla="*/ 14510 w 64"/>
                <a:gd name="T3" fmla="*/ 8395 h 59"/>
                <a:gd name="T4" fmla="*/ 23440 w 64"/>
                <a:gd name="T5" fmla="*/ 8395 h 59"/>
                <a:gd name="T6" fmla="*/ 16743 w 64"/>
                <a:gd name="T7" fmla="*/ 12942 h 59"/>
                <a:gd name="T8" fmla="*/ 19719 w 64"/>
                <a:gd name="T9" fmla="*/ 19588 h 59"/>
                <a:gd name="T10" fmla="*/ 11534 w 64"/>
                <a:gd name="T11" fmla="*/ 13991 h 59"/>
                <a:gd name="T12" fmla="*/ 4837 w 64"/>
                <a:gd name="T13" fmla="*/ 20287 h 59"/>
                <a:gd name="T14" fmla="*/ 7813 w 64"/>
                <a:gd name="T15" fmla="*/ 12942 h 59"/>
                <a:gd name="T16" fmla="*/ 0 w 64"/>
                <a:gd name="T17" fmla="*/ 8395 h 59"/>
                <a:gd name="T18" fmla="*/ 8557 w 64"/>
                <a:gd name="T19" fmla="*/ 8395 h 59"/>
                <a:gd name="T20" fmla="*/ 12650 w 64"/>
                <a:gd name="T21" fmla="*/ 0 h 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4" h="59">
                  <a:moveTo>
                    <a:pt x="34" y="0"/>
                  </a:moveTo>
                  <a:lnTo>
                    <a:pt x="39" y="24"/>
                  </a:lnTo>
                  <a:lnTo>
                    <a:pt x="63" y="24"/>
                  </a:lnTo>
                  <a:lnTo>
                    <a:pt x="45" y="37"/>
                  </a:lnTo>
                  <a:lnTo>
                    <a:pt x="53" y="56"/>
                  </a:lnTo>
                  <a:lnTo>
                    <a:pt x="31" y="40"/>
                  </a:lnTo>
                  <a:lnTo>
                    <a:pt x="13" y="58"/>
                  </a:lnTo>
                  <a:lnTo>
                    <a:pt x="21" y="37"/>
                  </a:lnTo>
                  <a:lnTo>
                    <a:pt x="0" y="24"/>
                  </a:lnTo>
                  <a:lnTo>
                    <a:pt x="23" y="24"/>
                  </a:lnTo>
                  <a:lnTo>
                    <a:pt x="34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Freeform 485">
              <a:extLst>
                <a:ext uri="{FF2B5EF4-FFF2-40B4-BE49-F238E27FC236}">
                  <a16:creationId xmlns:a16="http://schemas.microsoft.com/office/drawing/2014/main" id="{634FD853-58B9-4A6A-9301-02503FF46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349" y="6402384"/>
              <a:ext cx="26987" cy="23812"/>
            </a:xfrm>
            <a:custGeom>
              <a:avLst/>
              <a:gdLst>
                <a:gd name="T0" fmla="*/ 22551 w 73"/>
                <a:gd name="T1" fmla="*/ 23440 h 64"/>
                <a:gd name="T2" fmla="*/ 13678 w 73"/>
                <a:gd name="T3" fmla="*/ 16743 h 64"/>
                <a:gd name="T4" fmla="*/ 14787 w 73"/>
                <a:gd name="T5" fmla="*/ 15627 h 64"/>
                <a:gd name="T6" fmla="*/ 21811 w 73"/>
                <a:gd name="T7" fmla="*/ 20463 h 64"/>
                <a:gd name="T8" fmla="*/ 19593 w 73"/>
                <a:gd name="T9" fmla="*/ 14510 h 64"/>
                <a:gd name="T10" fmla="*/ 25508 w 73"/>
                <a:gd name="T11" fmla="*/ 10790 h 64"/>
                <a:gd name="T12" fmla="*/ 25139 w 73"/>
                <a:gd name="T13" fmla="*/ 10790 h 64"/>
                <a:gd name="T14" fmla="*/ 19593 w 73"/>
                <a:gd name="T15" fmla="*/ 14510 h 64"/>
                <a:gd name="T16" fmla="*/ 22551 w 73"/>
                <a:gd name="T17" fmla="*/ 23440 h 64"/>
                <a:gd name="T18" fmla="*/ 9242 w 73"/>
                <a:gd name="T19" fmla="*/ 20463 h 64"/>
                <a:gd name="T20" fmla="*/ 8872 w 73"/>
                <a:gd name="T21" fmla="*/ 21580 h 64"/>
                <a:gd name="T22" fmla="*/ 13678 w 73"/>
                <a:gd name="T23" fmla="*/ 16743 h 64"/>
                <a:gd name="T24" fmla="*/ 9242 w 73"/>
                <a:gd name="T25" fmla="*/ 20463 h 64"/>
                <a:gd name="T26" fmla="*/ 7024 w 73"/>
                <a:gd name="T27" fmla="*/ 22324 h 64"/>
                <a:gd name="T28" fmla="*/ 5915 w 73"/>
                <a:gd name="T29" fmla="*/ 22324 h 64"/>
                <a:gd name="T30" fmla="*/ 8872 w 73"/>
                <a:gd name="T31" fmla="*/ 14510 h 64"/>
                <a:gd name="T32" fmla="*/ 0 w 73"/>
                <a:gd name="T33" fmla="*/ 9674 h 64"/>
                <a:gd name="T34" fmla="*/ 9981 w 73"/>
                <a:gd name="T35" fmla="*/ 9674 h 64"/>
                <a:gd name="T36" fmla="*/ 13678 w 73"/>
                <a:gd name="T37" fmla="*/ 0 h 64"/>
                <a:gd name="T38" fmla="*/ 15157 w 73"/>
                <a:gd name="T39" fmla="*/ 4465 h 64"/>
                <a:gd name="T40" fmla="*/ 12939 w 73"/>
                <a:gd name="T41" fmla="*/ 10790 h 64"/>
                <a:gd name="T42" fmla="*/ 4067 w 73"/>
                <a:gd name="T43" fmla="*/ 10790 h 64"/>
                <a:gd name="T44" fmla="*/ 10721 w 73"/>
                <a:gd name="T45" fmla="*/ 14510 h 64"/>
                <a:gd name="T46" fmla="*/ 9242 w 73"/>
                <a:gd name="T47" fmla="*/ 20463 h 64"/>
                <a:gd name="T48" fmla="*/ 7024 w 73"/>
                <a:gd name="T49" fmla="*/ 22324 h 64"/>
                <a:gd name="T50" fmla="*/ 16636 w 73"/>
                <a:gd name="T51" fmla="*/ 9674 h 64"/>
                <a:gd name="T52" fmla="*/ 17375 w 73"/>
                <a:gd name="T53" fmla="*/ 9674 h 64"/>
                <a:gd name="T54" fmla="*/ 15896 w 73"/>
                <a:gd name="T55" fmla="*/ 2604 h 64"/>
                <a:gd name="T56" fmla="*/ 15157 w 73"/>
                <a:gd name="T57" fmla="*/ 4465 h 64"/>
                <a:gd name="T58" fmla="*/ 16636 w 73"/>
                <a:gd name="T59" fmla="*/ 9674 h 64"/>
                <a:gd name="T60" fmla="*/ 26617 w 73"/>
                <a:gd name="T61" fmla="*/ 9674 h 64"/>
                <a:gd name="T62" fmla="*/ 25139 w 73"/>
                <a:gd name="T63" fmla="*/ 10790 h 64"/>
                <a:gd name="T64" fmla="*/ 17745 w 73"/>
                <a:gd name="T65" fmla="*/ 10790 h 64"/>
                <a:gd name="T66" fmla="*/ 17375 w 73"/>
                <a:gd name="T67" fmla="*/ 9674 h 64"/>
                <a:gd name="T68" fmla="*/ 26617 w 73"/>
                <a:gd name="T69" fmla="*/ 9674 h 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3" h="64">
                  <a:moveTo>
                    <a:pt x="61" y="63"/>
                  </a:moveTo>
                  <a:lnTo>
                    <a:pt x="37" y="45"/>
                  </a:lnTo>
                  <a:lnTo>
                    <a:pt x="40" y="42"/>
                  </a:lnTo>
                  <a:lnTo>
                    <a:pt x="59" y="55"/>
                  </a:lnTo>
                  <a:lnTo>
                    <a:pt x="53" y="39"/>
                  </a:lnTo>
                  <a:lnTo>
                    <a:pt x="69" y="29"/>
                  </a:lnTo>
                  <a:lnTo>
                    <a:pt x="68" y="29"/>
                  </a:lnTo>
                  <a:lnTo>
                    <a:pt x="53" y="39"/>
                  </a:lnTo>
                  <a:lnTo>
                    <a:pt x="61" y="63"/>
                  </a:lnTo>
                  <a:close/>
                  <a:moveTo>
                    <a:pt x="25" y="55"/>
                  </a:moveTo>
                  <a:lnTo>
                    <a:pt x="24" y="58"/>
                  </a:lnTo>
                  <a:lnTo>
                    <a:pt x="37" y="45"/>
                  </a:lnTo>
                  <a:lnTo>
                    <a:pt x="25" y="55"/>
                  </a:lnTo>
                  <a:close/>
                  <a:moveTo>
                    <a:pt x="19" y="60"/>
                  </a:moveTo>
                  <a:lnTo>
                    <a:pt x="16" y="60"/>
                  </a:lnTo>
                  <a:lnTo>
                    <a:pt x="24" y="39"/>
                  </a:lnTo>
                  <a:lnTo>
                    <a:pt x="0" y="26"/>
                  </a:lnTo>
                  <a:lnTo>
                    <a:pt x="27" y="26"/>
                  </a:lnTo>
                  <a:lnTo>
                    <a:pt x="37" y="0"/>
                  </a:lnTo>
                  <a:lnTo>
                    <a:pt x="41" y="12"/>
                  </a:lnTo>
                  <a:lnTo>
                    <a:pt x="35" y="29"/>
                  </a:lnTo>
                  <a:lnTo>
                    <a:pt x="11" y="29"/>
                  </a:lnTo>
                  <a:lnTo>
                    <a:pt x="29" y="39"/>
                  </a:lnTo>
                  <a:lnTo>
                    <a:pt x="25" y="55"/>
                  </a:lnTo>
                  <a:lnTo>
                    <a:pt x="19" y="60"/>
                  </a:lnTo>
                  <a:close/>
                  <a:moveTo>
                    <a:pt x="45" y="26"/>
                  </a:moveTo>
                  <a:lnTo>
                    <a:pt x="47" y="26"/>
                  </a:lnTo>
                  <a:lnTo>
                    <a:pt x="43" y="7"/>
                  </a:lnTo>
                  <a:lnTo>
                    <a:pt x="41" y="12"/>
                  </a:lnTo>
                  <a:lnTo>
                    <a:pt x="45" y="26"/>
                  </a:lnTo>
                  <a:close/>
                  <a:moveTo>
                    <a:pt x="72" y="26"/>
                  </a:moveTo>
                  <a:lnTo>
                    <a:pt x="68" y="29"/>
                  </a:lnTo>
                  <a:lnTo>
                    <a:pt x="48" y="29"/>
                  </a:lnTo>
                  <a:lnTo>
                    <a:pt x="47" y="26"/>
                  </a:lnTo>
                  <a:lnTo>
                    <a:pt x="72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Freeform 486">
              <a:extLst>
                <a:ext uri="{FF2B5EF4-FFF2-40B4-BE49-F238E27FC236}">
                  <a16:creationId xmlns:a16="http://schemas.microsoft.com/office/drawing/2014/main" id="{010ECD52-C76F-4AD9-93B0-B2A469EA2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7224" y="6519859"/>
              <a:ext cx="23812" cy="20637"/>
            </a:xfrm>
            <a:custGeom>
              <a:avLst/>
              <a:gdLst>
                <a:gd name="T0" fmla="*/ 12456 w 65"/>
                <a:gd name="T1" fmla="*/ 0 h 57"/>
                <a:gd name="T2" fmla="*/ 14654 w 65"/>
                <a:gd name="T3" fmla="*/ 7603 h 57"/>
                <a:gd name="T4" fmla="*/ 23446 w 65"/>
                <a:gd name="T5" fmla="*/ 7603 h 57"/>
                <a:gd name="T6" fmla="*/ 16485 w 65"/>
                <a:gd name="T7" fmla="*/ 12310 h 57"/>
                <a:gd name="T8" fmla="*/ 19416 w 65"/>
                <a:gd name="T9" fmla="*/ 20275 h 57"/>
                <a:gd name="T10" fmla="*/ 11723 w 65"/>
                <a:gd name="T11" fmla="*/ 14482 h 57"/>
                <a:gd name="T12" fmla="*/ 4762 w 65"/>
                <a:gd name="T13" fmla="*/ 20275 h 57"/>
                <a:gd name="T14" fmla="*/ 7693 w 65"/>
                <a:gd name="T15" fmla="*/ 12310 h 57"/>
                <a:gd name="T16" fmla="*/ 0 w 65"/>
                <a:gd name="T17" fmla="*/ 7603 h 57"/>
                <a:gd name="T18" fmla="*/ 8792 w 65"/>
                <a:gd name="T19" fmla="*/ 8689 h 57"/>
                <a:gd name="T20" fmla="*/ 12456 w 65"/>
                <a:gd name="T21" fmla="*/ 0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57">
                  <a:moveTo>
                    <a:pt x="34" y="0"/>
                  </a:moveTo>
                  <a:lnTo>
                    <a:pt x="40" y="21"/>
                  </a:lnTo>
                  <a:lnTo>
                    <a:pt x="64" y="21"/>
                  </a:lnTo>
                  <a:lnTo>
                    <a:pt x="45" y="34"/>
                  </a:lnTo>
                  <a:lnTo>
                    <a:pt x="53" y="56"/>
                  </a:lnTo>
                  <a:lnTo>
                    <a:pt x="32" y="40"/>
                  </a:lnTo>
                  <a:lnTo>
                    <a:pt x="13" y="56"/>
                  </a:lnTo>
                  <a:lnTo>
                    <a:pt x="21" y="34"/>
                  </a:lnTo>
                  <a:lnTo>
                    <a:pt x="0" y="21"/>
                  </a:lnTo>
                  <a:lnTo>
                    <a:pt x="24" y="24"/>
                  </a:lnTo>
                  <a:lnTo>
                    <a:pt x="34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Freeform 487">
              <a:extLst>
                <a:ext uri="{FF2B5EF4-FFF2-40B4-BE49-F238E27FC236}">
                  <a16:creationId xmlns:a16="http://schemas.microsoft.com/office/drawing/2014/main" id="{41A041A5-85A2-4E72-8E45-60D6E946D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5636" y="6518271"/>
              <a:ext cx="26988" cy="23813"/>
            </a:xfrm>
            <a:custGeom>
              <a:avLst/>
              <a:gdLst>
                <a:gd name="T0" fmla="*/ 21812 w 73"/>
                <a:gd name="T1" fmla="*/ 23441 h 64"/>
                <a:gd name="T2" fmla="*/ 13679 w 73"/>
                <a:gd name="T3" fmla="*/ 16744 h 64"/>
                <a:gd name="T4" fmla="*/ 7024 w 73"/>
                <a:gd name="T5" fmla="*/ 22697 h 64"/>
                <a:gd name="T6" fmla="*/ 5915 w 73"/>
                <a:gd name="T7" fmla="*/ 22697 h 64"/>
                <a:gd name="T8" fmla="*/ 8873 w 73"/>
                <a:gd name="T9" fmla="*/ 14511 h 64"/>
                <a:gd name="T10" fmla="*/ 0 w 73"/>
                <a:gd name="T11" fmla="*/ 9674 h 64"/>
                <a:gd name="T12" fmla="*/ 9982 w 73"/>
                <a:gd name="T13" fmla="*/ 9674 h 64"/>
                <a:gd name="T14" fmla="*/ 13679 w 73"/>
                <a:gd name="T15" fmla="*/ 0 h 64"/>
                <a:gd name="T16" fmla="*/ 14788 w 73"/>
                <a:gd name="T17" fmla="*/ 2977 h 64"/>
                <a:gd name="T18" fmla="*/ 11830 w 73"/>
                <a:gd name="T19" fmla="*/ 10790 h 64"/>
                <a:gd name="T20" fmla="*/ 2958 w 73"/>
                <a:gd name="T21" fmla="*/ 10790 h 64"/>
                <a:gd name="T22" fmla="*/ 9982 w 73"/>
                <a:gd name="T23" fmla="*/ 14511 h 64"/>
                <a:gd name="T24" fmla="*/ 8133 w 73"/>
                <a:gd name="T25" fmla="*/ 21581 h 64"/>
                <a:gd name="T26" fmla="*/ 13679 w 73"/>
                <a:gd name="T27" fmla="*/ 15627 h 64"/>
                <a:gd name="T28" fmla="*/ 20703 w 73"/>
                <a:gd name="T29" fmla="*/ 20464 h 64"/>
                <a:gd name="T30" fmla="*/ 18855 w 73"/>
                <a:gd name="T31" fmla="*/ 14511 h 64"/>
                <a:gd name="T32" fmla="*/ 24770 w 73"/>
                <a:gd name="T33" fmla="*/ 10790 h 64"/>
                <a:gd name="T34" fmla="*/ 16636 w 73"/>
                <a:gd name="T35" fmla="*/ 10790 h 64"/>
                <a:gd name="T36" fmla="*/ 15158 w 73"/>
                <a:gd name="T37" fmla="*/ 4837 h 64"/>
                <a:gd name="T38" fmla="*/ 16636 w 73"/>
                <a:gd name="T39" fmla="*/ 9674 h 64"/>
                <a:gd name="T40" fmla="*/ 26618 w 73"/>
                <a:gd name="T41" fmla="*/ 9674 h 64"/>
                <a:gd name="T42" fmla="*/ 19594 w 73"/>
                <a:gd name="T43" fmla="*/ 14511 h 64"/>
                <a:gd name="T44" fmla="*/ 21812 w 73"/>
                <a:gd name="T45" fmla="*/ 23441 h 64"/>
                <a:gd name="T46" fmla="*/ 15158 w 73"/>
                <a:gd name="T47" fmla="*/ 4837 h 64"/>
                <a:gd name="T48" fmla="*/ 14788 w 73"/>
                <a:gd name="T49" fmla="*/ 2977 h 64"/>
                <a:gd name="T50" fmla="*/ 14788 w 73"/>
                <a:gd name="T51" fmla="*/ 2977 h 64"/>
                <a:gd name="T52" fmla="*/ 15158 w 73"/>
                <a:gd name="T53" fmla="*/ 4837 h 6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3" h="64">
                  <a:moveTo>
                    <a:pt x="59" y="63"/>
                  </a:moveTo>
                  <a:lnTo>
                    <a:pt x="37" y="45"/>
                  </a:lnTo>
                  <a:lnTo>
                    <a:pt x="19" y="61"/>
                  </a:lnTo>
                  <a:lnTo>
                    <a:pt x="16" y="61"/>
                  </a:lnTo>
                  <a:lnTo>
                    <a:pt x="24" y="39"/>
                  </a:lnTo>
                  <a:lnTo>
                    <a:pt x="0" y="26"/>
                  </a:lnTo>
                  <a:lnTo>
                    <a:pt x="27" y="26"/>
                  </a:lnTo>
                  <a:lnTo>
                    <a:pt x="37" y="0"/>
                  </a:lnTo>
                  <a:lnTo>
                    <a:pt x="40" y="8"/>
                  </a:lnTo>
                  <a:lnTo>
                    <a:pt x="32" y="29"/>
                  </a:lnTo>
                  <a:lnTo>
                    <a:pt x="8" y="29"/>
                  </a:lnTo>
                  <a:lnTo>
                    <a:pt x="27" y="39"/>
                  </a:lnTo>
                  <a:lnTo>
                    <a:pt x="22" y="58"/>
                  </a:lnTo>
                  <a:lnTo>
                    <a:pt x="37" y="42"/>
                  </a:lnTo>
                  <a:lnTo>
                    <a:pt x="56" y="55"/>
                  </a:lnTo>
                  <a:lnTo>
                    <a:pt x="51" y="39"/>
                  </a:lnTo>
                  <a:lnTo>
                    <a:pt x="67" y="29"/>
                  </a:lnTo>
                  <a:lnTo>
                    <a:pt x="45" y="29"/>
                  </a:lnTo>
                  <a:lnTo>
                    <a:pt x="41" y="13"/>
                  </a:lnTo>
                  <a:lnTo>
                    <a:pt x="45" y="26"/>
                  </a:lnTo>
                  <a:lnTo>
                    <a:pt x="72" y="26"/>
                  </a:lnTo>
                  <a:lnTo>
                    <a:pt x="53" y="39"/>
                  </a:lnTo>
                  <a:lnTo>
                    <a:pt x="59" y="63"/>
                  </a:lnTo>
                  <a:close/>
                  <a:moveTo>
                    <a:pt x="41" y="13"/>
                  </a:moveTo>
                  <a:lnTo>
                    <a:pt x="40" y="8"/>
                  </a:lnTo>
                  <a:lnTo>
                    <a:pt x="4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Freeform 488">
              <a:extLst>
                <a:ext uri="{FF2B5EF4-FFF2-40B4-BE49-F238E27FC236}">
                  <a16:creationId xmlns:a16="http://schemas.microsoft.com/office/drawing/2014/main" id="{CCB24340-A484-455A-97FA-7284E71BB6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0049" y="6518271"/>
              <a:ext cx="22225" cy="20638"/>
            </a:xfrm>
            <a:custGeom>
              <a:avLst/>
              <a:gdLst>
                <a:gd name="T0" fmla="*/ 11471 w 62"/>
                <a:gd name="T1" fmla="*/ 0 h 56"/>
                <a:gd name="T2" fmla="*/ 13263 w 62"/>
                <a:gd name="T3" fmla="*/ 7739 h 56"/>
                <a:gd name="T4" fmla="*/ 21867 w 62"/>
                <a:gd name="T5" fmla="*/ 7739 h 56"/>
                <a:gd name="T6" fmla="*/ 16131 w 62"/>
                <a:gd name="T7" fmla="*/ 12530 h 56"/>
                <a:gd name="T8" fmla="*/ 17923 w 62"/>
                <a:gd name="T9" fmla="*/ 20269 h 56"/>
                <a:gd name="T10" fmla="*/ 11471 w 62"/>
                <a:gd name="T11" fmla="*/ 14373 h 56"/>
                <a:gd name="T12" fmla="*/ 3943 w 62"/>
                <a:gd name="T13" fmla="*/ 20269 h 56"/>
                <a:gd name="T14" fmla="*/ 6811 w 62"/>
                <a:gd name="T15" fmla="*/ 12530 h 56"/>
                <a:gd name="T16" fmla="*/ 0 w 62"/>
                <a:gd name="T17" fmla="*/ 7739 h 56"/>
                <a:gd name="T18" fmla="*/ 7528 w 62"/>
                <a:gd name="T19" fmla="*/ 8476 h 56"/>
                <a:gd name="T20" fmla="*/ 11471 w 62"/>
                <a:gd name="T21" fmla="*/ 0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2" h="56">
                  <a:moveTo>
                    <a:pt x="32" y="0"/>
                  </a:moveTo>
                  <a:lnTo>
                    <a:pt x="37" y="21"/>
                  </a:lnTo>
                  <a:lnTo>
                    <a:pt x="61" y="21"/>
                  </a:lnTo>
                  <a:lnTo>
                    <a:pt x="45" y="34"/>
                  </a:lnTo>
                  <a:lnTo>
                    <a:pt x="50" y="55"/>
                  </a:lnTo>
                  <a:lnTo>
                    <a:pt x="32" y="39"/>
                  </a:lnTo>
                  <a:lnTo>
                    <a:pt x="11" y="55"/>
                  </a:lnTo>
                  <a:lnTo>
                    <a:pt x="19" y="34"/>
                  </a:lnTo>
                  <a:lnTo>
                    <a:pt x="0" y="21"/>
                  </a:lnTo>
                  <a:lnTo>
                    <a:pt x="21" y="23"/>
                  </a:lnTo>
                  <a:lnTo>
                    <a:pt x="32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Freeform 489">
              <a:extLst>
                <a:ext uri="{FF2B5EF4-FFF2-40B4-BE49-F238E27FC236}">
                  <a16:creationId xmlns:a16="http://schemas.microsoft.com/office/drawing/2014/main" id="{92589A33-E204-4F1F-99EE-0B4A31795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8461" y="6516684"/>
              <a:ext cx="25400" cy="23812"/>
            </a:xfrm>
            <a:custGeom>
              <a:avLst/>
              <a:gdLst>
                <a:gd name="T0" fmla="*/ 20461 w 72"/>
                <a:gd name="T1" fmla="*/ 23446 h 65"/>
                <a:gd name="T2" fmla="*/ 13053 w 72"/>
                <a:gd name="T3" fmla="*/ 16485 h 65"/>
                <a:gd name="T4" fmla="*/ 6350 w 72"/>
                <a:gd name="T5" fmla="*/ 22347 h 65"/>
                <a:gd name="T6" fmla="*/ 5644 w 72"/>
                <a:gd name="T7" fmla="*/ 22347 h 65"/>
                <a:gd name="T8" fmla="*/ 8467 w 72"/>
                <a:gd name="T9" fmla="*/ 14654 h 65"/>
                <a:gd name="T10" fmla="*/ 0 w 72"/>
                <a:gd name="T11" fmla="*/ 9891 h 65"/>
                <a:gd name="T12" fmla="*/ 9172 w 72"/>
                <a:gd name="T13" fmla="*/ 9891 h 65"/>
                <a:gd name="T14" fmla="*/ 13053 w 72"/>
                <a:gd name="T15" fmla="*/ 0 h 65"/>
                <a:gd name="T16" fmla="*/ 13758 w 72"/>
                <a:gd name="T17" fmla="*/ 3297 h 65"/>
                <a:gd name="T18" fmla="*/ 11289 w 72"/>
                <a:gd name="T19" fmla="*/ 10624 h 65"/>
                <a:gd name="T20" fmla="*/ 2822 w 72"/>
                <a:gd name="T21" fmla="*/ 10624 h 65"/>
                <a:gd name="T22" fmla="*/ 9172 w 72"/>
                <a:gd name="T23" fmla="*/ 14654 h 65"/>
                <a:gd name="T24" fmla="*/ 7408 w 72"/>
                <a:gd name="T25" fmla="*/ 21614 h 65"/>
                <a:gd name="T26" fmla="*/ 13053 w 72"/>
                <a:gd name="T27" fmla="*/ 15753 h 65"/>
                <a:gd name="T28" fmla="*/ 19403 w 72"/>
                <a:gd name="T29" fmla="*/ 20515 h 65"/>
                <a:gd name="T30" fmla="*/ 17639 w 72"/>
                <a:gd name="T31" fmla="*/ 14654 h 65"/>
                <a:gd name="T32" fmla="*/ 23283 w 72"/>
                <a:gd name="T33" fmla="*/ 10624 h 65"/>
                <a:gd name="T34" fmla="*/ 15875 w 72"/>
                <a:gd name="T35" fmla="*/ 10624 h 65"/>
                <a:gd name="T36" fmla="*/ 14464 w 72"/>
                <a:gd name="T37" fmla="*/ 5129 h 65"/>
                <a:gd name="T38" fmla="*/ 15875 w 72"/>
                <a:gd name="T39" fmla="*/ 9891 h 65"/>
                <a:gd name="T40" fmla="*/ 25047 w 72"/>
                <a:gd name="T41" fmla="*/ 9891 h 65"/>
                <a:gd name="T42" fmla="*/ 18697 w 72"/>
                <a:gd name="T43" fmla="*/ 14654 h 65"/>
                <a:gd name="T44" fmla="*/ 20461 w 72"/>
                <a:gd name="T45" fmla="*/ 23446 h 65"/>
                <a:gd name="T46" fmla="*/ 14464 w 72"/>
                <a:gd name="T47" fmla="*/ 5129 h 65"/>
                <a:gd name="T48" fmla="*/ 13758 w 72"/>
                <a:gd name="T49" fmla="*/ 2931 h 65"/>
                <a:gd name="T50" fmla="*/ 13758 w 72"/>
                <a:gd name="T51" fmla="*/ 3297 h 65"/>
                <a:gd name="T52" fmla="*/ 14464 w 72"/>
                <a:gd name="T53" fmla="*/ 5129 h 6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2" h="65">
                  <a:moveTo>
                    <a:pt x="58" y="64"/>
                  </a:moveTo>
                  <a:lnTo>
                    <a:pt x="37" y="45"/>
                  </a:lnTo>
                  <a:lnTo>
                    <a:pt x="18" y="61"/>
                  </a:lnTo>
                  <a:lnTo>
                    <a:pt x="16" y="61"/>
                  </a:lnTo>
                  <a:lnTo>
                    <a:pt x="24" y="40"/>
                  </a:lnTo>
                  <a:lnTo>
                    <a:pt x="0" y="27"/>
                  </a:lnTo>
                  <a:lnTo>
                    <a:pt x="26" y="27"/>
                  </a:lnTo>
                  <a:lnTo>
                    <a:pt x="37" y="0"/>
                  </a:lnTo>
                  <a:lnTo>
                    <a:pt x="39" y="9"/>
                  </a:lnTo>
                  <a:lnTo>
                    <a:pt x="32" y="29"/>
                  </a:lnTo>
                  <a:lnTo>
                    <a:pt x="8" y="29"/>
                  </a:lnTo>
                  <a:lnTo>
                    <a:pt x="26" y="40"/>
                  </a:lnTo>
                  <a:lnTo>
                    <a:pt x="21" y="59"/>
                  </a:lnTo>
                  <a:lnTo>
                    <a:pt x="37" y="43"/>
                  </a:lnTo>
                  <a:lnTo>
                    <a:pt x="55" y="56"/>
                  </a:lnTo>
                  <a:lnTo>
                    <a:pt x="50" y="40"/>
                  </a:lnTo>
                  <a:lnTo>
                    <a:pt x="66" y="29"/>
                  </a:lnTo>
                  <a:lnTo>
                    <a:pt x="45" y="29"/>
                  </a:lnTo>
                  <a:lnTo>
                    <a:pt x="41" y="14"/>
                  </a:lnTo>
                  <a:lnTo>
                    <a:pt x="45" y="27"/>
                  </a:lnTo>
                  <a:lnTo>
                    <a:pt x="71" y="27"/>
                  </a:lnTo>
                  <a:lnTo>
                    <a:pt x="53" y="40"/>
                  </a:lnTo>
                  <a:lnTo>
                    <a:pt x="58" y="64"/>
                  </a:lnTo>
                  <a:close/>
                  <a:moveTo>
                    <a:pt x="41" y="14"/>
                  </a:moveTo>
                  <a:lnTo>
                    <a:pt x="39" y="8"/>
                  </a:lnTo>
                  <a:lnTo>
                    <a:pt x="39" y="9"/>
                  </a:lnTo>
                  <a:lnTo>
                    <a:pt x="41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Freeform 490">
              <a:extLst>
                <a:ext uri="{FF2B5EF4-FFF2-40B4-BE49-F238E27FC236}">
                  <a16:creationId xmlns:a16="http://schemas.microsoft.com/office/drawing/2014/main" id="{20BD1610-EF65-49F3-9430-49885CAC3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749" y="6397621"/>
              <a:ext cx="23812" cy="22225"/>
            </a:xfrm>
            <a:custGeom>
              <a:avLst/>
              <a:gdLst>
                <a:gd name="T0" fmla="*/ 12822 w 65"/>
                <a:gd name="T1" fmla="*/ 0 h 60"/>
                <a:gd name="T2" fmla="*/ 15753 w 65"/>
                <a:gd name="T3" fmla="*/ 8890 h 60"/>
                <a:gd name="T4" fmla="*/ 23446 w 65"/>
                <a:gd name="T5" fmla="*/ 8890 h 60"/>
                <a:gd name="T6" fmla="*/ 16485 w 65"/>
                <a:gd name="T7" fmla="*/ 13705 h 60"/>
                <a:gd name="T8" fmla="*/ 19416 w 65"/>
                <a:gd name="T9" fmla="*/ 20743 h 60"/>
                <a:gd name="T10" fmla="*/ 12822 w 65"/>
                <a:gd name="T11" fmla="*/ 14817 h 60"/>
                <a:gd name="T12" fmla="*/ 4762 w 65"/>
                <a:gd name="T13" fmla="*/ 21855 h 60"/>
                <a:gd name="T14" fmla="*/ 7693 w 65"/>
                <a:gd name="T15" fmla="*/ 13705 h 60"/>
                <a:gd name="T16" fmla="*/ 0 w 65"/>
                <a:gd name="T17" fmla="*/ 8890 h 60"/>
                <a:gd name="T18" fmla="*/ 8792 w 65"/>
                <a:gd name="T19" fmla="*/ 8890 h 60"/>
                <a:gd name="T20" fmla="*/ 12822 w 65"/>
                <a:gd name="T21" fmla="*/ 0 h 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60">
                  <a:moveTo>
                    <a:pt x="35" y="0"/>
                  </a:moveTo>
                  <a:lnTo>
                    <a:pt x="43" y="24"/>
                  </a:lnTo>
                  <a:lnTo>
                    <a:pt x="64" y="24"/>
                  </a:lnTo>
                  <a:lnTo>
                    <a:pt x="45" y="37"/>
                  </a:lnTo>
                  <a:lnTo>
                    <a:pt x="53" y="56"/>
                  </a:lnTo>
                  <a:lnTo>
                    <a:pt x="35" y="40"/>
                  </a:lnTo>
                  <a:lnTo>
                    <a:pt x="13" y="59"/>
                  </a:lnTo>
                  <a:lnTo>
                    <a:pt x="21" y="37"/>
                  </a:lnTo>
                  <a:lnTo>
                    <a:pt x="0" y="24"/>
                  </a:lnTo>
                  <a:lnTo>
                    <a:pt x="24" y="24"/>
                  </a:lnTo>
                  <a:lnTo>
                    <a:pt x="35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Freeform 491">
              <a:extLst>
                <a:ext uri="{FF2B5EF4-FFF2-40B4-BE49-F238E27FC236}">
                  <a16:creationId xmlns:a16="http://schemas.microsoft.com/office/drawing/2014/main" id="{CD7FB8B5-9DF1-4E69-A5DE-F237BD4E0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749" y="6397621"/>
              <a:ext cx="25400" cy="22225"/>
            </a:xfrm>
            <a:custGeom>
              <a:avLst/>
              <a:gdLst>
                <a:gd name="T0" fmla="*/ 20461 w 72"/>
                <a:gd name="T1" fmla="*/ 21867 h 62"/>
                <a:gd name="T2" fmla="*/ 13053 w 72"/>
                <a:gd name="T3" fmla="*/ 15414 h 62"/>
                <a:gd name="T4" fmla="*/ 6350 w 72"/>
                <a:gd name="T5" fmla="*/ 21867 h 62"/>
                <a:gd name="T6" fmla="*/ 5292 w 72"/>
                <a:gd name="T7" fmla="*/ 21867 h 62"/>
                <a:gd name="T8" fmla="*/ 8114 w 72"/>
                <a:gd name="T9" fmla="*/ 14339 h 62"/>
                <a:gd name="T10" fmla="*/ 0 w 72"/>
                <a:gd name="T11" fmla="*/ 9679 h 62"/>
                <a:gd name="T12" fmla="*/ 4233 w 72"/>
                <a:gd name="T13" fmla="*/ 9679 h 62"/>
                <a:gd name="T14" fmla="*/ 9172 w 72"/>
                <a:gd name="T15" fmla="*/ 12546 h 62"/>
                <a:gd name="T16" fmla="*/ 7408 w 72"/>
                <a:gd name="T17" fmla="*/ 18999 h 62"/>
                <a:gd name="T18" fmla="*/ 13758 w 72"/>
                <a:gd name="T19" fmla="*/ 13263 h 62"/>
                <a:gd name="T20" fmla="*/ 19403 w 72"/>
                <a:gd name="T21" fmla="*/ 18999 h 62"/>
                <a:gd name="T22" fmla="*/ 17639 w 72"/>
                <a:gd name="T23" fmla="*/ 13263 h 62"/>
                <a:gd name="T24" fmla="*/ 23283 w 72"/>
                <a:gd name="T25" fmla="*/ 9679 h 62"/>
                <a:gd name="T26" fmla="*/ 16581 w 72"/>
                <a:gd name="T27" fmla="*/ 9679 h 62"/>
                <a:gd name="T28" fmla="*/ 14464 w 72"/>
                <a:gd name="T29" fmla="*/ 3585 h 62"/>
                <a:gd name="T30" fmla="*/ 16581 w 72"/>
                <a:gd name="T31" fmla="*/ 8603 h 62"/>
                <a:gd name="T32" fmla="*/ 25047 w 72"/>
                <a:gd name="T33" fmla="*/ 8603 h 62"/>
                <a:gd name="T34" fmla="*/ 18344 w 72"/>
                <a:gd name="T35" fmla="*/ 13263 h 62"/>
                <a:gd name="T36" fmla="*/ 20461 w 72"/>
                <a:gd name="T37" fmla="*/ 21867 h 62"/>
                <a:gd name="T38" fmla="*/ 9172 w 72"/>
                <a:gd name="T39" fmla="*/ 9679 h 62"/>
                <a:gd name="T40" fmla="*/ 9172 w 72"/>
                <a:gd name="T41" fmla="*/ 9320 h 62"/>
                <a:gd name="T42" fmla="*/ 2469 w 72"/>
                <a:gd name="T43" fmla="*/ 8603 h 62"/>
                <a:gd name="T44" fmla="*/ 4233 w 72"/>
                <a:gd name="T45" fmla="*/ 9679 h 62"/>
                <a:gd name="T46" fmla="*/ 9172 w 72"/>
                <a:gd name="T47" fmla="*/ 9679 h 62"/>
                <a:gd name="T48" fmla="*/ 13053 w 72"/>
                <a:gd name="T49" fmla="*/ 0 h 62"/>
                <a:gd name="T50" fmla="*/ 13758 w 72"/>
                <a:gd name="T51" fmla="*/ 2151 h 62"/>
                <a:gd name="T52" fmla="*/ 10936 w 72"/>
                <a:gd name="T53" fmla="*/ 9679 h 62"/>
                <a:gd name="T54" fmla="*/ 9172 w 72"/>
                <a:gd name="T55" fmla="*/ 9320 h 62"/>
                <a:gd name="T56" fmla="*/ 13053 w 72"/>
                <a:gd name="T57" fmla="*/ 0 h 62"/>
                <a:gd name="T58" fmla="*/ 14464 w 72"/>
                <a:gd name="T59" fmla="*/ 3585 h 62"/>
                <a:gd name="T60" fmla="*/ 13758 w 72"/>
                <a:gd name="T61" fmla="*/ 2151 h 62"/>
                <a:gd name="T62" fmla="*/ 13758 w 72"/>
                <a:gd name="T63" fmla="*/ 2151 h 62"/>
                <a:gd name="T64" fmla="*/ 14464 w 72"/>
                <a:gd name="T65" fmla="*/ 3585 h 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2" h="62">
                  <a:moveTo>
                    <a:pt x="58" y="61"/>
                  </a:moveTo>
                  <a:lnTo>
                    <a:pt x="37" y="43"/>
                  </a:lnTo>
                  <a:lnTo>
                    <a:pt x="18" y="61"/>
                  </a:lnTo>
                  <a:lnTo>
                    <a:pt x="15" y="61"/>
                  </a:lnTo>
                  <a:lnTo>
                    <a:pt x="23" y="40"/>
                  </a:lnTo>
                  <a:lnTo>
                    <a:pt x="0" y="27"/>
                  </a:lnTo>
                  <a:lnTo>
                    <a:pt x="12" y="27"/>
                  </a:lnTo>
                  <a:lnTo>
                    <a:pt x="26" y="35"/>
                  </a:lnTo>
                  <a:lnTo>
                    <a:pt x="21" y="53"/>
                  </a:lnTo>
                  <a:lnTo>
                    <a:pt x="39" y="37"/>
                  </a:lnTo>
                  <a:lnTo>
                    <a:pt x="55" y="53"/>
                  </a:lnTo>
                  <a:lnTo>
                    <a:pt x="50" y="37"/>
                  </a:lnTo>
                  <a:lnTo>
                    <a:pt x="66" y="27"/>
                  </a:lnTo>
                  <a:lnTo>
                    <a:pt x="47" y="27"/>
                  </a:lnTo>
                  <a:lnTo>
                    <a:pt x="41" y="10"/>
                  </a:lnTo>
                  <a:lnTo>
                    <a:pt x="47" y="24"/>
                  </a:lnTo>
                  <a:lnTo>
                    <a:pt x="71" y="24"/>
                  </a:lnTo>
                  <a:lnTo>
                    <a:pt x="52" y="37"/>
                  </a:lnTo>
                  <a:lnTo>
                    <a:pt x="58" y="61"/>
                  </a:lnTo>
                  <a:close/>
                  <a:moveTo>
                    <a:pt x="26" y="27"/>
                  </a:moveTo>
                  <a:lnTo>
                    <a:pt x="26" y="26"/>
                  </a:lnTo>
                  <a:lnTo>
                    <a:pt x="7" y="24"/>
                  </a:lnTo>
                  <a:lnTo>
                    <a:pt x="12" y="27"/>
                  </a:lnTo>
                  <a:lnTo>
                    <a:pt x="26" y="27"/>
                  </a:lnTo>
                  <a:close/>
                  <a:moveTo>
                    <a:pt x="37" y="0"/>
                  </a:moveTo>
                  <a:lnTo>
                    <a:pt x="39" y="6"/>
                  </a:lnTo>
                  <a:lnTo>
                    <a:pt x="31" y="27"/>
                  </a:lnTo>
                  <a:lnTo>
                    <a:pt x="26" y="26"/>
                  </a:lnTo>
                  <a:lnTo>
                    <a:pt x="37" y="0"/>
                  </a:lnTo>
                  <a:close/>
                  <a:moveTo>
                    <a:pt x="41" y="10"/>
                  </a:moveTo>
                  <a:lnTo>
                    <a:pt x="39" y="6"/>
                  </a:lnTo>
                  <a:lnTo>
                    <a:pt x="41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Freeform 492">
              <a:extLst>
                <a:ext uri="{FF2B5EF4-FFF2-40B4-BE49-F238E27FC236}">
                  <a16:creationId xmlns:a16="http://schemas.microsoft.com/office/drawing/2014/main" id="{D563D76B-526F-4A55-BE09-C168D41CD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2274" y="6546846"/>
              <a:ext cx="33337" cy="31750"/>
            </a:xfrm>
            <a:custGeom>
              <a:avLst/>
              <a:gdLst>
                <a:gd name="T0" fmla="*/ 30040 w 91"/>
                <a:gd name="T1" fmla="*/ 10463 h 88"/>
                <a:gd name="T2" fmla="*/ 32971 w 91"/>
                <a:gd name="T3" fmla="*/ 13349 h 88"/>
                <a:gd name="T4" fmla="*/ 15386 w 91"/>
                <a:gd name="T5" fmla="*/ 31389 h 88"/>
                <a:gd name="T6" fmla="*/ 11357 w 91"/>
                <a:gd name="T7" fmla="*/ 28503 h 88"/>
                <a:gd name="T8" fmla="*/ 16485 w 91"/>
                <a:gd name="T9" fmla="*/ 8659 h 88"/>
                <a:gd name="T10" fmla="*/ 16485 w 91"/>
                <a:gd name="T11" fmla="*/ 8659 h 88"/>
                <a:gd name="T12" fmla="*/ 3663 w 91"/>
                <a:gd name="T13" fmla="*/ 20926 h 88"/>
                <a:gd name="T14" fmla="*/ 0 w 91"/>
                <a:gd name="T15" fmla="*/ 18040 h 88"/>
                <a:gd name="T16" fmla="*/ 17218 w 91"/>
                <a:gd name="T17" fmla="*/ 0 h 88"/>
                <a:gd name="T18" fmla="*/ 22347 w 91"/>
                <a:gd name="T19" fmla="*/ 3969 h 88"/>
                <a:gd name="T20" fmla="*/ 17218 w 91"/>
                <a:gd name="T21" fmla="*/ 23091 h 88"/>
                <a:gd name="T22" fmla="*/ 17218 w 91"/>
                <a:gd name="T23" fmla="*/ 23091 h 88"/>
                <a:gd name="T24" fmla="*/ 30040 w 91"/>
                <a:gd name="T25" fmla="*/ 10463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1" h="88">
                  <a:moveTo>
                    <a:pt x="82" y="29"/>
                  </a:moveTo>
                  <a:lnTo>
                    <a:pt x="90" y="37"/>
                  </a:lnTo>
                  <a:lnTo>
                    <a:pt x="42" y="87"/>
                  </a:lnTo>
                  <a:lnTo>
                    <a:pt x="31" y="79"/>
                  </a:lnTo>
                  <a:lnTo>
                    <a:pt x="45" y="24"/>
                  </a:lnTo>
                  <a:lnTo>
                    <a:pt x="10" y="58"/>
                  </a:lnTo>
                  <a:lnTo>
                    <a:pt x="0" y="50"/>
                  </a:lnTo>
                  <a:lnTo>
                    <a:pt x="47" y="0"/>
                  </a:lnTo>
                  <a:lnTo>
                    <a:pt x="61" y="11"/>
                  </a:lnTo>
                  <a:lnTo>
                    <a:pt x="47" y="64"/>
                  </a:lnTo>
                  <a:lnTo>
                    <a:pt x="82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Freeform 493">
              <a:extLst>
                <a:ext uri="{FF2B5EF4-FFF2-40B4-BE49-F238E27FC236}">
                  <a16:creationId xmlns:a16="http://schemas.microsoft.com/office/drawing/2014/main" id="{39D957C1-9838-4117-AEBF-830F48853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1336" y="6308721"/>
              <a:ext cx="25400" cy="26988"/>
            </a:xfrm>
            <a:custGeom>
              <a:avLst/>
              <a:gdLst>
                <a:gd name="T0" fmla="*/ 5806 w 70"/>
                <a:gd name="T1" fmla="*/ 25509 h 73"/>
                <a:gd name="T2" fmla="*/ 0 w 70"/>
                <a:gd name="T3" fmla="*/ 24400 h 73"/>
                <a:gd name="T4" fmla="*/ 11611 w 70"/>
                <a:gd name="T5" fmla="*/ 0 h 73"/>
                <a:gd name="T6" fmla="*/ 18143 w 70"/>
                <a:gd name="T7" fmla="*/ 1109 h 73"/>
                <a:gd name="T8" fmla="*/ 25037 w 70"/>
                <a:gd name="T9" fmla="*/ 26618 h 73"/>
                <a:gd name="T10" fmla="*/ 19231 w 70"/>
                <a:gd name="T11" fmla="*/ 25509 h 73"/>
                <a:gd name="T12" fmla="*/ 18143 w 70"/>
                <a:gd name="T13" fmla="*/ 20703 h 73"/>
                <a:gd name="T14" fmla="*/ 8709 w 70"/>
                <a:gd name="T15" fmla="*/ 19594 h 73"/>
                <a:gd name="T16" fmla="*/ 5806 w 70"/>
                <a:gd name="T17" fmla="*/ 25509 h 73"/>
                <a:gd name="T18" fmla="*/ 10523 w 70"/>
                <a:gd name="T19" fmla="*/ 15527 h 73"/>
                <a:gd name="T20" fmla="*/ 17417 w 70"/>
                <a:gd name="T21" fmla="*/ 16636 h 73"/>
                <a:gd name="T22" fmla="*/ 15240 w 70"/>
                <a:gd name="T23" fmla="*/ 7024 h 73"/>
                <a:gd name="T24" fmla="*/ 15240 w 70"/>
                <a:gd name="T25" fmla="*/ 7024 h 73"/>
                <a:gd name="T26" fmla="*/ 10523 w 70"/>
                <a:gd name="T27" fmla="*/ 15527 h 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0" h="73">
                  <a:moveTo>
                    <a:pt x="16" y="69"/>
                  </a:moveTo>
                  <a:lnTo>
                    <a:pt x="0" y="66"/>
                  </a:lnTo>
                  <a:lnTo>
                    <a:pt x="32" y="0"/>
                  </a:lnTo>
                  <a:lnTo>
                    <a:pt x="50" y="3"/>
                  </a:lnTo>
                  <a:lnTo>
                    <a:pt x="69" y="72"/>
                  </a:lnTo>
                  <a:lnTo>
                    <a:pt x="53" y="69"/>
                  </a:lnTo>
                  <a:lnTo>
                    <a:pt x="50" y="56"/>
                  </a:lnTo>
                  <a:lnTo>
                    <a:pt x="24" y="53"/>
                  </a:lnTo>
                  <a:lnTo>
                    <a:pt x="16" y="69"/>
                  </a:lnTo>
                  <a:close/>
                  <a:moveTo>
                    <a:pt x="29" y="42"/>
                  </a:moveTo>
                  <a:lnTo>
                    <a:pt x="48" y="45"/>
                  </a:lnTo>
                  <a:lnTo>
                    <a:pt x="42" y="19"/>
                  </a:lnTo>
                  <a:lnTo>
                    <a:pt x="2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Freeform 494">
              <a:extLst>
                <a:ext uri="{FF2B5EF4-FFF2-40B4-BE49-F238E27FC236}">
                  <a16:creationId xmlns:a16="http://schemas.microsoft.com/office/drawing/2014/main" id="{3D7AF23A-6754-47B0-A318-FCA746413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4674" y="6315071"/>
              <a:ext cx="19050" cy="28575"/>
            </a:xfrm>
            <a:custGeom>
              <a:avLst/>
              <a:gdLst>
                <a:gd name="T0" fmla="*/ 6703 w 54"/>
                <a:gd name="T1" fmla="*/ 20515 h 78"/>
                <a:gd name="T2" fmla="*/ 18697 w 54"/>
                <a:gd name="T3" fmla="*/ 24179 h 78"/>
                <a:gd name="T4" fmla="*/ 16933 w 54"/>
                <a:gd name="T5" fmla="*/ 28209 h 78"/>
                <a:gd name="T6" fmla="*/ 0 w 54"/>
                <a:gd name="T7" fmla="*/ 23080 h 78"/>
                <a:gd name="T8" fmla="*/ 8467 w 54"/>
                <a:gd name="T9" fmla="*/ 0 h 78"/>
                <a:gd name="T10" fmla="*/ 13053 w 54"/>
                <a:gd name="T11" fmla="*/ 1099 h 78"/>
                <a:gd name="T12" fmla="*/ 6703 w 54"/>
                <a:gd name="T13" fmla="*/ 20515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" h="78">
                  <a:moveTo>
                    <a:pt x="19" y="56"/>
                  </a:moveTo>
                  <a:lnTo>
                    <a:pt x="53" y="66"/>
                  </a:lnTo>
                  <a:lnTo>
                    <a:pt x="48" y="77"/>
                  </a:lnTo>
                  <a:lnTo>
                    <a:pt x="0" y="63"/>
                  </a:lnTo>
                  <a:lnTo>
                    <a:pt x="24" y="0"/>
                  </a:lnTo>
                  <a:lnTo>
                    <a:pt x="37" y="3"/>
                  </a:lnTo>
                  <a:lnTo>
                    <a:pt x="19" y="5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Freeform 495">
              <a:extLst>
                <a:ext uri="{FF2B5EF4-FFF2-40B4-BE49-F238E27FC236}">
                  <a16:creationId xmlns:a16="http://schemas.microsoft.com/office/drawing/2014/main" id="{D2624954-930A-4725-8176-4724E80C95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661" y="6326184"/>
              <a:ext cx="28575" cy="30162"/>
            </a:xfrm>
            <a:custGeom>
              <a:avLst/>
              <a:gdLst>
                <a:gd name="T0" fmla="*/ 18697 w 81"/>
                <a:gd name="T1" fmla="*/ 23984 h 83"/>
                <a:gd name="T2" fmla="*/ 4939 w 81"/>
                <a:gd name="T3" fmla="*/ 25801 h 83"/>
                <a:gd name="T4" fmla="*/ 0 w 81"/>
                <a:gd name="T5" fmla="*/ 19260 h 83"/>
                <a:gd name="T6" fmla="*/ 2117 w 81"/>
                <a:gd name="T7" fmla="*/ 13446 h 83"/>
                <a:gd name="T8" fmla="*/ 11289 w 81"/>
                <a:gd name="T9" fmla="*/ 0 h 83"/>
                <a:gd name="T10" fmla="*/ 15875 w 81"/>
                <a:gd name="T11" fmla="*/ 2907 h 83"/>
                <a:gd name="T12" fmla="*/ 6703 w 81"/>
                <a:gd name="T13" fmla="*/ 16353 h 83"/>
                <a:gd name="T14" fmla="*/ 7761 w 81"/>
                <a:gd name="T15" fmla="*/ 22894 h 83"/>
                <a:gd name="T16" fmla="*/ 14111 w 81"/>
                <a:gd name="T17" fmla="*/ 22167 h 83"/>
                <a:gd name="T18" fmla="*/ 23636 w 81"/>
                <a:gd name="T19" fmla="*/ 8722 h 83"/>
                <a:gd name="T20" fmla="*/ 28222 w 81"/>
                <a:gd name="T21" fmla="*/ 11265 h 83"/>
                <a:gd name="T22" fmla="*/ 18697 w 81"/>
                <a:gd name="T23" fmla="*/ 23984 h 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1" h="83">
                  <a:moveTo>
                    <a:pt x="53" y="66"/>
                  </a:moveTo>
                  <a:cubicBezTo>
                    <a:pt x="43" y="82"/>
                    <a:pt x="30" y="82"/>
                    <a:pt x="14" y="71"/>
                  </a:cubicBezTo>
                  <a:cubicBezTo>
                    <a:pt x="8" y="69"/>
                    <a:pt x="0" y="61"/>
                    <a:pt x="0" y="53"/>
                  </a:cubicBezTo>
                  <a:cubicBezTo>
                    <a:pt x="0" y="47"/>
                    <a:pt x="0" y="42"/>
                    <a:pt x="6" y="37"/>
                  </a:cubicBezTo>
                  <a:lnTo>
                    <a:pt x="32" y="0"/>
                  </a:lnTo>
                  <a:lnTo>
                    <a:pt x="45" y="8"/>
                  </a:lnTo>
                  <a:lnTo>
                    <a:pt x="19" y="45"/>
                  </a:lnTo>
                  <a:cubicBezTo>
                    <a:pt x="14" y="53"/>
                    <a:pt x="16" y="58"/>
                    <a:pt x="22" y="63"/>
                  </a:cubicBezTo>
                  <a:cubicBezTo>
                    <a:pt x="30" y="69"/>
                    <a:pt x="38" y="66"/>
                    <a:pt x="40" y="61"/>
                  </a:cubicBezTo>
                  <a:lnTo>
                    <a:pt x="67" y="24"/>
                  </a:lnTo>
                  <a:lnTo>
                    <a:pt x="80" y="31"/>
                  </a:lnTo>
                  <a:lnTo>
                    <a:pt x="53" y="6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Freeform 496">
              <a:extLst>
                <a:ext uri="{FF2B5EF4-FFF2-40B4-BE49-F238E27FC236}">
                  <a16:creationId xmlns:a16="http://schemas.microsoft.com/office/drawing/2014/main" id="{D352345D-D576-420C-B8C9-96C23F98A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8649" y="6342059"/>
              <a:ext cx="26987" cy="26987"/>
            </a:xfrm>
            <a:custGeom>
              <a:avLst/>
              <a:gdLst>
                <a:gd name="T0" fmla="*/ 4556 w 77"/>
                <a:gd name="T1" fmla="*/ 26627 h 75"/>
                <a:gd name="T2" fmla="*/ 0 w 77"/>
                <a:gd name="T3" fmla="*/ 23749 h 75"/>
                <a:gd name="T4" fmla="*/ 13669 w 77"/>
                <a:gd name="T5" fmla="*/ 7556 h 75"/>
                <a:gd name="T6" fmla="*/ 7360 w 77"/>
                <a:gd name="T7" fmla="*/ 3598 h 75"/>
                <a:gd name="T8" fmla="*/ 10865 w 77"/>
                <a:gd name="T9" fmla="*/ 0 h 75"/>
                <a:gd name="T10" fmla="*/ 26637 w 77"/>
                <a:gd name="T11" fmla="*/ 12234 h 75"/>
                <a:gd name="T12" fmla="*/ 23833 w 77"/>
                <a:gd name="T13" fmla="*/ 16192 h 75"/>
                <a:gd name="T14" fmla="*/ 17524 w 77"/>
                <a:gd name="T15" fmla="*/ 11155 h 75"/>
                <a:gd name="T16" fmla="*/ 4556 w 77"/>
                <a:gd name="T17" fmla="*/ 26627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" h="75">
                  <a:moveTo>
                    <a:pt x="13" y="74"/>
                  </a:moveTo>
                  <a:lnTo>
                    <a:pt x="0" y="66"/>
                  </a:lnTo>
                  <a:lnTo>
                    <a:pt x="39" y="21"/>
                  </a:lnTo>
                  <a:lnTo>
                    <a:pt x="21" y="10"/>
                  </a:lnTo>
                  <a:lnTo>
                    <a:pt x="31" y="0"/>
                  </a:lnTo>
                  <a:lnTo>
                    <a:pt x="76" y="34"/>
                  </a:lnTo>
                  <a:lnTo>
                    <a:pt x="68" y="45"/>
                  </a:lnTo>
                  <a:lnTo>
                    <a:pt x="50" y="31"/>
                  </a:lnTo>
                  <a:lnTo>
                    <a:pt x="13" y="7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Freeform 497">
              <a:extLst>
                <a:ext uri="{FF2B5EF4-FFF2-40B4-BE49-F238E27FC236}">
                  <a16:creationId xmlns:a16="http://schemas.microsoft.com/office/drawing/2014/main" id="{AE7D8AB0-532B-457D-99FB-FDD9E1E4D8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1174" y="6310309"/>
              <a:ext cx="23812" cy="28575"/>
            </a:xfrm>
            <a:custGeom>
              <a:avLst/>
              <a:gdLst>
                <a:gd name="T0" fmla="*/ 6397 w 67"/>
                <a:gd name="T1" fmla="*/ 17859 h 80"/>
                <a:gd name="T2" fmla="*/ 12084 w 67"/>
                <a:gd name="T3" fmla="*/ 20717 h 80"/>
                <a:gd name="T4" fmla="*/ 17059 w 67"/>
                <a:gd name="T5" fmla="*/ 16788 h 80"/>
                <a:gd name="T6" fmla="*/ 12084 w 67"/>
                <a:gd name="T7" fmla="*/ 15002 h 80"/>
                <a:gd name="T8" fmla="*/ 9240 w 67"/>
                <a:gd name="T9" fmla="*/ 15002 h 80"/>
                <a:gd name="T10" fmla="*/ 0 w 67"/>
                <a:gd name="T11" fmla="*/ 9287 h 80"/>
                <a:gd name="T12" fmla="*/ 8530 w 67"/>
                <a:gd name="T13" fmla="*/ 714 h 80"/>
                <a:gd name="T14" fmla="*/ 19547 w 67"/>
                <a:gd name="T15" fmla="*/ 7501 h 80"/>
                <a:gd name="T16" fmla="*/ 14927 w 67"/>
                <a:gd name="T17" fmla="*/ 8573 h 80"/>
                <a:gd name="T18" fmla="*/ 9240 w 67"/>
                <a:gd name="T19" fmla="*/ 5715 h 80"/>
                <a:gd name="T20" fmla="*/ 5686 w 67"/>
                <a:gd name="T21" fmla="*/ 9287 h 80"/>
                <a:gd name="T22" fmla="*/ 8530 w 67"/>
                <a:gd name="T23" fmla="*/ 11073 h 80"/>
                <a:gd name="T24" fmla="*/ 14927 w 67"/>
                <a:gd name="T25" fmla="*/ 12144 h 80"/>
                <a:gd name="T26" fmla="*/ 22390 w 67"/>
                <a:gd name="T27" fmla="*/ 17859 h 80"/>
                <a:gd name="T28" fmla="*/ 14216 w 67"/>
                <a:gd name="T29" fmla="*/ 27146 h 80"/>
                <a:gd name="T30" fmla="*/ 1777 w 67"/>
                <a:gd name="T31" fmla="*/ 20717 h 80"/>
                <a:gd name="T32" fmla="*/ 6397 w 67"/>
                <a:gd name="T33" fmla="*/ 17859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7" h="80">
                  <a:moveTo>
                    <a:pt x="18" y="50"/>
                  </a:moveTo>
                  <a:cubicBezTo>
                    <a:pt x="18" y="53"/>
                    <a:pt x="21" y="61"/>
                    <a:pt x="34" y="58"/>
                  </a:cubicBezTo>
                  <a:cubicBezTo>
                    <a:pt x="42" y="58"/>
                    <a:pt x="50" y="55"/>
                    <a:pt x="48" y="47"/>
                  </a:cubicBezTo>
                  <a:cubicBezTo>
                    <a:pt x="48" y="42"/>
                    <a:pt x="42" y="42"/>
                    <a:pt x="34" y="42"/>
                  </a:cubicBezTo>
                  <a:lnTo>
                    <a:pt x="26" y="42"/>
                  </a:lnTo>
                  <a:cubicBezTo>
                    <a:pt x="16" y="42"/>
                    <a:pt x="3" y="39"/>
                    <a:pt x="0" y="26"/>
                  </a:cubicBezTo>
                  <a:cubicBezTo>
                    <a:pt x="0" y="18"/>
                    <a:pt x="0" y="5"/>
                    <a:pt x="24" y="2"/>
                  </a:cubicBezTo>
                  <a:cubicBezTo>
                    <a:pt x="45" y="0"/>
                    <a:pt x="53" y="13"/>
                    <a:pt x="55" y="21"/>
                  </a:cubicBezTo>
                  <a:lnTo>
                    <a:pt x="42" y="24"/>
                  </a:lnTo>
                  <a:cubicBezTo>
                    <a:pt x="42" y="21"/>
                    <a:pt x="40" y="13"/>
                    <a:pt x="26" y="16"/>
                  </a:cubicBezTo>
                  <a:cubicBezTo>
                    <a:pt x="21" y="16"/>
                    <a:pt x="13" y="18"/>
                    <a:pt x="16" y="26"/>
                  </a:cubicBezTo>
                  <a:cubicBezTo>
                    <a:pt x="16" y="31"/>
                    <a:pt x="21" y="31"/>
                    <a:pt x="24" y="31"/>
                  </a:cubicBezTo>
                  <a:lnTo>
                    <a:pt x="42" y="34"/>
                  </a:lnTo>
                  <a:cubicBezTo>
                    <a:pt x="53" y="34"/>
                    <a:pt x="61" y="37"/>
                    <a:pt x="63" y="50"/>
                  </a:cubicBezTo>
                  <a:cubicBezTo>
                    <a:pt x="66" y="71"/>
                    <a:pt x="45" y="74"/>
                    <a:pt x="40" y="76"/>
                  </a:cubicBezTo>
                  <a:cubicBezTo>
                    <a:pt x="13" y="79"/>
                    <a:pt x="8" y="66"/>
                    <a:pt x="5" y="58"/>
                  </a:cubicBezTo>
                  <a:lnTo>
                    <a:pt x="18" y="5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Freeform 498">
              <a:extLst>
                <a:ext uri="{FF2B5EF4-FFF2-40B4-BE49-F238E27FC236}">
                  <a16:creationId xmlns:a16="http://schemas.microsoft.com/office/drawing/2014/main" id="{BF754F95-147F-47D6-A3AB-2728283C5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9261" y="6324596"/>
              <a:ext cx="33338" cy="31750"/>
            </a:xfrm>
            <a:custGeom>
              <a:avLst/>
              <a:gdLst>
                <a:gd name="T0" fmla="*/ 27602 w 93"/>
                <a:gd name="T1" fmla="*/ 9968 h 86"/>
                <a:gd name="T2" fmla="*/ 22584 w 93"/>
                <a:gd name="T3" fmla="*/ 27320 h 86"/>
                <a:gd name="T4" fmla="*/ 5736 w 93"/>
                <a:gd name="T5" fmla="*/ 21413 h 86"/>
                <a:gd name="T6" fmla="*/ 10396 w 93"/>
                <a:gd name="T7" fmla="*/ 4061 h 86"/>
                <a:gd name="T8" fmla="*/ 27602 w 93"/>
                <a:gd name="T9" fmla="*/ 9968 h 86"/>
                <a:gd name="T10" fmla="*/ 22584 w 93"/>
                <a:gd name="T11" fmla="*/ 11814 h 86"/>
                <a:gd name="T12" fmla="*/ 12188 w 93"/>
                <a:gd name="T13" fmla="*/ 7015 h 86"/>
                <a:gd name="T14" fmla="*/ 10396 w 93"/>
                <a:gd name="T15" fmla="*/ 17721 h 86"/>
                <a:gd name="T16" fmla="*/ 20791 w 93"/>
                <a:gd name="T17" fmla="*/ 22520 h 86"/>
                <a:gd name="T18" fmla="*/ 22584 w 93"/>
                <a:gd name="T19" fmla="*/ 11814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3" h="86">
                  <a:moveTo>
                    <a:pt x="77" y="27"/>
                  </a:moveTo>
                  <a:cubicBezTo>
                    <a:pt x="92" y="56"/>
                    <a:pt x="71" y="69"/>
                    <a:pt x="63" y="74"/>
                  </a:cubicBezTo>
                  <a:cubicBezTo>
                    <a:pt x="55" y="79"/>
                    <a:pt x="32" y="85"/>
                    <a:pt x="16" y="58"/>
                  </a:cubicBezTo>
                  <a:cubicBezTo>
                    <a:pt x="0" y="29"/>
                    <a:pt x="21" y="13"/>
                    <a:pt x="29" y="11"/>
                  </a:cubicBezTo>
                  <a:cubicBezTo>
                    <a:pt x="37" y="5"/>
                    <a:pt x="61" y="0"/>
                    <a:pt x="77" y="27"/>
                  </a:cubicBezTo>
                  <a:close/>
                  <a:moveTo>
                    <a:pt x="63" y="32"/>
                  </a:moveTo>
                  <a:cubicBezTo>
                    <a:pt x="53" y="16"/>
                    <a:pt x="42" y="16"/>
                    <a:pt x="34" y="19"/>
                  </a:cubicBezTo>
                  <a:cubicBezTo>
                    <a:pt x="26" y="21"/>
                    <a:pt x="18" y="32"/>
                    <a:pt x="29" y="48"/>
                  </a:cubicBezTo>
                  <a:cubicBezTo>
                    <a:pt x="37" y="66"/>
                    <a:pt x="50" y="66"/>
                    <a:pt x="58" y="61"/>
                  </a:cubicBezTo>
                  <a:cubicBezTo>
                    <a:pt x="66" y="58"/>
                    <a:pt x="74" y="48"/>
                    <a:pt x="63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Freeform 499">
              <a:extLst>
                <a:ext uri="{FF2B5EF4-FFF2-40B4-BE49-F238E27FC236}">
                  <a16:creationId xmlns:a16="http://schemas.microsoft.com/office/drawing/2014/main" id="{308155D8-11D7-4F83-A89B-6B93ED333C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2274" y="6343646"/>
              <a:ext cx="33337" cy="31750"/>
            </a:xfrm>
            <a:custGeom>
              <a:avLst/>
              <a:gdLst>
                <a:gd name="T0" fmla="*/ 0 w 93"/>
                <a:gd name="T1" fmla="*/ 13660 h 86"/>
                <a:gd name="T2" fmla="*/ 8245 w 93"/>
                <a:gd name="T3" fmla="*/ 4799 h 86"/>
                <a:gd name="T4" fmla="*/ 18999 w 93"/>
                <a:gd name="T5" fmla="*/ 4061 h 86"/>
                <a:gd name="T6" fmla="*/ 20791 w 93"/>
                <a:gd name="T7" fmla="*/ 10706 h 86"/>
                <a:gd name="T8" fmla="*/ 27243 w 93"/>
                <a:gd name="T9" fmla="*/ 12552 h 86"/>
                <a:gd name="T10" fmla="*/ 32262 w 93"/>
                <a:gd name="T11" fmla="*/ 15506 h 86"/>
                <a:gd name="T12" fmla="*/ 32979 w 93"/>
                <a:gd name="T13" fmla="*/ 15506 h 86"/>
                <a:gd name="T14" fmla="*/ 29394 w 93"/>
                <a:gd name="T15" fmla="*/ 19567 h 86"/>
                <a:gd name="T16" fmla="*/ 25451 w 93"/>
                <a:gd name="T17" fmla="*/ 16613 h 86"/>
                <a:gd name="T18" fmla="*/ 18999 w 93"/>
                <a:gd name="T19" fmla="*/ 16613 h 86"/>
                <a:gd name="T20" fmla="*/ 15055 w 93"/>
                <a:gd name="T21" fmla="*/ 20674 h 86"/>
                <a:gd name="T22" fmla="*/ 22583 w 93"/>
                <a:gd name="T23" fmla="*/ 27320 h 86"/>
                <a:gd name="T24" fmla="*/ 18999 w 93"/>
                <a:gd name="T25" fmla="*/ 31381 h 86"/>
                <a:gd name="T26" fmla="*/ 0 w 93"/>
                <a:gd name="T27" fmla="*/ 13660 h 86"/>
                <a:gd name="T28" fmla="*/ 16131 w 93"/>
                <a:gd name="T29" fmla="*/ 13660 h 86"/>
                <a:gd name="T30" fmla="*/ 16131 w 93"/>
                <a:gd name="T31" fmla="*/ 8860 h 86"/>
                <a:gd name="T32" fmla="*/ 11112 w 93"/>
                <a:gd name="T33" fmla="*/ 8860 h 86"/>
                <a:gd name="T34" fmla="*/ 6452 w 93"/>
                <a:gd name="T35" fmla="*/ 13660 h 86"/>
                <a:gd name="T36" fmla="*/ 11112 w 93"/>
                <a:gd name="T37" fmla="*/ 18459 h 86"/>
                <a:gd name="T38" fmla="*/ 16131 w 93"/>
                <a:gd name="T39" fmla="*/ 13660 h 8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3" h="86">
                  <a:moveTo>
                    <a:pt x="0" y="37"/>
                  </a:moveTo>
                  <a:lnTo>
                    <a:pt x="23" y="13"/>
                  </a:lnTo>
                  <a:cubicBezTo>
                    <a:pt x="37" y="0"/>
                    <a:pt x="50" y="8"/>
                    <a:pt x="53" y="11"/>
                  </a:cubicBezTo>
                  <a:cubicBezTo>
                    <a:pt x="58" y="16"/>
                    <a:pt x="61" y="24"/>
                    <a:pt x="58" y="29"/>
                  </a:cubicBezTo>
                  <a:cubicBezTo>
                    <a:pt x="63" y="26"/>
                    <a:pt x="68" y="26"/>
                    <a:pt x="76" y="34"/>
                  </a:cubicBezTo>
                  <a:cubicBezTo>
                    <a:pt x="84" y="42"/>
                    <a:pt x="87" y="42"/>
                    <a:pt x="90" y="42"/>
                  </a:cubicBezTo>
                  <a:lnTo>
                    <a:pt x="92" y="42"/>
                  </a:lnTo>
                  <a:lnTo>
                    <a:pt x="82" y="53"/>
                  </a:lnTo>
                  <a:cubicBezTo>
                    <a:pt x="79" y="50"/>
                    <a:pt x="76" y="50"/>
                    <a:pt x="71" y="45"/>
                  </a:cubicBezTo>
                  <a:cubicBezTo>
                    <a:pt x="63" y="40"/>
                    <a:pt x="61" y="37"/>
                    <a:pt x="53" y="45"/>
                  </a:cubicBezTo>
                  <a:lnTo>
                    <a:pt x="42" y="56"/>
                  </a:lnTo>
                  <a:lnTo>
                    <a:pt x="63" y="74"/>
                  </a:lnTo>
                  <a:lnTo>
                    <a:pt x="53" y="85"/>
                  </a:lnTo>
                  <a:lnTo>
                    <a:pt x="0" y="37"/>
                  </a:lnTo>
                  <a:close/>
                  <a:moveTo>
                    <a:pt x="45" y="37"/>
                  </a:moveTo>
                  <a:cubicBezTo>
                    <a:pt x="50" y="32"/>
                    <a:pt x="50" y="26"/>
                    <a:pt x="45" y="24"/>
                  </a:cubicBezTo>
                  <a:cubicBezTo>
                    <a:pt x="42" y="21"/>
                    <a:pt x="37" y="19"/>
                    <a:pt x="31" y="24"/>
                  </a:cubicBezTo>
                  <a:lnTo>
                    <a:pt x="18" y="37"/>
                  </a:lnTo>
                  <a:lnTo>
                    <a:pt x="31" y="50"/>
                  </a:lnTo>
                  <a:lnTo>
                    <a:pt x="45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Freeform 500">
              <a:extLst>
                <a:ext uri="{FF2B5EF4-FFF2-40B4-BE49-F238E27FC236}">
                  <a16:creationId xmlns:a16="http://schemas.microsoft.com/office/drawing/2014/main" id="{F11AD61E-5B76-4CF4-87D8-CB8AF9265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6899" y="6570659"/>
              <a:ext cx="31750" cy="30162"/>
            </a:xfrm>
            <a:custGeom>
              <a:avLst/>
              <a:gdLst>
                <a:gd name="T0" fmla="*/ 13660 w 86"/>
                <a:gd name="T1" fmla="*/ 1774 h 85"/>
                <a:gd name="T2" fmla="*/ 18828 w 86"/>
                <a:gd name="T3" fmla="*/ 0 h 85"/>
                <a:gd name="T4" fmla="*/ 31381 w 86"/>
                <a:gd name="T5" fmla="*/ 20581 h 85"/>
                <a:gd name="T6" fmla="*/ 26581 w 86"/>
                <a:gd name="T7" fmla="*/ 22355 h 85"/>
                <a:gd name="T8" fmla="*/ 7753 w 86"/>
                <a:gd name="T9" fmla="*/ 13129 h 85"/>
                <a:gd name="T10" fmla="*/ 7753 w 86"/>
                <a:gd name="T11" fmla="*/ 13129 h 85"/>
                <a:gd name="T12" fmla="*/ 16613 w 86"/>
                <a:gd name="T13" fmla="*/ 26968 h 85"/>
                <a:gd name="T14" fmla="*/ 12922 w 86"/>
                <a:gd name="T15" fmla="*/ 29807 h 85"/>
                <a:gd name="T16" fmla="*/ 0 w 86"/>
                <a:gd name="T17" fmla="*/ 9226 h 85"/>
                <a:gd name="T18" fmla="*/ 4799 w 86"/>
                <a:gd name="T19" fmla="*/ 6387 h 85"/>
                <a:gd name="T20" fmla="*/ 22520 w 86"/>
                <a:gd name="T21" fmla="*/ 15968 h 85"/>
                <a:gd name="T22" fmla="*/ 22520 w 86"/>
                <a:gd name="T23" fmla="*/ 15968 h 85"/>
                <a:gd name="T24" fmla="*/ 13660 w 86"/>
                <a:gd name="T25" fmla="*/ 1774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6" h="85">
                  <a:moveTo>
                    <a:pt x="37" y="5"/>
                  </a:moveTo>
                  <a:lnTo>
                    <a:pt x="51" y="0"/>
                  </a:lnTo>
                  <a:lnTo>
                    <a:pt x="85" y="58"/>
                  </a:lnTo>
                  <a:lnTo>
                    <a:pt x="72" y="63"/>
                  </a:lnTo>
                  <a:lnTo>
                    <a:pt x="21" y="37"/>
                  </a:lnTo>
                  <a:lnTo>
                    <a:pt x="45" y="76"/>
                  </a:lnTo>
                  <a:lnTo>
                    <a:pt x="35" y="84"/>
                  </a:lnTo>
                  <a:lnTo>
                    <a:pt x="0" y="26"/>
                  </a:lnTo>
                  <a:lnTo>
                    <a:pt x="13" y="18"/>
                  </a:lnTo>
                  <a:lnTo>
                    <a:pt x="61" y="45"/>
                  </a:lnTo>
                  <a:lnTo>
                    <a:pt x="37" y="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Freeform 501">
              <a:extLst>
                <a:ext uri="{FF2B5EF4-FFF2-40B4-BE49-F238E27FC236}">
                  <a16:creationId xmlns:a16="http://schemas.microsoft.com/office/drawing/2014/main" id="{7BCD55F3-C1CC-439E-9CE4-97A74D1EA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9124" y="6553196"/>
              <a:ext cx="31750" cy="30163"/>
            </a:xfrm>
            <a:custGeom>
              <a:avLst/>
              <a:gdLst>
                <a:gd name="T0" fmla="*/ 0 w 88"/>
                <a:gd name="T1" fmla="*/ 11001 h 85"/>
                <a:gd name="T2" fmla="*/ 8659 w 88"/>
                <a:gd name="T3" fmla="*/ 4613 h 85"/>
                <a:gd name="T4" fmla="*/ 24895 w 88"/>
                <a:gd name="T5" fmla="*/ 7452 h 85"/>
                <a:gd name="T6" fmla="*/ 24895 w 88"/>
                <a:gd name="T7" fmla="*/ 23421 h 85"/>
                <a:gd name="T8" fmla="*/ 16236 w 88"/>
                <a:gd name="T9" fmla="*/ 29808 h 85"/>
                <a:gd name="T10" fmla="*/ 0 w 88"/>
                <a:gd name="T11" fmla="*/ 11001 h 85"/>
                <a:gd name="T12" fmla="*/ 16957 w 88"/>
                <a:gd name="T13" fmla="*/ 23421 h 85"/>
                <a:gd name="T14" fmla="*/ 20926 w 88"/>
                <a:gd name="T15" fmla="*/ 20582 h 85"/>
                <a:gd name="T16" fmla="*/ 19844 w 88"/>
                <a:gd name="T17" fmla="*/ 11001 h 85"/>
                <a:gd name="T18" fmla="*/ 10463 w 88"/>
                <a:gd name="T19" fmla="*/ 8162 h 85"/>
                <a:gd name="T20" fmla="*/ 6494 w 88"/>
                <a:gd name="T21" fmla="*/ 11001 h 85"/>
                <a:gd name="T22" fmla="*/ 16957 w 88"/>
                <a:gd name="T23" fmla="*/ 23421 h 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8" h="85">
                  <a:moveTo>
                    <a:pt x="0" y="31"/>
                  </a:moveTo>
                  <a:lnTo>
                    <a:pt x="24" y="13"/>
                  </a:lnTo>
                  <a:cubicBezTo>
                    <a:pt x="42" y="0"/>
                    <a:pt x="58" y="10"/>
                    <a:pt x="69" y="21"/>
                  </a:cubicBezTo>
                  <a:cubicBezTo>
                    <a:pt x="79" y="31"/>
                    <a:pt x="87" y="53"/>
                    <a:pt x="69" y="66"/>
                  </a:cubicBezTo>
                  <a:lnTo>
                    <a:pt x="45" y="84"/>
                  </a:lnTo>
                  <a:lnTo>
                    <a:pt x="0" y="31"/>
                  </a:lnTo>
                  <a:close/>
                  <a:moveTo>
                    <a:pt x="47" y="66"/>
                  </a:moveTo>
                  <a:lnTo>
                    <a:pt x="58" y="58"/>
                  </a:lnTo>
                  <a:cubicBezTo>
                    <a:pt x="69" y="50"/>
                    <a:pt x="63" y="39"/>
                    <a:pt x="55" y="31"/>
                  </a:cubicBezTo>
                  <a:cubicBezTo>
                    <a:pt x="42" y="15"/>
                    <a:pt x="34" y="21"/>
                    <a:pt x="29" y="23"/>
                  </a:cubicBezTo>
                  <a:lnTo>
                    <a:pt x="18" y="31"/>
                  </a:lnTo>
                  <a:lnTo>
                    <a:pt x="47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Freeform 502">
              <a:extLst>
                <a:ext uri="{FF2B5EF4-FFF2-40B4-BE49-F238E27FC236}">
                  <a16:creationId xmlns:a16="http://schemas.microsoft.com/office/drawing/2014/main" id="{6409CD2B-19EB-4A5D-ABD7-B9A67E65A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9761" y="6545259"/>
              <a:ext cx="23813" cy="20637"/>
            </a:xfrm>
            <a:custGeom>
              <a:avLst/>
              <a:gdLst>
                <a:gd name="T0" fmla="*/ 23447 w 65"/>
                <a:gd name="T1" fmla="*/ 16583 h 56"/>
                <a:gd name="T2" fmla="*/ 20516 w 65"/>
                <a:gd name="T3" fmla="*/ 20268 h 56"/>
                <a:gd name="T4" fmla="*/ 0 w 65"/>
                <a:gd name="T5" fmla="*/ 3685 h 56"/>
                <a:gd name="T6" fmla="*/ 4030 w 65"/>
                <a:gd name="T7" fmla="*/ 0 h 56"/>
                <a:gd name="T8" fmla="*/ 23447 w 65"/>
                <a:gd name="T9" fmla="*/ 16583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56">
                  <a:moveTo>
                    <a:pt x="64" y="45"/>
                  </a:moveTo>
                  <a:lnTo>
                    <a:pt x="56" y="55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64" y="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Freeform 503">
              <a:extLst>
                <a:ext uri="{FF2B5EF4-FFF2-40B4-BE49-F238E27FC236}">
                  <a16:creationId xmlns:a16="http://schemas.microsoft.com/office/drawing/2014/main" id="{93F1D321-82FB-4477-91D1-170934BD9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936" y="6364284"/>
              <a:ext cx="33338" cy="30162"/>
            </a:xfrm>
            <a:custGeom>
              <a:avLst/>
              <a:gdLst>
                <a:gd name="T0" fmla="*/ 29308 w 91"/>
                <a:gd name="T1" fmla="*/ 17080 h 83"/>
                <a:gd name="T2" fmla="*/ 20516 w 91"/>
                <a:gd name="T3" fmla="*/ 6541 h 83"/>
                <a:gd name="T4" fmla="*/ 16486 w 91"/>
                <a:gd name="T5" fmla="*/ 9448 h 83"/>
                <a:gd name="T6" fmla="*/ 24546 w 91"/>
                <a:gd name="T7" fmla="*/ 19260 h 83"/>
                <a:gd name="T8" fmla="*/ 20516 w 91"/>
                <a:gd name="T9" fmla="*/ 22167 h 83"/>
                <a:gd name="T10" fmla="*/ 12822 w 91"/>
                <a:gd name="T11" fmla="*/ 12356 h 83"/>
                <a:gd name="T12" fmla="*/ 6961 w 91"/>
                <a:gd name="T13" fmla="*/ 16353 h 83"/>
                <a:gd name="T14" fmla="*/ 16486 w 91"/>
                <a:gd name="T15" fmla="*/ 26891 h 83"/>
                <a:gd name="T16" fmla="*/ 12822 w 91"/>
                <a:gd name="T17" fmla="*/ 29799 h 83"/>
                <a:gd name="T18" fmla="*/ 0 w 91"/>
                <a:gd name="T19" fmla="*/ 14173 h 83"/>
                <a:gd name="T20" fmla="*/ 21615 w 91"/>
                <a:gd name="T21" fmla="*/ 0 h 83"/>
                <a:gd name="T22" fmla="*/ 32972 w 91"/>
                <a:gd name="T23" fmla="*/ 14173 h 83"/>
                <a:gd name="T24" fmla="*/ 29308 w 91"/>
                <a:gd name="T25" fmla="*/ 17080 h 8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1" h="83">
                  <a:moveTo>
                    <a:pt x="80" y="47"/>
                  </a:moveTo>
                  <a:lnTo>
                    <a:pt x="56" y="18"/>
                  </a:lnTo>
                  <a:lnTo>
                    <a:pt x="45" y="26"/>
                  </a:lnTo>
                  <a:lnTo>
                    <a:pt x="67" y="53"/>
                  </a:lnTo>
                  <a:lnTo>
                    <a:pt x="56" y="61"/>
                  </a:lnTo>
                  <a:lnTo>
                    <a:pt x="35" y="34"/>
                  </a:lnTo>
                  <a:lnTo>
                    <a:pt x="19" y="45"/>
                  </a:lnTo>
                  <a:lnTo>
                    <a:pt x="45" y="74"/>
                  </a:lnTo>
                  <a:lnTo>
                    <a:pt x="35" y="82"/>
                  </a:lnTo>
                  <a:lnTo>
                    <a:pt x="0" y="39"/>
                  </a:lnTo>
                  <a:lnTo>
                    <a:pt x="59" y="0"/>
                  </a:lnTo>
                  <a:lnTo>
                    <a:pt x="90" y="39"/>
                  </a:lnTo>
                  <a:lnTo>
                    <a:pt x="80" y="4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Freeform 504">
              <a:extLst>
                <a:ext uri="{FF2B5EF4-FFF2-40B4-BE49-F238E27FC236}">
                  <a16:creationId xmlns:a16="http://schemas.microsoft.com/office/drawing/2014/main" id="{020229AD-87C3-49D2-AF70-870EC83ED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4499" y="6564309"/>
              <a:ext cx="34925" cy="31750"/>
            </a:xfrm>
            <a:custGeom>
              <a:avLst/>
              <a:gdLst>
                <a:gd name="T0" fmla="*/ 27940 w 95"/>
                <a:gd name="T1" fmla="*/ 22225 h 90"/>
                <a:gd name="T2" fmla="*/ 9558 w 95"/>
                <a:gd name="T3" fmla="*/ 26106 h 90"/>
                <a:gd name="T4" fmla="*/ 6617 w 95"/>
                <a:gd name="T5" fmla="*/ 9172 h 90"/>
                <a:gd name="T6" fmla="*/ 24999 w 95"/>
                <a:gd name="T7" fmla="*/ 5644 h 90"/>
                <a:gd name="T8" fmla="*/ 27940 w 95"/>
                <a:gd name="T9" fmla="*/ 22225 h 90"/>
                <a:gd name="T10" fmla="*/ 22058 w 95"/>
                <a:gd name="T11" fmla="*/ 19403 h 90"/>
                <a:gd name="T12" fmla="*/ 21323 w 95"/>
                <a:gd name="T13" fmla="*/ 9172 h 90"/>
                <a:gd name="T14" fmla="*/ 10661 w 95"/>
                <a:gd name="T15" fmla="*/ 11994 h 90"/>
                <a:gd name="T16" fmla="*/ 11397 w 95"/>
                <a:gd name="T17" fmla="*/ 22225 h 90"/>
                <a:gd name="T18" fmla="*/ 22058 w 95"/>
                <a:gd name="T19" fmla="*/ 19403 h 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5" h="90">
                  <a:moveTo>
                    <a:pt x="76" y="63"/>
                  </a:moveTo>
                  <a:cubicBezTo>
                    <a:pt x="57" y="89"/>
                    <a:pt x="34" y="79"/>
                    <a:pt x="26" y="74"/>
                  </a:cubicBezTo>
                  <a:cubicBezTo>
                    <a:pt x="18" y="69"/>
                    <a:pt x="0" y="53"/>
                    <a:pt x="18" y="26"/>
                  </a:cubicBezTo>
                  <a:cubicBezTo>
                    <a:pt x="37" y="0"/>
                    <a:pt x="60" y="10"/>
                    <a:pt x="68" y="16"/>
                  </a:cubicBezTo>
                  <a:cubicBezTo>
                    <a:pt x="76" y="21"/>
                    <a:pt x="94" y="36"/>
                    <a:pt x="76" y="63"/>
                  </a:cubicBezTo>
                  <a:close/>
                  <a:moveTo>
                    <a:pt x="60" y="55"/>
                  </a:moveTo>
                  <a:cubicBezTo>
                    <a:pt x="71" y="39"/>
                    <a:pt x="66" y="29"/>
                    <a:pt x="58" y="26"/>
                  </a:cubicBezTo>
                  <a:cubicBezTo>
                    <a:pt x="50" y="21"/>
                    <a:pt x="39" y="18"/>
                    <a:pt x="29" y="34"/>
                  </a:cubicBezTo>
                  <a:cubicBezTo>
                    <a:pt x="18" y="50"/>
                    <a:pt x="26" y="61"/>
                    <a:pt x="31" y="63"/>
                  </a:cubicBezTo>
                  <a:cubicBezTo>
                    <a:pt x="37" y="69"/>
                    <a:pt x="50" y="71"/>
                    <a:pt x="60" y="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Freeform 505">
              <a:extLst>
                <a:ext uri="{FF2B5EF4-FFF2-40B4-BE49-F238E27FC236}">
                  <a16:creationId xmlns:a16="http://schemas.microsoft.com/office/drawing/2014/main" id="{93BC4559-E6B3-444F-A6F9-A6271741D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9424" y="6577009"/>
              <a:ext cx="23812" cy="28575"/>
            </a:xfrm>
            <a:custGeom>
              <a:avLst/>
              <a:gdLst>
                <a:gd name="T0" fmla="*/ 17859 w 64"/>
                <a:gd name="T1" fmla="*/ 5862 h 78"/>
                <a:gd name="T2" fmla="*/ 23440 w 64"/>
                <a:gd name="T3" fmla="*/ 7693 h 78"/>
                <a:gd name="T4" fmla="*/ 4837 w 64"/>
                <a:gd name="T5" fmla="*/ 28209 h 78"/>
                <a:gd name="T6" fmla="*/ 0 w 64"/>
                <a:gd name="T7" fmla="*/ 26011 h 78"/>
                <a:gd name="T8" fmla="*/ 1860 w 64"/>
                <a:gd name="T9" fmla="*/ 0 h 78"/>
                <a:gd name="T10" fmla="*/ 6697 w 64"/>
                <a:gd name="T11" fmla="*/ 1832 h 78"/>
                <a:gd name="T12" fmla="*/ 4837 w 64"/>
                <a:gd name="T13" fmla="*/ 21248 h 78"/>
                <a:gd name="T14" fmla="*/ 4837 w 64"/>
                <a:gd name="T15" fmla="*/ 21248 h 78"/>
                <a:gd name="T16" fmla="*/ 17859 w 64"/>
                <a:gd name="T17" fmla="*/ 5862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" h="78">
                  <a:moveTo>
                    <a:pt x="48" y="16"/>
                  </a:moveTo>
                  <a:lnTo>
                    <a:pt x="63" y="21"/>
                  </a:lnTo>
                  <a:lnTo>
                    <a:pt x="13" y="77"/>
                  </a:lnTo>
                  <a:lnTo>
                    <a:pt x="0" y="71"/>
                  </a:lnTo>
                  <a:lnTo>
                    <a:pt x="5" y="0"/>
                  </a:lnTo>
                  <a:lnTo>
                    <a:pt x="18" y="5"/>
                  </a:lnTo>
                  <a:lnTo>
                    <a:pt x="13" y="58"/>
                  </a:lnTo>
                  <a:lnTo>
                    <a:pt x="48" y="1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Freeform 506">
              <a:extLst>
                <a:ext uri="{FF2B5EF4-FFF2-40B4-BE49-F238E27FC236}">
                  <a16:creationId xmlns:a16="http://schemas.microsoft.com/office/drawing/2014/main" id="{93E00B14-13FD-4A51-9183-078FE230AE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061" y="6586534"/>
              <a:ext cx="11113" cy="25400"/>
            </a:xfrm>
            <a:custGeom>
              <a:avLst/>
              <a:gdLst>
                <a:gd name="T0" fmla="*/ 4378 w 33"/>
                <a:gd name="T1" fmla="*/ 25032 h 69"/>
                <a:gd name="T2" fmla="*/ 0 w 33"/>
                <a:gd name="T3" fmla="*/ 24296 h 69"/>
                <a:gd name="T4" fmla="*/ 6398 w 33"/>
                <a:gd name="T5" fmla="*/ 0 h 69"/>
                <a:gd name="T6" fmla="*/ 10776 w 33"/>
                <a:gd name="T7" fmla="*/ 736 h 69"/>
                <a:gd name="T8" fmla="*/ 4378 w 33"/>
                <a:gd name="T9" fmla="*/ 25032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69">
                  <a:moveTo>
                    <a:pt x="13" y="68"/>
                  </a:moveTo>
                  <a:lnTo>
                    <a:pt x="0" y="66"/>
                  </a:lnTo>
                  <a:lnTo>
                    <a:pt x="19" y="0"/>
                  </a:lnTo>
                  <a:lnTo>
                    <a:pt x="32" y="2"/>
                  </a:lnTo>
                  <a:lnTo>
                    <a:pt x="13" y="6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Freeform 507">
              <a:extLst>
                <a:ext uri="{FF2B5EF4-FFF2-40B4-BE49-F238E27FC236}">
                  <a16:creationId xmlns:a16="http://schemas.microsoft.com/office/drawing/2014/main" id="{111E1916-DAA5-4AF8-BB5E-0CA45BA2F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8161" y="6588121"/>
              <a:ext cx="26988" cy="26988"/>
            </a:xfrm>
            <a:custGeom>
              <a:avLst/>
              <a:gdLst>
                <a:gd name="T0" fmla="*/ 26638 w 77"/>
                <a:gd name="T1" fmla="*/ 24829 h 75"/>
                <a:gd name="T2" fmla="*/ 21380 w 77"/>
                <a:gd name="T3" fmla="*/ 24829 h 75"/>
                <a:gd name="T4" fmla="*/ 20329 w 77"/>
                <a:gd name="T5" fmla="*/ 4678 h 75"/>
                <a:gd name="T6" fmla="*/ 20329 w 77"/>
                <a:gd name="T7" fmla="*/ 4678 h 75"/>
                <a:gd name="T8" fmla="*/ 16473 w 77"/>
                <a:gd name="T9" fmla="*/ 25549 h 75"/>
                <a:gd name="T10" fmla="*/ 11917 w 77"/>
                <a:gd name="T11" fmla="*/ 25549 h 75"/>
                <a:gd name="T12" fmla="*/ 5608 w 77"/>
                <a:gd name="T13" fmla="*/ 5757 h 75"/>
                <a:gd name="T14" fmla="*/ 5608 w 77"/>
                <a:gd name="T15" fmla="*/ 5757 h 75"/>
                <a:gd name="T16" fmla="*/ 7360 w 77"/>
                <a:gd name="T17" fmla="*/ 25549 h 75"/>
                <a:gd name="T18" fmla="*/ 1752 w 77"/>
                <a:gd name="T19" fmla="*/ 26628 h 75"/>
                <a:gd name="T20" fmla="*/ 0 w 77"/>
                <a:gd name="T21" fmla="*/ 1799 h 75"/>
                <a:gd name="T22" fmla="*/ 8412 w 77"/>
                <a:gd name="T23" fmla="*/ 1799 h 75"/>
                <a:gd name="T24" fmla="*/ 13669 w 77"/>
                <a:gd name="T25" fmla="*/ 20151 h 75"/>
                <a:gd name="T26" fmla="*/ 13669 w 77"/>
                <a:gd name="T27" fmla="*/ 20151 h 75"/>
                <a:gd name="T28" fmla="*/ 17525 w 77"/>
                <a:gd name="T29" fmla="*/ 1080 h 75"/>
                <a:gd name="T30" fmla="*/ 24885 w 77"/>
                <a:gd name="T31" fmla="*/ 0 h 75"/>
                <a:gd name="T32" fmla="*/ 26638 w 77"/>
                <a:gd name="T33" fmla="*/ 24829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75">
                  <a:moveTo>
                    <a:pt x="76" y="69"/>
                  </a:moveTo>
                  <a:lnTo>
                    <a:pt x="61" y="69"/>
                  </a:lnTo>
                  <a:lnTo>
                    <a:pt x="58" y="13"/>
                  </a:lnTo>
                  <a:lnTo>
                    <a:pt x="47" y="71"/>
                  </a:lnTo>
                  <a:lnTo>
                    <a:pt x="34" y="71"/>
                  </a:lnTo>
                  <a:lnTo>
                    <a:pt x="16" y="16"/>
                  </a:lnTo>
                  <a:lnTo>
                    <a:pt x="21" y="71"/>
                  </a:lnTo>
                  <a:lnTo>
                    <a:pt x="5" y="74"/>
                  </a:lnTo>
                  <a:lnTo>
                    <a:pt x="0" y="5"/>
                  </a:lnTo>
                  <a:lnTo>
                    <a:pt x="24" y="5"/>
                  </a:lnTo>
                  <a:lnTo>
                    <a:pt x="39" y="56"/>
                  </a:lnTo>
                  <a:lnTo>
                    <a:pt x="50" y="3"/>
                  </a:lnTo>
                  <a:lnTo>
                    <a:pt x="71" y="0"/>
                  </a:lnTo>
                  <a:lnTo>
                    <a:pt x="76" y="6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Freeform 508">
              <a:extLst>
                <a:ext uri="{FF2B5EF4-FFF2-40B4-BE49-F238E27FC236}">
                  <a16:creationId xmlns:a16="http://schemas.microsoft.com/office/drawing/2014/main" id="{D0DD6907-9BED-413C-BFBA-937F88A95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499" y="6583359"/>
              <a:ext cx="26987" cy="26987"/>
            </a:xfrm>
            <a:custGeom>
              <a:avLst/>
              <a:gdLst>
                <a:gd name="T0" fmla="*/ 24799 w 74"/>
                <a:gd name="T1" fmla="*/ 14033 h 75"/>
                <a:gd name="T2" fmla="*/ 16776 w 74"/>
                <a:gd name="T3" fmla="*/ 25548 h 75"/>
                <a:gd name="T4" fmla="*/ 8388 w 74"/>
                <a:gd name="T5" fmla="*/ 24828 h 75"/>
                <a:gd name="T6" fmla="*/ 4376 w 74"/>
                <a:gd name="T7" fmla="*/ 19071 h 75"/>
                <a:gd name="T8" fmla="*/ 0 w 74"/>
                <a:gd name="T9" fmla="*/ 3598 h 75"/>
                <a:gd name="T10" fmla="*/ 5470 w 74"/>
                <a:gd name="T11" fmla="*/ 2879 h 75"/>
                <a:gd name="T12" fmla="*/ 9117 w 74"/>
                <a:gd name="T13" fmla="*/ 17991 h 75"/>
                <a:gd name="T14" fmla="*/ 14952 w 74"/>
                <a:gd name="T15" fmla="*/ 21949 h 75"/>
                <a:gd name="T16" fmla="*/ 18964 w 74"/>
                <a:gd name="T17" fmla="*/ 16192 h 75"/>
                <a:gd name="T18" fmla="*/ 14952 w 74"/>
                <a:gd name="T19" fmla="*/ 720 h 75"/>
                <a:gd name="T20" fmla="*/ 20787 w 74"/>
                <a:gd name="T21" fmla="*/ 0 h 75"/>
                <a:gd name="T22" fmla="*/ 24799 w 74"/>
                <a:gd name="T23" fmla="*/ 14033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4" h="75">
                  <a:moveTo>
                    <a:pt x="68" y="39"/>
                  </a:moveTo>
                  <a:cubicBezTo>
                    <a:pt x="73" y="58"/>
                    <a:pt x="62" y="66"/>
                    <a:pt x="46" y="71"/>
                  </a:cubicBezTo>
                  <a:cubicBezTo>
                    <a:pt x="41" y="74"/>
                    <a:pt x="30" y="74"/>
                    <a:pt x="23" y="69"/>
                  </a:cubicBezTo>
                  <a:cubicBezTo>
                    <a:pt x="17" y="66"/>
                    <a:pt x="15" y="61"/>
                    <a:pt x="12" y="53"/>
                  </a:cubicBezTo>
                  <a:lnTo>
                    <a:pt x="0" y="10"/>
                  </a:lnTo>
                  <a:lnTo>
                    <a:pt x="15" y="8"/>
                  </a:lnTo>
                  <a:lnTo>
                    <a:pt x="25" y="50"/>
                  </a:lnTo>
                  <a:cubicBezTo>
                    <a:pt x="28" y="58"/>
                    <a:pt x="33" y="61"/>
                    <a:pt x="41" y="61"/>
                  </a:cubicBezTo>
                  <a:cubicBezTo>
                    <a:pt x="52" y="58"/>
                    <a:pt x="54" y="53"/>
                    <a:pt x="52" y="45"/>
                  </a:cubicBezTo>
                  <a:lnTo>
                    <a:pt x="41" y="2"/>
                  </a:lnTo>
                  <a:lnTo>
                    <a:pt x="57" y="0"/>
                  </a:lnTo>
                  <a:lnTo>
                    <a:pt x="68" y="3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Freeform 509">
              <a:extLst>
                <a:ext uri="{FF2B5EF4-FFF2-40B4-BE49-F238E27FC236}">
                  <a16:creationId xmlns:a16="http://schemas.microsoft.com/office/drawing/2014/main" id="{2BB15794-3A16-4936-8C17-C543F70F6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0049" y="6369046"/>
              <a:ext cx="23812" cy="26988"/>
            </a:xfrm>
            <a:custGeom>
              <a:avLst/>
              <a:gdLst>
                <a:gd name="T0" fmla="*/ 23457 w 67"/>
                <a:gd name="T1" fmla="*/ 23133 h 77"/>
                <a:gd name="T2" fmla="*/ 20613 w 67"/>
                <a:gd name="T3" fmla="*/ 26638 h 77"/>
                <a:gd name="T4" fmla="*/ 0 w 67"/>
                <a:gd name="T5" fmla="*/ 13669 h 77"/>
                <a:gd name="T6" fmla="*/ 6397 w 67"/>
                <a:gd name="T7" fmla="*/ 4556 h 77"/>
                <a:gd name="T8" fmla="*/ 17770 w 67"/>
                <a:gd name="T9" fmla="*/ 2453 h 77"/>
                <a:gd name="T10" fmla="*/ 19547 w 67"/>
                <a:gd name="T11" fmla="*/ 12968 h 77"/>
                <a:gd name="T12" fmla="*/ 15993 w 67"/>
                <a:gd name="T13" fmla="*/ 17525 h 77"/>
                <a:gd name="T14" fmla="*/ 23457 w 67"/>
                <a:gd name="T15" fmla="*/ 23133 h 77"/>
                <a:gd name="T16" fmla="*/ 14927 w 67"/>
                <a:gd name="T17" fmla="*/ 11917 h 77"/>
                <a:gd name="T18" fmla="*/ 13861 w 67"/>
                <a:gd name="T19" fmla="*/ 6309 h 77"/>
                <a:gd name="T20" fmla="*/ 8530 w 67"/>
                <a:gd name="T21" fmla="*/ 8061 h 77"/>
                <a:gd name="T22" fmla="*/ 5686 w 67"/>
                <a:gd name="T23" fmla="*/ 11917 h 77"/>
                <a:gd name="T24" fmla="*/ 12084 w 67"/>
                <a:gd name="T25" fmla="*/ 15772 h 77"/>
                <a:gd name="T26" fmla="*/ 14927 w 67"/>
                <a:gd name="T27" fmla="*/ 11917 h 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7" h="77">
                  <a:moveTo>
                    <a:pt x="66" y="66"/>
                  </a:moveTo>
                  <a:lnTo>
                    <a:pt x="58" y="76"/>
                  </a:lnTo>
                  <a:lnTo>
                    <a:pt x="0" y="39"/>
                  </a:lnTo>
                  <a:lnTo>
                    <a:pt x="18" y="13"/>
                  </a:lnTo>
                  <a:cubicBezTo>
                    <a:pt x="26" y="2"/>
                    <a:pt x="39" y="0"/>
                    <a:pt x="50" y="7"/>
                  </a:cubicBezTo>
                  <a:cubicBezTo>
                    <a:pt x="55" y="10"/>
                    <a:pt x="66" y="23"/>
                    <a:pt x="55" y="37"/>
                  </a:cubicBezTo>
                  <a:lnTo>
                    <a:pt x="45" y="50"/>
                  </a:lnTo>
                  <a:lnTo>
                    <a:pt x="66" y="66"/>
                  </a:lnTo>
                  <a:close/>
                  <a:moveTo>
                    <a:pt x="42" y="34"/>
                  </a:moveTo>
                  <a:cubicBezTo>
                    <a:pt x="47" y="26"/>
                    <a:pt x="42" y="21"/>
                    <a:pt x="39" y="18"/>
                  </a:cubicBezTo>
                  <a:cubicBezTo>
                    <a:pt x="34" y="15"/>
                    <a:pt x="29" y="15"/>
                    <a:pt x="24" y="23"/>
                  </a:cubicBezTo>
                  <a:lnTo>
                    <a:pt x="16" y="34"/>
                  </a:lnTo>
                  <a:lnTo>
                    <a:pt x="34" y="45"/>
                  </a:lnTo>
                  <a:lnTo>
                    <a:pt x="42" y="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Freeform 510">
              <a:extLst>
                <a:ext uri="{FF2B5EF4-FFF2-40B4-BE49-F238E27FC236}">
                  <a16:creationId xmlns:a16="http://schemas.microsoft.com/office/drawing/2014/main" id="{B243F199-D415-4C30-8A70-628A8833BD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8799" y="6554784"/>
              <a:ext cx="9525" cy="6350"/>
            </a:xfrm>
            <a:custGeom>
              <a:avLst/>
              <a:gdLst>
                <a:gd name="T0" fmla="*/ 2286 w 25"/>
                <a:gd name="T1" fmla="*/ 6016 h 19"/>
                <a:gd name="T2" fmla="*/ 0 w 25"/>
                <a:gd name="T3" fmla="*/ 6016 h 19"/>
                <a:gd name="T4" fmla="*/ 7239 w 25"/>
                <a:gd name="T5" fmla="*/ 1671 h 19"/>
                <a:gd name="T6" fmla="*/ 2286 w 25"/>
                <a:gd name="T7" fmla="*/ 6016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19">
                  <a:moveTo>
                    <a:pt x="6" y="18"/>
                  </a:moveTo>
                  <a:lnTo>
                    <a:pt x="0" y="18"/>
                  </a:lnTo>
                  <a:cubicBezTo>
                    <a:pt x="3" y="13"/>
                    <a:pt x="11" y="0"/>
                    <a:pt x="19" y="5"/>
                  </a:cubicBezTo>
                  <a:cubicBezTo>
                    <a:pt x="24" y="16"/>
                    <a:pt x="11" y="13"/>
                    <a:pt x="6" y="1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Freeform 511">
              <a:extLst>
                <a:ext uri="{FF2B5EF4-FFF2-40B4-BE49-F238E27FC236}">
                  <a16:creationId xmlns:a16="http://schemas.microsoft.com/office/drawing/2014/main" id="{DF7C8980-90A9-4275-BE16-7C9988360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24" y="6481759"/>
              <a:ext cx="7937" cy="4762"/>
            </a:xfrm>
            <a:custGeom>
              <a:avLst/>
              <a:gdLst>
                <a:gd name="T0" fmla="*/ 7540 w 20"/>
                <a:gd name="T1" fmla="*/ 4365 h 12"/>
                <a:gd name="T2" fmla="*/ 0 w 20"/>
                <a:gd name="T3" fmla="*/ 4365 h 12"/>
                <a:gd name="T4" fmla="*/ 7540 w 20"/>
                <a:gd name="T5" fmla="*/ 2381 h 12"/>
                <a:gd name="T6" fmla="*/ 7540 w 20"/>
                <a:gd name="T7" fmla="*/ 4365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2">
                  <a:moveTo>
                    <a:pt x="19" y="11"/>
                  </a:moveTo>
                  <a:lnTo>
                    <a:pt x="0" y="11"/>
                  </a:lnTo>
                  <a:cubicBezTo>
                    <a:pt x="0" y="0"/>
                    <a:pt x="16" y="0"/>
                    <a:pt x="19" y="6"/>
                  </a:cubicBezTo>
                  <a:lnTo>
                    <a:pt x="19" y="1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Freeform 512">
              <a:extLst>
                <a:ext uri="{FF2B5EF4-FFF2-40B4-BE49-F238E27FC236}">
                  <a16:creationId xmlns:a16="http://schemas.microsoft.com/office/drawing/2014/main" id="{B30FB002-330A-4EAD-A650-2FA0092B9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274" y="6435721"/>
              <a:ext cx="15875" cy="6350"/>
            </a:xfrm>
            <a:custGeom>
              <a:avLst/>
              <a:gdLst>
                <a:gd name="T0" fmla="*/ 0 w 46"/>
                <a:gd name="T1" fmla="*/ 5976 h 17"/>
                <a:gd name="T2" fmla="*/ 3451 w 46"/>
                <a:gd name="T3" fmla="*/ 2241 h 17"/>
                <a:gd name="T4" fmla="*/ 11734 w 46"/>
                <a:gd name="T5" fmla="*/ 1121 h 17"/>
                <a:gd name="T6" fmla="*/ 15530 w 46"/>
                <a:gd name="T7" fmla="*/ 0 h 17"/>
                <a:gd name="T8" fmla="*/ 13804 w 46"/>
                <a:gd name="T9" fmla="*/ 4109 h 17"/>
                <a:gd name="T10" fmla="*/ 8973 w 46"/>
                <a:gd name="T11" fmla="*/ 5976 h 17"/>
                <a:gd name="T12" fmla="*/ 10008 w 46"/>
                <a:gd name="T13" fmla="*/ 4109 h 17"/>
                <a:gd name="T14" fmla="*/ 4486 w 46"/>
                <a:gd name="T15" fmla="*/ 4109 h 17"/>
                <a:gd name="T16" fmla="*/ 1726 w 46"/>
                <a:gd name="T17" fmla="*/ 5976 h 17"/>
                <a:gd name="T18" fmla="*/ 0 w 46"/>
                <a:gd name="T19" fmla="*/ 597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" h="17">
                  <a:moveTo>
                    <a:pt x="0" y="16"/>
                  </a:moveTo>
                  <a:lnTo>
                    <a:pt x="10" y="6"/>
                  </a:lnTo>
                  <a:lnTo>
                    <a:pt x="34" y="3"/>
                  </a:lnTo>
                  <a:lnTo>
                    <a:pt x="45" y="0"/>
                  </a:lnTo>
                  <a:lnTo>
                    <a:pt x="40" y="11"/>
                  </a:lnTo>
                  <a:lnTo>
                    <a:pt x="26" y="16"/>
                  </a:lnTo>
                  <a:lnTo>
                    <a:pt x="29" y="11"/>
                  </a:lnTo>
                  <a:lnTo>
                    <a:pt x="13" y="11"/>
                  </a:lnTo>
                  <a:lnTo>
                    <a:pt x="5" y="16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Freeform 513">
              <a:extLst>
                <a:ext uri="{FF2B5EF4-FFF2-40B4-BE49-F238E27FC236}">
                  <a16:creationId xmlns:a16="http://schemas.microsoft.com/office/drawing/2014/main" id="{D6170C58-D2A3-4628-B32D-CBB767829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5149" y="6435721"/>
              <a:ext cx="11112" cy="6350"/>
            </a:xfrm>
            <a:custGeom>
              <a:avLst/>
              <a:gdLst>
                <a:gd name="T0" fmla="*/ 4514 w 32"/>
                <a:gd name="T1" fmla="*/ 1121 h 17"/>
                <a:gd name="T2" fmla="*/ 7292 w 32"/>
                <a:gd name="T3" fmla="*/ 0 h 17"/>
                <a:gd name="T4" fmla="*/ 10765 w 32"/>
                <a:gd name="T5" fmla="*/ 2241 h 17"/>
                <a:gd name="T6" fmla="*/ 8681 w 32"/>
                <a:gd name="T7" fmla="*/ 4109 h 17"/>
                <a:gd name="T8" fmla="*/ 5556 w 32"/>
                <a:gd name="T9" fmla="*/ 4856 h 17"/>
                <a:gd name="T10" fmla="*/ 4514 w 32"/>
                <a:gd name="T11" fmla="*/ 5976 h 17"/>
                <a:gd name="T12" fmla="*/ 2778 w 32"/>
                <a:gd name="T13" fmla="*/ 4856 h 17"/>
                <a:gd name="T14" fmla="*/ 0 w 32"/>
                <a:gd name="T15" fmla="*/ 5976 h 17"/>
                <a:gd name="T16" fmla="*/ 0 w 32"/>
                <a:gd name="T17" fmla="*/ 4109 h 17"/>
                <a:gd name="T18" fmla="*/ 1736 w 32"/>
                <a:gd name="T19" fmla="*/ 4109 h 17"/>
                <a:gd name="T20" fmla="*/ 695 w 32"/>
                <a:gd name="T21" fmla="*/ 2241 h 17"/>
                <a:gd name="T22" fmla="*/ 1736 w 32"/>
                <a:gd name="T23" fmla="*/ 1121 h 17"/>
                <a:gd name="T24" fmla="*/ 4514 w 32"/>
                <a:gd name="T25" fmla="*/ 1121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17">
                  <a:moveTo>
                    <a:pt x="13" y="3"/>
                  </a:moveTo>
                  <a:lnTo>
                    <a:pt x="21" y="0"/>
                  </a:lnTo>
                  <a:lnTo>
                    <a:pt x="31" y="6"/>
                  </a:lnTo>
                  <a:lnTo>
                    <a:pt x="25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8" y="13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2" y="6"/>
                  </a:lnTo>
                  <a:lnTo>
                    <a:pt x="5" y="3"/>
                  </a:lnTo>
                  <a:lnTo>
                    <a:pt x="13" y="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Freeform 514">
              <a:extLst>
                <a:ext uri="{FF2B5EF4-FFF2-40B4-BE49-F238E27FC236}">
                  <a16:creationId xmlns:a16="http://schemas.microsoft.com/office/drawing/2014/main" id="{E328157B-D649-4475-85EF-1E0A683B8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849" y="6438896"/>
              <a:ext cx="6350" cy="3175"/>
            </a:xfrm>
            <a:custGeom>
              <a:avLst/>
              <a:gdLst>
                <a:gd name="T0" fmla="*/ 0 w 17"/>
                <a:gd name="T1" fmla="*/ 1058 h 9"/>
                <a:gd name="T2" fmla="*/ 1868 w 17"/>
                <a:gd name="T3" fmla="*/ 0 h 9"/>
                <a:gd name="T4" fmla="*/ 5976 w 17"/>
                <a:gd name="T5" fmla="*/ 0 h 9"/>
                <a:gd name="T6" fmla="*/ 4856 w 17"/>
                <a:gd name="T7" fmla="*/ 1764 h 9"/>
                <a:gd name="T8" fmla="*/ 0 w 17"/>
                <a:gd name="T9" fmla="*/ 2822 h 9"/>
                <a:gd name="T10" fmla="*/ 0 w 17"/>
                <a:gd name="T11" fmla="*/ 105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9">
                  <a:moveTo>
                    <a:pt x="0" y="3"/>
                  </a:moveTo>
                  <a:lnTo>
                    <a:pt x="5" y="0"/>
                  </a:lnTo>
                  <a:lnTo>
                    <a:pt x="16" y="0"/>
                  </a:lnTo>
                  <a:lnTo>
                    <a:pt x="13" y="5"/>
                  </a:lnTo>
                  <a:lnTo>
                    <a:pt x="0" y="8"/>
                  </a:lnTo>
                  <a:lnTo>
                    <a:pt x="0" y="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Freeform 515">
              <a:extLst>
                <a:ext uri="{FF2B5EF4-FFF2-40B4-BE49-F238E27FC236}">
                  <a16:creationId xmlns:a16="http://schemas.microsoft.com/office/drawing/2014/main" id="{65174532-0BD9-4790-92C2-D3DFA1A7B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449" y="6442071"/>
              <a:ext cx="4762" cy="3175"/>
            </a:xfrm>
            <a:custGeom>
              <a:avLst/>
              <a:gdLst>
                <a:gd name="T0" fmla="*/ 952 w 15"/>
                <a:gd name="T1" fmla="*/ 0 h 7"/>
                <a:gd name="T2" fmla="*/ 4445 w 15"/>
                <a:gd name="T3" fmla="*/ 0 h 7"/>
                <a:gd name="T4" fmla="*/ 3492 w 15"/>
                <a:gd name="T5" fmla="*/ 2721 h 7"/>
                <a:gd name="T6" fmla="*/ 0 w 15"/>
                <a:gd name="T7" fmla="*/ 2721 h 7"/>
                <a:gd name="T8" fmla="*/ 952 w 15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7">
                  <a:moveTo>
                    <a:pt x="3" y="0"/>
                  </a:moveTo>
                  <a:lnTo>
                    <a:pt x="14" y="0"/>
                  </a:lnTo>
                  <a:lnTo>
                    <a:pt x="11" y="6"/>
                  </a:lnTo>
                  <a:lnTo>
                    <a:pt x="0" y="6"/>
                  </a:lnTo>
                  <a:lnTo>
                    <a:pt x="3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Freeform 516">
              <a:extLst>
                <a:ext uri="{FF2B5EF4-FFF2-40B4-BE49-F238E27FC236}">
                  <a16:creationId xmlns:a16="http://schemas.microsoft.com/office/drawing/2014/main" id="{8B2481B8-D467-461D-9EBA-FAE43B4FB4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849" y="6440484"/>
              <a:ext cx="4762" cy="1587"/>
            </a:xfrm>
            <a:custGeom>
              <a:avLst/>
              <a:gdLst>
                <a:gd name="T0" fmla="*/ 0 w 12"/>
                <a:gd name="T1" fmla="*/ 1323 h 6"/>
                <a:gd name="T2" fmla="*/ 3175 w 12"/>
                <a:gd name="T3" fmla="*/ 0 h 6"/>
                <a:gd name="T4" fmla="*/ 4365 w 12"/>
                <a:gd name="T5" fmla="*/ 794 h 6"/>
                <a:gd name="T6" fmla="*/ 2381 w 12"/>
                <a:gd name="T7" fmla="*/ 1323 h 6"/>
                <a:gd name="T8" fmla="*/ 0 w 12"/>
                <a:gd name="T9" fmla="*/ 1323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6">
                  <a:moveTo>
                    <a:pt x="0" y="5"/>
                  </a:moveTo>
                  <a:lnTo>
                    <a:pt x="8" y="0"/>
                  </a:lnTo>
                  <a:lnTo>
                    <a:pt x="11" y="3"/>
                  </a:lnTo>
                  <a:lnTo>
                    <a:pt x="6" y="5"/>
                  </a:lnTo>
                  <a:lnTo>
                    <a:pt x="0" y="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Freeform 517">
              <a:extLst>
                <a:ext uri="{FF2B5EF4-FFF2-40B4-BE49-F238E27FC236}">
                  <a16:creationId xmlns:a16="http://schemas.microsoft.com/office/drawing/2014/main" id="{725C8D82-393E-4D89-ADBA-029C3DA2C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6261" y="6443659"/>
              <a:ext cx="3175" cy="4762"/>
            </a:xfrm>
            <a:custGeom>
              <a:avLst/>
              <a:gdLst>
                <a:gd name="T0" fmla="*/ 0 w 9"/>
                <a:gd name="T1" fmla="*/ 1984 h 12"/>
                <a:gd name="T2" fmla="*/ 706 w 9"/>
                <a:gd name="T3" fmla="*/ 4365 h 12"/>
                <a:gd name="T4" fmla="*/ 2822 w 9"/>
                <a:gd name="T5" fmla="*/ 4365 h 12"/>
                <a:gd name="T6" fmla="*/ 1764 w 9"/>
                <a:gd name="T7" fmla="*/ 0 h 12"/>
                <a:gd name="T8" fmla="*/ 0 w 9"/>
                <a:gd name="T9" fmla="*/ 198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2">
                  <a:moveTo>
                    <a:pt x="0" y="5"/>
                  </a:moveTo>
                  <a:lnTo>
                    <a:pt x="2" y="11"/>
                  </a:lnTo>
                  <a:lnTo>
                    <a:pt x="8" y="11"/>
                  </a:lnTo>
                  <a:lnTo>
                    <a:pt x="5" y="0"/>
                  </a:lnTo>
                  <a:lnTo>
                    <a:pt x="0" y="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Freeform 518">
              <a:extLst>
                <a:ext uri="{FF2B5EF4-FFF2-40B4-BE49-F238E27FC236}">
                  <a16:creationId xmlns:a16="http://schemas.microsoft.com/office/drawing/2014/main" id="{28C48E14-557E-409E-9102-1B9B9BFBA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1024" y="6443659"/>
              <a:ext cx="3175" cy="4762"/>
            </a:xfrm>
            <a:custGeom>
              <a:avLst/>
              <a:gdLst>
                <a:gd name="T0" fmla="*/ 1764 w 9"/>
                <a:gd name="T1" fmla="*/ 4365 h 12"/>
                <a:gd name="T2" fmla="*/ 2822 w 9"/>
                <a:gd name="T3" fmla="*/ 1984 h 12"/>
                <a:gd name="T4" fmla="*/ 0 w 9"/>
                <a:gd name="T5" fmla="*/ 0 h 12"/>
                <a:gd name="T6" fmla="*/ 1764 w 9"/>
                <a:gd name="T7" fmla="*/ 4365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2">
                  <a:moveTo>
                    <a:pt x="5" y="11"/>
                  </a:moveTo>
                  <a:lnTo>
                    <a:pt x="8" y="5"/>
                  </a:lnTo>
                  <a:lnTo>
                    <a:pt x="0" y="0"/>
                  </a:lnTo>
                  <a:lnTo>
                    <a:pt x="5" y="1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Freeform 519">
              <a:extLst>
                <a:ext uri="{FF2B5EF4-FFF2-40B4-BE49-F238E27FC236}">
                  <a16:creationId xmlns:a16="http://schemas.microsoft.com/office/drawing/2014/main" id="{9FF52B51-8440-40F5-88FA-6D190A27B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4199" y="6445246"/>
              <a:ext cx="3175" cy="6350"/>
            </a:xfrm>
            <a:custGeom>
              <a:avLst/>
              <a:gdLst>
                <a:gd name="T0" fmla="*/ 1361 w 7"/>
                <a:gd name="T1" fmla="*/ 0 h 17"/>
                <a:gd name="T2" fmla="*/ 2721 w 7"/>
                <a:gd name="T3" fmla="*/ 0 h 17"/>
                <a:gd name="T4" fmla="*/ 2721 w 7"/>
                <a:gd name="T5" fmla="*/ 5976 h 17"/>
                <a:gd name="T6" fmla="*/ 0 w 7"/>
                <a:gd name="T7" fmla="*/ 1121 h 17"/>
                <a:gd name="T8" fmla="*/ 1361 w 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7">
                  <a:moveTo>
                    <a:pt x="3" y="0"/>
                  </a:moveTo>
                  <a:lnTo>
                    <a:pt x="6" y="0"/>
                  </a:lnTo>
                  <a:lnTo>
                    <a:pt x="6" y="16"/>
                  </a:lnTo>
                  <a:lnTo>
                    <a:pt x="0" y="3"/>
                  </a:lnTo>
                  <a:lnTo>
                    <a:pt x="3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Freeform 520">
              <a:extLst>
                <a:ext uri="{FF2B5EF4-FFF2-40B4-BE49-F238E27FC236}">
                  <a16:creationId xmlns:a16="http://schemas.microsoft.com/office/drawing/2014/main" id="{27CCE408-FC23-442A-BFB0-5F1D2B90C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024" y="6356346"/>
              <a:ext cx="174625" cy="211138"/>
            </a:xfrm>
            <a:custGeom>
              <a:avLst/>
              <a:gdLst>
                <a:gd name="T0" fmla="*/ 74225 w 487"/>
                <a:gd name="T1" fmla="*/ 5036 h 587"/>
                <a:gd name="T2" fmla="*/ 76017 w 487"/>
                <a:gd name="T3" fmla="*/ 12589 h 587"/>
                <a:gd name="T4" fmla="*/ 81755 w 487"/>
                <a:gd name="T5" fmla="*/ 24819 h 587"/>
                <a:gd name="T6" fmla="*/ 77810 w 487"/>
                <a:gd name="T7" fmla="*/ 21941 h 587"/>
                <a:gd name="T8" fmla="*/ 79603 w 487"/>
                <a:gd name="T9" fmla="*/ 24099 h 587"/>
                <a:gd name="T10" fmla="*/ 74942 w 487"/>
                <a:gd name="T11" fmla="*/ 30574 h 587"/>
                <a:gd name="T12" fmla="*/ 79603 w 487"/>
                <a:gd name="T13" fmla="*/ 33451 h 587"/>
                <a:gd name="T14" fmla="*/ 87492 w 487"/>
                <a:gd name="T15" fmla="*/ 31653 h 587"/>
                <a:gd name="T16" fmla="*/ 89285 w 487"/>
                <a:gd name="T17" fmla="*/ 19064 h 587"/>
                <a:gd name="T18" fmla="*/ 89285 w 487"/>
                <a:gd name="T19" fmla="*/ 19064 h 587"/>
                <a:gd name="T20" fmla="*/ 88209 w 487"/>
                <a:gd name="T21" fmla="*/ 14388 h 587"/>
                <a:gd name="T22" fmla="*/ 87850 w 487"/>
                <a:gd name="T23" fmla="*/ 21941 h 587"/>
                <a:gd name="T24" fmla="*/ 114743 w 487"/>
                <a:gd name="T25" fmla="*/ 101073 h 587"/>
                <a:gd name="T26" fmla="*/ 125142 w 487"/>
                <a:gd name="T27" fmla="*/ 105749 h 587"/>
                <a:gd name="T28" fmla="*/ 130521 w 487"/>
                <a:gd name="T29" fmla="*/ 105749 h 587"/>
                <a:gd name="T30" fmla="*/ 144863 w 487"/>
                <a:gd name="T31" fmla="*/ 121216 h 587"/>
                <a:gd name="T32" fmla="*/ 153469 w 487"/>
                <a:gd name="T33" fmla="*/ 156465 h 587"/>
                <a:gd name="T34" fmla="*/ 124066 w 487"/>
                <a:gd name="T35" fmla="*/ 179126 h 587"/>
                <a:gd name="T36" fmla="*/ 96815 w 487"/>
                <a:gd name="T37" fmla="*/ 205743 h 587"/>
                <a:gd name="T38" fmla="*/ 88209 w 487"/>
                <a:gd name="T39" fmla="*/ 201067 h 587"/>
                <a:gd name="T40" fmla="*/ 95022 w 487"/>
                <a:gd name="T41" fmla="*/ 124093 h 587"/>
                <a:gd name="T42" fmla="*/ 98608 w 487"/>
                <a:gd name="T43" fmla="*/ 108626 h 587"/>
                <a:gd name="T44" fmla="*/ 87492 w 487"/>
                <a:gd name="T45" fmla="*/ 105749 h 587"/>
                <a:gd name="T46" fmla="*/ 60599 w 487"/>
                <a:gd name="T47" fmla="*/ 93519 h 587"/>
                <a:gd name="T48" fmla="*/ 49483 w 487"/>
                <a:gd name="T49" fmla="*/ 85966 h 587"/>
                <a:gd name="T50" fmla="*/ 38009 w 487"/>
                <a:gd name="T51" fmla="*/ 53594 h 587"/>
                <a:gd name="T52" fmla="*/ 0 w 487"/>
                <a:gd name="T53" fmla="*/ 47839 h 587"/>
                <a:gd name="T54" fmla="*/ 8606 w 487"/>
                <a:gd name="T55" fmla="*/ 37408 h 587"/>
                <a:gd name="T56" fmla="*/ 8606 w 487"/>
                <a:gd name="T57" fmla="*/ 33451 h 587"/>
                <a:gd name="T58" fmla="*/ 8606 w 487"/>
                <a:gd name="T59" fmla="*/ 28775 h 587"/>
                <a:gd name="T60" fmla="*/ 58089 w 487"/>
                <a:gd name="T61" fmla="*/ 15467 h 587"/>
                <a:gd name="T62" fmla="*/ 61675 w 487"/>
                <a:gd name="T63" fmla="*/ 7913 h 587"/>
                <a:gd name="T64" fmla="*/ 76735 w 487"/>
                <a:gd name="T65" fmla="*/ 1079 h 587"/>
                <a:gd name="T66" fmla="*/ 81755 w 487"/>
                <a:gd name="T67" fmla="*/ 3957 h 587"/>
                <a:gd name="T68" fmla="*/ 85340 w 487"/>
                <a:gd name="T69" fmla="*/ 3957 h 587"/>
                <a:gd name="T70" fmla="*/ 107213 w 487"/>
                <a:gd name="T71" fmla="*/ 20143 h 587"/>
                <a:gd name="T72" fmla="*/ 109365 w 487"/>
                <a:gd name="T73" fmla="*/ 28775 h 587"/>
                <a:gd name="T74" fmla="*/ 126935 w 487"/>
                <a:gd name="T75" fmla="*/ 43163 h 587"/>
                <a:gd name="T76" fmla="*/ 99683 w 487"/>
                <a:gd name="T77" fmla="*/ 80211 h 587"/>
                <a:gd name="T78" fmla="*/ 93946 w 487"/>
                <a:gd name="T79" fmla="*/ 75535 h 587"/>
                <a:gd name="T80" fmla="*/ 77810 w 487"/>
                <a:gd name="T81" fmla="*/ 91721 h 587"/>
                <a:gd name="T82" fmla="*/ 86416 w 487"/>
                <a:gd name="T83" fmla="*/ 84887 h 587"/>
                <a:gd name="T84" fmla="*/ 95739 w 487"/>
                <a:gd name="T85" fmla="*/ 98195 h 587"/>
                <a:gd name="T86" fmla="*/ 97890 w 487"/>
                <a:gd name="T87" fmla="*/ 105749 h 587"/>
                <a:gd name="T88" fmla="*/ 103628 w 487"/>
                <a:gd name="T89" fmla="*/ 105749 h 587"/>
                <a:gd name="T90" fmla="*/ 104345 w 487"/>
                <a:gd name="T91" fmla="*/ 105749 h 58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87" h="587">
                  <a:moveTo>
                    <a:pt x="212" y="35"/>
                  </a:moveTo>
                  <a:cubicBezTo>
                    <a:pt x="214" y="32"/>
                    <a:pt x="212" y="16"/>
                    <a:pt x="207" y="14"/>
                  </a:cubicBezTo>
                  <a:cubicBezTo>
                    <a:pt x="201" y="24"/>
                    <a:pt x="220" y="27"/>
                    <a:pt x="207" y="35"/>
                  </a:cubicBezTo>
                  <a:lnTo>
                    <a:pt x="212" y="35"/>
                  </a:lnTo>
                  <a:close/>
                  <a:moveTo>
                    <a:pt x="244" y="66"/>
                  </a:moveTo>
                  <a:cubicBezTo>
                    <a:pt x="241" y="68"/>
                    <a:pt x="237" y="69"/>
                    <a:pt x="228" y="69"/>
                  </a:cubicBezTo>
                  <a:cubicBezTo>
                    <a:pt x="225" y="67"/>
                    <a:pt x="222" y="64"/>
                    <a:pt x="222" y="61"/>
                  </a:cubicBezTo>
                  <a:lnTo>
                    <a:pt x="217" y="61"/>
                  </a:lnTo>
                  <a:lnTo>
                    <a:pt x="217" y="67"/>
                  </a:lnTo>
                  <a:lnTo>
                    <a:pt x="222" y="67"/>
                  </a:lnTo>
                  <a:cubicBezTo>
                    <a:pt x="220" y="69"/>
                    <a:pt x="217" y="72"/>
                    <a:pt x="214" y="72"/>
                  </a:cubicBezTo>
                  <a:cubicBezTo>
                    <a:pt x="214" y="77"/>
                    <a:pt x="214" y="83"/>
                    <a:pt x="209" y="85"/>
                  </a:cubicBezTo>
                  <a:lnTo>
                    <a:pt x="217" y="85"/>
                  </a:lnTo>
                  <a:cubicBezTo>
                    <a:pt x="220" y="88"/>
                    <a:pt x="222" y="90"/>
                    <a:pt x="222" y="93"/>
                  </a:cubicBezTo>
                  <a:cubicBezTo>
                    <a:pt x="227" y="95"/>
                    <a:pt x="235" y="92"/>
                    <a:pt x="239" y="95"/>
                  </a:cubicBezTo>
                  <a:cubicBezTo>
                    <a:pt x="238" y="92"/>
                    <a:pt x="242" y="90"/>
                    <a:pt x="244" y="88"/>
                  </a:cubicBezTo>
                  <a:cubicBezTo>
                    <a:pt x="244" y="83"/>
                    <a:pt x="243" y="74"/>
                    <a:pt x="244" y="66"/>
                  </a:cubicBezTo>
                  <a:close/>
                  <a:moveTo>
                    <a:pt x="249" y="53"/>
                  </a:moveTo>
                  <a:lnTo>
                    <a:pt x="254" y="48"/>
                  </a:lnTo>
                  <a:cubicBezTo>
                    <a:pt x="252" y="48"/>
                    <a:pt x="252" y="51"/>
                    <a:pt x="249" y="53"/>
                  </a:cubicBezTo>
                  <a:lnTo>
                    <a:pt x="241" y="45"/>
                  </a:lnTo>
                  <a:lnTo>
                    <a:pt x="246" y="40"/>
                  </a:lnTo>
                  <a:cubicBezTo>
                    <a:pt x="241" y="43"/>
                    <a:pt x="238" y="35"/>
                    <a:pt x="233" y="32"/>
                  </a:cubicBezTo>
                  <a:cubicBezTo>
                    <a:pt x="230" y="42"/>
                    <a:pt x="243" y="53"/>
                    <a:pt x="245" y="61"/>
                  </a:cubicBezTo>
                  <a:cubicBezTo>
                    <a:pt x="246" y="58"/>
                    <a:pt x="247" y="56"/>
                    <a:pt x="249" y="53"/>
                  </a:cubicBezTo>
                  <a:close/>
                  <a:moveTo>
                    <a:pt x="320" y="281"/>
                  </a:moveTo>
                  <a:cubicBezTo>
                    <a:pt x="318" y="286"/>
                    <a:pt x="323" y="286"/>
                    <a:pt x="326" y="289"/>
                  </a:cubicBezTo>
                  <a:cubicBezTo>
                    <a:pt x="335" y="278"/>
                    <a:pt x="341" y="286"/>
                    <a:pt x="349" y="294"/>
                  </a:cubicBezTo>
                  <a:cubicBezTo>
                    <a:pt x="351" y="297"/>
                    <a:pt x="356" y="300"/>
                    <a:pt x="362" y="300"/>
                  </a:cubicBezTo>
                  <a:cubicBezTo>
                    <a:pt x="362" y="297"/>
                    <a:pt x="362" y="297"/>
                    <a:pt x="364" y="294"/>
                  </a:cubicBezTo>
                  <a:lnTo>
                    <a:pt x="370" y="294"/>
                  </a:lnTo>
                  <a:cubicBezTo>
                    <a:pt x="378" y="310"/>
                    <a:pt x="401" y="321"/>
                    <a:pt x="404" y="337"/>
                  </a:cubicBezTo>
                  <a:cubicBezTo>
                    <a:pt x="420" y="345"/>
                    <a:pt x="441" y="337"/>
                    <a:pt x="454" y="353"/>
                  </a:cubicBezTo>
                  <a:cubicBezTo>
                    <a:pt x="486" y="387"/>
                    <a:pt x="415" y="400"/>
                    <a:pt x="428" y="435"/>
                  </a:cubicBezTo>
                  <a:cubicBezTo>
                    <a:pt x="423" y="459"/>
                    <a:pt x="404" y="461"/>
                    <a:pt x="383" y="464"/>
                  </a:cubicBezTo>
                  <a:cubicBezTo>
                    <a:pt x="375" y="482"/>
                    <a:pt x="362" y="488"/>
                    <a:pt x="346" y="498"/>
                  </a:cubicBezTo>
                  <a:cubicBezTo>
                    <a:pt x="323" y="498"/>
                    <a:pt x="320" y="514"/>
                    <a:pt x="302" y="519"/>
                  </a:cubicBezTo>
                  <a:cubicBezTo>
                    <a:pt x="294" y="541"/>
                    <a:pt x="275" y="549"/>
                    <a:pt x="270" y="572"/>
                  </a:cubicBezTo>
                  <a:cubicBezTo>
                    <a:pt x="273" y="580"/>
                    <a:pt x="286" y="575"/>
                    <a:pt x="283" y="586"/>
                  </a:cubicBezTo>
                  <a:cubicBezTo>
                    <a:pt x="267" y="586"/>
                    <a:pt x="246" y="578"/>
                    <a:pt x="246" y="559"/>
                  </a:cubicBezTo>
                  <a:cubicBezTo>
                    <a:pt x="252" y="512"/>
                    <a:pt x="289" y="474"/>
                    <a:pt x="291" y="427"/>
                  </a:cubicBezTo>
                  <a:cubicBezTo>
                    <a:pt x="267" y="408"/>
                    <a:pt x="262" y="376"/>
                    <a:pt x="265" y="345"/>
                  </a:cubicBezTo>
                  <a:cubicBezTo>
                    <a:pt x="281" y="337"/>
                    <a:pt x="278" y="321"/>
                    <a:pt x="283" y="310"/>
                  </a:cubicBezTo>
                  <a:lnTo>
                    <a:pt x="275" y="302"/>
                  </a:lnTo>
                  <a:cubicBezTo>
                    <a:pt x="267" y="316"/>
                    <a:pt x="260" y="297"/>
                    <a:pt x="249" y="302"/>
                  </a:cubicBezTo>
                  <a:cubicBezTo>
                    <a:pt x="249" y="300"/>
                    <a:pt x="246" y="297"/>
                    <a:pt x="244" y="294"/>
                  </a:cubicBezTo>
                  <a:cubicBezTo>
                    <a:pt x="238" y="289"/>
                    <a:pt x="230" y="284"/>
                    <a:pt x="225" y="276"/>
                  </a:cubicBezTo>
                  <a:cubicBezTo>
                    <a:pt x="207" y="271"/>
                    <a:pt x="188" y="271"/>
                    <a:pt x="169" y="260"/>
                  </a:cubicBezTo>
                  <a:cubicBezTo>
                    <a:pt x="148" y="257"/>
                    <a:pt x="162" y="236"/>
                    <a:pt x="143" y="231"/>
                  </a:cubicBezTo>
                  <a:cubicBezTo>
                    <a:pt x="140" y="233"/>
                    <a:pt x="138" y="236"/>
                    <a:pt x="138" y="239"/>
                  </a:cubicBezTo>
                  <a:cubicBezTo>
                    <a:pt x="109" y="231"/>
                    <a:pt x="119" y="199"/>
                    <a:pt x="106" y="183"/>
                  </a:cubicBezTo>
                  <a:cubicBezTo>
                    <a:pt x="109" y="170"/>
                    <a:pt x="109" y="159"/>
                    <a:pt x="106" y="149"/>
                  </a:cubicBezTo>
                  <a:cubicBezTo>
                    <a:pt x="103" y="141"/>
                    <a:pt x="101" y="135"/>
                    <a:pt x="95" y="128"/>
                  </a:cubicBezTo>
                  <a:cubicBezTo>
                    <a:pt x="66" y="96"/>
                    <a:pt x="34" y="149"/>
                    <a:pt x="0" y="133"/>
                  </a:cubicBezTo>
                  <a:cubicBezTo>
                    <a:pt x="13" y="133"/>
                    <a:pt x="24" y="125"/>
                    <a:pt x="32" y="117"/>
                  </a:cubicBezTo>
                  <a:cubicBezTo>
                    <a:pt x="29" y="112"/>
                    <a:pt x="21" y="109"/>
                    <a:pt x="24" y="104"/>
                  </a:cubicBezTo>
                  <a:lnTo>
                    <a:pt x="29" y="98"/>
                  </a:lnTo>
                  <a:lnTo>
                    <a:pt x="24" y="93"/>
                  </a:lnTo>
                  <a:lnTo>
                    <a:pt x="29" y="88"/>
                  </a:lnTo>
                  <a:cubicBezTo>
                    <a:pt x="26" y="85"/>
                    <a:pt x="24" y="83"/>
                    <a:pt x="24" y="80"/>
                  </a:cubicBezTo>
                  <a:cubicBezTo>
                    <a:pt x="40" y="67"/>
                    <a:pt x="64" y="48"/>
                    <a:pt x="93" y="51"/>
                  </a:cubicBezTo>
                  <a:cubicBezTo>
                    <a:pt x="114" y="43"/>
                    <a:pt x="143" y="67"/>
                    <a:pt x="162" y="43"/>
                  </a:cubicBezTo>
                  <a:cubicBezTo>
                    <a:pt x="151" y="43"/>
                    <a:pt x="143" y="30"/>
                    <a:pt x="154" y="22"/>
                  </a:cubicBezTo>
                  <a:cubicBezTo>
                    <a:pt x="159" y="22"/>
                    <a:pt x="167" y="11"/>
                    <a:pt x="172" y="22"/>
                  </a:cubicBezTo>
                  <a:cubicBezTo>
                    <a:pt x="177" y="19"/>
                    <a:pt x="177" y="14"/>
                    <a:pt x="177" y="8"/>
                  </a:cubicBezTo>
                  <a:cubicBezTo>
                    <a:pt x="193" y="0"/>
                    <a:pt x="209" y="24"/>
                    <a:pt x="214" y="3"/>
                  </a:cubicBezTo>
                  <a:lnTo>
                    <a:pt x="222" y="3"/>
                  </a:lnTo>
                  <a:cubicBezTo>
                    <a:pt x="222" y="8"/>
                    <a:pt x="225" y="8"/>
                    <a:pt x="228" y="11"/>
                  </a:cubicBezTo>
                  <a:lnTo>
                    <a:pt x="233" y="6"/>
                  </a:lnTo>
                  <a:lnTo>
                    <a:pt x="238" y="11"/>
                  </a:lnTo>
                  <a:cubicBezTo>
                    <a:pt x="252" y="0"/>
                    <a:pt x="260" y="24"/>
                    <a:pt x="275" y="16"/>
                  </a:cubicBezTo>
                  <a:cubicBezTo>
                    <a:pt x="289" y="24"/>
                    <a:pt x="294" y="40"/>
                    <a:pt x="299" y="56"/>
                  </a:cubicBezTo>
                  <a:cubicBezTo>
                    <a:pt x="294" y="56"/>
                    <a:pt x="289" y="56"/>
                    <a:pt x="286" y="61"/>
                  </a:cubicBezTo>
                  <a:lnTo>
                    <a:pt x="305" y="80"/>
                  </a:lnTo>
                  <a:cubicBezTo>
                    <a:pt x="310" y="77"/>
                    <a:pt x="310" y="72"/>
                    <a:pt x="310" y="67"/>
                  </a:cubicBezTo>
                  <a:cubicBezTo>
                    <a:pt x="331" y="77"/>
                    <a:pt x="343" y="98"/>
                    <a:pt x="354" y="120"/>
                  </a:cubicBezTo>
                  <a:cubicBezTo>
                    <a:pt x="331" y="122"/>
                    <a:pt x="310" y="133"/>
                    <a:pt x="297" y="154"/>
                  </a:cubicBezTo>
                  <a:cubicBezTo>
                    <a:pt x="310" y="188"/>
                    <a:pt x="249" y="188"/>
                    <a:pt x="278" y="223"/>
                  </a:cubicBezTo>
                  <a:lnTo>
                    <a:pt x="270" y="231"/>
                  </a:lnTo>
                  <a:cubicBezTo>
                    <a:pt x="270" y="223"/>
                    <a:pt x="267" y="215"/>
                    <a:pt x="262" y="210"/>
                  </a:cubicBezTo>
                  <a:cubicBezTo>
                    <a:pt x="238" y="223"/>
                    <a:pt x="196" y="196"/>
                    <a:pt x="204" y="239"/>
                  </a:cubicBezTo>
                  <a:cubicBezTo>
                    <a:pt x="209" y="244"/>
                    <a:pt x="209" y="252"/>
                    <a:pt x="217" y="255"/>
                  </a:cubicBezTo>
                  <a:cubicBezTo>
                    <a:pt x="228" y="260"/>
                    <a:pt x="233" y="247"/>
                    <a:pt x="241" y="241"/>
                  </a:cubicBezTo>
                  <a:lnTo>
                    <a:pt x="241" y="236"/>
                  </a:lnTo>
                  <a:lnTo>
                    <a:pt x="260" y="236"/>
                  </a:lnTo>
                  <a:cubicBezTo>
                    <a:pt x="270" y="252"/>
                    <a:pt x="238" y="271"/>
                    <a:pt x="267" y="273"/>
                  </a:cubicBezTo>
                  <a:cubicBezTo>
                    <a:pt x="267" y="278"/>
                    <a:pt x="270" y="284"/>
                    <a:pt x="262" y="286"/>
                  </a:cubicBezTo>
                  <a:cubicBezTo>
                    <a:pt x="265" y="292"/>
                    <a:pt x="267" y="294"/>
                    <a:pt x="273" y="294"/>
                  </a:cubicBezTo>
                  <a:lnTo>
                    <a:pt x="283" y="294"/>
                  </a:lnTo>
                  <a:lnTo>
                    <a:pt x="289" y="294"/>
                  </a:lnTo>
                  <a:cubicBezTo>
                    <a:pt x="289" y="294"/>
                    <a:pt x="290" y="294"/>
                    <a:pt x="291" y="294"/>
                  </a:cubicBezTo>
                  <a:cubicBezTo>
                    <a:pt x="302" y="289"/>
                    <a:pt x="307" y="284"/>
                    <a:pt x="320" y="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Freeform 521">
              <a:extLst>
                <a:ext uri="{FF2B5EF4-FFF2-40B4-BE49-F238E27FC236}">
                  <a16:creationId xmlns:a16="http://schemas.microsoft.com/office/drawing/2014/main" id="{82AE4D1C-DD52-4C6F-98AB-15F46E5430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9449" y="6430959"/>
              <a:ext cx="14287" cy="15875"/>
            </a:xfrm>
            <a:custGeom>
              <a:avLst/>
              <a:gdLst>
                <a:gd name="T0" fmla="*/ 0 w 38"/>
                <a:gd name="T1" fmla="*/ 0 h 46"/>
                <a:gd name="T2" fmla="*/ 5640 w 38"/>
                <a:gd name="T3" fmla="*/ 0 h 46"/>
                <a:gd name="T4" fmla="*/ 11655 w 38"/>
                <a:gd name="T5" fmla="*/ 690 h 46"/>
                <a:gd name="T6" fmla="*/ 13911 w 38"/>
                <a:gd name="T7" fmla="*/ 4486 h 46"/>
                <a:gd name="T8" fmla="*/ 11655 w 38"/>
                <a:gd name="T9" fmla="*/ 7938 h 46"/>
                <a:gd name="T10" fmla="*/ 5640 w 38"/>
                <a:gd name="T11" fmla="*/ 10008 h 46"/>
                <a:gd name="T12" fmla="*/ 4888 w 38"/>
                <a:gd name="T13" fmla="*/ 10008 h 46"/>
                <a:gd name="T14" fmla="*/ 4888 w 38"/>
                <a:gd name="T15" fmla="*/ 15530 h 46"/>
                <a:gd name="T16" fmla="*/ 0 w 38"/>
                <a:gd name="T17" fmla="*/ 15530 h 46"/>
                <a:gd name="T18" fmla="*/ 0 w 38"/>
                <a:gd name="T19" fmla="*/ 0 h 46"/>
                <a:gd name="T20" fmla="*/ 4888 w 38"/>
                <a:gd name="T21" fmla="*/ 6212 h 46"/>
                <a:gd name="T22" fmla="*/ 5640 w 38"/>
                <a:gd name="T23" fmla="*/ 6212 h 46"/>
                <a:gd name="T24" fmla="*/ 8647 w 38"/>
                <a:gd name="T25" fmla="*/ 4486 h 46"/>
                <a:gd name="T26" fmla="*/ 5640 w 38"/>
                <a:gd name="T27" fmla="*/ 2761 h 46"/>
                <a:gd name="T28" fmla="*/ 4888 w 38"/>
                <a:gd name="T29" fmla="*/ 2761 h 46"/>
                <a:gd name="T30" fmla="*/ 4888 w 38"/>
                <a:gd name="T31" fmla="*/ 6212 h 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46">
                  <a:moveTo>
                    <a:pt x="0" y="0"/>
                  </a:moveTo>
                  <a:cubicBezTo>
                    <a:pt x="2" y="0"/>
                    <a:pt x="8" y="0"/>
                    <a:pt x="15" y="0"/>
                  </a:cubicBezTo>
                  <a:cubicBezTo>
                    <a:pt x="23" y="0"/>
                    <a:pt x="26" y="0"/>
                    <a:pt x="31" y="2"/>
                  </a:cubicBezTo>
                  <a:cubicBezTo>
                    <a:pt x="34" y="5"/>
                    <a:pt x="37" y="8"/>
                    <a:pt x="37" y="13"/>
                  </a:cubicBezTo>
                  <a:cubicBezTo>
                    <a:pt x="37" y="18"/>
                    <a:pt x="34" y="20"/>
                    <a:pt x="31" y="23"/>
                  </a:cubicBezTo>
                  <a:cubicBezTo>
                    <a:pt x="29" y="25"/>
                    <a:pt x="21" y="29"/>
                    <a:pt x="15" y="29"/>
                  </a:cubicBezTo>
                  <a:lnTo>
                    <a:pt x="13" y="29"/>
                  </a:lnTo>
                  <a:lnTo>
                    <a:pt x="13" y="45"/>
                  </a:lnTo>
                  <a:lnTo>
                    <a:pt x="0" y="45"/>
                  </a:lnTo>
                  <a:lnTo>
                    <a:pt x="0" y="0"/>
                  </a:lnTo>
                  <a:close/>
                  <a:moveTo>
                    <a:pt x="13" y="18"/>
                  </a:moveTo>
                  <a:lnTo>
                    <a:pt x="15" y="18"/>
                  </a:lnTo>
                  <a:cubicBezTo>
                    <a:pt x="21" y="18"/>
                    <a:pt x="23" y="16"/>
                    <a:pt x="23" y="13"/>
                  </a:cubicBezTo>
                  <a:cubicBezTo>
                    <a:pt x="23" y="10"/>
                    <a:pt x="21" y="8"/>
                    <a:pt x="15" y="8"/>
                  </a:cubicBezTo>
                  <a:cubicBezTo>
                    <a:pt x="13" y="8"/>
                    <a:pt x="13" y="8"/>
                    <a:pt x="13" y="8"/>
                  </a:cubicBezTo>
                  <a:lnTo>
                    <a:pt x="13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Freeform 522">
              <a:extLst>
                <a:ext uri="{FF2B5EF4-FFF2-40B4-BE49-F238E27FC236}">
                  <a16:creationId xmlns:a16="http://schemas.microsoft.com/office/drawing/2014/main" id="{682E69BB-7A37-4C2F-BB55-DD95D8730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1036" y="6453184"/>
              <a:ext cx="15875" cy="15875"/>
            </a:xfrm>
            <a:custGeom>
              <a:avLst/>
              <a:gdLst>
                <a:gd name="T0" fmla="*/ 5907 w 43"/>
                <a:gd name="T1" fmla="*/ 11734 h 46"/>
                <a:gd name="T2" fmla="*/ 4799 w 43"/>
                <a:gd name="T3" fmla="*/ 15530 h 46"/>
                <a:gd name="T4" fmla="*/ 0 w 43"/>
                <a:gd name="T5" fmla="*/ 15530 h 46"/>
                <a:gd name="T6" fmla="*/ 4799 w 43"/>
                <a:gd name="T7" fmla="*/ 0 h 46"/>
                <a:gd name="T8" fmla="*/ 10706 w 43"/>
                <a:gd name="T9" fmla="*/ 0 h 46"/>
                <a:gd name="T10" fmla="*/ 15506 w 43"/>
                <a:gd name="T11" fmla="*/ 15530 h 46"/>
                <a:gd name="T12" fmla="*/ 10706 w 43"/>
                <a:gd name="T13" fmla="*/ 15530 h 46"/>
                <a:gd name="T14" fmla="*/ 9599 w 43"/>
                <a:gd name="T15" fmla="*/ 11734 h 46"/>
                <a:gd name="T16" fmla="*/ 5907 w 43"/>
                <a:gd name="T17" fmla="*/ 11734 h 46"/>
                <a:gd name="T18" fmla="*/ 8860 w 43"/>
                <a:gd name="T19" fmla="*/ 8973 h 46"/>
                <a:gd name="T20" fmla="*/ 7753 w 43"/>
                <a:gd name="T21" fmla="*/ 6212 h 46"/>
                <a:gd name="T22" fmla="*/ 6645 w 43"/>
                <a:gd name="T23" fmla="*/ 3451 h 46"/>
                <a:gd name="T24" fmla="*/ 6645 w 43"/>
                <a:gd name="T25" fmla="*/ 3451 h 46"/>
                <a:gd name="T26" fmla="*/ 5907 w 43"/>
                <a:gd name="T27" fmla="*/ 6212 h 46"/>
                <a:gd name="T28" fmla="*/ 4799 w 43"/>
                <a:gd name="T29" fmla="*/ 8973 h 46"/>
                <a:gd name="T30" fmla="*/ 8860 w 43"/>
                <a:gd name="T31" fmla="*/ 8973 h 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3" h="46">
                  <a:moveTo>
                    <a:pt x="16" y="34"/>
                  </a:moveTo>
                  <a:lnTo>
                    <a:pt x="13" y="45"/>
                  </a:lnTo>
                  <a:lnTo>
                    <a:pt x="0" y="45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42" y="45"/>
                  </a:lnTo>
                  <a:lnTo>
                    <a:pt x="29" y="45"/>
                  </a:lnTo>
                  <a:lnTo>
                    <a:pt x="26" y="34"/>
                  </a:lnTo>
                  <a:lnTo>
                    <a:pt x="16" y="34"/>
                  </a:lnTo>
                  <a:close/>
                  <a:moveTo>
                    <a:pt x="24" y="26"/>
                  </a:moveTo>
                  <a:lnTo>
                    <a:pt x="21" y="18"/>
                  </a:lnTo>
                  <a:cubicBezTo>
                    <a:pt x="21" y="15"/>
                    <a:pt x="18" y="13"/>
                    <a:pt x="18" y="10"/>
                  </a:cubicBezTo>
                  <a:cubicBezTo>
                    <a:pt x="18" y="13"/>
                    <a:pt x="16" y="15"/>
                    <a:pt x="16" y="18"/>
                  </a:cubicBezTo>
                  <a:lnTo>
                    <a:pt x="13" y="26"/>
                  </a:ln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Freeform 523">
              <a:extLst>
                <a:ext uri="{FF2B5EF4-FFF2-40B4-BE49-F238E27FC236}">
                  <a16:creationId xmlns:a16="http://schemas.microsoft.com/office/drawing/2014/main" id="{FF44C146-FD88-4857-8F6F-3F6B8163E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861" y="6476996"/>
              <a:ext cx="14288" cy="17463"/>
            </a:xfrm>
            <a:custGeom>
              <a:avLst/>
              <a:gdLst>
                <a:gd name="T0" fmla="*/ 4530 w 41"/>
                <a:gd name="T1" fmla="*/ 0 h 49"/>
                <a:gd name="T2" fmla="*/ 4530 w 41"/>
                <a:gd name="T3" fmla="*/ 6771 h 49"/>
                <a:gd name="T4" fmla="*/ 9061 w 41"/>
                <a:gd name="T5" fmla="*/ 6771 h 49"/>
                <a:gd name="T6" fmla="*/ 9061 w 41"/>
                <a:gd name="T7" fmla="*/ 0 h 49"/>
                <a:gd name="T8" fmla="*/ 13940 w 41"/>
                <a:gd name="T9" fmla="*/ 0 h 49"/>
                <a:gd name="T10" fmla="*/ 13940 w 41"/>
                <a:gd name="T11" fmla="*/ 17107 h 49"/>
                <a:gd name="T12" fmla="*/ 9061 w 41"/>
                <a:gd name="T13" fmla="*/ 17107 h 49"/>
                <a:gd name="T14" fmla="*/ 9061 w 41"/>
                <a:gd name="T15" fmla="*/ 10335 h 49"/>
                <a:gd name="T16" fmla="*/ 4530 w 41"/>
                <a:gd name="T17" fmla="*/ 10335 h 49"/>
                <a:gd name="T18" fmla="*/ 4530 w 41"/>
                <a:gd name="T19" fmla="*/ 17107 h 49"/>
                <a:gd name="T20" fmla="*/ 0 w 41"/>
                <a:gd name="T21" fmla="*/ 17107 h 49"/>
                <a:gd name="T22" fmla="*/ 0 w 41"/>
                <a:gd name="T23" fmla="*/ 0 h 49"/>
                <a:gd name="T24" fmla="*/ 4530 w 41"/>
                <a:gd name="T25" fmla="*/ 0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49">
                  <a:moveTo>
                    <a:pt x="13" y="0"/>
                  </a:moveTo>
                  <a:lnTo>
                    <a:pt x="13" y="19"/>
                  </a:lnTo>
                  <a:lnTo>
                    <a:pt x="26" y="19"/>
                  </a:lnTo>
                  <a:lnTo>
                    <a:pt x="26" y="0"/>
                  </a:lnTo>
                  <a:lnTo>
                    <a:pt x="40" y="0"/>
                  </a:lnTo>
                  <a:lnTo>
                    <a:pt x="40" y="48"/>
                  </a:lnTo>
                  <a:lnTo>
                    <a:pt x="26" y="48"/>
                  </a:lnTo>
                  <a:lnTo>
                    <a:pt x="26" y="29"/>
                  </a:lnTo>
                  <a:lnTo>
                    <a:pt x="13" y="29"/>
                  </a:lnTo>
                  <a:lnTo>
                    <a:pt x="13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Freeform 524">
              <a:extLst>
                <a:ext uri="{FF2B5EF4-FFF2-40B4-BE49-F238E27FC236}">
                  <a16:creationId xmlns:a16="http://schemas.microsoft.com/office/drawing/2014/main" id="{54E4B1EA-8BF4-46AC-B86C-AE983DEFE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511" y="6499221"/>
              <a:ext cx="17463" cy="17463"/>
            </a:xfrm>
            <a:custGeom>
              <a:avLst/>
              <a:gdLst>
                <a:gd name="T0" fmla="*/ 8553 w 49"/>
                <a:gd name="T1" fmla="*/ 17099 h 48"/>
                <a:gd name="T2" fmla="*/ 0 w 49"/>
                <a:gd name="T3" fmla="*/ 8368 h 48"/>
                <a:gd name="T4" fmla="*/ 8553 w 49"/>
                <a:gd name="T5" fmla="*/ 0 h 48"/>
                <a:gd name="T6" fmla="*/ 17107 w 49"/>
                <a:gd name="T7" fmla="*/ 8368 h 48"/>
                <a:gd name="T8" fmla="*/ 8553 w 49"/>
                <a:gd name="T9" fmla="*/ 17099 h 48"/>
                <a:gd name="T10" fmla="*/ 9622 w 49"/>
                <a:gd name="T11" fmla="*/ 13461 h 48"/>
                <a:gd name="T12" fmla="*/ 13186 w 49"/>
                <a:gd name="T13" fmla="*/ 8368 h 48"/>
                <a:gd name="T14" fmla="*/ 9622 w 49"/>
                <a:gd name="T15" fmla="*/ 3638 h 48"/>
                <a:gd name="T16" fmla="*/ 5702 w 49"/>
                <a:gd name="T17" fmla="*/ 8368 h 48"/>
                <a:gd name="T18" fmla="*/ 9622 w 49"/>
                <a:gd name="T19" fmla="*/ 13461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" h="48">
                  <a:moveTo>
                    <a:pt x="24" y="47"/>
                  </a:moveTo>
                  <a:cubicBezTo>
                    <a:pt x="8" y="47"/>
                    <a:pt x="0" y="36"/>
                    <a:pt x="0" y="23"/>
                  </a:cubicBezTo>
                  <a:cubicBezTo>
                    <a:pt x="0" y="9"/>
                    <a:pt x="8" y="0"/>
                    <a:pt x="24" y="0"/>
                  </a:cubicBezTo>
                  <a:cubicBezTo>
                    <a:pt x="40" y="0"/>
                    <a:pt x="48" y="9"/>
                    <a:pt x="48" y="23"/>
                  </a:cubicBezTo>
                  <a:cubicBezTo>
                    <a:pt x="48" y="36"/>
                    <a:pt x="40" y="47"/>
                    <a:pt x="24" y="47"/>
                  </a:cubicBezTo>
                  <a:close/>
                  <a:moveTo>
                    <a:pt x="27" y="37"/>
                  </a:moveTo>
                  <a:cubicBezTo>
                    <a:pt x="32" y="37"/>
                    <a:pt x="37" y="30"/>
                    <a:pt x="37" y="23"/>
                  </a:cubicBezTo>
                  <a:cubicBezTo>
                    <a:pt x="37" y="15"/>
                    <a:pt x="35" y="10"/>
                    <a:pt x="27" y="10"/>
                  </a:cubicBezTo>
                  <a:cubicBezTo>
                    <a:pt x="19" y="10"/>
                    <a:pt x="16" y="16"/>
                    <a:pt x="16" y="23"/>
                  </a:cubicBezTo>
                  <a:cubicBezTo>
                    <a:pt x="16" y="31"/>
                    <a:pt x="19" y="37"/>
                    <a:pt x="27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Freeform 525">
              <a:extLst>
                <a:ext uri="{FF2B5EF4-FFF2-40B4-BE49-F238E27FC236}">
                  <a16:creationId xmlns:a16="http://schemas.microsoft.com/office/drawing/2014/main" id="{2BA67A06-E6B0-485F-8597-E4CDA4DDF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761" y="6438896"/>
              <a:ext cx="17463" cy="17463"/>
            </a:xfrm>
            <a:custGeom>
              <a:avLst/>
              <a:gdLst>
                <a:gd name="T0" fmla="*/ 8553 w 49"/>
                <a:gd name="T1" fmla="*/ 17099 h 48"/>
                <a:gd name="T2" fmla="*/ 0 w 49"/>
                <a:gd name="T3" fmla="*/ 8732 h 48"/>
                <a:gd name="T4" fmla="*/ 8553 w 49"/>
                <a:gd name="T5" fmla="*/ 0 h 48"/>
                <a:gd name="T6" fmla="*/ 17107 w 49"/>
                <a:gd name="T7" fmla="*/ 8732 h 48"/>
                <a:gd name="T8" fmla="*/ 8553 w 49"/>
                <a:gd name="T9" fmla="*/ 17099 h 48"/>
                <a:gd name="T10" fmla="*/ 8553 w 49"/>
                <a:gd name="T11" fmla="*/ 13461 h 48"/>
                <a:gd name="T12" fmla="*/ 12117 w 49"/>
                <a:gd name="T13" fmla="*/ 8732 h 48"/>
                <a:gd name="T14" fmla="*/ 8553 w 49"/>
                <a:gd name="T15" fmla="*/ 3638 h 48"/>
                <a:gd name="T16" fmla="*/ 4633 w 49"/>
                <a:gd name="T17" fmla="*/ 8732 h 48"/>
                <a:gd name="T18" fmla="*/ 8553 w 49"/>
                <a:gd name="T19" fmla="*/ 13461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" h="48">
                  <a:moveTo>
                    <a:pt x="24" y="47"/>
                  </a:moveTo>
                  <a:cubicBezTo>
                    <a:pt x="8" y="47"/>
                    <a:pt x="0" y="37"/>
                    <a:pt x="0" y="24"/>
                  </a:cubicBezTo>
                  <a:cubicBezTo>
                    <a:pt x="0" y="10"/>
                    <a:pt x="8" y="0"/>
                    <a:pt x="24" y="0"/>
                  </a:cubicBezTo>
                  <a:cubicBezTo>
                    <a:pt x="40" y="0"/>
                    <a:pt x="48" y="10"/>
                    <a:pt x="48" y="24"/>
                  </a:cubicBezTo>
                  <a:cubicBezTo>
                    <a:pt x="48" y="40"/>
                    <a:pt x="40" y="47"/>
                    <a:pt x="24" y="47"/>
                  </a:cubicBezTo>
                  <a:close/>
                  <a:moveTo>
                    <a:pt x="24" y="37"/>
                  </a:moveTo>
                  <a:cubicBezTo>
                    <a:pt x="29" y="37"/>
                    <a:pt x="34" y="32"/>
                    <a:pt x="34" y="24"/>
                  </a:cubicBezTo>
                  <a:cubicBezTo>
                    <a:pt x="34" y="16"/>
                    <a:pt x="32" y="10"/>
                    <a:pt x="24" y="10"/>
                  </a:cubicBezTo>
                  <a:cubicBezTo>
                    <a:pt x="19" y="10"/>
                    <a:pt x="13" y="16"/>
                    <a:pt x="13" y="24"/>
                  </a:cubicBezTo>
                  <a:cubicBezTo>
                    <a:pt x="13" y="32"/>
                    <a:pt x="16" y="37"/>
                    <a:pt x="24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Freeform 526">
              <a:extLst>
                <a:ext uri="{FF2B5EF4-FFF2-40B4-BE49-F238E27FC236}">
                  <a16:creationId xmlns:a16="http://schemas.microsoft.com/office/drawing/2014/main" id="{1E14840A-9F9F-4D86-ADAF-E00884DCF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761" y="6465884"/>
              <a:ext cx="14288" cy="15875"/>
            </a:xfrm>
            <a:custGeom>
              <a:avLst/>
              <a:gdLst>
                <a:gd name="T0" fmla="*/ 0 w 38"/>
                <a:gd name="T1" fmla="*/ 0 h 46"/>
                <a:gd name="T2" fmla="*/ 6016 w 38"/>
                <a:gd name="T3" fmla="*/ 0 h 46"/>
                <a:gd name="T4" fmla="*/ 12032 w 38"/>
                <a:gd name="T5" fmla="*/ 1035 h 46"/>
                <a:gd name="T6" fmla="*/ 13912 w 38"/>
                <a:gd name="T7" fmla="*/ 4486 h 46"/>
                <a:gd name="T8" fmla="*/ 12032 w 38"/>
                <a:gd name="T9" fmla="*/ 8283 h 46"/>
                <a:gd name="T10" fmla="*/ 6016 w 38"/>
                <a:gd name="T11" fmla="*/ 10008 h 46"/>
                <a:gd name="T12" fmla="*/ 4888 w 38"/>
                <a:gd name="T13" fmla="*/ 10008 h 46"/>
                <a:gd name="T14" fmla="*/ 4888 w 38"/>
                <a:gd name="T15" fmla="*/ 15530 h 46"/>
                <a:gd name="T16" fmla="*/ 0 w 38"/>
                <a:gd name="T17" fmla="*/ 15530 h 46"/>
                <a:gd name="T18" fmla="*/ 0 w 38"/>
                <a:gd name="T19" fmla="*/ 0 h 46"/>
                <a:gd name="T20" fmla="*/ 4888 w 38"/>
                <a:gd name="T21" fmla="*/ 7247 h 46"/>
                <a:gd name="T22" fmla="*/ 6016 w 38"/>
                <a:gd name="T23" fmla="*/ 7247 h 46"/>
                <a:gd name="T24" fmla="*/ 9024 w 38"/>
                <a:gd name="T25" fmla="*/ 5522 h 46"/>
                <a:gd name="T26" fmla="*/ 6016 w 38"/>
                <a:gd name="T27" fmla="*/ 3796 h 46"/>
                <a:gd name="T28" fmla="*/ 4888 w 38"/>
                <a:gd name="T29" fmla="*/ 3796 h 46"/>
                <a:gd name="T30" fmla="*/ 4888 w 38"/>
                <a:gd name="T31" fmla="*/ 7247 h 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46">
                  <a:moveTo>
                    <a:pt x="0" y="0"/>
                  </a:moveTo>
                  <a:cubicBezTo>
                    <a:pt x="3" y="0"/>
                    <a:pt x="8" y="0"/>
                    <a:pt x="16" y="0"/>
                  </a:cubicBezTo>
                  <a:cubicBezTo>
                    <a:pt x="24" y="0"/>
                    <a:pt x="26" y="0"/>
                    <a:pt x="32" y="3"/>
                  </a:cubicBezTo>
                  <a:cubicBezTo>
                    <a:pt x="34" y="5"/>
                    <a:pt x="37" y="8"/>
                    <a:pt x="37" y="13"/>
                  </a:cubicBezTo>
                  <a:cubicBezTo>
                    <a:pt x="37" y="18"/>
                    <a:pt x="34" y="21"/>
                    <a:pt x="32" y="24"/>
                  </a:cubicBezTo>
                  <a:cubicBezTo>
                    <a:pt x="29" y="26"/>
                    <a:pt x="21" y="29"/>
                    <a:pt x="16" y="29"/>
                  </a:cubicBezTo>
                  <a:lnTo>
                    <a:pt x="13" y="29"/>
                  </a:lnTo>
                  <a:lnTo>
                    <a:pt x="13" y="45"/>
                  </a:lnTo>
                  <a:lnTo>
                    <a:pt x="0" y="45"/>
                  </a:lnTo>
                  <a:lnTo>
                    <a:pt x="0" y="0"/>
                  </a:lnTo>
                  <a:close/>
                  <a:moveTo>
                    <a:pt x="13" y="21"/>
                  </a:moveTo>
                  <a:lnTo>
                    <a:pt x="16" y="21"/>
                  </a:lnTo>
                  <a:cubicBezTo>
                    <a:pt x="21" y="21"/>
                    <a:pt x="24" y="18"/>
                    <a:pt x="24" y="16"/>
                  </a:cubicBezTo>
                  <a:cubicBezTo>
                    <a:pt x="24" y="13"/>
                    <a:pt x="21" y="11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Freeform 527">
              <a:extLst>
                <a:ext uri="{FF2B5EF4-FFF2-40B4-BE49-F238E27FC236}">
                  <a16:creationId xmlns:a16="http://schemas.microsoft.com/office/drawing/2014/main" id="{968713EE-2B91-4B03-BAF8-2CBAC16E9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699" y="6489696"/>
              <a:ext cx="12700" cy="15875"/>
            </a:xfrm>
            <a:custGeom>
              <a:avLst/>
              <a:gdLst>
                <a:gd name="T0" fmla="*/ 726 w 35"/>
                <a:gd name="T1" fmla="*/ 10698 h 46"/>
                <a:gd name="T2" fmla="*/ 5443 w 35"/>
                <a:gd name="T3" fmla="*/ 11734 h 46"/>
                <a:gd name="T4" fmla="*/ 7620 w 35"/>
                <a:gd name="T5" fmla="*/ 10698 h 46"/>
                <a:gd name="T6" fmla="*/ 4717 w 35"/>
                <a:gd name="T7" fmla="*/ 8973 h 46"/>
                <a:gd name="T8" fmla="*/ 0 w 35"/>
                <a:gd name="T9" fmla="*/ 4486 h 46"/>
                <a:gd name="T10" fmla="*/ 6531 w 35"/>
                <a:gd name="T11" fmla="*/ 0 h 46"/>
                <a:gd name="T12" fmla="*/ 11249 w 35"/>
                <a:gd name="T13" fmla="*/ 690 h 46"/>
                <a:gd name="T14" fmla="*/ 10523 w 35"/>
                <a:gd name="T15" fmla="*/ 4486 h 46"/>
                <a:gd name="T16" fmla="*/ 6531 w 35"/>
                <a:gd name="T17" fmla="*/ 3451 h 46"/>
                <a:gd name="T18" fmla="*/ 4717 w 35"/>
                <a:gd name="T19" fmla="*/ 4486 h 46"/>
                <a:gd name="T20" fmla="*/ 7620 w 35"/>
                <a:gd name="T21" fmla="*/ 6212 h 46"/>
                <a:gd name="T22" fmla="*/ 12337 w 35"/>
                <a:gd name="T23" fmla="*/ 10698 h 46"/>
                <a:gd name="T24" fmla="*/ 4717 w 35"/>
                <a:gd name="T25" fmla="*/ 15530 h 46"/>
                <a:gd name="T26" fmla="*/ 0 w 35"/>
                <a:gd name="T27" fmla="*/ 14495 h 46"/>
                <a:gd name="T28" fmla="*/ 726 w 35"/>
                <a:gd name="T29" fmla="*/ 10698 h 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5" h="46">
                  <a:moveTo>
                    <a:pt x="2" y="31"/>
                  </a:moveTo>
                  <a:cubicBezTo>
                    <a:pt x="5" y="34"/>
                    <a:pt x="9" y="34"/>
                    <a:pt x="15" y="34"/>
                  </a:cubicBezTo>
                  <a:cubicBezTo>
                    <a:pt x="20" y="34"/>
                    <a:pt x="21" y="31"/>
                    <a:pt x="21" y="31"/>
                  </a:cubicBezTo>
                  <a:cubicBezTo>
                    <a:pt x="21" y="29"/>
                    <a:pt x="18" y="29"/>
                    <a:pt x="13" y="26"/>
                  </a:cubicBezTo>
                  <a:cubicBezTo>
                    <a:pt x="5" y="23"/>
                    <a:pt x="0" y="18"/>
                    <a:pt x="0" y="13"/>
                  </a:cubicBezTo>
                  <a:cubicBezTo>
                    <a:pt x="0" y="5"/>
                    <a:pt x="7" y="0"/>
                    <a:pt x="18" y="0"/>
                  </a:cubicBezTo>
                  <a:cubicBezTo>
                    <a:pt x="23" y="0"/>
                    <a:pt x="29" y="0"/>
                    <a:pt x="31" y="2"/>
                  </a:cubicBezTo>
                  <a:lnTo>
                    <a:pt x="29" y="13"/>
                  </a:lnTo>
                  <a:cubicBezTo>
                    <a:pt x="26" y="13"/>
                    <a:pt x="23" y="10"/>
                    <a:pt x="18" y="10"/>
                  </a:cubicBezTo>
                  <a:cubicBezTo>
                    <a:pt x="15" y="10"/>
                    <a:pt x="13" y="13"/>
                    <a:pt x="13" y="13"/>
                  </a:cubicBezTo>
                  <a:cubicBezTo>
                    <a:pt x="13" y="15"/>
                    <a:pt x="15" y="15"/>
                    <a:pt x="21" y="18"/>
                  </a:cubicBezTo>
                  <a:cubicBezTo>
                    <a:pt x="29" y="21"/>
                    <a:pt x="34" y="26"/>
                    <a:pt x="34" y="31"/>
                  </a:cubicBezTo>
                  <a:cubicBezTo>
                    <a:pt x="34" y="39"/>
                    <a:pt x="29" y="45"/>
                    <a:pt x="13" y="45"/>
                  </a:cubicBezTo>
                  <a:cubicBezTo>
                    <a:pt x="7" y="45"/>
                    <a:pt x="2" y="42"/>
                    <a:pt x="0" y="42"/>
                  </a:cubicBezTo>
                  <a:lnTo>
                    <a:pt x="2" y="3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Freeform 528">
              <a:extLst>
                <a:ext uri="{FF2B5EF4-FFF2-40B4-BE49-F238E27FC236}">
                  <a16:creationId xmlns:a16="http://schemas.microsoft.com/office/drawing/2014/main" id="{A2EBB8F1-18BF-4DD4-B32A-9056175568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786" y="6294434"/>
              <a:ext cx="484188" cy="400050"/>
            </a:xfrm>
            <a:custGeom>
              <a:avLst/>
              <a:gdLst>
                <a:gd name="T0" fmla="*/ 240472 w 1343"/>
                <a:gd name="T1" fmla="*/ 399691 h 1113"/>
                <a:gd name="T2" fmla="*/ 0 w 1343"/>
                <a:gd name="T3" fmla="*/ 199845 h 1113"/>
                <a:gd name="T4" fmla="*/ 240472 w 1343"/>
                <a:gd name="T5" fmla="*/ 0 h 1113"/>
                <a:gd name="T6" fmla="*/ 483106 w 1343"/>
                <a:gd name="T7" fmla="*/ 199845 h 1113"/>
                <a:gd name="T8" fmla="*/ 240472 w 1343"/>
                <a:gd name="T9" fmla="*/ 399691 h 1113"/>
                <a:gd name="T10" fmla="*/ 240472 w 1343"/>
                <a:gd name="T11" fmla="*/ 306597 h 1113"/>
                <a:gd name="T12" fmla="*/ 309332 w 1343"/>
                <a:gd name="T13" fmla="*/ 199845 h 1113"/>
                <a:gd name="T14" fmla="*/ 240472 w 1343"/>
                <a:gd name="T15" fmla="*/ 93453 h 1113"/>
                <a:gd name="T16" fmla="*/ 173774 w 1343"/>
                <a:gd name="T17" fmla="*/ 199845 h 1113"/>
                <a:gd name="T18" fmla="*/ 240472 w 1343"/>
                <a:gd name="T19" fmla="*/ 306597 h 11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43" h="1113">
                  <a:moveTo>
                    <a:pt x="667" y="1112"/>
                  </a:moveTo>
                  <a:cubicBezTo>
                    <a:pt x="246" y="1112"/>
                    <a:pt x="0" y="922"/>
                    <a:pt x="0" y="556"/>
                  </a:cubicBezTo>
                  <a:cubicBezTo>
                    <a:pt x="0" y="196"/>
                    <a:pt x="246" y="0"/>
                    <a:pt x="667" y="0"/>
                  </a:cubicBezTo>
                  <a:cubicBezTo>
                    <a:pt x="1088" y="0"/>
                    <a:pt x="1340" y="196"/>
                    <a:pt x="1340" y="556"/>
                  </a:cubicBezTo>
                  <a:cubicBezTo>
                    <a:pt x="1342" y="922"/>
                    <a:pt x="1091" y="1112"/>
                    <a:pt x="667" y="1112"/>
                  </a:cubicBezTo>
                  <a:close/>
                  <a:moveTo>
                    <a:pt x="667" y="853"/>
                  </a:moveTo>
                  <a:cubicBezTo>
                    <a:pt x="850" y="853"/>
                    <a:pt x="855" y="670"/>
                    <a:pt x="858" y="556"/>
                  </a:cubicBezTo>
                  <a:cubicBezTo>
                    <a:pt x="855" y="456"/>
                    <a:pt x="844" y="260"/>
                    <a:pt x="667" y="260"/>
                  </a:cubicBezTo>
                  <a:cubicBezTo>
                    <a:pt x="495" y="260"/>
                    <a:pt x="482" y="458"/>
                    <a:pt x="482" y="556"/>
                  </a:cubicBezTo>
                  <a:cubicBezTo>
                    <a:pt x="484" y="670"/>
                    <a:pt x="503" y="853"/>
                    <a:pt x="667" y="8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Freeform 529">
              <a:extLst>
                <a:ext uri="{FF2B5EF4-FFF2-40B4-BE49-F238E27FC236}">
                  <a16:creationId xmlns:a16="http://schemas.microsoft.com/office/drawing/2014/main" id="{CF48E410-3A51-4A98-8E04-B825F91EF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249" y="6299196"/>
              <a:ext cx="446087" cy="388938"/>
            </a:xfrm>
            <a:custGeom>
              <a:avLst/>
              <a:gdLst>
                <a:gd name="T0" fmla="*/ 0 w 1241"/>
                <a:gd name="T1" fmla="*/ 0 h 1079"/>
                <a:gd name="T2" fmla="*/ 286847 w 1241"/>
                <a:gd name="T3" fmla="*/ 0 h 1079"/>
                <a:gd name="T4" fmla="*/ 445728 w 1241"/>
                <a:gd name="T5" fmla="*/ 133731 h 1079"/>
                <a:gd name="T6" fmla="*/ 285769 w 1241"/>
                <a:gd name="T7" fmla="*/ 276834 h 1079"/>
                <a:gd name="T8" fmla="*/ 166788 w 1241"/>
                <a:gd name="T9" fmla="*/ 276834 h 1079"/>
                <a:gd name="T10" fmla="*/ 166788 w 1241"/>
                <a:gd name="T11" fmla="*/ 388578 h 1079"/>
                <a:gd name="T12" fmla="*/ 0 w 1241"/>
                <a:gd name="T13" fmla="*/ 388578 h 1079"/>
                <a:gd name="T14" fmla="*/ 0 w 1241"/>
                <a:gd name="T15" fmla="*/ 0 h 1079"/>
                <a:gd name="T16" fmla="*/ 162115 w 1241"/>
                <a:gd name="T17" fmla="*/ 187080 h 1079"/>
                <a:gd name="T18" fmla="*/ 198061 w 1241"/>
                <a:gd name="T19" fmla="*/ 187080 h 1079"/>
                <a:gd name="T20" fmla="*/ 278220 w 1241"/>
                <a:gd name="T21" fmla="*/ 137696 h 1079"/>
                <a:gd name="T22" fmla="*/ 197342 w 1241"/>
                <a:gd name="T23" fmla="*/ 91557 h 1079"/>
                <a:gd name="T24" fmla="*/ 162115 w 1241"/>
                <a:gd name="T25" fmla="*/ 91557 h 1079"/>
                <a:gd name="T26" fmla="*/ 162115 w 1241"/>
                <a:gd name="T27" fmla="*/ 187080 h 107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41" h="1079">
                  <a:moveTo>
                    <a:pt x="0" y="0"/>
                  </a:moveTo>
                  <a:lnTo>
                    <a:pt x="798" y="0"/>
                  </a:lnTo>
                  <a:cubicBezTo>
                    <a:pt x="986" y="0"/>
                    <a:pt x="1240" y="80"/>
                    <a:pt x="1240" y="371"/>
                  </a:cubicBezTo>
                  <a:cubicBezTo>
                    <a:pt x="1240" y="652"/>
                    <a:pt x="1038" y="768"/>
                    <a:pt x="795" y="768"/>
                  </a:cubicBezTo>
                  <a:lnTo>
                    <a:pt x="464" y="768"/>
                  </a:lnTo>
                  <a:lnTo>
                    <a:pt x="464" y="1078"/>
                  </a:lnTo>
                  <a:lnTo>
                    <a:pt x="0" y="1078"/>
                  </a:lnTo>
                  <a:lnTo>
                    <a:pt x="0" y="0"/>
                  </a:lnTo>
                  <a:close/>
                  <a:moveTo>
                    <a:pt x="451" y="519"/>
                  </a:moveTo>
                  <a:lnTo>
                    <a:pt x="551" y="519"/>
                  </a:lnTo>
                  <a:cubicBezTo>
                    <a:pt x="662" y="519"/>
                    <a:pt x="774" y="501"/>
                    <a:pt x="774" y="382"/>
                  </a:cubicBezTo>
                  <a:cubicBezTo>
                    <a:pt x="774" y="268"/>
                    <a:pt x="662" y="254"/>
                    <a:pt x="549" y="254"/>
                  </a:cubicBezTo>
                  <a:lnTo>
                    <a:pt x="451" y="254"/>
                  </a:lnTo>
                  <a:lnTo>
                    <a:pt x="451" y="5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Freeform 530">
              <a:extLst>
                <a:ext uri="{FF2B5EF4-FFF2-40B4-BE49-F238E27FC236}">
                  <a16:creationId xmlns:a16="http://schemas.microsoft.com/office/drawing/2014/main" id="{0CA775F6-8F10-4196-8C46-AD3588E0A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824" y="6299196"/>
              <a:ext cx="536575" cy="388938"/>
            </a:xfrm>
            <a:custGeom>
              <a:avLst/>
              <a:gdLst>
                <a:gd name="T0" fmla="*/ 151609 w 1490"/>
                <a:gd name="T1" fmla="*/ 0 h 1079"/>
                <a:gd name="T2" fmla="*/ 381724 w 1490"/>
                <a:gd name="T3" fmla="*/ 0 h 1079"/>
                <a:gd name="T4" fmla="*/ 536215 w 1490"/>
                <a:gd name="T5" fmla="*/ 388578 h 1079"/>
                <a:gd name="T6" fmla="*/ 361558 w 1490"/>
                <a:gd name="T7" fmla="*/ 388578 h 1079"/>
                <a:gd name="T8" fmla="*/ 333109 w 1490"/>
                <a:gd name="T9" fmla="*/ 304590 h 1079"/>
                <a:gd name="T10" fmla="*/ 192663 w 1490"/>
                <a:gd name="T11" fmla="*/ 304590 h 1079"/>
                <a:gd name="T12" fmla="*/ 166014 w 1490"/>
                <a:gd name="T13" fmla="*/ 388578 h 1079"/>
                <a:gd name="T14" fmla="*/ 0 w 1490"/>
                <a:gd name="T15" fmla="*/ 388578 h 1079"/>
                <a:gd name="T16" fmla="*/ 151609 w 1490"/>
                <a:gd name="T17" fmla="*/ 0 h 1079"/>
                <a:gd name="T18" fmla="*/ 215710 w 1490"/>
                <a:gd name="T19" fmla="*/ 210870 h 1079"/>
                <a:gd name="T20" fmla="*/ 311862 w 1490"/>
                <a:gd name="T21" fmla="*/ 210870 h 1079"/>
                <a:gd name="T22" fmla="*/ 264326 w 1490"/>
                <a:gd name="T23" fmla="*/ 83988 h 1079"/>
                <a:gd name="T24" fmla="*/ 263246 w 1490"/>
                <a:gd name="T25" fmla="*/ 83988 h 1079"/>
                <a:gd name="T26" fmla="*/ 215710 w 1490"/>
                <a:gd name="T27" fmla="*/ 210870 h 107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90" h="1079">
                  <a:moveTo>
                    <a:pt x="421" y="0"/>
                  </a:moveTo>
                  <a:lnTo>
                    <a:pt x="1060" y="0"/>
                  </a:lnTo>
                  <a:lnTo>
                    <a:pt x="1489" y="1078"/>
                  </a:lnTo>
                  <a:lnTo>
                    <a:pt x="1004" y="1078"/>
                  </a:lnTo>
                  <a:lnTo>
                    <a:pt x="925" y="845"/>
                  </a:lnTo>
                  <a:lnTo>
                    <a:pt x="535" y="845"/>
                  </a:lnTo>
                  <a:lnTo>
                    <a:pt x="461" y="1078"/>
                  </a:lnTo>
                  <a:lnTo>
                    <a:pt x="0" y="1078"/>
                  </a:lnTo>
                  <a:lnTo>
                    <a:pt x="421" y="0"/>
                  </a:lnTo>
                  <a:close/>
                  <a:moveTo>
                    <a:pt x="599" y="585"/>
                  </a:moveTo>
                  <a:lnTo>
                    <a:pt x="866" y="585"/>
                  </a:lnTo>
                  <a:lnTo>
                    <a:pt x="734" y="233"/>
                  </a:lnTo>
                  <a:lnTo>
                    <a:pt x="731" y="233"/>
                  </a:lnTo>
                  <a:lnTo>
                    <a:pt x="599" y="5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Freeform 531">
              <a:extLst>
                <a:ext uri="{FF2B5EF4-FFF2-40B4-BE49-F238E27FC236}">
                  <a16:creationId xmlns:a16="http://schemas.microsoft.com/office/drawing/2014/main" id="{07AD435B-0C57-4A19-8646-991EB6E1A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3161" y="6296021"/>
              <a:ext cx="395288" cy="400050"/>
            </a:xfrm>
            <a:custGeom>
              <a:avLst/>
              <a:gdLst>
                <a:gd name="T0" fmla="*/ 367542 w 1097"/>
                <a:gd name="T1" fmla="*/ 111425 h 1113"/>
                <a:gd name="T2" fmla="*/ 238542 w 1097"/>
                <a:gd name="T3" fmla="*/ 92375 h 1113"/>
                <a:gd name="T4" fmla="*/ 167196 w 1097"/>
                <a:gd name="T5" fmla="*/ 117894 h 1113"/>
                <a:gd name="T6" fmla="*/ 394928 w 1097"/>
                <a:gd name="T7" fmla="*/ 270294 h 1113"/>
                <a:gd name="T8" fmla="*/ 183411 w 1097"/>
                <a:gd name="T9" fmla="*/ 399691 h 1113"/>
                <a:gd name="T10" fmla="*/ 3964 w 1097"/>
                <a:gd name="T11" fmla="*/ 381719 h 1113"/>
                <a:gd name="T12" fmla="*/ 3964 w 1097"/>
                <a:gd name="T13" fmla="*/ 281796 h 1113"/>
                <a:gd name="T14" fmla="*/ 153503 w 1097"/>
                <a:gd name="T15" fmla="*/ 307316 h 1113"/>
                <a:gd name="T16" fmla="*/ 228092 w 1097"/>
                <a:gd name="T17" fmla="*/ 280718 h 1113"/>
                <a:gd name="T18" fmla="*/ 0 w 1097"/>
                <a:gd name="T19" fmla="*/ 125442 h 1113"/>
                <a:gd name="T20" fmla="*/ 223408 w 1097"/>
                <a:gd name="T21" fmla="*/ 0 h 1113"/>
                <a:gd name="T22" fmla="*/ 367542 w 1097"/>
                <a:gd name="T23" fmla="*/ 13299 h 1113"/>
                <a:gd name="T24" fmla="*/ 367542 w 1097"/>
                <a:gd name="T25" fmla="*/ 111425 h 11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97" h="1113">
                  <a:moveTo>
                    <a:pt x="1020" y="310"/>
                  </a:moveTo>
                  <a:cubicBezTo>
                    <a:pt x="916" y="278"/>
                    <a:pt x="795" y="257"/>
                    <a:pt x="662" y="257"/>
                  </a:cubicBezTo>
                  <a:cubicBezTo>
                    <a:pt x="591" y="257"/>
                    <a:pt x="464" y="259"/>
                    <a:pt x="464" y="328"/>
                  </a:cubicBezTo>
                  <a:cubicBezTo>
                    <a:pt x="464" y="469"/>
                    <a:pt x="1096" y="336"/>
                    <a:pt x="1096" y="752"/>
                  </a:cubicBezTo>
                  <a:cubicBezTo>
                    <a:pt x="1096" y="1041"/>
                    <a:pt x="776" y="1112"/>
                    <a:pt x="509" y="1112"/>
                  </a:cubicBezTo>
                  <a:cubicBezTo>
                    <a:pt x="331" y="1112"/>
                    <a:pt x="183" y="1096"/>
                    <a:pt x="11" y="1062"/>
                  </a:cubicBezTo>
                  <a:lnTo>
                    <a:pt x="11" y="784"/>
                  </a:lnTo>
                  <a:cubicBezTo>
                    <a:pt x="135" y="829"/>
                    <a:pt x="286" y="855"/>
                    <a:pt x="426" y="855"/>
                  </a:cubicBezTo>
                  <a:cubicBezTo>
                    <a:pt x="535" y="855"/>
                    <a:pt x="633" y="834"/>
                    <a:pt x="633" y="781"/>
                  </a:cubicBezTo>
                  <a:cubicBezTo>
                    <a:pt x="633" y="635"/>
                    <a:pt x="0" y="768"/>
                    <a:pt x="0" y="349"/>
                  </a:cubicBezTo>
                  <a:cubicBezTo>
                    <a:pt x="0" y="53"/>
                    <a:pt x="344" y="0"/>
                    <a:pt x="620" y="0"/>
                  </a:cubicBezTo>
                  <a:cubicBezTo>
                    <a:pt x="750" y="0"/>
                    <a:pt x="892" y="13"/>
                    <a:pt x="1020" y="37"/>
                  </a:cubicBezTo>
                  <a:lnTo>
                    <a:pt x="1020" y="31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9572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B3CBD2-3B73-49CA-A704-9CFAD0765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E45A4CD-3905-4528-A1EF-6B4169E7C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AB0527-73FB-46F9-A2A3-309F0DB4D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C1CD-6B32-4A95-B408-F4CAB14BC09F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3FBBF7E-DDB7-47E3-A7E1-0D623CF34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495D65-0271-4DF6-9B25-6B7C5C52B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BD8D-F32C-4A09-BE25-A2964623F1AF}" type="slidenum">
              <a:rPr lang="pt-BR" smtClean="0"/>
              <a:t>‹#›</a:t>
            </a:fld>
            <a:endParaRPr lang="pt-BR"/>
          </a:p>
        </p:txBody>
      </p:sp>
      <p:pic>
        <p:nvPicPr>
          <p:cNvPr id="7" name="Google Shape;23;p21">
            <a:extLst>
              <a:ext uri="{FF2B5EF4-FFF2-40B4-BE49-F238E27FC236}">
                <a16:creationId xmlns:a16="http://schemas.microsoft.com/office/drawing/2014/main" id="{293C791B-2440-4502-8573-229F56B00D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668255" y="6429190"/>
            <a:ext cx="2420651" cy="411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1791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A4B00-A345-4584-9BA2-BB2C09AF9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3600" kern="1200" dirty="0">
                <a:solidFill>
                  <a:srgbClr val="1FB4F2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91F8B1-B7C2-4A47-ACF0-864EBFE802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E96FD9-D97D-4D47-84F8-BC2FC9510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FFBC4D6-6613-43BD-BB26-F2C5B28C1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C1CD-6B32-4A95-B408-F4CAB14BC09F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391FF26-3730-4574-B7B3-87A54BABE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6DFAA65-D264-4636-9F41-6FEDC97C2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BD8D-F32C-4A09-BE25-A2964623F1AF}" type="slidenum">
              <a:rPr lang="pt-BR" smtClean="0"/>
              <a:t>‹#›</a:t>
            </a:fld>
            <a:endParaRPr lang="pt-BR"/>
          </a:p>
        </p:txBody>
      </p:sp>
      <p:pic>
        <p:nvPicPr>
          <p:cNvPr id="8" name="Google Shape;23;p21">
            <a:extLst>
              <a:ext uri="{FF2B5EF4-FFF2-40B4-BE49-F238E27FC236}">
                <a16:creationId xmlns:a16="http://schemas.microsoft.com/office/drawing/2014/main" id="{0B19F03B-B557-4B38-9621-9AB6E262BA8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668255" y="6429190"/>
            <a:ext cx="2420651" cy="411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7669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DDAF09-92EB-41E9-A62D-C80BD3DEC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535F742-DA8E-453B-8E4F-409C091A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87B6BD9-E7B8-4D5E-9D52-A98CC4D00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CA28DD-CEF9-4EA9-981B-B2444A2519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3F0261A-2215-4980-8AE9-F9A6604916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F8AB3BB-22C7-4CA3-884E-6BF0A4E12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C1CD-6B32-4A95-B408-F4CAB14BC09F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0365F08-24DD-4520-A458-AD779ED28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B2C0EFD-1DC9-4BF7-A346-E73B243CF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BD8D-F32C-4A09-BE25-A2964623F1AF}" type="slidenum">
              <a:rPr lang="pt-BR" smtClean="0"/>
              <a:t>‹#›</a:t>
            </a:fld>
            <a:endParaRPr lang="pt-BR"/>
          </a:p>
        </p:txBody>
      </p:sp>
      <p:pic>
        <p:nvPicPr>
          <p:cNvPr id="10" name="Google Shape;23;p21">
            <a:extLst>
              <a:ext uri="{FF2B5EF4-FFF2-40B4-BE49-F238E27FC236}">
                <a16:creationId xmlns:a16="http://schemas.microsoft.com/office/drawing/2014/main" id="{210537EE-F1CB-4467-A44C-F91A809E27B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668255" y="6429190"/>
            <a:ext cx="2420651" cy="411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3268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88EAC6-0509-488E-B2CE-261793407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1FB4F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2B63FB-9481-4DA3-86A5-2381323BE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C1CD-6B32-4A95-B408-F4CAB14BC09F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8972858-0E9D-4650-B20E-C2DC84EB4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B04CFAA-1920-4977-B423-142CD461D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BD8D-F32C-4A09-BE25-A2964623F1AF}" type="slidenum">
              <a:rPr lang="pt-BR" smtClean="0"/>
              <a:t>‹#›</a:t>
            </a:fld>
            <a:endParaRPr lang="pt-BR"/>
          </a:p>
        </p:txBody>
      </p:sp>
      <p:pic>
        <p:nvPicPr>
          <p:cNvPr id="6" name="Google Shape;23;p21">
            <a:extLst>
              <a:ext uri="{FF2B5EF4-FFF2-40B4-BE49-F238E27FC236}">
                <a16:creationId xmlns:a16="http://schemas.microsoft.com/office/drawing/2014/main" id="{43B771B0-3003-40AE-B955-22FFA22F7B97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668255" y="6429190"/>
            <a:ext cx="2420651" cy="4110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F4CF6FE3-B11F-40E1-B9D1-D880FECF5B2E}"/>
              </a:ext>
            </a:extLst>
          </p:cNvPr>
          <p:cNvGrpSpPr/>
          <p:nvPr userDrawn="1"/>
        </p:nvGrpSpPr>
        <p:grpSpPr>
          <a:xfrm>
            <a:off x="0" y="6119446"/>
            <a:ext cx="12192000" cy="738554"/>
            <a:chOff x="0" y="6119446"/>
            <a:chExt cx="12192000" cy="738554"/>
          </a:xfrm>
        </p:grpSpPr>
        <p:sp>
          <p:nvSpPr>
            <p:cNvPr id="8" name="Rectangle 147">
              <a:extLst>
                <a:ext uri="{FF2B5EF4-FFF2-40B4-BE49-F238E27FC236}">
                  <a16:creationId xmlns:a16="http://schemas.microsoft.com/office/drawing/2014/main" id="{EC901A36-E482-434D-821A-D92AF36EB889}"/>
                </a:ext>
              </a:extLst>
            </p:cNvPr>
            <p:cNvSpPr/>
            <p:nvPr userDrawn="1"/>
          </p:nvSpPr>
          <p:spPr>
            <a:xfrm>
              <a:off x="0" y="6119446"/>
              <a:ext cx="12192000" cy="738554"/>
            </a:xfrm>
            <a:prstGeom prst="rect">
              <a:avLst/>
            </a:prstGeom>
            <a:solidFill>
              <a:srgbClr val="179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148">
              <a:extLst>
                <a:ext uri="{FF2B5EF4-FFF2-40B4-BE49-F238E27FC236}">
                  <a16:creationId xmlns:a16="http://schemas.microsoft.com/office/drawing/2014/main" id="{C0334760-D1EF-46FD-A841-777B6B714DCC}"/>
                </a:ext>
              </a:extLst>
            </p:cNvPr>
            <p:cNvSpPr txBox="1"/>
            <p:nvPr userDrawn="1"/>
          </p:nvSpPr>
          <p:spPr>
            <a:xfrm>
              <a:off x="7959487" y="6304569"/>
              <a:ext cx="24171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>
                  <a:solidFill>
                    <a:schemeClr val="bg1"/>
                  </a:solidFill>
                </a:rPr>
                <a:t>#</a:t>
              </a:r>
              <a:r>
                <a:rPr lang="en-US" sz="1400" err="1">
                  <a:solidFill>
                    <a:schemeClr val="bg1"/>
                  </a:solidFill>
                </a:rPr>
                <a:t>UniversalHealth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0" name="Freeform 383">
              <a:extLst>
                <a:ext uri="{FF2B5EF4-FFF2-40B4-BE49-F238E27FC236}">
                  <a16:creationId xmlns:a16="http://schemas.microsoft.com/office/drawing/2014/main" id="{2CE9E776-1354-4BBF-9BD9-6C008C569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0086" y="6597646"/>
              <a:ext cx="53975" cy="68263"/>
            </a:xfrm>
            <a:custGeom>
              <a:avLst/>
              <a:gdLst>
                <a:gd name="T0" fmla="*/ 35865 w 152"/>
                <a:gd name="T1" fmla="*/ 52732 h 189"/>
                <a:gd name="T2" fmla="*/ 17045 w 152"/>
                <a:gd name="T3" fmla="*/ 52732 h 189"/>
                <a:gd name="T4" fmla="*/ 13139 w 152"/>
                <a:gd name="T5" fmla="*/ 67902 h 189"/>
                <a:gd name="T6" fmla="*/ 0 w 152"/>
                <a:gd name="T7" fmla="*/ 67902 h 189"/>
                <a:gd name="T8" fmla="*/ 19886 w 152"/>
                <a:gd name="T9" fmla="*/ 0 h 189"/>
                <a:gd name="T10" fmla="*/ 34800 w 152"/>
                <a:gd name="T11" fmla="*/ 0 h 189"/>
                <a:gd name="T12" fmla="*/ 53620 w 152"/>
                <a:gd name="T13" fmla="*/ 67902 h 189"/>
                <a:gd name="T14" fmla="*/ 39416 w 152"/>
                <a:gd name="T15" fmla="*/ 67902 h 189"/>
                <a:gd name="T16" fmla="*/ 35865 w 152"/>
                <a:gd name="T17" fmla="*/ 52732 h 189"/>
                <a:gd name="T18" fmla="*/ 26277 w 152"/>
                <a:gd name="T19" fmla="*/ 12280 h 189"/>
                <a:gd name="T20" fmla="*/ 26277 w 152"/>
                <a:gd name="T21" fmla="*/ 12280 h 189"/>
                <a:gd name="T22" fmla="*/ 18820 w 152"/>
                <a:gd name="T23" fmla="*/ 41175 h 189"/>
                <a:gd name="T24" fmla="*/ 31959 w 152"/>
                <a:gd name="T25" fmla="*/ 41175 h 189"/>
                <a:gd name="T26" fmla="*/ 26277 w 152"/>
                <a:gd name="T27" fmla="*/ 12280 h 1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2" h="189">
                  <a:moveTo>
                    <a:pt x="101" y="146"/>
                  </a:moveTo>
                  <a:lnTo>
                    <a:pt x="48" y="146"/>
                  </a:lnTo>
                  <a:lnTo>
                    <a:pt x="37" y="188"/>
                  </a:lnTo>
                  <a:lnTo>
                    <a:pt x="0" y="188"/>
                  </a:lnTo>
                  <a:lnTo>
                    <a:pt x="56" y="0"/>
                  </a:lnTo>
                  <a:lnTo>
                    <a:pt x="98" y="0"/>
                  </a:lnTo>
                  <a:lnTo>
                    <a:pt x="151" y="188"/>
                  </a:lnTo>
                  <a:lnTo>
                    <a:pt x="111" y="188"/>
                  </a:lnTo>
                  <a:lnTo>
                    <a:pt x="101" y="146"/>
                  </a:lnTo>
                  <a:close/>
                  <a:moveTo>
                    <a:pt x="74" y="34"/>
                  </a:moveTo>
                  <a:lnTo>
                    <a:pt x="74" y="34"/>
                  </a:lnTo>
                  <a:lnTo>
                    <a:pt x="53" y="114"/>
                  </a:lnTo>
                  <a:lnTo>
                    <a:pt x="90" y="114"/>
                  </a:lnTo>
                  <a:lnTo>
                    <a:pt x="74" y="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384">
              <a:extLst>
                <a:ext uri="{FF2B5EF4-FFF2-40B4-BE49-F238E27FC236}">
                  <a16:creationId xmlns:a16="http://schemas.microsoft.com/office/drawing/2014/main" id="{E00A8694-09ED-41ED-91E6-56ABB359F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0411" y="6615109"/>
              <a:ext cx="61913" cy="52387"/>
            </a:xfrm>
            <a:custGeom>
              <a:avLst/>
              <a:gdLst>
                <a:gd name="T0" fmla="*/ 47598 w 173"/>
                <a:gd name="T1" fmla="*/ 20373 h 144"/>
                <a:gd name="T2" fmla="*/ 42945 w 173"/>
                <a:gd name="T3" fmla="*/ 12369 h 144"/>
                <a:gd name="T4" fmla="*/ 37219 w 173"/>
                <a:gd name="T5" fmla="*/ 19281 h 144"/>
                <a:gd name="T6" fmla="*/ 37219 w 173"/>
                <a:gd name="T7" fmla="*/ 52023 h 144"/>
                <a:gd name="T8" fmla="*/ 23978 w 173"/>
                <a:gd name="T9" fmla="*/ 52023 h 144"/>
                <a:gd name="T10" fmla="*/ 23978 w 173"/>
                <a:gd name="T11" fmla="*/ 20373 h 144"/>
                <a:gd name="T12" fmla="*/ 18968 w 173"/>
                <a:gd name="T13" fmla="*/ 12369 h 144"/>
                <a:gd name="T14" fmla="*/ 13242 w 173"/>
                <a:gd name="T15" fmla="*/ 23283 h 144"/>
                <a:gd name="T16" fmla="*/ 13242 w 173"/>
                <a:gd name="T17" fmla="*/ 52023 h 144"/>
                <a:gd name="T18" fmla="*/ 0 w 173"/>
                <a:gd name="T19" fmla="*/ 52023 h 144"/>
                <a:gd name="T20" fmla="*/ 0 w 173"/>
                <a:gd name="T21" fmla="*/ 11642 h 144"/>
                <a:gd name="T22" fmla="*/ 0 w 173"/>
                <a:gd name="T23" fmla="*/ 1091 h 144"/>
                <a:gd name="T24" fmla="*/ 12526 w 173"/>
                <a:gd name="T25" fmla="*/ 1091 h 144"/>
                <a:gd name="T26" fmla="*/ 12526 w 173"/>
                <a:gd name="T27" fmla="*/ 9823 h 144"/>
                <a:gd name="T28" fmla="*/ 12526 w 173"/>
                <a:gd name="T29" fmla="*/ 9823 h 144"/>
                <a:gd name="T30" fmla="*/ 24694 w 173"/>
                <a:gd name="T31" fmla="*/ 0 h 144"/>
                <a:gd name="T32" fmla="*/ 36146 w 173"/>
                <a:gd name="T33" fmla="*/ 8731 h 144"/>
                <a:gd name="T34" fmla="*/ 48314 w 173"/>
                <a:gd name="T35" fmla="*/ 0 h 144"/>
                <a:gd name="T36" fmla="*/ 61555 w 173"/>
                <a:gd name="T37" fmla="*/ 18190 h 144"/>
                <a:gd name="T38" fmla="*/ 61555 w 173"/>
                <a:gd name="T39" fmla="*/ 52023 h 144"/>
                <a:gd name="T40" fmla="*/ 47598 w 173"/>
                <a:gd name="T41" fmla="*/ 52023 h 144"/>
                <a:gd name="T42" fmla="*/ 47598 w 173"/>
                <a:gd name="T43" fmla="*/ 20373 h 1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3" h="144">
                  <a:moveTo>
                    <a:pt x="133" y="56"/>
                  </a:moveTo>
                  <a:cubicBezTo>
                    <a:pt x="133" y="40"/>
                    <a:pt x="127" y="34"/>
                    <a:pt x="120" y="34"/>
                  </a:cubicBezTo>
                  <a:cubicBezTo>
                    <a:pt x="109" y="34"/>
                    <a:pt x="104" y="42"/>
                    <a:pt x="104" y="53"/>
                  </a:cubicBezTo>
                  <a:lnTo>
                    <a:pt x="104" y="143"/>
                  </a:lnTo>
                  <a:lnTo>
                    <a:pt x="67" y="143"/>
                  </a:lnTo>
                  <a:lnTo>
                    <a:pt x="67" y="56"/>
                  </a:lnTo>
                  <a:cubicBezTo>
                    <a:pt x="67" y="37"/>
                    <a:pt x="59" y="34"/>
                    <a:pt x="53" y="34"/>
                  </a:cubicBezTo>
                  <a:cubicBezTo>
                    <a:pt x="40" y="34"/>
                    <a:pt x="37" y="48"/>
                    <a:pt x="37" y="64"/>
                  </a:cubicBezTo>
                  <a:lnTo>
                    <a:pt x="37" y="143"/>
                  </a:lnTo>
                  <a:lnTo>
                    <a:pt x="0" y="143"/>
                  </a:lnTo>
                  <a:lnTo>
                    <a:pt x="0" y="32"/>
                  </a:lnTo>
                  <a:cubicBezTo>
                    <a:pt x="0" y="19"/>
                    <a:pt x="0" y="11"/>
                    <a:pt x="0" y="3"/>
                  </a:cubicBezTo>
                  <a:lnTo>
                    <a:pt x="35" y="3"/>
                  </a:lnTo>
                  <a:cubicBezTo>
                    <a:pt x="35" y="8"/>
                    <a:pt x="35" y="16"/>
                    <a:pt x="35" y="27"/>
                  </a:cubicBezTo>
                  <a:cubicBezTo>
                    <a:pt x="40" y="11"/>
                    <a:pt x="51" y="0"/>
                    <a:pt x="69" y="0"/>
                  </a:cubicBezTo>
                  <a:cubicBezTo>
                    <a:pt x="88" y="0"/>
                    <a:pt x="96" y="11"/>
                    <a:pt x="101" y="24"/>
                  </a:cubicBezTo>
                  <a:cubicBezTo>
                    <a:pt x="106" y="11"/>
                    <a:pt x="114" y="0"/>
                    <a:pt x="135" y="0"/>
                  </a:cubicBezTo>
                  <a:cubicBezTo>
                    <a:pt x="162" y="0"/>
                    <a:pt x="172" y="24"/>
                    <a:pt x="172" y="50"/>
                  </a:cubicBezTo>
                  <a:lnTo>
                    <a:pt x="172" y="143"/>
                  </a:lnTo>
                  <a:lnTo>
                    <a:pt x="133" y="143"/>
                  </a:lnTo>
                  <a:lnTo>
                    <a:pt x="133" y="5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385">
              <a:extLst>
                <a:ext uri="{FF2B5EF4-FFF2-40B4-BE49-F238E27FC236}">
                  <a16:creationId xmlns:a16="http://schemas.microsoft.com/office/drawing/2014/main" id="{EB042ABB-18C4-41FF-87FD-2029D7BFA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0261" y="6615109"/>
              <a:ext cx="39688" cy="52387"/>
            </a:xfrm>
            <a:custGeom>
              <a:avLst/>
              <a:gdLst>
                <a:gd name="T0" fmla="*/ 39334 w 112"/>
                <a:gd name="T1" fmla="*/ 30292 h 147"/>
                <a:gd name="T2" fmla="*/ 13111 w 112"/>
                <a:gd name="T3" fmla="*/ 30292 h 147"/>
                <a:gd name="T4" fmla="*/ 24451 w 112"/>
                <a:gd name="T5" fmla="*/ 41696 h 147"/>
                <a:gd name="T6" fmla="*/ 36499 w 112"/>
                <a:gd name="T7" fmla="*/ 37776 h 147"/>
                <a:gd name="T8" fmla="*/ 36499 w 112"/>
                <a:gd name="T9" fmla="*/ 49180 h 147"/>
                <a:gd name="T10" fmla="*/ 22325 w 112"/>
                <a:gd name="T11" fmla="*/ 52031 h 147"/>
                <a:gd name="T12" fmla="*/ 0 w 112"/>
                <a:gd name="T13" fmla="*/ 25659 h 147"/>
                <a:gd name="T14" fmla="*/ 19490 w 112"/>
                <a:gd name="T15" fmla="*/ 0 h 147"/>
                <a:gd name="T16" fmla="*/ 39334 w 112"/>
                <a:gd name="T17" fmla="*/ 26372 h 147"/>
                <a:gd name="T18" fmla="*/ 39334 w 112"/>
                <a:gd name="T19" fmla="*/ 30292 h 147"/>
                <a:gd name="T20" fmla="*/ 26931 w 112"/>
                <a:gd name="T21" fmla="*/ 21739 h 147"/>
                <a:gd name="T22" fmla="*/ 20553 w 112"/>
                <a:gd name="T23" fmla="*/ 9622 h 147"/>
                <a:gd name="T24" fmla="*/ 13820 w 112"/>
                <a:gd name="T25" fmla="*/ 21739 h 147"/>
                <a:gd name="T26" fmla="*/ 26931 w 112"/>
                <a:gd name="T27" fmla="*/ 21739 h 1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2" h="147">
                  <a:moveTo>
                    <a:pt x="111" y="85"/>
                  </a:moveTo>
                  <a:lnTo>
                    <a:pt x="37" y="85"/>
                  </a:lnTo>
                  <a:cubicBezTo>
                    <a:pt x="37" y="101"/>
                    <a:pt x="47" y="117"/>
                    <a:pt x="69" y="117"/>
                  </a:cubicBezTo>
                  <a:cubicBezTo>
                    <a:pt x="82" y="117"/>
                    <a:pt x="95" y="111"/>
                    <a:pt x="103" y="106"/>
                  </a:cubicBezTo>
                  <a:lnTo>
                    <a:pt x="103" y="138"/>
                  </a:lnTo>
                  <a:cubicBezTo>
                    <a:pt x="90" y="143"/>
                    <a:pt x="76" y="146"/>
                    <a:pt x="63" y="146"/>
                  </a:cubicBezTo>
                  <a:cubicBezTo>
                    <a:pt x="18" y="146"/>
                    <a:pt x="0" y="117"/>
                    <a:pt x="0" y="72"/>
                  </a:cubicBezTo>
                  <a:cubicBezTo>
                    <a:pt x="0" y="34"/>
                    <a:pt x="18" y="0"/>
                    <a:pt x="55" y="0"/>
                  </a:cubicBezTo>
                  <a:cubicBezTo>
                    <a:pt x="66" y="0"/>
                    <a:pt x="111" y="0"/>
                    <a:pt x="111" y="74"/>
                  </a:cubicBezTo>
                  <a:lnTo>
                    <a:pt x="111" y="85"/>
                  </a:lnTo>
                  <a:close/>
                  <a:moveTo>
                    <a:pt x="76" y="61"/>
                  </a:moveTo>
                  <a:cubicBezTo>
                    <a:pt x="76" y="42"/>
                    <a:pt x="71" y="27"/>
                    <a:pt x="58" y="27"/>
                  </a:cubicBezTo>
                  <a:cubicBezTo>
                    <a:pt x="39" y="27"/>
                    <a:pt x="39" y="53"/>
                    <a:pt x="39" y="61"/>
                  </a:cubicBezTo>
                  <a:lnTo>
                    <a:pt x="76" y="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386">
              <a:extLst>
                <a:ext uri="{FF2B5EF4-FFF2-40B4-BE49-F238E27FC236}">
                  <a16:creationId xmlns:a16="http://schemas.microsoft.com/office/drawing/2014/main" id="{73DF0CAA-A14C-4024-88ED-EA2800710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7886" y="6615109"/>
              <a:ext cx="26988" cy="52387"/>
            </a:xfrm>
            <a:custGeom>
              <a:avLst/>
              <a:gdLst>
                <a:gd name="T0" fmla="*/ 0 w 75"/>
                <a:gd name="T1" fmla="*/ 10550 h 144"/>
                <a:gd name="T2" fmla="*/ 0 w 75"/>
                <a:gd name="T3" fmla="*/ 0 h 144"/>
                <a:gd name="T4" fmla="*/ 12594 w 75"/>
                <a:gd name="T5" fmla="*/ 0 h 144"/>
                <a:gd name="T6" fmla="*/ 12594 w 75"/>
                <a:gd name="T7" fmla="*/ 9459 h 144"/>
                <a:gd name="T8" fmla="*/ 12594 w 75"/>
                <a:gd name="T9" fmla="*/ 9459 h 144"/>
                <a:gd name="T10" fmla="*/ 24829 w 75"/>
                <a:gd name="T11" fmla="*/ 0 h 144"/>
                <a:gd name="T12" fmla="*/ 26628 w 75"/>
                <a:gd name="T13" fmla="*/ 0 h 144"/>
                <a:gd name="T14" fmla="*/ 26628 w 75"/>
                <a:gd name="T15" fmla="*/ 14188 h 144"/>
                <a:gd name="T16" fmla="*/ 21950 w 75"/>
                <a:gd name="T17" fmla="*/ 13461 h 144"/>
                <a:gd name="T18" fmla="*/ 13314 w 75"/>
                <a:gd name="T19" fmla="*/ 28740 h 144"/>
                <a:gd name="T20" fmla="*/ 13314 w 75"/>
                <a:gd name="T21" fmla="*/ 52023 h 144"/>
                <a:gd name="T22" fmla="*/ 0 w 75"/>
                <a:gd name="T23" fmla="*/ 52023 h 144"/>
                <a:gd name="T24" fmla="*/ 0 w 75"/>
                <a:gd name="T25" fmla="*/ 1055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5" h="144">
                  <a:moveTo>
                    <a:pt x="0" y="29"/>
                  </a:moveTo>
                  <a:cubicBezTo>
                    <a:pt x="0" y="16"/>
                    <a:pt x="0" y="8"/>
                    <a:pt x="0" y="0"/>
                  </a:cubicBezTo>
                  <a:lnTo>
                    <a:pt x="35" y="0"/>
                  </a:lnTo>
                  <a:cubicBezTo>
                    <a:pt x="35" y="8"/>
                    <a:pt x="35" y="16"/>
                    <a:pt x="35" y="26"/>
                  </a:cubicBezTo>
                  <a:cubicBezTo>
                    <a:pt x="42" y="10"/>
                    <a:pt x="48" y="0"/>
                    <a:pt x="69" y="0"/>
                  </a:cubicBezTo>
                  <a:lnTo>
                    <a:pt x="74" y="0"/>
                  </a:lnTo>
                  <a:lnTo>
                    <a:pt x="74" y="39"/>
                  </a:lnTo>
                  <a:cubicBezTo>
                    <a:pt x="69" y="39"/>
                    <a:pt x="66" y="37"/>
                    <a:pt x="61" y="37"/>
                  </a:cubicBezTo>
                  <a:cubicBezTo>
                    <a:pt x="40" y="37"/>
                    <a:pt x="37" y="58"/>
                    <a:pt x="37" y="79"/>
                  </a:cubicBezTo>
                  <a:lnTo>
                    <a:pt x="37" y="143"/>
                  </a:lnTo>
                  <a:lnTo>
                    <a:pt x="0" y="143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387">
              <a:extLst>
                <a:ext uri="{FF2B5EF4-FFF2-40B4-BE49-F238E27FC236}">
                  <a16:creationId xmlns:a16="http://schemas.microsoft.com/office/drawing/2014/main" id="{7C62A8E2-6AF6-40CF-89D4-AD6616161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11" y="6592884"/>
              <a:ext cx="14288" cy="73025"/>
            </a:xfrm>
            <a:custGeom>
              <a:avLst/>
              <a:gdLst>
                <a:gd name="T0" fmla="*/ 0 w 38"/>
                <a:gd name="T1" fmla="*/ 0 h 205"/>
                <a:gd name="T2" fmla="*/ 13912 w 38"/>
                <a:gd name="T3" fmla="*/ 0 h 205"/>
                <a:gd name="T4" fmla="*/ 13912 w 38"/>
                <a:gd name="T5" fmla="*/ 13180 h 205"/>
                <a:gd name="T6" fmla="*/ 0 w 38"/>
                <a:gd name="T7" fmla="*/ 13180 h 205"/>
                <a:gd name="T8" fmla="*/ 0 w 38"/>
                <a:gd name="T9" fmla="*/ 0 h 205"/>
                <a:gd name="T10" fmla="*/ 0 w 38"/>
                <a:gd name="T11" fmla="*/ 22798 h 205"/>
                <a:gd name="T12" fmla="*/ 13912 w 38"/>
                <a:gd name="T13" fmla="*/ 22798 h 205"/>
                <a:gd name="T14" fmla="*/ 13912 w 38"/>
                <a:gd name="T15" fmla="*/ 72669 h 205"/>
                <a:gd name="T16" fmla="*/ 0 w 38"/>
                <a:gd name="T17" fmla="*/ 72669 h 205"/>
                <a:gd name="T18" fmla="*/ 0 w 38"/>
                <a:gd name="T19" fmla="*/ 22798 h 2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205">
                  <a:moveTo>
                    <a:pt x="0" y="0"/>
                  </a:moveTo>
                  <a:lnTo>
                    <a:pt x="37" y="0"/>
                  </a:lnTo>
                  <a:lnTo>
                    <a:pt x="37" y="37"/>
                  </a:lnTo>
                  <a:lnTo>
                    <a:pt x="0" y="37"/>
                  </a:lnTo>
                  <a:lnTo>
                    <a:pt x="0" y="0"/>
                  </a:lnTo>
                  <a:close/>
                  <a:moveTo>
                    <a:pt x="0" y="64"/>
                  </a:moveTo>
                  <a:lnTo>
                    <a:pt x="37" y="64"/>
                  </a:lnTo>
                  <a:lnTo>
                    <a:pt x="37" y="204"/>
                  </a:lnTo>
                  <a:lnTo>
                    <a:pt x="0" y="20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388">
              <a:extLst>
                <a:ext uri="{FF2B5EF4-FFF2-40B4-BE49-F238E27FC236}">
                  <a16:creationId xmlns:a16="http://schemas.microsoft.com/office/drawing/2014/main" id="{B788DED4-0FEB-4ECA-AD7E-13E941CCA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5036" y="6615109"/>
              <a:ext cx="33338" cy="52387"/>
            </a:xfrm>
            <a:custGeom>
              <a:avLst/>
              <a:gdLst>
                <a:gd name="T0" fmla="*/ 32983 w 94"/>
                <a:gd name="T1" fmla="*/ 49892 h 147"/>
                <a:gd name="T2" fmla="*/ 20570 w 94"/>
                <a:gd name="T3" fmla="*/ 52031 h 147"/>
                <a:gd name="T4" fmla="*/ 0 w 94"/>
                <a:gd name="T5" fmla="*/ 26372 h 147"/>
                <a:gd name="T6" fmla="*/ 22698 w 94"/>
                <a:gd name="T7" fmla="*/ 0 h 147"/>
                <a:gd name="T8" fmla="*/ 32983 w 94"/>
                <a:gd name="T9" fmla="*/ 2851 h 147"/>
                <a:gd name="T10" fmla="*/ 31919 w 94"/>
                <a:gd name="T11" fmla="*/ 14255 h 147"/>
                <a:gd name="T12" fmla="*/ 24472 w 94"/>
                <a:gd name="T13" fmla="*/ 12117 h 147"/>
                <a:gd name="T14" fmla="*/ 14186 w 94"/>
                <a:gd name="T15" fmla="*/ 27441 h 147"/>
                <a:gd name="T16" fmla="*/ 25181 w 94"/>
                <a:gd name="T17" fmla="*/ 41696 h 147"/>
                <a:gd name="T18" fmla="*/ 32983 w 94"/>
                <a:gd name="T19" fmla="*/ 39558 h 147"/>
                <a:gd name="T20" fmla="*/ 32983 w 94"/>
                <a:gd name="T21" fmla="*/ 49892 h 1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4" h="147">
                  <a:moveTo>
                    <a:pt x="93" y="140"/>
                  </a:moveTo>
                  <a:cubicBezTo>
                    <a:pt x="82" y="143"/>
                    <a:pt x="71" y="146"/>
                    <a:pt x="58" y="146"/>
                  </a:cubicBezTo>
                  <a:cubicBezTo>
                    <a:pt x="11" y="146"/>
                    <a:pt x="0" y="101"/>
                    <a:pt x="0" y="74"/>
                  </a:cubicBezTo>
                  <a:cubicBezTo>
                    <a:pt x="0" y="32"/>
                    <a:pt x="21" y="0"/>
                    <a:pt x="64" y="0"/>
                  </a:cubicBezTo>
                  <a:cubicBezTo>
                    <a:pt x="77" y="0"/>
                    <a:pt x="82" y="3"/>
                    <a:pt x="93" y="8"/>
                  </a:cubicBezTo>
                  <a:lnTo>
                    <a:pt x="90" y="40"/>
                  </a:lnTo>
                  <a:cubicBezTo>
                    <a:pt x="82" y="37"/>
                    <a:pt x="77" y="34"/>
                    <a:pt x="69" y="34"/>
                  </a:cubicBezTo>
                  <a:cubicBezTo>
                    <a:pt x="40" y="34"/>
                    <a:pt x="40" y="69"/>
                    <a:pt x="40" y="77"/>
                  </a:cubicBezTo>
                  <a:cubicBezTo>
                    <a:pt x="40" y="106"/>
                    <a:pt x="56" y="117"/>
                    <a:pt x="71" y="117"/>
                  </a:cubicBezTo>
                  <a:cubicBezTo>
                    <a:pt x="79" y="117"/>
                    <a:pt x="87" y="114"/>
                    <a:pt x="93" y="111"/>
                  </a:cubicBezTo>
                  <a:lnTo>
                    <a:pt x="93" y="14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389">
              <a:extLst>
                <a:ext uri="{FF2B5EF4-FFF2-40B4-BE49-F238E27FC236}">
                  <a16:creationId xmlns:a16="http://schemas.microsoft.com/office/drawing/2014/main" id="{608AFF2D-2359-4D85-A960-2596C02619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3136" y="6615109"/>
              <a:ext cx="39688" cy="52387"/>
            </a:xfrm>
            <a:custGeom>
              <a:avLst/>
              <a:gdLst>
                <a:gd name="T0" fmla="*/ 5773 w 110"/>
                <a:gd name="T1" fmla="*/ 2851 h 147"/>
                <a:gd name="T2" fmla="*/ 20205 w 110"/>
                <a:gd name="T3" fmla="*/ 0 h 147"/>
                <a:gd name="T4" fmla="*/ 39327 w 110"/>
                <a:gd name="T5" fmla="*/ 18888 h 147"/>
                <a:gd name="T6" fmla="*/ 39327 w 110"/>
                <a:gd name="T7" fmla="*/ 36707 h 147"/>
                <a:gd name="T8" fmla="*/ 39327 w 110"/>
                <a:gd name="T9" fmla="*/ 50962 h 147"/>
                <a:gd name="T10" fmla="*/ 26699 w 110"/>
                <a:gd name="T11" fmla="*/ 50962 h 147"/>
                <a:gd name="T12" fmla="*/ 26699 w 110"/>
                <a:gd name="T13" fmla="*/ 44547 h 147"/>
                <a:gd name="T14" fmla="*/ 26699 w 110"/>
                <a:gd name="T15" fmla="*/ 44547 h 147"/>
                <a:gd name="T16" fmla="*/ 14432 w 110"/>
                <a:gd name="T17" fmla="*/ 52031 h 147"/>
                <a:gd name="T18" fmla="*/ 0 w 110"/>
                <a:gd name="T19" fmla="*/ 36707 h 147"/>
                <a:gd name="T20" fmla="*/ 22009 w 110"/>
                <a:gd name="T21" fmla="*/ 19957 h 147"/>
                <a:gd name="T22" fmla="*/ 25978 w 110"/>
                <a:gd name="T23" fmla="*/ 19957 h 147"/>
                <a:gd name="T24" fmla="*/ 17318 w 110"/>
                <a:gd name="T25" fmla="*/ 10335 h 147"/>
                <a:gd name="T26" fmla="*/ 4690 w 110"/>
                <a:gd name="T27" fmla="*/ 14968 h 147"/>
                <a:gd name="T28" fmla="*/ 5773 w 110"/>
                <a:gd name="T29" fmla="*/ 2851 h 147"/>
                <a:gd name="T30" fmla="*/ 27782 w 110"/>
                <a:gd name="T31" fmla="*/ 26372 h 147"/>
                <a:gd name="T32" fmla="*/ 13350 w 110"/>
                <a:gd name="T33" fmla="*/ 34925 h 147"/>
                <a:gd name="T34" fmla="*/ 19122 w 110"/>
                <a:gd name="T35" fmla="*/ 41696 h 147"/>
                <a:gd name="T36" fmla="*/ 27782 w 110"/>
                <a:gd name="T37" fmla="*/ 29223 h 147"/>
                <a:gd name="T38" fmla="*/ 27782 w 110"/>
                <a:gd name="T39" fmla="*/ 26372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0" h="147">
                  <a:moveTo>
                    <a:pt x="16" y="8"/>
                  </a:moveTo>
                  <a:cubicBezTo>
                    <a:pt x="27" y="5"/>
                    <a:pt x="43" y="0"/>
                    <a:pt x="56" y="0"/>
                  </a:cubicBezTo>
                  <a:cubicBezTo>
                    <a:pt x="101" y="0"/>
                    <a:pt x="109" y="21"/>
                    <a:pt x="109" y="53"/>
                  </a:cubicBezTo>
                  <a:lnTo>
                    <a:pt x="109" y="103"/>
                  </a:lnTo>
                  <a:cubicBezTo>
                    <a:pt x="109" y="125"/>
                    <a:pt x="109" y="132"/>
                    <a:pt x="109" y="143"/>
                  </a:cubicBezTo>
                  <a:lnTo>
                    <a:pt x="74" y="143"/>
                  </a:lnTo>
                  <a:lnTo>
                    <a:pt x="74" y="125"/>
                  </a:lnTo>
                  <a:cubicBezTo>
                    <a:pt x="72" y="132"/>
                    <a:pt x="58" y="146"/>
                    <a:pt x="40" y="146"/>
                  </a:cubicBezTo>
                  <a:cubicBezTo>
                    <a:pt x="16" y="146"/>
                    <a:pt x="0" y="130"/>
                    <a:pt x="0" y="103"/>
                  </a:cubicBezTo>
                  <a:cubicBezTo>
                    <a:pt x="0" y="56"/>
                    <a:pt x="48" y="56"/>
                    <a:pt x="61" y="56"/>
                  </a:cubicBezTo>
                  <a:lnTo>
                    <a:pt x="72" y="56"/>
                  </a:lnTo>
                  <a:cubicBezTo>
                    <a:pt x="72" y="29"/>
                    <a:pt x="53" y="29"/>
                    <a:pt x="48" y="29"/>
                  </a:cubicBezTo>
                  <a:cubicBezTo>
                    <a:pt x="37" y="29"/>
                    <a:pt x="27" y="32"/>
                    <a:pt x="13" y="42"/>
                  </a:cubicBezTo>
                  <a:lnTo>
                    <a:pt x="16" y="8"/>
                  </a:lnTo>
                  <a:close/>
                  <a:moveTo>
                    <a:pt x="77" y="74"/>
                  </a:moveTo>
                  <a:cubicBezTo>
                    <a:pt x="61" y="74"/>
                    <a:pt x="37" y="74"/>
                    <a:pt x="37" y="98"/>
                  </a:cubicBezTo>
                  <a:cubicBezTo>
                    <a:pt x="37" y="117"/>
                    <a:pt x="51" y="117"/>
                    <a:pt x="53" y="117"/>
                  </a:cubicBezTo>
                  <a:cubicBezTo>
                    <a:pt x="56" y="117"/>
                    <a:pt x="77" y="117"/>
                    <a:pt x="77" y="82"/>
                  </a:cubicBezTo>
                  <a:lnTo>
                    <a:pt x="77" y="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390">
              <a:extLst>
                <a:ext uri="{FF2B5EF4-FFF2-40B4-BE49-F238E27FC236}">
                  <a16:creationId xmlns:a16="http://schemas.microsoft.com/office/drawing/2014/main" id="{4D247463-0CB4-4E1C-80A6-92647D368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174" y="6615109"/>
              <a:ext cx="33337" cy="52387"/>
            </a:xfrm>
            <a:custGeom>
              <a:avLst/>
              <a:gdLst>
                <a:gd name="T0" fmla="*/ 30040 w 91"/>
                <a:gd name="T1" fmla="*/ 12369 h 144"/>
                <a:gd name="T2" fmla="*/ 18317 w 91"/>
                <a:gd name="T3" fmla="*/ 9459 h 144"/>
                <a:gd name="T4" fmla="*/ 13555 w 91"/>
                <a:gd name="T5" fmla="*/ 13461 h 144"/>
                <a:gd name="T6" fmla="*/ 23446 w 91"/>
                <a:gd name="T7" fmla="*/ 21100 h 144"/>
                <a:gd name="T8" fmla="*/ 32971 w 91"/>
                <a:gd name="T9" fmla="*/ 36380 h 144"/>
                <a:gd name="T10" fmla="*/ 16485 w 91"/>
                <a:gd name="T11" fmla="*/ 52023 h 144"/>
                <a:gd name="T12" fmla="*/ 1099 w 91"/>
                <a:gd name="T13" fmla="*/ 49113 h 144"/>
                <a:gd name="T14" fmla="*/ 1099 w 91"/>
                <a:gd name="T15" fmla="*/ 37471 h 144"/>
                <a:gd name="T16" fmla="*/ 12456 w 91"/>
                <a:gd name="T17" fmla="*/ 41473 h 144"/>
                <a:gd name="T18" fmla="*/ 19416 w 91"/>
                <a:gd name="T19" fmla="*/ 36380 h 144"/>
                <a:gd name="T20" fmla="*/ 9525 w 91"/>
                <a:gd name="T21" fmla="*/ 30559 h 144"/>
                <a:gd name="T22" fmla="*/ 0 w 91"/>
                <a:gd name="T23" fmla="*/ 15280 h 144"/>
                <a:gd name="T24" fmla="*/ 17584 w 91"/>
                <a:gd name="T25" fmla="*/ 0 h 144"/>
                <a:gd name="T26" fmla="*/ 30040 w 91"/>
                <a:gd name="T27" fmla="*/ 1819 h 144"/>
                <a:gd name="T28" fmla="*/ 30040 w 91"/>
                <a:gd name="T29" fmla="*/ 12369 h 1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1" h="144">
                  <a:moveTo>
                    <a:pt x="82" y="34"/>
                  </a:moveTo>
                  <a:cubicBezTo>
                    <a:pt x="71" y="29"/>
                    <a:pt x="64" y="26"/>
                    <a:pt x="50" y="26"/>
                  </a:cubicBezTo>
                  <a:cubicBezTo>
                    <a:pt x="40" y="26"/>
                    <a:pt x="37" y="31"/>
                    <a:pt x="37" y="37"/>
                  </a:cubicBezTo>
                  <a:cubicBezTo>
                    <a:pt x="37" y="45"/>
                    <a:pt x="42" y="47"/>
                    <a:pt x="64" y="58"/>
                  </a:cubicBezTo>
                  <a:cubicBezTo>
                    <a:pt x="77" y="63"/>
                    <a:pt x="90" y="74"/>
                    <a:pt x="90" y="100"/>
                  </a:cubicBezTo>
                  <a:cubicBezTo>
                    <a:pt x="90" y="132"/>
                    <a:pt x="69" y="143"/>
                    <a:pt x="45" y="143"/>
                  </a:cubicBezTo>
                  <a:cubicBezTo>
                    <a:pt x="34" y="143"/>
                    <a:pt x="16" y="140"/>
                    <a:pt x="3" y="135"/>
                  </a:cubicBezTo>
                  <a:lnTo>
                    <a:pt x="3" y="103"/>
                  </a:lnTo>
                  <a:cubicBezTo>
                    <a:pt x="11" y="108"/>
                    <a:pt x="24" y="114"/>
                    <a:pt x="34" y="114"/>
                  </a:cubicBezTo>
                  <a:cubicBezTo>
                    <a:pt x="53" y="114"/>
                    <a:pt x="53" y="105"/>
                    <a:pt x="53" y="100"/>
                  </a:cubicBezTo>
                  <a:cubicBezTo>
                    <a:pt x="53" y="94"/>
                    <a:pt x="42" y="92"/>
                    <a:pt x="26" y="84"/>
                  </a:cubicBezTo>
                  <a:cubicBezTo>
                    <a:pt x="13" y="79"/>
                    <a:pt x="0" y="66"/>
                    <a:pt x="0" y="42"/>
                  </a:cubicBezTo>
                  <a:cubicBezTo>
                    <a:pt x="0" y="26"/>
                    <a:pt x="11" y="0"/>
                    <a:pt x="48" y="0"/>
                  </a:cubicBezTo>
                  <a:cubicBezTo>
                    <a:pt x="64" y="0"/>
                    <a:pt x="77" y="2"/>
                    <a:pt x="82" y="5"/>
                  </a:cubicBezTo>
                  <a:lnTo>
                    <a:pt x="82" y="3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391">
              <a:extLst>
                <a:ext uri="{FF2B5EF4-FFF2-40B4-BE49-F238E27FC236}">
                  <a16:creationId xmlns:a16="http://schemas.microsoft.com/office/drawing/2014/main" id="{43D6A8C4-E421-482E-B5DA-EEB96FB80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186" y="6567484"/>
              <a:ext cx="730250" cy="6350"/>
            </a:xfrm>
            <a:custGeom>
              <a:avLst/>
              <a:gdLst>
                <a:gd name="T0" fmla="*/ 364945 w 2029"/>
                <a:gd name="T1" fmla="*/ 6016 h 19"/>
                <a:gd name="T2" fmla="*/ 0 w 2029"/>
                <a:gd name="T3" fmla="*/ 6016 h 19"/>
                <a:gd name="T4" fmla="*/ 0 w 2029"/>
                <a:gd name="T5" fmla="*/ 0 h 19"/>
                <a:gd name="T6" fmla="*/ 729890 w 2029"/>
                <a:gd name="T7" fmla="*/ 0 h 19"/>
                <a:gd name="T8" fmla="*/ 729890 w 2029"/>
                <a:gd name="T9" fmla="*/ 6016 h 19"/>
                <a:gd name="T10" fmla="*/ 364945 w 2029"/>
                <a:gd name="T11" fmla="*/ 6016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29" h="19">
                  <a:moveTo>
                    <a:pt x="1014" y="18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2028" y="0"/>
                  </a:lnTo>
                  <a:lnTo>
                    <a:pt x="2028" y="18"/>
                  </a:lnTo>
                  <a:lnTo>
                    <a:pt x="1014" y="1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392">
              <a:extLst>
                <a:ext uri="{FF2B5EF4-FFF2-40B4-BE49-F238E27FC236}">
                  <a16:creationId xmlns:a16="http://schemas.microsoft.com/office/drawing/2014/main" id="{092307C8-6A3F-40E2-AD79-0D16C61C2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424" y="6318246"/>
              <a:ext cx="361950" cy="271463"/>
            </a:xfrm>
            <a:custGeom>
              <a:avLst/>
              <a:gdLst>
                <a:gd name="T0" fmla="*/ 66988 w 1005"/>
                <a:gd name="T1" fmla="*/ 205850 h 753"/>
                <a:gd name="T2" fmla="*/ 78152 w 1005"/>
                <a:gd name="T3" fmla="*/ 191791 h 753"/>
                <a:gd name="T4" fmla="*/ 303246 w 1005"/>
                <a:gd name="T5" fmla="*/ 161147 h 753"/>
                <a:gd name="T6" fmla="*/ 118489 w 1005"/>
                <a:gd name="T7" fmla="*/ 258485 h 753"/>
                <a:gd name="T8" fmla="*/ 244181 w 1005"/>
                <a:gd name="T9" fmla="*/ 258485 h 753"/>
                <a:gd name="T10" fmla="*/ 29532 w 1005"/>
                <a:gd name="T11" fmla="*/ 104908 h 753"/>
                <a:gd name="T12" fmla="*/ 310809 w 1005"/>
                <a:gd name="T13" fmla="*/ 73183 h 753"/>
                <a:gd name="T14" fmla="*/ 325215 w 1005"/>
                <a:gd name="T15" fmla="*/ 156461 h 753"/>
                <a:gd name="T16" fmla="*/ 191599 w 1005"/>
                <a:gd name="T17" fmla="*/ 44703 h 753"/>
                <a:gd name="T18" fmla="*/ 191599 w 1005"/>
                <a:gd name="T19" fmla="*/ 12257 h 753"/>
                <a:gd name="T20" fmla="*/ 126052 w 1005"/>
                <a:gd name="T21" fmla="*/ 60926 h 753"/>
                <a:gd name="T22" fmla="*/ 248143 w 1005"/>
                <a:gd name="T23" fmla="*/ 44703 h 753"/>
                <a:gd name="T24" fmla="*/ 238419 w 1005"/>
                <a:gd name="T25" fmla="*/ 56239 h 753"/>
                <a:gd name="T26" fmla="*/ 207806 w 1005"/>
                <a:gd name="T27" fmla="*/ 82917 h 753"/>
                <a:gd name="T28" fmla="*/ 195561 w 1005"/>
                <a:gd name="T29" fmla="*/ 91569 h 753"/>
                <a:gd name="T30" fmla="*/ 187998 w 1005"/>
                <a:gd name="T31" fmla="*/ 158263 h 753"/>
                <a:gd name="T32" fmla="*/ 116328 w 1005"/>
                <a:gd name="T33" fmla="*/ 182057 h 753"/>
                <a:gd name="T34" fmla="*/ 174672 w 1005"/>
                <a:gd name="T35" fmla="*/ 184220 h 753"/>
                <a:gd name="T36" fmla="*/ 169990 w 1005"/>
                <a:gd name="T37" fmla="*/ 130504 h 753"/>
                <a:gd name="T38" fmla="*/ 171791 w 1005"/>
                <a:gd name="T39" fmla="*/ 45785 h 753"/>
                <a:gd name="T40" fmla="*/ 126773 w 1005"/>
                <a:gd name="T41" fmla="*/ 59123 h 753"/>
                <a:gd name="T42" fmla="*/ 63026 w 1005"/>
                <a:gd name="T43" fmla="*/ 114281 h 753"/>
                <a:gd name="T44" fmla="*/ 207806 w 1005"/>
                <a:gd name="T45" fmla="*/ 82917 h 753"/>
                <a:gd name="T46" fmla="*/ 277675 w 1005"/>
                <a:gd name="T47" fmla="*/ 112479 h 753"/>
                <a:gd name="T48" fmla="*/ 244181 w 1005"/>
                <a:gd name="T49" fmla="*/ 62007 h 753"/>
                <a:gd name="T50" fmla="*/ 251744 w 1005"/>
                <a:gd name="T51" fmla="*/ 98058 h 753"/>
                <a:gd name="T52" fmla="*/ 248863 w 1005"/>
                <a:gd name="T53" fmla="*/ 78951 h 753"/>
                <a:gd name="T54" fmla="*/ 244181 w 1005"/>
                <a:gd name="T55" fmla="*/ 81114 h 753"/>
                <a:gd name="T56" fmla="*/ 235538 w 1005"/>
                <a:gd name="T57" fmla="*/ 105629 h 753"/>
                <a:gd name="T58" fmla="*/ 249944 w 1005"/>
                <a:gd name="T59" fmla="*/ 102024 h 753"/>
                <a:gd name="T60" fmla="*/ 211768 w 1005"/>
                <a:gd name="T61" fmla="*/ 93372 h 753"/>
                <a:gd name="T62" fmla="*/ 215729 w 1005"/>
                <a:gd name="T63" fmla="*/ 93372 h 753"/>
                <a:gd name="T64" fmla="*/ 216450 w 1005"/>
                <a:gd name="T65" fmla="*/ 151774 h 753"/>
                <a:gd name="T66" fmla="*/ 243101 w 1005"/>
                <a:gd name="T67" fmla="*/ 97337 h 753"/>
                <a:gd name="T68" fmla="*/ 234817 w 1005"/>
                <a:gd name="T69" fmla="*/ 92290 h 753"/>
                <a:gd name="T70" fmla="*/ 230856 w 1005"/>
                <a:gd name="T71" fmla="*/ 92290 h 753"/>
                <a:gd name="T72" fmla="*/ 225093 w 1005"/>
                <a:gd name="T73" fmla="*/ 154298 h 753"/>
                <a:gd name="T74" fmla="*/ 222212 w 1005"/>
                <a:gd name="T75" fmla="*/ 138075 h 753"/>
                <a:gd name="T76" fmla="*/ 237699 w 1005"/>
                <a:gd name="T77" fmla="*/ 128702 h 753"/>
                <a:gd name="T78" fmla="*/ 249944 w 1005"/>
                <a:gd name="T79" fmla="*/ 117165 h 753"/>
                <a:gd name="T80" fmla="*/ 229055 w 1005"/>
                <a:gd name="T81" fmla="*/ 182057 h 753"/>
                <a:gd name="T82" fmla="*/ 245262 w 1005"/>
                <a:gd name="T83" fmla="*/ 173405 h 753"/>
                <a:gd name="T84" fmla="*/ 254626 w 1005"/>
                <a:gd name="T85" fmla="*/ 117165 h 753"/>
                <a:gd name="T86" fmla="*/ 127853 w 1005"/>
                <a:gd name="T87" fmla="*/ 155379 h 753"/>
                <a:gd name="T88" fmla="*/ 120290 w 1005"/>
                <a:gd name="T89" fmla="*/ 117165 h 753"/>
                <a:gd name="T90" fmla="*/ 128933 w 1005"/>
                <a:gd name="T91" fmla="*/ 127620 h 753"/>
                <a:gd name="T92" fmla="*/ 145860 w 1005"/>
                <a:gd name="T93" fmla="*/ 146006 h 753"/>
                <a:gd name="T94" fmla="*/ 124972 w 1005"/>
                <a:gd name="T95" fmla="*/ 106711 h 753"/>
                <a:gd name="T96" fmla="*/ 148021 w 1005"/>
                <a:gd name="T97" fmla="*/ 127620 h 753"/>
                <a:gd name="T98" fmla="*/ 158466 w 1005"/>
                <a:gd name="T99" fmla="*/ 129783 h 753"/>
                <a:gd name="T100" fmla="*/ 136497 w 1005"/>
                <a:gd name="T101" fmla="*/ 93372 h 753"/>
                <a:gd name="T102" fmla="*/ 127853 w 1005"/>
                <a:gd name="T103" fmla="*/ 99140 h 753"/>
                <a:gd name="T104" fmla="*/ 118489 w 1005"/>
                <a:gd name="T105" fmla="*/ 174486 h 753"/>
                <a:gd name="T106" fmla="*/ 94359 w 1005"/>
                <a:gd name="T107" fmla="*/ 142040 h 753"/>
                <a:gd name="T108" fmla="*/ 78152 w 1005"/>
                <a:gd name="T109" fmla="*/ 138075 h 753"/>
                <a:gd name="T110" fmla="*/ 78152 w 1005"/>
                <a:gd name="T111" fmla="*/ 148890 h 753"/>
                <a:gd name="T112" fmla="*/ 89677 w 1005"/>
                <a:gd name="T113" fmla="*/ 157182 h 753"/>
                <a:gd name="T114" fmla="*/ 87876 w 1005"/>
                <a:gd name="T115" fmla="*/ 140959 h 753"/>
                <a:gd name="T116" fmla="*/ 237699 w 1005"/>
                <a:gd name="T117" fmla="*/ 30283 h 753"/>
                <a:gd name="T118" fmla="*/ 233737 w 1005"/>
                <a:gd name="T119" fmla="*/ 78951 h 753"/>
                <a:gd name="T120" fmla="*/ 83194 w 1005"/>
                <a:gd name="T121" fmla="*/ 164031 h 753"/>
                <a:gd name="T122" fmla="*/ 171791 w 1005"/>
                <a:gd name="T123" fmla="*/ 104908 h 7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05" h="753">
                  <a:moveTo>
                    <a:pt x="871" y="137"/>
                  </a:moveTo>
                  <a:cubicBezTo>
                    <a:pt x="858" y="74"/>
                    <a:pt x="808" y="23"/>
                    <a:pt x="747" y="10"/>
                  </a:cubicBezTo>
                  <a:cubicBezTo>
                    <a:pt x="779" y="31"/>
                    <a:pt x="787" y="60"/>
                    <a:pt x="803" y="82"/>
                  </a:cubicBezTo>
                  <a:cubicBezTo>
                    <a:pt x="821" y="103"/>
                    <a:pt x="853" y="116"/>
                    <a:pt x="871" y="137"/>
                  </a:cubicBezTo>
                  <a:close/>
                  <a:moveTo>
                    <a:pt x="217" y="92"/>
                  </a:moveTo>
                  <a:cubicBezTo>
                    <a:pt x="201" y="116"/>
                    <a:pt x="135" y="127"/>
                    <a:pt x="106" y="193"/>
                  </a:cubicBezTo>
                  <a:cubicBezTo>
                    <a:pt x="122" y="156"/>
                    <a:pt x="114" y="97"/>
                    <a:pt x="141" y="66"/>
                  </a:cubicBezTo>
                  <a:cubicBezTo>
                    <a:pt x="58" y="119"/>
                    <a:pt x="93" y="211"/>
                    <a:pt x="90" y="240"/>
                  </a:cubicBezTo>
                  <a:cubicBezTo>
                    <a:pt x="130" y="156"/>
                    <a:pt x="194" y="174"/>
                    <a:pt x="217" y="92"/>
                  </a:cubicBezTo>
                  <a:close/>
                  <a:moveTo>
                    <a:pt x="186" y="571"/>
                  </a:moveTo>
                  <a:cubicBezTo>
                    <a:pt x="151" y="534"/>
                    <a:pt x="74" y="524"/>
                    <a:pt x="45" y="466"/>
                  </a:cubicBezTo>
                  <a:cubicBezTo>
                    <a:pt x="85" y="609"/>
                    <a:pt x="183" y="579"/>
                    <a:pt x="228" y="609"/>
                  </a:cubicBezTo>
                  <a:cubicBezTo>
                    <a:pt x="188" y="558"/>
                    <a:pt x="220" y="526"/>
                    <a:pt x="164" y="444"/>
                  </a:cubicBezTo>
                  <a:cubicBezTo>
                    <a:pt x="172" y="479"/>
                    <a:pt x="151" y="526"/>
                    <a:pt x="186" y="571"/>
                  </a:cubicBezTo>
                  <a:close/>
                  <a:moveTo>
                    <a:pt x="138" y="352"/>
                  </a:moveTo>
                  <a:cubicBezTo>
                    <a:pt x="135" y="394"/>
                    <a:pt x="106" y="415"/>
                    <a:pt x="125" y="495"/>
                  </a:cubicBezTo>
                  <a:cubicBezTo>
                    <a:pt x="90" y="428"/>
                    <a:pt x="35" y="405"/>
                    <a:pt x="19" y="357"/>
                  </a:cubicBezTo>
                  <a:cubicBezTo>
                    <a:pt x="21" y="481"/>
                    <a:pt x="125" y="500"/>
                    <a:pt x="151" y="534"/>
                  </a:cubicBezTo>
                  <a:cubicBezTo>
                    <a:pt x="130" y="455"/>
                    <a:pt x="167" y="428"/>
                    <a:pt x="138" y="352"/>
                  </a:cubicBezTo>
                  <a:close/>
                  <a:moveTo>
                    <a:pt x="217" y="532"/>
                  </a:moveTo>
                  <a:cubicBezTo>
                    <a:pt x="236" y="558"/>
                    <a:pt x="217" y="593"/>
                    <a:pt x="276" y="646"/>
                  </a:cubicBezTo>
                  <a:cubicBezTo>
                    <a:pt x="220" y="614"/>
                    <a:pt x="141" y="627"/>
                    <a:pt x="103" y="585"/>
                  </a:cubicBezTo>
                  <a:cubicBezTo>
                    <a:pt x="164" y="701"/>
                    <a:pt x="281" y="654"/>
                    <a:pt x="313" y="669"/>
                  </a:cubicBezTo>
                  <a:cubicBezTo>
                    <a:pt x="281" y="630"/>
                    <a:pt x="302" y="606"/>
                    <a:pt x="217" y="532"/>
                  </a:cubicBezTo>
                  <a:close/>
                  <a:moveTo>
                    <a:pt x="789" y="529"/>
                  </a:moveTo>
                  <a:cubicBezTo>
                    <a:pt x="702" y="603"/>
                    <a:pt x="723" y="627"/>
                    <a:pt x="694" y="667"/>
                  </a:cubicBezTo>
                  <a:cubicBezTo>
                    <a:pt x="726" y="651"/>
                    <a:pt x="840" y="701"/>
                    <a:pt x="906" y="582"/>
                  </a:cubicBezTo>
                  <a:cubicBezTo>
                    <a:pt x="866" y="624"/>
                    <a:pt x="787" y="611"/>
                    <a:pt x="731" y="643"/>
                  </a:cubicBezTo>
                  <a:cubicBezTo>
                    <a:pt x="789" y="590"/>
                    <a:pt x="771" y="556"/>
                    <a:pt x="789" y="529"/>
                  </a:cubicBezTo>
                  <a:close/>
                  <a:moveTo>
                    <a:pt x="842" y="447"/>
                  </a:moveTo>
                  <a:cubicBezTo>
                    <a:pt x="787" y="526"/>
                    <a:pt x="818" y="561"/>
                    <a:pt x="781" y="611"/>
                  </a:cubicBezTo>
                  <a:cubicBezTo>
                    <a:pt x="826" y="579"/>
                    <a:pt x="927" y="609"/>
                    <a:pt x="964" y="468"/>
                  </a:cubicBezTo>
                  <a:cubicBezTo>
                    <a:pt x="932" y="524"/>
                    <a:pt x="856" y="534"/>
                    <a:pt x="821" y="574"/>
                  </a:cubicBezTo>
                  <a:cubicBezTo>
                    <a:pt x="856" y="529"/>
                    <a:pt x="834" y="479"/>
                    <a:pt x="842" y="447"/>
                  </a:cubicBezTo>
                  <a:close/>
                  <a:moveTo>
                    <a:pt x="588" y="662"/>
                  </a:moveTo>
                  <a:cubicBezTo>
                    <a:pt x="556" y="662"/>
                    <a:pt x="527" y="667"/>
                    <a:pt x="501" y="675"/>
                  </a:cubicBezTo>
                  <a:cubicBezTo>
                    <a:pt x="477" y="667"/>
                    <a:pt x="448" y="659"/>
                    <a:pt x="413" y="662"/>
                  </a:cubicBezTo>
                  <a:cubicBezTo>
                    <a:pt x="387" y="662"/>
                    <a:pt x="352" y="667"/>
                    <a:pt x="318" y="675"/>
                  </a:cubicBezTo>
                  <a:cubicBezTo>
                    <a:pt x="265" y="688"/>
                    <a:pt x="220" y="699"/>
                    <a:pt x="183" y="680"/>
                  </a:cubicBezTo>
                  <a:cubicBezTo>
                    <a:pt x="220" y="712"/>
                    <a:pt x="265" y="722"/>
                    <a:pt x="329" y="717"/>
                  </a:cubicBezTo>
                  <a:cubicBezTo>
                    <a:pt x="382" y="712"/>
                    <a:pt x="424" y="685"/>
                    <a:pt x="474" y="688"/>
                  </a:cubicBezTo>
                  <a:lnTo>
                    <a:pt x="477" y="688"/>
                  </a:lnTo>
                  <a:cubicBezTo>
                    <a:pt x="424" y="714"/>
                    <a:pt x="363" y="749"/>
                    <a:pt x="363" y="749"/>
                  </a:cubicBezTo>
                  <a:lnTo>
                    <a:pt x="387" y="752"/>
                  </a:lnTo>
                  <a:cubicBezTo>
                    <a:pt x="387" y="752"/>
                    <a:pt x="445" y="704"/>
                    <a:pt x="503" y="691"/>
                  </a:cubicBezTo>
                  <a:cubicBezTo>
                    <a:pt x="562" y="704"/>
                    <a:pt x="554" y="752"/>
                    <a:pt x="554" y="752"/>
                  </a:cubicBezTo>
                  <a:lnTo>
                    <a:pt x="577" y="749"/>
                  </a:lnTo>
                  <a:cubicBezTo>
                    <a:pt x="577" y="749"/>
                    <a:pt x="580" y="714"/>
                    <a:pt x="530" y="688"/>
                  </a:cubicBezTo>
                  <a:lnTo>
                    <a:pt x="532" y="688"/>
                  </a:lnTo>
                  <a:cubicBezTo>
                    <a:pt x="583" y="688"/>
                    <a:pt x="625" y="712"/>
                    <a:pt x="678" y="717"/>
                  </a:cubicBezTo>
                  <a:cubicBezTo>
                    <a:pt x="742" y="722"/>
                    <a:pt x="784" y="712"/>
                    <a:pt x="824" y="680"/>
                  </a:cubicBezTo>
                  <a:cubicBezTo>
                    <a:pt x="779" y="699"/>
                    <a:pt x="734" y="688"/>
                    <a:pt x="683" y="675"/>
                  </a:cubicBezTo>
                  <a:cubicBezTo>
                    <a:pt x="649" y="667"/>
                    <a:pt x="615" y="662"/>
                    <a:pt x="588" y="662"/>
                  </a:cubicBezTo>
                  <a:close/>
                  <a:moveTo>
                    <a:pt x="93" y="394"/>
                  </a:moveTo>
                  <a:cubicBezTo>
                    <a:pt x="74" y="323"/>
                    <a:pt x="32" y="293"/>
                    <a:pt x="32" y="248"/>
                  </a:cubicBezTo>
                  <a:cubicBezTo>
                    <a:pt x="3" y="370"/>
                    <a:pt x="82" y="383"/>
                    <a:pt x="103" y="434"/>
                  </a:cubicBezTo>
                  <a:cubicBezTo>
                    <a:pt x="98" y="362"/>
                    <a:pt x="146" y="349"/>
                    <a:pt x="143" y="264"/>
                  </a:cubicBezTo>
                  <a:cubicBezTo>
                    <a:pt x="122" y="304"/>
                    <a:pt x="88" y="312"/>
                    <a:pt x="93" y="394"/>
                  </a:cubicBezTo>
                  <a:close/>
                  <a:moveTo>
                    <a:pt x="141" y="201"/>
                  </a:moveTo>
                  <a:cubicBezTo>
                    <a:pt x="114" y="222"/>
                    <a:pt x="93" y="251"/>
                    <a:pt x="82" y="291"/>
                  </a:cubicBezTo>
                  <a:cubicBezTo>
                    <a:pt x="85" y="246"/>
                    <a:pt x="56" y="182"/>
                    <a:pt x="74" y="137"/>
                  </a:cubicBezTo>
                  <a:cubicBezTo>
                    <a:pt x="0" y="238"/>
                    <a:pt x="80" y="296"/>
                    <a:pt x="82" y="333"/>
                  </a:cubicBezTo>
                  <a:cubicBezTo>
                    <a:pt x="101" y="264"/>
                    <a:pt x="143" y="264"/>
                    <a:pt x="172" y="172"/>
                  </a:cubicBezTo>
                  <a:cubicBezTo>
                    <a:pt x="164" y="182"/>
                    <a:pt x="159" y="185"/>
                    <a:pt x="141" y="201"/>
                  </a:cubicBezTo>
                  <a:close/>
                  <a:moveTo>
                    <a:pt x="863" y="203"/>
                  </a:moveTo>
                  <a:cubicBezTo>
                    <a:pt x="842" y="188"/>
                    <a:pt x="840" y="182"/>
                    <a:pt x="832" y="174"/>
                  </a:cubicBezTo>
                  <a:cubicBezTo>
                    <a:pt x="861" y="267"/>
                    <a:pt x="903" y="267"/>
                    <a:pt x="922" y="336"/>
                  </a:cubicBezTo>
                  <a:cubicBezTo>
                    <a:pt x="924" y="299"/>
                    <a:pt x="1001" y="240"/>
                    <a:pt x="930" y="140"/>
                  </a:cubicBezTo>
                  <a:cubicBezTo>
                    <a:pt x="948" y="185"/>
                    <a:pt x="919" y="248"/>
                    <a:pt x="922" y="293"/>
                  </a:cubicBezTo>
                  <a:cubicBezTo>
                    <a:pt x="914" y="251"/>
                    <a:pt x="890" y="225"/>
                    <a:pt x="863" y="203"/>
                  </a:cubicBezTo>
                  <a:close/>
                  <a:moveTo>
                    <a:pt x="877" y="495"/>
                  </a:moveTo>
                  <a:cubicBezTo>
                    <a:pt x="898" y="415"/>
                    <a:pt x="866" y="394"/>
                    <a:pt x="863" y="352"/>
                  </a:cubicBezTo>
                  <a:cubicBezTo>
                    <a:pt x="834" y="428"/>
                    <a:pt x="874" y="455"/>
                    <a:pt x="850" y="534"/>
                  </a:cubicBezTo>
                  <a:cubicBezTo>
                    <a:pt x="879" y="500"/>
                    <a:pt x="983" y="481"/>
                    <a:pt x="983" y="357"/>
                  </a:cubicBezTo>
                  <a:cubicBezTo>
                    <a:pt x="967" y="402"/>
                    <a:pt x="911" y="428"/>
                    <a:pt x="877" y="495"/>
                  </a:cubicBezTo>
                  <a:close/>
                  <a:moveTo>
                    <a:pt x="903" y="434"/>
                  </a:moveTo>
                  <a:cubicBezTo>
                    <a:pt x="924" y="383"/>
                    <a:pt x="1004" y="368"/>
                    <a:pt x="975" y="248"/>
                  </a:cubicBezTo>
                  <a:cubicBezTo>
                    <a:pt x="975" y="293"/>
                    <a:pt x="932" y="323"/>
                    <a:pt x="914" y="394"/>
                  </a:cubicBezTo>
                  <a:cubicBezTo>
                    <a:pt x="916" y="315"/>
                    <a:pt x="882" y="304"/>
                    <a:pt x="861" y="264"/>
                  </a:cubicBezTo>
                  <a:cubicBezTo>
                    <a:pt x="856" y="346"/>
                    <a:pt x="906" y="362"/>
                    <a:pt x="903" y="434"/>
                  </a:cubicBezTo>
                  <a:close/>
                  <a:moveTo>
                    <a:pt x="252" y="10"/>
                  </a:moveTo>
                  <a:cubicBezTo>
                    <a:pt x="194" y="23"/>
                    <a:pt x="143" y="74"/>
                    <a:pt x="127" y="137"/>
                  </a:cubicBezTo>
                  <a:cubicBezTo>
                    <a:pt x="149" y="116"/>
                    <a:pt x="180" y="103"/>
                    <a:pt x="199" y="82"/>
                  </a:cubicBezTo>
                  <a:cubicBezTo>
                    <a:pt x="217" y="60"/>
                    <a:pt x="223" y="31"/>
                    <a:pt x="252" y="10"/>
                  </a:cubicBezTo>
                  <a:close/>
                  <a:moveTo>
                    <a:pt x="914" y="240"/>
                  </a:moveTo>
                  <a:cubicBezTo>
                    <a:pt x="908" y="211"/>
                    <a:pt x="943" y="119"/>
                    <a:pt x="863" y="63"/>
                  </a:cubicBezTo>
                  <a:cubicBezTo>
                    <a:pt x="890" y="95"/>
                    <a:pt x="882" y="153"/>
                    <a:pt x="898" y="190"/>
                  </a:cubicBezTo>
                  <a:cubicBezTo>
                    <a:pt x="869" y="127"/>
                    <a:pt x="800" y="116"/>
                    <a:pt x="787" y="92"/>
                  </a:cubicBezTo>
                  <a:cubicBezTo>
                    <a:pt x="813" y="174"/>
                    <a:pt x="874" y="156"/>
                    <a:pt x="914" y="240"/>
                  </a:cubicBezTo>
                  <a:close/>
                  <a:moveTo>
                    <a:pt x="532" y="124"/>
                  </a:moveTo>
                  <a:lnTo>
                    <a:pt x="532" y="135"/>
                  </a:lnTo>
                  <a:cubicBezTo>
                    <a:pt x="548" y="137"/>
                    <a:pt x="564" y="140"/>
                    <a:pt x="577" y="145"/>
                  </a:cubicBezTo>
                  <a:cubicBezTo>
                    <a:pt x="577" y="145"/>
                    <a:pt x="577" y="140"/>
                    <a:pt x="580" y="137"/>
                  </a:cubicBezTo>
                  <a:cubicBezTo>
                    <a:pt x="564" y="132"/>
                    <a:pt x="548" y="127"/>
                    <a:pt x="532" y="124"/>
                  </a:cubicBezTo>
                  <a:close/>
                  <a:moveTo>
                    <a:pt x="567" y="37"/>
                  </a:moveTo>
                  <a:lnTo>
                    <a:pt x="570" y="34"/>
                  </a:lnTo>
                  <a:lnTo>
                    <a:pt x="564" y="31"/>
                  </a:lnTo>
                  <a:lnTo>
                    <a:pt x="548" y="31"/>
                  </a:lnTo>
                  <a:lnTo>
                    <a:pt x="543" y="34"/>
                  </a:lnTo>
                  <a:lnTo>
                    <a:pt x="532" y="34"/>
                  </a:lnTo>
                  <a:lnTo>
                    <a:pt x="532" y="37"/>
                  </a:lnTo>
                  <a:cubicBezTo>
                    <a:pt x="538" y="37"/>
                    <a:pt x="546" y="37"/>
                    <a:pt x="548" y="39"/>
                  </a:cubicBezTo>
                  <a:lnTo>
                    <a:pt x="556" y="39"/>
                  </a:lnTo>
                  <a:lnTo>
                    <a:pt x="567" y="37"/>
                  </a:lnTo>
                  <a:close/>
                  <a:moveTo>
                    <a:pt x="527" y="368"/>
                  </a:moveTo>
                  <a:lnTo>
                    <a:pt x="527" y="386"/>
                  </a:lnTo>
                  <a:cubicBezTo>
                    <a:pt x="532" y="383"/>
                    <a:pt x="535" y="378"/>
                    <a:pt x="535" y="376"/>
                  </a:cubicBezTo>
                  <a:cubicBezTo>
                    <a:pt x="535" y="373"/>
                    <a:pt x="532" y="370"/>
                    <a:pt x="527" y="368"/>
                  </a:cubicBezTo>
                  <a:close/>
                  <a:moveTo>
                    <a:pt x="347" y="174"/>
                  </a:moveTo>
                  <a:cubicBezTo>
                    <a:pt x="347" y="172"/>
                    <a:pt x="347" y="172"/>
                    <a:pt x="350" y="169"/>
                  </a:cubicBezTo>
                  <a:lnTo>
                    <a:pt x="342" y="169"/>
                  </a:lnTo>
                  <a:lnTo>
                    <a:pt x="347" y="174"/>
                  </a:lnTo>
                  <a:close/>
                  <a:moveTo>
                    <a:pt x="837" y="317"/>
                  </a:moveTo>
                  <a:cubicBezTo>
                    <a:pt x="837" y="150"/>
                    <a:pt x="705" y="15"/>
                    <a:pt x="538" y="0"/>
                  </a:cubicBezTo>
                  <a:lnTo>
                    <a:pt x="538" y="2"/>
                  </a:lnTo>
                  <a:cubicBezTo>
                    <a:pt x="538" y="5"/>
                    <a:pt x="538" y="7"/>
                    <a:pt x="535" y="10"/>
                  </a:cubicBezTo>
                  <a:cubicBezTo>
                    <a:pt x="609" y="18"/>
                    <a:pt x="678" y="50"/>
                    <a:pt x="728" y="97"/>
                  </a:cubicBezTo>
                  <a:lnTo>
                    <a:pt x="691" y="132"/>
                  </a:lnTo>
                  <a:lnTo>
                    <a:pt x="694" y="127"/>
                  </a:lnTo>
                  <a:lnTo>
                    <a:pt x="689" y="124"/>
                  </a:lnTo>
                  <a:lnTo>
                    <a:pt x="681" y="124"/>
                  </a:lnTo>
                  <a:lnTo>
                    <a:pt x="683" y="119"/>
                  </a:lnTo>
                  <a:lnTo>
                    <a:pt x="678" y="105"/>
                  </a:lnTo>
                  <a:lnTo>
                    <a:pt x="670" y="95"/>
                  </a:lnTo>
                  <a:lnTo>
                    <a:pt x="641" y="79"/>
                  </a:lnTo>
                  <a:lnTo>
                    <a:pt x="638" y="82"/>
                  </a:lnTo>
                  <a:lnTo>
                    <a:pt x="633" y="84"/>
                  </a:lnTo>
                  <a:cubicBezTo>
                    <a:pt x="644" y="97"/>
                    <a:pt x="649" y="113"/>
                    <a:pt x="649" y="132"/>
                  </a:cubicBezTo>
                  <a:lnTo>
                    <a:pt x="649" y="137"/>
                  </a:lnTo>
                  <a:lnTo>
                    <a:pt x="662" y="156"/>
                  </a:lnTo>
                  <a:lnTo>
                    <a:pt x="654" y="158"/>
                  </a:lnTo>
                  <a:lnTo>
                    <a:pt x="660" y="164"/>
                  </a:lnTo>
                  <a:lnTo>
                    <a:pt x="646" y="177"/>
                  </a:lnTo>
                  <a:lnTo>
                    <a:pt x="641" y="169"/>
                  </a:lnTo>
                  <a:cubicBezTo>
                    <a:pt x="638" y="174"/>
                    <a:pt x="636" y="182"/>
                    <a:pt x="630" y="188"/>
                  </a:cubicBezTo>
                  <a:lnTo>
                    <a:pt x="633" y="190"/>
                  </a:lnTo>
                  <a:lnTo>
                    <a:pt x="593" y="227"/>
                  </a:lnTo>
                  <a:cubicBezTo>
                    <a:pt x="591" y="225"/>
                    <a:pt x="588" y="222"/>
                    <a:pt x="585" y="222"/>
                  </a:cubicBezTo>
                  <a:cubicBezTo>
                    <a:pt x="583" y="225"/>
                    <a:pt x="577" y="225"/>
                    <a:pt x="575" y="227"/>
                  </a:cubicBezTo>
                  <a:lnTo>
                    <a:pt x="577" y="230"/>
                  </a:lnTo>
                  <a:lnTo>
                    <a:pt x="580" y="233"/>
                  </a:lnTo>
                  <a:lnTo>
                    <a:pt x="564" y="248"/>
                  </a:lnTo>
                  <a:lnTo>
                    <a:pt x="564" y="246"/>
                  </a:lnTo>
                  <a:lnTo>
                    <a:pt x="548" y="248"/>
                  </a:lnTo>
                  <a:lnTo>
                    <a:pt x="546" y="251"/>
                  </a:lnTo>
                  <a:lnTo>
                    <a:pt x="543" y="251"/>
                  </a:lnTo>
                  <a:lnTo>
                    <a:pt x="554" y="243"/>
                  </a:lnTo>
                  <a:lnTo>
                    <a:pt x="551" y="240"/>
                  </a:lnTo>
                  <a:lnTo>
                    <a:pt x="540" y="254"/>
                  </a:lnTo>
                  <a:lnTo>
                    <a:pt x="543" y="254"/>
                  </a:lnTo>
                  <a:lnTo>
                    <a:pt x="543" y="259"/>
                  </a:lnTo>
                  <a:lnTo>
                    <a:pt x="546" y="259"/>
                  </a:lnTo>
                  <a:lnTo>
                    <a:pt x="546" y="264"/>
                  </a:lnTo>
                  <a:lnTo>
                    <a:pt x="540" y="264"/>
                  </a:lnTo>
                  <a:lnTo>
                    <a:pt x="535" y="264"/>
                  </a:lnTo>
                  <a:lnTo>
                    <a:pt x="522" y="256"/>
                  </a:lnTo>
                  <a:lnTo>
                    <a:pt x="522" y="312"/>
                  </a:lnTo>
                  <a:cubicBezTo>
                    <a:pt x="556" y="323"/>
                    <a:pt x="591" y="338"/>
                    <a:pt x="591" y="378"/>
                  </a:cubicBezTo>
                  <a:cubicBezTo>
                    <a:pt x="591" y="397"/>
                    <a:pt x="583" y="410"/>
                    <a:pt x="567" y="421"/>
                  </a:cubicBezTo>
                  <a:cubicBezTo>
                    <a:pt x="554" y="428"/>
                    <a:pt x="535" y="434"/>
                    <a:pt x="522" y="439"/>
                  </a:cubicBezTo>
                  <a:lnTo>
                    <a:pt x="522" y="468"/>
                  </a:lnTo>
                  <a:cubicBezTo>
                    <a:pt x="546" y="479"/>
                    <a:pt x="575" y="497"/>
                    <a:pt x="572" y="542"/>
                  </a:cubicBezTo>
                  <a:cubicBezTo>
                    <a:pt x="572" y="553"/>
                    <a:pt x="567" y="558"/>
                    <a:pt x="564" y="558"/>
                  </a:cubicBezTo>
                  <a:cubicBezTo>
                    <a:pt x="551" y="561"/>
                    <a:pt x="535" y="564"/>
                    <a:pt x="522" y="564"/>
                  </a:cubicBezTo>
                  <a:lnTo>
                    <a:pt x="522" y="574"/>
                  </a:lnTo>
                  <a:cubicBezTo>
                    <a:pt x="585" y="569"/>
                    <a:pt x="644" y="545"/>
                    <a:pt x="689" y="503"/>
                  </a:cubicBezTo>
                  <a:lnTo>
                    <a:pt x="728" y="540"/>
                  </a:lnTo>
                  <a:cubicBezTo>
                    <a:pt x="670" y="593"/>
                    <a:pt x="591" y="627"/>
                    <a:pt x="506" y="627"/>
                  </a:cubicBezTo>
                  <a:cubicBezTo>
                    <a:pt x="419" y="627"/>
                    <a:pt x="342" y="595"/>
                    <a:pt x="284" y="542"/>
                  </a:cubicBezTo>
                  <a:lnTo>
                    <a:pt x="323" y="505"/>
                  </a:lnTo>
                  <a:cubicBezTo>
                    <a:pt x="366" y="545"/>
                    <a:pt x="424" y="571"/>
                    <a:pt x="487" y="574"/>
                  </a:cubicBezTo>
                  <a:lnTo>
                    <a:pt x="487" y="564"/>
                  </a:lnTo>
                  <a:cubicBezTo>
                    <a:pt x="427" y="558"/>
                    <a:pt x="374" y="534"/>
                    <a:pt x="331" y="497"/>
                  </a:cubicBezTo>
                  <a:lnTo>
                    <a:pt x="342" y="487"/>
                  </a:lnTo>
                  <a:lnTo>
                    <a:pt x="355" y="489"/>
                  </a:lnTo>
                  <a:lnTo>
                    <a:pt x="363" y="481"/>
                  </a:lnTo>
                  <a:lnTo>
                    <a:pt x="382" y="481"/>
                  </a:lnTo>
                  <a:lnTo>
                    <a:pt x="384" y="476"/>
                  </a:lnTo>
                  <a:lnTo>
                    <a:pt x="384" y="474"/>
                  </a:lnTo>
                  <a:cubicBezTo>
                    <a:pt x="413" y="495"/>
                    <a:pt x="448" y="508"/>
                    <a:pt x="485" y="511"/>
                  </a:cubicBezTo>
                  <a:lnTo>
                    <a:pt x="485" y="500"/>
                  </a:lnTo>
                  <a:cubicBezTo>
                    <a:pt x="442" y="495"/>
                    <a:pt x="405" y="479"/>
                    <a:pt x="376" y="452"/>
                  </a:cubicBezTo>
                  <a:lnTo>
                    <a:pt x="416" y="415"/>
                  </a:lnTo>
                  <a:cubicBezTo>
                    <a:pt x="427" y="423"/>
                    <a:pt x="437" y="431"/>
                    <a:pt x="448" y="436"/>
                  </a:cubicBezTo>
                  <a:cubicBezTo>
                    <a:pt x="448" y="434"/>
                    <a:pt x="450" y="428"/>
                    <a:pt x="450" y="426"/>
                  </a:cubicBezTo>
                  <a:cubicBezTo>
                    <a:pt x="440" y="421"/>
                    <a:pt x="432" y="415"/>
                    <a:pt x="424" y="407"/>
                  </a:cubicBezTo>
                  <a:lnTo>
                    <a:pt x="464" y="370"/>
                  </a:lnTo>
                  <a:cubicBezTo>
                    <a:pt x="469" y="376"/>
                    <a:pt x="477" y="378"/>
                    <a:pt x="485" y="381"/>
                  </a:cubicBezTo>
                  <a:lnTo>
                    <a:pt x="485" y="370"/>
                  </a:lnTo>
                  <a:cubicBezTo>
                    <a:pt x="480" y="368"/>
                    <a:pt x="477" y="365"/>
                    <a:pt x="472" y="362"/>
                  </a:cubicBezTo>
                  <a:lnTo>
                    <a:pt x="482" y="352"/>
                  </a:lnTo>
                  <a:cubicBezTo>
                    <a:pt x="480" y="352"/>
                    <a:pt x="474" y="349"/>
                    <a:pt x="472" y="349"/>
                  </a:cubicBezTo>
                  <a:lnTo>
                    <a:pt x="464" y="357"/>
                  </a:lnTo>
                  <a:cubicBezTo>
                    <a:pt x="461" y="352"/>
                    <a:pt x="456" y="349"/>
                    <a:pt x="453" y="344"/>
                  </a:cubicBezTo>
                  <a:cubicBezTo>
                    <a:pt x="445" y="341"/>
                    <a:pt x="440" y="338"/>
                    <a:pt x="434" y="333"/>
                  </a:cubicBezTo>
                  <a:cubicBezTo>
                    <a:pt x="411" y="317"/>
                    <a:pt x="397" y="296"/>
                    <a:pt x="397" y="270"/>
                  </a:cubicBezTo>
                  <a:cubicBezTo>
                    <a:pt x="397" y="248"/>
                    <a:pt x="403" y="233"/>
                    <a:pt x="413" y="222"/>
                  </a:cubicBezTo>
                  <a:lnTo>
                    <a:pt x="374" y="185"/>
                  </a:lnTo>
                  <a:cubicBezTo>
                    <a:pt x="403" y="158"/>
                    <a:pt x="437" y="143"/>
                    <a:pt x="477" y="137"/>
                  </a:cubicBezTo>
                  <a:lnTo>
                    <a:pt x="477" y="127"/>
                  </a:lnTo>
                  <a:cubicBezTo>
                    <a:pt x="434" y="132"/>
                    <a:pt x="395" y="150"/>
                    <a:pt x="366" y="180"/>
                  </a:cubicBezTo>
                  <a:lnTo>
                    <a:pt x="360" y="174"/>
                  </a:lnTo>
                  <a:cubicBezTo>
                    <a:pt x="358" y="177"/>
                    <a:pt x="358" y="180"/>
                    <a:pt x="355" y="185"/>
                  </a:cubicBezTo>
                  <a:lnTo>
                    <a:pt x="360" y="188"/>
                  </a:lnTo>
                  <a:cubicBezTo>
                    <a:pt x="326" y="222"/>
                    <a:pt x="307" y="267"/>
                    <a:pt x="305" y="317"/>
                  </a:cubicBezTo>
                  <a:lnTo>
                    <a:pt x="249" y="317"/>
                  </a:lnTo>
                  <a:cubicBezTo>
                    <a:pt x="249" y="254"/>
                    <a:pt x="276" y="193"/>
                    <a:pt x="321" y="150"/>
                  </a:cubicBezTo>
                  <a:lnTo>
                    <a:pt x="339" y="166"/>
                  </a:lnTo>
                  <a:lnTo>
                    <a:pt x="342" y="166"/>
                  </a:lnTo>
                  <a:cubicBezTo>
                    <a:pt x="344" y="166"/>
                    <a:pt x="347" y="166"/>
                    <a:pt x="352" y="164"/>
                  </a:cubicBezTo>
                  <a:lnTo>
                    <a:pt x="331" y="143"/>
                  </a:lnTo>
                  <a:cubicBezTo>
                    <a:pt x="342" y="132"/>
                    <a:pt x="355" y="121"/>
                    <a:pt x="368" y="113"/>
                  </a:cubicBezTo>
                  <a:cubicBezTo>
                    <a:pt x="368" y="111"/>
                    <a:pt x="371" y="105"/>
                    <a:pt x="371" y="105"/>
                  </a:cubicBezTo>
                  <a:cubicBezTo>
                    <a:pt x="371" y="105"/>
                    <a:pt x="376" y="100"/>
                    <a:pt x="379" y="95"/>
                  </a:cubicBezTo>
                  <a:cubicBezTo>
                    <a:pt x="358" y="105"/>
                    <a:pt x="339" y="119"/>
                    <a:pt x="323" y="135"/>
                  </a:cubicBezTo>
                  <a:lnTo>
                    <a:pt x="284" y="97"/>
                  </a:lnTo>
                  <a:cubicBezTo>
                    <a:pt x="334" y="50"/>
                    <a:pt x="400" y="18"/>
                    <a:pt x="477" y="10"/>
                  </a:cubicBezTo>
                  <a:lnTo>
                    <a:pt x="477" y="7"/>
                  </a:lnTo>
                  <a:cubicBezTo>
                    <a:pt x="477" y="5"/>
                    <a:pt x="477" y="2"/>
                    <a:pt x="474" y="0"/>
                  </a:cubicBezTo>
                  <a:cubicBezTo>
                    <a:pt x="307" y="15"/>
                    <a:pt x="175" y="153"/>
                    <a:pt x="175" y="317"/>
                  </a:cubicBezTo>
                  <a:cubicBezTo>
                    <a:pt x="170" y="495"/>
                    <a:pt x="318" y="638"/>
                    <a:pt x="503" y="638"/>
                  </a:cubicBezTo>
                  <a:cubicBezTo>
                    <a:pt x="686" y="638"/>
                    <a:pt x="837" y="495"/>
                    <a:pt x="837" y="317"/>
                  </a:cubicBezTo>
                  <a:close/>
                  <a:moveTo>
                    <a:pt x="575" y="233"/>
                  </a:moveTo>
                  <a:lnTo>
                    <a:pt x="570" y="235"/>
                  </a:lnTo>
                  <a:lnTo>
                    <a:pt x="567" y="240"/>
                  </a:lnTo>
                  <a:lnTo>
                    <a:pt x="567" y="238"/>
                  </a:lnTo>
                  <a:lnTo>
                    <a:pt x="570" y="235"/>
                  </a:lnTo>
                  <a:lnTo>
                    <a:pt x="570" y="233"/>
                  </a:lnTo>
                  <a:lnTo>
                    <a:pt x="575" y="230"/>
                  </a:lnTo>
                  <a:lnTo>
                    <a:pt x="577" y="230"/>
                  </a:lnTo>
                  <a:lnTo>
                    <a:pt x="575" y="233"/>
                  </a:lnTo>
                  <a:close/>
                  <a:moveTo>
                    <a:pt x="564" y="238"/>
                  </a:moveTo>
                  <a:lnTo>
                    <a:pt x="556" y="240"/>
                  </a:lnTo>
                  <a:lnTo>
                    <a:pt x="559" y="243"/>
                  </a:lnTo>
                  <a:lnTo>
                    <a:pt x="564" y="240"/>
                  </a:lnTo>
                  <a:lnTo>
                    <a:pt x="567" y="240"/>
                  </a:lnTo>
                  <a:lnTo>
                    <a:pt x="564" y="238"/>
                  </a:lnTo>
                  <a:close/>
                  <a:moveTo>
                    <a:pt x="736" y="103"/>
                  </a:moveTo>
                  <a:cubicBezTo>
                    <a:pt x="792" y="158"/>
                    <a:pt x="824" y="233"/>
                    <a:pt x="826" y="312"/>
                  </a:cubicBezTo>
                  <a:lnTo>
                    <a:pt x="771" y="312"/>
                  </a:lnTo>
                  <a:cubicBezTo>
                    <a:pt x="771" y="272"/>
                    <a:pt x="760" y="233"/>
                    <a:pt x="742" y="201"/>
                  </a:cubicBezTo>
                  <a:lnTo>
                    <a:pt x="744" y="203"/>
                  </a:lnTo>
                  <a:lnTo>
                    <a:pt x="744" y="201"/>
                  </a:lnTo>
                  <a:lnTo>
                    <a:pt x="734" y="185"/>
                  </a:lnTo>
                  <a:lnTo>
                    <a:pt x="723" y="169"/>
                  </a:lnTo>
                  <a:lnTo>
                    <a:pt x="710" y="158"/>
                  </a:lnTo>
                  <a:lnTo>
                    <a:pt x="694" y="143"/>
                  </a:lnTo>
                  <a:lnTo>
                    <a:pt x="736" y="103"/>
                  </a:lnTo>
                  <a:close/>
                  <a:moveTo>
                    <a:pt x="665" y="172"/>
                  </a:moveTo>
                  <a:lnTo>
                    <a:pt x="678" y="172"/>
                  </a:lnTo>
                  <a:lnTo>
                    <a:pt x="681" y="174"/>
                  </a:lnTo>
                  <a:lnTo>
                    <a:pt x="678" y="180"/>
                  </a:lnTo>
                  <a:lnTo>
                    <a:pt x="697" y="190"/>
                  </a:lnTo>
                  <a:lnTo>
                    <a:pt x="699" y="190"/>
                  </a:lnTo>
                  <a:lnTo>
                    <a:pt x="723" y="217"/>
                  </a:lnTo>
                  <a:lnTo>
                    <a:pt x="734" y="214"/>
                  </a:lnTo>
                  <a:cubicBezTo>
                    <a:pt x="750" y="246"/>
                    <a:pt x="758" y="278"/>
                    <a:pt x="758" y="315"/>
                  </a:cubicBezTo>
                  <a:lnTo>
                    <a:pt x="702" y="315"/>
                  </a:lnTo>
                  <a:cubicBezTo>
                    <a:pt x="702" y="301"/>
                    <a:pt x="699" y="288"/>
                    <a:pt x="697" y="275"/>
                  </a:cubicBezTo>
                  <a:lnTo>
                    <a:pt x="699" y="272"/>
                  </a:lnTo>
                  <a:lnTo>
                    <a:pt x="702" y="256"/>
                  </a:lnTo>
                  <a:lnTo>
                    <a:pt x="699" y="238"/>
                  </a:lnTo>
                  <a:lnTo>
                    <a:pt x="694" y="217"/>
                  </a:lnTo>
                  <a:lnTo>
                    <a:pt x="678" y="195"/>
                  </a:lnTo>
                  <a:lnTo>
                    <a:pt x="681" y="198"/>
                  </a:lnTo>
                  <a:lnTo>
                    <a:pt x="683" y="195"/>
                  </a:lnTo>
                  <a:lnTo>
                    <a:pt x="670" y="188"/>
                  </a:lnTo>
                  <a:lnTo>
                    <a:pt x="670" y="190"/>
                  </a:lnTo>
                  <a:lnTo>
                    <a:pt x="683" y="206"/>
                  </a:lnTo>
                  <a:lnTo>
                    <a:pt x="691" y="219"/>
                  </a:lnTo>
                  <a:lnTo>
                    <a:pt x="697" y="233"/>
                  </a:lnTo>
                  <a:lnTo>
                    <a:pt x="699" y="240"/>
                  </a:lnTo>
                  <a:lnTo>
                    <a:pt x="702" y="256"/>
                  </a:lnTo>
                  <a:lnTo>
                    <a:pt x="697" y="256"/>
                  </a:lnTo>
                  <a:cubicBezTo>
                    <a:pt x="697" y="256"/>
                    <a:pt x="691" y="246"/>
                    <a:pt x="689" y="243"/>
                  </a:cubicBezTo>
                  <a:lnTo>
                    <a:pt x="691" y="240"/>
                  </a:lnTo>
                  <a:lnTo>
                    <a:pt x="686" y="235"/>
                  </a:lnTo>
                  <a:lnTo>
                    <a:pt x="686" y="230"/>
                  </a:lnTo>
                  <a:lnTo>
                    <a:pt x="683" y="225"/>
                  </a:lnTo>
                  <a:lnTo>
                    <a:pt x="678" y="225"/>
                  </a:lnTo>
                  <a:cubicBezTo>
                    <a:pt x="675" y="222"/>
                    <a:pt x="675" y="219"/>
                    <a:pt x="673" y="217"/>
                  </a:cubicBezTo>
                  <a:lnTo>
                    <a:pt x="675" y="214"/>
                  </a:lnTo>
                  <a:lnTo>
                    <a:pt x="673" y="211"/>
                  </a:lnTo>
                  <a:lnTo>
                    <a:pt x="668" y="214"/>
                  </a:lnTo>
                  <a:lnTo>
                    <a:pt x="670" y="206"/>
                  </a:lnTo>
                  <a:lnTo>
                    <a:pt x="668" y="203"/>
                  </a:lnTo>
                  <a:lnTo>
                    <a:pt x="665" y="209"/>
                  </a:lnTo>
                  <a:cubicBezTo>
                    <a:pt x="660" y="201"/>
                    <a:pt x="652" y="193"/>
                    <a:pt x="644" y="185"/>
                  </a:cubicBezTo>
                  <a:lnTo>
                    <a:pt x="665" y="172"/>
                  </a:lnTo>
                  <a:close/>
                  <a:moveTo>
                    <a:pt x="654" y="293"/>
                  </a:moveTo>
                  <a:lnTo>
                    <a:pt x="665" y="288"/>
                  </a:lnTo>
                  <a:lnTo>
                    <a:pt x="675" y="285"/>
                  </a:lnTo>
                  <a:lnTo>
                    <a:pt x="678" y="280"/>
                  </a:lnTo>
                  <a:lnTo>
                    <a:pt x="683" y="278"/>
                  </a:lnTo>
                  <a:lnTo>
                    <a:pt x="686" y="272"/>
                  </a:lnTo>
                  <a:lnTo>
                    <a:pt x="689" y="264"/>
                  </a:lnTo>
                  <a:cubicBezTo>
                    <a:pt x="689" y="267"/>
                    <a:pt x="691" y="270"/>
                    <a:pt x="691" y="272"/>
                  </a:cubicBezTo>
                  <a:lnTo>
                    <a:pt x="686" y="288"/>
                  </a:lnTo>
                  <a:lnTo>
                    <a:pt x="686" y="293"/>
                  </a:lnTo>
                  <a:lnTo>
                    <a:pt x="694" y="283"/>
                  </a:lnTo>
                  <a:cubicBezTo>
                    <a:pt x="697" y="291"/>
                    <a:pt x="697" y="301"/>
                    <a:pt x="697" y="309"/>
                  </a:cubicBezTo>
                  <a:lnTo>
                    <a:pt x="649" y="309"/>
                  </a:lnTo>
                  <a:lnTo>
                    <a:pt x="649" y="304"/>
                  </a:lnTo>
                  <a:lnTo>
                    <a:pt x="654" y="299"/>
                  </a:lnTo>
                  <a:lnTo>
                    <a:pt x="654" y="296"/>
                  </a:lnTo>
                  <a:lnTo>
                    <a:pt x="657" y="293"/>
                  </a:lnTo>
                  <a:lnTo>
                    <a:pt x="662" y="293"/>
                  </a:lnTo>
                  <a:lnTo>
                    <a:pt x="662" y="291"/>
                  </a:lnTo>
                  <a:lnTo>
                    <a:pt x="654" y="293"/>
                  </a:lnTo>
                  <a:close/>
                  <a:moveTo>
                    <a:pt x="588" y="259"/>
                  </a:moveTo>
                  <a:lnTo>
                    <a:pt x="593" y="259"/>
                  </a:lnTo>
                  <a:lnTo>
                    <a:pt x="588" y="256"/>
                  </a:lnTo>
                  <a:lnTo>
                    <a:pt x="591" y="246"/>
                  </a:lnTo>
                  <a:lnTo>
                    <a:pt x="596" y="240"/>
                  </a:lnTo>
                  <a:cubicBezTo>
                    <a:pt x="599" y="243"/>
                    <a:pt x="604" y="248"/>
                    <a:pt x="607" y="254"/>
                  </a:cubicBezTo>
                  <a:lnTo>
                    <a:pt x="604" y="259"/>
                  </a:lnTo>
                  <a:lnTo>
                    <a:pt x="599" y="256"/>
                  </a:lnTo>
                  <a:lnTo>
                    <a:pt x="593" y="256"/>
                  </a:lnTo>
                  <a:lnTo>
                    <a:pt x="596" y="259"/>
                  </a:lnTo>
                  <a:lnTo>
                    <a:pt x="599" y="259"/>
                  </a:lnTo>
                  <a:lnTo>
                    <a:pt x="596" y="264"/>
                  </a:lnTo>
                  <a:lnTo>
                    <a:pt x="593" y="262"/>
                  </a:lnTo>
                  <a:lnTo>
                    <a:pt x="588" y="259"/>
                  </a:lnTo>
                  <a:close/>
                  <a:moveTo>
                    <a:pt x="609" y="434"/>
                  </a:moveTo>
                  <a:lnTo>
                    <a:pt x="599" y="431"/>
                  </a:lnTo>
                  <a:lnTo>
                    <a:pt x="596" y="431"/>
                  </a:lnTo>
                  <a:lnTo>
                    <a:pt x="588" y="426"/>
                  </a:lnTo>
                  <a:lnTo>
                    <a:pt x="583" y="423"/>
                  </a:lnTo>
                  <a:lnTo>
                    <a:pt x="591" y="415"/>
                  </a:lnTo>
                  <a:lnTo>
                    <a:pt x="601" y="421"/>
                  </a:lnTo>
                  <a:lnTo>
                    <a:pt x="609" y="423"/>
                  </a:lnTo>
                  <a:lnTo>
                    <a:pt x="609" y="434"/>
                  </a:lnTo>
                  <a:close/>
                  <a:moveTo>
                    <a:pt x="644" y="193"/>
                  </a:moveTo>
                  <a:cubicBezTo>
                    <a:pt x="652" y="203"/>
                    <a:pt x="660" y="211"/>
                    <a:pt x="668" y="225"/>
                  </a:cubicBezTo>
                  <a:lnTo>
                    <a:pt x="662" y="225"/>
                  </a:lnTo>
                  <a:lnTo>
                    <a:pt x="662" y="233"/>
                  </a:lnTo>
                  <a:lnTo>
                    <a:pt x="675" y="240"/>
                  </a:lnTo>
                  <a:lnTo>
                    <a:pt x="683" y="264"/>
                  </a:lnTo>
                  <a:lnTo>
                    <a:pt x="681" y="267"/>
                  </a:lnTo>
                  <a:lnTo>
                    <a:pt x="675" y="270"/>
                  </a:lnTo>
                  <a:lnTo>
                    <a:pt x="675" y="278"/>
                  </a:lnTo>
                  <a:lnTo>
                    <a:pt x="673" y="280"/>
                  </a:lnTo>
                  <a:lnTo>
                    <a:pt x="670" y="283"/>
                  </a:lnTo>
                  <a:lnTo>
                    <a:pt x="668" y="283"/>
                  </a:lnTo>
                  <a:lnTo>
                    <a:pt x="662" y="283"/>
                  </a:lnTo>
                  <a:lnTo>
                    <a:pt x="665" y="278"/>
                  </a:lnTo>
                  <a:lnTo>
                    <a:pt x="668" y="267"/>
                  </a:lnTo>
                  <a:lnTo>
                    <a:pt x="670" y="264"/>
                  </a:lnTo>
                  <a:lnTo>
                    <a:pt x="660" y="254"/>
                  </a:lnTo>
                  <a:lnTo>
                    <a:pt x="652" y="256"/>
                  </a:lnTo>
                  <a:lnTo>
                    <a:pt x="649" y="264"/>
                  </a:lnTo>
                  <a:lnTo>
                    <a:pt x="644" y="270"/>
                  </a:lnTo>
                  <a:lnTo>
                    <a:pt x="638" y="264"/>
                  </a:lnTo>
                  <a:lnTo>
                    <a:pt x="636" y="259"/>
                  </a:lnTo>
                  <a:lnTo>
                    <a:pt x="638" y="256"/>
                  </a:lnTo>
                  <a:lnTo>
                    <a:pt x="641" y="259"/>
                  </a:lnTo>
                  <a:lnTo>
                    <a:pt x="644" y="259"/>
                  </a:lnTo>
                  <a:lnTo>
                    <a:pt x="644" y="254"/>
                  </a:lnTo>
                  <a:lnTo>
                    <a:pt x="641" y="254"/>
                  </a:lnTo>
                  <a:lnTo>
                    <a:pt x="641" y="256"/>
                  </a:lnTo>
                  <a:lnTo>
                    <a:pt x="638" y="256"/>
                  </a:lnTo>
                  <a:lnTo>
                    <a:pt x="625" y="243"/>
                  </a:lnTo>
                  <a:lnTo>
                    <a:pt x="620" y="240"/>
                  </a:lnTo>
                  <a:lnTo>
                    <a:pt x="622" y="238"/>
                  </a:lnTo>
                  <a:lnTo>
                    <a:pt x="617" y="238"/>
                  </a:lnTo>
                  <a:lnTo>
                    <a:pt x="620" y="240"/>
                  </a:lnTo>
                  <a:lnTo>
                    <a:pt x="615" y="240"/>
                  </a:lnTo>
                  <a:cubicBezTo>
                    <a:pt x="612" y="240"/>
                    <a:pt x="609" y="235"/>
                    <a:pt x="604" y="230"/>
                  </a:cubicBezTo>
                  <a:lnTo>
                    <a:pt x="644" y="193"/>
                  </a:lnTo>
                  <a:close/>
                  <a:moveTo>
                    <a:pt x="625" y="428"/>
                  </a:moveTo>
                  <a:lnTo>
                    <a:pt x="620" y="423"/>
                  </a:lnTo>
                  <a:lnTo>
                    <a:pt x="625" y="418"/>
                  </a:lnTo>
                  <a:lnTo>
                    <a:pt x="630" y="407"/>
                  </a:lnTo>
                  <a:lnTo>
                    <a:pt x="628" y="405"/>
                  </a:lnTo>
                  <a:lnTo>
                    <a:pt x="630" y="397"/>
                  </a:lnTo>
                  <a:lnTo>
                    <a:pt x="630" y="391"/>
                  </a:lnTo>
                  <a:lnTo>
                    <a:pt x="628" y="383"/>
                  </a:lnTo>
                  <a:lnTo>
                    <a:pt x="622" y="381"/>
                  </a:lnTo>
                  <a:lnTo>
                    <a:pt x="620" y="383"/>
                  </a:lnTo>
                  <a:lnTo>
                    <a:pt x="617" y="383"/>
                  </a:lnTo>
                  <a:cubicBezTo>
                    <a:pt x="622" y="378"/>
                    <a:pt x="625" y="370"/>
                    <a:pt x="628" y="365"/>
                  </a:cubicBezTo>
                  <a:lnTo>
                    <a:pt x="633" y="362"/>
                  </a:lnTo>
                  <a:lnTo>
                    <a:pt x="636" y="360"/>
                  </a:lnTo>
                  <a:lnTo>
                    <a:pt x="638" y="362"/>
                  </a:lnTo>
                  <a:lnTo>
                    <a:pt x="641" y="360"/>
                  </a:lnTo>
                  <a:lnTo>
                    <a:pt x="638" y="357"/>
                  </a:lnTo>
                  <a:lnTo>
                    <a:pt x="641" y="357"/>
                  </a:lnTo>
                  <a:lnTo>
                    <a:pt x="646" y="360"/>
                  </a:lnTo>
                  <a:lnTo>
                    <a:pt x="654" y="360"/>
                  </a:lnTo>
                  <a:lnTo>
                    <a:pt x="660" y="357"/>
                  </a:lnTo>
                  <a:lnTo>
                    <a:pt x="673" y="354"/>
                  </a:lnTo>
                  <a:lnTo>
                    <a:pt x="670" y="349"/>
                  </a:lnTo>
                  <a:lnTo>
                    <a:pt x="670" y="344"/>
                  </a:lnTo>
                  <a:lnTo>
                    <a:pt x="678" y="346"/>
                  </a:lnTo>
                  <a:lnTo>
                    <a:pt x="681" y="344"/>
                  </a:lnTo>
                  <a:lnTo>
                    <a:pt x="678" y="338"/>
                  </a:lnTo>
                  <a:lnTo>
                    <a:pt x="670" y="341"/>
                  </a:lnTo>
                  <a:lnTo>
                    <a:pt x="660" y="338"/>
                  </a:lnTo>
                  <a:lnTo>
                    <a:pt x="652" y="325"/>
                  </a:lnTo>
                  <a:lnTo>
                    <a:pt x="694" y="325"/>
                  </a:lnTo>
                  <a:cubicBezTo>
                    <a:pt x="691" y="370"/>
                    <a:pt x="673" y="413"/>
                    <a:pt x="641" y="444"/>
                  </a:cubicBezTo>
                  <a:lnTo>
                    <a:pt x="636" y="439"/>
                  </a:lnTo>
                  <a:lnTo>
                    <a:pt x="638" y="431"/>
                  </a:lnTo>
                  <a:lnTo>
                    <a:pt x="633" y="415"/>
                  </a:lnTo>
                  <a:lnTo>
                    <a:pt x="625" y="428"/>
                  </a:lnTo>
                  <a:close/>
                  <a:moveTo>
                    <a:pt x="636" y="521"/>
                  </a:moveTo>
                  <a:lnTo>
                    <a:pt x="633" y="516"/>
                  </a:lnTo>
                  <a:lnTo>
                    <a:pt x="641" y="511"/>
                  </a:lnTo>
                  <a:lnTo>
                    <a:pt x="641" y="508"/>
                  </a:lnTo>
                  <a:lnTo>
                    <a:pt x="636" y="505"/>
                  </a:lnTo>
                  <a:lnTo>
                    <a:pt x="641" y="495"/>
                  </a:lnTo>
                  <a:lnTo>
                    <a:pt x="649" y="484"/>
                  </a:lnTo>
                  <a:lnTo>
                    <a:pt x="641" y="476"/>
                  </a:lnTo>
                  <a:lnTo>
                    <a:pt x="636" y="476"/>
                  </a:lnTo>
                  <a:lnTo>
                    <a:pt x="633" y="471"/>
                  </a:lnTo>
                  <a:cubicBezTo>
                    <a:pt x="636" y="468"/>
                    <a:pt x="638" y="466"/>
                    <a:pt x="644" y="463"/>
                  </a:cubicBezTo>
                  <a:lnTo>
                    <a:pt x="683" y="500"/>
                  </a:lnTo>
                  <a:cubicBezTo>
                    <a:pt x="665" y="508"/>
                    <a:pt x="649" y="521"/>
                    <a:pt x="630" y="532"/>
                  </a:cubicBezTo>
                  <a:lnTo>
                    <a:pt x="636" y="521"/>
                  </a:lnTo>
                  <a:close/>
                  <a:moveTo>
                    <a:pt x="681" y="481"/>
                  </a:moveTo>
                  <a:lnTo>
                    <a:pt x="686" y="476"/>
                  </a:lnTo>
                  <a:lnTo>
                    <a:pt x="681" y="455"/>
                  </a:lnTo>
                  <a:lnTo>
                    <a:pt x="678" y="455"/>
                  </a:lnTo>
                  <a:lnTo>
                    <a:pt x="681" y="452"/>
                  </a:lnTo>
                  <a:lnTo>
                    <a:pt x="673" y="450"/>
                  </a:lnTo>
                  <a:lnTo>
                    <a:pt x="670" y="458"/>
                  </a:lnTo>
                  <a:lnTo>
                    <a:pt x="670" y="466"/>
                  </a:lnTo>
                  <a:lnTo>
                    <a:pt x="668" y="468"/>
                  </a:lnTo>
                  <a:lnTo>
                    <a:pt x="652" y="452"/>
                  </a:lnTo>
                  <a:cubicBezTo>
                    <a:pt x="686" y="418"/>
                    <a:pt x="705" y="376"/>
                    <a:pt x="707" y="325"/>
                  </a:cubicBezTo>
                  <a:lnTo>
                    <a:pt x="763" y="325"/>
                  </a:lnTo>
                  <a:cubicBezTo>
                    <a:pt x="760" y="389"/>
                    <a:pt x="734" y="447"/>
                    <a:pt x="691" y="489"/>
                  </a:cubicBezTo>
                  <a:lnTo>
                    <a:pt x="681" y="481"/>
                  </a:lnTo>
                  <a:close/>
                  <a:moveTo>
                    <a:pt x="694" y="495"/>
                  </a:moveTo>
                  <a:cubicBezTo>
                    <a:pt x="739" y="450"/>
                    <a:pt x="768" y="389"/>
                    <a:pt x="768" y="323"/>
                  </a:cubicBezTo>
                  <a:lnTo>
                    <a:pt x="824" y="323"/>
                  </a:lnTo>
                  <a:cubicBezTo>
                    <a:pt x="821" y="405"/>
                    <a:pt x="787" y="476"/>
                    <a:pt x="731" y="532"/>
                  </a:cubicBezTo>
                  <a:lnTo>
                    <a:pt x="694" y="495"/>
                  </a:lnTo>
                  <a:close/>
                  <a:moveTo>
                    <a:pt x="366" y="444"/>
                  </a:moveTo>
                  <a:cubicBezTo>
                    <a:pt x="363" y="442"/>
                    <a:pt x="358" y="436"/>
                    <a:pt x="355" y="431"/>
                  </a:cubicBezTo>
                  <a:lnTo>
                    <a:pt x="358" y="418"/>
                  </a:lnTo>
                  <a:lnTo>
                    <a:pt x="352" y="405"/>
                  </a:lnTo>
                  <a:lnTo>
                    <a:pt x="350" y="383"/>
                  </a:lnTo>
                  <a:lnTo>
                    <a:pt x="344" y="370"/>
                  </a:lnTo>
                  <a:lnTo>
                    <a:pt x="347" y="362"/>
                  </a:lnTo>
                  <a:lnTo>
                    <a:pt x="339" y="349"/>
                  </a:lnTo>
                  <a:lnTo>
                    <a:pt x="331" y="346"/>
                  </a:lnTo>
                  <a:lnTo>
                    <a:pt x="334" y="338"/>
                  </a:lnTo>
                  <a:lnTo>
                    <a:pt x="331" y="333"/>
                  </a:lnTo>
                  <a:lnTo>
                    <a:pt x="334" y="325"/>
                  </a:lnTo>
                  <a:lnTo>
                    <a:pt x="342" y="325"/>
                  </a:lnTo>
                  <a:lnTo>
                    <a:pt x="344" y="320"/>
                  </a:lnTo>
                  <a:lnTo>
                    <a:pt x="358" y="320"/>
                  </a:lnTo>
                  <a:lnTo>
                    <a:pt x="360" y="323"/>
                  </a:lnTo>
                  <a:lnTo>
                    <a:pt x="358" y="336"/>
                  </a:lnTo>
                  <a:lnTo>
                    <a:pt x="355" y="338"/>
                  </a:lnTo>
                  <a:lnTo>
                    <a:pt x="360" y="349"/>
                  </a:lnTo>
                  <a:lnTo>
                    <a:pt x="358" y="352"/>
                  </a:lnTo>
                  <a:lnTo>
                    <a:pt x="355" y="349"/>
                  </a:lnTo>
                  <a:lnTo>
                    <a:pt x="358" y="354"/>
                  </a:lnTo>
                  <a:lnTo>
                    <a:pt x="360" y="362"/>
                  </a:lnTo>
                  <a:lnTo>
                    <a:pt x="363" y="362"/>
                  </a:lnTo>
                  <a:lnTo>
                    <a:pt x="363" y="357"/>
                  </a:lnTo>
                  <a:lnTo>
                    <a:pt x="360" y="354"/>
                  </a:lnTo>
                  <a:lnTo>
                    <a:pt x="360" y="349"/>
                  </a:lnTo>
                  <a:lnTo>
                    <a:pt x="360" y="341"/>
                  </a:lnTo>
                  <a:lnTo>
                    <a:pt x="363" y="325"/>
                  </a:lnTo>
                  <a:lnTo>
                    <a:pt x="360" y="320"/>
                  </a:lnTo>
                  <a:lnTo>
                    <a:pt x="368" y="320"/>
                  </a:lnTo>
                  <a:cubicBezTo>
                    <a:pt x="371" y="352"/>
                    <a:pt x="384" y="381"/>
                    <a:pt x="405" y="405"/>
                  </a:cubicBezTo>
                  <a:lnTo>
                    <a:pt x="366" y="444"/>
                  </a:lnTo>
                  <a:close/>
                  <a:moveTo>
                    <a:pt x="329" y="341"/>
                  </a:moveTo>
                  <a:lnTo>
                    <a:pt x="323" y="349"/>
                  </a:lnTo>
                  <a:lnTo>
                    <a:pt x="315" y="349"/>
                  </a:lnTo>
                  <a:cubicBezTo>
                    <a:pt x="313" y="341"/>
                    <a:pt x="313" y="333"/>
                    <a:pt x="313" y="325"/>
                  </a:cubicBezTo>
                  <a:lnTo>
                    <a:pt x="329" y="325"/>
                  </a:lnTo>
                  <a:lnTo>
                    <a:pt x="326" y="338"/>
                  </a:lnTo>
                  <a:lnTo>
                    <a:pt x="329" y="341"/>
                  </a:lnTo>
                  <a:close/>
                  <a:moveTo>
                    <a:pt x="347" y="307"/>
                  </a:moveTo>
                  <a:lnTo>
                    <a:pt x="347" y="296"/>
                  </a:lnTo>
                  <a:lnTo>
                    <a:pt x="352" y="293"/>
                  </a:lnTo>
                  <a:lnTo>
                    <a:pt x="363" y="296"/>
                  </a:lnTo>
                  <a:lnTo>
                    <a:pt x="366" y="299"/>
                  </a:lnTo>
                  <a:cubicBezTo>
                    <a:pt x="366" y="304"/>
                    <a:pt x="363" y="312"/>
                    <a:pt x="363" y="317"/>
                  </a:cubicBezTo>
                  <a:lnTo>
                    <a:pt x="350" y="317"/>
                  </a:lnTo>
                  <a:lnTo>
                    <a:pt x="347" y="307"/>
                  </a:lnTo>
                  <a:close/>
                  <a:moveTo>
                    <a:pt x="403" y="346"/>
                  </a:moveTo>
                  <a:lnTo>
                    <a:pt x="405" y="346"/>
                  </a:lnTo>
                  <a:lnTo>
                    <a:pt x="413" y="352"/>
                  </a:lnTo>
                  <a:lnTo>
                    <a:pt x="411" y="354"/>
                  </a:lnTo>
                  <a:lnTo>
                    <a:pt x="419" y="360"/>
                  </a:lnTo>
                  <a:lnTo>
                    <a:pt x="419" y="354"/>
                  </a:lnTo>
                  <a:lnTo>
                    <a:pt x="424" y="346"/>
                  </a:lnTo>
                  <a:lnTo>
                    <a:pt x="429" y="352"/>
                  </a:lnTo>
                  <a:lnTo>
                    <a:pt x="434" y="357"/>
                  </a:lnTo>
                  <a:lnTo>
                    <a:pt x="427" y="360"/>
                  </a:lnTo>
                  <a:lnTo>
                    <a:pt x="429" y="368"/>
                  </a:lnTo>
                  <a:lnTo>
                    <a:pt x="434" y="365"/>
                  </a:lnTo>
                  <a:lnTo>
                    <a:pt x="434" y="362"/>
                  </a:lnTo>
                  <a:lnTo>
                    <a:pt x="440" y="360"/>
                  </a:lnTo>
                  <a:lnTo>
                    <a:pt x="442" y="349"/>
                  </a:lnTo>
                  <a:cubicBezTo>
                    <a:pt x="445" y="357"/>
                    <a:pt x="450" y="362"/>
                    <a:pt x="456" y="368"/>
                  </a:cubicBezTo>
                  <a:lnTo>
                    <a:pt x="416" y="405"/>
                  </a:lnTo>
                  <a:cubicBezTo>
                    <a:pt x="397" y="386"/>
                    <a:pt x="384" y="362"/>
                    <a:pt x="382" y="336"/>
                  </a:cubicBezTo>
                  <a:lnTo>
                    <a:pt x="389" y="344"/>
                  </a:lnTo>
                  <a:lnTo>
                    <a:pt x="397" y="344"/>
                  </a:lnTo>
                  <a:lnTo>
                    <a:pt x="403" y="346"/>
                  </a:lnTo>
                  <a:close/>
                  <a:moveTo>
                    <a:pt x="403" y="230"/>
                  </a:moveTo>
                  <a:cubicBezTo>
                    <a:pt x="395" y="238"/>
                    <a:pt x="387" y="248"/>
                    <a:pt x="382" y="259"/>
                  </a:cubicBezTo>
                  <a:lnTo>
                    <a:pt x="379" y="259"/>
                  </a:lnTo>
                  <a:lnTo>
                    <a:pt x="374" y="262"/>
                  </a:lnTo>
                  <a:lnTo>
                    <a:pt x="371" y="262"/>
                  </a:lnTo>
                  <a:lnTo>
                    <a:pt x="366" y="267"/>
                  </a:lnTo>
                  <a:lnTo>
                    <a:pt x="374" y="267"/>
                  </a:lnTo>
                  <a:lnTo>
                    <a:pt x="379" y="264"/>
                  </a:lnTo>
                  <a:lnTo>
                    <a:pt x="379" y="267"/>
                  </a:lnTo>
                  <a:lnTo>
                    <a:pt x="374" y="270"/>
                  </a:lnTo>
                  <a:lnTo>
                    <a:pt x="371" y="270"/>
                  </a:lnTo>
                  <a:lnTo>
                    <a:pt x="363" y="275"/>
                  </a:lnTo>
                  <a:lnTo>
                    <a:pt x="355" y="275"/>
                  </a:lnTo>
                  <a:lnTo>
                    <a:pt x="342" y="296"/>
                  </a:lnTo>
                  <a:lnTo>
                    <a:pt x="344" y="301"/>
                  </a:lnTo>
                  <a:lnTo>
                    <a:pt x="339" y="309"/>
                  </a:lnTo>
                  <a:lnTo>
                    <a:pt x="339" y="317"/>
                  </a:lnTo>
                  <a:lnTo>
                    <a:pt x="315" y="317"/>
                  </a:lnTo>
                  <a:cubicBezTo>
                    <a:pt x="313" y="267"/>
                    <a:pt x="331" y="225"/>
                    <a:pt x="363" y="193"/>
                  </a:cubicBezTo>
                  <a:lnTo>
                    <a:pt x="403" y="230"/>
                  </a:lnTo>
                  <a:close/>
                  <a:moveTo>
                    <a:pt x="313" y="474"/>
                  </a:moveTo>
                  <a:lnTo>
                    <a:pt x="326" y="481"/>
                  </a:lnTo>
                  <a:lnTo>
                    <a:pt x="329" y="484"/>
                  </a:lnTo>
                  <a:lnTo>
                    <a:pt x="321" y="492"/>
                  </a:lnTo>
                  <a:lnTo>
                    <a:pt x="307" y="479"/>
                  </a:lnTo>
                  <a:lnTo>
                    <a:pt x="313" y="474"/>
                  </a:lnTo>
                  <a:close/>
                  <a:moveTo>
                    <a:pt x="299" y="325"/>
                  </a:moveTo>
                  <a:lnTo>
                    <a:pt x="299" y="341"/>
                  </a:lnTo>
                  <a:lnTo>
                    <a:pt x="292" y="344"/>
                  </a:lnTo>
                  <a:lnTo>
                    <a:pt x="289" y="349"/>
                  </a:lnTo>
                  <a:lnTo>
                    <a:pt x="276" y="365"/>
                  </a:lnTo>
                  <a:lnTo>
                    <a:pt x="276" y="389"/>
                  </a:lnTo>
                  <a:lnTo>
                    <a:pt x="262" y="394"/>
                  </a:lnTo>
                  <a:lnTo>
                    <a:pt x="254" y="394"/>
                  </a:lnTo>
                  <a:cubicBezTo>
                    <a:pt x="246" y="373"/>
                    <a:pt x="244" y="349"/>
                    <a:pt x="241" y="325"/>
                  </a:cubicBezTo>
                  <a:lnTo>
                    <a:pt x="299" y="325"/>
                  </a:lnTo>
                  <a:close/>
                  <a:moveTo>
                    <a:pt x="244" y="391"/>
                  </a:moveTo>
                  <a:lnTo>
                    <a:pt x="241" y="389"/>
                  </a:lnTo>
                  <a:lnTo>
                    <a:pt x="225" y="386"/>
                  </a:lnTo>
                  <a:lnTo>
                    <a:pt x="231" y="391"/>
                  </a:lnTo>
                  <a:lnTo>
                    <a:pt x="217" y="389"/>
                  </a:lnTo>
                  <a:lnTo>
                    <a:pt x="220" y="386"/>
                  </a:lnTo>
                  <a:lnTo>
                    <a:pt x="217" y="383"/>
                  </a:lnTo>
                  <a:lnTo>
                    <a:pt x="207" y="389"/>
                  </a:lnTo>
                  <a:lnTo>
                    <a:pt x="204" y="394"/>
                  </a:lnTo>
                  <a:lnTo>
                    <a:pt x="207" y="410"/>
                  </a:lnTo>
                  <a:lnTo>
                    <a:pt x="217" y="436"/>
                  </a:lnTo>
                  <a:lnTo>
                    <a:pt x="223" y="444"/>
                  </a:lnTo>
                  <a:lnTo>
                    <a:pt x="225" y="444"/>
                  </a:lnTo>
                  <a:lnTo>
                    <a:pt x="217" y="428"/>
                  </a:lnTo>
                  <a:lnTo>
                    <a:pt x="215" y="421"/>
                  </a:lnTo>
                  <a:lnTo>
                    <a:pt x="217" y="418"/>
                  </a:lnTo>
                  <a:lnTo>
                    <a:pt x="217" y="413"/>
                  </a:lnTo>
                  <a:lnTo>
                    <a:pt x="223" y="413"/>
                  </a:lnTo>
                  <a:lnTo>
                    <a:pt x="231" y="426"/>
                  </a:lnTo>
                  <a:lnTo>
                    <a:pt x="233" y="426"/>
                  </a:lnTo>
                  <a:lnTo>
                    <a:pt x="233" y="418"/>
                  </a:lnTo>
                  <a:lnTo>
                    <a:pt x="236" y="421"/>
                  </a:lnTo>
                  <a:lnTo>
                    <a:pt x="236" y="426"/>
                  </a:lnTo>
                  <a:lnTo>
                    <a:pt x="244" y="428"/>
                  </a:lnTo>
                  <a:lnTo>
                    <a:pt x="246" y="426"/>
                  </a:lnTo>
                  <a:lnTo>
                    <a:pt x="246" y="431"/>
                  </a:lnTo>
                  <a:lnTo>
                    <a:pt x="249" y="436"/>
                  </a:lnTo>
                  <a:lnTo>
                    <a:pt x="254" y="436"/>
                  </a:lnTo>
                  <a:lnTo>
                    <a:pt x="265" y="452"/>
                  </a:lnTo>
                  <a:lnTo>
                    <a:pt x="270" y="455"/>
                  </a:lnTo>
                  <a:lnTo>
                    <a:pt x="273" y="447"/>
                  </a:lnTo>
                  <a:cubicBezTo>
                    <a:pt x="284" y="463"/>
                    <a:pt x="297" y="479"/>
                    <a:pt x="310" y="495"/>
                  </a:cubicBezTo>
                  <a:lnTo>
                    <a:pt x="270" y="532"/>
                  </a:lnTo>
                  <a:cubicBezTo>
                    <a:pt x="215" y="476"/>
                    <a:pt x="180" y="405"/>
                    <a:pt x="178" y="323"/>
                  </a:cubicBezTo>
                  <a:lnTo>
                    <a:pt x="233" y="323"/>
                  </a:lnTo>
                  <a:cubicBezTo>
                    <a:pt x="236" y="349"/>
                    <a:pt x="239" y="370"/>
                    <a:pt x="246" y="391"/>
                  </a:cubicBezTo>
                  <a:lnTo>
                    <a:pt x="244" y="391"/>
                  </a:lnTo>
                  <a:close/>
                  <a:moveTo>
                    <a:pt x="310" y="140"/>
                  </a:moveTo>
                  <a:cubicBezTo>
                    <a:pt x="265" y="185"/>
                    <a:pt x="236" y="246"/>
                    <a:pt x="236" y="315"/>
                  </a:cubicBezTo>
                  <a:lnTo>
                    <a:pt x="180" y="315"/>
                  </a:lnTo>
                  <a:cubicBezTo>
                    <a:pt x="180" y="233"/>
                    <a:pt x="215" y="158"/>
                    <a:pt x="270" y="103"/>
                  </a:cubicBezTo>
                  <a:lnTo>
                    <a:pt x="310" y="140"/>
                  </a:lnTo>
                  <a:close/>
                  <a:moveTo>
                    <a:pt x="668" y="84"/>
                  </a:moveTo>
                  <a:lnTo>
                    <a:pt x="665" y="79"/>
                  </a:lnTo>
                  <a:lnTo>
                    <a:pt x="657" y="76"/>
                  </a:lnTo>
                  <a:lnTo>
                    <a:pt x="652" y="82"/>
                  </a:lnTo>
                  <a:lnTo>
                    <a:pt x="660" y="84"/>
                  </a:lnTo>
                  <a:lnTo>
                    <a:pt x="668" y="90"/>
                  </a:lnTo>
                  <a:lnTo>
                    <a:pt x="668" y="84"/>
                  </a:lnTo>
                  <a:close/>
                  <a:moveTo>
                    <a:pt x="633" y="233"/>
                  </a:moveTo>
                  <a:lnTo>
                    <a:pt x="633" y="238"/>
                  </a:lnTo>
                  <a:lnTo>
                    <a:pt x="644" y="235"/>
                  </a:lnTo>
                  <a:lnTo>
                    <a:pt x="646" y="230"/>
                  </a:lnTo>
                  <a:lnTo>
                    <a:pt x="641" y="222"/>
                  </a:lnTo>
                  <a:lnTo>
                    <a:pt x="644" y="217"/>
                  </a:lnTo>
                  <a:lnTo>
                    <a:pt x="652" y="222"/>
                  </a:lnTo>
                  <a:lnTo>
                    <a:pt x="649" y="219"/>
                  </a:lnTo>
                  <a:lnTo>
                    <a:pt x="652" y="217"/>
                  </a:lnTo>
                  <a:lnTo>
                    <a:pt x="649" y="211"/>
                  </a:lnTo>
                  <a:lnTo>
                    <a:pt x="641" y="217"/>
                  </a:lnTo>
                  <a:lnTo>
                    <a:pt x="638" y="222"/>
                  </a:lnTo>
                  <a:lnTo>
                    <a:pt x="636" y="227"/>
                  </a:lnTo>
                  <a:lnTo>
                    <a:pt x="638" y="233"/>
                  </a:lnTo>
                  <a:lnTo>
                    <a:pt x="638" y="235"/>
                  </a:lnTo>
                  <a:lnTo>
                    <a:pt x="633" y="233"/>
                  </a:lnTo>
                  <a:close/>
                  <a:moveTo>
                    <a:pt x="236" y="468"/>
                  </a:moveTo>
                  <a:lnTo>
                    <a:pt x="231" y="455"/>
                  </a:lnTo>
                  <a:lnTo>
                    <a:pt x="225" y="452"/>
                  </a:lnTo>
                  <a:lnTo>
                    <a:pt x="236" y="468"/>
                  </a:lnTo>
                  <a:close/>
                  <a:moveTo>
                    <a:pt x="477" y="291"/>
                  </a:moveTo>
                  <a:lnTo>
                    <a:pt x="477" y="288"/>
                  </a:lnTo>
                  <a:lnTo>
                    <a:pt x="472" y="283"/>
                  </a:lnTo>
                  <a:lnTo>
                    <a:pt x="474" y="278"/>
                  </a:lnTo>
                  <a:lnTo>
                    <a:pt x="477" y="278"/>
                  </a:lnTo>
                  <a:lnTo>
                    <a:pt x="477" y="254"/>
                  </a:lnTo>
                  <a:cubicBezTo>
                    <a:pt x="466" y="256"/>
                    <a:pt x="461" y="262"/>
                    <a:pt x="461" y="270"/>
                  </a:cubicBezTo>
                  <a:cubicBezTo>
                    <a:pt x="461" y="278"/>
                    <a:pt x="466" y="285"/>
                    <a:pt x="477" y="2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393">
              <a:extLst>
                <a:ext uri="{FF2B5EF4-FFF2-40B4-BE49-F238E27FC236}">
                  <a16:creationId xmlns:a16="http://schemas.microsoft.com/office/drawing/2014/main" id="{5EF06EDC-648D-4EA9-8A0C-9B1F5FB93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2749" y="6489696"/>
              <a:ext cx="15875" cy="23813"/>
            </a:xfrm>
            <a:custGeom>
              <a:avLst/>
              <a:gdLst>
                <a:gd name="T0" fmla="*/ 14767 w 43"/>
                <a:gd name="T1" fmla="*/ 23447 h 65"/>
                <a:gd name="T2" fmla="*/ 0 w 43"/>
                <a:gd name="T3" fmla="*/ 0 h 65"/>
                <a:gd name="T4" fmla="*/ 0 w 43"/>
                <a:gd name="T5" fmla="*/ 7693 h 65"/>
                <a:gd name="T6" fmla="*/ 14767 w 43"/>
                <a:gd name="T7" fmla="*/ 23447 h 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65">
                  <a:moveTo>
                    <a:pt x="40" y="64"/>
                  </a:moveTo>
                  <a:cubicBezTo>
                    <a:pt x="42" y="27"/>
                    <a:pt x="21" y="11"/>
                    <a:pt x="0" y="0"/>
                  </a:cubicBezTo>
                  <a:lnTo>
                    <a:pt x="0" y="21"/>
                  </a:lnTo>
                  <a:cubicBezTo>
                    <a:pt x="16" y="29"/>
                    <a:pt x="32" y="43"/>
                    <a:pt x="40" y="6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394">
              <a:extLst>
                <a:ext uri="{FF2B5EF4-FFF2-40B4-BE49-F238E27FC236}">
                  <a16:creationId xmlns:a16="http://schemas.microsoft.com/office/drawing/2014/main" id="{E93C4C89-1AF7-4C5A-95C1-EE34D4B2F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1474" y="6334121"/>
              <a:ext cx="84137" cy="106363"/>
            </a:xfrm>
            <a:custGeom>
              <a:avLst/>
              <a:gdLst>
                <a:gd name="T0" fmla="*/ 52948 w 232"/>
                <a:gd name="T1" fmla="*/ 716 h 297"/>
                <a:gd name="T2" fmla="*/ 46058 w 232"/>
                <a:gd name="T3" fmla="*/ 0 h 297"/>
                <a:gd name="T4" fmla="*/ 46058 w 232"/>
                <a:gd name="T5" fmla="*/ 5372 h 297"/>
                <a:gd name="T6" fmla="*/ 46058 w 232"/>
                <a:gd name="T7" fmla="*/ 12176 h 297"/>
                <a:gd name="T8" fmla="*/ 50047 w 232"/>
                <a:gd name="T9" fmla="*/ 13251 h 297"/>
                <a:gd name="T10" fmla="*/ 67455 w 232"/>
                <a:gd name="T11" fmla="*/ 30082 h 297"/>
                <a:gd name="T12" fmla="*/ 45332 w 232"/>
                <a:gd name="T13" fmla="*/ 49063 h 297"/>
                <a:gd name="T14" fmla="*/ 41343 w 232"/>
                <a:gd name="T15" fmla="*/ 50137 h 297"/>
                <a:gd name="T16" fmla="*/ 29738 w 232"/>
                <a:gd name="T17" fmla="*/ 53002 h 297"/>
                <a:gd name="T18" fmla="*/ 26111 w 232"/>
                <a:gd name="T19" fmla="*/ 53719 h 297"/>
                <a:gd name="T20" fmla="*/ 0 w 232"/>
                <a:gd name="T21" fmla="*/ 80578 h 297"/>
                <a:gd name="T22" fmla="*/ 27199 w 232"/>
                <a:gd name="T23" fmla="*/ 106005 h 297"/>
                <a:gd name="T24" fmla="*/ 27199 w 232"/>
                <a:gd name="T25" fmla="*/ 91680 h 297"/>
                <a:gd name="T26" fmla="*/ 17408 w 232"/>
                <a:gd name="T27" fmla="*/ 80578 h 297"/>
                <a:gd name="T28" fmla="*/ 27199 w 232"/>
                <a:gd name="T29" fmla="*/ 69118 h 297"/>
                <a:gd name="T30" fmla="*/ 30826 w 232"/>
                <a:gd name="T31" fmla="*/ 67327 h 297"/>
                <a:gd name="T32" fmla="*/ 41343 w 232"/>
                <a:gd name="T33" fmla="*/ 64462 h 297"/>
                <a:gd name="T34" fmla="*/ 45332 w 232"/>
                <a:gd name="T35" fmla="*/ 63388 h 297"/>
                <a:gd name="T36" fmla="*/ 83774 w 232"/>
                <a:gd name="T37" fmla="*/ 30082 h 297"/>
                <a:gd name="T38" fmla="*/ 52948 w 232"/>
                <a:gd name="T39" fmla="*/ 716 h 2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32" h="297">
                  <a:moveTo>
                    <a:pt x="146" y="2"/>
                  </a:moveTo>
                  <a:cubicBezTo>
                    <a:pt x="141" y="2"/>
                    <a:pt x="135" y="0"/>
                    <a:pt x="127" y="0"/>
                  </a:cubicBezTo>
                  <a:lnTo>
                    <a:pt x="127" y="15"/>
                  </a:lnTo>
                  <a:lnTo>
                    <a:pt x="127" y="34"/>
                  </a:lnTo>
                  <a:cubicBezTo>
                    <a:pt x="133" y="34"/>
                    <a:pt x="138" y="34"/>
                    <a:pt x="138" y="37"/>
                  </a:cubicBezTo>
                  <a:cubicBezTo>
                    <a:pt x="172" y="45"/>
                    <a:pt x="186" y="63"/>
                    <a:pt x="186" y="84"/>
                  </a:cubicBezTo>
                  <a:cubicBezTo>
                    <a:pt x="186" y="116"/>
                    <a:pt x="157" y="127"/>
                    <a:pt x="125" y="137"/>
                  </a:cubicBezTo>
                  <a:cubicBezTo>
                    <a:pt x="122" y="137"/>
                    <a:pt x="117" y="140"/>
                    <a:pt x="114" y="140"/>
                  </a:cubicBezTo>
                  <a:lnTo>
                    <a:pt x="82" y="148"/>
                  </a:lnTo>
                  <a:cubicBezTo>
                    <a:pt x="80" y="148"/>
                    <a:pt x="75" y="150"/>
                    <a:pt x="72" y="150"/>
                  </a:cubicBezTo>
                  <a:cubicBezTo>
                    <a:pt x="35" y="161"/>
                    <a:pt x="0" y="180"/>
                    <a:pt x="0" y="225"/>
                  </a:cubicBezTo>
                  <a:cubicBezTo>
                    <a:pt x="0" y="270"/>
                    <a:pt x="37" y="286"/>
                    <a:pt x="75" y="296"/>
                  </a:cubicBezTo>
                  <a:lnTo>
                    <a:pt x="75" y="256"/>
                  </a:lnTo>
                  <a:cubicBezTo>
                    <a:pt x="59" y="248"/>
                    <a:pt x="48" y="240"/>
                    <a:pt x="48" y="225"/>
                  </a:cubicBezTo>
                  <a:cubicBezTo>
                    <a:pt x="48" y="209"/>
                    <a:pt x="59" y="201"/>
                    <a:pt x="75" y="193"/>
                  </a:cubicBezTo>
                  <a:cubicBezTo>
                    <a:pt x="77" y="190"/>
                    <a:pt x="82" y="190"/>
                    <a:pt x="85" y="188"/>
                  </a:cubicBezTo>
                  <a:cubicBezTo>
                    <a:pt x="93" y="185"/>
                    <a:pt x="104" y="182"/>
                    <a:pt x="114" y="180"/>
                  </a:cubicBezTo>
                  <a:cubicBezTo>
                    <a:pt x="117" y="180"/>
                    <a:pt x="122" y="177"/>
                    <a:pt x="125" y="177"/>
                  </a:cubicBezTo>
                  <a:cubicBezTo>
                    <a:pt x="175" y="166"/>
                    <a:pt x="231" y="150"/>
                    <a:pt x="231" y="84"/>
                  </a:cubicBezTo>
                  <a:cubicBezTo>
                    <a:pt x="231" y="52"/>
                    <a:pt x="207" y="15"/>
                    <a:pt x="146" y="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395">
              <a:extLst>
                <a:ext uri="{FF2B5EF4-FFF2-40B4-BE49-F238E27FC236}">
                  <a16:creationId xmlns:a16="http://schemas.microsoft.com/office/drawing/2014/main" id="{29DB4955-7D36-430A-8F8B-4690D7278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8936" y="6434134"/>
              <a:ext cx="47625" cy="57150"/>
            </a:xfrm>
            <a:custGeom>
              <a:avLst/>
              <a:gdLst>
                <a:gd name="T0" fmla="*/ 9816 w 131"/>
                <a:gd name="T1" fmla="*/ 56793 h 160"/>
                <a:gd name="T2" fmla="*/ 9816 w 131"/>
                <a:gd name="T3" fmla="*/ 45363 h 160"/>
                <a:gd name="T4" fmla="*/ 13451 w 131"/>
                <a:gd name="T5" fmla="*/ 41434 h 160"/>
                <a:gd name="T6" fmla="*/ 21086 w 131"/>
                <a:gd name="T7" fmla="*/ 38576 h 160"/>
                <a:gd name="T8" fmla="*/ 25085 w 131"/>
                <a:gd name="T9" fmla="*/ 37862 h 160"/>
                <a:gd name="T10" fmla="*/ 47261 w 131"/>
                <a:gd name="T11" fmla="*/ 20003 h 160"/>
                <a:gd name="T12" fmla="*/ 26176 w 131"/>
                <a:gd name="T13" fmla="*/ 0 h 160"/>
                <a:gd name="T14" fmla="*/ 26176 w 131"/>
                <a:gd name="T15" fmla="*/ 13216 h 160"/>
                <a:gd name="T16" fmla="*/ 33810 w 131"/>
                <a:gd name="T17" fmla="*/ 20717 h 160"/>
                <a:gd name="T18" fmla="*/ 26176 w 131"/>
                <a:gd name="T19" fmla="*/ 28218 h 160"/>
                <a:gd name="T20" fmla="*/ 22177 w 131"/>
                <a:gd name="T21" fmla="*/ 29289 h 160"/>
                <a:gd name="T22" fmla="*/ 13451 w 131"/>
                <a:gd name="T23" fmla="*/ 32147 h 160"/>
                <a:gd name="T24" fmla="*/ 9816 w 131"/>
                <a:gd name="T25" fmla="*/ 33933 h 160"/>
                <a:gd name="T26" fmla="*/ 0 w 131"/>
                <a:gd name="T27" fmla="*/ 44291 h 160"/>
                <a:gd name="T28" fmla="*/ 9816 w 131"/>
                <a:gd name="T29" fmla="*/ 56793 h 1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1" h="160">
                  <a:moveTo>
                    <a:pt x="27" y="159"/>
                  </a:moveTo>
                  <a:lnTo>
                    <a:pt x="27" y="127"/>
                  </a:lnTo>
                  <a:cubicBezTo>
                    <a:pt x="27" y="122"/>
                    <a:pt x="32" y="119"/>
                    <a:pt x="37" y="116"/>
                  </a:cubicBezTo>
                  <a:cubicBezTo>
                    <a:pt x="45" y="114"/>
                    <a:pt x="50" y="111"/>
                    <a:pt x="58" y="108"/>
                  </a:cubicBezTo>
                  <a:cubicBezTo>
                    <a:pt x="64" y="106"/>
                    <a:pt x="66" y="106"/>
                    <a:pt x="69" y="106"/>
                  </a:cubicBezTo>
                  <a:cubicBezTo>
                    <a:pt x="95" y="98"/>
                    <a:pt x="130" y="87"/>
                    <a:pt x="130" y="56"/>
                  </a:cubicBezTo>
                  <a:cubicBezTo>
                    <a:pt x="130" y="24"/>
                    <a:pt x="103" y="11"/>
                    <a:pt x="72" y="0"/>
                  </a:cubicBezTo>
                  <a:lnTo>
                    <a:pt x="72" y="37"/>
                  </a:lnTo>
                  <a:cubicBezTo>
                    <a:pt x="85" y="42"/>
                    <a:pt x="93" y="48"/>
                    <a:pt x="93" y="58"/>
                  </a:cubicBezTo>
                  <a:cubicBezTo>
                    <a:pt x="93" y="69"/>
                    <a:pt x="79" y="77"/>
                    <a:pt x="72" y="79"/>
                  </a:cubicBezTo>
                  <a:cubicBezTo>
                    <a:pt x="69" y="82"/>
                    <a:pt x="61" y="82"/>
                    <a:pt x="61" y="82"/>
                  </a:cubicBezTo>
                  <a:lnTo>
                    <a:pt x="37" y="90"/>
                  </a:lnTo>
                  <a:cubicBezTo>
                    <a:pt x="34" y="93"/>
                    <a:pt x="29" y="93"/>
                    <a:pt x="27" y="95"/>
                  </a:cubicBezTo>
                  <a:cubicBezTo>
                    <a:pt x="13" y="98"/>
                    <a:pt x="0" y="108"/>
                    <a:pt x="0" y="124"/>
                  </a:cubicBezTo>
                  <a:cubicBezTo>
                    <a:pt x="0" y="143"/>
                    <a:pt x="13" y="154"/>
                    <a:pt x="27" y="15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396">
              <a:extLst>
                <a:ext uri="{FF2B5EF4-FFF2-40B4-BE49-F238E27FC236}">
                  <a16:creationId xmlns:a16="http://schemas.microsoft.com/office/drawing/2014/main" id="{8DA1485A-4F6F-4BC1-A2CB-BDB5BB02C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4486" y="6335709"/>
              <a:ext cx="50800" cy="46037"/>
            </a:xfrm>
            <a:custGeom>
              <a:avLst/>
              <a:gdLst>
                <a:gd name="T0" fmla="*/ 37921 w 142"/>
                <a:gd name="T1" fmla="*/ 4676 h 128"/>
                <a:gd name="T2" fmla="*/ 21823 w 142"/>
                <a:gd name="T3" fmla="*/ 13308 h 128"/>
                <a:gd name="T4" fmla="*/ 16099 w 142"/>
                <a:gd name="T5" fmla="*/ 19782 h 128"/>
                <a:gd name="T6" fmla="*/ 12521 w 142"/>
                <a:gd name="T7" fmla="*/ 29492 h 128"/>
                <a:gd name="T8" fmla="*/ 10375 w 142"/>
                <a:gd name="T9" fmla="*/ 34168 h 128"/>
                <a:gd name="T10" fmla="*/ 8586 w 142"/>
                <a:gd name="T11" fmla="*/ 38124 h 128"/>
                <a:gd name="T12" fmla="*/ 3935 w 142"/>
                <a:gd name="T13" fmla="*/ 41002 h 128"/>
                <a:gd name="T14" fmla="*/ 6797 w 142"/>
                <a:gd name="T15" fmla="*/ 39923 h 128"/>
                <a:gd name="T16" fmla="*/ 4651 w 142"/>
                <a:gd name="T17" fmla="*/ 45677 h 128"/>
                <a:gd name="T18" fmla="*/ 11448 w 142"/>
                <a:gd name="T19" fmla="*/ 35247 h 128"/>
                <a:gd name="T20" fmla="*/ 20749 w 142"/>
                <a:gd name="T21" fmla="*/ 32370 h 128"/>
                <a:gd name="T22" fmla="*/ 37921 w 142"/>
                <a:gd name="T23" fmla="*/ 19782 h 128"/>
                <a:gd name="T24" fmla="*/ 48296 w 142"/>
                <a:gd name="T25" fmla="*/ 12229 h 128"/>
                <a:gd name="T26" fmla="*/ 50442 w 142"/>
                <a:gd name="T27" fmla="*/ 0 h 128"/>
                <a:gd name="T28" fmla="*/ 37921 w 142"/>
                <a:gd name="T29" fmla="*/ 4676 h 128"/>
                <a:gd name="T30" fmla="*/ 2504 w 142"/>
                <a:gd name="T31" fmla="*/ 41002 h 128"/>
                <a:gd name="T32" fmla="*/ 3935 w 142"/>
                <a:gd name="T33" fmla="*/ 41002 h 128"/>
                <a:gd name="T34" fmla="*/ 2504 w 142"/>
                <a:gd name="T35" fmla="*/ 41002 h 128"/>
                <a:gd name="T36" fmla="*/ 0 w 142"/>
                <a:gd name="T37" fmla="*/ 41002 h 128"/>
                <a:gd name="T38" fmla="*/ 2504 w 142"/>
                <a:gd name="T39" fmla="*/ 41002 h 128"/>
                <a:gd name="T40" fmla="*/ 0 w 142"/>
                <a:gd name="T41" fmla="*/ 41002 h 128"/>
                <a:gd name="T42" fmla="*/ 25758 w 142"/>
                <a:gd name="T43" fmla="*/ 21940 h 128"/>
                <a:gd name="T44" fmla="*/ 22896 w 142"/>
                <a:gd name="T45" fmla="*/ 22659 h 128"/>
                <a:gd name="T46" fmla="*/ 26473 w 142"/>
                <a:gd name="T47" fmla="*/ 16904 h 128"/>
                <a:gd name="T48" fmla="*/ 31482 w 142"/>
                <a:gd name="T49" fmla="*/ 16904 h 128"/>
                <a:gd name="T50" fmla="*/ 25758 w 142"/>
                <a:gd name="T51" fmla="*/ 21940 h 12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42" h="128">
                  <a:moveTo>
                    <a:pt x="106" y="13"/>
                  </a:moveTo>
                  <a:cubicBezTo>
                    <a:pt x="93" y="16"/>
                    <a:pt x="77" y="18"/>
                    <a:pt x="61" y="37"/>
                  </a:cubicBezTo>
                  <a:cubicBezTo>
                    <a:pt x="58" y="40"/>
                    <a:pt x="51" y="50"/>
                    <a:pt x="45" y="55"/>
                  </a:cubicBezTo>
                  <a:cubicBezTo>
                    <a:pt x="40" y="63"/>
                    <a:pt x="41" y="74"/>
                    <a:pt x="35" y="82"/>
                  </a:cubicBezTo>
                  <a:cubicBezTo>
                    <a:pt x="30" y="90"/>
                    <a:pt x="29" y="95"/>
                    <a:pt x="29" y="95"/>
                  </a:cubicBezTo>
                  <a:cubicBezTo>
                    <a:pt x="29" y="95"/>
                    <a:pt x="30" y="100"/>
                    <a:pt x="24" y="106"/>
                  </a:cubicBezTo>
                  <a:cubicBezTo>
                    <a:pt x="22" y="109"/>
                    <a:pt x="17" y="112"/>
                    <a:pt x="11" y="114"/>
                  </a:cubicBezTo>
                  <a:cubicBezTo>
                    <a:pt x="16" y="113"/>
                    <a:pt x="19" y="111"/>
                    <a:pt x="19" y="111"/>
                  </a:cubicBezTo>
                  <a:cubicBezTo>
                    <a:pt x="19" y="111"/>
                    <a:pt x="16" y="116"/>
                    <a:pt x="13" y="127"/>
                  </a:cubicBezTo>
                  <a:cubicBezTo>
                    <a:pt x="21" y="108"/>
                    <a:pt x="29" y="100"/>
                    <a:pt x="32" y="98"/>
                  </a:cubicBezTo>
                  <a:cubicBezTo>
                    <a:pt x="35" y="98"/>
                    <a:pt x="43" y="98"/>
                    <a:pt x="58" y="90"/>
                  </a:cubicBezTo>
                  <a:cubicBezTo>
                    <a:pt x="74" y="82"/>
                    <a:pt x="101" y="66"/>
                    <a:pt x="106" y="55"/>
                  </a:cubicBezTo>
                  <a:cubicBezTo>
                    <a:pt x="114" y="45"/>
                    <a:pt x="125" y="40"/>
                    <a:pt x="135" y="34"/>
                  </a:cubicBezTo>
                  <a:cubicBezTo>
                    <a:pt x="141" y="24"/>
                    <a:pt x="141" y="10"/>
                    <a:pt x="141" y="0"/>
                  </a:cubicBezTo>
                  <a:cubicBezTo>
                    <a:pt x="122" y="5"/>
                    <a:pt x="111" y="10"/>
                    <a:pt x="106" y="13"/>
                  </a:cubicBezTo>
                  <a:close/>
                  <a:moveTo>
                    <a:pt x="7" y="114"/>
                  </a:moveTo>
                  <a:cubicBezTo>
                    <a:pt x="8" y="114"/>
                    <a:pt x="10" y="114"/>
                    <a:pt x="11" y="114"/>
                  </a:cubicBezTo>
                  <a:cubicBezTo>
                    <a:pt x="10" y="114"/>
                    <a:pt x="8" y="114"/>
                    <a:pt x="7" y="114"/>
                  </a:cubicBezTo>
                  <a:close/>
                  <a:moveTo>
                    <a:pt x="0" y="114"/>
                  </a:moveTo>
                  <a:cubicBezTo>
                    <a:pt x="2" y="114"/>
                    <a:pt x="5" y="115"/>
                    <a:pt x="7" y="114"/>
                  </a:cubicBezTo>
                  <a:cubicBezTo>
                    <a:pt x="5" y="114"/>
                    <a:pt x="3" y="114"/>
                    <a:pt x="0" y="114"/>
                  </a:cubicBezTo>
                  <a:close/>
                  <a:moveTo>
                    <a:pt x="72" y="61"/>
                  </a:moveTo>
                  <a:lnTo>
                    <a:pt x="64" y="63"/>
                  </a:lnTo>
                  <a:lnTo>
                    <a:pt x="74" y="47"/>
                  </a:lnTo>
                  <a:lnTo>
                    <a:pt x="88" y="47"/>
                  </a:lnTo>
                  <a:lnTo>
                    <a:pt x="72" y="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397">
              <a:extLst>
                <a:ext uri="{FF2B5EF4-FFF2-40B4-BE49-F238E27FC236}">
                  <a16:creationId xmlns:a16="http://schemas.microsoft.com/office/drawing/2014/main" id="{DA0E21BA-DC42-4BB1-82E1-2297F7D2F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3224" y="6476996"/>
              <a:ext cx="7937" cy="65088"/>
            </a:xfrm>
            <a:custGeom>
              <a:avLst/>
              <a:gdLst>
                <a:gd name="T0" fmla="*/ 1804 w 22"/>
                <a:gd name="T1" fmla="*/ 1798 h 181"/>
                <a:gd name="T2" fmla="*/ 0 w 22"/>
                <a:gd name="T3" fmla="*/ 2877 h 181"/>
                <a:gd name="T4" fmla="*/ 722 w 22"/>
                <a:gd name="T5" fmla="*/ 54300 h 181"/>
                <a:gd name="T6" fmla="*/ 6494 w 22"/>
                <a:gd name="T7" fmla="*/ 54300 h 181"/>
                <a:gd name="T8" fmla="*/ 7576 w 22"/>
                <a:gd name="T9" fmla="*/ 0 h 181"/>
                <a:gd name="T10" fmla="*/ 4690 w 22"/>
                <a:gd name="T11" fmla="*/ 1079 h 181"/>
                <a:gd name="T12" fmla="*/ 1804 w 22"/>
                <a:gd name="T13" fmla="*/ 1798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181">
                  <a:moveTo>
                    <a:pt x="5" y="5"/>
                  </a:moveTo>
                  <a:cubicBezTo>
                    <a:pt x="2" y="5"/>
                    <a:pt x="0" y="8"/>
                    <a:pt x="0" y="8"/>
                  </a:cubicBezTo>
                  <a:cubicBezTo>
                    <a:pt x="0" y="8"/>
                    <a:pt x="2" y="148"/>
                    <a:pt x="2" y="151"/>
                  </a:cubicBezTo>
                  <a:cubicBezTo>
                    <a:pt x="2" y="180"/>
                    <a:pt x="18" y="180"/>
                    <a:pt x="18" y="151"/>
                  </a:cubicBezTo>
                  <a:cubicBezTo>
                    <a:pt x="18" y="148"/>
                    <a:pt x="21" y="0"/>
                    <a:pt x="21" y="0"/>
                  </a:cubicBezTo>
                  <a:cubicBezTo>
                    <a:pt x="21" y="0"/>
                    <a:pt x="16" y="3"/>
                    <a:pt x="13" y="3"/>
                  </a:cubicBezTo>
                  <a:cubicBezTo>
                    <a:pt x="10" y="3"/>
                    <a:pt x="8" y="5"/>
                    <a:pt x="5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398">
              <a:extLst>
                <a:ext uri="{FF2B5EF4-FFF2-40B4-BE49-F238E27FC236}">
                  <a16:creationId xmlns:a16="http://schemas.microsoft.com/office/drawing/2014/main" id="{44BB9431-3F2C-476F-B8D0-9F0E943A6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049" y="6403971"/>
              <a:ext cx="11112" cy="57150"/>
            </a:xfrm>
            <a:custGeom>
              <a:avLst/>
              <a:gdLst>
                <a:gd name="T0" fmla="*/ 6667 w 30"/>
                <a:gd name="T1" fmla="*/ 54650 h 160"/>
                <a:gd name="T2" fmla="*/ 9630 w 30"/>
                <a:gd name="T3" fmla="*/ 53935 h 160"/>
                <a:gd name="T4" fmla="*/ 10742 w 30"/>
                <a:gd name="T5" fmla="*/ 0 h 160"/>
                <a:gd name="T6" fmla="*/ 0 w 30"/>
                <a:gd name="T7" fmla="*/ 2858 h 160"/>
                <a:gd name="T8" fmla="*/ 1852 w 30"/>
                <a:gd name="T9" fmla="*/ 56793 h 160"/>
                <a:gd name="T10" fmla="*/ 6667 w 30"/>
                <a:gd name="T11" fmla="*/ 54650 h 1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160">
                  <a:moveTo>
                    <a:pt x="18" y="153"/>
                  </a:moveTo>
                  <a:cubicBezTo>
                    <a:pt x="21" y="153"/>
                    <a:pt x="24" y="151"/>
                    <a:pt x="26" y="151"/>
                  </a:cubicBezTo>
                  <a:cubicBezTo>
                    <a:pt x="26" y="143"/>
                    <a:pt x="29" y="21"/>
                    <a:pt x="29" y="0"/>
                  </a:cubicBezTo>
                  <a:cubicBezTo>
                    <a:pt x="18" y="2"/>
                    <a:pt x="8" y="5"/>
                    <a:pt x="0" y="8"/>
                  </a:cubicBezTo>
                  <a:cubicBezTo>
                    <a:pt x="2" y="24"/>
                    <a:pt x="5" y="145"/>
                    <a:pt x="5" y="159"/>
                  </a:cubicBezTo>
                  <a:cubicBezTo>
                    <a:pt x="10" y="156"/>
                    <a:pt x="16" y="156"/>
                    <a:pt x="18" y="15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399">
              <a:extLst>
                <a:ext uri="{FF2B5EF4-FFF2-40B4-BE49-F238E27FC236}">
                  <a16:creationId xmlns:a16="http://schemas.microsoft.com/office/drawing/2014/main" id="{E3E0946A-D56B-467F-AFB6-9D3A7F01F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2111" y="6292846"/>
              <a:ext cx="31750" cy="90488"/>
            </a:xfrm>
            <a:custGeom>
              <a:avLst/>
              <a:gdLst>
                <a:gd name="T0" fmla="*/ 7753 w 86"/>
                <a:gd name="T1" fmla="*/ 28594 h 250"/>
                <a:gd name="T2" fmla="*/ 9599 w 86"/>
                <a:gd name="T3" fmla="*/ 90126 h 250"/>
                <a:gd name="T4" fmla="*/ 16613 w 86"/>
                <a:gd name="T5" fmla="*/ 87954 h 250"/>
                <a:gd name="T6" fmla="*/ 21413 w 86"/>
                <a:gd name="T7" fmla="*/ 87230 h 250"/>
                <a:gd name="T8" fmla="*/ 22520 w 86"/>
                <a:gd name="T9" fmla="*/ 28594 h 250"/>
                <a:gd name="T10" fmla="*/ 15506 w 86"/>
                <a:gd name="T11" fmla="*/ 0 h 250"/>
                <a:gd name="T12" fmla="*/ 7753 w 86"/>
                <a:gd name="T13" fmla="*/ 28594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" h="250">
                  <a:moveTo>
                    <a:pt x="21" y="79"/>
                  </a:moveTo>
                  <a:cubicBezTo>
                    <a:pt x="21" y="79"/>
                    <a:pt x="24" y="217"/>
                    <a:pt x="26" y="249"/>
                  </a:cubicBezTo>
                  <a:cubicBezTo>
                    <a:pt x="32" y="246"/>
                    <a:pt x="40" y="246"/>
                    <a:pt x="45" y="243"/>
                  </a:cubicBezTo>
                  <a:cubicBezTo>
                    <a:pt x="50" y="243"/>
                    <a:pt x="53" y="241"/>
                    <a:pt x="58" y="241"/>
                  </a:cubicBezTo>
                  <a:cubicBezTo>
                    <a:pt x="58" y="212"/>
                    <a:pt x="61" y="79"/>
                    <a:pt x="61" y="79"/>
                  </a:cubicBezTo>
                  <a:cubicBezTo>
                    <a:pt x="64" y="61"/>
                    <a:pt x="85" y="0"/>
                    <a:pt x="42" y="0"/>
                  </a:cubicBezTo>
                  <a:cubicBezTo>
                    <a:pt x="0" y="0"/>
                    <a:pt x="19" y="61"/>
                    <a:pt x="21" y="7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400">
              <a:extLst>
                <a:ext uri="{FF2B5EF4-FFF2-40B4-BE49-F238E27FC236}">
                  <a16:creationId xmlns:a16="http://schemas.microsoft.com/office/drawing/2014/main" id="{19043A53-2932-404F-A925-81C30FAC1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249" y="6349996"/>
              <a:ext cx="55562" cy="82550"/>
            </a:xfrm>
            <a:custGeom>
              <a:avLst/>
              <a:gdLst>
                <a:gd name="T0" fmla="*/ 55204 w 155"/>
                <a:gd name="T1" fmla="*/ 41095 h 229"/>
                <a:gd name="T2" fmla="*/ 27602 w 155"/>
                <a:gd name="T3" fmla="*/ 82190 h 229"/>
                <a:gd name="T4" fmla="*/ 0 w 155"/>
                <a:gd name="T5" fmla="*/ 41095 h 229"/>
                <a:gd name="T6" fmla="*/ 27602 w 155"/>
                <a:gd name="T7" fmla="*/ 0 h 229"/>
                <a:gd name="T8" fmla="*/ 55204 w 155"/>
                <a:gd name="T9" fmla="*/ 41095 h 229"/>
                <a:gd name="T10" fmla="*/ 41940 w 155"/>
                <a:gd name="T11" fmla="*/ 41095 h 229"/>
                <a:gd name="T12" fmla="*/ 27602 w 155"/>
                <a:gd name="T13" fmla="*/ 11535 h 229"/>
                <a:gd name="T14" fmla="*/ 13622 w 155"/>
                <a:gd name="T15" fmla="*/ 41095 h 229"/>
                <a:gd name="T16" fmla="*/ 27602 w 155"/>
                <a:gd name="T17" fmla="*/ 70654 h 229"/>
                <a:gd name="T18" fmla="*/ 41940 w 155"/>
                <a:gd name="T19" fmla="*/ 41095 h 2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5" h="229">
                  <a:moveTo>
                    <a:pt x="154" y="114"/>
                  </a:moveTo>
                  <a:cubicBezTo>
                    <a:pt x="154" y="193"/>
                    <a:pt x="117" y="228"/>
                    <a:pt x="77" y="228"/>
                  </a:cubicBezTo>
                  <a:cubicBezTo>
                    <a:pt x="38" y="228"/>
                    <a:pt x="0" y="193"/>
                    <a:pt x="0" y="114"/>
                  </a:cubicBezTo>
                  <a:cubicBezTo>
                    <a:pt x="0" y="34"/>
                    <a:pt x="38" y="0"/>
                    <a:pt x="77" y="0"/>
                  </a:cubicBezTo>
                  <a:cubicBezTo>
                    <a:pt x="117" y="0"/>
                    <a:pt x="154" y="34"/>
                    <a:pt x="154" y="114"/>
                  </a:cubicBezTo>
                  <a:close/>
                  <a:moveTo>
                    <a:pt x="117" y="114"/>
                  </a:moveTo>
                  <a:cubicBezTo>
                    <a:pt x="117" y="53"/>
                    <a:pt x="98" y="32"/>
                    <a:pt x="77" y="32"/>
                  </a:cubicBezTo>
                  <a:cubicBezTo>
                    <a:pt x="53" y="32"/>
                    <a:pt x="38" y="53"/>
                    <a:pt x="38" y="114"/>
                  </a:cubicBezTo>
                  <a:cubicBezTo>
                    <a:pt x="38" y="172"/>
                    <a:pt x="56" y="196"/>
                    <a:pt x="77" y="196"/>
                  </a:cubicBezTo>
                  <a:cubicBezTo>
                    <a:pt x="101" y="196"/>
                    <a:pt x="117" y="175"/>
                    <a:pt x="117" y="1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Freeform 401">
              <a:extLst>
                <a:ext uri="{FF2B5EF4-FFF2-40B4-BE49-F238E27FC236}">
                  <a16:creationId xmlns:a16="http://schemas.microsoft.com/office/drawing/2014/main" id="{87954C74-6021-4B74-B0B5-E6701BBFE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336" y="6370634"/>
              <a:ext cx="26988" cy="58737"/>
            </a:xfrm>
            <a:custGeom>
              <a:avLst/>
              <a:gdLst>
                <a:gd name="T0" fmla="*/ 0 w 75"/>
                <a:gd name="T1" fmla="*/ 10323 h 165"/>
                <a:gd name="T2" fmla="*/ 0 w 75"/>
                <a:gd name="T3" fmla="*/ 1068 h 165"/>
                <a:gd name="T4" fmla="*/ 11155 w 75"/>
                <a:gd name="T5" fmla="*/ 1068 h 165"/>
                <a:gd name="T6" fmla="*/ 11155 w 75"/>
                <a:gd name="T7" fmla="*/ 11391 h 165"/>
                <a:gd name="T8" fmla="*/ 11155 w 75"/>
                <a:gd name="T9" fmla="*/ 11391 h 165"/>
                <a:gd name="T10" fmla="*/ 24469 w 75"/>
                <a:gd name="T11" fmla="*/ 0 h 165"/>
                <a:gd name="T12" fmla="*/ 26628 w 75"/>
                <a:gd name="T13" fmla="*/ 0 h 165"/>
                <a:gd name="T14" fmla="*/ 26628 w 75"/>
                <a:gd name="T15" fmla="*/ 13171 h 165"/>
                <a:gd name="T16" fmla="*/ 22670 w 75"/>
                <a:gd name="T17" fmla="*/ 12459 h 165"/>
                <a:gd name="T18" fmla="*/ 12235 w 75"/>
                <a:gd name="T19" fmla="*/ 26343 h 165"/>
                <a:gd name="T20" fmla="*/ 12235 w 75"/>
                <a:gd name="T21" fmla="*/ 58381 h 165"/>
                <a:gd name="T22" fmla="*/ 0 w 75"/>
                <a:gd name="T23" fmla="*/ 58381 h 165"/>
                <a:gd name="T24" fmla="*/ 0 w 75"/>
                <a:gd name="T25" fmla="*/ 10323 h 1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5" h="165">
                  <a:moveTo>
                    <a:pt x="0" y="29"/>
                  </a:moveTo>
                  <a:cubicBezTo>
                    <a:pt x="0" y="19"/>
                    <a:pt x="0" y="11"/>
                    <a:pt x="0" y="3"/>
                  </a:cubicBezTo>
                  <a:lnTo>
                    <a:pt x="31" y="3"/>
                  </a:lnTo>
                  <a:cubicBezTo>
                    <a:pt x="31" y="13"/>
                    <a:pt x="31" y="24"/>
                    <a:pt x="31" y="32"/>
                  </a:cubicBezTo>
                  <a:cubicBezTo>
                    <a:pt x="37" y="19"/>
                    <a:pt x="47" y="0"/>
                    <a:pt x="68" y="0"/>
                  </a:cubicBezTo>
                  <a:cubicBezTo>
                    <a:pt x="71" y="0"/>
                    <a:pt x="71" y="0"/>
                    <a:pt x="74" y="0"/>
                  </a:cubicBezTo>
                  <a:lnTo>
                    <a:pt x="74" y="37"/>
                  </a:lnTo>
                  <a:cubicBezTo>
                    <a:pt x="71" y="37"/>
                    <a:pt x="68" y="35"/>
                    <a:pt x="63" y="35"/>
                  </a:cubicBezTo>
                  <a:cubicBezTo>
                    <a:pt x="50" y="35"/>
                    <a:pt x="34" y="45"/>
                    <a:pt x="34" y="74"/>
                  </a:cubicBezTo>
                  <a:lnTo>
                    <a:pt x="34" y="164"/>
                  </a:lnTo>
                  <a:lnTo>
                    <a:pt x="0" y="164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402">
              <a:extLst>
                <a:ext uri="{FF2B5EF4-FFF2-40B4-BE49-F238E27FC236}">
                  <a16:creationId xmlns:a16="http://schemas.microsoft.com/office/drawing/2014/main" id="{1DDF5A98-DD6B-49B8-A1FC-D41C8C376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499" y="6369046"/>
              <a:ext cx="44450" cy="84138"/>
            </a:xfrm>
            <a:custGeom>
              <a:avLst/>
              <a:gdLst>
                <a:gd name="T0" fmla="*/ 2891 w 123"/>
                <a:gd name="T1" fmla="*/ 68317 h 234"/>
                <a:gd name="T2" fmla="*/ 18430 w 123"/>
                <a:gd name="T3" fmla="*/ 72992 h 234"/>
                <a:gd name="T4" fmla="*/ 31802 w 123"/>
                <a:gd name="T5" fmla="*/ 55013 h 234"/>
                <a:gd name="T6" fmla="*/ 31802 w 123"/>
                <a:gd name="T7" fmla="*/ 49260 h 234"/>
                <a:gd name="T8" fmla="*/ 18430 w 123"/>
                <a:gd name="T9" fmla="*/ 58969 h 234"/>
                <a:gd name="T10" fmla="*/ 0 w 123"/>
                <a:gd name="T11" fmla="*/ 30203 h 234"/>
                <a:gd name="T12" fmla="*/ 19153 w 123"/>
                <a:gd name="T13" fmla="*/ 0 h 234"/>
                <a:gd name="T14" fmla="*/ 32524 w 123"/>
                <a:gd name="T15" fmla="*/ 9349 h 234"/>
                <a:gd name="T16" fmla="*/ 32524 w 123"/>
                <a:gd name="T17" fmla="*/ 0 h 234"/>
                <a:gd name="T18" fmla="*/ 44089 w 123"/>
                <a:gd name="T19" fmla="*/ 0 h 234"/>
                <a:gd name="T20" fmla="*/ 44089 w 123"/>
                <a:gd name="T21" fmla="*/ 9349 h 234"/>
                <a:gd name="T22" fmla="*/ 44089 w 123"/>
                <a:gd name="T23" fmla="*/ 52137 h 234"/>
                <a:gd name="T24" fmla="*/ 20237 w 123"/>
                <a:gd name="T25" fmla="*/ 83778 h 234"/>
                <a:gd name="T26" fmla="*/ 2168 w 123"/>
                <a:gd name="T27" fmla="*/ 79823 h 234"/>
                <a:gd name="T28" fmla="*/ 2891 w 123"/>
                <a:gd name="T29" fmla="*/ 68317 h 234"/>
                <a:gd name="T30" fmla="*/ 32524 w 123"/>
                <a:gd name="T31" fmla="*/ 29484 h 234"/>
                <a:gd name="T32" fmla="*/ 22044 w 123"/>
                <a:gd name="T33" fmla="*/ 10427 h 234"/>
                <a:gd name="T34" fmla="*/ 12648 w 123"/>
                <a:gd name="T35" fmla="*/ 29484 h 234"/>
                <a:gd name="T36" fmla="*/ 21322 w 123"/>
                <a:gd name="T37" fmla="*/ 49260 h 234"/>
                <a:gd name="T38" fmla="*/ 32524 w 123"/>
                <a:gd name="T39" fmla="*/ 29484 h 2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3" h="234">
                  <a:moveTo>
                    <a:pt x="8" y="190"/>
                  </a:moveTo>
                  <a:cubicBezTo>
                    <a:pt x="16" y="195"/>
                    <a:pt x="32" y="203"/>
                    <a:pt x="51" y="203"/>
                  </a:cubicBezTo>
                  <a:cubicBezTo>
                    <a:pt x="82" y="203"/>
                    <a:pt x="88" y="177"/>
                    <a:pt x="88" y="153"/>
                  </a:cubicBezTo>
                  <a:lnTo>
                    <a:pt x="88" y="137"/>
                  </a:lnTo>
                  <a:cubicBezTo>
                    <a:pt x="82" y="150"/>
                    <a:pt x="72" y="164"/>
                    <a:pt x="51" y="164"/>
                  </a:cubicBezTo>
                  <a:cubicBezTo>
                    <a:pt x="29" y="164"/>
                    <a:pt x="0" y="148"/>
                    <a:pt x="0" y="84"/>
                  </a:cubicBezTo>
                  <a:cubicBezTo>
                    <a:pt x="0" y="39"/>
                    <a:pt x="14" y="0"/>
                    <a:pt x="53" y="0"/>
                  </a:cubicBezTo>
                  <a:cubicBezTo>
                    <a:pt x="74" y="0"/>
                    <a:pt x="85" y="13"/>
                    <a:pt x="90" y="26"/>
                  </a:cubicBezTo>
                  <a:lnTo>
                    <a:pt x="90" y="0"/>
                  </a:lnTo>
                  <a:lnTo>
                    <a:pt x="122" y="0"/>
                  </a:lnTo>
                  <a:lnTo>
                    <a:pt x="122" y="26"/>
                  </a:lnTo>
                  <a:lnTo>
                    <a:pt x="122" y="145"/>
                  </a:lnTo>
                  <a:cubicBezTo>
                    <a:pt x="122" y="195"/>
                    <a:pt x="109" y="233"/>
                    <a:pt x="56" y="233"/>
                  </a:cubicBezTo>
                  <a:cubicBezTo>
                    <a:pt x="32" y="233"/>
                    <a:pt x="14" y="227"/>
                    <a:pt x="6" y="222"/>
                  </a:cubicBezTo>
                  <a:lnTo>
                    <a:pt x="8" y="190"/>
                  </a:lnTo>
                  <a:close/>
                  <a:moveTo>
                    <a:pt x="90" y="82"/>
                  </a:moveTo>
                  <a:cubicBezTo>
                    <a:pt x="90" y="47"/>
                    <a:pt x="80" y="29"/>
                    <a:pt x="61" y="29"/>
                  </a:cubicBezTo>
                  <a:cubicBezTo>
                    <a:pt x="43" y="29"/>
                    <a:pt x="35" y="47"/>
                    <a:pt x="35" y="82"/>
                  </a:cubicBezTo>
                  <a:cubicBezTo>
                    <a:pt x="35" y="121"/>
                    <a:pt x="48" y="137"/>
                    <a:pt x="59" y="137"/>
                  </a:cubicBezTo>
                  <a:cubicBezTo>
                    <a:pt x="80" y="137"/>
                    <a:pt x="90" y="119"/>
                    <a:pt x="90" y="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403">
              <a:extLst>
                <a:ext uri="{FF2B5EF4-FFF2-40B4-BE49-F238E27FC236}">
                  <a16:creationId xmlns:a16="http://schemas.microsoft.com/office/drawing/2014/main" id="{2E807A14-1AFC-41A1-8920-CD55D4FF7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886" y="6369046"/>
              <a:ext cx="42863" cy="61913"/>
            </a:xfrm>
            <a:custGeom>
              <a:avLst/>
              <a:gdLst>
                <a:gd name="T0" fmla="*/ 4722 w 118"/>
                <a:gd name="T1" fmla="*/ 4735 h 170"/>
                <a:gd name="T2" fmla="*/ 21432 w 118"/>
                <a:gd name="T3" fmla="*/ 0 h 170"/>
                <a:gd name="T4" fmla="*/ 41410 w 118"/>
                <a:gd name="T5" fmla="*/ 24037 h 170"/>
                <a:gd name="T6" fmla="*/ 41410 w 118"/>
                <a:gd name="T7" fmla="*/ 49895 h 170"/>
                <a:gd name="T8" fmla="*/ 42500 w 118"/>
                <a:gd name="T9" fmla="*/ 60456 h 170"/>
                <a:gd name="T10" fmla="*/ 30876 w 118"/>
                <a:gd name="T11" fmla="*/ 60456 h 170"/>
                <a:gd name="T12" fmla="*/ 29786 w 118"/>
                <a:gd name="T13" fmla="*/ 52808 h 170"/>
                <a:gd name="T14" fmla="*/ 29786 w 118"/>
                <a:gd name="T15" fmla="*/ 52808 h 170"/>
                <a:gd name="T16" fmla="*/ 15620 w 118"/>
                <a:gd name="T17" fmla="*/ 61549 h 170"/>
                <a:gd name="T18" fmla="*/ 0 w 118"/>
                <a:gd name="T19" fmla="*/ 44067 h 170"/>
                <a:gd name="T20" fmla="*/ 27970 w 118"/>
                <a:gd name="T21" fmla="*/ 24037 h 170"/>
                <a:gd name="T22" fmla="*/ 30876 w 118"/>
                <a:gd name="T23" fmla="*/ 24037 h 170"/>
                <a:gd name="T24" fmla="*/ 30876 w 118"/>
                <a:gd name="T25" fmla="*/ 21852 h 170"/>
                <a:gd name="T26" fmla="*/ 21432 w 118"/>
                <a:gd name="T27" fmla="*/ 10562 h 170"/>
                <a:gd name="T28" fmla="*/ 6902 w 118"/>
                <a:gd name="T29" fmla="*/ 16389 h 170"/>
                <a:gd name="T30" fmla="*/ 4722 w 118"/>
                <a:gd name="T31" fmla="*/ 4735 h 170"/>
                <a:gd name="T32" fmla="*/ 29786 w 118"/>
                <a:gd name="T33" fmla="*/ 31685 h 170"/>
                <a:gd name="T34" fmla="*/ 29060 w 118"/>
                <a:gd name="T35" fmla="*/ 31685 h 170"/>
                <a:gd name="T36" fmla="*/ 11624 w 118"/>
                <a:gd name="T37" fmla="*/ 43339 h 170"/>
                <a:gd name="T38" fmla="*/ 19252 w 118"/>
                <a:gd name="T39" fmla="*/ 51716 h 170"/>
                <a:gd name="T40" fmla="*/ 29786 w 118"/>
                <a:gd name="T41" fmla="*/ 35327 h 170"/>
                <a:gd name="T42" fmla="*/ 29786 w 118"/>
                <a:gd name="T43" fmla="*/ 31685 h 1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8" h="170">
                  <a:moveTo>
                    <a:pt x="13" y="13"/>
                  </a:moveTo>
                  <a:cubicBezTo>
                    <a:pt x="24" y="7"/>
                    <a:pt x="37" y="0"/>
                    <a:pt x="59" y="0"/>
                  </a:cubicBezTo>
                  <a:cubicBezTo>
                    <a:pt x="104" y="0"/>
                    <a:pt x="114" y="23"/>
                    <a:pt x="114" y="66"/>
                  </a:cubicBezTo>
                  <a:lnTo>
                    <a:pt x="114" y="137"/>
                  </a:lnTo>
                  <a:cubicBezTo>
                    <a:pt x="114" y="148"/>
                    <a:pt x="114" y="158"/>
                    <a:pt x="117" y="166"/>
                  </a:cubicBezTo>
                  <a:lnTo>
                    <a:pt x="85" y="166"/>
                  </a:lnTo>
                  <a:cubicBezTo>
                    <a:pt x="82" y="161"/>
                    <a:pt x="82" y="153"/>
                    <a:pt x="82" y="145"/>
                  </a:cubicBezTo>
                  <a:cubicBezTo>
                    <a:pt x="74" y="158"/>
                    <a:pt x="65" y="169"/>
                    <a:pt x="43" y="169"/>
                  </a:cubicBezTo>
                  <a:cubicBezTo>
                    <a:pt x="22" y="169"/>
                    <a:pt x="0" y="150"/>
                    <a:pt x="0" y="121"/>
                  </a:cubicBezTo>
                  <a:cubicBezTo>
                    <a:pt x="0" y="76"/>
                    <a:pt x="32" y="66"/>
                    <a:pt x="77" y="66"/>
                  </a:cubicBezTo>
                  <a:lnTo>
                    <a:pt x="85" y="66"/>
                  </a:lnTo>
                  <a:lnTo>
                    <a:pt x="85" y="60"/>
                  </a:lnTo>
                  <a:cubicBezTo>
                    <a:pt x="85" y="45"/>
                    <a:pt x="78" y="29"/>
                    <a:pt x="59" y="29"/>
                  </a:cubicBezTo>
                  <a:cubicBezTo>
                    <a:pt x="41" y="29"/>
                    <a:pt x="27" y="39"/>
                    <a:pt x="19" y="45"/>
                  </a:cubicBezTo>
                  <a:lnTo>
                    <a:pt x="13" y="13"/>
                  </a:lnTo>
                  <a:close/>
                  <a:moveTo>
                    <a:pt x="82" y="87"/>
                  </a:moveTo>
                  <a:lnTo>
                    <a:pt x="80" y="87"/>
                  </a:lnTo>
                  <a:cubicBezTo>
                    <a:pt x="51" y="87"/>
                    <a:pt x="32" y="95"/>
                    <a:pt x="32" y="119"/>
                  </a:cubicBezTo>
                  <a:cubicBezTo>
                    <a:pt x="32" y="135"/>
                    <a:pt x="40" y="142"/>
                    <a:pt x="53" y="142"/>
                  </a:cubicBezTo>
                  <a:cubicBezTo>
                    <a:pt x="74" y="142"/>
                    <a:pt x="82" y="124"/>
                    <a:pt x="82" y="97"/>
                  </a:cubicBezTo>
                  <a:lnTo>
                    <a:pt x="82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Freeform 404">
              <a:extLst>
                <a:ext uri="{FF2B5EF4-FFF2-40B4-BE49-F238E27FC236}">
                  <a16:creationId xmlns:a16="http://schemas.microsoft.com/office/drawing/2014/main" id="{13B9C20A-32D1-4E6E-A438-53E189E65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1686" y="6370634"/>
              <a:ext cx="41275" cy="58737"/>
            </a:xfrm>
            <a:custGeom>
              <a:avLst/>
              <a:gdLst>
                <a:gd name="T0" fmla="*/ 0 w 115"/>
                <a:gd name="T1" fmla="*/ 10323 h 165"/>
                <a:gd name="T2" fmla="*/ 0 w 115"/>
                <a:gd name="T3" fmla="*/ 1068 h 165"/>
                <a:gd name="T4" fmla="*/ 11485 w 115"/>
                <a:gd name="T5" fmla="*/ 1068 h 165"/>
                <a:gd name="T6" fmla="*/ 11485 w 115"/>
                <a:gd name="T7" fmla="*/ 9612 h 165"/>
                <a:gd name="T8" fmla="*/ 11485 w 115"/>
                <a:gd name="T9" fmla="*/ 9612 h 165"/>
                <a:gd name="T10" fmla="*/ 11485 w 115"/>
                <a:gd name="T11" fmla="*/ 9612 h 165"/>
                <a:gd name="T12" fmla="*/ 25842 w 115"/>
                <a:gd name="T13" fmla="*/ 0 h 165"/>
                <a:gd name="T14" fmla="*/ 40916 w 115"/>
                <a:gd name="T15" fmla="*/ 21715 h 165"/>
                <a:gd name="T16" fmla="*/ 40916 w 115"/>
                <a:gd name="T17" fmla="*/ 58381 h 165"/>
                <a:gd name="T18" fmla="*/ 28713 w 115"/>
                <a:gd name="T19" fmla="*/ 58381 h 165"/>
                <a:gd name="T20" fmla="*/ 28713 w 115"/>
                <a:gd name="T21" fmla="*/ 23495 h 165"/>
                <a:gd name="T22" fmla="*/ 20817 w 115"/>
                <a:gd name="T23" fmla="*/ 11391 h 165"/>
                <a:gd name="T24" fmla="*/ 12562 w 115"/>
                <a:gd name="T25" fmla="*/ 24563 h 165"/>
                <a:gd name="T26" fmla="*/ 12562 w 115"/>
                <a:gd name="T27" fmla="*/ 58381 h 165"/>
                <a:gd name="T28" fmla="*/ 0 w 115"/>
                <a:gd name="T29" fmla="*/ 58381 h 165"/>
                <a:gd name="T30" fmla="*/ 0 w 115"/>
                <a:gd name="T31" fmla="*/ 10323 h 1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5" h="165">
                  <a:moveTo>
                    <a:pt x="0" y="29"/>
                  </a:moveTo>
                  <a:cubicBezTo>
                    <a:pt x="0" y="19"/>
                    <a:pt x="0" y="11"/>
                    <a:pt x="0" y="3"/>
                  </a:cubicBezTo>
                  <a:lnTo>
                    <a:pt x="32" y="3"/>
                  </a:lnTo>
                  <a:cubicBezTo>
                    <a:pt x="32" y="11"/>
                    <a:pt x="32" y="19"/>
                    <a:pt x="32" y="27"/>
                  </a:cubicBezTo>
                  <a:cubicBezTo>
                    <a:pt x="37" y="16"/>
                    <a:pt x="48" y="0"/>
                    <a:pt x="72" y="0"/>
                  </a:cubicBezTo>
                  <a:cubicBezTo>
                    <a:pt x="104" y="0"/>
                    <a:pt x="114" y="27"/>
                    <a:pt x="114" y="61"/>
                  </a:cubicBezTo>
                  <a:lnTo>
                    <a:pt x="114" y="164"/>
                  </a:lnTo>
                  <a:lnTo>
                    <a:pt x="80" y="164"/>
                  </a:lnTo>
                  <a:lnTo>
                    <a:pt x="80" y="66"/>
                  </a:lnTo>
                  <a:cubicBezTo>
                    <a:pt x="80" y="43"/>
                    <a:pt x="74" y="32"/>
                    <a:pt x="58" y="32"/>
                  </a:cubicBezTo>
                  <a:cubicBezTo>
                    <a:pt x="40" y="32"/>
                    <a:pt x="35" y="50"/>
                    <a:pt x="35" y="69"/>
                  </a:cubicBezTo>
                  <a:lnTo>
                    <a:pt x="35" y="164"/>
                  </a:lnTo>
                  <a:lnTo>
                    <a:pt x="0" y="164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405">
              <a:extLst>
                <a:ext uri="{FF2B5EF4-FFF2-40B4-BE49-F238E27FC236}">
                  <a16:creationId xmlns:a16="http://schemas.microsoft.com/office/drawing/2014/main" id="{4C48E90D-431D-4092-BE74-23A22B1CE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4074" y="6346821"/>
              <a:ext cx="14287" cy="82550"/>
            </a:xfrm>
            <a:custGeom>
              <a:avLst/>
              <a:gdLst>
                <a:gd name="T0" fmla="*/ 0 w 38"/>
                <a:gd name="T1" fmla="*/ 0 h 231"/>
                <a:gd name="T2" fmla="*/ 13911 w 38"/>
                <a:gd name="T3" fmla="*/ 0 h 231"/>
                <a:gd name="T4" fmla="*/ 13911 w 38"/>
                <a:gd name="T5" fmla="*/ 14294 h 231"/>
                <a:gd name="T6" fmla="*/ 0 w 38"/>
                <a:gd name="T7" fmla="*/ 14294 h 231"/>
                <a:gd name="T8" fmla="*/ 0 w 38"/>
                <a:gd name="T9" fmla="*/ 0 h 231"/>
                <a:gd name="T10" fmla="*/ 0 w 38"/>
                <a:gd name="T11" fmla="*/ 24658 h 231"/>
                <a:gd name="T12" fmla="*/ 13159 w 38"/>
                <a:gd name="T13" fmla="*/ 24658 h 231"/>
                <a:gd name="T14" fmla="*/ 13159 w 38"/>
                <a:gd name="T15" fmla="*/ 82193 h 231"/>
                <a:gd name="T16" fmla="*/ 0 w 38"/>
                <a:gd name="T17" fmla="*/ 82193 h 231"/>
                <a:gd name="T18" fmla="*/ 0 w 38"/>
                <a:gd name="T19" fmla="*/ 24658 h 2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231">
                  <a:moveTo>
                    <a:pt x="0" y="0"/>
                  </a:moveTo>
                  <a:lnTo>
                    <a:pt x="37" y="0"/>
                  </a:lnTo>
                  <a:lnTo>
                    <a:pt x="37" y="40"/>
                  </a:lnTo>
                  <a:lnTo>
                    <a:pt x="0" y="40"/>
                  </a:lnTo>
                  <a:lnTo>
                    <a:pt x="0" y="0"/>
                  </a:lnTo>
                  <a:close/>
                  <a:moveTo>
                    <a:pt x="0" y="69"/>
                  </a:moveTo>
                  <a:lnTo>
                    <a:pt x="35" y="69"/>
                  </a:lnTo>
                  <a:lnTo>
                    <a:pt x="35" y="230"/>
                  </a:lnTo>
                  <a:lnTo>
                    <a:pt x="0" y="23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406">
              <a:extLst>
                <a:ext uri="{FF2B5EF4-FFF2-40B4-BE49-F238E27FC236}">
                  <a16:creationId xmlns:a16="http://schemas.microsoft.com/office/drawing/2014/main" id="{F98985C6-2CD7-4E69-81F7-1DBCD80CF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299" y="6372221"/>
              <a:ext cx="34925" cy="58738"/>
            </a:xfrm>
            <a:custGeom>
              <a:avLst/>
              <a:gdLst>
                <a:gd name="T0" fmla="*/ 0 w 99"/>
                <a:gd name="T1" fmla="*/ 46048 h 162"/>
                <a:gd name="T2" fmla="*/ 21519 w 99"/>
                <a:gd name="T3" fmla="*/ 10515 h 162"/>
                <a:gd name="T4" fmla="*/ 1058 w 99"/>
                <a:gd name="T5" fmla="*/ 10515 h 162"/>
                <a:gd name="T6" fmla="*/ 1058 w 99"/>
                <a:gd name="T7" fmla="*/ 0 h 162"/>
                <a:gd name="T8" fmla="*/ 34572 w 99"/>
                <a:gd name="T9" fmla="*/ 0 h 162"/>
                <a:gd name="T10" fmla="*/ 34572 w 99"/>
                <a:gd name="T11" fmla="*/ 11603 h 162"/>
                <a:gd name="T12" fmla="*/ 13053 w 99"/>
                <a:gd name="T13" fmla="*/ 47861 h 162"/>
                <a:gd name="T14" fmla="*/ 34572 w 99"/>
                <a:gd name="T15" fmla="*/ 47861 h 162"/>
                <a:gd name="T16" fmla="*/ 34572 w 99"/>
                <a:gd name="T17" fmla="*/ 58375 h 162"/>
                <a:gd name="T18" fmla="*/ 0 w 99"/>
                <a:gd name="T19" fmla="*/ 58375 h 162"/>
                <a:gd name="T20" fmla="*/ 0 w 99"/>
                <a:gd name="T21" fmla="*/ 46048 h 1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9" h="162">
                  <a:moveTo>
                    <a:pt x="0" y="127"/>
                  </a:moveTo>
                  <a:lnTo>
                    <a:pt x="61" y="29"/>
                  </a:lnTo>
                  <a:lnTo>
                    <a:pt x="3" y="29"/>
                  </a:lnTo>
                  <a:lnTo>
                    <a:pt x="3" y="0"/>
                  </a:lnTo>
                  <a:lnTo>
                    <a:pt x="98" y="0"/>
                  </a:lnTo>
                  <a:lnTo>
                    <a:pt x="98" y="32"/>
                  </a:lnTo>
                  <a:lnTo>
                    <a:pt x="37" y="132"/>
                  </a:lnTo>
                  <a:lnTo>
                    <a:pt x="98" y="132"/>
                  </a:lnTo>
                  <a:lnTo>
                    <a:pt x="98" y="161"/>
                  </a:lnTo>
                  <a:lnTo>
                    <a:pt x="0" y="161"/>
                  </a:lnTo>
                  <a:lnTo>
                    <a:pt x="0" y="12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407">
              <a:extLst>
                <a:ext uri="{FF2B5EF4-FFF2-40B4-BE49-F238E27FC236}">
                  <a16:creationId xmlns:a16="http://schemas.microsoft.com/office/drawing/2014/main" id="{DE2A075C-088B-49F3-AD87-451E875AA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5986" y="6369046"/>
              <a:ext cx="42863" cy="61913"/>
            </a:xfrm>
            <a:custGeom>
              <a:avLst/>
              <a:gdLst>
                <a:gd name="T0" fmla="*/ 4722 w 118"/>
                <a:gd name="T1" fmla="*/ 4735 h 170"/>
                <a:gd name="T2" fmla="*/ 21068 w 118"/>
                <a:gd name="T3" fmla="*/ 0 h 170"/>
                <a:gd name="T4" fmla="*/ 41410 w 118"/>
                <a:gd name="T5" fmla="*/ 24037 h 170"/>
                <a:gd name="T6" fmla="*/ 41410 w 118"/>
                <a:gd name="T7" fmla="*/ 49895 h 170"/>
                <a:gd name="T8" fmla="*/ 42500 w 118"/>
                <a:gd name="T9" fmla="*/ 60456 h 170"/>
                <a:gd name="T10" fmla="*/ 30876 w 118"/>
                <a:gd name="T11" fmla="*/ 60456 h 170"/>
                <a:gd name="T12" fmla="*/ 29786 w 118"/>
                <a:gd name="T13" fmla="*/ 52808 h 170"/>
                <a:gd name="T14" fmla="*/ 29786 w 118"/>
                <a:gd name="T15" fmla="*/ 52808 h 170"/>
                <a:gd name="T16" fmla="*/ 15256 w 118"/>
                <a:gd name="T17" fmla="*/ 61549 h 170"/>
                <a:gd name="T18" fmla="*/ 0 w 118"/>
                <a:gd name="T19" fmla="*/ 44067 h 170"/>
                <a:gd name="T20" fmla="*/ 27970 w 118"/>
                <a:gd name="T21" fmla="*/ 24037 h 170"/>
                <a:gd name="T22" fmla="*/ 30876 w 118"/>
                <a:gd name="T23" fmla="*/ 24037 h 170"/>
                <a:gd name="T24" fmla="*/ 30876 w 118"/>
                <a:gd name="T25" fmla="*/ 21852 h 170"/>
                <a:gd name="T26" fmla="*/ 21068 w 118"/>
                <a:gd name="T27" fmla="*/ 10562 h 170"/>
                <a:gd name="T28" fmla="*/ 6902 w 118"/>
                <a:gd name="T29" fmla="*/ 16389 h 170"/>
                <a:gd name="T30" fmla="*/ 4722 w 118"/>
                <a:gd name="T31" fmla="*/ 4735 h 170"/>
                <a:gd name="T32" fmla="*/ 29786 w 118"/>
                <a:gd name="T33" fmla="*/ 31685 h 170"/>
                <a:gd name="T34" fmla="*/ 28696 w 118"/>
                <a:gd name="T35" fmla="*/ 31685 h 170"/>
                <a:gd name="T36" fmla="*/ 11624 w 118"/>
                <a:gd name="T37" fmla="*/ 43339 h 170"/>
                <a:gd name="T38" fmla="*/ 19252 w 118"/>
                <a:gd name="T39" fmla="*/ 51716 h 170"/>
                <a:gd name="T40" fmla="*/ 29786 w 118"/>
                <a:gd name="T41" fmla="*/ 35327 h 170"/>
                <a:gd name="T42" fmla="*/ 29786 w 118"/>
                <a:gd name="T43" fmla="*/ 31685 h 1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8" h="170">
                  <a:moveTo>
                    <a:pt x="13" y="13"/>
                  </a:moveTo>
                  <a:cubicBezTo>
                    <a:pt x="24" y="7"/>
                    <a:pt x="37" y="0"/>
                    <a:pt x="58" y="0"/>
                  </a:cubicBezTo>
                  <a:cubicBezTo>
                    <a:pt x="103" y="0"/>
                    <a:pt x="114" y="23"/>
                    <a:pt x="114" y="66"/>
                  </a:cubicBezTo>
                  <a:lnTo>
                    <a:pt x="114" y="137"/>
                  </a:lnTo>
                  <a:cubicBezTo>
                    <a:pt x="114" y="148"/>
                    <a:pt x="114" y="158"/>
                    <a:pt x="117" y="166"/>
                  </a:cubicBezTo>
                  <a:lnTo>
                    <a:pt x="85" y="166"/>
                  </a:lnTo>
                  <a:cubicBezTo>
                    <a:pt x="82" y="161"/>
                    <a:pt x="82" y="153"/>
                    <a:pt x="82" y="145"/>
                  </a:cubicBezTo>
                  <a:cubicBezTo>
                    <a:pt x="74" y="158"/>
                    <a:pt x="64" y="169"/>
                    <a:pt x="42" y="169"/>
                  </a:cubicBezTo>
                  <a:cubicBezTo>
                    <a:pt x="21" y="169"/>
                    <a:pt x="0" y="150"/>
                    <a:pt x="0" y="121"/>
                  </a:cubicBezTo>
                  <a:cubicBezTo>
                    <a:pt x="0" y="76"/>
                    <a:pt x="32" y="66"/>
                    <a:pt x="77" y="66"/>
                  </a:cubicBezTo>
                  <a:lnTo>
                    <a:pt x="85" y="66"/>
                  </a:lnTo>
                  <a:lnTo>
                    <a:pt x="85" y="60"/>
                  </a:lnTo>
                  <a:cubicBezTo>
                    <a:pt x="85" y="45"/>
                    <a:pt x="77" y="29"/>
                    <a:pt x="58" y="29"/>
                  </a:cubicBezTo>
                  <a:cubicBezTo>
                    <a:pt x="40" y="29"/>
                    <a:pt x="26" y="39"/>
                    <a:pt x="19" y="45"/>
                  </a:cubicBezTo>
                  <a:lnTo>
                    <a:pt x="13" y="13"/>
                  </a:lnTo>
                  <a:close/>
                  <a:moveTo>
                    <a:pt x="82" y="87"/>
                  </a:moveTo>
                  <a:lnTo>
                    <a:pt x="79" y="87"/>
                  </a:lnTo>
                  <a:cubicBezTo>
                    <a:pt x="50" y="87"/>
                    <a:pt x="32" y="95"/>
                    <a:pt x="32" y="119"/>
                  </a:cubicBezTo>
                  <a:cubicBezTo>
                    <a:pt x="32" y="135"/>
                    <a:pt x="40" y="142"/>
                    <a:pt x="53" y="142"/>
                  </a:cubicBezTo>
                  <a:cubicBezTo>
                    <a:pt x="74" y="142"/>
                    <a:pt x="82" y="124"/>
                    <a:pt x="82" y="97"/>
                  </a:cubicBezTo>
                  <a:lnTo>
                    <a:pt x="82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408">
              <a:extLst>
                <a:ext uri="{FF2B5EF4-FFF2-40B4-BE49-F238E27FC236}">
                  <a16:creationId xmlns:a16="http://schemas.microsoft.com/office/drawing/2014/main" id="{170BD70E-F13C-474C-A844-279F31047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3611" y="6369046"/>
              <a:ext cx="38100" cy="84138"/>
            </a:xfrm>
            <a:custGeom>
              <a:avLst/>
              <a:gdLst>
                <a:gd name="T0" fmla="*/ 37737 w 105"/>
                <a:gd name="T1" fmla="*/ 57890 h 234"/>
                <a:gd name="T2" fmla="*/ 25037 w 105"/>
                <a:gd name="T3" fmla="*/ 59688 h 234"/>
                <a:gd name="T4" fmla="*/ 24311 w 105"/>
                <a:gd name="T5" fmla="*/ 59688 h 234"/>
                <a:gd name="T6" fmla="*/ 22134 w 105"/>
                <a:gd name="T7" fmla="*/ 65441 h 234"/>
                <a:gd name="T8" fmla="*/ 26126 w 105"/>
                <a:gd name="T9" fmla="*/ 64722 h 234"/>
                <a:gd name="T10" fmla="*/ 34834 w 105"/>
                <a:gd name="T11" fmla="*/ 72992 h 234"/>
                <a:gd name="T12" fmla="*/ 23223 w 105"/>
                <a:gd name="T13" fmla="*/ 83778 h 234"/>
                <a:gd name="T14" fmla="*/ 12700 w 105"/>
                <a:gd name="T15" fmla="*/ 81621 h 234"/>
                <a:gd name="T16" fmla="*/ 14514 w 105"/>
                <a:gd name="T17" fmla="*/ 76947 h 234"/>
                <a:gd name="T18" fmla="*/ 21409 w 105"/>
                <a:gd name="T19" fmla="*/ 78745 h 234"/>
                <a:gd name="T20" fmla="*/ 27214 w 105"/>
                <a:gd name="T21" fmla="*/ 74070 h 234"/>
                <a:gd name="T22" fmla="*/ 22134 w 105"/>
                <a:gd name="T23" fmla="*/ 70115 h 234"/>
                <a:gd name="T24" fmla="*/ 18506 w 105"/>
                <a:gd name="T25" fmla="*/ 71194 h 234"/>
                <a:gd name="T26" fmla="*/ 16329 w 105"/>
                <a:gd name="T27" fmla="*/ 69396 h 234"/>
                <a:gd name="T28" fmla="*/ 19231 w 105"/>
                <a:gd name="T29" fmla="*/ 59688 h 234"/>
                <a:gd name="T30" fmla="*/ 0 w 105"/>
                <a:gd name="T31" fmla="*/ 30203 h 234"/>
                <a:gd name="T32" fmla="*/ 25037 w 105"/>
                <a:gd name="T33" fmla="*/ 0 h 234"/>
                <a:gd name="T34" fmla="*/ 35560 w 105"/>
                <a:gd name="T35" fmla="*/ 1798 h 234"/>
                <a:gd name="T36" fmla="*/ 34834 w 105"/>
                <a:gd name="T37" fmla="*/ 13304 h 234"/>
                <a:gd name="T38" fmla="*/ 26126 w 105"/>
                <a:gd name="T39" fmla="*/ 10427 h 234"/>
                <a:gd name="T40" fmla="*/ 12700 w 105"/>
                <a:gd name="T41" fmla="*/ 30203 h 234"/>
                <a:gd name="T42" fmla="*/ 27214 w 105"/>
                <a:gd name="T43" fmla="*/ 49260 h 234"/>
                <a:gd name="T44" fmla="*/ 35560 w 105"/>
                <a:gd name="T45" fmla="*/ 46384 h 234"/>
                <a:gd name="T46" fmla="*/ 37737 w 105"/>
                <a:gd name="T47" fmla="*/ 57890 h 2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5" h="234">
                  <a:moveTo>
                    <a:pt x="104" y="161"/>
                  </a:moveTo>
                  <a:cubicBezTo>
                    <a:pt x="96" y="164"/>
                    <a:pt x="82" y="166"/>
                    <a:pt x="69" y="166"/>
                  </a:cubicBezTo>
                  <a:lnTo>
                    <a:pt x="67" y="166"/>
                  </a:lnTo>
                  <a:lnTo>
                    <a:pt x="61" y="182"/>
                  </a:lnTo>
                  <a:cubicBezTo>
                    <a:pt x="64" y="182"/>
                    <a:pt x="67" y="180"/>
                    <a:pt x="72" y="180"/>
                  </a:cubicBezTo>
                  <a:cubicBezTo>
                    <a:pt x="88" y="180"/>
                    <a:pt x="96" y="190"/>
                    <a:pt x="96" y="203"/>
                  </a:cubicBezTo>
                  <a:cubicBezTo>
                    <a:pt x="96" y="222"/>
                    <a:pt x="77" y="233"/>
                    <a:pt x="64" y="233"/>
                  </a:cubicBezTo>
                  <a:cubicBezTo>
                    <a:pt x="53" y="233"/>
                    <a:pt x="40" y="230"/>
                    <a:pt x="35" y="227"/>
                  </a:cubicBezTo>
                  <a:lnTo>
                    <a:pt x="40" y="214"/>
                  </a:lnTo>
                  <a:cubicBezTo>
                    <a:pt x="45" y="217"/>
                    <a:pt x="51" y="219"/>
                    <a:pt x="59" y="219"/>
                  </a:cubicBezTo>
                  <a:cubicBezTo>
                    <a:pt x="69" y="219"/>
                    <a:pt x="75" y="214"/>
                    <a:pt x="75" y="206"/>
                  </a:cubicBezTo>
                  <a:cubicBezTo>
                    <a:pt x="75" y="198"/>
                    <a:pt x="69" y="195"/>
                    <a:pt x="61" y="195"/>
                  </a:cubicBezTo>
                  <a:cubicBezTo>
                    <a:pt x="56" y="195"/>
                    <a:pt x="53" y="195"/>
                    <a:pt x="51" y="198"/>
                  </a:cubicBezTo>
                  <a:lnTo>
                    <a:pt x="45" y="193"/>
                  </a:lnTo>
                  <a:lnTo>
                    <a:pt x="53" y="166"/>
                  </a:lnTo>
                  <a:cubicBezTo>
                    <a:pt x="16" y="158"/>
                    <a:pt x="0" y="124"/>
                    <a:pt x="0" y="84"/>
                  </a:cubicBezTo>
                  <a:cubicBezTo>
                    <a:pt x="0" y="39"/>
                    <a:pt x="22" y="0"/>
                    <a:pt x="69" y="0"/>
                  </a:cubicBezTo>
                  <a:cubicBezTo>
                    <a:pt x="80" y="0"/>
                    <a:pt x="93" y="2"/>
                    <a:pt x="98" y="5"/>
                  </a:cubicBezTo>
                  <a:lnTo>
                    <a:pt x="96" y="37"/>
                  </a:lnTo>
                  <a:cubicBezTo>
                    <a:pt x="90" y="34"/>
                    <a:pt x="80" y="29"/>
                    <a:pt x="72" y="29"/>
                  </a:cubicBezTo>
                  <a:cubicBezTo>
                    <a:pt x="45" y="29"/>
                    <a:pt x="35" y="47"/>
                    <a:pt x="35" y="84"/>
                  </a:cubicBezTo>
                  <a:cubicBezTo>
                    <a:pt x="35" y="113"/>
                    <a:pt x="48" y="137"/>
                    <a:pt x="75" y="137"/>
                  </a:cubicBezTo>
                  <a:cubicBezTo>
                    <a:pt x="82" y="137"/>
                    <a:pt x="96" y="132"/>
                    <a:pt x="98" y="129"/>
                  </a:cubicBezTo>
                  <a:lnTo>
                    <a:pt x="104" y="16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409">
              <a:extLst>
                <a:ext uri="{FF2B5EF4-FFF2-40B4-BE49-F238E27FC236}">
                  <a16:creationId xmlns:a16="http://schemas.microsoft.com/office/drawing/2014/main" id="{21C96F4F-3EE1-443E-B1EF-08B34EFA4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8061" y="6349996"/>
              <a:ext cx="42863" cy="80963"/>
            </a:xfrm>
            <a:custGeom>
              <a:avLst/>
              <a:gdLst>
                <a:gd name="T0" fmla="*/ 4763 w 117"/>
                <a:gd name="T1" fmla="*/ 24719 h 226"/>
                <a:gd name="T2" fmla="*/ 21248 w 117"/>
                <a:gd name="T3" fmla="*/ 20062 h 226"/>
                <a:gd name="T4" fmla="*/ 41398 w 117"/>
                <a:gd name="T5" fmla="*/ 43706 h 226"/>
                <a:gd name="T6" fmla="*/ 41398 w 117"/>
                <a:gd name="T7" fmla="*/ 69141 h 226"/>
                <a:gd name="T8" fmla="*/ 42497 w 117"/>
                <a:gd name="T9" fmla="*/ 79530 h 226"/>
                <a:gd name="T10" fmla="*/ 30773 w 117"/>
                <a:gd name="T11" fmla="*/ 79530 h 226"/>
                <a:gd name="T12" fmla="*/ 30041 w 117"/>
                <a:gd name="T13" fmla="*/ 72007 h 226"/>
                <a:gd name="T14" fmla="*/ 30041 w 117"/>
                <a:gd name="T15" fmla="*/ 72007 h 226"/>
                <a:gd name="T16" fmla="*/ 15387 w 117"/>
                <a:gd name="T17" fmla="*/ 80605 h 226"/>
                <a:gd name="T18" fmla="*/ 0 w 117"/>
                <a:gd name="T19" fmla="*/ 63409 h 226"/>
                <a:gd name="T20" fmla="*/ 27843 w 117"/>
                <a:gd name="T21" fmla="*/ 43706 h 226"/>
                <a:gd name="T22" fmla="*/ 30773 w 117"/>
                <a:gd name="T23" fmla="*/ 43706 h 226"/>
                <a:gd name="T24" fmla="*/ 30773 w 117"/>
                <a:gd name="T25" fmla="*/ 41556 h 226"/>
                <a:gd name="T26" fmla="*/ 21248 w 117"/>
                <a:gd name="T27" fmla="*/ 30451 h 226"/>
                <a:gd name="T28" fmla="*/ 6594 w 117"/>
                <a:gd name="T29" fmla="*/ 36183 h 226"/>
                <a:gd name="T30" fmla="*/ 4763 w 117"/>
                <a:gd name="T31" fmla="*/ 24719 h 226"/>
                <a:gd name="T32" fmla="*/ 6594 w 117"/>
                <a:gd name="T33" fmla="*/ 14330 h 226"/>
                <a:gd name="T34" fmla="*/ 16486 w 117"/>
                <a:gd name="T35" fmla="*/ 1075 h 226"/>
                <a:gd name="T36" fmla="*/ 27843 w 117"/>
                <a:gd name="T37" fmla="*/ 4657 h 226"/>
                <a:gd name="T38" fmla="*/ 30773 w 117"/>
                <a:gd name="T39" fmla="*/ 0 h 226"/>
                <a:gd name="T40" fmla="*/ 37734 w 117"/>
                <a:gd name="T41" fmla="*/ 0 h 226"/>
                <a:gd name="T42" fmla="*/ 27843 w 117"/>
                <a:gd name="T43" fmla="*/ 13255 h 226"/>
                <a:gd name="T44" fmla="*/ 16486 w 117"/>
                <a:gd name="T45" fmla="*/ 9314 h 226"/>
                <a:gd name="T46" fmla="*/ 12456 w 117"/>
                <a:gd name="T47" fmla="*/ 14330 h 226"/>
                <a:gd name="T48" fmla="*/ 6594 w 117"/>
                <a:gd name="T49" fmla="*/ 14330 h 226"/>
                <a:gd name="T50" fmla="*/ 30041 w 117"/>
                <a:gd name="T51" fmla="*/ 51229 h 226"/>
                <a:gd name="T52" fmla="*/ 28942 w 117"/>
                <a:gd name="T53" fmla="*/ 51229 h 226"/>
                <a:gd name="T54" fmla="*/ 11357 w 117"/>
                <a:gd name="T55" fmla="*/ 62693 h 226"/>
                <a:gd name="T56" fmla="*/ 19417 w 117"/>
                <a:gd name="T57" fmla="*/ 70932 h 226"/>
                <a:gd name="T58" fmla="*/ 30041 w 117"/>
                <a:gd name="T59" fmla="*/ 54811 h 226"/>
                <a:gd name="T60" fmla="*/ 30041 w 117"/>
                <a:gd name="T61" fmla="*/ 51229 h 22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7" h="226">
                  <a:moveTo>
                    <a:pt x="13" y="69"/>
                  </a:moveTo>
                  <a:cubicBezTo>
                    <a:pt x="23" y="63"/>
                    <a:pt x="37" y="56"/>
                    <a:pt x="58" y="56"/>
                  </a:cubicBezTo>
                  <a:cubicBezTo>
                    <a:pt x="103" y="56"/>
                    <a:pt x="113" y="79"/>
                    <a:pt x="113" y="122"/>
                  </a:cubicBezTo>
                  <a:lnTo>
                    <a:pt x="113" y="193"/>
                  </a:lnTo>
                  <a:cubicBezTo>
                    <a:pt x="113" y="204"/>
                    <a:pt x="113" y="214"/>
                    <a:pt x="116" y="222"/>
                  </a:cubicBezTo>
                  <a:lnTo>
                    <a:pt x="84" y="222"/>
                  </a:lnTo>
                  <a:cubicBezTo>
                    <a:pt x="82" y="217"/>
                    <a:pt x="82" y="209"/>
                    <a:pt x="82" y="201"/>
                  </a:cubicBezTo>
                  <a:cubicBezTo>
                    <a:pt x="74" y="214"/>
                    <a:pt x="63" y="225"/>
                    <a:pt x="42" y="225"/>
                  </a:cubicBezTo>
                  <a:cubicBezTo>
                    <a:pt x="21" y="225"/>
                    <a:pt x="0" y="206"/>
                    <a:pt x="0" y="177"/>
                  </a:cubicBezTo>
                  <a:cubicBezTo>
                    <a:pt x="0" y="132"/>
                    <a:pt x="31" y="122"/>
                    <a:pt x="76" y="122"/>
                  </a:cubicBezTo>
                  <a:lnTo>
                    <a:pt x="84" y="122"/>
                  </a:lnTo>
                  <a:lnTo>
                    <a:pt x="84" y="116"/>
                  </a:lnTo>
                  <a:cubicBezTo>
                    <a:pt x="84" y="101"/>
                    <a:pt x="77" y="85"/>
                    <a:pt x="58" y="85"/>
                  </a:cubicBezTo>
                  <a:cubicBezTo>
                    <a:pt x="40" y="85"/>
                    <a:pt x="26" y="95"/>
                    <a:pt x="18" y="101"/>
                  </a:cubicBezTo>
                  <a:lnTo>
                    <a:pt x="13" y="69"/>
                  </a:lnTo>
                  <a:close/>
                  <a:moveTo>
                    <a:pt x="18" y="40"/>
                  </a:moveTo>
                  <a:cubicBezTo>
                    <a:pt x="18" y="29"/>
                    <a:pt x="23" y="3"/>
                    <a:pt x="45" y="3"/>
                  </a:cubicBezTo>
                  <a:cubicBezTo>
                    <a:pt x="58" y="3"/>
                    <a:pt x="68" y="13"/>
                    <a:pt x="76" y="13"/>
                  </a:cubicBezTo>
                  <a:cubicBezTo>
                    <a:pt x="82" y="13"/>
                    <a:pt x="84" y="8"/>
                    <a:pt x="84" y="0"/>
                  </a:cubicBezTo>
                  <a:lnTo>
                    <a:pt x="103" y="0"/>
                  </a:lnTo>
                  <a:cubicBezTo>
                    <a:pt x="103" y="8"/>
                    <a:pt x="98" y="37"/>
                    <a:pt x="76" y="37"/>
                  </a:cubicBezTo>
                  <a:cubicBezTo>
                    <a:pt x="66" y="37"/>
                    <a:pt x="55" y="26"/>
                    <a:pt x="45" y="26"/>
                  </a:cubicBezTo>
                  <a:cubicBezTo>
                    <a:pt x="37" y="26"/>
                    <a:pt x="34" y="32"/>
                    <a:pt x="34" y="40"/>
                  </a:cubicBezTo>
                  <a:lnTo>
                    <a:pt x="18" y="40"/>
                  </a:lnTo>
                  <a:close/>
                  <a:moveTo>
                    <a:pt x="82" y="143"/>
                  </a:moveTo>
                  <a:lnTo>
                    <a:pt x="79" y="143"/>
                  </a:lnTo>
                  <a:cubicBezTo>
                    <a:pt x="50" y="143"/>
                    <a:pt x="31" y="151"/>
                    <a:pt x="31" y="175"/>
                  </a:cubicBezTo>
                  <a:cubicBezTo>
                    <a:pt x="31" y="191"/>
                    <a:pt x="39" y="198"/>
                    <a:pt x="53" y="198"/>
                  </a:cubicBezTo>
                  <a:cubicBezTo>
                    <a:pt x="74" y="198"/>
                    <a:pt x="82" y="180"/>
                    <a:pt x="82" y="153"/>
                  </a:cubicBezTo>
                  <a:lnTo>
                    <a:pt x="82" y="1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410">
              <a:extLst>
                <a:ext uri="{FF2B5EF4-FFF2-40B4-BE49-F238E27FC236}">
                  <a16:creationId xmlns:a16="http://schemas.microsoft.com/office/drawing/2014/main" id="{89C8298E-5D63-4AB6-B842-96CBF3CBC4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7274" y="6370634"/>
              <a:ext cx="47625" cy="61912"/>
            </a:xfrm>
            <a:custGeom>
              <a:avLst/>
              <a:gdLst>
                <a:gd name="T0" fmla="*/ 47261 w 131"/>
                <a:gd name="T1" fmla="*/ 30775 h 171"/>
                <a:gd name="T2" fmla="*/ 23994 w 131"/>
                <a:gd name="T3" fmla="*/ 61550 h 171"/>
                <a:gd name="T4" fmla="*/ 1091 w 131"/>
                <a:gd name="T5" fmla="*/ 30775 h 171"/>
                <a:gd name="T6" fmla="*/ 23994 w 131"/>
                <a:gd name="T7" fmla="*/ 0 h 171"/>
                <a:gd name="T8" fmla="*/ 47261 w 131"/>
                <a:gd name="T9" fmla="*/ 30775 h 171"/>
                <a:gd name="T10" fmla="*/ 33810 w 131"/>
                <a:gd name="T11" fmla="*/ 29689 h 171"/>
                <a:gd name="T12" fmla="*/ 23994 w 131"/>
                <a:gd name="T13" fmla="*/ 9776 h 171"/>
                <a:gd name="T14" fmla="*/ 14542 w 131"/>
                <a:gd name="T15" fmla="*/ 29689 h 171"/>
                <a:gd name="T16" fmla="*/ 23994 w 131"/>
                <a:gd name="T17" fmla="*/ 49964 h 171"/>
                <a:gd name="T18" fmla="*/ 33810 w 131"/>
                <a:gd name="T19" fmla="*/ 29689 h 1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1" h="171">
                  <a:moveTo>
                    <a:pt x="130" y="85"/>
                  </a:moveTo>
                  <a:cubicBezTo>
                    <a:pt x="130" y="154"/>
                    <a:pt x="96" y="170"/>
                    <a:pt x="66" y="170"/>
                  </a:cubicBezTo>
                  <a:cubicBezTo>
                    <a:pt x="37" y="170"/>
                    <a:pt x="3" y="154"/>
                    <a:pt x="3" y="85"/>
                  </a:cubicBezTo>
                  <a:cubicBezTo>
                    <a:pt x="0" y="16"/>
                    <a:pt x="35" y="0"/>
                    <a:pt x="66" y="0"/>
                  </a:cubicBezTo>
                  <a:cubicBezTo>
                    <a:pt x="96" y="0"/>
                    <a:pt x="130" y="19"/>
                    <a:pt x="130" y="85"/>
                  </a:cubicBezTo>
                  <a:close/>
                  <a:moveTo>
                    <a:pt x="93" y="82"/>
                  </a:moveTo>
                  <a:cubicBezTo>
                    <a:pt x="93" y="55"/>
                    <a:pt x="88" y="27"/>
                    <a:pt x="66" y="27"/>
                  </a:cubicBezTo>
                  <a:cubicBezTo>
                    <a:pt x="45" y="27"/>
                    <a:pt x="40" y="55"/>
                    <a:pt x="40" y="82"/>
                  </a:cubicBezTo>
                  <a:cubicBezTo>
                    <a:pt x="40" y="108"/>
                    <a:pt x="43" y="138"/>
                    <a:pt x="66" y="138"/>
                  </a:cubicBezTo>
                  <a:cubicBezTo>
                    <a:pt x="88" y="138"/>
                    <a:pt x="93" y="108"/>
                    <a:pt x="93" y="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Freeform 411">
              <a:extLst>
                <a:ext uri="{FF2B5EF4-FFF2-40B4-BE49-F238E27FC236}">
                  <a16:creationId xmlns:a16="http://schemas.microsoft.com/office/drawing/2014/main" id="{17CF8402-F211-4589-AE78-22DD33FC84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9599" y="6459534"/>
              <a:ext cx="68262" cy="79375"/>
            </a:xfrm>
            <a:custGeom>
              <a:avLst/>
              <a:gdLst>
                <a:gd name="T0" fmla="*/ 56704 w 189"/>
                <a:gd name="T1" fmla="*/ 13289 h 221"/>
                <a:gd name="T2" fmla="*/ 56704 w 189"/>
                <a:gd name="T3" fmla="*/ 13289 h 221"/>
                <a:gd name="T4" fmla="*/ 38285 w 189"/>
                <a:gd name="T5" fmla="*/ 79016 h 221"/>
                <a:gd name="T6" fmla="*/ 28894 w 189"/>
                <a:gd name="T7" fmla="*/ 79016 h 221"/>
                <a:gd name="T8" fmla="*/ 12641 w 189"/>
                <a:gd name="T9" fmla="*/ 13289 h 221"/>
                <a:gd name="T10" fmla="*/ 11558 w 189"/>
                <a:gd name="T11" fmla="*/ 13289 h 221"/>
                <a:gd name="T12" fmla="*/ 11558 w 189"/>
                <a:gd name="T13" fmla="*/ 79016 h 221"/>
                <a:gd name="T14" fmla="*/ 0 w 189"/>
                <a:gd name="T15" fmla="*/ 79016 h 221"/>
                <a:gd name="T16" fmla="*/ 0 w 189"/>
                <a:gd name="T17" fmla="*/ 0 h 221"/>
                <a:gd name="T18" fmla="*/ 19142 w 189"/>
                <a:gd name="T19" fmla="*/ 0 h 221"/>
                <a:gd name="T20" fmla="*/ 34673 w 189"/>
                <a:gd name="T21" fmla="*/ 59262 h 221"/>
                <a:gd name="T22" fmla="*/ 34673 w 189"/>
                <a:gd name="T23" fmla="*/ 59262 h 221"/>
                <a:gd name="T24" fmla="*/ 48759 w 189"/>
                <a:gd name="T25" fmla="*/ 0 h 221"/>
                <a:gd name="T26" fmla="*/ 67901 w 189"/>
                <a:gd name="T27" fmla="*/ 0 h 221"/>
                <a:gd name="T28" fmla="*/ 67901 w 189"/>
                <a:gd name="T29" fmla="*/ 79016 h 221"/>
                <a:gd name="T30" fmla="*/ 56704 w 189"/>
                <a:gd name="T31" fmla="*/ 79016 h 221"/>
                <a:gd name="T32" fmla="*/ 56704 w 189"/>
                <a:gd name="T33" fmla="*/ 13289 h 2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9" h="221">
                  <a:moveTo>
                    <a:pt x="157" y="37"/>
                  </a:moveTo>
                  <a:lnTo>
                    <a:pt x="157" y="37"/>
                  </a:lnTo>
                  <a:lnTo>
                    <a:pt x="106" y="220"/>
                  </a:lnTo>
                  <a:lnTo>
                    <a:pt x="80" y="220"/>
                  </a:lnTo>
                  <a:lnTo>
                    <a:pt x="35" y="37"/>
                  </a:lnTo>
                  <a:lnTo>
                    <a:pt x="32" y="37"/>
                  </a:lnTo>
                  <a:lnTo>
                    <a:pt x="32" y="220"/>
                  </a:lnTo>
                  <a:lnTo>
                    <a:pt x="0" y="220"/>
                  </a:lnTo>
                  <a:lnTo>
                    <a:pt x="0" y="0"/>
                  </a:lnTo>
                  <a:lnTo>
                    <a:pt x="53" y="0"/>
                  </a:lnTo>
                  <a:lnTo>
                    <a:pt x="96" y="165"/>
                  </a:lnTo>
                  <a:lnTo>
                    <a:pt x="135" y="0"/>
                  </a:lnTo>
                  <a:lnTo>
                    <a:pt x="188" y="0"/>
                  </a:lnTo>
                  <a:lnTo>
                    <a:pt x="188" y="220"/>
                  </a:lnTo>
                  <a:lnTo>
                    <a:pt x="157" y="220"/>
                  </a:lnTo>
                  <a:lnTo>
                    <a:pt x="157" y="3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412">
              <a:extLst>
                <a:ext uri="{FF2B5EF4-FFF2-40B4-BE49-F238E27FC236}">
                  <a16:creationId xmlns:a16="http://schemas.microsoft.com/office/drawing/2014/main" id="{3F930265-DA66-4972-95AF-86E35D965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386" y="6480171"/>
              <a:ext cx="41275" cy="58738"/>
            </a:xfrm>
            <a:custGeom>
              <a:avLst/>
              <a:gdLst>
                <a:gd name="T0" fmla="*/ 40916 w 115"/>
                <a:gd name="T1" fmla="*/ 48058 h 165"/>
                <a:gd name="T2" fmla="*/ 40916 w 115"/>
                <a:gd name="T3" fmla="*/ 57314 h 165"/>
                <a:gd name="T4" fmla="*/ 29790 w 115"/>
                <a:gd name="T5" fmla="*/ 57314 h 165"/>
                <a:gd name="T6" fmla="*/ 29790 w 115"/>
                <a:gd name="T7" fmla="*/ 48770 h 165"/>
                <a:gd name="T8" fmla="*/ 29790 w 115"/>
                <a:gd name="T9" fmla="*/ 48770 h 165"/>
                <a:gd name="T10" fmla="*/ 29790 w 115"/>
                <a:gd name="T11" fmla="*/ 48770 h 165"/>
                <a:gd name="T12" fmla="*/ 15433 w 115"/>
                <a:gd name="T13" fmla="*/ 58382 h 165"/>
                <a:gd name="T14" fmla="*/ 0 w 115"/>
                <a:gd name="T15" fmla="*/ 36667 h 165"/>
                <a:gd name="T16" fmla="*/ 0 w 115"/>
                <a:gd name="T17" fmla="*/ 0 h 165"/>
                <a:gd name="T18" fmla="*/ 12562 w 115"/>
                <a:gd name="T19" fmla="*/ 0 h 165"/>
                <a:gd name="T20" fmla="*/ 12562 w 115"/>
                <a:gd name="T21" fmla="*/ 34887 h 165"/>
                <a:gd name="T22" fmla="*/ 20099 w 115"/>
                <a:gd name="T23" fmla="*/ 46990 h 165"/>
                <a:gd name="T24" fmla="*/ 28713 w 115"/>
                <a:gd name="T25" fmla="*/ 32751 h 165"/>
                <a:gd name="T26" fmla="*/ 28713 w 115"/>
                <a:gd name="T27" fmla="*/ 0 h 165"/>
                <a:gd name="T28" fmla="*/ 40916 w 115"/>
                <a:gd name="T29" fmla="*/ 0 h 165"/>
                <a:gd name="T30" fmla="*/ 40916 w 115"/>
                <a:gd name="T31" fmla="*/ 48058 h 1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5" h="165">
                  <a:moveTo>
                    <a:pt x="114" y="135"/>
                  </a:moveTo>
                  <a:cubicBezTo>
                    <a:pt x="114" y="145"/>
                    <a:pt x="114" y="153"/>
                    <a:pt x="114" y="161"/>
                  </a:cubicBezTo>
                  <a:lnTo>
                    <a:pt x="83" y="161"/>
                  </a:lnTo>
                  <a:cubicBezTo>
                    <a:pt x="83" y="153"/>
                    <a:pt x="83" y="145"/>
                    <a:pt x="83" y="137"/>
                  </a:cubicBezTo>
                  <a:cubicBezTo>
                    <a:pt x="75" y="151"/>
                    <a:pt x="67" y="164"/>
                    <a:pt x="43" y="164"/>
                  </a:cubicBezTo>
                  <a:cubicBezTo>
                    <a:pt x="11" y="164"/>
                    <a:pt x="0" y="137"/>
                    <a:pt x="0" y="103"/>
                  </a:cubicBezTo>
                  <a:lnTo>
                    <a:pt x="0" y="0"/>
                  </a:lnTo>
                  <a:lnTo>
                    <a:pt x="35" y="0"/>
                  </a:lnTo>
                  <a:lnTo>
                    <a:pt x="35" y="98"/>
                  </a:lnTo>
                  <a:cubicBezTo>
                    <a:pt x="35" y="121"/>
                    <a:pt x="40" y="132"/>
                    <a:pt x="56" y="132"/>
                  </a:cubicBezTo>
                  <a:cubicBezTo>
                    <a:pt x="75" y="132"/>
                    <a:pt x="80" y="114"/>
                    <a:pt x="80" y="92"/>
                  </a:cubicBezTo>
                  <a:lnTo>
                    <a:pt x="80" y="0"/>
                  </a:lnTo>
                  <a:lnTo>
                    <a:pt x="114" y="0"/>
                  </a:lnTo>
                  <a:lnTo>
                    <a:pt x="114" y="13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413">
              <a:extLst>
                <a:ext uri="{FF2B5EF4-FFF2-40B4-BE49-F238E27FC236}">
                  <a16:creationId xmlns:a16="http://schemas.microsoft.com/office/drawing/2014/main" id="{0AA0AD86-3066-4F87-864C-366A39A44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9774" y="6478584"/>
              <a:ext cx="41275" cy="58737"/>
            </a:xfrm>
            <a:custGeom>
              <a:avLst/>
              <a:gdLst>
                <a:gd name="T0" fmla="*/ 0 w 115"/>
                <a:gd name="T1" fmla="*/ 10323 h 165"/>
                <a:gd name="T2" fmla="*/ 0 w 115"/>
                <a:gd name="T3" fmla="*/ 1068 h 165"/>
                <a:gd name="T4" fmla="*/ 11485 w 115"/>
                <a:gd name="T5" fmla="*/ 1068 h 165"/>
                <a:gd name="T6" fmla="*/ 11485 w 115"/>
                <a:gd name="T7" fmla="*/ 9612 h 165"/>
                <a:gd name="T8" fmla="*/ 11485 w 115"/>
                <a:gd name="T9" fmla="*/ 9612 h 165"/>
                <a:gd name="T10" fmla="*/ 11485 w 115"/>
                <a:gd name="T11" fmla="*/ 9612 h 165"/>
                <a:gd name="T12" fmla="*/ 25842 w 115"/>
                <a:gd name="T13" fmla="*/ 0 h 165"/>
                <a:gd name="T14" fmla="*/ 40916 w 115"/>
                <a:gd name="T15" fmla="*/ 21715 h 165"/>
                <a:gd name="T16" fmla="*/ 40916 w 115"/>
                <a:gd name="T17" fmla="*/ 58381 h 165"/>
                <a:gd name="T18" fmla="*/ 28713 w 115"/>
                <a:gd name="T19" fmla="*/ 58381 h 165"/>
                <a:gd name="T20" fmla="*/ 28713 w 115"/>
                <a:gd name="T21" fmla="*/ 23495 h 165"/>
                <a:gd name="T22" fmla="*/ 21176 w 115"/>
                <a:gd name="T23" fmla="*/ 11391 h 165"/>
                <a:gd name="T24" fmla="*/ 12562 w 115"/>
                <a:gd name="T25" fmla="*/ 24563 h 165"/>
                <a:gd name="T26" fmla="*/ 12562 w 115"/>
                <a:gd name="T27" fmla="*/ 58381 h 165"/>
                <a:gd name="T28" fmla="*/ 0 w 115"/>
                <a:gd name="T29" fmla="*/ 58381 h 165"/>
                <a:gd name="T30" fmla="*/ 0 w 115"/>
                <a:gd name="T31" fmla="*/ 10323 h 1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5" h="165">
                  <a:moveTo>
                    <a:pt x="0" y="29"/>
                  </a:moveTo>
                  <a:cubicBezTo>
                    <a:pt x="0" y="19"/>
                    <a:pt x="0" y="11"/>
                    <a:pt x="0" y="3"/>
                  </a:cubicBezTo>
                  <a:lnTo>
                    <a:pt x="32" y="3"/>
                  </a:lnTo>
                  <a:cubicBezTo>
                    <a:pt x="32" y="11"/>
                    <a:pt x="32" y="19"/>
                    <a:pt x="32" y="27"/>
                  </a:cubicBezTo>
                  <a:cubicBezTo>
                    <a:pt x="38" y="16"/>
                    <a:pt x="48" y="0"/>
                    <a:pt x="72" y="0"/>
                  </a:cubicBezTo>
                  <a:cubicBezTo>
                    <a:pt x="104" y="0"/>
                    <a:pt x="114" y="27"/>
                    <a:pt x="114" y="61"/>
                  </a:cubicBezTo>
                  <a:lnTo>
                    <a:pt x="114" y="164"/>
                  </a:lnTo>
                  <a:lnTo>
                    <a:pt x="80" y="164"/>
                  </a:lnTo>
                  <a:lnTo>
                    <a:pt x="80" y="66"/>
                  </a:lnTo>
                  <a:cubicBezTo>
                    <a:pt x="80" y="42"/>
                    <a:pt x="75" y="32"/>
                    <a:pt x="59" y="32"/>
                  </a:cubicBezTo>
                  <a:cubicBezTo>
                    <a:pt x="40" y="32"/>
                    <a:pt x="35" y="50"/>
                    <a:pt x="35" y="69"/>
                  </a:cubicBezTo>
                  <a:lnTo>
                    <a:pt x="35" y="164"/>
                  </a:lnTo>
                  <a:lnTo>
                    <a:pt x="0" y="164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414">
              <a:extLst>
                <a:ext uri="{FF2B5EF4-FFF2-40B4-BE49-F238E27FC236}">
                  <a16:creationId xmlns:a16="http://schemas.microsoft.com/office/drawing/2014/main" id="{20513152-FE3F-40F5-AA4F-51B2B7924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0574" y="6453184"/>
              <a:ext cx="44450" cy="85725"/>
            </a:xfrm>
            <a:custGeom>
              <a:avLst/>
              <a:gdLst>
                <a:gd name="T0" fmla="*/ 44089 w 123"/>
                <a:gd name="T1" fmla="*/ 1076 h 239"/>
                <a:gd name="T2" fmla="*/ 44089 w 123"/>
                <a:gd name="T3" fmla="*/ 76041 h 239"/>
                <a:gd name="T4" fmla="*/ 44089 w 123"/>
                <a:gd name="T5" fmla="*/ 85366 h 239"/>
                <a:gd name="T6" fmla="*/ 32524 w 123"/>
                <a:gd name="T7" fmla="*/ 85366 h 239"/>
                <a:gd name="T8" fmla="*/ 32524 w 123"/>
                <a:gd name="T9" fmla="*/ 76041 h 239"/>
                <a:gd name="T10" fmla="*/ 18069 w 123"/>
                <a:gd name="T11" fmla="*/ 85366 h 239"/>
                <a:gd name="T12" fmla="*/ 0 w 123"/>
                <a:gd name="T13" fmla="*/ 55954 h 239"/>
                <a:gd name="T14" fmla="*/ 18069 w 123"/>
                <a:gd name="T15" fmla="*/ 25466 h 239"/>
                <a:gd name="T16" fmla="*/ 31440 w 123"/>
                <a:gd name="T17" fmla="*/ 35151 h 239"/>
                <a:gd name="T18" fmla="*/ 31440 w 123"/>
                <a:gd name="T19" fmla="*/ 0 h 239"/>
                <a:gd name="T20" fmla="*/ 44089 w 123"/>
                <a:gd name="T21" fmla="*/ 1076 h 239"/>
                <a:gd name="T22" fmla="*/ 30717 w 123"/>
                <a:gd name="T23" fmla="*/ 55954 h 239"/>
                <a:gd name="T24" fmla="*/ 20960 w 123"/>
                <a:gd name="T25" fmla="*/ 36227 h 239"/>
                <a:gd name="T26" fmla="*/ 11564 w 123"/>
                <a:gd name="T27" fmla="*/ 54878 h 239"/>
                <a:gd name="T28" fmla="*/ 20960 w 123"/>
                <a:gd name="T29" fmla="*/ 76041 h 239"/>
                <a:gd name="T30" fmla="*/ 30717 w 123"/>
                <a:gd name="T31" fmla="*/ 55954 h 2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3" h="239">
                  <a:moveTo>
                    <a:pt x="122" y="3"/>
                  </a:moveTo>
                  <a:lnTo>
                    <a:pt x="122" y="212"/>
                  </a:lnTo>
                  <a:lnTo>
                    <a:pt x="122" y="238"/>
                  </a:lnTo>
                  <a:lnTo>
                    <a:pt x="90" y="238"/>
                  </a:lnTo>
                  <a:lnTo>
                    <a:pt x="90" y="212"/>
                  </a:lnTo>
                  <a:cubicBezTo>
                    <a:pt x="85" y="225"/>
                    <a:pt x="74" y="238"/>
                    <a:pt x="50" y="238"/>
                  </a:cubicBezTo>
                  <a:cubicBezTo>
                    <a:pt x="13" y="238"/>
                    <a:pt x="0" y="201"/>
                    <a:pt x="0" y="156"/>
                  </a:cubicBezTo>
                  <a:cubicBezTo>
                    <a:pt x="0" y="103"/>
                    <a:pt x="18" y="71"/>
                    <a:pt x="50" y="71"/>
                  </a:cubicBezTo>
                  <a:cubicBezTo>
                    <a:pt x="71" y="71"/>
                    <a:pt x="82" y="85"/>
                    <a:pt x="87" y="98"/>
                  </a:cubicBezTo>
                  <a:lnTo>
                    <a:pt x="87" y="0"/>
                  </a:lnTo>
                  <a:lnTo>
                    <a:pt x="122" y="3"/>
                  </a:lnTo>
                  <a:close/>
                  <a:moveTo>
                    <a:pt x="85" y="156"/>
                  </a:moveTo>
                  <a:cubicBezTo>
                    <a:pt x="85" y="124"/>
                    <a:pt x="77" y="101"/>
                    <a:pt x="58" y="101"/>
                  </a:cubicBezTo>
                  <a:cubicBezTo>
                    <a:pt x="40" y="101"/>
                    <a:pt x="32" y="122"/>
                    <a:pt x="32" y="153"/>
                  </a:cubicBezTo>
                  <a:cubicBezTo>
                    <a:pt x="34" y="193"/>
                    <a:pt x="40" y="212"/>
                    <a:pt x="58" y="212"/>
                  </a:cubicBezTo>
                  <a:cubicBezTo>
                    <a:pt x="79" y="212"/>
                    <a:pt x="85" y="188"/>
                    <a:pt x="85" y="1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415">
              <a:extLst>
                <a:ext uri="{FF2B5EF4-FFF2-40B4-BE49-F238E27FC236}">
                  <a16:creationId xmlns:a16="http://schemas.microsoft.com/office/drawing/2014/main" id="{53F2D38A-417A-4CD2-9B0E-E88337BFB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2961" y="6454771"/>
              <a:ext cx="14288" cy="82550"/>
            </a:xfrm>
            <a:custGeom>
              <a:avLst/>
              <a:gdLst>
                <a:gd name="T0" fmla="*/ 0 w 38"/>
                <a:gd name="T1" fmla="*/ 0 h 231"/>
                <a:gd name="T2" fmla="*/ 13912 w 38"/>
                <a:gd name="T3" fmla="*/ 0 h 231"/>
                <a:gd name="T4" fmla="*/ 13912 w 38"/>
                <a:gd name="T5" fmla="*/ 13222 h 231"/>
                <a:gd name="T6" fmla="*/ 0 w 38"/>
                <a:gd name="T7" fmla="*/ 13222 h 231"/>
                <a:gd name="T8" fmla="*/ 0 w 38"/>
                <a:gd name="T9" fmla="*/ 0 h 231"/>
                <a:gd name="T10" fmla="*/ 1128 w 38"/>
                <a:gd name="T11" fmla="*/ 24658 h 231"/>
                <a:gd name="T12" fmla="*/ 13912 w 38"/>
                <a:gd name="T13" fmla="*/ 24658 h 231"/>
                <a:gd name="T14" fmla="*/ 13912 w 38"/>
                <a:gd name="T15" fmla="*/ 82193 h 231"/>
                <a:gd name="T16" fmla="*/ 1128 w 38"/>
                <a:gd name="T17" fmla="*/ 82193 h 231"/>
                <a:gd name="T18" fmla="*/ 1128 w 38"/>
                <a:gd name="T19" fmla="*/ 24658 h 2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231">
                  <a:moveTo>
                    <a:pt x="0" y="0"/>
                  </a:moveTo>
                  <a:lnTo>
                    <a:pt x="37" y="0"/>
                  </a:lnTo>
                  <a:lnTo>
                    <a:pt x="37" y="37"/>
                  </a:lnTo>
                  <a:lnTo>
                    <a:pt x="0" y="37"/>
                  </a:lnTo>
                  <a:lnTo>
                    <a:pt x="0" y="0"/>
                  </a:lnTo>
                  <a:close/>
                  <a:moveTo>
                    <a:pt x="3" y="69"/>
                  </a:moveTo>
                  <a:lnTo>
                    <a:pt x="37" y="69"/>
                  </a:lnTo>
                  <a:lnTo>
                    <a:pt x="37" y="230"/>
                  </a:lnTo>
                  <a:lnTo>
                    <a:pt x="3" y="230"/>
                  </a:lnTo>
                  <a:lnTo>
                    <a:pt x="3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416">
              <a:extLst>
                <a:ext uri="{FF2B5EF4-FFF2-40B4-BE49-F238E27FC236}">
                  <a16:creationId xmlns:a16="http://schemas.microsoft.com/office/drawing/2014/main" id="{5278A57E-FCAA-4789-9FBA-74E360682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6774" y="6478584"/>
              <a:ext cx="42862" cy="61912"/>
            </a:xfrm>
            <a:custGeom>
              <a:avLst/>
              <a:gdLst>
                <a:gd name="T0" fmla="*/ 4762 w 117"/>
                <a:gd name="T1" fmla="*/ 5069 h 171"/>
                <a:gd name="T2" fmla="*/ 21248 w 117"/>
                <a:gd name="T3" fmla="*/ 0 h 171"/>
                <a:gd name="T4" fmla="*/ 41763 w 117"/>
                <a:gd name="T5" fmla="*/ 24258 h 171"/>
                <a:gd name="T6" fmla="*/ 41763 w 117"/>
                <a:gd name="T7" fmla="*/ 49964 h 171"/>
                <a:gd name="T8" fmla="*/ 42496 w 117"/>
                <a:gd name="T9" fmla="*/ 60464 h 171"/>
                <a:gd name="T10" fmla="*/ 30773 w 117"/>
                <a:gd name="T11" fmla="*/ 60464 h 171"/>
                <a:gd name="T12" fmla="*/ 30040 w 117"/>
                <a:gd name="T13" fmla="*/ 52861 h 171"/>
                <a:gd name="T14" fmla="*/ 30040 w 117"/>
                <a:gd name="T15" fmla="*/ 52861 h 171"/>
                <a:gd name="T16" fmla="*/ 15386 w 117"/>
                <a:gd name="T17" fmla="*/ 61550 h 171"/>
                <a:gd name="T18" fmla="*/ 0 w 117"/>
                <a:gd name="T19" fmla="*/ 44171 h 171"/>
                <a:gd name="T20" fmla="*/ 27842 w 117"/>
                <a:gd name="T21" fmla="*/ 24258 h 171"/>
                <a:gd name="T22" fmla="*/ 30773 w 117"/>
                <a:gd name="T23" fmla="*/ 24258 h 171"/>
                <a:gd name="T24" fmla="*/ 30773 w 117"/>
                <a:gd name="T25" fmla="*/ 22086 h 171"/>
                <a:gd name="T26" fmla="*/ 21248 w 117"/>
                <a:gd name="T27" fmla="*/ 10862 h 171"/>
                <a:gd name="T28" fmla="*/ 6594 w 117"/>
                <a:gd name="T29" fmla="*/ 16293 h 171"/>
                <a:gd name="T30" fmla="*/ 4762 w 117"/>
                <a:gd name="T31" fmla="*/ 5069 h 171"/>
                <a:gd name="T32" fmla="*/ 28941 w 117"/>
                <a:gd name="T33" fmla="*/ 31861 h 171"/>
                <a:gd name="T34" fmla="*/ 27842 w 117"/>
                <a:gd name="T35" fmla="*/ 31861 h 171"/>
                <a:gd name="T36" fmla="*/ 10624 w 117"/>
                <a:gd name="T37" fmla="*/ 43447 h 171"/>
                <a:gd name="T38" fmla="*/ 18317 w 117"/>
                <a:gd name="T39" fmla="*/ 51774 h 171"/>
                <a:gd name="T40" fmla="*/ 28941 w 117"/>
                <a:gd name="T41" fmla="*/ 35482 h 171"/>
                <a:gd name="T42" fmla="*/ 28941 w 117"/>
                <a:gd name="T43" fmla="*/ 31861 h 1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7" h="171">
                  <a:moveTo>
                    <a:pt x="13" y="14"/>
                  </a:moveTo>
                  <a:cubicBezTo>
                    <a:pt x="23" y="8"/>
                    <a:pt x="37" y="0"/>
                    <a:pt x="58" y="0"/>
                  </a:cubicBezTo>
                  <a:cubicBezTo>
                    <a:pt x="103" y="0"/>
                    <a:pt x="114" y="24"/>
                    <a:pt x="114" y="67"/>
                  </a:cubicBezTo>
                  <a:lnTo>
                    <a:pt x="114" y="138"/>
                  </a:lnTo>
                  <a:cubicBezTo>
                    <a:pt x="114" y="149"/>
                    <a:pt x="114" y="159"/>
                    <a:pt x="116" y="167"/>
                  </a:cubicBezTo>
                  <a:lnTo>
                    <a:pt x="84" y="167"/>
                  </a:lnTo>
                  <a:cubicBezTo>
                    <a:pt x="82" y="162"/>
                    <a:pt x="82" y="154"/>
                    <a:pt x="82" y="146"/>
                  </a:cubicBezTo>
                  <a:cubicBezTo>
                    <a:pt x="74" y="159"/>
                    <a:pt x="63" y="170"/>
                    <a:pt x="42" y="170"/>
                  </a:cubicBezTo>
                  <a:cubicBezTo>
                    <a:pt x="21" y="170"/>
                    <a:pt x="0" y="151"/>
                    <a:pt x="0" y="122"/>
                  </a:cubicBezTo>
                  <a:cubicBezTo>
                    <a:pt x="0" y="77"/>
                    <a:pt x="31" y="67"/>
                    <a:pt x="76" y="67"/>
                  </a:cubicBezTo>
                  <a:lnTo>
                    <a:pt x="84" y="67"/>
                  </a:lnTo>
                  <a:lnTo>
                    <a:pt x="84" y="61"/>
                  </a:lnTo>
                  <a:cubicBezTo>
                    <a:pt x="84" y="45"/>
                    <a:pt x="77" y="30"/>
                    <a:pt x="58" y="30"/>
                  </a:cubicBezTo>
                  <a:cubicBezTo>
                    <a:pt x="40" y="30"/>
                    <a:pt x="26" y="40"/>
                    <a:pt x="18" y="45"/>
                  </a:cubicBezTo>
                  <a:lnTo>
                    <a:pt x="13" y="14"/>
                  </a:lnTo>
                  <a:close/>
                  <a:moveTo>
                    <a:pt x="79" y="88"/>
                  </a:moveTo>
                  <a:lnTo>
                    <a:pt x="76" y="88"/>
                  </a:lnTo>
                  <a:cubicBezTo>
                    <a:pt x="47" y="88"/>
                    <a:pt x="29" y="96"/>
                    <a:pt x="29" y="120"/>
                  </a:cubicBezTo>
                  <a:cubicBezTo>
                    <a:pt x="29" y="135"/>
                    <a:pt x="37" y="143"/>
                    <a:pt x="50" y="143"/>
                  </a:cubicBezTo>
                  <a:cubicBezTo>
                    <a:pt x="71" y="143"/>
                    <a:pt x="79" y="125"/>
                    <a:pt x="79" y="98"/>
                  </a:cubicBezTo>
                  <a:lnTo>
                    <a:pt x="79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417">
              <a:extLst>
                <a:ext uri="{FF2B5EF4-FFF2-40B4-BE49-F238E27FC236}">
                  <a16:creationId xmlns:a16="http://schemas.microsoft.com/office/drawing/2014/main" id="{A1390441-093A-4DFD-B843-227E761D3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7574" y="6453184"/>
              <a:ext cx="12700" cy="85725"/>
            </a:xfrm>
            <a:custGeom>
              <a:avLst/>
              <a:gdLst>
                <a:gd name="T0" fmla="*/ 6350 w 36"/>
                <a:gd name="T1" fmla="*/ 85362 h 236"/>
                <a:gd name="T2" fmla="*/ 0 w 36"/>
                <a:gd name="T3" fmla="*/ 85362 h 236"/>
                <a:gd name="T4" fmla="*/ 0 w 36"/>
                <a:gd name="T5" fmla="*/ 0 h 236"/>
                <a:gd name="T6" fmla="*/ 12347 w 36"/>
                <a:gd name="T7" fmla="*/ 0 h 236"/>
                <a:gd name="T8" fmla="*/ 12347 w 36"/>
                <a:gd name="T9" fmla="*/ 85362 h 236"/>
                <a:gd name="T10" fmla="*/ 6350 w 36"/>
                <a:gd name="T11" fmla="*/ 85362 h 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236">
                  <a:moveTo>
                    <a:pt x="18" y="235"/>
                  </a:moveTo>
                  <a:lnTo>
                    <a:pt x="0" y="235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235"/>
                  </a:lnTo>
                  <a:lnTo>
                    <a:pt x="18" y="23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418">
              <a:extLst>
                <a:ext uri="{FF2B5EF4-FFF2-40B4-BE49-F238E27FC236}">
                  <a16:creationId xmlns:a16="http://schemas.microsoft.com/office/drawing/2014/main" id="{522DAF13-C667-4BE8-93A8-DF77C9910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9961" y="6453184"/>
              <a:ext cx="44450" cy="85725"/>
            </a:xfrm>
            <a:custGeom>
              <a:avLst/>
              <a:gdLst>
                <a:gd name="T0" fmla="*/ 44089 w 123"/>
                <a:gd name="T1" fmla="*/ 1076 h 239"/>
                <a:gd name="T2" fmla="*/ 44089 w 123"/>
                <a:gd name="T3" fmla="*/ 76041 h 239"/>
                <a:gd name="T4" fmla="*/ 44089 w 123"/>
                <a:gd name="T5" fmla="*/ 85366 h 239"/>
                <a:gd name="T6" fmla="*/ 32524 w 123"/>
                <a:gd name="T7" fmla="*/ 85366 h 239"/>
                <a:gd name="T8" fmla="*/ 32524 w 123"/>
                <a:gd name="T9" fmla="*/ 76041 h 239"/>
                <a:gd name="T10" fmla="*/ 18430 w 123"/>
                <a:gd name="T11" fmla="*/ 85366 h 239"/>
                <a:gd name="T12" fmla="*/ 0 w 123"/>
                <a:gd name="T13" fmla="*/ 55954 h 239"/>
                <a:gd name="T14" fmla="*/ 18430 w 123"/>
                <a:gd name="T15" fmla="*/ 25466 h 239"/>
                <a:gd name="T16" fmla="*/ 31802 w 123"/>
                <a:gd name="T17" fmla="*/ 35151 h 239"/>
                <a:gd name="T18" fmla="*/ 31802 w 123"/>
                <a:gd name="T19" fmla="*/ 0 h 239"/>
                <a:gd name="T20" fmla="*/ 44089 w 123"/>
                <a:gd name="T21" fmla="*/ 1076 h 239"/>
                <a:gd name="T22" fmla="*/ 30717 w 123"/>
                <a:gd name="T23" fmla="*/ 55954 h 239"/>
                <a:gd name="T24" fmla="*/ 21322 w 123"/>
                <a:gd name="T25" fmla="*/ 36227 h 239"/>
                <a:gd name="T26" fmla="*/ 11564 w 123"/>
                <a:gd name="T27" fmla="*/ 54878 h 239"/>
                <a:gd name="T28" fmla="*/ 21322 w 123"/>
                <a:gd name="T29" fmla="*/ 76041 h 239"/>
                <a:gd name="T30" fmla="*/ 30717 w 123"/>
                <a:gd name="T31" fmla="*/ 55954 h 2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3" h="239">
                  <a:moveTo>
                    <a:pt x="122" y="3"/>
                  </a:moveTo>
                  <a:lnTo>
                    <a:pt x="122" y="212"/>
                  </a:lnTo>
                  <a:lnTo>
                    <a:pt x="122" y="238"/>
                  </a:lnTo>
                  <a:lnTo>
                    <a:pt x="90" y="238"/>
                  </a:lnTo>
                  <a:lnTo>
                    <a:pt x="90" y="212"/>
                  </a:lnTo>
                  <a:cubicBezTo>
                    <a:pt x="85" y="225"/>
                    <a:pt x="74" y="238"/>
                    <a:pt x="51" y="238"/>
                  </a:cubicBezTo>
                  <a:cubicBezTo>
                    <a:pt x="14" y="238"/>
                    <a:pt x="0" y="201"/>
                    <a:pt x="0" y="156"/>
                  </a:cubicBezTo>
                  <a:cubicBezTo>
                    <a:pt x="0" y="103"/>
                    <a:pt x="19" y="71"/>
                    <a:pt x="51" y="71"/>
                  </a:cubicBezTo>
                  <a:cubicBezTo>
                    <a:pt x="72" y="71"/>
                    <a:pt x="82" y="85"/>
                    <a:pt x="88" y="98"/>
                  </a:cubicBezTo>
                  <a:lnTo>
                    <a:pt x="88" y="0"/>
                  </a:lnTo>
                  <a:lnTo>
                    <a:pt x="122" y="3"/>
                  </a:lnTo>
                  <a:close/>
                  <a:moveTo>
                    <a:pt x="85" y="156"/>
                  </a:moveTo>
                  <a:cubicBezTo>
                    <a:pt x="85" y="124"/>
                    <a:pt x="78" y="101"/>
                    <a:pt x="59" y="101"/>
                  </a:cubicBezTo>
                  <a:cubicBezTo>
                    <a:pt x="41" y="101"/>
                    <a:pt x="32" y="122"/>
                    <a:pt x="32" y="153"/>
                  </a:cubicBezTo>
                  <a:cubicBezTo>
                    <a:pt x="35" y="193"/>
                    <a:pt x="40" y="212"/>
                    <a:pt x="59" y="212"/>
                  </a:cubicBezTo>
                  <a:cubicBezTo>
                    <a:pt x="80" y="212"/>
                    <a:pt x="85" y="188"/>
                    <a:pt x="85" y="1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419">
              <a:extLst>
                <a:ext uri="{FF2B5EF4-FFF2-40B4-BE49-F238E27FC236}">
                  <a16:creationId xmlns:a16="http://schemas.microsoft.com/office/drawing/2014/main" id="{4D05CFA5-D1D8-4135-A880-63E9283F0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0761" y="6478584"/>
              <a:ext cx="42863" cy="61912"/>
            </a:xfrm>
            <a:custGeom>
              <a:avLst/>
              <a:gdLst>
                <a:gd name="T0" fmla="*/ 5085 w 118"/>
                <a:gd name="T1" fmla="*/ 5069 h 171"/>
                <a:gd name="T2" fmla="*/ 21432 w 118"/>
                <a:gd name="T3" fmla="*/ 0 h 171"/>
                <a:gd name="T4" fmla="*/ 41410 w 118"/>
                <a:gd name="T5" fmla="*/ 24258 h 171"/>
                <a:gd name="T6" fmla="*/ 41410 w 118"/>
                <a:gd name="T7" fmla="*/ 49964 h 171"/>
                <a:gd name="T8" fmla="*/ 42500 w 118"/>
                <a:gd name="T9" fmla="*/ 60464 h 171"/>
                <a:gd name="T10" fmla="*/ 30876 w 118"/>
                <a:gd name="T11" fmla="*/ 60464 h 171"/>
                <a:gd name="T12" fmla="*/ 29786 w 118"/>
                <a:gd name="T13" fmla="*/ 52861 h 171"/>
                <a:gd name="T14" fmla="*/ 29786 w 118"/>
                <a:gd name="T15" fmla="*/ 52861 h 171"/>
                <a:gd name="T16" fmla="*/ 15620 w 118"/>
                <a:gd name="T17" fmla="*/ 61550 h 171"/>
                <a:gd name="T18" fmla="*/ 0 w 118"/>
                <a:gd name="T19" fmla="*/ 44171 h 171"/>
                <a:gd name="T20" fmla="*/ 27970 w 118"/>
                <a:gd name="T21" fmla="*/ 24258 h 171"/>
                <a:gd name="T22" fmla="*/ 30876 w 118"/>
                <a:gd name="T23" fmla="*/ 24258 h 171"/>
                <a:gd name="T24" fmla="*/ 30876 w 118"/>
                <a:gd name="T25" fmla="*/ 22086 h 171"/>
                <a:gd name="T26" fmla="*/ 21432 w 118"/>
                <a:gd name="T27" fmla="*/ 10862 h 171"/>
                <a:gd name="T28" fmla="*/ 6902 w 118"/>
                <a:gd name="T29" fmla="*/ 16293 h 171"/>
                <a:gd name="T30" fmla="*/ 5085 w 118"/>
                <a:gd name="T31" fmla="*/ 5069 h 171"/>
                <a:gd name="T32" fmla="*/ 29786 w 118"/>
                <a:gd name="T33" fmla="*/ 31861 h 171"/>
                <a:gd name="T34" fmla="*/ 29060 w 118"/>
                <a:gd name="T35" fmla="*/ 31861 h 171"/>
                <a:gd name="T36" fmla="*/ 11624 w 118"/>
                <a:gd name="T37" fmla="*/ 43447 h 171"/>
                <a:gd name="T38" fmla="*/ 19252 w 118"/>
                <a:gd name="T39" fmla="*/ 51774 h 171"/>
                <a:gd name="T40" fmla="*/ 29786 w 118"/>
                <a:gd name="T41" fmla="*/ 35482 h 171"/>
                <a:gd name="T42" fmla="*/ 29786 w 118"/>
                <a:gd name="T43" fmla="*/ 31861 h 1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8" h="171">
                  <a:moveTo>
                    <a:pt x="14" y="14"/>
                  </a:moveTo>
                  <a:cubicBezTo>
                    <a:pt x="24" y="8"/>
                    <a:pt x="37" y="0"/>
                    <a:pt x="59" y="0"/>
                  </a:cubicBezTo>
                  <a:cubicBezTo>
                    <a:pt x="104" y="0"/>
                    <a:pt x="114" y="24"/>
                    <a:pt x="114" y="67"/>
                  </a:cubicBezTo>
                  <a:lnTo>
                    <a:pt x="114" y="138"/>
                  </a:lnTo>
                  <a:cubicBezTo>
                    <a:pt x="114" y="149"/>
                    <a:pt x="114" y="159"/>
                    <a:pt x="117" y="167"/>
                  </a:cubicBezTo>
                  <a:lnTo>
                    <a:pt x="85" y="167"/>
                  </a:lnTo>
                  <a:cubicBezTo>
                    <a:pt x="82" y="162"/>
                    <a:pt x="82" y="154"/>
                    <a:pt x="82" y="146"/>
                  </a:cubicBezTo>
                  <a:cubicBezTo>
                    <a:pt x="74" y="159"/>
                    <a:pt x="65" y="170"/>
                    <a:pt x="43" y="170"/>
                  </a:cubicBezTo>
                  <a:cubicBezTo>
                    <a:pt x="22" y="170"/>
                    <a:pt x="0" y="151"/>
                    <a:pt x="0" y="122"/>
                  </a:cubicBezTo>
                  <a:cubicBezTo>
                    <a:pt x="0" y="77"/>
                    <a:pt x="32" y="67"/>
                    <a:pt x="77" y="67"/>
                  </a:cubicBezTo>
                  <a:lnTo>
                    <a:pt x="85" y="67"/>
                  </a:lnTo>
                  <a:lnTo>
                    <a:pt x="85" y="61"/>
                  </a:lnTo>
                  <a:cubicBezTo>
                    <a:pt x="85" y="45"/>
                    <a:pt x="78" y="30"/>
                    <a:pt x="59" y="30"/>
                  </a:cubicBezTo>
                  <a:cubicBezTo>
                    <a:pt x="41" y="30"/>
                    <a:pt x="27" y="40"/>
                    <a:pt x="19" y="45"/>
                  </a:cubicBezTo>
                  <a:lnTo>
                    <a:pt x="14" y="14"/>
                  </a:lnTo>
                  <a:close/>
                  <a:moveTo>
                    <a:pt x="82" y="88"/>
                  </a:moveTo>
                  <a:lnTo>
                    <a:pt x="80" y="88"/>
                  </a:lnTo>
                  <a:cubicBezTo>
                    <a:pt x="51" y="88"/>
                    <a:pt x="32" y="96"/>
                    <a:pt x="32" y="120"/>
                  </a:cubicBezTo>
                  <a:cubicBezTo>
                    <a:pt x="32" y="135"/>
                    <a:pt x="40" y="143"/>
                    <a:pt x="53" y="143"/>
                  </a:cubicBezTo>
                  <a:cubicBezTo>
                    <a:pt x="74" y="143"/>
                    <a:pt x="82" y="125"/>
                    <a:pt x="82" y="98"/>
                  </a:cubicBezTo>
                  <a:lnTo>
                    <a:pt x="82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420">
              <a:extLst>
                <a:ext uri="{FF2B5EF4-FFF2-40B4-BE49-F238E27FC236}">
                  <a16:creationId xmlns:a16="http://schemas.microsoft.com/office/drawing/2014/main" id="{7B624EF2-232E-4D49-8386-CD93156C2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961" y="6457946"/>
              <a:ext cx="39688" cy="80963"/>
            </a:xfrm>
            <a:custGeom>
              <a:avLst/>
              <a:gdLst>
                <a:gd name="T0" fmla="*/ 1772 w 112"/>
                <a:gd name="T1" fmla="*/ 65559 h 226"/>
                <a:gd name="T2" fmla="*/ 17009 w 112"/>
                <a:gd name="T3" fmla="*/ 70216 h 226"/>
                <a:gd name="T4" fmla="*/ 27285 w 112"/>
                <a:gd name="T5" fmla="*/ 58752 h 226"/>
                <a:gd name="T6" fmla="*/ 17718 w 112"/>
                <a:gd name="T7" fmla="*/ 46572 h 226"/>
                <a:gd name="T8" fmla="*/ 11339 w 112"/>
                <a:gd name="T9" fmla="*/ 42631 h 226"/>
                <a:gd name="T10" fmla="*/ 0 w 112"/>
                <a:gd name="T11" fmla="*/ 21853 h 226"/>
                <a:gd name="T12" fmla="*/ 21616 w 112"/>
                <a:gd name="T13" fmla="*/ 0 h 226"/>
                <a:gd name="T14" fmla="*/ 35790 w 112"/>
                <a:gd name="T15" fmla="*/ 2866 h 226"/>
                <a:gd name="T16" fmla="*/ 34727 w 112"/>
                <a:gd name="T17" fmla="*/ 15046 h 226"/>
                <a:gd name="T18" fmla="*/ 21616 w 112"/>
                <a:gd name="T19" fmla="*/ 11464 h 226"/>
                <a:gd name="T20" fmla="*/ 12403 w 112"/>
                <a:gd name="T21" fmla="*/ 20778 h 226"/>
                <a:gd name="T22" fmla="*/ 19844 w 112"/>
                <a:gd name="T23" fmla="*/ 31525 h 226"/>
                <a:gd name="T24" fmla="*/ 27285 w 112"/>
                <a:gd name="T25" fmla="*/ 36183 h 226"/>
                <a:gd name="T26" fmla="*/ 39334 w 112"/>
                <a:gd name="T27" fmla="*/ 56961 h 226"/>
                <a:gd name="T28" fmla="*/ 15946 w 112"/>
                <a:gd name="T29" fmla="*/ 80605 h 226"/>
                <a:gd name="T30" fmla="*/ 0 w 112"/>
                <a:gd name="T31" fmla="*/ 77022 h 226"/>
                <a:gd name="T32" fmla="*/ 1772 w 112"/>
                <a:gd name="T33" fmla="*/ 65559 h 2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2" h="226">
                  <a:moveTo>
                    <a:pt x="5" y="183"/>
                  </a:moveTo>
                  <a:cubicBezTo>
                    <a:pt x="13" y="188"/>
                    <a:pt x="27" y="196"/>
                    <a:pt x="48" y="196"/>
                  </a:cubicBezTo>
                  <a:cubicBezTo>
                    <a:pt x="64" y="196"/>
                    <a:pt x="77" y="185"/>
                    <a:pt x="77" y="164"/>
                  </a:cubicBezTo>
                  <a:cubicBezTo>
                    <a:pt x="77" y="148"/>
                    <a:pt x="69" y="140"/>
                    <a:pt x="50" y="130"/>
                  </a:cubicBezTo>
                  <a:lnTo>
                    <a:pt x="32" y="119"/>
                  </a:lnTo>
                  <a:cubicBezTo>
                    <a:pt x="13" y="106"/>
                    <a:pt x="0" y="90"/>
                    <a:pt x="0" y="61"/>
                  </a:cubicBezTo>
                  <a:cubicBezTo>
                    <a:pt x="0" y="21"/>
                    <a:pt x="29" y="0"/>
                    <a:pt x="61" y="0"/>
                  </a:cubicBezTo>
                  <a:cubicBezTo>
                    <a:pt x="82" y="0"/>
                    <a:pt x="95" y="5"/>
                    <a:pt x="101" y="8"/>
                  </a:cubicBezTo>
                  <a:lnTo>
                    <a:pt x="98" y="42"/>
                  </a:lnTo>
                  <a:cubicBezTo>
                    <a:pt x="90" y="40"/>
                    <a:pt x="77" y="32"/>
                    <a:pt x="61" y="32"/>
                  </a:cubicBezTo>
                  <a:cubicBezTo>
                    <a:pt x="42" y="32"/>
                    <a:pt x="35" y="42"/>
                    <a:pt x="35" y="58"/>
                  </a:cubicBezTo>
                  <a:cubicBezTo>
                    <a:pt x="35" y="74"/>
                    <a:pt x="45" y="82"/>
                    <a:pt x="56" y="88"/>
                  </a:cubicBezTo>
                  <a:lnTo>
                    <a:pt x="77" y="101"/>
                  </a:lnTo>
                  <a:cubicBezTo>
                    <a:pt x="101" y="114"/>
                    <a:pt x="111" y="130"/>
                    <a:pt x="111" y="159"/>
                  </a:cubicBezTo>
                  <a:cubicBezTo>
                    <a:pt x="111" y="204"/>
                    <a:pt x="82" y="225"/>
                    <a:pt x="45" y="225"/>
                  </a:cubicBezTo>
                  <a:cubicBezTo>
                    <a:pt x="27" y="225"/>
                    <a:pt x="11" y="223"/>
                    <a:pt x="0" y="215"/>
                  </a:cubicBezTo>
                  <a:lnTo>
                    <a:pt x="5" y="18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421">
              <a:extLst>
                <a:ext uri="{FF2B5EF4-FFF2-40B4-BE49-F238E27FC236}">
                  <a16:creationId xmlns:a16="http://schemas.microsoft.com/office/drawing/2014/main" id="{D40C2409-41BB-4983-BD2A-AA034ED65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174" y="6478584"/>
              <a:ext cx="42862" cy="61912"/>
            </a:xfrm>
            <a:custGeom>
              <a:avLst/>
              <a:gdLst>
                <a:gd name="T0" fmla="*/ 4762 w 117"/>
                <a:gd name="T1" fmla="*/ 5069 h 171"/>
                <a:gd name="T2" fmla="*/ 21248 w 117"/>
                <a:gd name="T3" fmla="*/ 0 h 171"/>
                <a:gd name="T4" fmla="*/ 41397 w 117"/>
                <a:gd name="T5" fmla="*/ 24258 h 171"/>
                <a:gd name="T6" fmla="*/ 41397 w 117"/>
                <a:gd name="T7" fmla="*/ 49964 h 171"/>
                <a:gd name="T8" fmla="*/ 42496 w 117"/>
                <a:gd name="T9" fmla="*/ 60464 h 171"/>
                <a:gd name="T10" fmla="*/ 30773 w 117"/>
                <a:gd name="T11" fmla="*/ 60464 h 171"/>
                <a:gd name="T12" fmla="*/ 30040 w 117"/>
                <a:gd name="T13" fmla="*/ 52861 h 171"/>
                <a:gd name="T14" fmla="*/ 30040 w 117"/>
                <a:gd name="T15" fmla="*/ 52861 h 171"/>
                <a:gd name="T16" fmla="*/ 15386 w 117"/>
                <a:gd name="T17" fmla="*/ 61550 h 171"/>
                <a:gd name="T18" fmla="*/ 0 w 117"/>
                <a:gd name="T19" fmla="*/ 44171 h 171"/>
                <a:gd name="T20" fmla="*/ 27842 w 117"/>
                <a:gd name="T21" fmla="*/ 24258 h 171"/>
                <a:gd name="T22" fmla="*/ 30773 w 117"/>
                <a:gd name="T23" fmla="*/ 24258 h 171"/>
                <a:gd name="T24" fmla="*/ 30773 w 117"/>
                <a:gd name="T25" fmla="*/ 22086 h 171"/>
                <a:gd name="T26" fmla="*/ 21248 w 117"/>
                <a:gd name="T27" fmla="*/ 10862 h 171"/>
                <a:gd name="T28" fmla="*/ 6594 w 117"/>
                <a:gd name="T29" fmla="*/ 16293 h 171"/>
                <a:gd name="T30" fmla="*/ 4762 w 117"/>
                <a:gd name="T31" fmla="*/ 5069 h 171"/>
                <a:gd name="T32" fmla="*/ 30040 w 117"/>
                <a:gd name="T33" fmla="*/ 31861 h 171"/>
                <a:gd name="T34" fmla="*/ 28941 w 117"/>
                <a:gd name="T35" fmla="*/ 31861 h 171"/>
                <a:gd name="T36" fmla="*/ 11357 w 117"/>
                <a:gd name="T37" fmla="*/ 43447 h 171"/>
                <a:gd name="T38" fmla="*/ 19050 w 117"/>
                <a:gd name="T39" fmla="*/ 51774 h 171"/>
                <a:gd name="T40" fmla="*/ 30040 w 117"/>
                <a:gd name="T41" fmla="*/ 35482 h 171"/>
                <a:gd name="T42" fmla="*/ 30040 w 117"/>
                <a:gd name="T43" fmla="*/ 31861 h 1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7" h="171">
                  <a:moveTo>
                    <a:pt x="13" y="14"/>
                  </a:moveTo>
                  <a:cubicBezTo>
                    <a:pt x="23" y="8"/>
                    <a:pt x="37" y="0"/>
                    <a:pt x="58" y="0"/>
                  </a:cubicBezTo>
                  <a:cubicBezTo>
                    <a:pt x="103" y="0"/>
                    <a:pt x="113" y="24"/>
                    <a:pt x="113" y="67"/>
                  </a:cubicBezTo>
                  <a:lnTo>
                    <a:pt x="113" y="138"/>
                  </a:lnTo>
                  <a:cubicBezTo>
                    <a:pt x="113" y="149"/>
                    <a:pt x="113" y="159"/>
                    <a:pt x="116" y="167"/>
                  </a:cubicBezTo>
                  <a:lnTo>
                    <a:pt x="84" y="167"/>
                  </a:lnTo>
                  <a:cubicBezTo>
                    <a:pt x="82" y="162"/>
                    <a:pt x="82" y="154"/>
                    <a:pt x="82" y="146"/>
                  </a:cubicBezTo>
                  <a:cubicBezTo>
                    <a:pt x="74" y="159"/>
                    <a:pt x="63" y="170"/>
                    <a:pt x="42" y="170"/>
                  </a:cubicBezTo>
                  <a:cubicBezTo>
                    <a:pt x="21" y="170"/>
                    <a:pt x="0" y="151"/>
                    <a:pt x="0" y="122"/>
                  </a:cubicBezTo>
                  <a:cubicBezTo>
                    <a:pt x="0" y="77"/>
                    <a:pt x="31" y="67"/>
                    <a:pt x="76" y="67"/>
                  </a:cubicBezTo>
                  <a:lnTo>
                    <a:pt x="84" y="67"/>
                  </a:lnTo>
                  <a:lnTo>
                    <a:pt x="84" y="61"/>
                  </a:lnTo>
                  <a:cubicBezTo>
                    <a:pt x="84" y="45"/>
                    <a:pt x="77" y="30"/>
                    <a:pt x="58" y="30"/>
                  </a:cubicBezTo>
                  <a:cubicBezTo>
                    <a:pt x="40" y="30"/>
                    <a:pt x="26" y="40"/>
                    <a:pt x="18" y="45"/>
                  </a:cubicBezTo>
                  <a:lnTo>
                    <a:pt x="13" y="14"/>
                  </a:lnTo>
                  <a:close/>
                  <a:moveTo>
                    <a:pt x="82" y="88"/>
                  </a:moveTo>
                  <a:lnTo>
                    <a:pt x="79" y="88"/>
                  </a:lnTo>
                  <a:cubicBezTo>
                    <a:pt x="50" y="88"/>
                    <a:pt x="31" y="96"/>
                    <a:pt x="31" y="120"/>
                  </a:cubicBezTo>
                  <a:cubicBezTo>
                    <a:pt x="31" y="135"/>
                    <a:pt x="39" y="143"/>
                    <a:pt x="52" y="143"/>
                  </a:cubicBezTo>
                  <a:cubicBezTo>
                    <a:pt x="74" y="143"/>
                    <a:pt x="82" y="125"/>
                    <a:pt x="82" y="98"/>
                  </a:cubicBezTo>
                  <a:lnTo>
                    <a:pt x="82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422">
              <a:extLst>
                <a:ext uri="{FF2B5EF4-FFF2-40B4-BE49-F238E27FC236}">
                  <a16:creationId xmlns:a16="http://schemas.microsoft.com/office/drawing/2014/main" id="{70A51742-331F-4016-A5B6-9BAFE581BE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5386" y="6457946"/>
              <a:ext cx="41275" cy="82550"/>
            </a:xfrm>
            <a:custGeom>
              <a:avLst/>
              <a:gdLst>
                <a:gd name="T0" fmla="*/ 40916 w 115"/>
                <a:gd name="T1" fmla="*/ 71736 h 229"/>
                <a:gd name="T2" fmla="*/ 40916 w 115"/>
                <a:gd name="T3" fmla="*/ 81108 h 229"/>
                <a:gd name="T4" fmla="*/ 29431 w 115"/>
                <a:gd name="T5" fmla="*/ 81108 h 229"/>
                <a:gd name="T6" fmla="*/ 29431 w 115"/>
                <a:gd name="T7" fmla="*/ 72457 h 229"/>
                <a:gd name="T8" fmla="*/ 29431 w 115"/>
                <a:gd name="T9" fmla="*/ 72457 h 229"/>
                <a:gd name="T10" fmla="*/ 29431 w 115"/>
                <a:gd name="T11" fmla="*/ 72457 h 229"/>
                <a:gd name="T12" fmla="*/ 15074 w 115"/>
                <a:gd name="T13" fmla="*/ 82190 h 229"/>
                <a:gd name="T14" fmla="*/ 0 w 115"/>
                <a:gd name="T15" fmla="*/ 60200 h 229"/>
                <a:gd name="T16" fmla="*/ 0 w 115"/>
                <a:gd name="T17" fmla="*/ 23071 h 229"/>
                <a:gd name="T18" fmla="*/ 12203 w 115"/>
                <a:gd name="T19" fmla="*/ 23071 h 229"/>
                <a:gd name="T20" fmla="*/ 12203 w 115"/>
                <a:gd name="T21" fmla="*/ 58398 h 229"/>
                <a:gd name="T22" fmla="*/ 19740 w 115"/>
                <a:gd name="T23" fmla="*/ 70654 h 229"/>
                <a:gd name="T24" fmla="*/ 28354 w 115"/>
                <a:gd name="T25" fmla="*/ 56235 h 229"/>
                <a:gd name="T26" fmla="*/ 28354 w 115"/>
                <a:gd name="T27" fmla="*/ 23071 h 229"/>
                <a:gd name="T28" fmla="*/ 40916 w 115"/>
                <a:gd name="T29" fmla="*/ 23071 h 229"/>
                <a:gd name="T30" fmla="*/ 40916 w 115"/>
                <a:gd name="T31" fmla="*/ 71736 h 229"/>
                <a:gd name="T32" fmla="*/ 20817 w 115"/>
                <a:gd name="T33" fmla="*/ 0 h 229"/>
                <a:gd name="T34" fmla="*/ 32302 w 115"/>
                <a:gd name="T35" fmla="*/ 0 h 229"/>
                <a:gd name="T36" fmla="*/ 21894 w 115"/>
                <a:gd name="T37" fmla="*/ 16222 h 229"/>
                <a:gd name="T38" fmla="*/ 14357 w 115"/>
                <a:gd name="T39" fmla="*/ 16222 h 229"/>
                <a:gd name="T40" fmla="*/ 20817 w 115"/>
                <a:gd name="T41" fmla="*/ 0 h 2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5" h="229">
                  <a:moveTo>
                    <a:pt x="114" y="199"/>
                  </a:moveTo>
                  <a:cubicBezTo>
                    <a:pt x="114" y="209"/>
                    <a:pt x="114" y="217"/>
                    <a:pt x="114" y="225"/>
                  </a:cubicBezTo>
                  <a:lnTo>
                    <a:pt x="82" y="225"/>
                  </a:lnTo>
                  <a:cubicBezTo>
                    <a:pt x="82" y="217"/>
                    <a:pt x="82" y="209"/>
                    <a:pt x="82" y="201"/>
                  </a:cubicBezTo>
                  <a:cubicBezTo>
                    <a:pt x="74" y="215"/>
                    <a:pt x="66" y="228"/>
                    <a:pt x="42" y="228"/>
                  </a:cubicBezTo>
                  <a:cubicBezTo>
                    <a:pt x="10" y="228"/>
                    <a:pt x="0" y="201"/>
                    <a:pt x="0" y="167"/>
                  </a:cubicBezTo>
                  <a:lnTo>
                    <a:pt x="0" y="64"/>
                  </a:lnTo>
                  <a:lnTo>
                    <a:pt x="34" y="64"/>
                  </a:lnTo>
                  <a:lnTo>
                    <a:pt x="34" y="162"/>
                  </a:lnTo>
                  <a:cubicBezTo>
                    <a:pt x="34" y="185"/>
                    <a:pt x="40" y="196"/>
                    <a:pt x="55" y="196"/>
                  </a:cubicBezTo>
                  <a:cubicBezTo>
                    <a:pt x="74" y="196"/>
                    <a:pt x="79" y="178"/>
                    <a:pt x="79" y="156"/>
                  </a:cubicBezTo>
                  <a:lnTo>
                    <a:pt x="79" y="64"/>
                  </a:lnTo>
                  <a:lnTo>
                    <a:pt x="114" y="64"/>
                  </a:lnTo>
                  <a:lnTo>
                    <a:pt x="114" y="199"/>
                  </a:lnTo>
                  <a:close/>
                  <a:moveTo>
                    <a:pt x="58" y="0"/>
                  </a:moveTo>
                  <a:lnTo>
                    <a:pt x="90" y="0"/>
                  </a:lnTo>
                  <a:lnTo>
                    <a:pt x="61" y="45"/>
                  </a:lnTo>
                  <a:lnTo>
                    <a:pt x="40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423">
              <a:extLst>
                <a:ext uri="{FF2B5EF4-FFF2-40B4-BE49-F238E27FC236}">
                  <a16:creationId xmlns:a16="http://schemas.microsoft.com/office/drawing/2014/main" id="{83BA282A-1833-4B6F-8C79-073F52CE0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6186" y="6453184"/>
              <a:ext cx="44450" cy="85725"/>
            </a:xfrm>
            <a:custGeom>
              <a:avLst/>
              <a:gdLst>
                <a:gd name="T0" fmla="*/ 44089 w 123"/>
                <a:gd name="T1" fmla="*/ 1076 h 239"/>
                <a:gd name="T2" fmla="*/ 44089 w 123"/>
                <a:gd name="T3" fmla="*/ 76041 h 239"/>
                <a:gd name="T4" fmla="*/ 44089 w 123"/>
                <a:gd name="T5" fmla="*/ 85366 h 239"/>
                <a:gd name="T6" fmla="*/ 32524 w 123"/>
                <a:gd name="T7" fmla="*/ 85366 h 239"/>
                <a:gd name="T8" fmla="*/ 32524 w 123"/>
                <a:gd name="T9" fmla="*/ 76041 h 239"/>
                <a:gd name="T10" fmla="*/ 18430 w 123"/>
                <a:gd name="T11" fmla="*/ 85366 h 239"/>
                <a:gd name="T12" fmla="*/ 0 w 123"/>
                <a:gd name="T13" fmla="*/ 55954 h 239"/>
                <a:gd name="T14" fmla="*/ 18430 w 123"/>
                <a:gd name="T15" fmla="*/ 25466 h 239"/>
                <a:gd name="T16" fmla="*/ 31802 w 123"/>
                <a:gd name="T17" fmla="*/ 35151 h 239"/>
                <a:gd name="T18" fmla="*/ 31802 w 123"/>
                <a:gd name="T19" fmla="*/ 0 h 239"/>
                <a:gd name="T20" fmla="*/ 44089 w 123"/>
                <a:gd name="T21" fmla="*/ 1076 h 239"/>
                <a:gd name="T22" fmla="*/ 30717 w 123"/>
                <a:gd name="T23" fmla="*/ 55954 h 239"/>
                <a:gd name="T24" fmla="*/ 20960 w 123"/>
                <a:gd name="T25" fmla="*/ 36227 h 239"/>
                <a:gd name="T26" fmla="*/ 11564 w 123"/>
                <a:gd name="T27" fmla="*/ 54878 h 239"/>
                <a:gd name="T28" fmla="*/ 20960 w 123"/>
                <a:gd name="T29" fmla="*/ 76041 h 239"/>
                <a:gd name="T30" fmla="*/ 30717 w 123"/>
                <a:gd name="T31" fmla="*/ 55954 h 2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3" h="239">
                  <a:moveTo>
                    <a:pt x="122" y="3"/>
                  </a:moveTo>
                  <a:lnTo>
                    <a:pt x="122" y="212"/>
                  </a:lnTo>
                  <a:lnTo>
                    <a:pt x="122" y="238"/>
                  </a:lnTo>
                  <a:lnTo>
                    <a:pt x="90" y="238"/>
                  </a:lnTo>
                  <a:lnTo>
                    <a:pt x="90" y="212"/>
                  </a:lnTo>
                  <a:cubicBezTo>
                    <a:pt x="85" y="225"/>
                    <a:pt x="74" y="238"/>
                    <a:pt x="51" y="238"/>
                  </a:cubicBezTo>
                  <a:cubicBezTo>
                    <a:pt x="13" y="238"/>
                    <a:pt x="0" y="201"/>
                    <a:pt x="0" y="156"/>
                  </a:cubicBezTo>
                  <a:cubicBezTo>
                    <a:pt x="0" y="103"/>
                    <a:pt x="19" y="71"/>
                    <a:pt x="51" y="71"/>
                  </a:cubicBezTo>
                  <a:cubicBezTo>
                    <a:pt x="72" y="71"/>
                    <a:pt x="82" y="85"/>
                    <a:pt x="88" y="98"/>
                  </a:cubicBezTo>
                  <a:lnTo>
                    <a:pt x="88" y="0"/>
                  </a:lnTo>
                  <a:lnTo>
                    <a:pt x="122" y="3"/>
                  </a:lnTo>
                  <a:close/>
                  <a:moveTo>
                    <a:pt x="85" y="156"/>
                  </a:moveTo>
                  <a:cubicBezTo>
                    <a:pt x="85" y="124"/>
                    <a:pt x="77" y="101"/>
                    <a:pt x="58" y="101"/>
                  </a:cubicBezTo>
                  <a:cubicBezTo>
                    <a:pt x="40" y="101"/>
                    <a:pt x="32" y="122"/>
                    <a:pt x="32" y="153"/>
                  </a:cubicBezTo>
                  <a:cubicBezTo>
                    <a:pt x="35" y="193"/>
                    <a:pt x="40" y="212"/>
                    <a:pt x="58" y="212"/>
                  </a:cubicBezTo>
                  <a:cubicBezTo>
                    <a:pt x="80" y="212"/>
                    <a:pt x="85" y="188"/>
                    <a:pt x="85" y="1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424">
              <a:extLst>
                <a:ext uri="{FF2B5EF4-FFF2-40B4-BE49-F238E27FC236}">
                  <a16:creationId xmlns:a16="http://schemas.microsoft.com/office/drawing/2014/main" id="{FB1E6D31-D0C6-4739-8D17-446AD147F9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8574" y="6478584"/>
              <a:ext cx="42862" cy="60325"/>
            </a:xfrm>
            <a:custGeom>
              <a:avLst/>
              <a:gdLst>
                <a:gd name="T0" fmla="*/ 39565 w 117"/>
                <a:gd name="T1" fmla="*/ 56016 h 168"/>
                <a:gd name="T2" fmla="*/ 24179 w 117"/>
                <a:gd name="T3" fmla="*/ 59966 h 168"/>
                <a:gd name="T4" fmla="*/ 0 w 117"/>
                <a:gd name="T5" fmla="*/ 30522 h 168"/>
                <a:gd name="T6" fmla="*/ 21248 w 117"/>
                <a:gd name="T7" fmla="*/ 0 h 168"/>
                <a:gd name="T8" fmla="*/ 42496 w 117"/>
                <a:gd name="T9" fmla="*/ 31240 h 168"/>
                <a:gd name="T10" fmla="*/ 42496 w 117"/>
                <a:gd name="T11" fmla="*/ 34112 h 168"/>
                <a:gd name="T12" fmla="*/ 11723 w 117"/>
                <a:gd name="T13" fmla="*/ 34112 h 168"/>
                <a:gd name="T14" fmla="*/ 25278 w 117"/>
                <a:gd name="T15" fmla="*/ 50271 h 168"/>
                <a:gd name="T16" fmla="*/ 38832 w 117"/>
                <a:gd name="T17" fmla="*/ 45603 h 168"/>
                <a:gd name="T18" fmla="*/ 39565 w 117"/>
                <a:gd name="T19" fmla="*/ 56016 h 168"/>
                <a:gd name="T20" fmla="*/ 30040 w 117"/>
                <a:gd name="T21" fmla="*/ 24776 h 168"/>
                <a:gd name="T22" fmla="*/ 21248 w 117"/>
                <a:gd name="T23" fmla="*/ 9695 h 168"/>
                <a:gd name="T24" fmla="*/ 11723 w 117"/>
                <a:gd name="T25" fmla="*/ 24776 h 168"/>
                <a:gd name="T26" fmla="*/ 30040 w 117"/>
                <a:gd name="T27" fmla="*/ 24776 h 1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7" h="168">
                  <a:moveTo>
                    <a:pt x="108" y="156"/>
                  </a:moveTo>
                  <a:cubicBezTo>
                    <a:pt x="100" y="159"/>
                    <a:pt x="87" y="167"/>
                    <a:pt x="66" y="167"/>
                  </a:cubicBezTo>
                  <a:cubicBezTo>
                    <a:pt x="18" y="167"/>
                    <a:pt x="0" y="130"/>
                    <a:pt x="0" y="85"/>
                  </a:cubicBezTo>
                  <a:cubicBezTo>
                    <a:pt x="0" y="37"/>
                    <a:pt x="24" y="0"/>
                    <a:pt x="58" y="0"/>
                  </a:cubicBezTo>
                  <a:cubicBezTo>
                    <a:pt x="90" y="0"/>
                    <a:pt x="116" y="21"/>
                    <a:pt x="116" y="87"/>
                  </a:cubicBezTo>
                  <a:lnTo>
                    <a:pt x="116" y="95"/>
                  </a:lnTo>
                  <a:lnTo>
                    <a:pt x="32" y="95"/>
                  </a:lnTo>
                  <a:cubicBezTo>
                    <a:pt x="32" y="122"/>
                    <a:pt x="42" y="140"/>
                    <a:pt x="69" y="140"/>
                  </a:cubicBezTo>
                  <a:cubicBezTo>
                    <a:pt x="90" y="140"/>
                    <a:pt x="100" y="132"/>
                    <a:pt x="106" y="127"/>
                  </a:cubicBezTo>
                  <a:lnTo>
                    <a:pt x="108" y="156"/>
                  </a:lnTo>
                  <a:close/>
                  <a:moveTo>
                    <a:pt x="82" y="69"/>
                  </a:moveTo>
                  <a:cubicBezTo>
                    <a:pt x="82" y="40"/>
                    <a:pt x="74" y="27"/>
                    <a:pt x="58" y="27"/>
                  </a:cubicBezTo>
                  <a:cubicBezTo>
                    <a:pt x="40" y="27"/>
                    <a:pt x="32" y="48"/>
                    <a:pt x="32" y="69"/>
                  </a:cubicBezTo>
                  <a:lnTo>
                    <a:pt x="82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425">
              <a:extLst>
                <a:ext uri="{FF2B5EF4-FFF2-40B4-BE49-F238E27FC236}">
                  <a16:creationId xmlns:a16="http://schemas.microsoft.com/office/drawing/2014/main" id="{A9C59CAD-6A35-4998-B84E-8937CDC80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0186" y="6635746"/>
              <a:ext cx="14288" cy="31750"/>
            </a:xfrm>
            <a:custGeom>
              <a:avLst/>
              <a:gdLst>
                <a:gd name="T0" fmla="*/ 0 w 39"/>
                <a:gd name="T1" fmla="*/ 0 h 86"/>
                <a:gd name="T2" fmla="*/ 13922 w 39"/>
                <a:gd name="T3" fmla="*/ 0 h 86"/>
                <a:gd name="T4" fmla="*/ 13922 w 39"/>
                <a:gd name="T5" fmla="*/ 5169 h 86"/>
                <a:gd name="T6" fmla="*/ 5129 w 39"/>
                <a:gd name="T7" fmla="*/ 5169 h 86"/>
                <a:gd name="T8" fmla="*/ 5129 w 39"/>
                <a:gd name="T9" fmla="*/ 12922 h 86"/>
                <a:gd name="T10" fmla="*/ 12823 w 39"/>
                <a:gd name="T11" fmla="*/ 12922 h 86"/>
                <a:gd name="T12" fmla="*/ 12823 w 39"/>
                <a:gd name="T13" fmla="*/ 17721 h 86"/>
                <a:gd name="T14" fmla="*/ 5129 w 39"/>
                <a:gd name="T15" fmla="*/ 17721 h 86"/>
                <a:gd name="T16" fmla="*/ 5129 w 39"/>
                <a:gd name="T17" fmla="*/ 26581 h 86"/>
                <a:gd name="T18" fmla="*/ 13922 w 39"/>
                <a:gd name="T19" fmla="*/ 26581 h 86"/>
                <a:gd name="T20" fmla="*/ 13922 w 39"/>
                <a:gd name="T21" fmla="*/ 31381 h 86"/>
                <a:gd name="T22" fmla="*/ 0 w 39"/>
                <a:gd name="T23" fmla="*/ 31381 h 86"/>
                <a:gd name="T24" fmla="*/ 0 w 39"/>
                <a:gd name="T25" fmla="*/ 0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86">
                  <a:moveTo>
                    <a:pt x="0" y="0"/>
                  </a:moveTo>
                  <a:lnTo>
                    <a:pt x="38" y="0"/>
                  </a:lnTo>
                  <a:lnTo>
                    <a:pt x="38" y="14"/>
                  </a:lnTo>
                  <a:lnTo>
                    <a:pt x="14" y="14"/>
                  </a:lnTo>
                  <a:lnTo>
                    <a:pt x="14" y="35"/>
                  </a:lnTo>
                  <a:lnTo>
                    <a:pt x="35" y="35"/>
                  </a:lnTo>
                  <a:lnTo>
                    <a:pt x="35" y="48"/>
                  </a:lnTo>
                  <a:lnTo>
                    <a:pt x="14" y="48"/>
                  </a:lnTo>
                  <a:lnTo>
                    <a:pt x="14" y="72"/>
                  </a:lnTo>
                  <a:lnTo>
                    <a:pt x="38" y="72"/>
                  </a:lnTo>
                  <a:lnTo>
                    <a:pt x="38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426">
              <a:extLst>
                <a:ext uri="{FF2B5EF4-FFF2-40B4-BE49-F238E27FC236}">
                  <a16:creationId xmlns:a16="http://schemas.microsoft.com/office/drawing/2014/main" id="{CDD8F389-A11E-46C0-82E4-A98CC095F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7649" y="6634159"/>
              <a:ext cx="15875" cy="31750"/>
            </a:xfrm>
            <a:custGeom>
              <a:avLst/>
              <a:gdLst>
                <a:gd name="T0" fmla="*/ 0 w 43"/>
                <a:gd name="T1" fmla="*/ 26581 h 86"/>
                <a:gd name="T2" fmla="*/ 5907 w 43"/>
                <a:gd name="T3" fmla="*/ 28427 h 86"/>
                <a:gd name="T4" fmla="*/ 9968 w 43"/>
                <a:gd name="T5" fmla="*/ 23628 h 86"/>
                <a:gd name="T6" fmla="*/ 7015 w 43"/>
                <a:gd name="T7" fmla="*/ 18459 h 86"/>
                <a:gd name="T8" fmla="*/ 4799 w 43"/>
                <a:gd name="T9" fmla="*/ 16613 h 86"/>
                <a:gd name="T10" fmla="*/ 1108 w 43"/>
                <a:gd name="T11" fmla="*/ 8860 h 86"/>
                <a:gd name="T12" fmla="*/ 8860 w 43"/>
                <a:gd name="T13" fmla="*/ 0 h 86"/>
                <a:gd name="T14" fmla="*/ 13660 w 43"/>
                <a:gd name="T15" fmla="*/ 1108 h 86"/>
                <a:gd name="T16" fmla="*/ 13660 w 43"/>
                <a:gd name="T17" fmla="*/ 5907 h 86"/>
                <a:gd name="T18" fmla="*/ 8860 w 43"/>
                <a:gd name="T19" fmla="*/ 4799 h 86"/>
                <a:gd name="T20" fmla="*/ 4799 w 43"/>
                <a:gd name="T21" fmla="*/ 8860 h 86"/>
                <a:gd name="T22" fmla="*/ 7753 w 43"/>
                <a:gd name="T23" fmla="*/ 12552 h 86"/>
                <a:gd name="T24" fmla="*/ 10706 w 43"/>
                <a:gd name="T25" fmla="*/ 14767 h 86"/>
                <a:gd name="T26" fmla="*/ 15506 w 43"/>
                <a:gd name="T27" fmla="*/ 22520 h 86"/>
                <a:gd name="T28" fmla="*/ 7015 w 43"/>
                <a:gd name="T29" fmla="*/ 31381 h 86"/>
                <a:gd name="T30" fmla="*/ 1108 w 43"/>
                <a:gd name="T31" fmla="*/ 30273 h 86"/>
                <a:gd name="T32" fmla="*/ 0 w 43"/>
                <a:gd name="T33" fmla="*/ 26581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" h="86">
                  <a:moveTo>
                    <a:pt x="0" y="72"/>
                  </a:moveTo>
                  <a:cubicBezTo>
                    <a:pt x="3" y="74"/>
                    <a:pt x="8" y="77"/>
                    <a:pt x="16" y="77"/>
                  </a:cubicBezTo>
                  <a:cubicBezTo>
                    <a:pt x="21" y="77"/>
                    <a:pt x="27" y="74"/>
                    <a:pt x="27" y="64"/>
                  </a:cubicBezTo>
                  <a:cubicBezTo>
                    <a:pt x="27" y="58"/>
                    <a:pt x="24" y="56"/>
                    <a:pt x="19" y="50"/>
                  </a:cubicBezTo>
                  <a:lnTo>
                    <a:pt x="13" y="45"/>
                  </a:lnTo>
                  <a:cubicBezTo>
                    <a:pt x="5" y="40"/>
                    <a:pt x="3" y="34"/>
                    <a:pt x="3" y="24"/>
                  </a:cubicBezTo>
                  <a:cubicBezTo>
                    <a:pt x="3" y="8"/>
                    <a:pt x="13" y="0"/>
                    <a:pt x="24" y="0"/>
                  </a:cubicBezTo>
                  <a:cubicBezTo>
                    <a:pt x="32" y="0"/>
                    <a:pt x="37" y="3"/>
                    <a:pt x="37" y="3"/>
                  </a:cubicBezTo>
                  <a:lnTo>
                    <a:pt x="37" y="16"/>
                  </a:lnTo>
                  <a:cubicBezTo>
                    <a:pt x="35" y="13"/>
                    <a:pt x="29" y="13"/>
                    <a:pt x="24" y="13"/>
                  </a:cubicBezTo>
                  <a:cubicBezTo>
                    <a:pt x="19" y="13"/>
                    <a:pt x="13" y="19"/>
                    <a:pt x="13" y="24"/>
                  </a:cubicBezTo>
                  <a:cubicBezTo>
                    <a:pt x="13" y="29"/>
                    <a:pt x="16" y="32"/>
                    <a:pt x="21" y="34"/>
                  </a:cubicBezTo>
                  <a:lnTo>
                    <a:pt x="29" y="40"/>
                  </a:lnTo>
                  <a:cubicBezTo>
                    <a:pt x="37" y="45"/>
                    <a:pt x="42" y="50"/>
                    <a:pt x="42" y="61"/>
                  </a:cubicBezTo>
                  <a:cubicBezTo>
                    <a:pt x="42" y="77"/>
                    <a:pt x="32" y="85"/>
                    <a:pt x="19" y="85"/>
                  </a:cubicBezTo>
                  <a:cubicBezTo>
                    <a:pt x="11" y="85"/>
                    <a:pt x="5" y="85"/>
                    <a:pt x="3" y="82"/>
                  </a:cubicBezTo>
                  <a:lnTo>
                    <a:pt x="0" y="7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427">
              <a:extLst>
                <a:ext uri="{FF2B5EF4-FFF2-40B4-BE49-F238E27FC236}">
                  <a16:creationId xmlns:a16="http://schemas.microsoft.com/office/drawing/2014/main" id="{5C90C6F6-C7D6-4BE2-88A4-F188A72BB8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1936" y="6635746"/>
              <a:ext cx="17463" cy="31750"/>
            </a:xfrm>
            <a:custGeom>
              <a:avLst/>
              <a:gdLst>
                <a:gd name="T0" fmla="*/ 17107 w 49"/>
                <a:gd name="T1" fmla="*/ 30273 h 86"/>
                <a:gd name="T2" fmla="*/ 11404 w 49"/>
                <a:gd name="T3" fmla="*/ 31381 h 86"/>
                <a:gd name="T4" fmla="*/ 0 w 49"/>
                <a:gd name="T5" fmla="*/ 15875 h 86"/>
                <a:gd name="T6" fmla="*/ 11404 w 49"/>
                <a:gd name="T7" fmla="*/ 0 h 86"/>
                <a:gd name="T8" fmla="*/ 17107 w 49"/>
                <a:gd name="T9" fmla="*/ 1108 h 86"/>
                <a:gd name="T10" fmla="*/ 17107 w 49"/>
                <a:gd name="T11" fmla="*/ 5907 h 86"/>
                <a:gd name="T12" fmla="*/ 12474 w 49"/>
                <a:gd name="T13" fmla="*/ 4061 h 86"/>
                <a:gd name="T14" fmla="*/ 5702 w 49"/>
                <a:gd name="T15" fmla="*/ 14767 h 86"/>
                <a:gd name="T16" fmla="*/ 12474 w 49"/>
                <a:gd name="T17" fmla="*/ 25474 h 86"/>
                <a:gd name="T18" fmla="*/ 17107 w 49"/>
                <a:gd name="T19" fmla="*/ 23628 h 86"/>
                <a:gd name="T20" fmla="*/ 17107 w 49"/>
                <a:gd name="T21" fmla="*/ 30273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" h="86">
                  <a:moveTo>
                    <a:pt x="48" y="82"/>
                  </a:moveTo>
                  <a:cubicBezTo>
                    <a:pt x="46" y="85"/>
                    <a:pt x="40" y="85"/>
                    <a:pt x="32" y="85"/>
                  </a:cubicBezTo>
                  <a:cubicBezTo>
                    <a:pt x="11" y="85"/>
                    <a:pt x="0" y="67"/>
                    <a:pt x="0" y="43"/>
                  </a:cubicBezTo>
                  <a:cubicBezTo>
                    <a:pt x="0" y="19"/>
                    <a:pt x="11" y="0"/>
                    <a:pt x="32" y="0"/>
                  </a:cubicBezTo>
                  <a:cubicBezTo>
                    <a:pt x="40" y="0"/>
                    <a:pt x="46" y="3"/>
                    <a:pt x="48" y="3"/>
                  </a:cubicBezTo>
                  <a:lnTo>
                    <a:pt x="48" y="16"/>
                  </a:lnTo>
                  <a:cubicBezTo>
                    <a:pt x="46" y="14"/>
                    <a:pt x="40" y="11"/>
                    <a:pt x="35" y="11"/>
                  </a:cubicBezTo>
                  <a:cubicBezTo>
                    <a:pt x="24" y="11"/>
                    <a:pt x="16" y="19"/>
                    <a:pt x="16" y="40"/>
                  </a:cubicBezTo>
                  <a:cubicBezTo>
                    <a:pt x="16" y="61"/>
                    <a:pt x="24" y="69"/>
                    <a:pt x="35" y="69"/>
                  </a:cubicBezTo>
                  <a:cubicBezTo>
                    <a:pt x="40" y="69"/>
                    <a:pt x="46" y="67"/>
                    <a:pt x="48" y="64"/>
                  </a:cubicBezTo>
                  <a:lnTo>
                    <a:pt x="48" y="8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428">
              <a:extLst>
                <a:ext uri="{FF2B5EF4-FFF2-40B4-BE49-F238E27FC236}">
                  <a16:creationId xmlns:a16="http://schemas.microsoft.com/office/drawing/2014/main" id="{BB1F92B5-3DF0-45CF-A3F3-BD1716DD5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574" y="6635746"/>
              <a:ext cx="17462" cy="31750"/>
            </a:xfrm>
            <a:custGeom>
              <a:avLst/>
              <a:gdLst>
                <a:gd name="T0" fmla="*/ 1069 w 49"/>
                <a:gd name="T1" fmla="*/ 0 h 86"/>
                <a:gd name="T2" fmla="*/ 8553 w 49"/>
                <a:gd name="T3" fmla="*/ 0 h 86"/>
                <a:gd name="T4" fmla="*/ 16037 w 49"/>
                <a:gd name="T5" fmla="*/ 7753 h 86"/>
                <a:gd name="T6" fmla="*/ 11404 w 49"/>
                <a:gd name="T7" fmla="*/ 14767 h 86"/>
                <a:gd name="T8" fmla="*/ 11404 w 49"/>
                <a:gd name="T9" fmla="*/ 14767 h 86"/>
                <a:gd name="T10" fmla="*/ 14255 w 49"/>
                <a:gd name="T11" fmla="*/ 18828 h 86"/>
                <a:gd name="T12" fmla="*/ 17106 w 49"/>
                <a:gd name="T13" fmla="*/ 30273 h 86"/>
                <a:gd name="T14" fmla="*/ 12473 w 49"/>
                <a:gd name="T15" fmla="*/ 30273 h 86"/>
                <a:gd name="T16" fmla="*/ 9622 w 49"/>
                <a:gd name="T17" fmla="*/ 20674 h 86"/>
                <a:gd name="T18" fmla="*/ 5702 w 49"/>
                <a:gd name="T19" fmla="*/ 17721 h 86"/>
                <a:gd name="T20" fmla="*/ 4633 w 49"/>
                <a:gd name="T21" fmla="*/ 17721 h 86"/>
                <a:gd name="T22" fmla="*/ 4633 w 49"/>
                <a:gd name="T23" fmla="*/ 31381 h 86"/>
                <a:gd name="T24" fmla="*/ 0 w 49"/>
                <a:gd name="T25" fmla="*/ 31381 h 86"/>
                <a:gd name="T26" fmla="*/ 0 w 49"/>
                <a:gd name="T27" fmla="*/ 0 h 86"/>
                <a:gd name="T28" fmla="*/ 1069 w 49"/>
                <a:gd name="T29" fmla="*/ 0 h 86"/>
                <a:gd name="T30" fmla="*/ 6771 w 49"/>
                <a:gd name="T31" fmla="*/ 13660 h 86"/>
                <a:gd name="T32" fmla="*/ 10335 w 49"/>
                <a:gd name="T33" fmla="*/ 8860 h 86"/>
                <a:gd name="T34" fmla="*/ 6771 w 49"/>
                <a:gd name="T35" fmla="*/ 4061 h 86"/>
                <a:gd name="T36" fmla="*/ 4633 w 49"/>
                <a:gd name="T37" fmla="*/ 4061 h 86"/>
                <a:gd name="T38" fmla="*/ 4633 w 49"/>
                <a:gd name="T39" fmla="*/ 12922 h 86"/>
                <a:gd name="T40" fmla="*/ 6771 w 49"/>
                <a:gd name="T41" fmla="*/ 12922 h 86"/>
                <a:gd name="T42" fmla="*/ 6771 w 49"/>
                <a:gd name="T43" fmla="*/ 13660 h 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9" h="86">
                  <a:moveTo>
                    <a:pt x="3" y="0"/>
                  </a:moveTo>
                  <a:lnTo>
                    <a:pt x="24" y="0"/>
                  </a:lnTo>
                  <a:cubicBezTo>
                    <a:pt x="37" y="0"/>
                    <a:pt x="45" y="8"/>
                    <a:pt x="45" y="21"/>
                  </a:cubicBezTo>
                  <a:cubicBezTo>
                    <a:pt x="45" y="32"/>
                    <a:pt x="40" y="40"/>
                    <a:pt x="32" y="40"/>
                  </a:cubicBezTo>
                  <a:cubicBezTo>
                    <a:pt x="35" y="40"/>
                    <a:pt x="37" y="43"/>
                    <a:pt x="40" y="51"/>
                  </a:cubicBezTo>
                  <a:lnTo>
                    <a:pt x="48" y="82"/>
                  </a:lnTo>
                  <a:lnTo>
                    <a:pt x="35" y="82"/>
                  </a:lnTo>
                  <a:lnTo>
                    <a:pt x="27" y="56"/>
                  </a:lnTo>
                  <a:cubicBezTo>
                    <a:pt x="24" y="51"/>
                    <a:pt x="21" y="48"/>
                    <a:pt x="16" y="48"/>
                  </a:cubicBez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3" y="0"/>
                  </a:lnTo>
                  <a:close/>
                  <a:moveTo>
                    <a:pt x="19" y="37"/>
                  </a:moveTo>
                  <a:cubicBezTo>
                    <a:pt x="27" y="37"/>
                    <a:pt x="29" y="32"/>
                    <a:pt x="29" y="24"/>
                  </a:cubicBezTo>
                  <a:cubicBezTo>
                    <a:pt x="29" y="14"/>
                    <a:pt x="24" y="11"/>
                    <a:pt x="19" y="11"/>
                  </a:cubicBezTo>
                  <a:lnTo>
                    <a:pt x="13" y="11"/>
                  </a:lnTo>
                  <a:lnTo>
                    <a:pt x="13" y="35"/>
                  </a:lnTo>
                  <a:lnTo>
                    <a:pt x="19" y="35"/>
                  </a:lnTo>
                  <a:lnTo>
                    <a:pt x="19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429">
              <a:extLst>
                <a:ext uri="{FF2B5EF4-FFF2-40B4-BE49-F238E27FC236}">
                  <a16:creationId xmlns:a16="http://schemas.microsoft.com/office/drawing/2014/main" id="{50CD5973-04B0-4A65-AAD6-8E182F579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3211" y="6635746"/>
              <a:ext cx="4763" cy="30163"/>
            </a:xfrm>
            <a:custGeom>
              <a:avLst/>
              <a:gdLst>
                <a:gd name="T0" fmla="*/ 0 w 14"/>
                <a:gd name="T1" fmla="*/ 0 h 83"/>
                <a:gd name="T2" fmla="*/ 4423 w 14"/>
                <a:gd name="T3" fmla="*/ 0 h 83"/>
                <a:gd name="T4" fmla="*/ 4423 w 14"/>
                <a:gd name="T5" fmla="*/ 29800 h 83"/>
                <a:gd name="T6" fmla="*/ 0 w 14"/>
                <a:gd name="T7" fmla="*/ 29800 h 83"/>
                <a:gd name="T8" fmla="*/ 0 w 14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83">
                  <a:moveTo>
                    <a:pt x="0" y="0"/>
                  </a:moveTo>
                  <a:lnTo>
                    <a:pt x="13" y="0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430">
              <a:extLst>
                <a:ext uri="{FF2B5EF4-FFF2-40B4-BE49-F238E27FC236}">
                  <a16:creationId xmlns:a16="http://schemas.microsoft.com/office/drawing/2014/main" id="{19FF6117-5985-4CB4-8DFF-CE9148B62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9561" y="6634159"/>
              <a:ext cx="15875" cy="30162"/>
            </a:xfrm>
            <a:custGeom>
              <a:avLst/>
              <a:gdLst>
                <a:gd name="T0" fmla="*/ 0 w 44"/>
                <a:gd name="T1" fmla="*/ 4613 h 85"/>
                <a:gd name="T2" fmla="*/ 0 w 44"/>
                <a:gd name="T3" fmla="*/ 0 h 85"/>
                <a:gd name="T4" fmla="*/ 15514 w 44"/>
                <a:gd name="T5" fmla="*/ 0 h 85"/>
                <a:gd name="T6" fmla="*/ 15514 w 44"/>
                <a:gd name="T7" fmla="*/ 4613 h 85"/>
                <a:gd name="T8" fmla="*/ 9741 w 44"/>
                <a:gd name="T9" fmla="*/ 4613 h 85"/>
                <a:gd name="T10" fmla="*/ 9741 w 44"/>
                <a:gd name="T11" fmla="*/ 29807 h 85"/>
                <a:gd name="T12" fmla="*/ 4690 w 44"/>
                <a:gd name="T13" fmla="*/ 29807 h 85"/>
                <a:gd name="T14" fmla="*/ 4690 w 44"/>
                <a:gd name="T15" fmla="*/ 4613 h 85"/>
                <a:gd name="T16" fmla="*/ 0 w 44"/>
                <a:gd name="T17" fmla="*/ 4613 h 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" h="85">
                  <a:moveTo>
                    <a:pt x="0" y="1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13"/>
                  </a:lnTo>
                  <a:lnTo>
                    <a:pt x="27" y="13"/>
                  </a:lnTo>
                  <a:lnTo>
                    <a:pt x="27" y="84"/>
                  </a:lnTo>
                  <a:lnTo>
                    <a:pt x="13" y="84"/>
                  </a:lnTo>
                  <a:lnTo>
                    <a:pt x="13" y="13"/>
                  </a:lnTo>
                  <a:lnTo>
                    <a:pt x="0" y="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431">
              <a:extLst>
                <a:ext uri="{FF2B5EF4-FFF2-40B4-BE49-F238E27FC236}">
                  <a16:creationId xmlns:a16="http://schemas.microsoft.com/office/drawing/2014/main" id="{B9E5675D-DE10-4C5F-B45F-F1B81C0B5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436" y="6634159"/>
              <a:ext cx="19050" cy="30162"/>
            </a:xfrm>
            <a:custGeom>
              <a:avLst/>
              <a:gdLst>
                <a:gd name="T0" fmla="*/ 9525 w 54"/>
                <a:gd name="T1" fmla="*/ 0 h 85"/>
                <a:gd name="T2" fmla="*/ 18697 w 54"/>
                <a:gd name="T3" fmla="*/ 14904 h 85"/>
                <a:gd name="T4" fmla="*/ 9525 w 54"/>
                <a:gd name="T5" fmla="*/ 29807 h 85"/>
                <a:gd name="T6" fmla="*/ 0 w 54"/>
                <a:gd name="T7" fmla="*/ 14904 h 85"/>
                <a:gd name="T8" fmla="*/ 9525 w 54"/>
                <a:gd name="T9" fmla="*/ 0 h 85"/>
                <a:gd name="T10" fmla="*/ 9525 w 54"/>
                <a:gd name="T11" fmla="*/ 26259 h 85"/>
                <a:gd name="T12" fmla="*/ 14111 w 54"/>
                <a:gd name="T13" fmla="*/ 14904 h 85"/>
                <a:gd name="T14" fmla="*/ 9525 w 54"/>
                <a:gd name="T15" fmla="*/ 3548 h 85"/>
                <a:gd name="T16" fmla="*/ 4939 w 54"/>
                <a:gd name="T17" fmla="*/ 14904 h 85"/>
                <a:gd name="T18" fmla="*/ 9525 w 54"/>
                <a:gd name="T19" fmla="*/ 26259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" h="85">
                  <a:moveTo>
                    <a:pt x="27" y="0"/>
                  </a:moveTo>
                  <a:cubicBezTo>
                    <a:pt x="40" y="0"/>
                    <a:pt x="53" y="13"/>
                    <a:pt x="53" y="42"/>
                  </a:cubicBezTo>
                  <a:cubicBezTo>
                    <a:pt x="53" y="71"/>
                    <a:pt x="40" y="84"/>
                    <a:pt x="27" y="84"/>
                  </a:cubicBezTo>
                  <a:cubicBezTo>
                    <a:pt x="14" y="84"/>
                    <a:pt x="0" y="71"/>
                    <a:pt x="0" y="42"/>
                  </a:cubicBezTo>
                  <a:cubicBezTo>
                    <a:pt x="0" y="13"/>
                    <a:pt x="14" y="0"/>
                    <a:pt x="27" y="0"/>
                  </a:cubicBezTo>
                  <a:close/>
                  <a:moveTo>
                    <a:pt x="27" y="74"/>
                  </a:moveTo>
                  <a:cubicBezTo>
                    <a:pt x="35" y="74"/>
                    <a:pt x="40" y="66"/>
                    <a:pt x="40" y="42"/>
                  </a:cubicBezTo>
                  <a:cubicBezTo>
                    <a:pt x="40" y="18"/>
                    <a:pt x="35" y="10"/>
                    <a:pt x="27" y="10"/>
                  </a:cubicBezTo>
                  <a:cubicBezTo>
                    <a:pt x="19" y="10"/>
                    <a:pt x="14" y="18"/>
                    <a:pt x="14" y="42"/>
                  </a:cubicBezTo>
                  <a:cubicBezTo>
                    <a:pt x="14" y="66"/>
                    <a:pt x="19" y="74"/>
                    <a:pt x="27" y="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Freeform 432">
              <a:extLst>
                <a:ext uri="{FF2B5EF4-FFF2-40B4-BE49-F238E27FC236}">
                  <a16:creationId xmlns:a16="http://schemas.microsoft.com/office/drawing/2014/main" id="{175DA74D-5FDB-4F04-B585-81C1432D5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7661" y="6635746"/>
              <a:ext cx="17463" cy="31750"/>
            </a:xfrm>
            <a:custGeom>
              <a:avLst/>
              <a:gdLst>
                <a:gd name="T0" fmla="*/ 1069 w 49"/>
                <a:gd name="T1" fmla="*/ 0 h 86"/>
                <a:gd name="T2" fmla="*/ 8553 w 49"/>
                <a:gd name="T3" fmla="*/ 0 h 86"/>
                <a:gd name="T4" fmla="*/ 16037 w 49"/>
                <a:gd name="T5" fmla="*/ 7753 h 86"/>
                <a:gd name="T6" fmla="*/ 11404 w 49"/>
                <a:gd name="T7" fmla="*/ 14767 h 86"/>
                <a:gd name="T8" fmla="*/ 11404 w 49"/>
                <a:gd name="T9" fmla="*/ 14767 h 86"/>
                <a:gd name="T10" fmla="*/ 14256 w 49"/>
                <a:gd name="T11" fmla="*/ 18828 h 86"/>
                <a:gd name="T12" fmla="*/ 17107 w 49"/>
                <a:gd name="T13" fmla="*/ 30273 h 86"/>
                <a:gd name="T14" fmla="*/ 12474 w 49"/>
                <a:gd name="T15" fmla="*/ 30273 h 86"/>
                <a:gd name="T16" fmla="*/ 9622 w 49"/>
                <a:gd name="T17" fmla="*/ 20674 h 86"/>
                <a:gd name="T18" fmla="*/ 5702 w 49"/>
                <a:gd name="T19" fmla="*/ 17721 h 86"/>
                <a:gd name="T20" fmla="*/ 4633 w 49"/>
                <a:gd name="T21" fmla="*/ 17721 h 86"/>
                <a:gd name="T22" fmla="*/ 4633 w 49"/>
                <a:gd name="T23" fmla="*/ 31381 h 86"/>
                <a:gd name="T24" fmla="*/ 0 w 49"/>
                <a:gd name="T25" fmla="*/ 31381 h 86"/>
                <a:gd name="T26" fmla="*/ 0 w 49"/>
                <a:gd name="T27" fmla="*/ 0 h 86"/>
                <a:gd name="T28" fmla="*/ 1069 w 49"/>
                <a:gd name="T29" fmla="*/ 0 h 86"/>
                <a:gd name="T30" fmla="*/ 7484 w 49"/>
                <a:gd name="T31" fmla="*/ 13660 h 86"/>
                <a:gd name="T32" fmla="*/ 11404 w 49"/>
                <a:gd name="T33" fmla="*/ 8860 h 86"/>
                <a:gd name="T34" fmla="*/ 7484 w 49"/>
                <a:gd name="T35" fmla="*/ 4061 h 86"/>
                <a:gd name="T36" fmla="*/ 5702 w 49"/>
                <a:gd name="T37" fmla="*/ 4061 h 86"/>
                <a:gd name="T38" fmla="*/ 5702 w 49"/>
                <a:gd name="T39" fmla="*/ 12922 h 86"/>
                <a:gd name="T40" fmla="*/ 7484 w 49"/>
                <a:gd name="T41" fmla="*/ 12922 h 86"/>
                <a:gd name="T42" fmla="*/ 7484 w 49"/>
                <a:gd name="T43" fmla="*/ 13660 h 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9" h="86">
                  <a:moveTo>
                    <a:pt x="3" y="0"/>
                  </a:moveTo>
                  <a:lnTo>
                    <a:pt x="24" y="0"/>
                  </a:lnTo>
                  <a:cubicBezTo>
                    <a:pt x="37" y="0"/>
                    <a:pt x="45" y="8"/>
                    <a:pt x="45" y="21"/>
                  </a:cubicBezTo>
                  <a:cubicBezTo>
                    <a:pt x="45" y="32"/>
                    <a:pt x="40" y="40"/>
                    <a:pt x="32" y="40"/>
                  </a:cubicBezTo>
                  <a:cubicBezTo>
                    <a:pt x="35" y="40"/>
                    <a:pt x="37" y="43"/>
                    <a:pt x="40" y="51"/>
                  </a:cubicBezTo>
                  <a:lnTo>
                    <a:pt x="48" y="82"/>
                  </a:lnTo>
                  <a:lnTo>
                    <a:pt x="35" y="82"/>
                  </a:lnTo>
                  <a:lnTo>
                    <a:pt x="27" y="56"/>
                  </a:lnTo>
                  <a:cubicBezTo>
                    <a:pt x="24" y="51"/>
                    <a:pt x="21" y="48"/>
                    <a:pt x="16" y="48"/>
                  </a:cubicBez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3" y="0"/>
                  </a:lnTo>
                  <a:close/>
                  <a:moveTo>
                    <a:pt x="21" y="37"/>
                  </a:moveTo>
                  <a:cubicBezTo>
                    <a:pt x="29" y="37"/>
                    <a:pt x="32" y="32"/>
                    <a:pt x="32" y="24"/>
                  </a:cubicBezTo>
                  <a:cubicBezTo>
                    <a:pt x="32" y="14"/>
                    <a:pt x="27" y="11"/>
                    <a:pt x="21" y="11"/>
                  </a:cubicBezTo>
                  <a:lnTo>
                    <a:pt x="16" y="11"/>
                  </a:lnTo>
                  <a:lnTo>
                    <a:pt x="16" y="35"/>
                  </a:lnTo>
                  <a:lnTo>
                    <a:pt x="21" y="35"/>
                  </a:lnTo>
                  <a:lnTo>
                    <a:pt x="21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Freeform 433">
              <a:extLst>
                <a:ext uri="{FF2B5EF4-FFF2-40B4-BE49-F238E27FC236}">
                  <a16:creationId xmlns:a16="http://schemas.microsoft.com/office/drawing/2014/main" id="{0571E349-0B40-46AB-8509-00E53E302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299" y="6635746"/>
              <a:ext cx="4762" cy="30163"/>
            </a:xfrm>
            <a:custGeom>
              <a:avLst/>
              <a:gdLst>
                <a:gd name="T0" fmla="*/ 0 w 14"/>
                <a:gd name="T1" fmla="*/ 0 h 83"/>
                <a:gd name="T2" fmla="*/ 4422 w 14"/>
                <a:gd name="T3" fmla="*/ 0 h 83"/>
                <a:gd name="T4" fmla="*/ 4422 w 14"/>
                <a:gd name="T5" fmla="*/ 29800 h 83"/>
                <a:gd name="T6" fmla="*/ 0 w 14"/>
                <a:gd name="T7" fmla="*/ 29800 h 83"/>
                <a:gd name="T8" fmla="*/ 0 w 14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83">
                  <a:moveTo>
                    <a:pt x="0" y="0"/>
                  </a:moveTo>
                  <a:lnTo>
                    <a:pt x="13" y="0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Freeform 434">
              <a:extLst>
                <a:ext uri="{FF2B5EF4-FFF2-40B4-BE49-F238E27FC236}">
                  <a16:creationId xmlns:a16="http://schemas.microsoft.com/office/drawing/2014/main" id="{5B2C7FC4-5589-4FE4-AAD3-EFB775201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6236" y="6634159"/>
              <a:ext cx="19050" cy="30162"/>
            </a:xfrm>
            <a:custGeom>
              <a:avLst/>
              <a:gdLst>
                <a:gd name="T0" fmla="*/ 9172 w 54"/>
                <a:gd name="T1" fmla="*/ 0 h 85"/>
                <a:gd name="T2" fmla="*/ 18697 w 54"/>
                <a:gd name="T3" fmla="*/ 14904 h 85"/>
                <a:gd name="T4" fmla="*/ 9172 w 54"/>
                <a:gd name="T5" fmla="*/ 29807 h 85"/>
                <a:gd name="T6" fmla="*/ 0 w 54"/>
                <a:gd name="T7" fmla="*/ 14904 h 85"/>
                <a:gd name="T8" fmla="*/ 9172 w 54"/>
                <a:gd name="T9" fmla="*/ 0 h 85"/>
                <a:gd name="T10" fmla="*/ 9172 w 54"/>
                <a:gd name="T11" fmla="*/ 26259 h 85"/>
                <a:gd name="T12" fmla="*/ 13758 w 54"/>
                <a:gd name="T13" fmla="*/ 14904 h 85"/>
                <a:gd name="T14" fmla="*/ 9172 w 54"/>
                <a:gd name="T15" fmla="*/ 3548 h 85"/>
                <a:gd name="T16" fmla="*/ 4586 w 54"/>
                <a:gd name="T17" fmla="*/ 14904 h 85"/>
                <a:gd name="T18" fmla="*/ 9172 w 54"/>
                <a:gd name="T19" fmla="*/ 26259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" h="85">
                  <a:moveTo>
                    <a:pt x="26" y="0"/>
                  </a:moveTo>
                  <a:cubicBezTo>
                    <a:pt x="39" y="0"/>
                    <a:pt x="53" y="13"/>
                    <a:pt x="53" y="42"/>
                  </a:cubicBezTo>
                  <a:cubicBezTo>
                    <a:pt x="53" y="71"/>
                    <a:pt x="39" y="84"/>
                    <a:pt x="26" y="84"/>
                  </a:cubicBezTo>
                  <a:cubicBezTo>
                    <a:pt x="13" y="84"/>
                    <a:pt x="0" y="71"/>
                    <a:pt x="0" y="42"/>
                  </a:cubicBezTo>
                  <a:cubicBezTo>
                    <a:pt x="0" y="13"/>
                    <a:pt x="13" y="0"/>
                    <a:pt x="26" y="0"/>
                  </a:cubicBezTo>
                  <a:close/>
                  <a:moveTo>
                    <a:pt x="26" y="74"/>
                  </a:moveTo>
                  <a:cubicBezTo>
                    <a:pt x="34" y="74"/>
                    <a:pt x="39" y="66"/>
                    <a:pt x="39" y="42"/>
                  </a:cubicBezTo>
                  <a:cubicBezTo>
                    <a:pt x="39" y="18"/>
                    <a:pt x="34" y="10"/>
                    <a:pt x="26" y="10"/>
                  </a:cubicBezTo>
                  <a:cubicBezTo>
                    <a:pt x="18" y="10"/>
                    <a:pt x="13" y="18"/>
                    <a:pt x="13" y="42"/>
                  </a:cubicBezTo>
                  <a:cubicBezTo>
                    <a:pt x="13" y="66"/>
                    <a:pt x="18" y="74"/>
                    <a:pt x="26" y="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Freeform 435">
              <a:extLst>
                <a:ext uri="{FF2B5EF4-FFF2-40B4-BE49-F238E27FC236}">
                  <a16:creationId xmlns:a16="http://schemas.microsoft.com/office/drawing/2014/main" id="{944D4D67-ADC4-48DB-851F-71D5B85BC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6399" y="6635746"/>
              <a:ext cx="17462" cy="31750"/>
            </a:xfrm>
            <a:custGeom>
              <a:avLst/>
              <a:gdLst>
                <a:gd name="T0" fmla="*/ 1069 w 49"/>
                <a:gd name="T1" fmla="*/ 0 h 86"/>
                <a:gd name="T2" fmla="*/ 8553 w 49"/>
                <a:gd name="T3" fmla="*/ 0 h 86"/>
                <a:gd name="T4" fmla="*/ 16037 w 49"/>
                <a:gd name="T5" fmla="*/ 7753 h 86"/>
                <a:gd name="T6" fmla="*/ 11404 w 49"/>
                <a:gd name="T7" fmla="*/ 14767 h 86"/>
                <a:gd name="T8" fmla="*/ 11404 w 49"/>
                <a:gd name="T9" fmla="*/ 14767 h 86"/>
                <a:gd name="T10" fmla="*/ 14255 w 49"/>
                <a:gd name="T11" fmla="*/ 18828 h 86"/>
                <a:gd name="T12" fmla="*/ 17106 w 49"/>
                <a:gd name="T13" fmla="*/ 30273 h 86"/>
                <a:gd name="T14" fmla="*/ 12473 w 49"/>
                <a:gd name="T15" fmla="*/ 30273 h 86"/>
                <a:gd name="T16" fmla="*/ 9622 w 49"/>
                <a:gd name="T17" fmla="*/ 20674 h 86"/>
                <a:gd name="T18" fmla="*/ 5702 w 49"/>
                <a:gd name="T19" fmla="*/ 17721 h 86"/>
                <a:gd name="T20" fmla="*/ 4989 w 49"/>
                <a:gd name="T21" fmla="*/ 17721 h 86"/>
                <a:gd name="T22" fmla="*/ 4989 w 49"/>
                <a:gd name="T23" fmla="*/ 31381 h 86"/>
                <a:gd name="T24" fmla="*/ 0 w 49"/>
                <a:gd name="T25" fmla="*/ 31381 h 86"/>
                <a:gd name="T26" fmla="*/ 0 w 49"/>
                <a:gd name="T27" fmla="*/ 0 h 86"/>
                <a:gd name="T28" fmla="*/ 1069 w 49"/>
                <a:gd name="T29" fmla="*/ 0 h 86"/>
                <a:gd name="T30" fmla="*/ 6771 w 49"/>
                <a:gd name="T31" fmla="*/ 13660 h 86"/>
                <a:gd name="T32" fmla="*/ 10335 w 49"/>
                <a:gd name="T33" fmla="*/ 8860 h 86"/>
                <a:gd name="T34" fmla="*/ 6771 w 49"/>
                <a:gd name="T35" fmla="*/ 4061 h 86"/>
                <a:gd name="T36" fmla="*/ 4989 w 49"/>
                <a:gd name="T37" fmla="*/ 4061 h 86"/>
                <a:gd name="T38" fmla="*/ 4989 w 49"/>
                <a:gd name="T39" fmla="*/ 12922 h 86"/>
                <a:gd name="T40" fmla="*/ 6771 w 49"/>
                <a:gd name="T41" fmla="*/ 12922 h 86"/>
                <a:gd name="T42" fmla="*/ 6771 w 49"/>
                <a:gd name="T43" fmla="*/ 13660 h 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9" h="86">
                  <a:moveTo>
                    <a:pt x="3" y="0"/>
                  </a:moveTo>
                  <a:lnTo>
                    <a:pt x="24" y="0"/>
                  </a:lnTo>
                  <a:cubicBezTo>
                    <a:pt x="37" y="0"/>
                    <a:pt x="45" y="8"/>
                    <a:pt x="45" y="21"/>
                  </a:cubicBezTo>
                  <a:cubicBezTo>
                    <a:pt x="45" y="32"/>
                    <a:pt x="40" y="40"/>
                    <a:pt x="32" y="40"/>
                  </a:cubicBezTo>
                  <a:cubicBezTo>
                    <a:pt x="35" y="40"/>
                    <a:pt x="37" y="43"/>
                    <a:pt x="40" y="51"/>
                  </a:cubicBezTo>
                  <a:lnTo>
                    <a:pt x="48" y="82"/>
                  </a:lnTo>
                  <a:lnTo>
                    <a:pt x="35" y="82"/>
                  </a:lnTo>
                  <a:lnTo>
                    <a:pt x="27" y="56"/>
                  </a:lnTo>
                  <a:cubicBezTo>
                    <a:pt x="24" y="51"/>
                    <a:pt x="22" y="48"/>
                    <a:pt x="16" y="48"/>
                  </a:cubicBezTo>
                  <a:lnTo>
                    <a:pt x="14" y="48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3" y="0"/>
                  </a:lnTo>
                  <a:close/>
                  <a:moveTo>
                    <a:pt x="19" y="37"/>
                  </a:moveTo>
                  <a:cubicBezTo>
                    <a:pt x="27" y="37"/>
                    <a:pt x="29" y="32"/>
                    <a:pt x="29" y="24"/>
                  </a:cubicBezTo>
                  <a:cubicBezTo>
                    <a:pt x="29" y="14"/>
                    <a:pt x="24" y="11"/>
                    <a:pt x="19" y="11"/>
                  </a:cubicBezTo>
                  <a:lnTo>
                    <a:pt x="14" y="11"/>
                  </a:lnTo>
                  <a:lnTo>
                    <a:pt x="14" y="35"/>
                  </a:lnTo>
                  <a:lnTo>
                    <a:pt x="19" y="35"/>
                  </a:lnTo>
                  <a:lnTo>
                    <a:pt x="19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Freeform 436">
              <a:extLst>
                <a:ext uri="{FF2B5EF4-FFF2-40B4-BE49-F238E27FC236}">
                  <a16:creationId xmlns:a16="http://schemas.microsoft.com/office/drawing/2014/main" id="{058987AB-E1E7-4301-B5C1-187D78F063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036" y="6635746"/>
              <a:ext cx="14288" cy="31750"/>
            </a:xfrm>
            <a:custGeom>
              <a:avLst/>
              <a:gdLst>
                <a:gd name="T0" fmla="*/ 0 w 38"/>
                <a:gd name="T1" fmla="*/ 0 h 86"/>
                <a:gd name="T2" fmla="*/ 13912 w 38"/>
                <a:gd name="T3" fmla="*/ 0 h 86"/>
                <a:gd name="T4" fmla="*/ 13912 w 38"/>
                <a:gd name="T5" fmla="*/ 5169 h 86"/>
                <a:gd name="T6" fmla="*/ 4888 w 38"/>
                <a:gd name="T7" fmla="*/ 5169 h 86"/>
                <a:gd name="T8" fmla="*/ 4888 w 38"/>
                <a:gd name="T9" fmla="*/ 12922 h 86"/>
                <a:gd name="T10" fmla="*/ 12784 w 38"/>
                <a:gd name="T11" fmla="*/ 12922 h 86"/>
                <a:gd name="T12" fmla="*/ 12784 w 38"/>
                <a:gd name="T13" fmla="*/ 17721 h 86"/>
                <a:gd name="T14" fmla="*/ 4888 w 38"/>
                <a:gd name="T15" fmla="*/ 17721 h 86"/>
                <a:gd name="T16" fmla="*/ 4888 w 38"/>
                <a:gd name="T17" fmla="*/ 26581 h 86"/>
                <a:gd name="T18" fmla="*/ 13912 w 38"/>
                <a:gd name="T19" fmla="*/ 26581 h 86"/>
                <a:gd name="T20" fmla="*/ 13912 w 38"/>
                <a:gd name="T21" fmla="*/ 31381 h 86"/>
                <a:gd name="T22" fmla="*/ 0 w 38"/>
                <a:gd name="T23" fmla="*/ 31381 h 86"/>
                <a:gd name="T24" fmla="*/ 0 w 38"/>
                <a:gd name="T25" fmla="*/ 0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86">
                  <a:moveTo>
                    <a:pt x="0" y="0"/>
                  </a:moveTo>
                  <a:lnTo>
                    <a:pt x="37" y="0"/>
                  </a:lnTo>
                  <a:lnTo>
                    <a:pt x="37" y="14"/>
                  </a:lnTo>
                  <a:lnTo>
                    <a:pt x="13" y="14"/>
                  </a:lnTo>
                  <a:lnTo>
                    <a:pt x="13" y="35"/>
                  </a:lnTo>
                  <a:lnTo>
                    <a:pt x="34" y="35"/>
                  </a:lnTo>
                  <a:lnTo>
                    <a:pt x="34" y="48"/>
                  </a:lnTo>
                  <a:lnTo>
                    <a:pt x="13" y="48"/>
                  </a:lnTo>
                  <a:lnTo>
                    <a:pt x="13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Freeform 437">
              <a:extLst>
                <a:ext uri="{FF2B5EF4-FFF2-40B4-BE49-F238E27FC236}">
                  <a16:creationId xmlns:a16="http://schemas.microsoft.com/office/drawing/2014/main" id="{11AE211D-7400-47A5-B1FB-BC86DFACF2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324" y="6635746"/>
              <a:ext cx="19050" cy="31750"/>
            </a:xfrm>
            <a:custGeom>
              <a:avLst/>
              <a:gdLst>
                <a:gd name="T0" fmla="*/ 18697 w 54"/>
                <a:gd name="T1" fmla="*/ 13660 h 86"/>
                <a:gd name="T2" fmla="*/ 18697 w 54"/>
                <a:gd name="T3" fmla="*/ 29535 h 86"/>
                <a:gd name="T4" fmla="*/ 12347 w 54"/>
                <a:gd name="T5" fmla="*/ 31381 h 86"/>
                <a:gd name="T6" fmla="*/ 0 w 54"/>
                <a:gd name="T7" fmla="*/ 15875 h 86"/>
                <a:gd name="T8" fmla="*/ 12347 w 54"/>
                <a:gd name="T9" fmla="*/ 0 h 86"/>
                <a:gd name="T10" fmla="*/ 17992 w 54"/>
                <a:gd name="T11" fmla="*/ 1108 h 86"/>
                <a:gd name="T12" fmla="*/ 17992 w 54"/>
                <a:gd name="T13" fmla="*/ 5907 h 86"/>
                <a:gd name="T14" fmla="*/ 12347 w 54"/>
                <a:gd name="T15" fmla="*/ 4061 h 86"/>
                <a:gd name="T16" fmla="*/ 4939 w 54"/>
                <a:gd name="T17" fmla="*/ 15875 h 86"/>
                <a:gd name="T18" fmla="*/ 12347 w 54"/>
                <a:gd name="T19" fmla="*/ 27320 h 86"/>
                <a:gd name="T20" fmla="*/ 15169 w 54"/>
                <a:gd name="T21" fmla="*/ 26581 h 86"/>
                <a:gd name="T22" fmla="*/ 15169 w 54"/>
                <a:gd name="T23" fmla="*/ 18828 h 86"/>
                <a:gd name="T24" fmla="*/ 11289 w 54"/>
                <a:gd name="T25" fmla="*/ 18828 h 86"/>
                <a:gd name="T26" fmla="*/ 11289 w 54"/>
                <a:gd name="T27" fmla="*/ 13660 h 86"/>
                <a:gd name="T28" fmla="*/ 18697 w 54"/>
                <a:gd name="T29" fmla="*/ 13660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4" h="86">
                  <a:moveTo>
                    <a:pt x="53" y="37"/>
                  </a:moveTo>
                  <a:lnTo>
                    <a:pt x="53" y="80"/>
                  </a:lnTo>
                  <a:cubicBezTo>
                    <a:pt x="51" y="82"/>
                    <a:pt x="43" y="85"/>
                    <a:pt x="35" y="85"/>
                  </a:cubicBezTo>
                  <a:cubicBezTo>
                    <a:pt x="14" y="85"/>
                    <a:pt x="0" y="67"/>
                    <a:pt x="0" y="43"/>
                  </a:cubicBezTo>
                  <a:cubicBezTo>
                    <a:pt x="0" y="19"/>
                    <a:pt x="11" y="0"/>
                    <a:pt x="35" y="0"/>
                  </a:cubicBezTo>
                  <a:cubicBezTo>
                    <a:pt x="43" y="0"/>
                    <a:pt x="48" y="3"/>
                    <a:pt x="51" y="3"/>
                  </a:cubicBezTo>
                  <a:lnTo>
                    <a:pt x="51" y="16"/>
                  </a:lnTo>
                  <a:cubicBezTo>
                    <a:pt x="45" y="14"/>
                    <a:pt x="40" y="11"/>
                    <a:pt x="35" y="11"/>
                  </a:cubicBezTo>
                  <a:cubicBezTo>
                    <a:pt x="21" y="11"/>
                    <a:pt x="14" y="24"/>
                    <a:pt x="14" y="43"/>
                  </a:cubicBezTo>
                  <a:cubicBezTo>
                    <a:pt x="14" y="61"/>
                    <a:pt x="21" y="74"/>
                    <a:pt x="35" y="74"/>
                  </a:cubicBezTo>
                  <a:cubicBezTo>
                    <a:pt x="37" y="74"/>
                    <a:pt x="40" y="74"/>
                    <a:pt x="43" y="72"/>
                  </a:cubicBezTo>
                  <a:lnTo>
                    <a:pt x="43" y="51"/>
                  </a:lnTo>
                  <a:lnTo>
                    <a:pt x="32" y="51"/>
                  </a:lnTo>
                  <a:lnTo>
                    <a:pt x="32" y="37"/>
                  </a:lnTo>
                  <a:lnTo>
                    <a:pt x="53" y="3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Freeform 438">
              <a:extLst>
                <a:ext uri="{FF2B5EF4-FFF2-40B4-BE49-F238E27FC236}">
                  <a16:creationId xmlns:a16="http://schemas.microsoft.com/office/drawing/2014/main" id="{ABB5B4E4-4833-483C-BAD7-5079084D6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136" y="6635746"/>
              <a:ext cx="4763" cy="30163"/>
            </a:xfrm>
            <a:custGeom>
              <a:avLst/>
              <a:gdLst>
                <a:gd name="T0" fmla="*/ 0 w 14"/>
                <a:gd name="T1" fmla="*/ 0 h 83"/>
                <a:gd name="T2" fmla="*/ 4423 w 14"/>
                <a:gd name="T3" fmla="*/ 0 h 83"/>
                <a:gd name="T4" fmla="*/ 4423 w 14"/>
                <a:gd name="T5" fmla="*/ 29800 h 83"/>
                <a:gd name="T6" fmla="*/ 0 w 14"/>
                <a:gd name="T7" fmla="*/ 29800 h 83"/>
                <a:gd name="T8" fmla="*/ 0 w 14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83">
                  <a:moveTo>
                    <a:pt x="0" y="0"/>
                  </a:moveTo>
                  <a:lnTo>
                    <a:pt x="13" y="0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Freeform 439">
              <a:extLst>
                <a:ext uri="{FF2B5EF4-FFF2-40B4-BE49-F238E27FC236}">
                  <a16:creationId xmlns:a16="http://schemas.microsoft.com/office/drawing/2014/main" id="{6A6034E4-88C6-4850-A43F-8097690DE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4661" y="6634159"/>
              <a:ext cx="19050" cy="30162"/>
            </a:xfrm>
            <a:custGeom>
              <a:avLst/>
              <a:gdLst>
                <a:gd name="T0" fmla="*/ 9525 w 54"/>
                <a:gd name="T1" fmla="*/ 0 h 85"/>
                <a:gd name="T2" fmla="*/ 18697 w 54"/>
                <a:gd name="T3" fmla="*/ 14904 h 85"/>
                <a:gd name="T4" fmla="*/ 9525 w 54"/>
                <a:gd name="T5" fmla="*/ 29807 h 85"/>
                <a:gd name="T6" fmla="*/ 0 w 54"/>
                <a:gd name="T7" fmla="*/ 14904 h 85"/>
                <a:gd name="T8" fmla="*/ 9525 w 54"/>
                <a:gd name="T9" fmla="*/ 0 h 85"/>
                <a:gd name="T10" fmla="*/ 9525 w 54"/>
                <a:gd name="T11" fmla="*/ 26259 h 85"/>
                <a:gd name="T12" fmla="*/ 14111 w 54"/>
                <a:gd name="T13" fmla="*/ 14904 h 85"/>
                <a:gd name="T14" fmla="*/ 9525 w 54"/>
                <a:gd name="T15" fmla="*/ 3548 h 85"/>
                <a:gd name="T16" fmla="*/ 4939 w 54"/>
                <a:gd name="T17" fmla="*/ 14904 h 85"/>
                <a:gd name="T18" fmla="*/ 9525 w 54"/>
                <a:gd name="T19" fmla="*/ 26259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" h="85">
                  <a:moveTo>
                    <a:pt x="27" y="0"/>
                  </a:moveTo>
                  <a:cubicBezTo>
                    <a:pt x="40" y="0"/>
                    <a:pt x="53" y="13"/>
                    <a:pt x="53" y="42"/>
                  </a:cubicBezTo>
                  <a:cubicBezTo>
                    <a:pt x="53" y="71"/>
                    <a:pt x="40" y="84"/>
                    <a:pt x="27" y="84"/>
                  </a:cubicBezTo>
                  <a:cubicBezTo>
                    <a:pt x="14" y="84"/>
                    <a:pt x="0" y="71"/>
                    <a:pt x="0" y="42"/>
                  </a:cubicBezTo>
                  <a:cubicBezTo>
                    <a:pt x="0" y="13"/>
                    <a:pt x="11" y="0"/>
                    <a:pt x="27" y="0"/>
                  </a:cubicBezTo>
                  <a:close/>
                  <a:moveTo>
                    <a:pt x="27" y="74"/>
                  </a:moveTo>
                  <a:cubicBezTo>
                    <a:pt x="35" y="74"/>
                    <a:pt x="40" y="66"/>
                    <a:pt x="40" y="42"/>
                  </a:cubicBezTo>
                  <a:cubicBezTo>
                    <a:pt x="40" y="18"/>
                    <a:pt x="35" y="10"/>
                    <a:pt x="27" y="10"/>
                  </a:cubicBezTo>
                  <a:cubicBezTo>
                    <a:pt x="19" y="10"/>
                    <a:pt x="14" y="18"/>
                    <a:pt x="14" y="42"/>
                  </a:cubicBezTo>
                  <a:cubicBezTo>
                    <a:pt x="14" y="66"/>
                    <a:pt x="19" y="74"/>
                    <a:pt x="27" y="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Freeform 440">
              <a:extLst>
                <a:ext uri="{FF2B5EF4-FFF2-40B4-BE49-F238E27FC236}">
                  <a16:creationId xmlns:a16="http://schemas.microsoft.com/office/drawing/2014/main" id="{440B715D-5AE8-4512-B960-57DC84B76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886" y="6635746"/>
              <a:ext cx="19050" cy="30163"/>
            </a:xfrm>
            <a:custGeom>
              <a:avLst/>
              <a:gdLst>
                <a:gd name="T0" fmla="*/ 0 w 51"/>
                <a:gd name="T1" fmla="*/ 0 h 83"/>
                <a:gd name="T2" fmla="*/ 5976 w 51"/>
                <a:gd name="T3" fmla="*/ 0 h 83"/>
                <a:gd name="T4" fmla="*/ 14941 w 51"/>
                <a:gd name="T5" fmla="*/ 24348 h 83"/>
                <a:gd name="T6" fmla="*/ 14941 w 51"/>
                <a:gd name="T7" fmla="*/ 24348 h 83"/>
                <a:gd name="T8" fmla="*/ 14941 w 51"/>
                <a:gd name="T9" fmla="*/ 0 h 83"/>
                <a:gd name="T10" fmla="*/ 18676 w 51"/>
                <a:gd name="T11" fmla="*/ 0 h 83"/>
                <a:gd name="T12" fmla="*/ 18676 w 51"/>
                <a:gd name="T13" fmla="*/ 29800 h 83"/>
                <a:gd name="T14" fmla="*/ 12700 w 51"/>
                <a:gd name="T15" fmla="*/ 29800 h 83"/>
                <a:gd name="T16" fmla="*/ 3735 w 51"/>
                <a:gd name="T17" fmla="*/ 5815 h 83"/>
                <a:gd name="T18" fmla="*/ 3735 w 51"/>
                <a:gd name="T19" fmla="*/ 5815 h 83"/>
                <a:gd name="T20" fmla="*/ 3735 w 51"/>
                <a:gd name="T21" fmla="*/ 29800 h 83"/>
                <a:gd name="T22" fmla="*/ 0 w 51"/>
                <a:gd name="T23" fmla="*/ 29800 h 83"/>
                <a:gd name="T24" fmla="*/ 0 w 51"/>
                <a:gd name="T25" fmla="*/ 0 h 8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1" h="83">
                  <a:moveTo>
                    <a:pt x="0" y="0"/>
                  </a:moveTo>
                  <a:lnTo>
                    <a:pt x="16" y="0"/>
                  </a:lnTo>
                  <a:lnTo>
                    <a:pt x="40" y="67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0" y="82"/>
                  </a:lnTo>
                  <a:lnTo>
                    <a:pt x="34" y="82"/>
                  </a:lnTo>
                  <a:lnTo>
                    <a:pt x="10" y="16"/>
                  </a:lnTo>
                  <a:lnTo>
                    <a:pt x="10" y="82"/>
                  </a:lnTo>
                  <a:lnTo>
                    <a:pt x="0" y="82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Freeform 441">
              <a:extLst>
                <a:ext uri="{FF2B5EF4-FFF2-40B4-BE49-F238E27FC236}">
                  <a16:creationId xmlns:a16="http://schemas.microsoft.com/office/drawing/2014/main" id="{D0BCF249-D77E-4A48-B300-ECEB05AAA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5936" y="6635746"/>
              <a:ext cx="20638" cy="30163"/>
            </a:xfrm>
            <a:custGeom>
              <a:avLst/>
              <a:gdLst>
                <a:gd name="T0" fmla="*/ 14691 w 59"/>
                <a:gd name="T1" fmla="*/ 22168 h 83"/>
                <a:gd name="T2" fmla="*/ 6296 w 59"/>
                <a:gd name="T3" fmla="*/ 22168 h 83"/>
                <a:gd name="T4" fmla="*/ 4547 w 59"/>
                <a:gd name="T5" fmla="*/ 29800 h 83"/>
                <a:gd name="T6" fmla="*/ 0 w 59"/>
                <a:gd name="T7" fmla="*/ 29800 h 83"/>
                <a:gd name="T8" fmla="*/ 8395 w 59"/>
                <a:gd name="T9" fmla="*/ 0 h 83"/>
                <a:gd name="T10" fmla="*/ 12942 w 59"/>
                <a:gd name="T11" fmla="*/ 0 h 83"/>
                <a:gd name="T12" fmla="*/ 20288 w 59"/>
                <a:gd name="T13" fmla="*/ 29800 h 83"/>
                <a:gd name="T14" fmla="*/ 15741 w 59"/>
                <a:gd name="T15" fmla="*/ 29800 h 83"/>
                <a:gd name="T16" fmla="*/ 14691 w 59"/>
                <a:gd name="T17" fmla="*/ 22168 h 83"/>
                <a:gd name="T18" fmla="*/ 13992 w 59"/>
                <a:gd name="T19" fmla="*/ 17444 h 83"/>
                <a:gd name="T20" fmla="*/ 11193 w 59"/>
                <a:gd name="T21" fmla="*/ 2907 h 83"/>
                <a:gd name="T22" fmla="*/ 11193 w 59"/>
                <a:gd name="T23" fmla="*/ 2907 h 83"/>
                <a:gd name="T24" fmla="*/ 7346 w 59"/>
                <a:gd name="T25" fmla="*/ 17444 h 83"/>
                <a:gd name="T26" fmla="*/ 13992 w 59"/>
                <a:gd name="T27" fmla="*/ 17444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" h="83">
                  <a:moveTo>
                    <a:pt x="42" y="61"/>
                  </a:moveTo>
                  <a:lnTo>
                    <a:pt x="18" y="61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8" y="82"/>
                  </a:lnTo>
                  <a:lnTo>
                    <a:pt x="45" y="82"/>
                  </a:lnTo>
                  <a:lnTo>
                    <a:pt x="42" y="61"/>
                  </a:lnTo>
                  <a:close/>
                  <a:moveTo>
                    <a:pt x="40" y="48"/>
                  </a:moveTo>
                  <a:lnTo>
                    <a:pt x="32" y="8"/>
                  </a:lnTo>
                  <a:lnTo>
                    <a:pt x="21" y="48"/>
                  </a:lnTo>
                  <a:lnTo>
                    <a:pt x="40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Freeform 442">
              <a:extLst>
                <a:ext uri="{FF2B5EF4-FFF2-40B4-BE49-F238E27FC236}">
                  <a16:creationId xmlns:a16="http://schemas.microsoft.com/office/drawing/2014/main" id="{DB6D1F75-8F18-44E3-B0A9-CC9F408C7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336" y="6635746"/>
              <a:ext cx="12700" cy="31750"/>
            </a:xfrm>
            <a:custGeom>
              <a:avLst/>
              <a:gdLst>
                <a:gd name="T0" fmla="*/ 3629 w 35"/>
                <a:gd name="T1" fmla="*/ 0 h 86"/>
                <a:gd name="T2" fmla="*/ 3629 w 35"/>
                <a:gd name="T3" fmla="*/ 26581 h 86"/>
                <a:gd name="T4" fmla="*/ 12337 w 35"/>
                <a:gd name="T5" fmla="*/ 26581 h 86"/>
                <a:gd name="T6" fmla="*/ 12337 w 35"/>
                <a:gd name="T7" fmla="*/ 31381 h 86"/>
                <a:gd name="T8" fmla="*/ 0 w 35"/>
                <a:gd name="T9" fmla="*/ 31381 h 86"/>
                <a:gd name="T10" fmla="*/ 0 w 35"/>
                <a:gd name="T11" fmla="*/ 0 h 86"/>
                <a:gd name="T12" fmla="*/ 3629 w 35"/>
                <a:gd name="T13" fmla="*/ 0 h 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86">
                  <a:moveTo>
                    <a:pt x="10" y="0"/>
                  </a:moveTo>
                  <a:lnTo>
                    <a:pt x="10" y="72"/>
                  </a:lnTo>
                  <a:lnTo>
                    <a:pt x="34" y="72"/>
                  </a:lnTo>
                  <a:lnTo>
                    <a:pt x="34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Freeform 443">
              <a:extLst>
                <a:ext uri="{FF2B5EF4-FFF2-40B4-BE49-F238E27FC236}">
                  <a16:creationId xmlns:a16="http://schemas.microsoft.com/office/drawing/2014/main" id="{90ACE56D-B5CF-48BD-B1A0-635384016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561" y="6635746"/>
              <a:ext cx="15875" cy="31750"/>
            </a:xfrm>
            <a:custGeom>
              <a:avLst/>
              <a:gdLst>
                <a:gd name="T0" fmla="*/ 0 w 44"/>
                <a:gd name="T1" fmla="*/ 0 h 86"/>
                <a:gd name="T2" fmla="*/ 7577 w 44"/>
                <a:gd name="T3" fmla="*/ 0 h 86"/>
                <a:gd name="T4" fmla="*/ 15514 w 44"/>
                <a:gd name="T5" fmla="*/ 9968 h 86"/>
                <a:gd name="T6" fmla="*/ 7577 w 44"/>
                <a:gd name="T7" fmla="*/ 19567 h 86"/>
                <a:gd name="T8" fmla="*/ 4690 w 44"/>
                <a:gd name="T9" fmla="*/ 19567 h 86"/>
                <a:gd name="T10" fmla="*/ 4690 w 44"/>
                <a:gd name="T11" fmla="*/ 31381 h 86"/>
                <a:gd name="T12" fmla="*/ 0 w 44"/>
                <a:gd name="T13" fmla="*/ 31381 h 86"/>
                <a:gd name="T14" fmla="*/ 0 w 44"/>
                <a:gd name="T15" fmla="*/ 0 h 86"/>
                <a:gd name="T16" fmla="*/ 5773 w 44"/>
                <a:gd name="T17" fmla="*/ 14767 h 86"/>
                <a:gd name="T18" fmla="*/ 9741 w 44"/>
                <a:gd name="T19" fmla="*/ 9968 h 86"/>
                <a:gd name="T20" fmla="*/ 5773 w 44"/>
                <a:gd name="T21" fmla="*/ 5169 h 86"/>
                <a:gd name="T22" fmla="*/ 3969 w 44"/>
                <a:gd name="T23" fmla="*/ 5169 h 86"/>
                <a:gd name="T24" fmla="*/ 3969 w 44"/>
                <a:gd name="T25" fmla="*/ 14767 h 86"/>
                <a:gd name="T26" fmla="*/ 5773 w 44"/>
                <a:gd name="T27" fmla="*/ 14767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" h="86">
                  <a:moveTo>
                    <a:pt x="0" y="0"/>
                  </a:moveTo>
                  <a:lnTo>
                    <a:pt x="21" y="0"/>
                  </a:lnTo>
                  <a:cubicBezTo>
                    <a:pt x="35" y="0"/>
                    <a:pt x="43" y="11"/>
                    <a:pt x="43" y="27"/>
                  </a:cubicBezTo>
                  <a:cubicBezTo>
                    <a:pt x="43" y="43"/>
                    <a:pt x="35" y="53"/>
                    <a:pt x="21" y="53"/>
                  </a:cubicBezTo>
                  <a:lnTo>
                    <a:pt x="13" y="53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  <a:close/>
                  <a:moveTo>
                    <a:pt x="16" y="40"/>
                  </a:moveTo>
                  <a:cubicBezTo>
                    <a:pt x="24" y="40"/>
                    <a:pt x="27" y="35"/>
                    <a:pt x="27" y="27"/>
                  </a:cubicBezTo>
                  <a:cubicBezTo>
                    <a:pt x="27" y="19"/>
                    <a:pt x="24" y="14"/>
                    <a:pt x="16" y="14"/>
                  </a:cubicBezTo>
                  <a:lnTo>
                    <a:pt x="11" y="14"/>
                  </a:lnTo>
                  <a:lnTo>
                    <a:pt x="11" y="40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Freeform 444">
              <a:extLst>
                <a:ext uri="{FF2B5EF4-FFF2-40B4-BE49-F238E27FC236}">
                  <a16:creationId xmlns:a16="http://schemas.microsoft.com/office/drawing/2014/main" id="{DEB4E2B2-C6AA-4219-B891-D0FF05980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261" y="6635746"/>
              <a:ext cx="20638" cy="30163"/>
            </a:xfrm>
            <a:custGeom>
              <a:avLst/>
              <a:gdLst>
                <a:gd name="T0" fmla="*/ 14691 w 59"/>
                <a:gd name="T1" fmla="*/ 22168 h 83"/>
                <a:gd name="T2" fmla="*/ 6296 w 59"/>
                <a:gd name="T3" fmla="*/ 22168 h 83"/>
                <a:gd name="T4" fmla="*/ 4547 w 59"/>
                <a:gd name="T5" fmla="*/ 29800 h 83"/>
                <a:gd name="T6" fmla="*/ 0 w 59"/>
                <a:gd name="T7" fmla="*/ 29800 h 83"/>
                <a:gd name="T8" fmla="*/ 8395 w 59"/>
                <a:gd name="T9" fmla="*/ 0 h 83"/>
                <a:gd name="T10" fmla="*/ 12942 w 59"/>
                <a:gd name="T11" fmla="*/ 0 h 83"/>
                <a:gd name="T12" fmla="*/ 20288 w 59"/>
                <a:gd name="T13" fmla="*/ 29800 h 83"/>
                <a:gd name="T14" fmla="*/ 15741 w 59"/>
                <a:gd name="T15" fmla="*/ 29800 h 83"/>
                <a:gd name="T16" fmla="*/ 14691 w 59"/>
                <a:gd name="T17" fmla="*/ 22168 h 83"/>
                <a:gd name="T18" fmla="*/ 13642 w 59"/>
                <a:gd name="T19" fmla="*/ 17444 h 83"/>
                <a:gd name="T20" fmla="*/ 10844 w 59"/>
                <a:gd name="T21" fmla="*/ 2907 h 83"/>
                <a:gd name="T22" fmla="*/ 10844 w 59"/>
                <a:gd name="T23" fmla="*/ 2907 h 83"/>
                <a:gd name="T24" fmla="*/ 7346 w 59"/>
                <a:gd name="T25" fmla="*/ 17444 h 83"/>
                <a:gd name="T26" fmla="*/ 13642 w 59"/>
                <a:gd name="T27" fmla="*/ 17444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" h="83">
                  <a:moveTo>
                    <a:pt x="42" y="61"/>
                  </a:moveTo>
                  <a:lnTo>
                    <a:pt x="18" y="61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8" y="82"/>
                  </a:lnTo>
                  <a:lnTo>
                    <a:pt x="45" y="82"/>
                  </a:lnTo>
                  <a:lnTo>
                    <a:pt x="42" y="61"/>
                  </a:lnTo>
                  <a:close/>
                  <a:moveTo>
                    <a:pt x="39" y="48"/>
                  </a:moveTo>
                  <a:lnTo>
                    <a:pt x="31" y="8"/>
                  </a:lnTo>
                  <a:lnTo>
                    <a:pt x="21" y="48"/>
                  </a:lnTo>
                  <a:lnTo>
                    <a:pt x="39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Freeform 445">
              <a:extLst>
                <a:ext uri="{FF2B5EF4-FFF2-40B4-BE49-F238E27FC236}">
                  <a16:creationId xmlns:a16="http://schemas.microsoft.com/office/drawing/2014/main" id="{77D0FF47-809A-4779-8EAB-6103583BDE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8486" y="6635746"/>
              <a:ext cx="15875" cy="31750"/>
            </a:xfrm>
            <a:custGeom>
              <a:avLst/>
              <a:gdLst>
                <a:gd name="T0" fmla="*/ 0 w 46"/>
                <a:gd name="T1" fmla="*/ 0 h 86"/>
                <a:gd name="T2" fmla="*/ 7247 w 46"/>
                <a:gd name="T3" fmla="*/ 0 h 86"/>
                <a:gd name="T4" fmla="*/ 14840 w 46"/>
                <a:gd name="T5" fmla="*/ 7753 h 86"/>
                <a:gd name="T6" fmla="*/ 10008 w 46"/>
                <a:gd name="T7" fmla="*/ 14767 h 86"/>
                <a:gd name="T8" fmla="*/ 10008 w 46"/>
                <a:gd name="T9" fmla="*/ 14767 h 86"/>
                <a:gd name="T10" fmla="*/ 12769 w 46"/>
                <a:gd name="T11" fmla="*/ 18828 h 86"/>
                <a:gd name="T12" fmla="*/ 15530 w 46"/>
                <a:gd name="T13" fmla="*/ 30273 h 86"/>
                <a:gd name="T14" fmla="*/ 11043 w 46"/>
                <a:gd name="T15" fmla="*/ 30273 h 86"/>
                <a:gd name="T16" fmla="*/ 8283 w 46"/>
                <a:gd name="T17" fmla="*/ 20674 h 86"/>
                <a:gd name="T18" fmla="*/ 4486 w 46"/>
                <a:gd name="T19" fmla="*/ 17721 h 86"/>
                <a:gd name="T20" fmla="*/ 3796 w 46"/>
                <a:gd name="T21" fmla="*/ 17721 h 86"/>
                <a:gd name="T22" fmla="*/ 3796 w 46"/>
                <a:gd name="T23" fmla="*/ 31381 h 86"/>
                <a:gd name="T24" fmla="*/ 0 w 46"/>
                <a:gd name="T25" fmla="*/ 31381 h 86"/>
                <a:gd name="T26" fmla="*/ 0 w 46"/>
                <a:gd name="T27" fmla="*/ 0 h 86"/>
                <a:gd name="T28" fmla="*/ 6557 w 46"/>
                <a:gd name="T29" fmla="*/ 13660 h 86"/>
                <a:gd name="T30" fmla="*/ 10008 w 46"/>
                <a:gd name="T31" fmla="*/ 8860 h 86"/>
                <a:gd name="T32" fmla="*/ 6557 w 46"/>
                <a:gd name="T33" fmla="*/ 4061 h 86"/>
                <a:gd name="T34" fmla="*/ 4486 w 46"/>
                <a:gd name="T35" fmla="*/ 4061 h 86"/>
                <a:gd name="T36" fmla="*/ 4486 w 46"/>
                <a:gd name="T37" fmla="*/ 12922 h 86"/>
                <a:gd name="T38" fmla="*/ 6557 w 46"/>
                <a:gd name="T39" fmla="*/ 12922 h 86"/>
                <a:gd name="T40" fmla="*/ 6557 w 46"/>
                <a:gd name="T41" fmla="*/ 13660 h 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6" h="86">
                  <a:moveTo>
                    <a:pt x="0" y="0"/>
                  </a:moveTo>
                  <a:lnTo>
                    <a:pt x="21" y="0"/>
                  </a:lnTo>
                  <a:cubicBezTo>
                    <a:pt x="35" y="0"/>
                    <a:pt x="43" y="8"/>
                    <a:pt x="43" y="21"/>
                  </a:cubicBezTo>
                  <a:cubicBezTo>
                    <a:pt x="43" y="32"/>
                    <a:pt x="37" y="40"/>
                    <a:pt x="29" y="40"/>
                  </a:cubicBezTo>
                  <a:cubicBezTo>
                    <a:pt x="32" y="40"/>
                    <a:pt x="35" y="43"/>
                    <a:pt x="37" y="51"/>
                  </a:cubicBezTo>
                  <a:lnTo>
                    <a:pt x="45" y="82"/>
                  </a:lnTo>
                  <a:lnTo>
                    <a:pt x="32" y="82"/>
                  </a:lnTo>
                  <a:lnTo>
                    <a:pt x="24" y="56"/>
                  </a:lnTo>
                  <a:cubicBezTo>
                    <a:pt x="21" y="51"/>
                    <a:pt x="19" y="48"/>
                    <a:pt x="13" y="48"/>
                  </a:cubicBezTo>
                  <a:lnTo>
                    <a:pt x="11" y="48"/>
                  </a:lnTo>
                  <a:lnTo>
                    <a:pt x="11" y="85"/>
                  </a:lnTo>
                  <a:lnTo>
                    <a:pt x="0" y="85"/>
                  </a:lnTo>
                  <a:lnTo>
                    <a:pt x="0" y="0"/>
                  </a:lnTo>
                  <a:close/>
                  <a:moveTo>
                    <a:pt x="19" y="37"/>
                  </a:moveTo>
                  <a:cubicBezTo>
                    <a:pt x="27" y="37"/>
                    <a:pt x="29" y="32"/>
                    <a:pt x="29" y="24"/>
                  </a:cubicBezTo>
                  <a:cubicBezTo>
                    <a:pt x="29" y="14"/>
                    <a:pt x="24" y="11"/>
                    <a:pt x="19" y="11"/>
                  </a:cubicBezTo>
                  <a:lnTo>
                    <a:pt x="13" y="11"/>
                  </a:lnTo>
                  <a:lnTo>
                    <a:pt x="13" y="35"/>
                  </a:lnTo>
                  <a:lnTo>
                    <a:pt x="19" y="35"/>
                  </a:lnTo>
                  <a:lnTo>
                    <a:pt x="19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Freeform 446">
              <a:extLst>
                <a:ext uri="{FF2B5EF4-FFF2-40B4-BE49-F238E27FC236}">
                  <a16:creationId xmlns:a16="http://schemas.microsoft.com/office/drawing/2014/main" id="{B4864AF4-3FDD-4132-A35A-728D194FB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5949" y="6635746"/>
              <a:ext cx="20637" cy="30163"/>
            </a:xfrm>
            <a:custGeom>
              <a:avLst/>
              <a:gdLst>
                <a:gd name="T0" fmla="*/ 14691 w 59"/>
                <a:gd name="T1" fmla="*/ 22168 h 83"/>
                <a:gd name="T2" fmla="*/ 6296 w 59"/>
                <a:gd name="T3" fmla="*/ 22168 h 83"/>
                <a:gd name="T4" fmla="*/ 4547 w 59"/>
                <a:gd name="T5" fmla="*/ 29800 h 83"/>
                <a:gd name="T6" fmla="*/ 0 w 59"/>
                <a:gd name="T7" fmla="*/ 29800 h 83"/>
                <a:gd name="T8" fmla="*/ 8395 w 59"/>
                <a:gd name="T9" fmla="*/ 0 h 83"/>
                <a:gd name="T10" fmla="*/ 12942 w 59"/>
                <a:gd name="T11" fmla="*/ 0 h 83"/>
                <a:gd name="T12" fmla="*/ 20287 w 59"/>
                <a:gd name="T13" fmla="*/ 29800 h 83"/>
                <a:gd name="T14" fmla="*/ 15740 w 59"/>
                <a:gd name="T15" fmla="*/ 29800 h 83"/>
                <a:gd name="T16" fmla="*/ 14691 w 59"/>
                <a:gd name="T17" fmla="*/ 22168 h 83"/>
                <a:gd name="T18" fmla="*/ 13991 w 59"/>
                <a:gd name="T19" fmla="*/ 17444 h 83"/>
                <a:gd name="T20" fmla="*/ 11193 w 59"/>
                <a:gd name="T21" fmla="*/ 2907 h 83"/>
                <a:gd name="T22" fmla="*/ 11193 w 59"/>
                <a:gd name="T23" fmla="*/ 2907 h 83"/>
                <a:gd name="T24" fmla="*/ 7345 w 59"/>
                <a:gd name="T25" fmla="*/ 17444 h 83"/>
                <a:gd name="T26" fmla="*/ 13991 w 59"/>
                <a:gd name="T27" fmla="*/ 17444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" h="83">
                  <a:moveTo>
                    <a:pt x="42" y="61"/>
                  </a:moveTo>
                  <a:lnTo>
                    <a:pt x="18" y="61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8" y="82"/>
                  </a:lnTo>
                  <a:lnTo>
                    <a:pt x="45" y="82"/>
                  </a:lnTo>
                  <a:lnTo>
                    <a:pt x="42" y="61"/>
                  </a:lnTo>
                  <a:close/>
                  <a:moveTo>
                    <a:pt x="40" y="48"/>
                  </a:moveTo>
                  <a:lnTo>
                    <a:pt x="32" y="8"/>
                  </a:lnTo>
                  <a:lnTo>
                    <a:pt x="21" y="48"/>
                  </a:lnTo>
                  <a:lnTo>
                    <a:pt x="40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Freeform 447">
              <a:extLst>
                <a:ext uri="{FF2B5EF4-FFF2-40B4-BE49-F238E27FC236}">
                  <a16:creationId xmlns:a16="http://schemas.microsoft.com/office/drawing/2014/main" id="{52580399-8DC8-4424-846B-43664B512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4524" y="6635746"/>
              <a:ext cx="20637" cy="30163"/>
            </a:xfrm>
            <a:custGeom>
              <a:avLst/>
              <a:gdLst>
                <a:gd name="T0" fmla="*/ 14691 w 59"/>
                <a:gd name="T1" fmla="*/ 22168 h 83"/>
                <a:gd name="T2" fmla="*/ 6296 w 59"/>
                <a:gd name="T3" fmla="*/ 22168 h 83"/>
                <a:gd name="T4" fmla="*/ 4547 w 59"/>
                <a:gd name="T5" fmla="*/ 29800 h 83"/>
                <a:gd name="T6" fmla="*/ 0 w 59"/>
                <a:gd name="T7" fmla="*/ 29800 h 83"/>
                <a:gd name="T8" fmla="*/ 8395 w 59"/>
                <a:gd name="T9" fmla="*/ 0 h 83"/>
                <a:gd name="T10" fmla="*/ 12942 w 59"/>
                <a:gd name="T11" fmla="*/ 0 h 83"/>
                <a:gd name="T12" fmla="*/ 20287 w 59"/>
                <a:gd name="T13" fmla="*/ 29800 h 83"/>
                <a:gd name="T14" fmla="*/ 15740 w 59"/>
                <a:gd name="T15" fmla="*/ 29800 h 83"/>
                <a:gd name="T16" fmla="*/ 14691 w 59"/>
                <a:gd name="T17" fmla="*/ 22168 h 83"/>
                <a:gd name="T18" fmla="*/ 13641 w 59"/>
                <a:gd name="T19" fmla="*/ 17444 h 83"/>
                <a:gd name="T20" fmla="*/ 10843 w 59"/>
                <a:gd name="T21" fmla="*/ 2907 h 83"/>
                <a:gd name="T22" fmla="*/ 10843 w 59"/>
                <a:gd name="T23" fmla="*/ 2907 h 83"/>
                <a:gd name="T24" fmla="*/ 7345 w 59"/>
                <a:gd name="T25" fmla="*/ 17444 h 83"/>
                <a:gd name="T26" fmla="*/ 13641 w 59"/>
                <a:gd name="T27" fmla="*/ 17444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" h="83">
                  <a:moveTo>
                    <a:pt x="42" y="61"/>
                  </a:moveTo>
                  <a:lnTo>
                    <a:pt x="18" y="61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8" y="82"/>
                  </a:lnTo>
                  <a:lnTo>
                    <a:pt x="45" y="82"/>
                  </a:lnTo>
                  <a:lnTo>
                    <a:pt x="42" y="61"/>
                  </a:lnTo>
                  <a:close/>
                  <a:moveTo>
                    <a:pt x="39" y="48"/>
                  </a:moveTo>
                  <a:lnTo>
                    <a:pt x="31" y="8"/>
                  </a:lnTo>
                  <a:lnTo>
                    <a:pt x="21" y="48"/>
                  </a:lnTo>
                  <a:lnTo>
                    <a:pt x="39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Freeform 448">
              <a:extLst>
                <a:ext uri="{FF2B5EF4-FFF2-40B4-BE49-F238E27FC236}">
                  <a16:creationId xmlns:a16="http://schemas.microsoft.com/office/drawing/2014/main" id="{57DA5E59-2626-40E4-B768-7880DD71B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6749" y="6634159"/>
              <a:ext cx="15875" cy="31750"/>
            </a:xfrm>
            <a:custGeom>
              <a:avLst/>
              <a:gdLst>
                <a:gd name="T0" fmla="*/ 0 w 44"/>
                <a:gd name="T1" fmla="*/ 26581 h 86"/>
                <a:gd name="T2" fmla="*/ 5773 w 44"/>
                <a:gd name="T3" fmla="*/ 28427 h 86"/>
                <a:gd name="T4" fmla="*/ 9741 w 44"/>
                <a:gd name="T5" fmla="*/ 23628 h 86"/>
                <a:gd name="T6" fmla="*/ 6855 w 44"/>
                <a:gd name="T7" fmla="*/ 18459 h 86"/>
                <a:gd name="T8" fmla="*/ 4690 w 44"/>
                <a:gd name="T9" fmla="*/ 16613 h 86"/>
                <a:gd name="T10" fmla="*/ 1082 w 44"/>
                <a:gd name="T11" fmla="*/ 8860 h 86"/>
                <a:gd name="T12" fmla="*/ 8659 w 44"/>
                <a:gd name="T13" fmla="*/ 0 h 86"/>
                <a:gd name="T14" fmla="*/ 13349 w 44"/>
                <a:gd name="T15" fmla="*/ 1108 h 86"/>
                <a:gd name="T16" fmla="*/ 13349 w 44"/>
                <a:gd name="T17" fmla="*/ 5907 h 86"/>
                <a:gd name="T18" fmla="*/ 8659 w 44"/>
                <a:gd name="T19" fmla="*/ 4799 h 86"/>
                <a:gd name="T20" fmla="*/ 4690 w 44"/>
                <a:gd name="T21" fmla="*/ 8860 h 86"/>
                <a:gd name="T22" fmla="*/ 7577 w 44"/>
                <a:gd name="T23" fmla="*/ 12552 h 86"/>
                <a:gd name="T24" fmla="*/ 10463 w 44"/>
                <a:gd name="T25" fmla="*/ 14767 h 86"/>
                <a:gd name="T26" fmla="*/ 15514 w 44"/>
                <a:gd name="T27" fmla="*/ 22520 h 86"/>
                <a:gd name="T28" fmla="*/ 6855 w 44"/>
                <a:gd name="T29" fmla="*/ 31381 h 86"/>
                <a:gd name="T30" fmla="*/ 1082 w 44"/>
                <a:gd name="T31" fmla="*/ 30273 h 86"/>
                <a:gd name="T32" fmla="*/ 0 w 44"/>
                <a:gd name="T33" fmla="*/ 26581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" h="86">
                  <a:moveTo>
                    <a:pt x="0" y="72"/>
                  </a:moveTo>
                  <a:cubicBezTo>
                    <a:pt x="3" y="74"/>
                    <a:pt x="8" y="77"/>
                    <a:pt x="16" y="77"/>
                  </a:cubicBezTo>
                  <a:cubicBezTo>
                    <a:pt x="21" y="77"/>
                    <a:pt x="27" y="74"/>
                    <a:pt x="27" y="64"/>
                  </a:cubicBezTo>
                  <a:cubicBezTo>
                    <a:pt x="27" y="58"/>
                    <a:pt x="24" y="56"/>
                    <a:pt x="19" y="50"/>
                  </a:cubicBezTo>
                  <a:lnTo>
                    <a:pt x="13" y="45"/>
                  </a:lnTo>
                  <a:cubicBezTo>
                    <a:pt x="6" y="40"/>
                    <a:pt x="3" y="34"/>
                    <a:pt x="3" y="24"/>
                  </a:cubicBezTo>
                  <a:cubicBezTo>
                    <a:pt x="3" y="8"/>
                    <a:pt x="13" y="0"/>
                    <a:pt x="24" y="0"/>
                  </a:cubicBezTo>
                  <a:cubicBezTo>
                    <a:pt x="32" y="0"/>
                    <a:pt x="37" y="3"/>
                    <a:pt x="37" y="3"/>
                  </a:cubicBezTo>
                  <a:lnTo>
                    <a:pt x="37" y="16"/>
                  </a:lnTo>
                  <a:cubicBezTo>
                    <a:pt x="35" y="13"/>
                    <a:pt x="29" y="13"/>
                    <a:pt x="24" y="13"/>
                  </a:cubicBezTo>
                  <a:cubicBezTo>
                    <a:pt x="19" y="13"/>
                    <a:pt x="13" y="19"/>
                    <a:pt x="13" y="24"/>
                  </a:cubicBezTo>
                  <a:cubicBezTo>
                    <a:pt x="13" y="29"/>
                    <a:pt x="16" y="32"/>
                    <a:pt x="21" y="34"/>
                  </a:cubicBezTo>
                  <a:lnTo>
                    <a:pt x="29" y="40"/>
                  </a:lnTo>
                  <a:cubicBezTo>
                    <a:pt x="37" y="45"/>
                    <a:pt x="43" y="50"/>
                    <a:pt x="43" y="61"/>
                  </a:cubicBezTo>
                  <a:cubicBezTo>
                    <a:pt x="43" y="77"/>
                    <a:pt x="32" y="85"/>
                    <a:pt x="19" y="85"/>
                  </a:cubicBezTo>
                  <a:cubicBezTo>
                    <a:pt x="11" y="85"/>
                    <a:pt x="6" y="85"/>
                    <a:pt x="3" y="82"/>
                  </a:cubicBezTo>
                  <a:lnTo>
                    <a:pt x="0" y="7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Freeform 449">
              <a:extLst>
                <a:ext uri="{FF2B5EF4-FFF2-40B4-BE49-F238E27FC236}">
                  <a16:creationId xmlns:a16="http://schemas.microsoft.com/office/drawing/2014/main" id="{448445D9-662A-4B4E-9E75-9D9DAFA05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1374" y="6591296"/>
              <a:ext cx="19050" cy="19050"/>
            </a:xfrm>
            <a:custGeom>
              <a:avLst/>
              <a:gdLst>
                <a:gd name="T0" fmla="*/ 0 w 54"/>
                <a:gd name="T1" fmla="*/ 18684 h 52"/>
                <a:gd name="T2" fmla="*/ 7761 w 54"/>
                <a:gd name="T3" fmla="*/ 0 h 52"/>
                <a:gd name="T4" fmla="*/ 18697 w 54"/>
                <a:gd name="T5" fmla="*/ 0 h 52"/>
                <a:gd name="T6" fmla="*/ 7761 w 54"/>
                <a:gd name="T7" fmla="*/ 18684 h 52"/>
                <a:gd name="T8" fmla="*/ 0 w 54"/>
                <a:gd name="T9" fmla="*/ 18684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52">
                  <a:moveTo>
                    <a:pt x="0" y="51"/>
                  </a:moveTo>
                  <a:lnTo>
                    <a:pt x="22" y="0"/>
                  </a:lnTo>
                  <a:lnTo>
                    <a:pt x="53" y="0"/>
                  </a:lnTo>
                  <a:lnTo>
                    <a:pt x="22" y="51"/>
                  </a:lnTo>
                  <a:lnTo>
                    <a:pt x="0" y="5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Freeform 450">
              <a:extLst>
                <a:ext uri="{FF2B5EF4-FFF2-40B4-BE49-F238E27FC236}">
                  <a16:creationId xmlns:a16="http://schemas.microsoft.com/office/drawing/2014/main" id="{0D8C36D6-E275-40FE-B219-8FB412648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3374" y="6624634"/>
              <a:ext cx="9525" cy="7937"/>
            </a:xfrm>
            <a:custGeom>
              <a:avLst/>
              <a:gdLst>
                <a:gd name="T0" fmla="*/ 0 w 28"/>
                <a:gd name="T1" fmla="*/ 7606 h 24"/>
                <a:gd name="T2" fmla="*/ 3742 w 28"/>
                <a:gd name="T3" fmla="*/ 0 h 24"/>
                <a:gd name="T4" fmla="*/ 9185 w 28"/>
                <a:gd name="T5" fmla="*/ 0 h 24"/>
                <a:gd name="T6" fmla="*/ 3742 w 28"/>
                <a:gd name="T7" fmla="*/ 7606 h 24"/>
                <a:gd name="T8" fmla="*/ 0 w 28"/>
                <a:gd name="T9" fmla="*/ 760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24">
                  <a:moveTo>
                    <a:pt x="0" y="23"/>
                  </a:moveTo>
                  <a:lnTo>
                    <a:pt x="11" y="0"/>
                  </a:lnTo>
                  <a:lnTo>
                    <a:pt x="27" y="0"/>
                  </a:lnTo>
                  <a:lnTo>
                    <a:pt x="11" y="23"/>
                  </a:lnTo>
                  <a:lnTo>
                    <a:pt x="0" y="2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Freeform 451">
              <a:extLst>
                <a:ext uri="{FF2B5EF4-FFF2-40B4-BE49-F238E27FC236}">
                  <a16:creationId xmlns:a16="http://schemas.microsoft.com/office/drawing/2014/main" id="{C69FC60B-D379-421A-ACDE-752633D44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536" y="6313484"/>
              <a:ext cx="65088" cy="85725"/>
            </a:xfrm>
            <a:custGeom>
              <a:avLst/>
              <a:gdLst>
                <a:gd name="T0" fmla="*/ 64728 w 181"/>
                <a:gd name="T1" fmla="*/ 42505 h 240"/>
                <a:gd name="T2" fmla="*/ 32364 w 181"/>
                <a:gd name="T3" fmla="*/ 85368 h 240"/>
                <a:gd name="T4" fmla="*/ 0 w 181"/>
                <a:gd name="T5" fmla="*/ 42505 h 240"/>
                <a:gd name="T6" fmla="*/ 32364 w 181"/>
                <a:gd name="T7" fmla="*/ 0 h 240"/>
                <a:gd name="T8" fmla="*/ 64728 w 181"/>
                <a:gd name="T9" fmla="*/ 42505 h 240"/>
                <a:gd name="T10" fmla="*/ 49625 w 181"/>
                <a:gd name="T11" fmla="*/ 42505 h 240"/>
                <a:gd name="T12" fmla="*/ 32364 w 181"/>
                <a:gd name="T13" fmla="*/ 11430 h 240"/>
                <a:gd name="T14" fmla="*/ 15463 w 181"/>
                <a:gd name="T15" fmla="*/ 42505 h 240"/>
                <a:gd name="T16" fmla="*/ 32364 w 181"/>
                <a:gd name="T17" fmla="*/ 73938 h 240"/>
                <a:gd name="T18" fmla="*/ 49625 w 181"/>
                <a:gd name="T19" fmla="*/ 42505 h 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1" h="240">
                  <a:moveTo>
                    <a:pt x="180" y="119"/>
                  </a:moveTo>
                  <a:cubicBezTo>
                    <a:pt x="180" y="204"/>
                    <a:pt x="138" y="239"/>
                    <a:pt x="90" y="239"/>
                  </a:cubicBezTo>
                  <a:cubicBezTo>
                    <a:pt x="43" y="239"/>
                    <a:pt x="0" y="201"/>
                    <a:pt x="0" y="119"/>
                  </a:cubicBezTo>
                  <a:cubicBezTo>
                    <a:pt x="0" y="36"/>
                    <a:pt x="43" y="0"/>
                    <a:pt x="90" y="0"/>
                  </a:cubicBezTo>
                  <a:cubicBezTo>
                    <a:pt x="138" y="0"/>
                    <a:pt x="180" y="37"/>
                    <a:pt x="180" y="119"/>
                  </a:cubicBezTo>
                  <a:close/>
                  <a:moveTo>
                    <a:pt x="138" y="119"/>
                  </a:moveTo>
                  <a:cubicBezTo>
                    <a:pt x="138" y="56"/>
                    <a:pt x="117" y="32"/>
                    <a:pt x="90" y="32"/>
                  </a:cubicBezTo>
                  <a:cubicBezTo>
                    <a:pt x="64" y="32"/>
                    <a:pt x="43" y="56"/>
                    <a:pt x="43" y="119"/>
                  </a:cubicBezTo>
                  <a:cubicBezTo>
                    <a:pt x="43" y="186"/>
                    <a:pt x="64" y="207"/>
                    <a:pt x="90" y="207"/>
                  </a:cubicBezTo>
                  <a:cubicBezTo>
                    <a:pt x="117" y="207"/>
                    <a:pt x="138" y="183"/>
                    <a:pt x="138" y="1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Freeform 452">
              <a:extLst>
                <a:ext uri="{FF2B5EF4-FFF2-40B4-BE49-F238E27FC236}">
                  <a16:creationId xmlns:a16="http://schemas.microsoft.com/office/drawing/2014/main" id="{B3B8C79E-DB15-4092-BDA5-7FF46FA44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9149" y="6335709"/>
              <a:ext cx="31750" cy="63500"/>
            </a:xfrm>
            <a:custGeom>
              <a:avLst/>
              <a:gdLst>
                <a:gd name="T0" fmla="*/ 0 w 88"/>
                <a:gd name="T1" fmla="*/ 11545 h 176"/>
                <a:gd name="T2" fmla="*/ 0 w 88"/>
                <a:gd name="T3" fmla="*/ 1082 h 176"/>
                <a:gd name="T4" fmla="*/ 13349 w 88"/>
                <a:gd name="T5" fmla="*/ 1082 h 176"/>
                <a:gd name="T6" fmla="*/ 13349 w 88"/>
                <a:gd name="T7" fmla="*/ 12628 h 176"/>
                <a:gd name="T8" fmla="*/ 13349 w 88"/>
                <a:gd name="T9" fmla="*/ 12628 h 176"/>
                <a:gd name="T10" fmla="*/ 28503 w 88"/>
                <a:gd name="T11" fmla="*/ 0 h 176"/>
                <a:gd name="T12" fmla="*/ 31389 w 88"/>
                <a:gd name="T13" fmla="*/ 0 h 176"/>
                <a:gd name="T14" fmla="*/ 31389 w 88"/>
                <a:gd name="T15" fmla="*/ 14432 h 176"/>
                <a:gd name="T16" fmla="*/ 27781 w 88"/>
                <a:gd name="T17" fmla="*/ 13349 h 176"/>
                <a:gd name="T18" fmla="*/ 15153 w 88"/>
                <a:gd name="T19" fmla="*/ 28864 h 176"/>
                <a:gd name="T20" fmla="*/ 15153 w 88"/>
                <a:gd name="T21" fmla="*/ 63139 h 176"/>
                <a:gd name="T22" fmla="*/ 722 w 88"/>
                <a:gd name="T23" fmla="*/ 63139 h 176"/>
                <a:gd name="T24" fmla="*/ 0 w 88"/>
                <a:gd name="T25" fmla="*/ 11545 h 1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8" h="176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3"/>
                    <a:pt x="37" y="24"/>
                    <a:pt x="37" y="35"/>
                  </a:cubicBezTo>
                  <a:cubicBezTo>
                    <a:pt x="42" y="21"/>
                    <a:pt x="55" y="0"/>
                    <a:pt x="79" y="0"/>
                  </a:cubicBezTo>
                  <a:cubicBezTo>
                    <a:pt x="82" y="0"/>
                    <a:pt x="85" y="0"/>
                    <a:pt x="87" y="0"/>
                  </a:cubicBezTo>
                  <a:lnTo>
                    <a:pt x="87" y="40"/>
                  </a:lnTo>
                  <a:cubicBezTo>
                    <a:pt x="85" y="40"/>
                    <a:pt x="79" y="37"/>
                    <a:pt x="77" y="37"/>
                  </a:cubicBezTo>
                  <a:cubicBezTo>
                    <a:pt x="61" y="37"/>
                    <a:pt x="42" y="48"/>
                    <a:pt x="42" y="80"/>
                  </a:cubicBezTo>
                  <a:lnTo>
                    <a:pt x="42" y="175"/>
                  </a:lnTo>
                  <a:lnTo>
                    <a:pt x="2" y="175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Freeform 453">
              <a:extLst>
                <a:ext uri="{FF2B5EF4-FFF2-40B4-BE49-F238E27FC236}">
                  <a16:creationId xmlns:a16="http://schemas.microsoft.com/office/drawing/2014/main" id="{8749940E-A441-4FE6-A9CE-5C810E895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61" y="6335709"/>
              <a:ext cx="52388" cy="90487"/>
            </a:xfrm>
            <a:custGeom>
              <a:avLst/>
              <a:gdLst>
                <a:gd name="T0" fmla="*/ 4002 w 144"/>
                <a:gd name="T1" fmla="*/ 72752 h 250"/>
                <a:gd name="T2" fmla="*/ 21465 w 144"/>
                <a:gd name="T3" fmla="*/ 78543 h 250"/>
                <a:gd name="T4" fmla="*/ 37836 w 144"/>
                <a:gd name="T5" fmla="*/ 58274 h 250"/>
                <a:gd name="T6" fmla="*/ 37836 w 144"/>
                <a:gd name="T7" fmla="*/ 52482 h 250"/>
                <a:gd name="T8" fmla="*/ 21465 w 144"/>
                <a:gd name="T9" fmla="*/ 63341 h 250"/>
                <a:gd name="T10" fmla="*/ 0 w 144"/>
                <a:gd name="T11" fmla="*/ 32575 h 250"/>
                <a:gd name="T12" fmla="*/ 22192 w 144"/>
                <a:gd name="T13" fmla="*/ 0 h 250"/>
                <a:gd name="T14" fmla="*/ 38563 w 144"/>
                <a:gd name="T15" fmla="*/ 10496 h 250"/>
                <a:gd name="T16" fmla="*/ 38563 w 144"/>
                <a:gd name="T17" fmla="*/ 724 h 250"/>
                <a:gd name="T18" fmla="*/ 52024 w 144"/>
                <a:gd name="T19" fmla="*/ 724 h 250"/>
                <a:gd name="T20" fmla="*/ 52024 w 144"/>
                <a:gd name="T21" fmla="*/ 10496 h 250"/>
                <a:gd name="T22" fmla="*/ 52024 w 144"/>
                <a:gd name="T23" fmla="*/ 56464 h 250"/>
                <a:gd name="T24" fmla="*/ 24375 w 144"/>
                <a:gd name="T25" fmla="*/ 90125 h 250"/>
                <a:gd name="T26" fmla="*/ 2910 w 144"/>
                <a:gd name="T27" fmla="*/ 86144 h 250"/>
                <a:gd name="T28" fmla="*/ 4002 w 144"/>
                <a:gd name="T29" fmla="*/ 72752 h 250"/>
                <a:gd name="T30" fmla="*/ 36744 w 144"/>
                <a:gd name="T31" fmla="*/ 30766 h 250"/>
                <a:gd name="T32" fmla="*/ 25103 w 144"/>
                <a:gd name="T33" fmla="*/ 10496 h 250"/>
                <a:gd name="T34" fmla="*/ 14552 w 144"/>
                <a:gd name="T35" fmla="*/ 30766 h 250"/>
                <a:gd name="T36" fmla="*/ 24375 w 144"/>
                <a:gd name="T37" fmla="*/ 51759 h 250"/>
                <a:gd name="T38" fmla="*/ 36744 w 144"/>
                <a:gd name="T39" fmla="*/ 30766 h 2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4" h="250">
                  <a:moveTo>
                    <a:pt x="11" y="201"/>
                  </a:moveTo>
                  <a:cubicBezTo>
                    <a:pt x="22" y="206"/>
                    <a:pt x="40" y="217"/>
                    <a:pt x="59" y="217"/>
                  </a:cubicBezTo>
                  <a:cubicBezTo>
                    <a:pt x="96" y="217"/>
                    <a:pt x="104" y="190"/>
                    <a:pt x="104" y="161"/>
                  </a:cubicBezTo>
                  <a:lnTo>
                    <a:pt x="104" y="145"/>
                  </a:lnTo>
                  <a:cubicBezTo>
                    <a:pt x="98" y="159"/>
                    <a:pt x="85" y="175"/>
                    <a:pt x="59" y="175"/>
                  </a:cubicBezTo>
                  <a:cubicBezTo>
                    <a:pt x="35" y="175"/>
                    <a:pt x="0" y="159"/>
                    <a:pt x="0" y="90"/>
                  </a:cubicBezTo>
                  <a:cubicBezTo>
                    <a:pt x="0" y="42"/>
                    <a:pt x="16" y="0"/>
                    <a:pt x="61" y="0"/>
                  </a:cubicBezTo>
                  <a:cubicBezTo>
                    <a:pt x="85" y="0"/>
                    <a:pt x="96" y="13"/>
                    <a:pt x="106" y="29"/>
                  </a:cubicBezTo>
                  <a:lnTo>
                    <a:pt x="106" y="2"/>
                  </a:lnTo>
                  <a:lnTo>
                    <a:pt x="143" y="2"/>
                  </a:lnTo>
                  <a:lnTo>
                    <a:pt x="143" y="29"/>
                  </a:lnTo>
                  <a:lnTo>
                    <a:pt x="143" y="156"/>
                  </a:lnTo>
                  <a:cubicBezTo>
                    <a:pt x="143" y="209"/>
                    <a:pt x="128" y="249"/>
                    <a:pt x="67" y="249"/>
                  </a:cubicBezTo>
                  <a:cubicBezTo>
                    <a:pt x="40" y="249"/>
                    <a:pt x="19" y="241"/>
                    <a:pt x="8" y="238"/>
                  </a:cubicBezTo>
                  <a:lnTo>
                    <a:pt x="11" y="201"/>
                  </a:lnTo>
                  <a:close/>
                  <a:moveTo>
                    <a:pt x="101" y="85"/>
                  </a:moveTo>
                  <a:cubicBezTo>
                    <a:pt x="101" y="47"/>
                    <a:pt x="88" y="29"/>
                    <a:pt x="69" y="29"/>
                  </a:cubicBezTo>
                  <a:cubicBezTo>
                    <a:pt x="48" y="29"/>
                    <a:pt x="40" y="50"/>
                    <a:pt x="40" y="85"/>
                  </a:cubicBezTo>
                  <a:cubicBezTo>
                    <a:pt x="43" y="127"/>
                    <a:pt x="53" y="143"/>
                    <a:pt x="67" y="143"/>
                  </a:cubicBezTo>
                  <a:cubicBezTo>
                    <a:pt x="90" y="143"/>
                    <a:pt x="101" y="124"/>
                    <a:pt x="101" y="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Freeform 454">
              <a:extLst>
                <a:ext uri="{FF2B5EF4-FFF2-40B4-BE49-F238E27FC236}">
                  <a16:creationId xmlns:a16="http://schemas.microsoft.com/office/drawing/2014/main" id="{EB5A088C-C75B-4E11-A7EB-4DA23B747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4399" y="6335709"/>
              <a:ext cx="50800" cy="65087"/>
            </a:xfrm>
            <a:custGeom>
              <a:avLst/>
              <a:gdLst>
                <a:gd name="T0" fmla="*/ 6944 w 139"/>
                <a:gd name="T1" fmla="*/ 4727 h 179"/>
                <a:gd name="T2" fmla="*/ 25948 w 139"/>
                <a:gd name="T3" fmla="*/ 0 h 179"/>
                <a:gd name="T4" fmla="*/ 49338 w 139"/>
                <a:gd name="T5" fmla="*/ 25089 h 179"/>
                <a:gd name="T6" fmla="*/ 49338 w 139"/>
                <a:gd name="T7" fmla="*/ 51997 h 179"/>
                <a:gd name="T8" fmla="*/ 50435 w 139"/>
                <a:gd name="T9" fmla="*/ 63633 h 179"/>
                <a:gd name="T10" fmla="*/ 36912 w 139"/>
                <a:gd name="T11" fmla="*/ 63633 h 179"/>
                <a:gd name="T12" fmla="*/ 35816 w 139"/>
                <a:gd name="T13" fmla="*/ 54906 h 179"/>
                <a:gd name="T14" fmla="*/ 18273 w 139"/>
                <a:gd name="T15" fmla="*/ 64723 h 179"/>
                <a:gd name="T16" fmla="*/ 0 w 139"/>
                <a:gd name="T17" fmla="*/ 46179 h 179"/>
                <a:gd name="T18" fmla="*/ 31796 w 139"/>
                <a:gd name="T19" fmla="*/ 25089 h 179"/>
                <a:gd name="T20" fmla="*/ 34719 w 139"/>
                <a:gd name="T21" fmla="*/ 25089 h 179"/>
                <a:gd name="T22" fmla="*/ 34719 w 139"/>
                <a:gd name="T23" fmla="*/ 23271 h 179"/>
                <a:gd name="T24" fmla="*/ 23390 w 139"/>
                <a:gd name="T25" fmla="*/ 11636 h 179"/>
                <a:gd name="T26" fmla="*/ 6944 w 139"/>
                <a:gd name="T27" fmla="*/ 17453 h 179"/>
                <a:gd name="T28" fmla="*/ 6944 w 139"/>
                <a:gd name="T29" fmla="*/ 4727 h 179"/>
                <a:gd name="T30" fmla="*/ 34719 w 139"/>
                <a:gd name="T31" fmla="*/ 33816 h 179"/>
                <a:gd name="T32" fmla="*/ 14619 w 139"/>
                <a:gd name="T33" fmla="*/ 45452 h 179"/>
                <a:gd name="T34" fmla="*/ 24121 w 139"/>
                <a:gd name="T35" fmla="*/ 54906 h 179"/>
                <a:gd name="T36" fmla="*/ 35816 w 139"/>
                <a:gd name="T37" fmla="*/ 36725 h 179"/>
                <a:gd name="T38" fmla="*/ 35816 w 139"/>
                <a:gd name="T39" fmla="*/ 33816 h 179"/>
                <a:gd name="T40" fmla="*/ 34719 w 139"/>
                <a:gd name="T41" fmla="*/ 33816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79">
                  <a:moveTo>
                    <a:pt x="19" y="13"/>
                  </a:moveTo>
                  <a:cubicBezTo>
                    <a:pt x="29" y="8"/>
                    <a:pt x="45" y="0"/>
                    <a:pt x="71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4"/>
                    <a:pt x="74" y="178"/>
                    <a:pt x="50" y="178"/>
                  </a:cubicBezTo>
                  <a:cubicBezTo>
                    <a:pt x="24" y="178"/>
                    <a:pt x="0" y="159"/>
                    <a:pt x="0" y="127"/>
                  </a:cubicBezTo>
                  <a:cubicBezTo>
                    <a:pt x="0" y="80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4" y="32"/>
                  </a:cubicBezTo>
                  <a:cubicBezTo>
                    <a:pt x="42" y="32"/>
                    <a:pt x="26" y="43"/>
                    <a:pt x="19" y="48"/>
                  </a:cubicBezTo>
                  <a:lnTo>
                    <a:pt x="19" y="13"/>
                  </a:lnTo>
                  <a:close/>
                  <a:moveTo>
                    <a:pt x="95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0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Freeform 455">
              <a:extLst>
                <a:ext uri="{FF2B5EF4-FFF2-40B4-BE49-F238E27FC236}">
                  <a16:creationId xmlns:a16="http://schemas.microsoft.com/office/drawing/2014/main" id="{E1D31305-1605-48C8-9F6A-83289FD251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136" y="6335709"/>
              <a:ext cx="47625" cy="63500"/>
            </a:xfrm>
            <a:custGeom>
              <a:avLst/>
              <a:gdLst>
                <a:gd name="T0" fmla="*/ 1066 w 134"/>
                <a:gd name="T1" fmla="*/ 11545 h 176"/>
                <a:gd name="T2" fmla="*/ 1066 w 134"/>
                <a:gd name="T3" fmla="*/ 1082 h 176"/>
                <a:gd name="T4" fmla="*/ 14216 w 134"/>
                <a:gd name="T5" fmla="*/ 1082 h 176"/>
                <a:gd name="T6" fmla="*/ 14216 w 134"/>
                <a:gd name="T7" fmla="*/ 10463 h 176"/>
                <a:gd name="T8" fmla="*/ 14216 w 134"/>
                <a:gd name="T9" fmla="*/ 10463 h 176"/>
                <a:gd name="T10" fmla="*/ 14216 w 134"/>
                <a:gd name="T11" fmla="*/ 10463 h 176"/>
                <a:gd name="T12" fmla="*/ 30210 w 134"/>
                <a:gd name="T13" fmla="*/ 0 h 176"/>
                <a:gd name="T14" fmla="*/ 47270 w 134"/>
                <a:gd name="T15" fmla="*/ 23091 h 176"/>
                <a:gd name="T16" fmla="*/ 47270 w 134"/>
                <a:gd name="T17" fmla="*/ 63139 h 176"/>
                <a:gd name="T18" fmla="*/ 33053 w 134"/>
                <a:gd name="T19" fmla="*/ 63139 h 176"/>
                <a:gd name="T20" fmla="*/ 33053 w 134"/>
                <a:gd name="T21" fmla="*/ 25977 h 176"/>
                <a:gd name="T22" fmla="*/ 24523 w 134"/>
                <a:gd name="T23" fmla="*/ 12628 h 176"/>
                <a:gd name="T24" fmla="*/ 14216 w 134"/>
                <a:gd name="T25" fmla="*/ 26699 h 176"/>
                <a:gd name="T26" fmla="*/ 14216 w 134"/>
                <a:gd name="T27" fmla="*/ 63139 h 176"/>
                <a:gd name="T28" fmla="*/ 0 w 134"/>
                <a:gd name="T29" fmla="*/ 63139 h 176"/>
                <a:gd name="T30" fmla="*/ 1066 w 134"/>
                <a:gd name="T31" fmla="*/ 11545 h 1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4" h="176">
                  <a:moveTo>
                    <a:pt x="3" y="32"/>
                  </a:moveTo>
                  <a:cubicBezTo>
                    <a:pt x="3" y="21"/>
                    <a:pt x="3" y="11"/>
                    <a:pt x="3" y="3"/>
                  </a:cubicBezTo>
                  <a:lnTo>
                    <a:pt x="40" y="3"/>
                  </a:lnTo>
                  <a:cubicBezTo>
                    <a:pt x="40" y="11"/>
                    <a:pt x="40" y="21"/>
                    <a:pt x="40" y="29"/>
                  </a:cubicBezTo>
                  <a:cubicBezTo>
                    <a:pt x="45" y="19"/>
                    <a:pt x="56" y="0"/>
                    <a:pt x="85" y="0"/>
                  </a:cubicBezTo>
                  <a:cubicBezTo>
                    <a:pt x="122" y="0"/>
                    <a:pt x="133" y="29"/>
                    <a:pt x="133" y="64"/>
                  </a:cubicBezTo>
                  <a:lnTo>
                    <a:pt x="133" y="175"/>
                  </a:lnTo>
                  <a:lnTo>
                    <a:pt x="93" y="175"/>
                  </a:lnTo>
                  <a:lnTo>
                    <a:pt x="93" y="72"/>
                  </a:lnTo>
                  <a:cubicBezTo>
                    <a:pt x="93" y="45"/>
                    <a:pt x="88" y="35"/>
                    <a:pt x="69" y="35"/>
                  </a:cubicBezTo>
                  <a:cubicBezTo>
                    <a:pt x="48" y="35"/>
                    <a:pt x="40" y="53"/>
                    <a:pt x="40" y="74"/>
                  </a:cubicBezTo>
                  <a:lnTo>
                    <a:pt x="40" y="175"/>
                  </a:lnTo>
                  <a:lnTo>
                    <a:pt x="0" y="175"/>
                  </a:lnTo>
                  <a:lnTo>
                    <a:pt x="3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Freeform 456">
              <a:extLst>
                <a:ext uri="{FF2B5EF4-FFF2-40B4-BE49-F238E27FC236}">
                  <a16:creationId xmlns:a16="http://schemas.microsoft.com/office/drawing/2014/main" id="{13718DF8-5D94-4839-89BA-CFDAEB32B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3461" y="6310309"/>
              <a:ext cx="15875" cy="88900"/>
            </a:xfrm>
            <a:custGeom>
              <a:avLst/>
              <a:gdLst>
                <a:gd name="T0" fmla="*/ 0 w 43"/>
                <a:gd name="T1" fmla="*/ 0 h 245"/>
                <a:gd name="T2" fmla="*/ 15506 w 43"/>
                <a:gd name="T3" fmla="*/ 0 h 245"/>
                <a:gd name="T4" fmla="*/ 15506 w 43"/>
                <a:gd name="T5" fmla="*/ 14514 h 245"/>
                <a:gd name="T6" fmla="*/ 0 w 43"/>
                <a:gd name="T7" fmla="*/ 14514 h 245"/>
                <a:gd name="T8" fmla="*/ 0 w 43"/>
                <a:gd name="T9" fmla="*/ 0 h 245"/>
                <a:gd name="T10" fmla="*/ 0 w 43"/>
                <a:gd name="T11" fmla="*/ 26126 h 245"/>
                <a:gd name="T12" fmla="*/ 14398 w 43"/>
                <a:gd name="T13" fmla="*/ 26126 h 245"/>
                <a:gd name="T14" fmla="*/ 14398 w 43"/>
                <a:gd name="T15" fmla="*/ 88537 h 245"/>
                <a:gd name="T16" fmla="*/ 0 w 43"/>
                <a:gd name="T17" fmla="*/ 88537 h 245"/>
                <a:gd name="T18" fmla="*/ 0 w 43"/>
                <a:gd name="T19" fmla="*/ 26126 h 2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" h="245">
                  <a:moveTo>
                    <a:pt x="0" y="0"/>
                  </a:moveTo>
                  <a:lnTo>
                    <a:pt x="42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0" y="0"/>
                  </a:lnTo>
                  <a:close/>
                  <a:moveTo>
                    <a:pt x="0" y="72"/>
                  </a:moveTo>
                  <a:lnTo>
                    <a:pt x="39" y="72"/>
                  </a:lnTo>
                  <a:lnTo>
                    <a:pt x="39" y="244"/>
                  </a:lnTo>
                  <a:lnTo>
                    <a:pt x="0" y="244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Freeform 457">
              <a:extLst>
                <a:ext uri="{FF2B5EF4-FFF2-40B4-BE49-F238E27FC236}">
                  <a16:creationId xmlns:a16="http://schemas.microsoft.com/office/drawing/2014/main" id="{1E77B1C1-DE7E-4859-86EC-F6BB6BFD6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274" y="6335709"/>
              <a:ext cx="39687" cy="63500"/>
            </a:xfrm>
            <a:custGeom>
              <a:avLst/>
              <a:gdLst>
                <a:gd name="T0" fmla="*/ 0 w 112"/>
                <a:gd name="T1" fmla="*/ 49790 h 176"/>
                <a:gd name="T2" fmla="*/ 25159 w 112"/>
                <a:gd name="T3" fmla="*/ 11545 h 176"/>
                <a:gd name="T4" fmla="*/ 709 w 112"/>
                <a:gd name="T5" fmla="*/ 11545 h 176"/>
                <a:gd name="T6" fmla="*/ 709 w 112"/>
                <a:gd name="T7" fmla="*/ 0 h 176"/>
                <a:gd name="T8" fmla="*/ 39333 w 112"/>
                <a:gd name="T9" fmla="*/ 0 h 176"/>
                <a:gd name="T10" fmla="*/ 39333 w 112"/>
                <a:gd name="T11" fmla="*/ 13349 h 176"/>
                <a:gd name="T12" fmla="*/ 14174 w 112"/>
                <a:gd name="T13" fmla="*/ 51594 h 176"/>
                <a:gd name="T14" fmla="*/ 39333 w 112"/>
                <a:gd name="T15" fmla="*/ 51594 h 176"/>
                <a:gd name="T16" fmla="*/ 39333 w 112"/>
                <a:gd name="T17" fmla="*/ 63139 h 176"/>
                <a:gd name="T18" fmla="*/ 0 w 112"/>
                <a:gd name="T19" fmla="*/ 63139 h 176"/>
                <a:gd name="T20" fmla="*/ 0 w 112"/>
                <a:gd name="T21" fmla="*/ 49790 h 1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2" h="176">
                  <a:moveTo>
                    <a:pt x="0" y="138"/>
                  </a:moveTo>
                  <a:lnTo>
                    <a:pt x="71" y="32"/>
                  </a:lnTo>
                  <a:lnTo>
                    <a:pt x="2" y="32"/>
                  </a:lnTo>
                  <a:lnTo>
                    <a:pt x="2" y="0"/>
                  </a:lnTo>
                  <a:lnTo>
                    <a:pt x="111" y="0"/>
                  </a:lnTo>
                  <a:lnTo>
                    <a:pt x="111" y="37"/>
                  </a:lnTo>
                  <a:lnTo>
                    <a:pt x="40" y="143"/>
                  </a:lnTo>
                  <a:lnTo>
                    <a:pt x="111" y="143"/>
                  </a:lnTo>
                  <a:lnTo>
                    <a:pt x="111" y="175"/>
                  </a:lnTo>
                  <a:lnTo>
                    <a:pt x="0" y="175"/>
                  </a:lnTo>
                  <a:lnTo>
                    <a:pt x="0" y="1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Freeform 458">
              <a:extLst>
                <a:ext uri="{FF2B5EF4-FFF2-40B4-BE49-F238E27FC236}">
                  <a16:creationId xmlns:a16="http://schemas.microsoft.com/office/drawing/2014/main" id="{E589E8D4-AE86-40B1-80AE-B6CEBF819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311" y="6335709"/>
              <a:ext cx="50800" cy="65087"/>
            </a:xfrm>
            <a:custGeom>
              <a:avLst/>
              <a:gdLst>
                <a:gd name="T0" fmla="*/ 6944 w 139"/>
                <a:gd name="T1" fmla="*/ 4727 h 179"/>
                <a:gd name="T2" fmla="*/ 26314 w 139"/>
                <a:gd name="T3" fmla="*/ 0 h 179"/>
                <a:gd name="T4" fmla="*/ 49338 w 139"/>
                <a:gd name="T5" fmla="*/ 25089 h 179"/>
                <a:gd name="T6" fmla="*/ 49338 w 139"/>
                <a:gd name="T7" fmla="*/ 51997 h 179"/>
                <a:gd name="T8" fmla="*/ 50435 w 139"/>
                <a:gd name="T9" fmla="*/ 63633 h 179"/>
                <a:gd name="T10" fmla="*/ 36912 w 139"/>
                <a:gd name="T11" fmla="*/ 63633 h 179"/>
                <a:gd name="T12" fmla="*/ 35816 w 139"/>
                <a:gd name="T13" fmla="*/ 54906 h 179"/>
                <a:gd name="T14" fmla="*/ 18639 w 139"/>
                <a:gd name="T15" fmla="*/ 64723 h 179"/>
                <a:gd name="T16" fmla="*/ 0 w 139"/>
                <a:gd name="T17" fmla="*/ 46179 h 179"/>
                <a:gd name="T18" fmla="*/ 32161 w 139"/>
                <a:gd name="T19" fmla="*/ 25089 h 179"/>
                <a:gd name="T20" fmla="*/ 35085 w 139"/>
                <a:gd name="T21" fmla="*/ 25089 h 179"/>
                <a:gd name="T22" fmla="*/ 35085 w 139"/>
                <a:gd name="T23" fmla="*/ 23271 h 179"/>
                <a:gd name="T24" fmla="*/ 23390 w 139"/>
                <a:gd name="T25" fmla="*/ 11636 h 179"/>
                <a:gd name="T26" fmla="*/ 6944 w 139"/>
                <a:gd name="T27" fmla="*/ 17453 h 179"/>
                <a:gd name="T28" fmla="*/ 6944 w 139"/>
                <a:gd name="T29" fmla="*/ 4727 h 179"/>
                <a:gd name="T30" fmla="*/ 35085 w 139"/>
                <a:gd name="T31" fmla="*/ 33816 h 179"/>
                <a:gd name="T32" fmla="*/ 14619 w 139"/>
                <a:gd name="T33" fmla="*/ 45452 h 179"/>
                <a:gd name="T34" fmla="*/ 24121 w 139"/>
                <a:gd name="T35" fmla="*/ 54906 h 179"/>
                <a:gd name="T36" fmla="*/ 35816 w 139"/>
                <a:gd name="T37" fmla="*/ 36725 h 179"/>
                <a:gd name="T38" fmla="*/ 35816 w 139"/>
                <a:gd name="T39" fmla="*/ 33816 h 179"/>
                <a:gd name="T40" fmla="*/ 35085 w 139"/>
                <a:gd name="T41" fmla="*/ 33816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79">
                  <a:moveTo>
                    <a:pt x="19" y="13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4"/>
                    <a:pt x="74" y="178"/>
                    <a:pt x="51" y="178"/>
                  </a:cubicBezTo>
                  <a:cubicBezTo>
                    <a:pt x="24" y="178"/>
                    <a:pt x="0" y="159"/>
                    <a:pt x="0" y="127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3"/>
                    <a:pt x="19" y="48"/>
                  </a:cubicBezTo>
                  <a:lnTo>
                    <a:pt x="19" y="13"/>
                  </a:lnTo>
                  <a:close/>
                  <a:moveTo>
                    <a:pt x="96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1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6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Freeform 459">
              <a:extLst>
                <a:ext uri="{FF2B5EF4-FFF2-40B4-BE49-F238E27FC236}">
                  <a16:creationId xmlns:a16="http://schemas.microsoft.com/office/drawing/2014/main" id="{C45528F7-707B-41AC-8381-66DD75484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2049" y="6335709"/>
              <a:ext cx="41275" cy="90487"/>
            </a:xfrm>
            <a:custGeom>
              <a:avLst/>
              <a:gdLst>
                <a:gd name="T0" fmla="*/ 40916 w 115"/>
                <a:gd name="T1" fmla="*/ 61517 h 253"/>
                <a:gd name="T2" fmla="*/ 26918 w 115"/>
                <a:gd name="T3" fmla="*/ 64378 h 253"/>
                <a:gd name="T4" fmla="*/ 25842 w 115"/>
                <a:gd name="T5" fmla="*/ 64378 h 253"/>
                <a:gd name="T6" fmla="*/ 24047 w 115"/>
                <a:gd name="T7" fmla="*/ 71174 h 253"/>
                <a:gd name="T8" fmla="*/ 28713 w 115"/>
                <a:gd name="T9" fmla="*/ 70101 h 253"/>
                <a:gd name="T10" fmla="*/ 39122 w 115"/>
                <a:gd name="T11" fmla="*/ 78684 h 253"/>
                <a:gd name="T12" fmla="*/ 26918 w 115"/>
                <a:gd name="T13" fmla="*/ 90129 h 253"/>
                <a:gd name="T14" fmla="*/ 14357 w 115"/>
                <a:gd name="T15" fmla="*/ 87268 h 253"/>
                <a:gd name="T16" fmla="*/ 16151 w 115"/>
                <a:gd name="T17" fmla="*/ 82619 h 253"/>
                <a:gd name="T18" fmla="*/ 24765 w 115"/>
                <a:gd name="T19" fmla="*/ 84407 h 253"/>
                <a:gd name="T20" fmla="*/ 30508 w 115"/>
                <a:gd name="T21" fmla="*/ 79757 h 253"/>
                <a:gd name="T22" fmla="*/ 24765 w 115"/>
                <a:gd name="T23" fmla="*/ 74750 h 253"/>
                <a:gd name="T24" fmla="*/ 20099 w 115"/>
                <a:gd name="T25" fmla="*/ 75823 h 253"/>
                <a:gd name="T26" fmla="*/ 18305 w 115"/>
                <a:gd name="T27" fmla="*/ 74035 h 253"/>
                <a:gd name="T28" fmla="*/ 21894 w 115"/>
                <a:gd name="T29" fmla="*/ 63663 h 253"/>
                <a:gd name="T30" fmla="*/ 0 w 115"/>
                <a:gd name="T31" fmla="*/ 32189 h 253"/>
                <a:gd name="T32" fmla="*/ 28713 w 115"/>
                <a:gd name="T33" fmla="*/ 0 h 253"/>
                <a:gd name="T34" fmla="*/ 40916 w 115"/>
                <a:gd name="T35" fmla="*/ 2861 h 253"/>
                <a:gd name="T36" fmla="*/ 40198 w 115"/>
                <a:gd name="T37" fmla="*/ 14306 h 253"/>
                <a:gd name="T38" fmla="*/ 29790 w 115"/>
                <a:gd name="T39" fmla="*/ 11445 h 253"/>
                <a:gd name="T40" fmla="*/ 14357 w 115"/>
                <a:gd name="T41" fmla="*/ 32189 h 253"/>
                <a:gd name="T42" fmla="*/ 30508 w 115"/>
                <a:gd name="T43" fmla="*/ 52933 h 253"/>
                <a:gd name="T44" fmla="*/ 40916 w 115"/>
                <a:gd name="T45" fmla="*/ 50430 h 253"/>
                <a:gd name="T46" fmla="*/ 40916 w 115"/>
                <a:gd name="T47" fmla="*/ 61517 h 2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5" h="253">
                  <a:moveTo>
                    <a:pt x="114" y="172"/>
                  </a:moveTo>
                  <a:cubicBezTo>
                    <a:pt x="104" y="175"/>
                    <a:pt x="90" y="180"/>
                    <a:pt x="75" y="180"/>
                  </a:cubicBezTo>
                  <a:lnTo>
                    <a:pt x="72" y="180"/>
                  </a:lnTo>
                  <a:lnTo>
                    <a:pt x="67" y="199"/>
                  </a:lnTo>
                  <a:cubicBezTo>
                    <a:pt x="69" y="199"/>
                    <a:pt x="75" y="196"/>
                    <a:pt x="80" y="196"/>
                  </a:cubicBezTo>
                  <a:cubicBezTo>
                    <a:pt x="98" y="196"/>
                    <a:pt x="109" y="207"/>
                    <a:pt x="109" y="220"/>
                  </a:cubicBezTo>
                  <a:cubicBezTo>
                    <a:pt x="109" y="241"/>
                    <a:pt x="89" y="252"/>
                    <a:pt x="75" y="252"/>
                  </a:cubicBezTo>
                  <a:cubicBezTo>
                    <a:pt x="62" y="252"/>
                    <a:pt x="48" y="249"/>
                    <a:pt x="40" y="244"/>
                  </a:cubicBezTo>
                  <a:lnTo>
                    <a:pt x="45" y="231"/>
                  </a:lnTo>
                  <a:cubicBezTo>
                    <a:pt x="51" y="233"/>
                    <a:pt x="59" y="236"/>
                    <a:pt x="69" y="236"/>
                  </a:cubicBezTo>
                  <a:cubicBezTo>
                    <a:pt x="80" y="236"/>
                    <a:pt x="85" y="231"/>
                    <a:pt x="85" y="223"/>
                  </a:cubicBezTo>
                  <a:cubicBezTo>
                    <a:pt x="85" y="215"/>
                    <a:pt x="80" y="209"/>
                    <a:pt x="69" y="209"/>
                  </a:cubicBezTo>
                  <a:cubicBezTo>
                    <a:pt x="64" y="209"/>
                    <a:pt x="59" y="209"/>
                    <a:pt x="56" y="212"/>
                  </a:cubicBezTo>
                  <a:lnTo>
                    <a:pt x="51" y="207"/>
                  </a:lnTo>
                  <a:lnTo>
                    <a:pt x="61" y="178"/>
                  </a:lnTo>
                  <a:cubicBezTo>
                    <a:pt x="16" y="170"/>
                    <a:pt x="0" y="133"/>
                    <a:pt x="0" y="90"/>
                  </a:cubicBezTo>
                  <a:cubicBezTo>
                    <a:pt x="0" y="40"/>
                    <a:pt x="24" y="0"/>
                    <a:pt x="80" y="0"/>
                  </a:cubicBezTo>
                  <a:cubicBezTo>
                    <a:pt x="93" y="0"/>
                    <a:pt x="106" y="5"/>
                    <a:pt x="114" y="8"/>
                  </a:cubicBezTo>
                  <a:lnTo>
                    <a:pt x="112" y="40"/>
                  </a:lnTo>
                  <a:cubicBezTo>
                    <a:pt x="104" y="37"/>
                    <a:pt x="96" y="32"/>
                    <a:pt x="83" y="32"/>
                  </a:cubicBezTo>
                  <a:cubicBezTo>
                    <a:pt x="53" y="32"/>
                    <a:pt x="40" y="53"/>
                    <a:pt x="40" y="90"/>
                  </a:cubicBezTo>
                  <a:cubicBezTo>
                    <a:pt x="40" y="122"/>
                    <a:pt x="56" y="148"/>
                    <a:pt x="85" y="148"/>
                  </a:cubicBezTo>
                  <a:cubicBezTo>
                    <a:pt x="96" y="148"/>
                    <a:pt x="109" y="143"/>
                    <a:pt x="114" y="141"/>
                  </a:cubicBezTo>
                  <a:lnTo>
                    <a:pt x="114" y="17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Freeform 460">
              <a:extLst>
                <a:ext uri="{FF2B5EF4-FFF2-40B4-BE49-F238E27FC236}">
                  <a16:creationId xmlns:a16="http://schemas.microsoft.com/office/drawing/2014/main" id="{123E0D20-CD1D-4D3D-A022-1F23EB0B9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499" y="6313484"/>
              <a:ext cx="50800" cy="85725"/>
            </a:xfrm>
            <a:custGeom>
              <a:avLst/>
              <a:gdLst>
                <a:gd name="T0" fmla="*/ 6578 w 139"/>
                <a:gd name="T1" fmla="*/ 26432 h 240"/>
                <a:gd name="T2" fmla="*/ 25948 w 139"/>
                <a:gd name="T3" fmla="*/ 21788 h 240"/>
                <a:gd name="T4" fmla="*/ 49338 w 139"/>
                <a:gd name="T5" fmla="*/ 46434 h 240"/>
                <a:gd name="T6" fmla="*/ 49338 w 139"/>
                <a:gd name="T7" fmla="*/ 72866 h 240"/>
                <a:gd name="T8" fmla="*/ 50435 w 139"/>
                <a:gd name="T9" fmla="*/ 84296 h 240"/>
                <a:gd name="T10" fmla="*/ 36912 w 139"/>
                <a:gd name="T11" fmla="*/ 84296 h 240"/>
                <a:gd name="T12" fmla="*/ 35816 w 139"/>
                <a:gd name="T13" fmla="*/ 75724 h 240"/>
                <a:gd name="T14" fmla="*/ 18273 w 139"/>
                <a:gd name="T15" fmla="*/ 85368 h 240"/>
                <a:gd name="T16" fmla="*/ 0 w 139"/>
                <a:gd name="T17" fmla="*/ 67151 h 240"/>
                <a:gd name="T18" fmla="*/ 31796 w 139"/>
                <a:gd name="T19" fmla="*/ 46434 h 240"/>
                <a:gd name="T20" fmla="*/ 34719 w 139"/>
                <a:gd name="T21" fmla="*/ 46434 h 240"/>
                <a:gd name="T22" fmla="*/ 34719 w 139"/>
                <a:gd name="T23" fmla="*/ 44648 h 240"/>
                <a:gd name="T24" fmla="*/ 23024 w 139"/>
                <a:gd name="T25" fmla="*/ 33218 h 240"/>
                <a:gd name="T26" fmla="*/ 6578 w 139"/>
                <a:gd name="T27" fmla="*/ 38933 h 240"/>
                <a:gd name="T28" fmla="*/ 6578 w 139"/>
                <a:gd name="T29" fmla="*/ 26432 h 240"/>
                <a:gd name="T30" fmla="*/ 8771 w 139"/>
                <a:gd name="T31" fmla="*/ 15359 h 240"/>
                <a:gd name="T32" fmla="*/ 19370 w 139"/>
                <a:gd name="T33" fmla="*/ 1072 h 240"/>
                <a:gd name="T34" fmla="*/ 32892 w 139"/>
                <a:gd name="T35" fmla="*/ 5001 h 240"/>
                <a:gd name="T36" fmla="*/ 36912 w 139"/>
                <a:gd name="T37" fmla="*/ 0 h 240"/>
                <a:gd name="T38" fmla="*/ 44587 w 139"/>
                <a:gd name="T39" fmla="*/ 0 h 240"/>
                <a:gd name="T40" fmla="*/ 33988 w 139"/>
                <a:gd name="T41" fmla="*/ 14288 h 240"/>
                <a:gd name="T42" fmla="*/ 20466 w 139"/>
                <a:gd name="T43" fmla="*/ 10358 h 240"/>
                <a:gd name="T44" fmla="*/ 16446 w 139"/>
                <a:gd name="T45" fmla="*/ 15359 h 240"/>
                <a:gd name="T46" fmla="*/ 8771 w 139"/>
                <a:gd name="T47" fmla="*/ 15359 h 240"/>
                <a:gd name="T48" fmla="*/ 33988 w 139"/>
                <a:gd name="T49" fmla="*/ 55007 h 240"/>
                <a:gd name="T50" fmla="*/ 13522 w 139"/>
                <a:gd name="T51" fmla="*/ 66437 h 240"/>
                <a:gd name="T52" fmla="*/ 23024 w 139"/>
                <a:gd name="T53" fmla="*/ 75724 h 240"/>
                <a:gd name="T54" fmla="*/ 34719 w 139"/>
                <a:gd name="T55" fmla="*/ 57864 h 240"/>
                <a:gd name="T56" fmla="*/ 34719 w 139"/>
                <a:gd name="T57" fmla="*/ 55007 h 240"/>
                <a:gd name="T58" fmla="*/ 33988 w 139"/>
                <a:gd name="T59" fmla="*/ 55007 h 24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39" h="240">
                  <a:moveTo>
                    <a:pt x="18" y="74"/>
                  </a:moveTo>
                  <a:cubicBezTo>
                    <a:pt x="29" y="69"/>
                    <a:pt x="45" y="61"/>
                    <a:pt x="71" y="61"/>
                  </a:cubicBezTo>
                  <a:cubicBezTo>
                    <a:pt x="122" y="61"/>
                    <a:pt x="135" y="88"/>
                    <a:pt x="135" y="130"/>
                  </a:cubicBezTo>
                  <a:lnTo>
                    <a:pt x="135" y="204"/>
                  </a:lnTo>
                  <a:cubicBezTo>
                    <a:pt x="135" y="217"/>
                    <a:pt x="135" y="228"/>
                    <a:pt x="138" y="236"/>
                  </a:cubicBezTo>
                  <a:lnTo>
                    <a:pt x="101" y="236"/>
                  </a:lnTo>
                  <a:cubicBezTo>
                    <a:pt x="98" y="228"/>
                    <a:pt x="98" y="220"/>
                    <a:pt x="98" y="212"/>
                  </a:cubicBezTo>
                  <a:cubicBezTo>
                    <a:pt x="87" y="225"/>
                    <a:pt x="74" y="239"/>
                    <a:pt x="50" y="239"/>
                  </a:cubicBezTo>
                  <a:cubicBezTo>
                    <a:pt x="24" y="239"/>
                    <a:pt x="0" y="220"/>
                    <a:pt x="0" y="188"/>
                  </a:cubicBezTo>
                  <a:cubicBezTo>
                    <a:pt x="0" y="141"/>
                    <a:pt x="37" y="130"/>
                    <a:pt x="87" y="130"/>
                  </a:cubicBezTo>
                  <a:lnTo>
                    <a:pt x="95" y="130"/>
                  </a:lnTo>
                  <a:lnTo>
                    <a:pt x="95" y="125"/>
                  </a:lnTo>
                  <a:cubicBezTo>
                    <a:pt x="95" y="109"/>
                    <a:pt x="87" y="93"/>
                    <a:pt x="63" y="93"/>
                  </a:cubicBezTo>
                  <a:cubicBezTo>
                    <a:pt x="42" y="93"/>
                    <a:pt x="26" y="104"/>
                    <a:pt x="18" y="109"/>
                  </a:cubicBezTo>
                  <a:lnTo>
                    <a:pt x="18" y="74"/>
                  </a:lnTo>
                  <a:close/>
                  <a:moveTo>
                    <a:pt x="24" y="43"/>
                  </a:moveTo>
                  <a:cubicBezTo>
                    <a:pt x="24" y="32"/>
                    <a:pt x="29" y="3"/>
                    <a:pt x="53" y="3"/>
                  </a:cubicBezTo>
                  <a:cubicBezTo>
                    <a:pt x="69" y="3"/>
                    <a:pt x="79" y="14"/>
                    <a:pt x="90" y="14"/>
                  </a:cubicBezTo>
                  <a:cubicBezTo>
                    <a:pt x="95" y="14"/>
                    <a:pt x="101" y="8"/>
                    <a:pt x="101" y="0"/>
                  </a:cubicBezTo>
                  <a:lnTo>
                    <a:pt x="122" y="0"/>
                  </a:lnTo>
                  <a:cubicBezTo>
                    <a:pt x="122" y="11"/>
                    <a:pt x="116" y="40"/>
                    <a:pt x="93" y="40"/>
                  </a:cubicBezTo>
                  <a:cubicBezTo>
                    <a:pt x="79" y="40"/>
                    <a:pt x="69" y="29"/>
                    <a:pt x="56" y="29"/>
                  </a:cubicBezTo>
                  <a:cubicBezTo>
                    <a:pt x="48" y="29"/>
                    <a:pt x="45" y="35"/>
                    <a:pt x="45" y="43"/>
                  </a:cubicBezTo>
                  <a:lnTo>
                    <a:pt x="24" y="43"/>
                  </a:lnTo>
                  <a:close/>
                  <a:moveTo>
                    <a:pt x="93" y="154"/>
                  </a:moveTo>
                  <a:cubicBezTo>
                    <a:pt x="58" y="154"/>
                    <a:pt x="37" y="162"/>
                    <a:pt x="37" y="186"/>
                  </a:cubicBezTo>
                  <a:cubicBezTo>
                    <a:pt x="37" y="202"/>
                    <a:pt x="48" y="212"/>
                    <a:pt x="63" y="212"/>
                  </a:cubicBezTo>
                  <a:cubicBezTo>
                    <a:pt x="87" y="212"/>
                    <a:pt x="95" y="194"/>
                    <a:pt x="95" y="162"/>
                  </a:cubicBezTo>
                  <a:lnTo>
                    <a:pt x="95" y="154"/>
                  </a:lnTo>
                  <a:lnTo>
                    <a:pt x="93" y="1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Freeform 461">
              <a:extLst>
                <a:ext uri="{FF2B5EF4-FFF2-40B4-BE49-F238E27FC236}">
                  <a16:creationId xmlns:a16="http://schemas.microsoft.com/office/drawing/2014/main" id="{1ED4DFF1-E3EE-4146-93F2-48B798307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236" y="6335709"/>
              <a:ext cx="52388" cy="65087"/>
            </a:xfrm>
            <a:custGeom>
              <a:avLst/>
              <a:gdLst>
                <a:gd name="T0" fmla="*/ 52032 w 147"/>
                <a:gd name="T1" fmla="*/ 32364 h 181"/>
                <a:gd name="T2" fmla="*/ 26729 w 147"/>
                <a:gd name="T3" fmla="*/ 64727 h 181"/>
                <a:gd name="T4" fmla="*/ 0 w 147"/>
                <a:gd name="T5" fmla="*/ 32364 h 181"/>
                <a:gd name="T6" fmla="*/ 26729 w 147"/>
                <a:gd name="T7" fmla="*/ 0 h 181"/>
                <a:gd name="T8" fmla="*/ 52032 w 147"/>
                <a:gd name="T9" fmla="*/ 32364 h 181"/>
                <a:gd name="T10" fmla="*/ 37776 w 147"/>
                <a:gd name="T11" fmla="*/ 31645 h 181"/>
                <a:gd name="T12" fmla="*/ 26729 w 147"/>
                <a:gd name="T13" fmla="*/ 10428 h 181"/>
                <a:gd name="T14" fmla="*/ 15324 w 147"/>
                <a:gd name="T15" fmla="*/ 31645 h 181"/>
                <a:gd name="T16" fmla="*/ 26729 w 147"/>
                <a:gd name="T17" fmla="*/ 53220 h 181"/>
                <a:gd name="T18" fmla="*/ 37776 w 147"/>
                <a:gd name="T19" fmla="*/ 31645 h 1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7" h="181">
                  <a:moveTo>
                    <a:pt x="146" y="90"/>
                  </a:moveTo>
                  <a:cubicBezTo>
                    <a:pt x="146" y="161"/>
                    <a:pt x="106" y="180"/>
                    <a:pt x="75" y="180"/>
                  </a:cubicBezTo>
                  <a:cubicBezTo>
                    <a:pt x="40" y="180"/>
                    <a:pt x="0" y="164"/>
                    <a:pt x="0" y="90"/>
                  </a:cubicBezTo>
                  <a:cubicBezTo>
                    <a:pt x="0" y="19"/>
                    <a:pt x="40" y="0"/>
                    <a:pt x="75" y="0"/>
                  </a:cubicBezTo>
                  <a:cubicBezTo>
                    <a:pt x="109" y="0"/>
                    <a:pt x="146" y="18"/>
                    <a:pt x="146" y="90"/>
                  </a:cubicBezTo>
                  <a:close/>
                  <a:moveTo>
                    <a:pt x="106" y="88"/>
                  </a:moveTo>
                  <a:cubicBezTo>
                    <a:pt x="106" y="58"/>
                    <a:pt x="102" y="29"/>
                    <a:pt x="75" y="29"/>
                  </a:cubicBezTo>
                  <a:cubicBezTo>
                    <a:pt x="49" y="29"/>
                    <a:pt x="43" y="61"/>
                    <a:pt x="43" y="88"/>
                  </a:cubicBezTo>
                  <a:cubicBezTo>
                    <a:pt x="43" y="119"/>
                    <a:pt x="49" y="148"/>
                    <a:pt x="75" y="148"/>
                  </a:cubicBezTo>
                  <a:cubicBezTo>
                    <a:pt x="102" y="148"/>
                    <a:pt x="106" y="117"/>
                    <a:pt x="106" y="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Freeform 462">
              <a:extLst>
                <a:ext uri="{FF2B5EF4-FFF2-40B4-BE49-F238E27FC236}">
                  <a16:creationId xmlns:a16="http://schemas.microsoft.com/office/drawing/2014/main" id="{654CB457-9226-4F3F-80A2-2E1EC1D7D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124" y="6419846"/>
              <a:ext cx="50800" cy="85725"/>
            </a:xfrm>
            <a:custGeom>
              <a:avLst/>
              <a:gdLst>
                <a:gd name="T0" fmla="*/ 1096 w 139"/>
                <a:gd name="T1" fmla="*/ 0 h 237"/>
                <a:gd name="T2" fmla="*/ 24121 w 139"/>
                <a:gd name="T3" fmla="*/ 0 h 237"/>
                <a:gd name="T4" fmla="*/ 50435 w 139"/>
                <a:gd name="T5" fmla="*/ 25681 h 237"/>
                <a:gd name="T6" fmla="*/ 24121 w 139"/>
                <a:gd name="T7" fmla="*/ 51724 h 237"/>
                <a:gd name="T8" fmla="*/ 15350 w 139"/>
                <a:gd name="T9" fmla="*/ 51724 h 237"/>
                <a:gd name="T10" fmla="*/ 15350 w 139"/>
                <a:gd name="T11" fmla="*/ 85363 h 237"/>
                <a:gd name="T12" fmla="*/ 0 w 139"/>
                <a:gd name="T13" fmla="*/ 85363 h 237"/>
                <a:gd name="T14" fmla="*/ 1096 w 139"/>
                <a:gd name="T15" fmla="*/ 0 h 237"/>
                <a:gd name="T16" fmla="*/ 22294 w 139"/>
                <a:gd name="T17" fmla="*/ 40150 h 237"/>
                <a:gd name="T18" fmla="*/ 35816 w 139"/>
                <a:gd name="T19" fmla="*/ 25681 h 237"/>
                <a:gd name="T20" fmla="*/ 22294 w 139"/>
                <a:gd name="T21" fmla="*/ 12298 h 237"/>
                <a:gd name="T22" fmla="*/ 16446 w 139"/>
                <a:gd name="T23" fmla="*/ 12298 h 237"/>
                <a:gd name="T24" fmla="*/ 16446 w 139"/>
                <a:gd name="T25" fmla="*/ 40150 h 237"/>
                <a:gd name="T26" fmla="*/ 22294 w 139"/>
                <a:gd name="T27" fmla="*/ 40150 h 2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9" h="237">
                  <a:moveTo>
                    <a:pt x="3" y="0"/>
                  </a:moveTo>
                  <a:lnTo>
                    <a:pt x="66" y="0"/>
                  </a:lnTo>
                  <a:cubicBezTo>
                    <a:pt x="114" y="0"/>
                    <a:pt x="138" y="26"/>
                    <a:pt x="138" y="71"/>
                  </a:cubicBezTo>
                  <a:cubicBezTo>
                    <a:pt x="138" y="116"/>
                    <a:pt x="114" y="143"/>
                    <a:pt x="66" y="143"/>
                  </a:cubicBezTo>
                  <a:lnTo>
                    <a:pt x="42" y="143"/>
                  </a:lnTo>
                  <a:lnTo>
                    <a:pt x="42" y="236"/>
                  </a:lnTo>
                  <a:lnTo>
                    <a:pt x="0" y="236"/>
                  </a:lnTo>
                  <a:lnTo>
                    <a:pt x="3" y="0"/>
                  </a:lnTo>
                  <a:close/>
                  <a:moveTo>
                    <a:pt x="61" y="111"/>
                  </a:moveTo>
                  <a:cubicBezTo>
                    <a:pt x="87" y="111"/>
                    <a:pt x="98" y="97"/>
                    <a:pt x="98" y="71"/>
                  </a:cubicBezTo>
                  <a:cubicBezTo>
                    <a:pt x="98" y="44"/>
                    <a:pt x="87" y="34"/>
                    <a:pt x="61" y="34"/>
                  </a:cubicBezTo>
                  <a:lnTo>
                    <a:pt x="45" y="34"/>
                  </a:lnTo>
                  <a:lnTo>
                    <a:pt x="45" y="111"/>
                  </a:lnTo>
                  <a:lnTo>
                    <a:pt x="61" y="1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Freeform 463">
              <a:extLst>
                <a:ext uri="{FF2B5EF4-FFF2-40B4-BE49-F238E27FC236}">
                  <a16:creationId xmlns:a16="http://schemas.microsoft.com/office/drawing/2014/main" id="{271A1A97-7613-4A0C-B228-530EC92AC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336" y="6440484"/>
              <a:ext cx="50800" cy="65087"/>
            </a:xfrm>
            <a:custGeom>
              <a:avLst/>
              <a:gdLst>
                <a:gd name="T0" fmla="*/ 6944 w 139"/>
                <a:gd name="T1" fmla="*/ 4727 h 179"/>
                <a:gd name="T2" fmla="*/ 25948 w 139"/>
                <a:gd name="T3" fmla="*/ 0 h 179"/>
                <a:gd name="T4" fmla="*/ 49338 w 139"/>
                <a:gd name="T5" fmla="*/ 25089 h 179"/>
                <a:gd name="T6" fmla="*/ 49338 w 139"/>
                <a:gd name="T7" fmla="*/ 51997 h 179"/>
                <a:gd name="T8" fmla="*/ 50435 w 139"/>
                <a:gd name="T9" fmla="*/ 63633 h 179"/>
                <a:gd name="T10" fmla="*/ 36912 w 139"/>
                <a:gd name="T11" fmla="*/ 63633 h 179"/>
                <a:gd name="T12" fmla="*/ 35816 w 139"/>
                <a:gd name="T13" fmla="*/ 54906 h 179"/>
                <a:gd name="T14" fmla="*/ 18273 w 139"/>
                <a:gd name="T15" fmla="*/ 64723 h 179"/>
                <a:gd name="T16" fmla="*/ 0 w 139"/>
                <a:gd name="T17" fmla="*/ 46179 h 179"/>
                <a:gd name="T18" fmla="*/ 31796 w 139"/>
                <a:gd name="T19" fmla="*/ 25089 h 179"/>
                <a:gd name="T20" fmla="*/ 34719 w 139"/>
                <a:gd name="T21" fmla="*/ 25089 h 179"/>
                <a:gd name="T22" fmla="*/ 34719 w 139"/>
                <a:gd name="T23" fmla="*/ 23271 h 179"/>
                <a:gd name="T24" fmla="*/ 23390 w 139"/>
                <a:gd name="T25" fmla="*/ 11636 h 179"/>
                <a:gd name="T26" fmla="*/ 6944 w 139"/>
                <a:gd name="T27" fmla="*/ 17453 h 179"/>
                <a:gd name="T28" fmla="*/ 6944 w 139"/>
                <a:gd name="T29" fmla="*/ 4727 h 179"/>
                <a:gd name="T30" fmla="*/ 33988 w 139"/>
                <a:gd name="T31" fmla="*/ 33816 h 179"/>
                <a:gd name="T32" fmla="*/ 13522 w 139"/>
                <a:gd name="T33" fmla="*/ 45452 h 179"/>
                <a:gd name="T34" fmla="*/ 23390 w 139"/>
                <a:gd name="T35" fmla="*/ 54906 h 179"/>
                <a:gd name="T36" fmla="*/ 34719 w 139"/>
                <a:gd name="T37" fmla="*/ 36725 h 179"/>
                <a:gd name="T38" fmla="*/ 34719 w 139"/>
                <a:gd name="T39" fmla="*/ 33816 h 179"/>
                <a:gd name="T40" fmla="*/ 33988 w 139"/>
                <a:gd name="T41" fmla="*/ 33816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79">
                  <a:moveTo>
                    <a:pt x="19" y="13"/>
                  </a:moveTo>
                  <a:cubicBezTo>
                    <a:pt x="29" y="8"/>
                    <a:pt x="45" y="0"/>
                    <a:pt x="71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4"/>
                    <a:pt x="74" y="178"/>
                    <a:pt x="50" y="178"/>
                  </a:cubicBezTo>
                  <a:cubicBezTo>
                    <a:pt x="24" y="178"/>
                    <a:pt x="0" y="159"/>
                    <a:pt x="0" y="127"/>
                  </a:cubicBezTo>
                  <a:cubicBezTo>
                    <a:pt x="0" y="80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4" y="32"/>
                  </a:cubicBezTo>
                  <a:cubicBezTo>
                    <a:pt x="42" y="32"/>
                    <a:pt x="26" y="42"/>
                    <a:pt x="19" y="48"/>
                  </a:cubicBezTo>
                  <a:lnTo>
                    <a:pt x="19" y="13"/>
                  </a:lnTo>
                  <a:close/>
                  <a:moveTo>
                    <a:pt x="93" y="93"/>
                  </a:moveTo>
                  <a:cubicBezTo>
                    <a:pt x="58" y="93"/>
                    <a:pt x="37" y="101"/>
                    <a:pt x="37" y="125"/>
                  </a:cubicBezTo>
                  <a:cubicBezTo>
                    <a:pt x="37" y="140"/>
                    <a:pt x="48" y="151"/>
                    <a:pt x="64" y="151"/>
                  </a:cubicBezTo>
                  <a:cubicBezTo>
                    <a:pt x="87" y="151"/>
                    <a:pt x="95" y="133"/>
                    <a:pt x="95" y="101"/>
                  </a:cubicBezTo>
                  <a:lnTo>
                    <a:pt x="95" y="93"/>
                  </a:lnTo>
                  <a:lnTo>
                    <a:pt x="93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Freeform 464">
              <a:extLst>
                <a:ext uri="{FF2B5EF4-FFF2-40B4-BE49-F238E27FC236}">
                  <a16:creationId xmlns:a16="http://schemas.microsoft.com/office/drawing/2014/main" id="{5B0C5210-12B3-483C-A5E1-CF183E867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4074" y="6440484"/>
              <a:ext cx="47625" cy="63500"/>
            </a:xfrm>
            <a:custGeom>
              <a:avLst/>
              <a:gdLst>
                <a:gd name="T0" fmla="*/ 1066 w 134"/>
                <a:gd name="T1" fmla="*/ 11545 h 176"/>
                <a:gd name="T2" fmla="*/ 1066 w 134"/>
                <a:gd name="T3" fmla="*/ 1082 h 176"/>
                <a:gd name="T4" fmla="*/ 14216 w 134"/>
                <a:gd name="T5" fmla="*/ 1082 h 176"/>
                <a:gd name="T6" fmla="*/ 14216 w 134"/>
                <a:gd name="T7" fmla="*/ 10463 h 176"/>
                <a:gd name="T8" fmla="*/ 14216 w 134"/>
                <a:gd name="T9" fmla="*/ 10463 h 176"/>
                <a:gd name="T10" fmla="*/ 14216 w 134"/>
                <a:gd name="T11" fmla="*/ 10463 h 176"/>
                <a:gd name="T12" fmla="*/ 30210 w 134"/>
                <a:gd name="T13" fmla="*/ 0 h 176"/>
                <a:gd name="T14" fmla="*/ 47270 w 134"/>
                <a:gd name="T15" fmla="*/ 23091 h 176"/>
                <a:gd name="T16" fmla="*/ 47270 w 134"/>
                <a:gd name="T17" fmla="*/ 63139 h 176"/>
                <a:gd name="T18" fmla="*/ 33053 w 134"/>
                <a:gd name="T19" fmla="*/ 63139 h 176"/>
                <a:gd name="T20" fmla="*/ 33053 w 134"/>
                <a:gd name="T21" fmla="*/ 25977 h 176"/>
                <a:gd name="T22" fmla="*/ 24523 w 134"/>
                <a:gd name="T23" fmla="*/ 12628 h 176"/>
                <a:gd name="T24" fmla="*/ 14216 w 134"/>
                <a:gd name="T25" fmla="*/ 26699 h 176"/>
                <a:gd name="T26" fmla="*/ 14216 w 134"/>
                <a:gd name="T27" fmla="*/ 63139 h 176"/>
                <a:gd name="T28" fmla="*/ 0 w 134"/>
                <a:gd name="T29" fmla="*/ 63139 h 176"/>
                <a:gd name="T30" fmla="*/ 1066 w 134"/>
                <a:gd name="T31" fmla="*/ 11545 h 1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4" h="176">
                  <a:moveTo>
                    <a:pt x="3" y="32"/>
                  </a:moveTo>
                  <a:cubicBezTo>
                    <a:pt x="3" y="21"/>
                    <a:pt x="3" y="11"/>
                    <a:pt x="3" y="3"/>
                  </a:cubicBezTo>
                  <a:lnTo>
                    <a:pt x="40" y="3"/>
                  </a:lnTo>
                  <a:cubicBezTo>
                    <a:pt x="40" y="11"/>
                    <a:pt x="40" y="21"/>
                    <a:pt x="40" y="29"/>
                  </a:cubicBezTo>
                  <a:cubicBezTo>
                    <a:pt x="45" y="19"/>
                    <a:pt x="56" y="0"/>
                    <a:pt x="85" y="0"/>
                  </a:cubicBezTo>
                  <a:cubicBezTo>
                    <a:pt x="122" y="0"/>
                    <a:pt x="133" y="29"/>
                    <a:pt x="133" y="64"/>
                  </a:cubicBezTo>
                  <a:lnTo>
                    <a:pt x="133" y="175"/>
                  </a:lnTo>
                  <a:lnTo>
                    <a:pt x="93" y="175"/>
                  </a:lnTo>
                  <a:lnTo>
                    <a:pt x="93" y="72"/>
                  </a:lnTo>
                  <a:cubicBezTo>
                    <a:pt x="93" y="45"/>
                    <a:pt x="88" y="35"/>
                    <a:pt x="69" y="35"/>
                  </a:cubicBezTo>
                  <a:cubicBezTo>
                    <a:pt x="48" y="35"/>
                    <a:pt x="40" y="53"/>
                    <a:pt x="40" y="74"/>
                  </a:cubicBezTo>
                  <a:lnTo>
                    <a:pt x="40" y="175"/>
                  </a:lnTo>
                  <a:lnTo>
                    <a:pt x="0" y="175"/>
                  </a:lnTo>
                  <a:lnTo>
                    <a:pt x="3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Freeform 465">
              <a:extLst>
                <a:ext uri="{FF2B5EF4-FFF2-40B4-BE49-F238E27FC236}">
                  <a16:creationId xmlns:a16="http://schemas.microsoft.com/office/drawing/2014/main" id="{99D58DDA-CCB0-4548-86EB-42EEA2700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1224" y="6464296"/>
              <a:ext cx="26987" cy="12700"/>
            </a:xfrm>
            <a:custGeom>
              <a:avLst/>
              <a:gdLst>
                <a:gd name="T0" fmla="*/ 13314 w 75"/>
                <a:gd name="T1" fmla="*/ 12337 h 35"/>
                <a:gd name="T2" fmla="*/ 0 w 75"/>
                <a:gd name="T3" fmla="*/ 12337 h 35"/>
                <a:gd name="T4" fmla="*/ 0 w 75"/>
                <a:gd name="T5" fmla="*/ 0 h 35"/>
                <a:gd name="T6" fmla="*/ 26627 w 75"/>
                <a:gd name="T7" fmla="*/ 0 h 35"/>
                <a:gd name="T8" fmla="*/ 26627 w 75"/>
                <a:gd name="T9" fmla="*/ 12337 h 35"/>
                <a:gd name="T10" fmla="*/ 13314 w 75"/>
                <a:gd name="T11" fmla="*/ 12337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5" h="35">
                  <a:moveTo>
                    <a:pt x="37" y="34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34"/>
                  </a:lnTo>
                  <a:lnTo>
                    <a:pt x="37" y="3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Freeform 466">
              <a:extLst>
                <a:ext uri="{FF2B5EF4-FFF2-40B4-BE49-F238E27FC236}">
                  <a16:creationId xmlns:a16="http://schemas.microsoft.com/office/drawing/2014/main" id="{B6CFA942-77ED-4AD9-9638-8CAAB0AAFD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1386" y="6419846"/>
              <a:ext cx="68263" cy="84138"/>
            </a:xfrm>
            <a:custGeom>
              <a:avLst/>
              <a:gdLst>
                <a:gd name="T0" fmla="*/ 48249 w 191"/>
                <a:gd name="T1" fmla="*/ 63643 h 234"/>
                <a:gd name="T2" fmla="*/ 20729 w 191"/>
                <a:gd name="T3" fmla="*/ 63643 h 234"/>
                <a:gd name="T4" fmla="*/ 15011 w 191"/>
                <a:gd name="T5" fmla="*/ 83778 h 234"/>
                <a:gd name="T6" fmla="*/ 0 w 191"/>
                <a:gd name="T7" fmla="*/ 83778 h 234"/>
                <a:gd name="T8" fmla="*/ 26447 w 191"/>
                <a:gd name="T9" fmla="*/ 0 h 234"/>
                <a:gd name="T10" fmla="*/ 42530 w 191"/>
                <a:gd name="T11" fmla="*/ 0 h 234"/>
                <a:gd name="T12" fmla="*/ 67906 w 191"/>
                <a:gd name="T13" fmla="*/ 83778 h 234"/>
                <a:gd name="T14" fmla="*/ 52895 w 191"/>
                <a:gd name="T15" fmla="*/ 83778 h 234"/>
                <a:gd name="T16" fmla="*/ 48249 w 191"/>
                <a:gd name="T17" fmla="*/ 63643 h 234"/>
                <a:gd name="T18" fmla="*/ 45390 w 191"/>
                <a:gd name="T19" fmla="*/ 52137 h 234"/>
                <a:gd name="T20" fmla="*/ 35025 w 191"/>
                <a:gd name="T21" fmla="*/ 13304 h 234"/>
                <a:gd name="T22" fmla="*/ 35025 w 191"/>
                <a:gd name="T23" fmla="*/ 13304 h 234"/>
                <a:gd name="T24" fmla="*/ 23588 w 191"/>
                <a:gd name="T25" fmla="*/ 52137 h 234"/>
                <a:gd name="T26" fmla="*/ 45390 w 191"/>
                <a:gd name="T27" fmla="*/ 52137 h 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" h="234">
                  <a:moveTo>
                    <a:pt x="135" y="177"/>
                  </a:moveTo>
                  <a:lnTo>
                    <a:pt x="58" y="177"/>
                  </a:lnTo>
                  <a:lnTo>
                    <a:pt x="42" y="233"/>
                  </a:lnTo>
                  <a:lnTo>
                    <a:pt x="0" y="233"/>
                  </a:lnTo>
                  <a:lnTo>
                    <a:pt x="74" y="0"/>
                  </a:lnTo>
                  <a:lnTo>
                    <a:pt x="119" y="0"/>
                  </a:lnTo>
                  <a:lnTo>
                    <a:pt x="190" y="233"/>
                  </a:lnTo>
                  <a:lnTo>
                    <a:pt x="148" y="233"/>
                  </a:lnTo>
                  <a:lnTo>
                    <a:pt x="135" y="177"/>
                  </a:lnTo>
                  <a:close/>
                  <a:moveTo>
                    <a:pt x="127" y="145"/>
                  </a:moveTo>
                  <a:lnTo>
                    <a:pt x="98" y="37"/>
                  </a:lnTo>
                  <a:lnTo>
                    <a:pt x="66" y="145"/>
                  </a:lnTo>
                  <a:lnTo>
                    <a:pt x="127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Freeform 467">
              <a:extLst>
                <a:ext uri="{FF2B5EF4-FFF2-40B4-BE49-F238E27FC236}">
                  <a16:creationId xmlns:a16="http://schemas.microsoft.com/office/drawing/2014/main" id="{F6CA8C38-538F-4C4A-A14D-320953343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5999" y="6440484"/>
              <a:ext cx="77787" cy="63500"/>
            </a:xfrm>
            <a:custGeom>
              <a:avLst/>
              <a:gdLst>
                <a:gd name="T0" fmla="*/ 0 w 218"/>
                <a:gd name="T1" fmla="*/ 11545 h 176"/>
                <a:gd name="T2" fmla="*/ 0 w 218"/>
                <a:gd name="T3" fmla="*/ 1082 h 176"/>
                <a:gd name="T4" fmla="*/ 14273 w 218"/>
                <a:gd name="T5" fmla="*/ 1082 h 176"/>
                <a:gd name="T6" fmla="*/ 14273 w 218"/>
                <a:gd name="T7" fmla="*/ 10463 h 176"/>
                <a:gd name="T8" fmla="*/ 14273 w 218"/>
                <a:gd name="T9" fmla="*/ 10463 h 176"/>
                <a:gd name="T10" fmla="*/ 29259 w 218"/>
                <a:gd name="T11" fmla="*/ 0 h 176"/>
                <a:gd name="T12" fmla="*/ 44603 w 218"/>
                <a:gd name="T13" fmla="*/ 9741 h 176"/>
                <a:gd name="T14" fmla="*/ 60660 w 218"/>
                <a:gd name="T15" fmla="*/ 0 h 176"/>
                <a:gd name="T16" fmla="*/ 77430 w 218"/>
                <a:gd name="T17" fmla="*/ 24895 h 176"/>
                <a:gd name="T18" fmla="*/ 77430 w 218"/>
                <a:gd name="T19" fmla="*/ 63139 h 176"/>
                <a:gd name="T20" fmla="*/ 63514 w 218"/>
                <a:gd name="T21" fmla="*/ 63139 h 176"/>
                <a:gd name="T22" fmla="*/ 63514 w 218"/>
                <a:gd name="T23" fmla="*/ 23813 h 176"/>
                <a:gd name="T24" fmla="*/ 56021 w 218"/>
                <a:gd name="T25" fmla="*/ 12628 h 176"/>
                <a:gd name="T26" fmla="*/ 46387 w 218"/>
                <a:gd name="T27" fmla="*/ 25977 h 176"/>
                <a:gd name="T28" fmla="*/ 46387 w 218"/>
                <a:gd name="T29" fmla="*/ 63139 h 176"/>
                <a:gd name="T30" fmla="*/ 32114 w 218"/>
                <a:gd name="T31" fmla="*/ 63139 h 176"/>
                <a:gd name="T32" fmla="*/ 32114 w 218"/>
                <a:gd name="T33" fmla="*/ 23813 h 176"/>
                <a:gd name="T34" fmla="*/ 24621 w 218"/>
                <a:gd name="T35" fmla="*/ 12628 h 176"/>
                <a:gd name="T36" fmla="*/ 15343 w 218"/>
                <a:gd name="T37" fmla="*/ 25977 h 176"/>
                <a:gd name="T38" fmla="*/ 15343 w 218"/>
                <a:gd name="T39" fmla="*/ 63139 h 176"/>
                <a:gd name="T40" fmla="*/ 1070 w 218"/>
                <a:gd name="T41" fmla="*/ 63139 h 176"/>
                <a:gd name="T42" fmla="*/ 0 w 218"/>
                <a:gd name="T43" fmla="*/ 11545 h 1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18" h="176">
                  <a:moveTo>
                    <a:pt x="0" y="32"/>
                  </a:moveTo>
                  <a:cubicBezTo>
                    <a:pt x="0" y="19"/>
                    <a:pt x="0" y="11"/>
                    <a:pt x="0" y="3"/>
                  </a:cubicBezTo>
                  <a:lnTo>
                    <a:pt x="40" y="3"/>
                  </a:lnTo>
                  <a:cubicBezTo>
                    <a:pt x="40" y="11"/>
                    <a:pt x="40" y="21"/>
                    <a:pt x="40" y="29"/>
                  </a:cubicBezTo>
                  <a:cubicBezTo>
                    <a:pt x="45" y="16"/>
                    <a:pt x="59" y="0"/>
                    <a:pt x="82" y="0"/>
                  </a:cubicBezTo>
                  <a:cubicBezTo>
                    <a:pt x="112" y="0"/>
                    <a:pt x="119" y="19"/>
                    <a:pt x="125" y="27"/>
                  </a:cubicBezTo>
                  <a:cubicBezTo>
                    <a:pt x="133" y="13"/>
                    <a:pt x="146" y="0"/>
                    <a:pt x="170" y="0"/>
                  </a:cubicBezTo>
                  <a:cubicBezTo>
                    <a:pt x="207" y="0"/>
                    <a:pt x="217" y="27"/>
                    <a:pt x="217" y="69"/>
                  </a:cubicBezTo>
                  <a:lnTo>
                    <a:pt x="217" y="175"/>
                  </a:lnTo>
                  <a:lnTo>
                    <a:pt x="178" y="175"/>
                  </a:lnTo>
                  <a:lnTo>
                    <a:pt x="178" y="66"/>
                  </a:lnTo>
                  <a:cubicBezTo>
                    <a:pt x="178" y="45"/>
                    <a:pt x="172" y="35"/>
                    <a:pt x="157" y="35"/>
                  </a:cubicBezTo>
                  <a:cubicBezTo>
                    <a:pt x="138" y="35"/>
                    <a:pt x="130" y="53"/>
                    <a:pt x="130" y="72"/>
                  </a:cubicBezTo>
                  <a:lnTo>
                    <a:pt x="130" y="175"/>
                  </a:lnTo>
                  <a:lnTo>
                    <a:pt x="90" y="175"/>
                  </a:lnTo>
                  <a:lnTo>
                    <a:pt x="90" y="66"/>
                  </a:lnTo>
                  <a:cubicBezTo>
                    <a:pt x="90" y="45"/>
                    <a:pt x="85" y="35"/>
                    <a:pt x="69" y="35"/>
                  </a:cubicBezTo>
                  <a:cubicBezTo>
                    <a:pt x="51" y="35"/>
                    <a:pt x="43" y="53"/>
                    <a:pt x="43" y="72"/>
                  </a:cubicBezTo>
                  <a:lnTo>
                    <a:pt x="43" y="175"/>
                  </a:lnTo>
                  <a:lnTo>
                    <a:pt x="3" y="175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Freeform 468">
              <a:extLst>
                <a:ext uri="{FF2B5EF4-FFF2-40B4-BE49-F238E27FC236}">
                  <a16:creationId xmlns:a16="http://schemas.microsoft.com/office/drawing/2014/main" id="{E22E1ED8-512E-4A29-8A8F-6D10E30401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311" y="6440484"/>
              <a:ext cx="49213" cy="65087"/>
            </a:xfrm>
            <a:custGeom>
              <a:avLst/>
              <a:gdLst>
                <a:gd name="T0" fmla="*/ 45956 w 136"/>
                <a:gd name="T1" fmla="*/ 60796 h 182"/>
                <a:gd name="T2" fmla="*/ 27863 w 136"/>
                <a:gd name="T3" fmla="*/ 64729 h 182"/>
                <a:gd name="T4" fmla="*/ 0 w 136"/>
                <a:gd name="T5" fmla="*/ 33259 h 182"/>
                <a:gd name="T6" fmla="*/ 24968 w 136"/>
                <a:gd name="T7" fmla="*/ 0 h 182"/>
                <a:gd name="T8" fmla="*/ 48851 w 136"/>
                <a:gd name="T9" fmla="*/ 33259 h 182"/>
                <a:gd name="T10" fmla="*/ 48851 w 136"/>
                <a:gd name="T11" fmla="*/ 36120 h 182"/>
                <a:gd name="T12" fmla="*/ 14474 w 136"/>
                <a:gd name="T13" fmla="*/ 36120 h 182"/>
                <a:gd name="T14" fmla="*/ 29673 w 136"/>
                <a:gd name="T15" fmla="*/ 53286 h 182"/>
                <a:gd name="T16" fmla="*/ 45233 w 136"/>
                <a:gd name="T17" fmla="*/ 48636 h 182"/>
                <a:gd name="T18" fmla="*/ 45956 w 136"/>
                <a:gd name="T19" fmla="*/ 60796 h 182"/>
                <a:gd name="T20" fmla="*/ 35462 w 136"/>
                <a:gd name="T21" fmla="*/ 27537 h 182"/>
                <a:gd name="T22" fmla="*/ 26054 w 136"/>
                <a:gd name="T23" fmla="*/ 11444 h 182"/>
                <a:gd name="T24" fmla="*/ 15560 w 136"/>
                <a:gd name="T25" fmla="*/ 27537 h 182"/>
                <a:gd name="T26" fmla="*/ 35462 w 136"/>
                <a:gd name="T27" fmla="*/ 27537 h 1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6" h="182">
                  <a:moveTo>
                    <a:pt x="127" y="170"/>
                  </a:moveTo>
                  <a:cubicBezTo>
                    <a:pt x="119" y="173"/>
                    <a:pt x="101" y="181"/>
                    <a:pt x="77" y="181"/>
                  </a:cubicBezTo>
                  <a:cubicBezTo>
                    <a:pt x="24" y="181"/>
                    <a:pt x="0" y="141"/>
                    <a:pt x="0" y="93"/>
                  </a:cubicBezTo>
                  <a:cubicBezTo>
                    <a:pt x="0" y="43"/>
                    <a:pt x="27" y="0"/>
                    <a:pt x="69" y="0"/>
                  </a:cubicBezTo>
                  <a:cubicBezTo>
                    <a:pt x="104" y="0"/>
                    <a:pt x="135" y="22"/>
                    <a:pt x="135" y="93"/>
                  </a:cubicBezTo>
                  <a:lnTo>
                    <a:pt x="135" y="101"/>
                  </a:lnTo>
                  <a:lnTo>
                    <a:pt x="40" y="101"/>
                  </a:lnTo>
                  <a:cubicBezTo>
                    <a:pt x="40" y="130"/>
                    <a:pt x="51" y="149"/>
                    <a:pt x="82" y="149"/>
                  </a:cubicBezTo>
                  <a:cubicBezTo>
                    <a:pt x="106" y="149"/>
                    <a:pt x="119" y="141"/>
                    <a:pt x="125" y="136"/>
                  </a:cubicBezTo>
                  <a:lnTo>
                    <a:pt x="127" y="170"/>
                  </a:lnTo>
                  <a:close/>
                  <a:moveTo>
                    <a:pt x="98" y="77"/>
                  </a:moveTo>
                  <a:cubicBezTo>
                    <a:pt x="98" y="45"/>
                    <a:pt x="88" y="32"/>
                    <a:pt x="72" y="32"/>
                  </a:cubicBezTo>
                  <a:cubicBezTo>
                    <a:pt x="51" y="32"/>
                    <a:pt x="43" y="56"/>
                    <a:pt x="43" y="77"/>
                  </a:cubicBezTo>
                  <a:lnTo>
                    <a:pt x="98" y="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Freeform 469">
              <a:extLst>
                <a:ext uri="{FF2B5EF4-FFF2-40B4-BE49-F238E27FC236}">
                  <a16:creationId xmlns:a16="http://schemas.microsoft.com/office/drawing/2014/main" id="{DBE8DA48-883E-4593-B32E-82BF352AB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2049" y="6440484"/>
              <a:ext cx="31750" cy="63500"/>
            </a:xfrm>
            <a:custGeom>
              <a:avLst/>
              <a:gdLst>
                <a:gd name="T0" fmla="*/ 0 w 89"/>
                <a:gd name="T1" fmla="*/ 11545 h 176"/>
                <a:gd name="T2" fmla="*/ 0 w 89"/>
                <a:gd name="T3" fmla="*/ 1082 h 176"/>
                <a:gd name="T4" fmla="*/ 13556 w 89"/>
                <a:gd name="T5" fmla="*/ 1082 h 176"/>
                <a:gd name="T6" fmla="*/ 13556 w 89"/>
                <a:gd name="T7" fmla="*/ 12628 h 176"/>
                <a:gd name="T8" fmla="*/ 13556 w 89"/>
                <a:gd name="T9" fmla="*/ 12628 h 176"/>
                <a:gd name="T10" fmla="*/ 28539 w 89"/>
                <a:gd name="T11" fmla="*/ 0 h 176"/>
                <a:gd name="T12" fmla="*/ 31393 w 89"/>
                <a:gd name="T13" fmla="*/ 0 h 176"/>
                <a:gd name="T14" fmla="*/ 31393 w 89"/>
                <a:gd name="T15" fmla="*/ 14432 h 176"/>
                <a:gd name="T16" fmla="*/ 27469 w 89"/>
                <a:gd name="T17" fmla="*/ 13349 h 176"/>
                <a:gd name="T18" fmla="*/ 15340 w 89"/>
                <a:gd name="T19" fmla="*/ 28864 h 176"/>
                <a:gd name="T20" fmla="*/ 15340 w 89"/>
                <a:gd name="T21" fmla="*/ 63139 h 176"/>
                <a:gd name="T22" fmla="*/ 1070 w 89"/>
                <a:gd name="T23" fmla="*/ 63139 h 176"/>
                <a:gd name="T24" fmla="*/ 0 w 89"/>
                <a:gd name="T25" fmla="*/ 11545 h 1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76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8" y="3"/>
                  </a:lnTo>
                  <a:cubicBezTo>
                    <a:pt x="38" y="13"/>
                    <a:pt x="38" y="24"/>
                    <a:pt x="38" y="35"/>
                  </a:cubicBezTo>
                  <a:cubicBezTo>
                    <a:pt x="43" y="21"/>
                    <a:pt x="56" y="0"/>
                    <a:pt x="80" y="0"/>
                  </a:cubicBezTo>
                  <a:cubicBezTo>
                    <a:pt x="83" y="0"/>
                    <a:pt x="85" y="0"/>
                    <a:pt x="88" y="0"/>
                  </a:cubicBezTo>
                  <a:lnTo>
                    <a:pt x="88" y="40"/>
                  </a:lnTo>
                  <a:cubicBezTo>
                    <a:pt x="85" y="40"/>
                    <a:pt x="80" y="37"/>
                    <a:pt x="77" y="37"/>
                  </a:cubicBezTo>
                  <a:cubicBezTo>
                    <a:pt x="61" y="37"/>
                    <a:pt x="43" y="48"/>
                    <a:pt x="43" y="80"/>
                  </a:cubicBezTo>
                  <a:lnTo>
                    <a:pt x="43" y="175"/>
                  </a:lnTo>
                  <a:lnTo>
                    <a:pt x="3" y="175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Freeform 470">
              <a:extLst>
                <a:ext uri="{FF2B5EF4-FFF2-40B4-BE49-F238E27FC236}">
                  <a16:creationId xmlns:a16="http://schemas.microsoft.com/office/drawing/2014/main" id="{6F850EAA-5DCD-4F77-870D-688B7677A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736" y="6416671"/>
              <a:ext cx="15875" cy="88900"/>
            </a:xfrm>
            <a:custGeom>
              <a:avLst/>
              <a:gdLst>
                <a:gd name="T0" fmla="*/ 0 w 43"/>
                <a:gd name="T1" fmla="*/ 0 h 245"/>
                <a:gd name="T2" fmla="*/ 15506 w 43"/>
                <a:gd name="T3" fmla="*/ 0 h 245"/>
                <a:gd name="T4" fmla="*/ 15506 w 43"/>
                <a:gd name="T5" fmla="*/ 14514 h 245"/>
                <a:gd name="T6" fmla="*/ 0 w 43"/>
                <a:gd name="T7" fmla="*/ 14514 h 245"/>
                <a:gd name="T8" fmla="*/ 0 w 43"/>
                <a:gd name="T9" fmla="*/ 0 h 245"/>
                <a:gd name="T10" fmla="*/ 0 w 43"/>
                <a:gd name="T11" fmla="*/ 26126 h 245"/>
                <a:gd name="T12" fmla="*/ 14398 w 43"/>
                <a:gd name="T13" fmla="*/ 26126 h 245"/>
                <a:gd name="T14" fmla="*/ 14398 w 43"/>
                <a:gd name="T15" fmla="*/ 88537 h 245"/>
                <a:gd name="T16" fmla="*/ 0 w 43"/>
                <a:gd name="T17" fmla="*/ 88537 h 245"/>
                <a:gd name="T18" fmla="*/ 0 w 43"/>
                <a:gd name="T19" fmla="*/ 26126 h 2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" h="245">
                  <a:moveTo>
                    <a:pt x="0" y="0"/>
                  </a:moveTo>
                  <a:lnTo>
                    <a:pt x="42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0" y="0"/>
                  </a:lnTo>
                  <a:close/>
                  <a:moveTo>
                    <a:pt x="0" y="72"/>
                  </a:moveTo>
                  <a:lnTo>
                    <a:pt x="39" y="72"/>
                  </a:lnTo>
                  <a:lnTo>
                    <a:pt x="39" y="244"/>
                  </a:lnTo>
                  <a:lnTo>
                    <a:pt x="0" y="244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Freeform 471">
              <a:extLst>
                <a:ext uri="{FF2B5EF4-FFF2-40B4-BE49-F238E27FC236}">
                  <a16:creationId xmlns:a16="http://schemas.microsoft.com/office/drawing/2014/main" id="{34B9A717-1D87-431A-9C8A-224614EFB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136" y="6440484"/>
              <a:ext cx="42863" cy="65087"/>
            </a:xfrm>
            <a:custGeom>
              <a:avLst/>
              <a:gdLst>
                <a:gd name="T0" fmla="*/ 42500 w 118"/>
                <a:gd name="T1" fmla="*/ 61851 h 181"/>
                <a:gd name="T2" fmla="*/ 27970 w 118"/>
                <a:gd name="T3" fmla="*/ 64727 h 181"/>
                <a:gd name="T4" fmla="*/ 0 w 118"/>
                <a:gd name="T5" fmla="*/ 32364 h 181"/>
                <a:gd name="T6" fmla="*/ 29060 w 118"/>
                <a:gd name="T7" fmla="*/ 0 h 181"/>
                <a:gd name="T8" fmla="*/ 41410 w 118"/>
                <a:gd name="T9" fmla="*/ 2877 h 181"/>
                <a:gd name="T10" fmla="*/ 40320 w 118"/>
                <a:gd name="T11" fmla="*/ 14384 h 181"/>
                <a:gd name="T12" fmla="*/ 29786 w 118"/>
                <a:gd name="T13" fmla="*/ 11507 h 181"/>
                <a:gd name="T14" fmla="*/ 14530 w 118"/>
                <a:gd name="T15" fmla="*/ 32364 h 181"/>
                <a:gd name="T16" fmla="*/ 30876 w 118"/>
                <a:gd name="T17" fmla="*/ 53220 h 181"/>
                <a:gd name="T18" fmla="*/ 41410 w 118"/>
                <a:gd name="T19" fmla="*/ 50344 h 181"/>
                <a:gd name="T20" fmla="*/ 42500 w 118"/>
                <a:gd name="T21" fmla="*/ 61851 h 1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8" h="181">
                  <a:moveTo>
                    <a:pt x="117" y="172"/>
                  </a:moveTo>
                  <a:cubicBezTo>
                    <a:pt x="106" y="175"/>
                    <a:pt x="93" y="180"/>
                    <a:pt x="77" y="180"/>
                  </a:cubicBezTo>
                  <a:cubicBezTo>
                    <a:pt x="21" y="180"/>
                    <a:pt x="0" y="140"/>
                    <a:pt x="0" y="90"/>
                  </a:cubicBezTo>
                  <a:cubicBezTo>
                    <a:pt x="0" y="40"/>
                    <a:pt x="24" y="0"/>
                    <a:pt x="80" y="0"/>
                  </a:cubicBezTo>
                  <a:cubicBezTo>
                    <a:pt x="93" y="0"/>
                    <a:pt x="106" y="5"/>
                    <a:pt x="114" y="8"/>
                  </a:cubicBezTo>
                  <a:lnTo>
                    <a:pt x="111" y="40"/>
                  </a:lnTo>
                  <a:cubicBezTo>
                    <a:pt x="103" y="37"/>
                    <a:pt x="95" y="32"/>
                    <a:pt x="82" y="32"/>
                  </a:cubicBezTo>
                  <a:cubicBezTo>
                    <a:pt x="53" y="32"/>
                    <a:pt x="40" y="53"/>
                    <a:pt x="40" y="90"/>
                  </a:cubicBezTo>
                  <a:cubicBezTo>
                    <a:pt x="40" y="122"/>
                    <a:pt x="56" y="148"/>
                    <a:pt x="85" y="148"/>
                  </a:cubicBezTo>
                  <a:cubicBezTo>
                    <a:pt x="95" y="148"/>
                    <a:pt x="109" y="143"/>
                    <a:pt x="114" y="140"/>
                  </a:cubicBezTo>
                  <a:lnTo>
                    <a:pt x="117" y="17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Freeform 472">
              <a:extLst>
                <a:ext uri="{FF2B5EF4-FFF2-40B4-BE49-F238E27FC236}">
                  <a16:creationId xmlns:a16="http://schemas.microsoft.com/office/drawing/2014/main" id="{317F3FCF-F768-474A-8FF5-1BEDF58A8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3174" y="6440484"/>
              <a:ext cx="49212" cy="65087"/>
            </a:xfrm>
            <a:custGeom>
              <a:avLst/>
              <a:gdLst>
                <a:gd name="T0" fmla="*/ 6419 w 138"/>
                <a:gd name="T1" fmla="*/ 4727 h 179"/>
                <a:gd name="T2" fmla="*/ 25319 w 138"/>
                <a:gd name="T3" fmla="*/ 0 h 179"/>
                <a:gd name="T4" fmla="*/ 48142 w 138"/>
                <a:gd name="T5" fmla="*/ 25089 h 179"/>
                <a:gd name="T6" fmla="*/ 48142 w 138"/>
                <a:gd name="T7" fmla="*/ 51997 h 179"/>
                <a:gd name="T8" fmla="*/ 48855 w 138"/>
                <a:gd name="T9" fmla="*/ 63633 h 179"/>
                <a:gd name="T10" fmla="*/ 35661 w 138"/>
                <a:gd name="T11" fmla="*/ 63633 h 179"/>
                <a:gd name="T12" fmla="*/ 34948 w 138"/>
                <a:gd name="T13" fmla="*/ 54906 h 179"/>
                <a:gd name="T14" fmla="*/ 17830 w 138"/>
                <a:gd name="T15" fmla="*/ 64723 h 179"/>
                <a:gd name="T16" fmla="*/ 0 w 138"/>
                <a:gd name="T17" fmla="*/ 46179 h 179"/>
                <a:gd name="T18" fmla="*/ 31025 w 138"/>
                <a:gd name="T19" fmla="*/ 25089 h 179"/>
                <a:gd name="T20" fmla="*/ 33878 w 138"/>
                <a:gd name="T21" fmla="*/ 25089 h 179"/>
                <a:gd name="T22" fmla="*/ 33878 w 138"/>
                <a:gd name="T23" fmla="*/ 23271 h 179"/>
                <a:gd name="T24" fmla="*/ 22466 w 138"/>
                <a:gd name="T25" fmla="*/ 11636 h 179"/>
                <a:gd name="T26" fmla="*/ 6419 w 138"/>
                <a:gd name="T27" fmla="*/ 17453 h 179"/>
                <a:gd name="T28" fmla="*/ 6419 w 138"/>
                <a:gd name="T29" fmla="*/ 4727 h 179"/>
                <a:gd name="T30" fmla="*/ 33878 w 138"/>
                <a:gd name="T31" fmla="*/ 33816 h 179"/>
                <a:gd name="T32" fmla="*/ 13908 w 138"/>
                <a:gd name="T33" fmla="*/ 45452 h 179"/>
                <a:gd name="T34" fmla="*/ 23536 w 138"/>
                <a:gd name="T35" fmla="*/ 54906 h 179"/>
                <a:gd name="T36" fmla="*/ 34948 w 138"/>
                <a:gd name="T37" fmla="*/ 36725 h 179"/>
                <a:gd name="T38" fmla="*/ 34948 w 138"/>
                <a:gd name="T39" fmla="*/ 33816 h 179"/>
                <a:gd name="T40" fmla="*/ 33878 w 138"/>
                <a:gd name="T41" fmla="*/ 33816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8" h="179">
                  <a:moveTo>
                    <a:pt x="18" y="13"/>
                  </a:moveTo>
                  <a:cubicBezTo>
                    <a:pt x="29" y="8"/>
                    <a:pt x="45" y="0"/>
                    <a:pt x="71" y="0"/>
                  </a:cubicBezTo>
                  <a:cubicBezTo>
                    <a:pt x="121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7" y="175"/>
                  </a:cubicBezTo>
                  <a:lnTo>
                    <a:pt x="100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4"/>
                    <a:pt x="74" y="178"/>
                    <a:pt x="50" y="178"/>
                  </a:cubicBezTo>
                  <a:cubicBezTo>
                    <a:pt x="23" y="178"/>
                    <a:pt x="0" y="159"/>
                    <a:pt x="0" y="127"/>
                  </a:cubicBezTo>
                  <a:cubicBezTo>
                    <a:pt x="0" y="80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3" y="32"/>
                  </a:cubicBezTo>
                  <a:cubicBezTo>
                    <a:pt x="42" y="32"/>
                    <a:pt x="26" y="42"/>
                    <a:pt x="18" y="48"/>
                  </a:cubicBezTo>
                  <a:lnTo>
                    <a:pt x="18" y="13"/>
                  </a:lnTo>
                  <a:close/>
                  <a:moveTo>
                    <a:pt x="95" y="93"/>
                  </a:moveTo>
                  <a:cubicBezTo>
                    <a:pt x="61" y="93"/>
                    <a:pt x="39" y="101"/>
                    <a:pt x="39" y="125"/>
                  </a:cubicBezTo>
                  <a:cubicBezTo>
                    <a:pt x="39" y="140"/>
                    <a:pt x="50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Freeform 473">
              <a:extLst>
                <a:ext uri="{FF2B5EF4-FFF2-40B4-BE49-F238E27FC236}">
                  <a16:creationId xmlns:a16="http://schemas.microsoft.com/office/drawing/2014/main" id="{2179899C-4969-4FB7-9BA3-14B373884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911" y="6440484"/>
              <a:ext cx="47625" cy="63500"/>
            </a:xfrm>
            <a:custGeom>
              <a:avLst/>
              <a:gdLst>
                <a:gd name="T0" fmla="*/ 716 w 133"/>
                <a:gd name="T1" fmla="*/ 11545 h 176"/>
                <a:gd name="T2" fmla="*/ 716 w 133"/>
                <a:gd name="T3" fmla="*/ 1082 h 176"/>
                <a:gd name="T4" fmla="*/ 13965 w 133"/>
                <a:gd name="T5" fmla="*/ 1082 h 176"/>
                <a:gd name="T6" fmla="*/ 13965 w 133"/>
                <a:gd name="T7" fmla="*/ 10463 h 176"/>
                <a:gd name="T8" fmla="*/ 13965 w 133"/>
                <a:gd name="T9" fmla="*/ 10463 h 176"/>
                <a:gd name="T10" fmla="*/ 13965 w 133"/>
                <a:gd name="T11" fmla="*/ 10463 h 176"/>
                <a:gd name="T12" fmla="*/ 30437 w 133"/>
                <a:gd name="T13" fmla="*/ 0 h 176"/>
                <a:gd name="T14" fmla="*/ 47267 w 133"/>
                <a:gd name="T15" fmla="*/ 23091 h 176"/>
                <a:gd name="T16" fmla="*/ 47267 w 133"/>
                <a:gd name="T17" fmla="*/ 63139 h 176"/>
                <a:gd name="T18" fmla="*/ 32944 w 133"/>
                <a:gd name="T19" fmla="*/ 63139 h 176"/>
                <a:gd name="T20" fmla="*/ 32944 w 133"/>
                <a:gd name="T21" fmla="*/ 25977 h 176"/>
                <a:gd name="T22" fmla="*/ 24708 w 133"/>
                <a:gd name="T23" fmla="*/ 12628 h 176"/>
                <a:gd name="T24" fmla="*/ 13965 w 133"/>
                <a:gd name="T25" fmla="*/ 26699 h 176"/>
                <a:gd name="T26" fmla="*/ 13965 w 133"/>
                <a:gd name="T27" fmla="*/ 63139 h 176"/>
                <a:gd name="T28" fmla="*/ 0 w 133"/>
                <a:gd name="T29" fmla="*/ 63139 h 176"/>
                <a:gd name="T30" fmla="*/ 716 w 133"/>
                <a:gd name="T31" fmla="*/ 11545 h 1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3" h="176">
                  <a:moveTo>
                    <a:pt x="2" y="32"/>
                  </a:moveTo>
                  <a:cubicBezTo>
                    <a:pt x="2" y="21"/>
                    <a:pt x="2" y="11"/>
                    <a:pt x="2" y="3"/>
                  </a:cubicBezTo>
                  <a:lnTo>
                    <a:pt x="39" y="3"/>
                  </a:lnTo>
                  <a:cubicBezTo>
                    <a:pt x="39" y="11"/>
                    <a:pt x="39" y="21"/>
                    <a:pt x="39" y="29"/>
                  </a:cubicBezTo>
                  <a:cubicBezTo>
                    <a:pt x="45" y="19"/>
                    <a:pt x="55" y="0"/>
                    <a:pt x="85" y="0"/>
                  </a:cubicBezTo>
                  <a:cubicBezTo>
                    <a:pt x="122" y="0"/>
                    <a:pt x="132" y="29"/>
                    <a:pt x="132" y="64"/>
                  </a:cubicBezTo>
                  <a:lnTo>
                    <a:pt x="132" y="175"/>
                  </a:lnTo>
                  <a:lnTo>
                    <a:pt x="92" y="175"/>
                  </a:lnTo>
                  <a:lnTo>
                    <a:pt x="92" y="72"/>
                  </a:lnTo>
                  <a:cubicBezTo>
                    <a:pt x="92" y="45"/>
                    <a:pt x="87" y="35"/>
                    <a:pt x="69" y="35"/>
                  </a:cubicBezTo>
                  <a:cubicBezTo>
                    <a:pt x="47" y="35"/>
                    <a:pt x="39" y="53"/>
                    <a:pt x="39" y="74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2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Freeform 474">
              <a:extLst>
                <a:ext uri="{FF2B5EF4-FFF2-40B4-BE49-F238E27FC236}">
                  <a16:creationId xmlns:a16="http://schemas.microsoft.com/office/drawing/2014/main" id="{15512CBB-95B2-44EB-BB86-6D4C8327DA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5886" y="6440484"/>
              <a:ext cx="50800" cy="65087"/>
            </a:xfrm>
            <a:custGeom>
              <a:avLst/>
              <a:gdLst>
                <a:gd name="T0" fmla="*/ 6944 w 139"/>
                <a:gd name="T1" fmla="*/ 4727 h 179"/>
                <a:gd name="T2" fmla="*/ 26314 w 139"/>
                <a:gd name="T3" fmla="*/ 0 h 179"/>
                <a:gd name="T4" fmla="*/ 49338 w 139"/>
                <a:gd name="T5" fmla="*/ 25089 h 179"/>
                <a:gd name="T6" fmla="*/ 49338 w 139"/>
                <a:gd name="T7" fmla="*/ 51997 h 179"/>
                <a:gd name="T8" fmla="*/ 50435 w 139"/>
                <a:gd name="T9" fmla="*/ 63633 h 179"/>
                <a:gd name="T10" fmla="*/ 36912 w 139"/>
                <a:gd name="T11" fmla="*/ 63633 h 179"/>
                <a:gd name="T12" fmla="*/ 35816 w 139"/>
                <a:gd name="T13" fmla="*/ 54906 h 179"/>
                <a:gd name="T14" fmla="*/ 18639 w 139"/>
                <a:gd name="T15" fmla="*/ 64723 h 179"/>
                <a:gd name="T16" fmla="*/ 0 w 139"/>
                <a:gd name="T17" fmla="*/ 46179 h 179"/>
                <a:gd name="T18" fmla="*/ 32161 w 139"/>
                <a:gd name="T19" fmla="*/ 25089 h 179"/>
                <a:gd name="T20" fmla="*/ 35085 w 139"/>
                <a:gd name="T21" fmla="*/ 25089 h 179"/>
                <a:gd name="T22" fmla="*/ 35085 w 139"/>
                <a:gd name="T23" fmla="*/ 23271 h 179"/>
                <a:gd name="T24" fmla="*/ 23390 w 139"/>
                <a:gd name="T25" fmla="*/ 11636 h 179"/>
                <a:gd name="T26" fmla="*/ 6944 w 139"/>
                <a:gd name="T27" fmla="*/ 17453 h 179"/>
                <a:gd name="T28" fmla="*/ 6944 w 139"/>
                <a:gd name="T29" fmla="*/ 4727 h 179"/>
                <a:gd name="T30" fmla="*/ 35085 w 139"/>
                <a:gd name="T31" fmla="*/ 33816 h 179"/>
                <a:gd name="T32" fmla="*/ 14619 w 139"/>
                <a:gd name="T33" fmla="*/ 45452 h 179"/>
                <a:gd name="T34" fmla="*/ 24486 w 139"/>
                <a:gd name="T35" fmla="*/ 54906 h 179"/>
                <a:gd name="T36" fmla="*/ 35816 w 139"/>
                <a:gd name="T37" fmla="*/ 36725 h 179"/>
                <a:gd name="T38" fmla="*/ 35816 w 139"/>
                <a:gd name="T39" fmla="*/ 33816 h 179"/>
                <a:gd name="T40" fmla="*/ 35085 w 139"/>
                <a:gd name="T41" fmla="*/ 33816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79">
                  <a:moveTo>
                    <a:pt x="19" y="13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4"/>
                    <a:pt x="75" y="178"/>
                    <a:pt x="51" y="178"/>
                  </a:cubicBezTo>
                  <a:cubicBezTo>
                    <a:pt x="24" y="178"/>
                    <a:pt x="0" y="159"/>
                    <a:pt x="0" y="127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2"/>
                    <a:pt x="19" y="48"/>
                  </a:cubicBezTo>
                  <a:lnTo>
                    <a:pt x="19" y="13"/>
                  </a:lnTo>
                  <a:close/>
                  <a:moveTo>
                    <a:pt x="96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0"/>
                    <a:pt x="51" y="151"/>
                    <a:pt x="67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6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Freeform 475">
              <a:extLst>
                <a:ext uri="{FF2B5EF4-FFF2-40B4-BE49-F238E27FC236}">
                  <a16:creationId xmlns:a16="http://schemas.microsoft.com/office/drawing/2014/main" id="{7EFE0ECE-2C91-42A4-863E-C9B1FD658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536" y="6519859"/>
              <a:ext cx="50800" cy="93662"/>
            </a:xfrm>
            <a:custGeom>
              <a:avLst/>
              <a:gdLst>
                <a:gd name="T0" fmla="*/ 50435 w 139"/>
                <a:gd name="T1" fmla="*/ 1089 h 258"/>
                <a:gd name="T2" fmla="*/ 50435 w 139"/>
                <a:gd name="T3" fmla="*/ 81682 h 258"/>
                <a:gd name="T4" fmla="*/ 50435 w 139"/>
                <a:gd name="T5" fmla="*/ 92210 h 258"/>
                <a:gd name="T6" fmla="*/ 38009 w 139"/>
                <a:gd name="T7" fmla="*/ 92210 h 258"/>
                <a:gd name="T8" fmla="*/ 38009 w 139"/>
                <a:gd name="T9" fmla="*/ 82771 h 258"/>
                <a:gd name="T10" fmla="*/ 21563 w 139"/>
                <a:gd name="T11" fmla="*/ 93299 h 258"/>
                <a:gd name="T12" fmla="*/ 0 w 139"/>
                <a:gd name="T13" fmla="*/ 60626 h 258"/>
                <a:gd name="T14" fmla="*/ 21563 w 139"/>
                <a:gd name="T15" fmla="*/ 27953 h 258"/>
                <a:gd name="T16" fmla="*/ 36912 w 139"/>
                <a:gd name="T17" fmla="*/ 37755 h 258"/>
                <a:gd name="T18" fmla="*/ 36912 w 139"/>
                <a:gd name="T19" fmla="*/ 0 h 258"/>
                <a:gd name="T20" fmla="*/ 50435 w 139"/>
                <a:gd name="T21" fmla="*/ 1089 h 258"/>
                <a:gd name="T22" fmla="*/ 35816 w 139"/>
                <a:gd name="T23" fmla="*/ 60626 h 258"/>
                <a:gd name="T24" fmla="*/ 24121 w 139"/>
                <a:gd name="T25" fmla="*/ 39570 h 258"/>
                <a:gd name="T26" fmla="*/ 13522 w 139"/>
                <a:gd name="T27" fmla="*/ 60626 h 258"/>
                <a:gd name="T28" fmla="*/ 24121 w 139"/>
                <a:gd name="T29" fmla="*/ 81682 h 258"/>
                <a:gd name="T30" fmla="*/ 35816 w 139"/>
                <a:gd name="T31" fmla="*/ 60626 h 2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9" h="258">
                  <a:moveTo>
                    <a:pt x="138" y="3"/>
                  </a:moveTo>
                  <a:lnTo>
                    <a:pt x="138" y="225"/>
                  </a:lnTo>
                  <a:lnTo>
                    <a:pt x="138" y="254"/>
                  </a:lnTo>
                  <a:lnTo>
                    <a:pt x="104" y="254"/>
                  </a:lnTo>
                  <a:lnTo>
                    <a:pt x="104" y="228"/>
                  </a:lnTo>
                  <a:cubicBezTo>
                    <a:pt x="98" y="244"/>
                    <a:pt x="85" y="257"/>
                    <a:pt x="59" y="257"/>
                  </a:cubicBezTo>
                  <a:cubicBezTo>
                    <a:pt x="16" y="257"/>
                    <a:pt x="0" y="217"/>
                    <a:pt x="0" y="167"/>
                  </a:cubicBezTo>
                  <a:cubicBezTo>
                    <a:pt x="0" y="111"/>
                    <a:pt x="21" y="77"/>
                    <a:pt x="59" y="77"/>
                  </a:cubicBezTo>
                  <a:cubicBezTo>
                    <a:pt x="82" y="77"/>
                    <a:pt x="96" y="90"/>
                    <a:pt x="101" y="104"/>
                  </a:cubicBezTo>
                  <a:lnTo>
                    <a:pt x="101" y="0"/>
                  </a:lnTo>
                  <a:lnTo>
                    <a:pt x="138" y="3"/>
                  </a:lnTo>
                  <a:close/>
                  <a:moveTo>
                    <a:pt x="98" y="167"/>
                  </a:moveTo>
                  <a:cubicBezTo>
                    <a:pt x="98" y="133"/>
                    <a:pt x="90" y="109"/>
                    <a:pt x="66" y="109"/>
                  </a:cubicBezTo>
                  <a:cubicBezTo>
                    <a:pt x="45" y="109"/>
                    <a:pt x="37" y="130"/>
                    <a:pt x="37" y="167"/>
                  </a:cubicBezTo>
                  <a:cubicBezTo>
                    <a:pt x="37" y="204"/>
                    <a:pt x="45" y="225"/>
                    <a:pt x="66" y="225"/>
                  </a:cubicBezTo>
                  <a:cubicBezTo>
                    <a:pt x="90" y="225"/>
                    <a:pt x="98" y="199"/>
                    <a:pt x="98" y="1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Freeform 476">
              <a:extLst>
                <a:ext uri="{FF2B5EF4-FFF2-40B4-BE49-F238E27FC236}">
                  <a16:creationId xmlns:a16="http://schemas.microsoft.com/office/drawing/2014/main" id="{16C631B8-8668-4D9F-A332-0CB368670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3274" y="6546846"/>
              <a:ext cx="50800" cy="63500"/>
            </a:xfrm>
            <a:custGeom>
              <a:avLst/>
              <a:gdLst>
                <a:gd name="T0" fmla="*/ 6578 w 139"/>
                <a:gd name="T1" fmla="*/ 4638 h 178"/>
                <a:gd name="T2" fmla="*/ 25948 w 139"/>
                <a:gd name="T3" fmla="*/ 0 h 178"/>
                <a:gd name="T4" fmla="*/ 49338 w 139"/>
                <a:gd name="T5" fmla="*/ 24615 h 178"/>
                <a:gd name="T6" fmla="*/ 49338 w 139"/>
                <a:gd name="T7" fmla="*/ 51014 h 178"/>
                <a:gd name="T8" fmla="*/ 50435 w 139"/>
                <a:gd name="T9" fmla="*/ 62430 h 178"/>
                <a:gd name="T10" fmla="*/ 36547 w 139"/>
                <a:gd name="T11" fmla="*/ 62430 h 178"/>
                <a:gd name="T12" fmla="*/ 35816 w 139"/>
                <a:gd name="T13" fmla="*/ 53868 h 178"/>
                <a:gd name="T14" fmla="*/ 18273 w 139"/>
                <a:gd name="T15" fmla="*/ 63143 h 178"/>
                <a:gd name="T16" fmla="*/ 0 w 139"/>
                <a:gd name="T17" fmla="*/ 45306 h 178"/>
                <a:gd name="T18" fmla="*/ 31796 w 139"/>
                <a:gd name="T19" fmla="*/ 24615 h 178"/>
                <a:gd name="T20" fmla="*/ 34719 w 139"/>
                <a:gd name="T21" fmla="*/ 24615 h 178"/>
                <a:gd name="T22" fmla="*/ 34719 w 139"/>
                <a:gd name="T23" fmla="*/ 22831 h 178"/>
                <a:gd name="T24" fmla="*/ 23024 w 139"/>
                <a:gd name="T25" fmla="*/ 11416 h 178"/>
                <a:gd name="T26" fmla="*/ 6578 w 139"/>
                <a:gd name="T27" fmla="*/ 17124 h 178"/>
                <a:gd name="T28" fmla="*/ 6578 w 139"/>
                <a:gd name="T29" fmla="*/ 4638 h 178"/>
                <a:gd name="T30" fmla="*/ 33623 w 139"/>
                <a:gd name="T31" fmla="*/ 33177 h 178"/>
                <a:gd name="T32" fmla="*/ 13522 w 139"/>
                <a:gd name="T33" fmla="*/ 44236 h 178"/>
                <a:gd name="T34" fmla="*/ 23024 w 139"/>
                <a:gd name="T35" fmla="*/ 53868 h 178"/>
                <a:gd name="T36" fmla="*/ 34719 w 139"/>
                <a:gd name="T37" fmla="*/ 36031 h 178"/>
                <a:gd name="T38" fmla="*/ 34719 w 139"/>
                <a:gd name="T39" fmla="*/ 33177 h 178"/>
                <a:gd name="T40" fmla="*/ 33623 w 139"/>
                <a:gd name="T41" fmla="*/ 33177 h 1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78">
                  <a:moveTo>
                    <a:pt x="18" y="13"/>
                  </a:moveTo>
                  <a:cubicBezTo>
                    <a:pt x="29" y="8"/>
                    <a:pt x="45" y="0"/>
                    <a:pt x="71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0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4"/>
                    <a:pt x="74" y="177"/>
                    <a:pt x="50" y="177"/>
                  </a:cubicBezTo>
                  <a:cubicBezTo>
                    <a:pt x="24" y="177"/>
                    <a:pt x="0" y="159"/>
                    <a:pt x="0" y="127"/>
                  </a:cubicBezTo>
                  <a:cubicBezTo>
                    <a:pt x="0" y="79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3" y="32"/>
                  </a:cubicBezTo>
                  <a:cubicBezTo>
                    <a:pt x="42" y="32"/>
                    <a:pt x="26" y="42"/>
                    <a:pt x="18" y="48"/>
                  </a:cubicBezTo>
                  <a:lnTo>
                    <a:pt x="18" y="13"/>
                  </a:lnTo>
                  <a:close/>
                  <a:moveTo>
                    <a:pt x="92" y="93"/>
                  </a:moveTo>
                  <a:cubicBezTo>
                    <a:pt x="58" y="93"/>
                    <a:pt x="37" y="101"/>
                    <a:pt x="37" y="124"/>
                  </a:cubicBezTo>
                  <a:cubicBezTo>
                    <a:pt x="37" y="140"/>
                    <a:pt x="47" y="151"/>
                    <a:pt x="63" y="151"/>
                  </a:cubicBezTo>
                  <a:cubicBezTo>
                    <a:pt x="87" y="151"/>
                    <a:pt x="95" y="132"/>
                    <a:pt x="95" y="101"/>
                  </a:cubicBezTo>
                  <a:lnTo>
                    <a:pt x="95" y="93"/>
                  </a:lnTo>
                  <a:lnTo>
                    <a:pt x="92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Freeform 477">
              <a:extLst>
                <a:ext uri="{FF2B5EF4-FFF2-40B4-BE49-F238E27FC236}">
                  <a16:creationId xmlns:a16="http://schemas.microsoft.com/office/drawing/2014/main" id="{6EC8009A-C22B-4D93-BB87-5C36D27C1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0586" y="6524621"/>
              <a:ext cx="47625" cy="87313"/>
            </a:xfrm>
            <a:custGeom>
              <a:avLst/>
              <a:gdLst>
                <a:gd name="T0" fmla="*/ 1818 w 131"/>
                <a:gd name="T1" fmla="*/ 69995 h 242"/>
                <a:gd name="T2" fmla="*/ 19268 w 131"/>
                <a:gd name="T3" fmla="*/ 74685 h 242"/>
                <a:gd name="T4" fmla="*/ 31629 w 131"/>
                <a:gd name="T5" fmla="*/ 62418 h 242"/>
                <a:gd name="T6" fmla="*/ 21086 w 131"/>
                <a:gd name="T7" fmla="*/ 49790 h 242"/>
                <a:gd name="T8" fmla="*/ 13451 w 131"/>
                <a:gd name="T9" fmla="*/ 45100 h 242"/>
                <a:gd name="T10" fmla="*/ 0 w 131"/>
                <a:gd name="T11" fmla="*/ 23091 h 242"/>
                <a:gd name="T12" fmla="*/ 25812 w 131"/>
                <a:gd name="T13" fmla="*/ 0 h 242"/>
                <a:gd name="T14" fmla="*/ 43262 w 131"/>
                <a:gd name="T15" fmla="*/ 2886 h 242"/>
                <a:gd name="T16" fmla="*/ 42172 w 131"/>
                <a:gd name="T17" fmla="*/ 16597 h 242"/>
                <a:gd name="T18" fmla="*/ 26903 w 131"/>
                <a:gd name="T19" fmla="*/ 12628 h 242"/>
                <a:gd name="T20" fmla="*/ 15269 w 131"/>
                <a:gd name="T21" fmla="*/ 22009 h 242"/>
                <a:gd name="T22" fmla="*/ 23994 w 131"/>
                <a:gd name="T23" fmla="*/ 33554 h 242"/>
                <a:gd name="T24" fmla="*/ 32719 w 131"/>
                <a:gd name="T25" fmla="*/ 38245 h 242"/>
                <a:gd name="T26" fmla="*/ 47261 w 131"/>
                <a:gd name="T27" fmla="*/ 61336 h 242"/>
                <a:gd name="T28" fmla="*/ 19995 w 131"/>
                <a:gd name="T29" fmla="*/ 86952 h 242"/>
                <a:gd name="T30" fmla="*/ 1818 w 131"/>
                <a:gd name="T31" fmla="*/ 83344 h 242"/>
                <a:gd name="T32" fmla="*/ 1818 w 131"/>
                <a:gd name="T33" fmla="*/ 69995 h 2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1" h="242">
                  <a:moveTo>
                    <a:pt x="5" y="194"/>
                  </a:moveTo>
                  <a:cubicBezTo>
                    <a:pt x="13" y="199"/>
                    <a:pt x="32" y="207"/>
                    <a:pt x="53" y="207"/>
                  </a:cubicBezTo>
                  <a:cubicBezTo>
                    <a:pt x="71" y="207"/>
                    <a:pt x="87" y="196"/>
                    <a:pt x="87" y="173"/>
                  </a:cubicBezTo>
                  <a:cubicBezTo>
                    <a:pt x="87" y="157"/>
                    <a:pt x="77" y="149"/>
                    <a:pt x="58" y="138"/>
                  </a:cubicBezTo>
                  <a:lnTo>
                    <a:pt x="37" y="125"/>
                  </a:lnTo>
                  <a:cubicBezTo>
                    <a:pt x="16" y="112"/>
                    <a:pt x="0" y="93"/>
                    <a:pt x="0" y="64"/>
                  </a:cubicBezTo>
                  <a:cubicBezTo>
                    <a:pt x="0" y="22"/>
                    <a:pt x="34" y="0"/>
                    <a:pt x="71" y="0"/>
                  </a:cubicBezTo>
                  <a:cubicBezTo>
                    <a:pt x="95" y="0"/>
                    <a:pt x="111" y="6"/>
                    <a:pt x="119" y="8"/>
                  </a:cubicBezTo>
                  <a:lnTo>
                    <a:pt x="116" y="46"/>
                  </a:lnTo>
                  <a:cubicBezTo>
                    <a:pt x="106" y="40"/>
                    <a:pt x="92" y="35"/>
                    <a:pt x="74" y="35"/>
                  </a:cubicBezTo>
                  <a:cubicBezTo>
                    <a:pt x="53" y="35"/>
                    <a:pt x="42" y="46"/>
                    <a:pt x="42" y="61"/>
                  </a:cubicBezTo>
                  <a:cubicBezTo>
                    <a:pt x="42" y="80"/>
                    <a:pt x="53" y="85"/>
                    <a:pt x="66" y="93"/>
                  </a:cubicBezTo>
                  <a:lnTo>
                    <a:pt x="90" y="106"/>
                  </a:lnTo>
                  <a:cubicBezTo>
                    <a:pt x="116" y="122"/>
                    <a:pt x="130" y="136"/>
                    <a:pt x="130" y="170"/>
                  </a:cubicBezTo>
                  <a:cubicBezTo>
                    <a:pt x="130" y="218"/>
                    <a:pt x="98" y="241"/>
                    <a:pt x="55" y="241"/>
                  </a:cubicBezTo>
                  <a:cubicBezTo>
                    <a:pt x="32" y="241"/>
                    <a:pt x="16" y="239"/>
                    <a:pt x="5" y="231"/>
                  </a:cubicBezTo>
                  <a:lnTo>
                    <a:pt x="5" y="19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Freeform 478">
              <a:extLst>
                <a:ext uri="{FF2B5EF4-FFF2-40B4-BE49-F238E27FC236}">
                  <a16:creationId xmlns:a16="http://schemas.microsoft.com/office/drawing/2014/main" id="{A2B21EE9-A048-4FD0-A7C2-5DF2B1B07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2974" y="6546846"/>
              <a:ext cx="50800" cy="63500"/>
            </a:xfrm>
            <a:custGeom>
              <a:avLst/>
              <a:gdLst>
                <a:gd name="T0" fmla="*/ 6944 w 139"/>
                <a:gd name="T1" fmla="*/ 4638 h 178"/>
                <a:gd name="T2" fmla="*/ 26314 w 139"/>
                <a:gd name="T3" fmla="*/ 0 h 178"/>
                <a:gd name="T4" fmla="*/ 49338 w 139"/>
                <a:gd name="T5" fmla="*/ 24615 h 178"/>
                <a:gd name="T6" fmla="*/ 49338 w 139"/>
                <a:gd name="T7" fmla="*/ 51014 h 178"/>
                <a:gd name="T8" fmla="*/ 50435 w 139"/>
                <a:gd name="T9" fmla="*/ 62430 h 178"/>
                <a:gd name="T10" fmla="*/ 36912 w 139"/>
                <a:gd name="T11" fmla="*/ 62430 h 178"/>
                <a:gd name="T12" fmla="*/ 35816 w 139"/>
                <a:gd name="T13" fmla="*/ 53868 h 178"/>
                <a:gd name="T14" fmla="*/ 18273 w 139"/>
                <a:gd name="T15" fmla="*/ 63143 h 178"/>
                <a:gd name="T16" fmla="*/ 0 w 139"/>
                <a:gd name="T17" fmla="*/ 45306 h 178"/>
                <a:gd name="T18" fmla="*/ 31796 w 139"/>
                <a:gd name="T19" fmla="*/ 24615 h 178"/>
                <a:gd name="T20" fmla="*/ 34719 w 139"/>
                <a:gd name="T21" fmla="*/ 24615 h 178"/>
                <a:gd name="T22" fmla="*/ 34719 w 139"/>
                <a:gd name="T23" fmla="*/ 22831 h 178"/>
                <a:gd name="T24" fmla="*/ 23390 w 139"/>
                <a:gd name="T25" fmla="*/ 11416 h 178"/>
                <a:gd name="T26" fmla="*/ 6944 w 139"/>
                <a:gd name="T27" fmla="*/ 17124 h 178"/>
                <a:gd name="T28" fmla="*/ 6944 w 139"/>
                <a:gd name="T29" fmla="*/ 4638 h 178"/>
                <a:gd name="T30" fmla="*/ 34719 w 139"/>
                <a:gd name="T31" fmla="*/ 33177 h 178"/>
                <a:gd name="T32" fmla="*/ 14619 w 139"/>
                <a:gd name="T33" fmla="*/ 44236 h 178"/>
                <a:gd name="T34" fmla="*/ 24121 w 139"/>
                <a:gd name="T35" fmla="*/ 53868 h 178"/>
                <a:gd name="T36" fmla="*/ 35816 w 139"/>
                <a:gd name="T37" fmla="*/ 36031 h 178"/>
                <a:gd name="T38" fmla="*/ 35816 w 139"/>
                <a:gd name="T39" fmla="*/ 33177 h 178"/>
                <a:gd name="T40" fmla="*/ 34719 w 139"/>
                <a:gd name="T41" fmla="*/ 33177 h 1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78">
                  <a:moveTo>
                    <a:pt x="19" y="13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4"/>
                    <a:pt x="74" y="177"/>
                    <a:pt x="50" y="177"/>
                  </a:cubicBezTo>
                  <a:cubicBezTo>
                    <a:pt x="24" y="177"/>
                    <a:pt x="0" y="159"/>
                    <a:pt x="0" y="127"/>
                  </a:cubicBezTo>
                  <a:cubicBezTo>
                    <a:pt x="0" y="79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4" y="32"/>
                  </a:cubicBezTo>
                  <a:cubicBezTo>
                    <a:pt x="42" y="32"/>
                    <a:pt x="27" y="42"/>
                    <a:pt x="19" y="48"/>
                  </a:cubicBezTo>
                  <a:lnTo>
                    <a:pt x="19" y="13"/>
                  </a:lnTo>
                  <a:close/>
                  <a:moveTo>
                    <a:pt x="95" y="93"/>
                  </a:moveTo>
                  <a:cubicBezTo>
                    <a:pt x="61" y="93"/>
                    <a:pt x="40" y="101"/>
                    <a:pt x="40" y="124"/>
                  </a:cubicBezTo>
                  <a:cubicBezTo>
                    <a:pt x="40" y="140"/>
                    <a:pt x="50" y="151"/>
                    <a:pt x="66" y="151"/>
                  </a:cubicBezTo>
                  <a:cubicBezTo>
                    <a:pt x="90" y="151"/>
                    <a:pt x="98" y="132"/>
                    <a:pt x="98" y="101"/>
                  </a:cubicBezTo>
                  <a:lnTo>
                    <a:pt x="98" y="93"/>
                  </a:lnTo>
                  <a:lnTo>
                    <a:pt x="9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Freeform 479">
              <a:extLst>
                <a:ext uri="{FF2B5EF4-FFF2-40B4-BE49-F238E27FC236}">
                  <a16:creationId xmlns:a16="http://schemas.microsoft.com/office/drawing/2014/main" id="{D6267E75-5558-4CC8-81BF-ECAB5A0A1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4886" y="6524621"/>
              <a:ext cx="46038" cy="88900"/>
            </a:xfrm>
            <a:custGeom>
              <a:avLst/>
              <a:gdLst>
                <a:gd name="T0" fmla="*/ 45684 w 130"/>
                <a:gd name="T1" fmla="*/ 76926 h 245"/>
                <a:gd name="T2" fmla="*/ 45684 w 130"/>
                <a:gd name="T3" fmla="*/ 87449 h 245"/>
                <a:gd name="T4" fmla="*/ 32581 w 130"/>
                <a:gd name="T5" fmla="*/ 87449 h 245"/>
                <a:gd name="T6" fmla="*/ 32581 w 130"/>
                <a:gd name="T7" fmla="*/ 78014 h 245"/>
                <a:gd name="T8" fmla="*/ 32581 w 130"/>
                <a:gd name="T9" fmla="*/ 78014 h 245"/>
                <a:gd name="T10" fmla="*/ 32581 w 130"/>
                <a:gd name="T11" fmla="*/ 78014 h 245"/>
                <a:gd name="T12" fmla="*/ 16645 w 130"/>
                <a:gd name="T13" fmla="*/ 88537 h 245"/>
                <a:gd name="T14" fmla="*/ 0 w 130"/>
                <a:gd name="T15" fmla="*/ 65677 h 245"/>
                <a:gd name="T16" fmla="*/ 0 w 130"/>
                <a:gd name="T17" fmla="*/ 25037 h 245"/>
                <a:gd name="T18" fmla="*/ 13811 w 130"/>
                <a:gd name="T19" fmla="*/ 25037 h 245"/>
                <a:gd name="T20" fmla="*/ 13811 w 130"/>
                <a:gd name="T21" fmla="*/ 62774 h 245"/>
                <a:gd name="T22" fmla="*/ 22311 w 130"/>
                <a:gd name="T23" fmla="*/ 76200 h 245"/>
                <a:gd name="T24" fmla="*/ 31872 w 130"/>
                <a:gd name="T25" fmla="*/ 60597 h 245"/>
                <a:gd name="T26" fmla="*/ 31872 w 130"/>
                <a:gd name="T27" fmla="*/ 25037 h 245"/>
                <a:gd name="T28" fmla="*/ 45684 w 130"/>
                <a:gd name="T29" fmla="*/ 25037 h 245"/>
                <a:gd name="T30" fmla="*/ 45684 w 130"/>
                <a:gd name="T31" fmla="*/ 76926 h 245"/>
                <a:gd name="T32" fmla="*/ 23373 w 130"/>
                <a:gd name="T33" fmla="*/ 0 h 245"/>
                <a:gd name="T34" fmla="*/ 36476 w 130"/>
                <a:gd name="T35" fmla="*/ 0 h 245"/>
                <a:gd name="T36" fmla="*/ 25144 w 130"/>
                <a:gd name="T37" fmla="*/ 17417 h 245"/>
                <a:gd name="T38" fmla="*/ 15936 w 130"/>
                <a:gd name="T39" fmla="*/ 17417 h 245"/>
                <a:gd name="T40" fmla="*/ 23373 w 130"/>
                <a:gd name="T41" fmla="*/ 0 h 2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0" h="245">
                  <a:moveTo>
                    <a:pt x="129" y="212"/>
                  </a:moveTo>
                  <a:cubicBezTo>
                    <a:pt x="129" y="223"/>
                    <a:pt x="129" y="234"/>
                    <a:pt x="129" y="241"/>
                  </a:cubicBezTo>
                  <a:lnTo>
                    <a:pt x="92" y="241"/>
                  </a:lnTo>
                  <a:cubicBezTo>
                    <a:pt x="92" y="234"/>
                    <a:pt x="92" y="223"/>
                    <a:pt x="92" y="215"/>
                  </a:cubicBezTo>
                  <a:cubicBezTo>
                    <a:pt x="84" y="228"/>
                    <a:pt x="74" y="244"/>
                    <a:pt x="47" y="244"/>
                  </a:cubicBezTo>
                  <a:cubicBezTo>
                    <a:pt x="10" y="244"/>
                    <a:pt x="0" y="215"/>
                    <a:pt x="0" y="181"/>
                  </a:cubicBezTo>
                  <a:lnTo>
                    <a:pt x="0" y="69"/>
                  </a:lnTo>
                  <a:lnTo>
                    <a:pt x="39" y="69"/>
                  </a:lnTo>
                  <a:lnTo>
                    <a:pt x="39" y="173"/>
                  </a:lnTo>
                  <a:cubicBezTo>
                    <a:pt x="39" y="199"/>
                    <a:pt x="47" y="210"/>
                    <a:pt x="63" y="210"/>
                  </a:cubicBezTo>
                  <a:cubicBezTo>
                    <a:pt x="84" y="210"/>
                    <a:pt x="90" y="188"/>
                    <a:pt x="90" y="167"/>
                  </a:cubicBezTo>
                  <a:lnTo>
                    <a:pt x="90" y="69"/>
                  </a:lnTo>
                  <a:lnTo>
                    <a:pt x="129" y="69"/>
                  </a:lnTo>
                  <a:lnTo>
                    <a:pt x="129" y="212"/>
                  </a:lnTo>
                  <a:close/>
                  <a:moveTo>
                    <a:pt x="66" y="0"/>
                  </a:moveTo>
                  <a:lnTo>
                    <a:pt x="103" y="0"/>
                  </a:lnTo>
                  <a:lnTo>
                    <a:pt x="71" y="48"/>
                  </a:lnTo>
                  <a:lnTo>
                    <a:pt x="45" y="48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Freeform 480">
              <a:extLst>
                <a:ext uri="{FF2B5EF4-FFF2-40B4-BE49-F238E27FC236}">
                  <a16:creationId xmlns:a16="http://schemas.microsoft.com/office/drawing/2014/main" id="{3870E8C0-9E2E-4E04-825A-48DB89FC2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0449" y="6519859"/>
              <a:ext cx="50800" cy="93662"/>
            </a:xfrm>
            <a:custGeom>
              <a:avLst/>
              <a:gdLst>
                <a:gd name="T0" fmla="*/ 50440 w 141"/>
                <a:gd name="T1" fmla="*/ 1089 h 258"/>
                <a:gd name="T2" fmla="*/ 50440 w 141"/>
                <a:gd name="T3" fmla="*/ 81682 h 258"/>
                <a:gd name="T4" fmla="*/ 50440 w 141"/>
                <a:gd name="T5" fmla="*/ 92210 h 258"/>
                <a:gd name="T6" fmla="*/ 37109 w 141"/>
                <a:gd name="T7" fmla="*/ 92210 h 258"/>
                <a:gd name="T8" fmla="*/ 37109 w 141"/>
                <a:gd name="T9" fmla="*/ 82771 h 258"/>
                <a:gd name="T10" fmla="*/ 20896 w 141"/>
                <a:gd name="T11" fmla="*/ 93299 h 258"/>
                <a:gd name="T12" fmla="*/ 0 w 141"/>
                <a:gd name="T13" fmla="*/ 60626 h 258"/>
                <a:gd name="T14" fmla="*/ 20896 w 141"/>
                <a:gd name="T15" fmla="*/ 27953 h 258"/>
                <a:gd name="T16" fmla="*/ 36028 w 141"/>
                <a:gd name="T17" fmla="*/ 37755 h 258"/>
                <a:gd name="T18" fmla="*/ 36028 w 141"/>
                <a:gd name="T19" fmla="*/ 0 h 258"/>
                <a:gd name="T20" fmla="*/ 50440 w 141"/>
                <a:gd name="T21" fmla="*/ 1089 h 258"/>
                <a:gd name="T22" fmla="*/ 36028 w 141"/>
                <a:gd name="T23" fmla="*/ 60626 h 258"/>
                <a:gd name="T24" fmla="*/ 24860 w 141"/>
                <a:gd name="T25" fmla="*/ 39570 h 258"/>
                <a:gd name="T26" fmla="*/ 14051 w 141"/>
                <a:gd name="T27" fmla="*/ 60626 h 258"/>
                <a:gd name="T28" fmla="*/ 24860 w 141"/>
                <a:gd name="T29" fmla="*/ 81682 h 258"/>
                <a:gd name="T30" fmla="*/ 36028 w 141"/>
                <a:gd name="T31" fmla="*/ 60626 h 2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1" h="258">
                  <a:moveTo>
                    <a:pt x="140" y="3"/>
                  </a:moveTo>
                  <a:lnTo>
                    <a:pt x="140" y="225"/>
                  </a:lnTo>
                  <a:lnTo>
                    <a:pt x="140" y="254"/>
                  </a:lnTo>
                  <a:lnTo>
                    <a:pt x="103" y="254"/>
                  </a:lnTo>
                  <a:lnTo>
                    <a:pt x="103" y="228"/>
                  </a:lnTo>
                  <a:cubicBezTo>
                    <a:pt x="98" y="244"/>
                    <a:pt x="84" y="257"/>
                    <a:pt x="58" y="257"/>
                  </a:cubicBezTo>
                  <a:cubicBezTo>
                    <a:pt x="16" y="257"/>
                    <a:pt x="0" y="217"/>
                    <a:pt x="0" y="167"/>
                  </a:cubicBezTo>
                  <a:cubicBezTo>
                    <a:pt x="0" y="111"/>
                    <a:pt x="21" y="77"/>
                    <a:pt x="58" y="77"/>
                  </a:cubicBezTo>
                  <a:cubicBezTo>
                    <a:pt x="82" y="77"/>
                    <a:pt x="95" y="90"/>
                    <a:pt x="100" y="104"/>
                  </a:cubicBezTo>
                  <a:lnTo>
                    <a:pt x="100" y="0"/>
                  </a:lnTo>
                  <a:lnTo>
                    <a:pt x="140" y="3"/>
                  </a:lnTo>
                  <a:close/>
                  <a:moveTo>
                    <a:pt x="100" y="167"/>
                  </a:moveTo>
                  <a:cubicBezTo>
                    <a:pt x="100" y="133"/>
                    <a:pt x="92" y="109"/>
                    <a:pt x="69" y="109"/>
                  </a:cubicBezTo>
                  <a:cubicBezTo>
                    <a:pt x="47" y="109"/>
                    <a:pt x="39" y="130"/>
                    <a:pt x="39" y="167"/>
                  </a:cubicBezTo>
                  <a:cubicBezTo>
                    <a:pt x="39" y="204"/>
                    <a:pt x="45" y="225"/>
                    <a:pt x="69" y="225"/>
                  </a:cubicBezTo>
                  <a:cubicBezTo>
                    <a:pt x="92" y="225"/>
                    <a:pt x="100" y="199"/>
                    <a:pt x="100" y="1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Freeform 481">
              <a:extLst>
                <a:ext uri="{FF2B5EF4-FFF2-40B4-BE49-F238E27FC236}">
                  <a16:creationId xmlns:a16="http://schemas.microsoft.com/office/drawing/2014/main" id="{F2FC23DD-A5FA-4E72-B16D-604089C1A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774" y="6545259"/>
              <a:ext cx="49212" cy="65087"/>
            </a:xfrm>
            <a:custGeom>
              <a:avLst/>
              <a:gdLst>
                <a:gd name="T0" fmla="*/ 45955 w 136"/>
                <a:gd name="T1" fmla="*/ 61131 h 181"/>
                <a:gd name="T2" fmla="*/ 27501 w 136"/>
                <a:gd name="T3" fmla="*/ 64727 h 181"/>
                <a:gd name="T4" fmla="*/ 0 w 136"/>
                <a:gd name="T5" fmla="*/ 33442 h 181"/>
                <a:gd name="T6" fmla="*/ 24606 w 136"/>
                <a:gd name="T7" fmla="*/ 0 h 181"/>
                <a:gd name="T8" fmla="*/ 48850 w 136"/>
                <a:gd name="T9" fmla="*/ 33442 h 181"/>
                <a:gd name="T10" fmla="*/ 48850 w 136"/>
                <a:gd name="T11" fmla="*/ 36319 h 181"/>
                <a:gd name="T12" fmla="*/ 14112 w 136"/>
                <a:gd name="T13" fmla="*/ 36319 h 181"/>
                <a:gd name="T14" fmla="*/ 29672 w 136"/>
                <a:gd name="T15" fmla="*/ 53580 h 181"/>
                <a:gd name="T16" fmla="*/ 44870 w 136"/>
                <a:gd name="T17" fmla="*/ 48546 h 181"/>
                <a:gd name="T18" fmla="*/ 45955 w 136"/>
                <a:gd name="T19" fmla="*/ 61131 h 181"/>
                <a:gd name="T20" fmla="*/ 34376 w 136"/>
                <a:gd name="T21" fmla="*/ 27689 h 181"/>
                <a:gd name="T22" fmla="*/ 24606 w 136"/>
                <a:gd name="T23" fmla="*/ 11507 h 181"/>
                <a:gd name="T24" fmla="*/ 14112 w 136"/>
                <a:gd name="T25" fmla="*/ 27689 h 181"/>
                <a:gd name="T26" fmla="*/ 34376 w 136"/>
                <a:gd name="T27" fmla="*/ 27689 h 1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6" h="181">
                  <a:moveTo>
                    <a:pt x="127" y="170"/>
                  </a:moveTo>
                  <a:cubicBezTo>
                    <a:pt x="119" y="173"/>
                    <a:pt x="100" y="180"/>
                    <a:pt x="76" y="180"/>
                  </a:cubicBezTo>
                  <a:cubicBezTo>
                    <a:pt x="23" y="180"/>
                    <a:pt x="0" y="141"/>
                    <a:pt x="0" y="93"/>
                  </a:cubicBezTo>
                  <a:cubicBezTo>
                    <a:pt x="0" y="43"/>
                    <a:pt x="26" y="0"/>
                    <a:pt x="68" y="0"/>
                  </a:cubicBezTo>
                  <a:cubicBezTo>
                    <a:pt x="103" y="0"/>
                    <a:pt x="135" y="22"/>
                    <a:pt x="135" y="93"/>
                  </a:cubicBezTo>
                  <a:lnTo>
                    <a:pt x="135" y="101"/>
                  </a:lnTo>
                  <a:lnTo>
                    <a:pt x="39" y="101"/>
                  </a:lnTo>
                  <a:cubicBezTo>
                    <a:pt x="39" y="130"/>
                    <a:pt x="50" y="149"/>
                    <a:pt x="82" y="149"/>
                  </a:cubicBezTo>
                  <a:cubicBezTo>
                    <a:pt x="105" y="149"/>
                    <a:pt x="119" y="141"/>
                    <a:pt x="124" y="135"/>
                  </a:cubicBezTo>
                  <a:lnTo>
                    <a:pt x="127" y="170"/>
                  </a:lnTo>
                  <a:close/>
                  <a:moveTo>
                    <a:pt x="95" y="77"/>
                  </a:moveTo>
                  <a:cubicBezTo>
                    <a:pt x="95" y="45"/>
                    <a:pt x="84" y="32"/>
                    <a:pt x="68" y="32"/>
                  </a:cubicBezTo>
                  <a:cubicBezTo>
                    <a:pt x="47" y="32"/>
                    <a:pt x="39" y="56"/>
                    <a:pt x="39" y="77"/>
                  </a:cubicBezTo>
                  <a:lnTo>
                    <a:pt x="95" y="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Freeform 482">
              <a:extLst>
                <a:ext uri="{FF2B5EF4-FFF2-40B4-BE49-F238E27FC236}">
                  <a16:creationId xmlns:a16="http://schemas.microsoft.com/office/drawing/2014/main" id="{D80C2BC9-65FC-47DA-B28A-F36BF2169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5124" y="6294434"/>
              <a:ext cx="350837" cy="336550"/>
            </a:xfrm>
            <a:custGeom>
              <a:avLst/>
              <a:gdLst>
                <a:gd name="T0" fmla="*/ 0 w 974"/>
                <a:gd name="T1" fmla="*/ 168095 h 933"/>
                <a:gd name="T2" fmla="*/ 175419 w 974"/>
                <a:gd name="T3" fmla="*/ 0 h 933"/>
                <a:gd name="T4" fmla="*/ 350477 w 974"/>
                <a:gd name="T5" fmla="*/ 168095 h 933"/>
                <a:gd name="T6" fmla="*/ 175419 w 974"/>
                <a:gd name="T7" fmla="*/ 336189 h 933"/>
                <a:gd name="T8" fmla="*/ 0 w 974"/>
                <a:gd name="T9" fmla="*/ 168095 h 933"/>
                <a:gd name="T10" fmla="*/ 8645 w 974"/>
                <a:gd name="T11" fmla="*/ 168095 h 933"/>
                <a:gd name="T12" fmla="*/ 175419 w 974"/>
                <a:gd name="T13" fmla="*/ 328614 h 933"/>
                <a:gd name="T14" fmla="*/ 341832 w 974"/>
                <a:gd name="T15" fmla="*/ 168095 h 933"/>
                <a:gd name="T16" fmla="*/ 175419 w 974"/>
                <a:gd name="T17" fmla="*/ 7575 h 933"/>
                <a:gd name="T18" fmla="*/ 8645 w 974"/>
                <a:gd name="T19" fmla="*/ 168095 h 9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74" h="933">
                  <a:moveTo>
                    <a:pt x="0" y="466"/>
                  </a:moveTo>
                  <a:cubicBezTo>
                    <a:pt x="0" y="210"/>
                    <a:pt x="217" y="0"/>
                    <a:pt x="487" y="0"/>
                  </a:cubicBezTo>
                  <a:cubicBezTo>
                    <a:pt x="753" y="0"/>
                    <a:pt x="973" y="210"/>
                    <a:pt x="973" y="466"/>
                  </a:cubicBezTo>
                  <a:cubicBezTo>
                    <a:pt x="971" y="723"/>
                    <a:pt x="753" y="932"/>
                    <a:pt x="487" y="932"/>
                  </a:cubicBezTo>
                  <a:cubicBezTo>
                    <a:pt x="220" y="932"/>
                    <a:pt x="0" y="723"/>
                    <a:pt x="0" y="466"/>
                  </a:cubicBezTo>
                  <a:close/>
                  <a:moveTo>
                    <a:pt x="24" y="466"/>
                  </a:moveTo>
                  <a:cubicBezTo>
                    <a:pt x="24" y="712"/>
                    <a:pt x="233" y="911"/>
                    <a:pt x="487" y="911"/>
                  </a:cubicBezTo>
                  <a:cubicBezTo>
                    <a:pt x="743" y="911"/>
                    <a:pt x="949" y="712"/>
                    <a:pt x="949" y="466"/>
                  </a:cubicBezTo>
                  <a:cubicBezTo>
                    <a:pt x="949" y="219"/>
                    <a:pt x="740" y="21"/>
                    <a:pt x="487" y="21"/>
                  </a:cubicBezTo>
                  <a:cubicBezTo>
                    <a:pt x="230" y="21"/>
                    <a:pt x="24" y="219"/>
                    <a:pt x="24" y="4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Freeform 483">
              <a:extLst>
                <a:ext uri="{FF2B5EF4-FFF2-40B4-BE49-F238E27FC236}">
                  <a16:creationId xmlns:a16="http://schemas.microsoft.com/office/drawing/2014/main" id="{BA91183A-1F35-4FF4-B8E1-3ED4F31FE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574" y="6340471"/>
              <a:ext cx="261937" cy="244475"/>
            </a:xfrm>
            <a:custGeom>
              <a:avLst/>
              <a:gdLst>
                <a:gd name="T0" fmla="*/ 0 w 726"/>
                <a:gd name="T1" fmla="*/ 122057 h 679"/>
                <a:gd name="T2" fmla="*/ 130969 w 726"/>
                <a:gd name="T3" fmla="*/ 0 h 679"/>
                <a:gd name="T4" fmla="*/ 261576 w 726"/>
                <a:gd name="T5" fmla="*/ 122057 h 679"/>
                <a:gd name="T6" fmla="*/ 130969 w 726"/>
                <a:gd name="T7" fmla="*/ 244115 h 679"/>
                <a:gd name="T8" fmla="*/ 0 w 726"/>
                <a:gd name="T9" fmla="*/ 122057 h 679"/>
                <a:gd name="T10" fmla="*/ 9741 w 726"/>
                <a:gd name="T11" fmla="*/ 122057 h 679"/>
                <a:gd name="T12" fmla="*/ 130969 w 726"/>
                <a:gd name="T13" fmla="*/ 235474 h 679"/>
                <a:gd name="T14" fmla="*/ 251835 w 726"/>
                <a:gd name="T15" fmla="*/ 122057 h 679"/>
                <a:gd name="T16" fmla="*/ 130969 w 726"/>
                <a:gd name="T17" fmla="*/ 8641 h 679"/>
                <a:gd name="T18" fmla="*/ 9741 w 726"/>
                <a:gd name="T19" fmla="*/ 122057 h 6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26" h="679">
                  <a:moveTo>
                    <a:pt x="0" y="339"/>
                  </a:moveTo>
                  <a:cubicBezTo>
                    <a:pt x="0" y="154"/>
                    <a:pt x="162" y="0"/>
                    <a:pt x="363" y="0"/>
                  </a:cubicBezTo>
                  <a:cubicBezTo>
                    <a:pt x="561" y="0"/>
                    <a:pt x="725" y="151"/>
                    <a:pt x="725" y="339"/>
                  </a:cubicBezTo>
                  <a:cubicBezTo>
                    <a:pt x="722" y="525"/>
                    <a:pt x="561" y="678"/>
                    <a:pt x="363" y="678"/>
                  </a:cubicBezTo>
                  <a:cubicBezTo>
                    <a:pt x="164" y="678"/>
                    <a:pt x="0" y="527"/>
                    <a:pt x="0" y="339"/>
                  </a:cubicBezTo>
                  <a:close/>
                  <a:moveTo>
                    <a:pt x="27" y="339"/>
                  </a:moveTo>
                  <a:cubicBezTo>
                    <a:pt x="27" y="514"/>
                    <a:pt x="178" y="654"/>
                    <a:pt x="363" y="654"/>
                  </a:cubicBezTo>
                  <a:cubicBezTo>
                    <a:pt x="547" y="654"/>
                    <a:pt x="698" y="513"/>
                    <a:pt x="698" y="339"/>
                  </a:cubicBezTo>
                  <a:cubicBezTo>
                    <a:pt x="698" y="164"/>
                    <a:pt x="547" y="24"/>
                    <a:pt x="363" y="24"/>
                  </a:cubicBezTo>
                  <a:cubicBezTo>
                    <a:pt x="178" y="24"/>
                    <a:pt x="27" y="165"/>
                    <a:pt x="27" y="3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Freeform 484">
              <a:extLst>
                <a:ext uri="{FF2B5EF4-FFF2-40B4-BE49-F238E27FC236}">
                  <a16:creationId xmlns:a16="http://schemas.microsoft.com/office/drawing/2014/main" id="{34D17057-5766-4AE3-9BB9-96102DFF81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524" y="6402384"/>
              <a:ext cx="23812" cy="20637"/>
            </a:xfrm>
            <a:custGeom>
              <a:avLst/>
              <a:gdLst>
                <a:gd name="T0" fmla="*/ 12650 w 64"/>
                <a:gd name="T1" fmla="*/ 0 h 59"/>
                <a:gd name="T2" fmla="*/ 14510 w 64"/>
                <a:gd name="T3" fmla="*/ 8395 h 59"/>
                <a:gd name="T4" fmla="*/ 23440 w 64"/>
                <a:gd name="T5" fmla="*/ 8395 h 59"/>
                <a:gd name="T6" fmla="*/ 16743 w 64"/>
                <a:gd name="T7" fmla="*/ 12942 h 59"/>
                <a:gd name="T8" fmla="*/ 19719 w 64"/>
                <a:gd name="T9" fmla="*/ 19588 h 59"/>
                <a:gd name="T10" fmla="*/ 11534 w 64"/>
                <a:gd name="T11" fmla="*/ 13991 h 59"/>
                <a:gd name="T12" fmla="*/ 4837 w 64"/>
                <a:gd name="T13" fmla="*/ 20287 h 59"/>
                <a:gd name="T14" fmla="*/ 7813 w 64"/>
                <a:gd name="T15" fmla="*/ 12942 h 59"/>
                <a:gd name="T16" fmla="*/ 0 w 64"/>
                <a:gd name="T17" fmla="*/ 8395 h 59"/>
                <a:gd name="T18" fmla="*/ 8557 w 64"/>
                <a:gd name="T19" fmla="*/ 8395 h 59"/>
                <a:gd name="T20" fmla="*/ 12650 w 64"/>
                <a:gd name="T21" fmla="*/ 0 h 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4" h="59">
                  <a:moveTo>
                    <a:pt x="34" y="0"/>
                  </a:moveTo>
                  <a:lnTo>
                    <a:pt x="39" y="24"/>
                  </a:lnTo>
                  <a:lnTo>
                    <a:pt x="63" y="24"/>
                  </a:lnTo>
                  <a:lnTo>
                    <a:pt x="45" y="37"/>
                  </a:lnTo>
                  <a:lnTo>
                    <a:pt x="53" y="56"/>
                  </a:lnTo>
                  <a:lnTo>
                    <a:pt x="31" y="40"/>
                  </a:lnTo>
                  <a:lnTo>
                    <a:pt x="13" y="58"/>
                  </a:lnTo>
                  <a:lnTo>
                    <a:pt x="21" y="37"/>
                  </a:lnTo>
                  <a:lnTo>
                    <a:pt x="0" y="24"/>
                  </a:lnTo>
                  <a:lnTo>
                    <a:pt x="23" y="24"/>
                  </a:lnTo>
                  <a:lnTo>
                    <a:pt x="34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Freeform 485">
              <a:extLst>
                <a:ext uri="{FF2B5EF4-FFF2-40B4-BE49-F238E27FC236}">
                  <a16:creationId xmlns:a16="http://schemas.microsoft.com/office/drawing/2014/main" id="{EB052546-2FDB-415C-931B-498A0DE00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349" y="6402384"/>
              <a:ext cx="26987" cy="23812"/>
            </a:xfrm>
            <a:custGeom>
              <a:avLst/>
              <a:gdLst>
                <a:gd name="T0" fmla="*/ 22551 w 73"/>
                <a:gd name="T1" fmla="*/ 23440 h 64"/>
                <a:gd name="T2" fmla="*/ 13678 w 73"/>
                <a:gd name="T3" fmla="*/ 16743 h 64"/>
                <a:gd name="T4" fmla="*/ 14787 w 73"/>
                <a:gd name="T5" fmla="*/ 15627 h 64"/>
                <a:gd name="T6" fmla="*/ 21811 w 73"/>
                <a:gd name="T7" fmla="*/ 20463 h 64"/>
                <a:gd name="T8" fmla="*/ 19593 w 73"/>
                <a:gd name="T9" fmla="*/ 14510 h 64"/>
                <a:gd name="T10" fmla="*/ 25508 w 73"/>
                <a:gd name="T11" fmla="*/ 10790 h 64"/>
                <a:gd name="T12" fmla="*/ 25139 w 73"/>
                <a:gd name="T13" fmla="*/ 10790 h 64"/>
                <a:gd name="T14" fmla="*/ 19593 w 73"/>
                <a:gd name="T15" fmla="*/ 14510 h 64"/>
                <a:gd name="T16" fmla="*/ 22551 w 73"/>
                <a:gd name="T17" fmla="*/ 23440 h 64"/>
                <a:gd name="T18" fmla="*/ 9242 w 73"/>
                <a:gd name="T19" fmla="*/ 20463 h 64"/>
                <a:gd name="T20" fmla="*/ 8872 w 73"/>
                <a:gd name="T21" fmla="*/ 21580 h 64"/>
                <a:gd name="T22" fmla="*/ 13678 w 73"/>
                <a:gd name="T23" fmla="*/ 16743 h 64"/>
                <a:gd name="T24" fmla="*/ 9242 w 73"/>
                <a:gd name="T25" fmla="*/ 20463 h 64"/>
                <a:gd name="T26" fmla="*/ 7024 w 73"/>
                <a:gd name="T27" fmla="*/ 22324 h 64"/>
                <a:gd name="T28" fmla="*/ 5915 w 73"/>
                <a:gd name="T29" fmla="*/ 22324 h 64"/>
                <a:gd name="T30" fmla="*/ 8872 w 73"/>
                <a:gd name="T31" fmla="*/ 14510 h 64"/>
                <a:gd name="T32" fmla="*/ 0 w 73"/>
                <a:gd name="T33" fmla="*/ 9674 h 64"/>
                <a:gd name="T34" fmla="*/ 9981 w 73"/>
                <a:gd name="T35" fmla="*/ 9674 h 64"/>
                <a:gd name="T36" fmla="*/ 13678 w 73"/>
                <a:gd name="T37" fmla="*/ 0 h 64"/>
                <a:gd name="T38" fmla="*/ 15157 w 73"/>
                <a:gd name="T39" fmla="*/ 4465 h 64"/>
                <a:gd name="T40" fmla="*/ 12939 w 73"/>
                <a:gd name="T41" fmla="*/ 10790 h 64"/>
                <a:gd name="T42" fmla="*/ 4067 w 73"/>
                <a:gd name="T43" fmla="*/ 10790 h 64"/>
                <a:gd name="T44" fmla="*/ 10721 w 73"/>
                <a:gd name="T45" fmla="*/ 14510 h 64"/>
                <a:gd name="T46" fmla="*/ 9242 w 73"/>
                <a:gd name="T47" fmla="*/ 20463 h 64"/>
                <a:gd name="T48" fmla="*/ 7024 w 73"/>
                <a:gd name="T49" fmla="*/ 22324 h 64"/>
                <a:gd name="T50" fmla="*/ 16636 w 73"/>
                <a:gd name="T51" fmla="*/ 9674 h 64"/>
                <a:gd name="T52" fmla="*/ 17375 w 73"/>
                <a:gd name="T53" fmla="*/ 9674 h 64"/>
                <a:gd name="T54" fmla="*/ 15896 w 73"/>
                <a:gd name="T55" fmla="*/ 2604 h 64"/>
                <a:gd name="T56" fmla="*/ 15157 w 73"/>
                <a:gd name="T57" fmla="*/ 4465 h 64"/>
                <a:gd name="T58" fmla="*/ 16636 w 73"/>
                <a:gd name="T59" fmla="*/ 9674 h 64"/>
                <a:gd name="T60" fmla="*/ 26617 w 73"/>
                <a:gd name="T61" fmla="*/ 9674 h 64"/>
                <a:gd name="T62" fmla="*/ 25139 w 73"/>
                <a:gd name="T63" fmla="*/ 10790 h 64"/>
                <a:gd name="T64" fmla="*/ 17745 w 73"/>
                <a:gd name="T65" fmla="*/ 10790 h 64"/>
                <a:gd name="T66" fmla="*/ 17375 w 73"/>
                <a:gd name="T67" fmla="*/ 9674 h 64"/>
                <a:gd name="T68" fmla="*/ 26617 w 73"/>
                <a:gd name="T69" fmla="*/ 9674 h 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3" h="64">
                  <a:moveTo>
                    <a:pt x="61" y="63"/>
                  </a:moveTo>
                  <a:lnTo>
                    <a:pt x="37" y="45"/>
                  </a:lnTo>
                  <a:lnTo>
                    <a:pt x="40" y="42"/>
                  </a:lnTo>
                  <a:lnTo>
                    <a:pt x="59" y="55"/>
                  </a:lnTo>
                  <a:lnTo>
                    <a:pt x="53" y="39"/>
                  </a:lnTo>
                  <a:lnTo>
                    <a:pt x="69" y="29"/>
                  </a:lnTo>
                  <a:lnTo>
                    <a:pt x="68" y="29"/>
                  </a:lnTo>
                  <a:lnTo>
                    <a:pt x="53" y="39"/>
                  </a:lnTo>
                  <a:lnTo>
                    <a:pt x="61" y="63"/>
                  </a:lnTo>
                  <a:close/>
                  <a:moveTo>
                    <a:pt x="25" y="55"/>
                  </a:moveTo>
                  <a:lnTo>
                    <a:pt x="24" y="58"/>
                  </a:lnTo>
                  <a:lnTo>
                    <a:pt x="37" y="45"/>
                  </a:lnTo>
                  <a:lnTo>
                    <a:pt x="25" y="55"/>
                  </a:lnTo>
                  <a:close/>
                  <a:moveTo>
                    <a:pt x="19" y="60"/>
                  </a:moveTo>
                  <a:lnTo>
                    <a:pt x="16" y="60"/>
                  </a:lnTo>
                  <a:lnTo>
                    <a:pt x="24" y="39"/>
                  </a:lnTo>
                  <a:lnTo>
                    <a:pt x="0" y="26"/>
                  </a:lnTo>
                  <a:lnTo>
                    <a:pt x="27" y="26"/>
                  </a:lnTo>
                  <a:lnTo>
                    <a:pt x="37" y="0"/>
                  </a:lnTo>
                  <a:lnTo>
                    <a:pt x="41" y="12"/>
                  </a:lnTo>
                  <a:lnTo>
                    <a:pt x="35" y="29"/>
                  </a:lnTo>
                  <a:lnTo>
                    <a:pt x="11" y="29"/>
                  </a:lnTo>
                  <a:lnTo>
                    <a:pt x="29" y="39"/>
                  </a:lnTo>
                  <a:lnTo>
                    <a:pt x="25" y="55"/>
                  </a:lnTo>
                  <a:lnTo>
                    <a:pt x="19" y="60"/>
                  </a:lnTo>
                  <a:close/>
                  <a:moveTo>
                    <a:pt x="45" y="26"/>
                  </a:moveTo>
                  <a:lnTo>
                    <a:pt x="47" y="26"/>
                  </a:lnTo>
                  <a:lnTo>
                    <a:pt x="43" y="7"/>
                  </a:lnTo>
                  <a:lnTo>
                    <a:pt x="41" y="12"/>
                  </a:lnTo>
                  <a:lnTo>
                    <a:pt x="45" y="26"/>
                  </a:lnTo>
                  <a:close/>
                  <a:moveTo>
                    <a:pt x="72" y="26"/>
                  </a:moveTo>
                  <a:lnTo>
                    <a:pt x="68" y="29"/>
                  </a:lnTo>
                  <a:lnTo>
                    <a:pt x="48" y="29"/>
                  </a:lnTo>
                  <a:lnTo>
                    <a:pt x="47" y="26"/>
                  </a:lnTo>
                  <a:lnTo>
                    <a:pt x="72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Freeform 486">
              <a:extLst>
                <a:ext uri="{FF2B5EF4-FFF2-40B4-BE49-F238E27FC236}">
                  <a16:creationId xmlns:a16="http://schemas.microsoft.com/office/drawing/2014/main" id="{B2568E1D-0AA7-4D3B-8D42-3661A21CC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7224" y="6519859"/>
              <a:ext cx="23812" cy="20637"/>
            </a:xfrm>
            <a:custGeom>
              <a:avLst/>
              <a:gdLst>
                <a:gd name="T0" fmla="*/ 12456 w 65"/>
                <a:gd name="T1" fmla="*/ 0 h 57"/>
                <a:gd name="T2" fmla="*/ 14654 w 65"/>
                <a:gd name="T3" fmla="*/ 7603 h 57"/>
                <a:gd name="T4" fmla="*/ 23446 w 65"/>
                <a:gd name="T5" fmla="*/ 7603 h 57"/>
                <a:gd name="T6" fmla="*/ 16485 w 65"/>
                <a:gd name="T7" fmla="*/ 12310 h 57"/>
                <a:gd name="T8" fmla="*/ 19416 w 65"/>
                <a:gd name="T9" fmla="*/ 20275 h 57"/>
                <a:gd name="T10" fmla="*/ 11723 w 65"/>
                <a:gd name="T11" fmla="*/ 14482 h 57"/>
                <a:gd name="T12" fmla="*/ 4762 w 65"/>
                <a:gd name="T13" fmla="*/ 20275 h 57"/>
                <a:gd name="T14" fmla="*/ 7693 w 65"/>
                <a:gd name="T15" fmla="*/ 12310 h 57"/>
                <a:gd name="T16" fmla="*/ 0 w 65"/>
                <a:gd name="T17" fmla="*/ 7603 h 57"/>
                <a:gd name="T18" fmla="*/ 8792 w 65"/>
                <a:gd name="T19" fmla="*/ 8689 h 57"/>
                <a:gd name="T20" fmla="*/ 12456 w 65"/>
                <a:gd name="T21" fmla="*/ 0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57">
                  <a:moveTo>
                    <a:pt x="34" y="0"/>
                  </a:moveTo>
                  <a:lnTo>
                    <a:pt x="40" y="21"/>
                  </a:lnTo>
                  <a:lnTo>
                    <a:pt x="64" y="21"/>
                  </a:lnTo>
                  <a:lnTo>
                    <a:pt x="45" y="34"/>
                  </a:lnTo>
                  <a:lnTo>
                    <a:pt x="53" y="56"/>
                  </a:lnTo>
                  <a:lnTo>
                    <a:pt x="32" y="40"/>
                  </a:lnTo>
                  <a:lnTo>
                    <a:pt x="13" y="56"/>
                  </a:lnTo>
                  <a:lnTo>
                    <a:pt x="21" y="34"/>
                  </a:lnTo>
                  <a:lnTo>
                    <a:pt x="0" y="21"/>
                  </a:lnTo>
                  <a:lnTo>
                    <a:pt x="24" y="24"/>
                  </a:lnTo>
                  <a:lnTo>
                    <a:pt x="34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Freeform 487">
              <a:extLst>
                <a:ext uri="{FF2B5EF4-FFF2-40B4-BE49-F238E27FC236}">
                  <a16:creationId xmlns:a16="http://schemas.microsoft.com/office/drawing/2014/main" id="{982B8324-9617-4BCD-A90E-F1160E039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5636" y="6518271"/>
              <a:ext cx="26988" cy="23813"/>
            </a:xfrm>
            <a:custGeom>
              <a:avLst/>
              <a:gdLst>
                <a:gd name="T0" fmla="*/ 21812 w 73"/>
                <a:gd name="T1" fmla="*/ 23441 h 64"/>
                <a:gd name="T2" fmla="*/ 13679 w 73"/>
                <a:gd name="T3" fmla="*/ 16744 h 64"/>
                <a:gd name="T4" fmla="*/ 7024 w 73"/>
                <a:gd name="T5" fmla="*/ 22697 h 64"/>
                <a:gd name="T6" fmla="*/ 5915 w 73"/>
                <a:gd name="T7" fmla="*/ 22697 h 64"/>
                <a:gd name="T8" fmla="*/ 8873 w 73"/>
                <a:gd name="T9" fmla="*/ 14511 h 64"/>
                <a:gd name="T10" fmla="*/ 0 w 73"/>
                <a:gd name="T11" fmla="*/ 9674 h 64"/>
                <a:gd name="T12" fmla="*/ 9982 w 73"/>
                <a:gd name="T13" fmla="*/ 9674 h 64"/>
                <a:gd name="T14" fmla="*/ 13679 w 73"/>
                <a:gd name="T15" fmla="*/ 0 h 64"/>
                <a:gd name="T16" fmla="*/ 14788 w 73"/>
                <a:gd name="T17" fmla="*/ 2977 h 64"/>
                <a:gd name="T18" fmla="*/ 11830 w 73"/>
                <a:gd name="T19" fmla="*/ 10790 h 64"/>
                <a:gd name="T20" fmla="*/ 2958 w 73"/>
                <a:gd name="T21" fmla="*/ 10790 h 64"/>
                <a:gd name="T22" fmla="*/ 9982 w 73"/>
                <a:gd name="T23" fmla="*/ 14511 h 64"/>
                <a:gd name="T24" fmla="*/ 8133 w 73"/>
                <a:gd name="T25" fmla="*/ 21581 h 64"/>
                <a:gd name="T26" fmla="*/ 13679 w 73"/>
                <a:gd name="T27" fmla="*/ 15627 h 64"/>
                <a:gd name="T28" fmla="*/ 20703 w 73"/>
                <a:gd name="T29" fmla="*/ 20464 h 64"/>
                <a:gd name="T30" fmla="*/ 18855 w 73"/>
                <a:gd name="T31" fmla="*/ 14511 h 64"/>
                <a:gd name="T32" fmla="*/ 24770 w 73"/>
                <a:gd name="T33" fmla="*/ 10790 h 64"/>
                <a:gd name="T34" fmla="*/ 16636 w 73"/>
                <a:gd name="T35" fmla="*/ 10790 h 64"/>
                <a:gd name="T36" fmla="*/ 15158 w 73"/>
                <a:gd name="T37" fmla="*/ 4837 h 64"/>
                <a:gd name="T38" fmla="*/ 16636 w 73"/>
                <a:gd name="T39" fmla="*/ 9674 h 64"/>
                <a:gd name="T40" fmla="*/ 26618 w 73"/>
                <a:gd name="T41" fmla="*/ 9674 h 64"/>
                <a:gd name="T42" fmla="*/ 19594 w 73"/>
                <a:gd name="T43" fmla="*/ 14511 h 64"/>
                <a:gd name="T44" fmla="*/ 21812 w 73"/>
                <a:gd name="T45" fmla="*/ 23441 h 64"/>
                <a:gd name="T46" fmla="*/ 15158 w 73"/>
                <a:gd name="T47" fmla="*/ 4837 h 64"/>
                <a:gd name="T48" fmla="*/ 14788 w 73"/>
                <a:gd name="T49" fmla="*/ 2977 h 64"/>
                <a:gd name="T50" fmla="*/ 14788 w 73"/>
                <a:gd name="T51" fmla="*/ 2977 h 64"/>
                <a:gd name="T52" fmla="*/ 15158 w 73"/>
                <a:gd name="T53" fmla="*/ 4837 h 6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3" h="64">
                  <a:moveTo>
                    <a:pt x="59" y="63"/>
                  </a:moveTo>
                  <a:lnTo>
                    <a:pt x="37" y="45"/>
                  </a:lnTo>
                  <a:lnTo>
                    <a:pt x="19" y="61"/>
                  </a:lnTo>
                  <a:lnTo>
                    <a:pt x="16" y="61"/>
                  </a:lnTo>
                  <a:lnTo>
                    <a:pt x="24" y="39"/>
                  </a:lnTo>
                  <a:lnTo>
                    <a:pt x="0" y="26"/>
                  </a:lnTo>
                  <a:lnTo>
                    <a:pt x="27" y="26"/>
                  </a:lnTo>
                  <a:lnTo>
                    <a:pt x="37" y="0"/>
                  </a:lnTo>
                  <a:lnTo>
                    <a:pt x="40" y="8"/>
                  </a:lnTo>
                  <a:lnTo>
                    <a:pt x="32" y="29"/>
                  </a:lnTo>
                  <a:lnTo>
                    <a:pt x="8" y="29"/>
                  </a:lnTo>
                  <a:lnTo>
                    <a:pt x="27" y="39"/>
                  </a:lnTo>
                  <a:lnTo>
                    <a:pt x="22" y="58"/>
                  </a:lnTo>
                  <a:lnTo>
                    <a:pt x="37" y="42"/>
                  </a:lnTo>
                  <a:lnTo>
                    <a:pt x="56" y="55"/>
                  </a:lnTo>
                  <a:lnTo>
                    <a:pt x="51" y="39"/>
                  </a:lnTo>
                  <a:lnTo>
                    <a:pt x="67" y="29"/>
                  </a:lnTo>
                  <a:lnTo>
                    <a:pt x="45" y="29"/>
                  </a:lnTo>
                  <a:lnTo>
                    <a:pt x="41" y="13"/>
                  </a:lnTo>
                  <a:lnTo>
                    <a:pt x="45" y="26"/>
                  </a:lnTo>
                  <a:lnTo>
                    <a:pt x="72" y="26"/>
                  </a:lnTo>
                  <a:lnTo>
                    <a:pt x="53" y="39"/>
                  </a:lnTo>
                  <a:lnTo>
                    <a:pt x="59" y="63"/>
                  </a:lnTo>
                  <a:close/>
                  <a:moveTo>
                    <a:pt x="41" y="13"/>
                  </a:moveTo>
                  <a:lnTo>
                    <a:pt x="40" y="8"/>
                  </a:lnTo>
                  <a:lnTo>
                    <a:pt x="4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Freeform 488">
              <a:extLst>
                <a:ext uri="{FF2B5EF4-FFF2-40B4-BE49-F238E27FC236}">
                  <a16:creationId xmlns:a16="http://schemas.microsoft.com/office/drawing/2014/main" id="{828565B8-D2FA-4555-A645-1E1B03C6A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0049" y="6518271"/>
              <a:ext cx="22225" cy="20638"/>
            </a:xfrm>
            <a:custGeom>
              <a:avLst/>
              <a:gdLst>
                <a:gd name="T0" fmla="*/ 11471 w 62"/>
                <a:gd name="T1" fmla="*/ 0 h 56"/>
                <a:gd name="T2" fmla="*/ 13263 w 62"/>
                <a:gd name="T3" fmla="*/ 7739 h 56"/>
                <a:gd name="T4" fmla="*/ 21867 w 62"/>
                <a:gd name="T5" fmla="*/ 7739 h 56"/>
                <a:gd name="T6" fmla="*/ 16131 w 62"/>
                <a:gd name="T7" fmla="*/ 12530 h 56"/>
                <a:gd name="T8" fmla="*/ 17923 w 62"/>
                <a:gd name="T9" fmla="*/ 20269 h 56"/>
                <a:gd name="T10" fmla="*/ 11471 w 62"/>
                <a:gd name="T11" fmla="*/ 14373 h 56"/>
                <a:gd name="T12" fmla="*/ 3943 w 62"/>
                <a:gd name="T13" fmla="*/ 20269 h 56"/>
                <a:gd name="T14" fmla="*/ 6811 w 62"/>
                <a:gd name="T15" fmla="*/ 12530 h 56"/>
                <a:gd name="T16" fmla="*/ 0 w 62"/>
                <a:gd name="T17" fmla="*/ 7739 h 56"/>
                <a:gd name="T18" fmla="*/ 7528 w 62"/>
                <a:gd name="T19" fmla="*/ 8476 h 56"/>
                <a:gd name="T20" fmla="*/ 11471 w 62"/>
                <a:gd name="T21" fmla="*/ 0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2" h="56">
                  <a:moveTo>
                    <a:pt x="32" y="0"/>
                  </a:moveTo>
                  <a:lnTo>
                    <a:pt x="37" y="21"/>
                  </a:lnTo>
                  <a:lnTo>
                    <a:pt x="61" y="21"/>
                  </a:lnTo>
                  <a:lnTo>
                    <a:pt x="45" y="34"/>
                  </a:lnTo>
                  <a:lnTo>
                    <a:pt x="50" y="55"/>
                  </a:lnTo>
                  <a:lnTo>
                    <a:pt x="32" y="39"/>
                  </a:lnTo>
                  <a:lnTo>
                    <a:pt x="11" y="55"/>
                  </a:lnTo>
                  <a:lnTo>
                    <a:pt x="19" y="34"/>
                  </a:lnTo>
                  <a:lnTo>
                    <a:pt x="0" y="21"/>
                  </a:lnTo>
                  <a:lnTo>
                    <a:pt x="21" y="23"/>
                  </a:lnTo>
                  <a:lnTo>
                    <a:pt x="32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Freeform 489">
              <a:extLst>
                <a:ext uri="{FF2B5EF4-FFF2-40B4-BE49-F238E27FC236}">
                  <a16:creationId xmlns:a16="http://schemas.microsoft.com/office/drawing/2014/main" id="{6A4A859D-5C23-4382-961F-9AE21F798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8461" y="6516684"/>
              <a:ext cx="25400" cy="23812"/>
            </a:xfrm>
            <a:custGeom>
              <a:avLst/>
              <a:gdLst>
                <a:gd name="T0" fmla="*/ 20461 w 72"/>
                <a:gd name="T1" fmla="*/ 23446 h 65"/>
                <a:gd name="T2" fmla="*/ 13053 w 72"/>
                <a:gd name="T3" fmla="*/ 16485 h 65"/>
                <a:gd name="T4" fmla="*/ 6350 w 72"/>
                <a:gd name="T5" fmla="*/ 22347 h 65"/>
                <a:gd name="T6" fmla="*/ 5644 w 72"/>
                <a:gd name="T7" fmla="*/ 22347 h 65"/>
                <a:gd name="T8" fmla="*/ 8467 w 72"/>
                <a:gd name="T9" fmla="*/ 14654 h 65"/>
                <a:gd name="T10" fmla="*/ 0 w 72"/>
                <a:gd name="T11" fmla="*/ 9891 h 65"/>
                <a:gd name="T12" fmla="*/ 9172 w 72"/>
                <a:gd name="T13" fmla="*/ 9891 h 65"/>
                <a:gd name="T14" fmla="*/ 13053 w 72"/>
                <a:gd name="T15" fmla="*/ 0 h 65"/>
                <a:gd name="T16" fmla="*/ 13758 w 72"/>
                <a:gd name="T17" fmla="*/ 3297 h 65"/>
                <a:gd name="T18" fmla="*/ 11289 w 72"/>
                <a:gd name="T19" fmla="*/ 10624 h 65"/>
                <a:gd name="T20" fmla="*/ 2822 w 72"/>
                <a:gd name="T21" fmla="*/ 10624 h 65"/>
                <a:gd name="T22" fmla="*/ 9172 w 72"/>
                <a:gd name="T23" fmla="*/ 14654 h 65"/>
                <a:gd name="T24" fmla="*/ 7408 w 72"/>
                <a:gd name="T25" fmla="*/ 21614 h 65"/>
                <a:gd name="T26" fmla="*/ 13053 w 72"/>
                <a:gd name="T27" fmla="*/ 15753 h 65"/>
                <a:gd name="T28" fmla="*/ 19403 w 72"/>
                <a:gd name="T29" fmla="*/ 20515 h 65"/>
                <a:gd name="T30" fmla="*/ 17639 w 72"/>
                <a:gd name="T31" fmla="*/ 14654 h 65"/>
                <a:gd name="T32" fmla="*/ 23283 w 72"/>
                <a:gd name="T33" fmla="*/ 10624 h 65"/>
                <a:gd name="T34" fmla="*/ 15875 w 72"/>
                <a:gd name="T35" fmla="*/ 10624 h 65"/>
                <a:gd name="T36" fmla="*/ 14464 w 72"/>
                <a:gd name="T37" fmla="*/ 5129 h 65"/>
                <a:gd name="T38" fmla="*/ 15875 w 72"/>
                <a:gd name="T39" fmla="*/ 9891 h 65"/>
                <a:gd name="T40" fmla="*/ 25047 w 72"/>
                <a:gd name="T41" fmla="*/ 9891 h 65"/>
                <a:gd name="T42" fmla="*/ 18697 w 72"/>
                <a:gd name="T43" fmla="*/ 14654 h 65"/>
                <a:gd name="T44" fmla="*/ 20461 w 72"/>
                <a:gd name="T45" fmla="*/ 23446 h 65"/>
                <a:gd name="T46" fmla="*/ 14464 w 72"/>
                <a:gd name="T47" fmla="*/ 5129 h 65"/>
                <a:gd name="T48" fmla="*/ 13758 w 72"/>
                <a:gd name="T49" fmla="*/ 2931 h 65"/>
                <a:gd name="T50" fmla="*/ 13758 w 72"/>
                <a:gd name="T51" fmla="*/ 3297 h 65"/>
                <a:gd name="T52" fmla="*/ 14464 w 72"/>
                <a:gd name="T53" fmla="*/ 5129 h 6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2" h="65">
                  <a:moveTo>
                    <a:pt x="58" y="64"/>
                  </a:moveTo>
                  <a:lnTo>
                    <a:pt x="37" y="45"/>
                  </a:lnTo>
                  <a:lnTo>
                    <a:pt x="18" y="61"/>
                  </a:lnTo>
                  <a:lnTo>
                    <a:pt x="16" y="61"/>
                  </a:lnTo>
                  <a:lnTo>
                    <a:pt x="24" y="40"/>
                  </a:lnTo>
                  <a:lnTo>
                    <a:pt x="0" y="27"/>
                  </a:lnTo>
                  <a:lnTo>
                    <a:pt x="26" y="27"/>
                  </a:lnTo>
                  <a:lnTo>
                    <a:pt x="37" y="0"/>
                  </a:lnTo>
                  <a:lnTo>
                    <a:pt x="39" y="9"/>
                  </a:lnTo>
                  <a:lnTo>
                    <a:pt x="32" y="29"/>
                  </a:lnTo>
                  <a:lnTo>
                    <a:pt x="8" y="29"/>
                  </a:lnTo>
                  <a:lnTo>
                    <a:pt x="26" y="40"/>
                  </a:lnTo>
                  <a:lnTo>
                    <a:pt x="21" y="59"/>
                  </a:lnTo>
                  <a:lnTo>
                    <a:pt x="37" y="43"/>
                  </a:lnTo>
                  <a:lnTo>
                    <a:pt x="55" y="56"/>
                  </a:lnTo>
                  <a:lnTo>
                    <a:pt x="50" y="40"/>
                  </a:lnTo>
                  <a:lnTo>
                    <a:pt x="66" y="29"/>
                  </a:lnTo>
                  <a:lnTo>
                    <a:pt x="45" y="29"/>
                  </a:lnTo>
                  <a:lnTo>
                    <a:pt x="41" y="14"/>
                  </a:lnTo>
                  <a:lnTo>
                    <a:pt x="45" y="27"/>
                  </a:lnTo>
                  <a:lnTo>
                    <a:pt x="71" y="27"/>
                  </a:lnTo>
                  <a:lnTo>
                    <a:pt x="53" y="40"/>
                  </a:lnTo>
                  <a:lnTo>
                    <a:pt x="58" y="64"/>
                  </a:lnTo>
                  <a:close/>
                  <a:moveTo>
                    <a:pt x="41" y="14"/>
                  </a:moveTo>
                  <a:lnTo>
                    <a:pt x="39" y="8"/>
                  </a:lnTo>
                  <a:lnTo>
                    <a:pt x="39" y="9"/>
                  </a:lnTo>
                  <a:lnTo>
                    <a:pt x="41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Freeform 490">
              <a:extLst>
                <a:ext uri="{FF2B5EF4-FFF2-40B4-BE49-F238E27FC236}">
                  <a16:creationId xmlns:a16="http://schemas.microsoft.com/office/drawing/2014/main" id="{63E513D2-A74A-4ECE-8EE7-6ED5AA348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749" y="6397621"/>
              <a:ext cx="23812" cy="22225"/>
            </a:xfrm>
            <a:custGeom>
              <a:avLst/>
              <a:gdLst>
                <a:gd name="T0" fmla="*/ 12822 w 65"/>
                <a:gd name="T1" fmla="*/ 0 h 60"/>
                <a:gd name="T2" fmla="*/ 15753 w 65"/>
                <a:gd name="T3" fmla="*/ 8890 h 60"/>
                <a:gd name="T4" fmla="*/ 23446 w 65"/>
                <a:gd name="T5" fmla="*/ 8890 h 60"/>
                <a:gd name="T6" fmla="*/ 16485 w 65"/>
                <a:gd name="T7" fmla="*/ 13705 h 60"/>
                <a:gd name="T8" fmla="*/ 19416 w 65"/>
                <a:gd name="T9" fmla="*/ 20743 h 60"/>
                <a:gd name="T10" fmla="*/ 12822 w 65"/>
                <a:gd name="T11" fmla="*/ 14817 h 60"/>
                <a:gd name="T12" fmla="*/ 4762 w 65"/>
                <a:gd name="T13" fmla="*/ 21855 h 60"/>
                <a:gd name="T14" fmla="*/ 7693 w 65"/>
                <a:gd name="T15" fmla="*/ 13705 h 60"/>
                <a:gd name="T16" fmla="*/ 0 w 65"/>
                <a:gd name="T17" fmla="*/ 8890 h 60"/>
                <a:gd name="T18" fmla="*/ 8792 w 65"/>
                <a:gd name="T19" fmla="*/ 8890 h 60"/>
                <a:gd name="T20" fmla="*/ 12822 w 65"/>
                <a:gd name="T21" fmla="*/ 0 h 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60">
                  <a:moveTo>
                    <a:pt x="35" y="0"/>
                  </a:moveTo>
                  <a:lnTo>
                    <a:pt x="43" y="24"/>
                  </a:lnTo>
                  <a:lnTo>
                    <a:pt x="64" y="24"/>
                  </a:lnTo>
                  <a:lnTo>
                    <a:pt x="45" y="37"/>
                  </a:lnTo>
                  <a:lnTo>
                    <a:pt x="53" y="56"/>
                  </a:lnTo>
                  <a:lnTo>
                    <a:pt x="35" y="40"/>
                  </a:lnTo>
                  <a:lnTo>
                    <a:pt x="13" y="59"/>
                  </a:lnTo>
                  <a:lnTo>
                    <a:pt x="21" y="37"/>
                  </a:lnTo>
                  <a:lnTo>
                    <a:pt x="0" y="24"/>
                  </a:lnTo>
                  <a:lnTo>
                    <a:pt x="24" y="24"/>
                  </a:lnTo>
                  <a:lnTo>
                    <a:pt x="35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Freeform 491">
              <a:extLst>
                <a:ext uri="{FF2B5EF4-FFF2-40B4-BE49-F238E27FC236}">
                  <a16:creationId xmlns:a16="http://schemas.microsoft.com/office/drawing/2014/main" id="{3F100E81-280F-4199-B3CE-144C53524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749" y="6397621"/>
              <a:ext cx="25400" cy="22225"/>
            </a:xfrm>
            <a:custGeom>
              <a:avLst/>
              <a:gdLst>
                <a:gd name="T0" fmla="*/ 20461 w 72"/>
                <a:gd name="T1" fmla="*/ 21867 h 62"/>
                <a:gd name="T2" fmla="*/ 13053 w 72"/>
                <a:gd name="T3" fmla="*/ 15414 h 62"/>
                <a:gd name="T4" fmla="*/ 6350 w 72"/>
                <a:gd name="T5" fmla="*/ 21867 h 62"/>
                <a:gd name="T6" fmla="*/ 5292 w 72"/>
                <a:gd name="T7" fmla="*/ 21867 h 62"/>
                <a:gd name="T8" fmla="*/ 8114 w 72"/>
                <a:gd name="T9" fmla="*/ 14339 h 62"/>
                <a:gd name="T10" fmla="*/ 0 w 72"/>
                <a:gd name="T11" fmla="*/ 9679 h 62"/>
                <a:gd name="T12" fmla="*/ 4233 w 72"/>
                <a:gd name="T13" fmla="*/ 9679 h 62"/>
                <a:gd name="T14" fmla="*/ 9172 w 72"/>
                <a:gd name="T15" fmla="*/ 12546 h 62"/>
                <a:gd name="T16" fmla="*/ 7408 w 72"/>
                <a:gd name="T17" fmla="*/ 18999 h 62"/>
                <a:gd name="T18" fmla="*/ 13758 w 72"/>
                <a:gd name="T19" fmla="*/ 13263 h 62"/>
                <a:gd name="T20" fmla="*/ 19403 w 72"/>
                <a:gd name="T21" fmla="*/ 18999 h 62"/>
                <a:gd name="T22" fmla="*/ 17639 w 72"/>
                <a:gd name="T23" fmla="*/ 13263 h 62"/>
                <a:gd name="T24" fmla="*/ 23283 w 72"/>
                <a:gd name="T25" fmla="*/ 9679 h 62"/>
                <a:gd name="T26" fmla="*/ 16581 w 72"/>
                <a:gd name="T27" fmla="*/ 9679 h 62"/>
                <a:gd name="T28" fmla="*/ 14464 w 72"/>
                <a:gd name="T29" fmla="*/ 3585 h 62"/>
                <a:gd name="T30" fmla="*/ 16581 w 72"/>
                <a:gd name="T31" fmla="*/ 8603 h 62"/>
                <a:gd name="T32" fmla="*/ 25047 w 72"/>
                <a:gd name="T33" fmla="*/ 8603 h 62"/>
                <a:gd name="T34" fmla="*/ 18344 w 72"/>
                <a:gd name="T35" fmla="*/ 13263 h 62"/>
                <a:gd name="T36" fmla="*/ 20461 w 72"/>
                <a:gd name="T37" fmla="*/ 21867 h 62"/>
                <a:gd name="T38" fmla="*/ 9172 w 72"/>
                <a:gd name="T39" fmla="*/ 9679 h 62"/>
                <a:gd name="T40" fmla="*/ 9172 w 72"/>
                <a:gd name="T41" fmla="*/ 9320 h 62"/>
                <a:gd name="T42" fmla="*/ 2469 w 72"/>
                <a:gd name="T43" fmla="*/ 8603 h 62"/>
                <a:gd name="T44" fmla="*/ 4233 w 72"/>
                <a:gd name="T45" fmla="*/ 9679 h 62"/>
                <a:gd name="T46" fmla="*/ 9172 w 72"/>
                <a:gd name="T47" fmla="*/ 9679 h 62"/>
                <a:gd name="T48" fmla="*/ 13053 w 72"/>
                <a:gd name="T49" fmla="*/ 0 h 62"/>
                <a:gd name="T50" fmla="*/ 13758 w 72"/>
                <a:gd name="T51" fmla="*/ 2151 h 62"/>
                <a:gd name="T52" fmla="*/ 10936 w 72"/>
                <a:gd name="T53" fmla="*/ 9679 h 62"/>
                <a:gd name="T54" fmla="*/ 9172 w 72"/>
                <a:gd name="T55" fmla="*/ 9320 h 62"/>
                <a:gd name="T56" fmla="*/ 13053 w 72"/>
                <a:gd name="T57" fmla="*/ 0 h 62"/>
                <a:gd name="T58" fmla="*/ 14464 w 72"/>
                <a:gd name="T59" fmla="*/ 3585 h 62"/>
                <a:gd name="T60" fmla="*/ 13758 w 72"/>
                <a:gd name="T61" fmla="*/ 2151 h 62"/>
                <a:gd name="T62" fmla="*/ 13758 w 72"/>
                <a:gd name="T63" fmla="*/ 2151 h 62"/>
                <a:gd name="T64" fmla="*/ 14464 w 72"/>
                <a:gd name="T65" fmla="*/ 3585 h 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2" h="62">
                  <a:moveTo>
                    <a:pt x="58" y="61"/>
                  </a:moveTo>
                  <a:lnTo>
                    <a:pt x="37" y="43"/>
                  </a:lnTo>
                  <a:lnTo>
                    <a:pt x="18" y="61"/>
                  </a:lnTo>
                  <a:lnTo>
                    <a:pt x="15" y="61"/>
                  </a:lnTo>
                  <a:lnTo>
                    <a:pt x="23" y="40"/>
                  </a:lnTo>
                  <a:lnTo>
                    <a:pt x="0" y="27"/>
                  </a:lnTo>
                  <a:lnTo>
                    <a:pt x="12" y="27"/>
                  </a:lnTo>
                  <a:lnTo>
                    <a:pt x="26" y="35"/>
                  </a:lnTo>
                  <a:lnTo>
                    <a:pt x="21" y="53"/>
                  </a:lnTo>
                  <a:lnTo>
                    <a:pt x="39" y="37"/>
                  </a:lnTo>
                  <a:lnTo>
                    <a:pt x="55" y="53"/>
                  </a:lnTo>
                  <a:lnTo>
                    <a:pt x="50" y="37"/>
                  </a:lnTo>
                  <a:lnTo>
                    <a:pt x="66" y="27"/>
                  </a:lnTo>
                  <a:lnTo>
                    <a:pt x="47" y="27"/>
                  </a:lnTo>
                  <a:lnTo>
                    <a:pt x="41" y="10"/>
                  </a:lnTo>
                  <a:lnTo>
                    <a:pt x="47" y="24"/>
                  </a:lnTo>
                  <a:lnTo>
                    <a:pt x="71" y="24"/>
                  </a:lnTo>
                  <a:lnTo>
                    <a:pt x="52" y="37"/>
                  </a:lnTo>
                  <a:lnTo>
                    <a:pt x="58" y="61"/>
                  </a:lnTo>
                  <a:close/>
                  <a:moveTo>
                    <a:pt x="26" y="27"/>
                  </a:moveTo>
                  <a:lnTo>
                    <a:pt x="26" y="26"/>
                  </a:lnTo>
                  <a:lnTo>
                    <a:pt x="7" y="24"/>
                  </a:lnTo>
                  <a:lnTo>
                    <a:pt x="12" y="27"/>
                  </a:lnTo>
                  <a:lnTo>
                    <a:pt x="26" y="27"/>
                  </a:lnTo>
                  <a:close/>
                  <a:moveTo>
                    <a:pt x="37" y="0"/>
                  </a:moveTo>
                  <a:lnTo>
                    <a:pt x="39" y="6"/>
                  </a:lnTo>
                  <a:lnTo>
                    <a:pt x="31" y="27"/>
                  </a:lnTo>
                  <a:lnTo>
                    <a:pt x="26" y="26"/>
                  </a:lnTo>
                  <a:lnTo>
                    <a:pt x="37" y="0"/>
                  </a:lnTo>
                  <a:close/>
                  <a:moveTo>
                    <a:pt x="41" y="10"/>
                  </a:moveTo>
                  <a:lnTo>
                    <a:pt x="39" y="6"/>
                  </a:lnTo>
                  <a:lnTo>
                    <a:pt x="41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Freeform 492">
              <a:extLst>
                <a:ext uri="{FF2B5EF4-FFF2-40B4-BE49-F238E27FC236}">
                  <a16:creationId xmlns:a16="http://schemas.microsoft.com/office/drawing/2014/main" id="{A168E7EF-B1C1-498C-A54C-BBEB02DD5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2274" y="6546846"/>
              <a:ext cx="33337" cy="31750"/>
            </a:xfrm>
            <a:custGeom>
              <a:avLst/>
              <a:gdLst>
                <a:gd name="T0" fmla="*/ 30040 w 91"/>
                <a:gd name="T1" fmla="*/ 10463 h 88"/>
                <a:gd name="T2" fmla="*/ 32971 w 91"/>
                <a:gd name="T3" fmla="*/ 13349 h 88"/>
                <a:gd name="T4" fmla="*/ 15386 w 91"/>
                <a:gd name="T5" fmla="*/ 31389 h 88"/>
                <a:gd name="T6" fmla="*/ 11357 w 91"/>
                <a:gd name="T7" fmla="*/ 28503 h 88"/>
                <a:gd name="T8" fmla="*/ 16485 w 91"/>
                <a:gd name="T9" fmla="*/ 8659 h 88"/>
                <a:gd name="T10" fmla="*/ 16485 w 91"/>
                <a:gd name="T11" fmla="*/ 8659 h 88"/>
                <a:gd name="T12" fmla="*/ 3663 w 91"/>
                <a:gd name="T13" fmla="*/ 20926 h 88"/>
                <a:gd name="T14" fmla="*/ 0 w 91"/>
                <a:gd name="T15" fmla="*/ 18040 h 88"/>
                <a:gd name="T16" fmla="*/ 17218 w 91"/>
                <a:gd name="T17" fmla="*/ 0 h 88"/>
                <a:gd name="T18" fmla="*/ 22347 w 91"/>
                <a:gd name="T19" fmla="*/ 3969 h 88"/>
                <a:gd name="T20" fmla="*/ 17218 w 91"/>
                <a:gd name="T21" fmla="*/ 23091 h 88"/>
                <a:gd name="T22" fmla="*/ 17218 w 91"/>
                <a:gd name="T23" fmla="*/ 23091 h 88"/>
                <a:gd name="T24" fmla="*/ 30040 w 91"/>
                <a:gd name="T25" fmla="*/ 10463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1" h="88">
                  <a:moveTo>
                    <a:pt x="82" y="29"/>
                  </a:moveTo>
                  <a:lnTo>
                    <a:pt x="90" y="37"/>
                  </a:lnTo>
                  <a:lnTo>
                    <a:pt x="42" y="87"/>
                  </a:lnTo>
                  <a:lnTo>
                    <a:pt x="31" y="79"/>
                  </a:lnTo>
                  <a:lnTo>
                    <a:pt x="45" y="24"/>
                  </a:lnTo>
                  <a:lnTo>
                    <a:pt x="10" y="58"/>
                  </a:lnTo>
                  <a:lnTo>
                    <a:pt x="0" y="50"/>
                  </a:lnTo>
                  <a:lnTo>
                    <a:pt x="47" y="0"/>
                  </a:lnTo>
                  <a:lnTo>
                    <a:pt x="61" y="11"/>
                  </a:lnTo>
                  <a:lnTo>
                    <a:pt x="47" y="64"/>
                  </a:lnTo>
                  <a:lnTo>
                    <a:pt x="82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Freeform 493">
              <a:extLst>
                <a:ext uri="{FF2B5EF4-FFF2-40B4-BE49-F238E27FC236}">
                  <a16:creationId xmlns:a16="http://schemas.microsoft.com/office/drawing/2014/main" id="{954724AB-EA0C-415B-A36A-C9F25D1FD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1336" y="6308721"/>
              <a:ext cx="25400" cy="26988"/>
            </a:xfrm>
            <a:custGeom>
              <a:avLst/>
              <a:gdLst>
                <a:gd name="T0" fmla="*/ 5806 w 70"/>
                <a:gd name="T1" fmla="*/ 25509 h 73"/>
                <a:gd name="T2" fmla="*/ 0 w 70"/>
                <a:gd name="T3" fmla="*/ 24400 h 73"/>
                <a:gd name="T4" fmla="*/ 11611 w 70"/>
                <a:gd name="T5" fmla="*/ 0 h 73"/>
                <a:gd name="T6" fmla="*/ 18143 w 70"/>
                <a:gd name="T7" fmla="*/ 1109 h 73"/>
                <a:gd name="T8" fmla="*/ 25037 w 70"/>
                <a:gd name="T9" fmla="*/ 26618 h 73"/>
                <a:gd name="T10" fmla="*/ 19231 w 70"/>
                <a:gd name="T11" fmla="*/ 25509 h 73"/>
                <a:gd name="T12" fmla="*/ 18143 w 70"/>
                <a:gd name="T13" fmla="*/ 20703 h 73"/>
                <a:gd name="T14" fmla="*/ 8709 w 70"/>
                <a:gd name="T15" fmla="*/ 19594 h 73"/>
                <a:gd name="T16" fmla="*/ 5806 w 70"/>
                <a:gd name="T17" fmla="*/ 25509 h 73"/>
                <a:gd name="T18" fmla="*/ 10523 w 70"/>
                <a:gd name="T19" fmla="*/ 15527 h 73"/>
                <a:gd name="T20" fmla="*/ 17417 w 70"/>
                <a:gd name="T21" fmla="*/ 16636 h 73"/>
                <a:gd name="T22" fmla="*/ 15240 w 70"/>
                <a:gd name="T23" fmla="*/ 7024 h 73"/>
                <a:gd name="T24" fmla="*/ 15240 w 70"/>
                <a:gd name="T25" fmla="*/ 7024 h 73"/>
                <a:gd name="T26" fmla="*/ 10523 w 70"/>
                <a:gd name="T27" fmla="*/ 15527 h 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0" h="73">
                  <a:moveTo>
                    <a:pt x="16" y="69"/>
                  </a:moveTo>
                  <a:lnTo>
                    <a:pt x="0" y="66"/>
                  </a:lnTo>
                  <a:lnTo>
                    <a:pt x="32" y="0"/>
                  </a:lnTo>
                  <a:lnTo>
                    <a:pt x="50" y="3"/>
                  </a:lnTo>
                  <a:lnTo>
                    <a:pt x="69" y="72"/>
                  </a:lnTo>
                  <a:lnTo>
                    <a:pt x="53" y="69"/>
                  </a:lnTo>
                  <a:lnTo>
                    <a:pt x="50" y="56"/>
                  </a:lnTo>
                  <a:lnTo>
                    <a:pt x="24" y="53"/>
                  </a:lnTo>
                  <a:lnTo>
                    <a:pt x="16" y="69"/>
                  </a:lnTo>
                  <a:close/>
                  <a:moveTo>
                    <a:pt x="29" y="42"/>
                  </a:moveTo>
                  <a:lnTo>
                    <a:pt x="48" y="45"/>
                  </a:lnTo>
                  <a:lnTo>
                    <a:pt x="42" y="19"/>
                  </a:lnTo>
                  <a:lnTo>
                    <a:pt x="2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Freeform 494">
              <a:extLst>
                <a:ext uri="{FF2B5EF4-FFF2-40B4-BE49-F238E27FC236}">
                  <a16:creationId xmlns:a16="http://schemas.microsoft.com/office/drawing/2014/main" id="{C5E26468-FD6F-4485-A8A2-A69B239E8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4674" y="6315071"/>
              <a:ext cx="19050" cy="28575"/>
            </a:xfrm>
            <a:custGeom>
              <a:avLst/>
              <a:gdLst>
                <a:gd name="T0" fmla="*/ 6703 w 54"/>
                <a:gd name="T1" fmla="*/ 20515 h 78"/>
                <a:gd name="T2" fmla="*/ 18697 w 54"/>
                <a:gd name="T3" fmla="*/ 24179 h 78"/>
                <a:gd name="T4" fmla="*/ 16933 w 54"/>
                <a:gd name="T5" fmla="*/ 28209 h 78"/>
                <a:gd name="T6" fmla="*/ 0 w 54"/>
                <a:gd name="T7" fmla="*/ 23080 h 78"/>
                <a:gd name="T8" fmla="*/ 8467 w 54"/>
                <a:gd name="T9" fmla="*/ 0 h 78"/>
                <a:gd name="T10" fmla="*/ 13053 w 54"/>
                <a:gd name="T11" fmla="*/ 1099 h 78"/>
                <a:gd name="T12" fmla="*/ 6703 w 54"/>
                <a:gd name="T13" fmla="*/ 20515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" h="78">
                  <a:moveTo>
                    <a:pt x="19" y="56"/>
                  </a:moveTo>
                  <a:lnTo>
                    <a:pt x="53" y="66"/>
                  </a:lnTo>
                  <a:lnTo>
                    <a:pt x="48" y="77"/>
                  </a:lnTo>
                  <a:lnTo>
                    <a:pt x="0" y="63"/>
                  </a:lnTo>
                  <a:lnTo>
                    <a:pt x="24" y="0"/>
                  </a:lnTo>
                  <a:lnTo>
                    <a:pt x="37" y="3"/>
                  </a:lnTo>
                  <a:lnTo>
                    <a:pt x="19" y="5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Freeform 495">
              <a:extLst>
                <a:ext uri="{FF2B5EF4-FFF2-40B4-BE49-F238E27FC236}">
                  <a16:creationId xmlns:a16="http://schemas.microsoft.com/office/drawing/2014/main" id="{C13216AF-662A-4475-B980-23766CA07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661" y="6326184"/>
              <a:ext cx="28575" cy="30162"/>
            </a:xfrm>
            <a:custGeom>
              <a:avLst/>
              <a:gdLst>
                <a:gd name="T0" fmla="*/ 18697 w 81"/>
                <a:gd name="T1" fmla="*/ 23984 h 83"/>
                <a:gd name="T2" fmla="*/ 4939 w 81"/>
                <a:gd name="T3" fmla="*/ 25801 h 83"/>
                <a:gd name="T4" fmla="*/ 0 w 81"/>
                <a:gd name="T5" fmla="*/ 19260 h 83"/>
                <a:gd name="T6" fmla="*/ 2117 w 81"/>
                <a:gd name="T7" fmla="*/ 13446 h 83"/>
                <a:gd name="T8" fmla="*/ 11289 w 81"/>
                <a:gd name="T9" fmla="*/ 0 h 83"/>
                <a:gd name="T10" fmla="*/ 15875 w 81"/>
                <a:gd name="T11" fmla="*/ 2907 h 83"/>
                <a:gd name="T12" fmla="*/ 6703 w 81"/>
                <a:gd name="T13" fmla="*/ 16353 h 83"/>
                <a:gd name="T14" fmla="*/ 7761 w 81"/>
                <a:gd name="T15" fmla="*/ 22894 h 83"/>
                <a:gd name="T16" fmla="*/ 14111 w 81"/>
                <a:gd name="T17" fmla="*/ 22167 h 83"/>
                <a:gd name="T18" fmla="*/ 23636 w 81"/>
                <a:gd name="T19" fmla="*/ 8722 h 83"/>
                <a:gd name="T20" fmla="*/ 28222 w 81"/>
                <a:gd name="T21" fmla="*/ 11265 h 83"/>
                <a:gd name="T22" fmla="*/ 18697 w 81"/>
                <a:gd name="T23" fmla="*/ 23984 h 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1" h="83">
                  <a:moveTo>
                    <a:pt x="53" y="66"/>
                  </a:moveTo>
                  <a:cubicBezTo>
                    <a:pt x="43" y="82"/>
                    <a:pt x="30" y="82"/>
                    <a:pt x="14" y="71"/>
                  </a:cubicBezTo>
                  <a:cubicBezTo>
                    <a:pt x="8" y="69"/>
                    <a:pt x="0" y="61"/>
                    <a:pt x="0" y="53"/>
                  </a:cubicBezTo>
                  <a:cubicBezTo>
                    <a:pt x="0" y="47"/>
                    <a:pt x="0" y="42"/>
                    <a:pt x="6" y="37"/>
                  </a:cubicBezTo>
                  <a:lnTo>
                    <a:pt x="32" y="0"/>
                  </a:lnTo>
                  <a:lnTo>
                    <a:pt x="45" y="8"/>
                  </a:lnTo>
                  <a:lnTo>
                    <a:pt x="19" y="45"/>
                  </a:lnTo>
                  <a:cubicBezTo>
                    <a:pt x="14" y="53"/>
                    <a:pt x="16" y="58"/>
                    <a:pt x="22" y="63"/>
                  </a:cubicBezTo>
                  <a:cubicBezTo>
                    <a:pt x="30" y="69"/>
                    <a:pt x="38" y="66"/>
                    <a:pt x="40" y="61"/>
                  </a:cubicBezTo>
                  <a:lnTo>
                    <a:pt x="67" y="24"/>
                  </a:lnTo>
                  <a:lnTo>
                    <a:pt x="80" y="31"/>
                  </a:lnTo>
                  <a:lnTo>
                    <a:pt x="53" y="6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Freeform 496">
              <a:extLst>
                <a:ext uri="{FF2B5EF4-FFF2-40B4-BE49-F238E27FC236}">
                  <a16:creationId xmlns:a16="http://schemas.microsoft.com/office/drawing/2014/main" id="{D380B827-8EA6-47D7-AB03-769BA6008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8649" y="6342059"/>
              <a:ext cx="26987" cy="26987"/>
            </a:xfrm>
            <a:custGeom>
              <a:avLst/>
              <a:gdLst>
                <a:gd name="T0" fmla="*/ 4556 w 77"/>
                <a:gd name="T1" fmla="*/ 26627 h 75"/>
                <a:gd name="T2" fmla="*/ 0 w 77"/>
                <a:gd name="T3" fmla="*/ 23749 h 75"/>
                <a:gd name="T4" fmla="*/ 13669 w 77"/>
                <a:gd name="T5" fmla="*/ 7556 h 75"/>
                <a:gd name="T6" fmla="*/ 7360 w 77"/>
                <a:gd name="T7" fmla="*/ 3598 h 75"/>
                <a:gd name="T8" fmla="*/ 10865 w 77"/>
                <a:gd name="T9" fmla="*/ 0 h 75"/>
                <a:gd name="T10" fmla="*/ 26637 w 77"/>
                <a:gd name="T11" fmla="*/ 12234 h 75"/>
                <a:gd name="T12" fmla="*/ 23833 w 77"/>
                <a:gd name="T13" fmla="*/ 16192 h 75"/>
                <a:gd name="T14" fmla="*/ 17524 w 77"/>
                <a:gd name="T15" fmla="*/ 11155 h 75"/>
                <a:gd name="T16" fmla="*/ 4556 w 77"/>
                <a:gd name="T17" fmla="*/ 26627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" h="75">
                  <a:moveTo>
                    <a:pt x="13" y="74"/>
                  </a:moveTo>
                  <a:lnTo>
                    <a:pt x="0" y="66"/>
                  </a:lnTo>
                  <a:lnTo>
                    <a:pt x="39" y="21"/>
                  </a:lnTo>
                  <a:lnTo>
                    <a:pt x="21" y="10"/>
                  </a:lnTo>
                  <a:lnTo>
                    <a:pt x="31" y="0"/>
                  </a:lnTo>
                  <a:lnTo>
                    <a:pt x="76" y="34"/>
                  </a:lnTo>
                  <a:lnTo>
                    <a:pt x="68" y="45"/>
                  </a:lnTo>
                  <a:lnTo>
                    <a:pt x="50" y="31"/>
                  </a:lnTo>
                  <a:lnTo>
                    <a:pt x="13" y="7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Freeform 497">
              <a:extLst>
                <a:ext uri="{FF2B5EF4-FFF2-40B4-BE49-F238E27FC236}">
                  <a16:creationId xmlns:a16="http://schemas.microsoft.com/office/drawing/2014/main" id="{80309E48-246B-456A-8BF0-05E169643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1174" y="6310309"/>
              <a:ext cx="23812" cy="28575"/>
            </a:xfrm>
            <a:custGeom>
              <a:avLst/>
              <a:gdLst>
                <a:gd name="T0" fmla="*/ 6397 w 67"/>
                <a:gd name="T1" fmla="*/ 17859 h 80"/>
                <a:gd name="T2" fmla="*/ 12084 w 67"/>
                <a:gd name="T3" fmla="*/ 20717 h 80"/>
                <a:gd name="T4" fmla="*/ 17059 w 67"/>
                <a:gd name="T5" fmla="*/ 16788 h 80"/>
                <a:gd name="T6" fmla="*/ 12084 w 67"/>
                <a:gd name="T7" fmla="*/ 15002 h 80"/>
                <a:gd name="T8" fmla="*/ 9240 w 67"/>
                <a:gd name="T9" fmla="*/ 15002 h 80"/>
                <a:gd name="T10" fmla="*/ 0 w 67"/>
                <a:gd name="T11" fmla="*/ 9287 h 80"/>
                <a:gd name="T12" fmla="*/ 8530 w 67"/>
                <a:gd name="T13" fmla="*/ 714 h 80"/>
                <a:gd name="T14" fmla="*/ 19547 w 67"/>
                <a:gd name="T15" fmla="*/ 7501 h 80"/>
                <a:gd name="T16" fmla="*/ 14927 w 67"/>
                <a:gd name="T17" fmla="*/ 8573 h 80"/>
                <a:gd name="T18" fmla="*/ 9240 w 67"/>
                <a:gd name="T19" fmla="*/ 5715 h 80"/>
                <a:gd name="T20" fmla="*/ 5686 w 67"/>
                <a:gd name="T21" fmla="*/ 9287 h 80"/>
                <a:gd name="T22" fmla="*/ 8530 w 67"/>
                <a:gd name="T23" fmla="*/ 11073 h 80"/>
                <a:gd name="T24" fmla="*/ 14927 w 67"/>
                <a:gd name="T25" fmla="*/ 12144 h 80"/>
                <a:gd name="T26" fmla="*/ 22390 w 67"/>
                <a:gd name="T27" fmla="*/ 17859 h 80"/>
                <a:gd name="T28" fmla="*/ 14216 w 67"/>
                <a:gd name="T29" fmla="*/ 27146 h 80"/>
                <a:gd name="T30" fmla="*/ 1777 w 67"/>
                <a:gd name="T31" fmla="*/ 20717 h 80"/>
                <a:gd name="T32" fmla="*/ 6397 w 67"/>
                <a:gd name="T33" fmla="*/ 17859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7" h="80">
                  <a:moveTo>
                    <a:pt x="18" y="50"/>
                  </a:moveTo>
                  <a:cubicBezTo>
                    <a:pt x="18" y="53"/>
                    <a:pt x="21" y="61"/>
                    <a:pt x="34" y="58"/>
                  </a:cubicBezTo>
                  <a:cubicBezTo>
                    <a:pt x="42" y="58"/>
                    <a:pt x="50" y="55"/>
                    <a:pt x="48" y="47"/>
                  </a:cubicBezTo>
                  <a:cubicBezTo>
                    <a:pt x="48" y="42"/>
                    <a:pt x="42" y="42"/>
                    <a:pt x="34" y="42"/>
                  </a:cubicBezTo>
                  <a:lnTo>
                    <a:pt x="26" y="42"/>
                  </a:lnTo>
                  <a:cubicBezTo>
                    <a:pt x="16" y="42"/>
                    <a:pt x="3" y="39"/>
                    <a:pt x="0" y="26"/>
                  </a:cubicBezTo>
                  <a:cubicBezTo>
                    <a:pt x="0" y="18"/>
                    <a:pt x="0" y="5"/>
                    <a:pt x="24" y="2"/>
                  </a:cubicBezTo>
                  <a:cubicBezTo>
                    <a:pt x="45" y="0"/>
                    <a:pt x="53" y="13"/>
                    <a:pt x="55" y="21"/>
                  </a:cubicBezTo>
                  <a:lnTo>
                    <a:pt x="42" y="24"/>
                  </a:lnTo>
                  <a:cubicBezTo>
                    <a:pt x="42" y="21"/>
                    <a:pt x="40" y="13"/>
                    <a:pt x="26" y="16"/>
                  </a:cubicBezTo>
                  <a:cubicBezTo>
                    <a:pt x="21" y="16"/>
                    <a:pt x="13" y="18"/>
                    <a:pt x="16" y="26"/>
                  </a:cubicBezTo>
                  <a:cubicBezTo>
                    <a:pt x="16" y="31"/>
                    <a:pt x="21" y="31"/>
                    <a:pt x="24" y="31"/>
                  </a:cubicBezTo>
                  <a:lnTo>
                    <a:pt x="42" y="34"/>
                  </a:lnTo>
                  <a:cubicBezTo>
                    <a:pt x="53" y="34"/>
                    <a:pt x="61" y="37"/>
                    <a:pt x="63" y="50"/>
                  </a:cubicBezTo>
                  <a:cubicBezTo>
                    <a:pt x="66" y="71"/>
                    <a:pt x="45" y="74"/>
                    <a:pt x="40" y="76"/>
                  </a:cubicBezTo>
                  <a:cubicBezTo>
                    <a:pt x="13" y="79"/>
                    <a:pt x="8" y="66"/>
                    <a:pt x="5" y="58"/>
                  </a:cubicBezTo>
                  <a:lnTo>
                    <a:pt x="18" y="5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Freeform 498">
              <a:extLst>
                <a:ext uri="{FF2B5EF4-FFF2-40B4-BE49-F238E27FC236}">
                  <a16:creationId xmlns:a16="http://schemas.microsoft.com/office/drawing/2014/main" id="{7A68FD43-8E6F-415A-9325-4501E287E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9261" y="6324596"/>
              <a:ext cx="33338" cy="31750"/>
            </a:xfrm>
            <a:custGeom>
              <a:avLst/>
              <a:gdLst>
                <a:gd name="T0" fmla="*/ 27602 w 93"/>
                <a:gd name="T1" fmla="*/ 9968 h 86"/>
                <a:gd name="T2" fmla="*/ 22584 w 93"/>
                <a:gd name="T3" fmla="*/ 27320 h 86"/>
                <a:gd name="T4" fmla="*/ 5736 w 93"/>
                <a:gd name="T5" fmla="*/ 21413 h 86"/>
                <a:gd name="T6" fmla="*/ 10396 w 93"/>
                <a:gd name="T7" fmla="*/ 4061 h 86"/>
                <a:gd name="T8" fmla="*/ 27602 w 93"/>
                <a:gd name="T9" fmla="*/ 9968 h 86"/>
                <a:gd name="T10" fmla="*/ 22584 w 93"/>
                <a:gd name="T11" fmla="*/ 11814 h 86"/>
                <a:gd name="T12" fmla="*/ 12188 w 93"/>
                <a:gd name="T13" fmla="*/ 7015 h 86"/>
                <a:gd name="T14" fmla="*/ 10396 w 93"/>
                <a:gd name="T15" fmla="*/ 17721 h 86"/>
                <a:gd name="T16" fmla="*/ 20791 w 93"/>
                <a:gd name="T17" fmla="*/ 22520 h 86"/>
                <a:gd name="T18" fmla="*/ 22584 w 93"/>
                <a:gd name="T19" fmla="*/ 11814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3" h="86">
                  <a:moveTo>
                    <a:pt x="77" y="27"/>
                  </a:moveTo>
                  <a:cubicBezTo>
                    <a:pt x="92" y="56"/>
                    <a:pt x="71" y="69"/>
                    <a:pt x="63" y="74"/>
                  </a:cubicBezTo>
                  <a:cubicBezTo>
                    <a:pt x="55" y="79"/>
                    <a:pt x="32" y="85"/>
                    <a:pt x="16" y="58"/>
                  </a:cubicBezTo>
                  <a:cubicBezTo>
                    <a:pt x="0" y="29"/>
                    <a:pt x="21" y="13"/>
                    <a:pt x="29" y="11"/>
                  </a:cubicBezTo>
                  <a:cubicBezTo>
                    <a:pt x="37" y="5"/>
                    <a:pt x="61" y="0"/>
                    <a:pt x="77" y="27"/>
                  </a:cubicBezTo>
                  <a:close/>
                  <a:moveTo>
                    <a:pt x="63" y="32"/>
                  </a:moveTo>
                  <a:cubicBezTo>
                    <a:pt x="53" y="16"/>
                    <a:pt x="42" y="16"/>
                    <a:pt x="34" y="19"/>
                  </a:cubicBezTo>
                  <a:cubicBezTo>
                    <a:pt x="26" y="21"/>
                    <a:pt x="18" y="32"/>
                    <a:pt x="29" y="48"/>
                  </a:cubicBezTo>
                  <a:cubicBezTo>
                    <a:pt x="37" y="66"/>
                    <a:pt x="50" y="66"/>
                    <a:pt x="58" y="61"/>
                  </a:cubicBezTo>
                  <a:cubicBezTo>
                    <a:pt x="66" y="58"/>
                    <a:pt x="74" y="48"/>
                    <a:pt x="63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Freeform 499">
              <a:extLst>
                <a:ext uri="{FF2B5EF4-FFF2-40B4-BE49-F238E27FC236}">
                  <a16:creationId xmlns:a16="http://schemas.microsoft.com/office/drawing/2014/main" id="{010D6235-BA3D-4327-AD92-17C3A277A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2274" y="6343646"/>
              <a:ext cx="33337" cy="31750"/>
            </a:xfrm>
            <a:custGeom>
              <a:avLst/>
              <a:gdLst>
                <a:gd name="T0" fmla="*/ 0 w 93"/>
                <a:gd name="T1" fmla="*/ 13660 h 86"/>
                <a:gd name="T2" fmla="*/ 8245 w 93"/>
                <a:gd name="T3" fmla="*/ 4799 h 86"/>
                <a:gd name="T4" fmla="*/ 18999 w 93"/>
                <a:gd name="T5" fmla="*/ 4061 h 86"/>
                <a:gd name="T6" fmla="*/ 20791 w 93"/>
                <a:gd name="T7" fmla="*/ 10706 h 86"/>
                <a:gd name="T8" fmla="*/ 27243 w 93"/>
                <a:gd name="T9" fmla="*/ 12552 h 86"/>
                <a:gd name="T10" fmla="*/ 32262 w 93"/>
                <a:gd name="T11" fmla="*/ 15506 h 86"/>
                <a:gd name="T12" fmla="*/ 32979 w 93"/>
                <a:gd name="T13" fmla="*/ 15506 h 86"/>
                <a:gd name="T14" fmla="*/ 29394 w 93"/>
                <a:gd name="T15" fmla="*/ 19567 h 86"/>
                <a:gd name="T16" fmla="*/ 25451 w 93"/>
                <a:gd name="T17" fmla="*/ 16613 h 86"/>
                <a:gd name="T18" fmla="*/ 18999 w 93"/>
                <a:gd name="T19" fmla="*/ 16613 h 86"/>
                <a:gd name="T20" fmla="*/ 15055 w 93"/>
                <a:gd name="T21" fmla="*/ 20674 h 86"/>
                <a:gd name="T22" fmla="*/ 22583 w 93"/>
                <a:gd name="T23" fmla="*/ 27320 h 86"/>
                <a:gd name="T24" fmla="*/ 18999 w 93"/>
                <a:gd name="T25" fmla="*/ 31381 h 86"/>
                <a:gd name="T26" fmla="*/ 0 w 93"/>
                <a:gd name="T27" fmla="*/ 13660 h 86"/>
                <a:gd name="T28" fmla="*/ 16131 w 93"/>
                <a:gd name="T29" fmla="*/ 13660 h 86"/>
                <a:gd name="T30" fmla="*/ 16131 w 93"/>
                <a:gd name="T31" fmla="*/ 8860 h 86"/>
                <a:gd name="T32" fmla="*/ 11112 w 93"/>
                <a:gd name="T33" fmla="*/ 8860 h 86"/>
                <a:gd name="T34" fmla="*/ 6452 w 93"/>
                <a:gd name="T35" fmla="*/ 13660 h 86"/>
                <a:gd name="T36" fmla="*/ 11112 w 93"/>
                <a:gd name="T37" fmla="*/ 18459 h 86"/>
                <a:gd name="T38" fmla="*/ 16131 w 93"/>
                <a:gd name="T39" fmla="*/ 13660 h 8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3" h="86">
                  <a:moveTo>
                    <a:pt x="0" y="37"/>
                  </a:moveTo>
                  <a:lnTo>
                    <a:pt x="23" y="13"/>
                  </a:lnTo>
                  <a:cubicBezTo>
                    <a:pt x="37" y="0"/>
                    <a:pt x="50" y="8"/>
                    <a:pt x="53" y="11"/>
                  </a:cubicBezTo>
                  <a:cubicBezTo>
                    <a:pt x="58" y="16"/>
                    <a:pt x="61" y="24"/>
                    <a:pt x="58" y="29"/>
                  </a:cubicBezTo>
                  <a:cubicBezTo>
                    <a:pt x="63" y="26"/>
                    <a:pt x="68" y="26"/>
                    <a:pt x="76" y="34"/>
                  </a:cubicBezTo>
                  <a:cubicBezTo>
                    <a:pt x="84" y="42"/>
                    <a:pt x="87" y="42"/>
                    <a:pt x="90" y="42"/>
                  </a:cubicBezTo>
                  <a:lnTo>
                    <a:pt x="92" y="42"/>
                  </a:lnTo>
                  <a:lnTo>
                    <a:pt x="82" y="53"/>
                  </a:lnTo>
                  <a:cubicBezTo>
                    <a:pt x="79" y="50"/>
                    <a:pt x="76" y="50"/>
                    <a:pt x="71" y="45"/>
                  </a:cubicBezTo>
                  <a:cubicBezTo>
                    <a:pt x="63" y="40"/>
                    <a:pt x="61" y="37"/>
                    <a:pt x="53" y="45"/>
                  </a:cubicBezTo>
                  <a:lnTo>
                    <a:pt x="42" y="56"/>
                  </a:lnTo>
                  <a:lnTo>
                    <a:pt x="63" y="74"/>
                  </a:lnTo>
                  <a:lnTo>
                    <a:pt x="53" y="85"/>
                  </a:lnTo>
                  <a:lnTo>
                    <a:pt x="0" y="37"/>
                  </a:lnTo>
                  <a:close/>
                  <a:moveTo>
                    <a:pt x="45" y="37"/>
                  </a:moveTo>
                  <a:cubicBezTo>
                    <a:pt x="50" y="32"/>
                    <a:pt x="50" y="26"/>
                    <a:pt x="45" y="24"/>
                  </a:cubicBezTo>
                  <a:cubicBezTo>
                    <a:pt x="42" y="21"/>
                    <a:pt x="37" y="19"/>
                    <a:pt x="31" y="24"/>
                  </a:cubicBezTo>
                  <a:lnTo>
                    <a:pt x="18" y="37"/>
                  </a:lnTo>
                  <a:lnTo>
                    <a:pt x="31" y="50"/>
                  </a:lnTo>
                  <a:lnTo>
                    <a:pt x="45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Freeform 500">
              <a:extLst>
                <a:ext uri="{FF2B5EF4-FFF2-40B4-BE49-F238E27FC236}">
                  <a16:creationId xmlns:a16="http://schemas.microsoft.com/office/drawing/2014/main" id="{D625C88A-7513-4ECE-B5D5-DC67FBB76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6899" y="6570659"/>
              <a:ext cx="31750" cy="30162"/>
            </a:xfrm>
            <a:custGeom>
              <a:avLst/>
              <a:gdLst>
                <a:gd name="T0" fmla="*/ 13660 w 86"/>
                <a:gd name="T1" fmla="*/ 1774 h 85"/>
                <a:gd name="T2" fmla="*/ 18828 w 86"/>
                <a:gd name="T3" fmla="*/ 0 h 85"/>
                <a:gd name="T4" fmla="*/ 31381 w 86"/>
                <a:gd name="T5" fmla="*/ 20581 h 85"/>
                <a:gd name="T6" fmla="*/ 26581 w 86"/>
                <a:gd name="T7" fmla="*/ 22355 h 85"/>
                <a:gd name="T8" fmla="*/ 7753 w 86"/>
                <a:gd name="T9" fmla="*/ 13129 h 85"/>
                <a:gd name="T10" fmla="*/ 7753 w 86"/>
                <a:gd name="T11" fmla="*/ 13129 h 85"/>
                <a:gd name="T12" fmla="*/ 16613 w 86"/>
                <a:gd name="T13" fmla="*/ 26968 h 85"/>
                <a:gd name="T14" fmla="*/ 12922 w 86"/>
                <a:gd name="T15" fmla="*/ 29807 h 85"/>
                <a:gd name="T16" fmla="*/ 0 w 86"/>
                <a:gd name="T17" fmla="*/ 9226 h 85"/>
                <a:gd name="T18" fmla="*/ 4799 w 86"/>
                <a:gd name="T19" fmla="*/ 6387 h 85"/>
                <a:gd name="T20" fmla="*/ 22520 w 86"/>
                <a:gd name="T21" fmla="*/ 15968 h 85"/>
                <a:gd name="T22" fmla="*/ 22520 w 86"/>
                <a:gd name="T23" fmla="*/ 15968 h 85"/>
                <a:gd name="T24" fmla="*/ 13660 w 86"/>
                <a:gd name="T25" fmla="*/ 1774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6" h="85">
                  <a:moveTo>
                    <a:pt x="37" y="5"/>
                  </a:moveTo>
                  <a:lnTo>
                    <a:pt x="51" y="0"/>
                  </a:lnTo>
                  <a:lnTo>
                    <a:pt x="85" y="58"/>
                  </a:lnTo>
                  <a:lnTo>
                    <a:pt x="72" y="63"/>
                  </a:lnTo>
                  <a:lnTo>
                    <a:pt x="21" y="37"/>
                  </a:lnTo>
                  <a:lnTo>
                    <a:pt x="45" y="76"/>
                  </a:lnTo>
                  <a:lnTo>
                    <a:pt x="35" y="84"/>
                  </a:lnTo>
                  <a:lnTo>
                    <a:pt x="0" y="26"/>
                  </a:lnTo>
                  <a:lnTo>
                    <a:pt x="13" y="18"/>
                  </a:lnTo>
                  <a:lnTo>
                    <a:pt x="61" y="45"/>
                  </a:lnTo>
                  <a:lnTo>
                    <a:pt x="37" y="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Freeform 501">
              <a:extLst>
                <a:ext uri="{FF2B5EF4-FFF2-40B4-BE49-F238E27FC236}">
                  <a16:creationId xmlns:a16="http://schemas.microsoft.com/office/drawing/2014/main" id="{89F10179-BD8E-41B9-B7C9-06F625296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9124" y="6553196"/>
              <a:ext cx="31750" cy="30163"/>
            </a:xfrm>
            <a:custGeom>
              <a:avLst/>
              <a:gdLst>
                <a:gd name="T0" fmla="*/ 0 w 88"/>
                <a:gd name="T1" fmla="*/ 11001 h 85"/>
                <a:gd name="T2" fmla="*/ 8659 w 88"/>
                <a:gd name="T3" fmla="*/ 4613 h 85"/>
                <a:gd name="T4" fmla="*/ 24895 w 88"/>
                <a:gd name="T5" fmla="*/ 7452 h 85"/>
                <a:gd name="T6" fmla="*/ 24895 w 88"/>
                <a:gd name="T7" fmla="*/ 23421 h 85"/>
                <a:gd name="T8" fmla="*/ 16236 w 88"/>
                <a:gd name="T9" fmla="*/ 29808 h 85"/>
                <a:gd name="T10" fmla="*/ 0 w 88"/>
                <a:gd name="T11" fmla="*/ 11001 h 85"/>
                <a:gd name="T12" fmla="*/ 16957 w 88"/>
                <a:gd name="T13" fmla="*/ 23421 h 85"/>
                <a:gd name="T14" fmla="*/ 20926 w 88"/>
                <a:gd name="T15" fmla="*/ 20582 h 85"/>
                <a:gd name="T16" fmla="*/ 19844 w 88"/>
                <a:gd name="T17" fmla="*/ 11001 h 85"/>
                <a:gd name="T18" fmla="*/ 10463 w 88"/>
                <a:gd name="T19" fmla="*/ 8162 h 85"/>
                <a:gd name="T20" fmla="*/ 6494 w 88"/>
                <a:gd name="T21" fmla="*/ 11001 h 85"/>
                <a:gd name="T22" fmla="*/ 16957 w 88"/>
                <a:gd name="T23" fmla="*/ 23421 h 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8" h="85">
                  <a:moveTo>
                    <a:pt x="0" y="31"/>
                  </a:moveTo>
                  <a:lnTo>
                    <a:pt x="24" y="13"/>
                  </a:lnTo>
                  <a:cubicBezTo>
                    <a:pt x="42" y="0"/>
                    <a:pt x="58" y="10"/>
                    <a:pt x="69" y="21"/>
                  </a:cubicBezTo>
                  <a:cubicBezTo>
                    <a:pt x="79" y="31"/>
                    <a:pt x="87" y="53"/>
                    <a:pt x="69" y="66"/>
                  </a:cubicBezTo>
                  <a:lnTo>
                    <a:pt x="45" y="84"/>
                  </a:lnTo>
                  <a:lnTo>
                    <a:pt x="0" y="31"/>
                  </a:lnTo>
                  <a:close/>
                  <a:moveTo>
                    <a:pt x="47" y="66"/>
                  </a:moveTo>
                  <a:lnTo>
                    <a:pt x="58" y="58"/>
                  </a:lnTo>
                  <a:cubicBezTo>
                    <a:pt x="69" y="50"/>
                    <a:pt x="63" y="39"/>
                    <a:pt x="55" y="31"/>
                  </a:cubicBezTo>
                  <a:cubicBezTo>
                    <a:pt x="42" y="15"/>
                    <a:pt x="34" y="21"/>
                    <a:pt x="29" y="23"/>
                  </a:cubicBezTo>
                  <a:lnTo>
                    <a:pt x="18" y="31"/>
                  </a:lnTo>
                  <a:lnTo>
                    <a:pt x="47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Freeform 502">
              <a:extLst>
                <a:ext uri="{FF2B5EF4-FFF2-40B4-BE49-F238E27FC236}">
                  <a16:creationId xmlns:a16="http://schemas.microsoft.com/office/drawing/2014/main" id="{9F17A1ED-335D-4513-BB52-26B56EB21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9761" y="6545259"/>
              <a:ext cx="23813" cy="20637"/>
            </a:xfrm>
            <a:custGeom>
              <a:avLst/>
              <a:gdLst>
                <a:gd name="T0" fmla="*/ 23447 w 65"/>
                <a:gd name="T1" fmla="*/ 16583 h 56"/>
                <a:gd name="T2" fmla="*/ 20516 w 65"/>
                <a:gd name="T3" fmla="*/ 20268 h 56"/>
                <a:gd name="T4" fmla="*/ 0 w 65"/>
                <a:gd name="T5" fmla="*/ 3685 h 56"/>
                <a:gd name="T6" fmla="*/ 4030 w 65"/>
                <a:gd name="T7" fmla="*/ 0 h 56"/>
                <a:gd name="T8" fmla="*/ 23447 w 65"/>
                <a:gd name="T9" fmla="*/ 16583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56">
                  <a:moveTo>
                    <a:pt x="64" y="45"/>
                  </a:moveTo>
                  <a:lnTo>
                    <a:pt x="56" y="55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64" y="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Freeform 503">
              <a:extLst>
                <a:ext uri="{FF2B5EF4-FFF2-40B4-BE49-F238E27FC236}">
                  <a16:creationId xmlns:a16="http://schemas.microsoft.com/office/drawing/2014/main" id="{8D96737E-D303-4D62-AC43-479B37A43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936" y="6364284"/>
              <a:ext cx="33338" cy="30162"/>
            </a:xfrm>
            <a:custGeom>
              <a:avLst/>
              <a:gdLst>
                <a:gd name="T0" fmla="*/ 29308 w 91"/>
                <a:gd name="T1" fmla="*/ 17080 h 83"/>
                <a:gd name="T2" fmla="*/ 20516 w 91"/>
                <a:gd name="T3" fmla="*/ 6541 h 83"/>
                <a:gd name="T4" fmla="*/ 16486 w 91"/>
                <a:gd name="T5" fmla="*/ 9448 h 83"/>
                <a:gd name="T6" fmla="*/ 24546 w 91"/>
                <a:gd name="T7" fmla="*/ 19260 h 83"/>
                <a:gd name="T8" fmla="*/ 20516 w 91"/>
                <a:gd name="T9" fmla="*/ 22167 h 83"/>
                <a:gd name="T10" fmla="*/ 12822 w 91"/>
                <a:gd name="T11" fmla="*/ 12356 h 83"/>
                <a:gd name="T12" fmla="*/ 6961 w 91"/>
                <a:gd name="T13" fmla="*/ 16353 h 83"/>
                <a:gd name="T14" fmla="*/ 16486 w 91"/>
                <a:gd name="T15" fmla="*/ 26891 h 83"/>
                <a:gd name="T16" fmla="*/ 12822 w 91"/>
                <a:gd name="T17" fmla="*/ 29799 h 83"/>
                <a:gd name="T18" fmla="*/ 0 w 91"/>
                <a:gd name="T19" fmla="*/ 14173 h 83"/>
                <a:gd name="T20" fmla="*/ 21615 w 91"/>
                <a:gd name="T21" fmla="*/ 0 h 83"/>
                <a:gd name="T22" fmla="*/ 32972 w 91"/>
                <a:gd name="T23" fmla="*/ 14173 h 83"/>
                <a:gd name="T24" fmla="*/ 29308 w 91"/>
                <a:gd name="T25" fmla="*/ 17080 h 8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1" h="83">
                  <a:moveTo>
                    <a:pt x="80" y="47"/>
                  </a:moveTo>
                  <a:lnTo>
                    <a:pt x="56" y="18"/>
                  </a:lnTo>
                  <a:lnTo>
                    <a:pt x="45" y="26"/>
                  </a:lnTo>
                  <a:lnTo>
                    <a:pt x="67" y="53"/>
                  </a:lnTo>
                  <a:lnTo>
                    <a:pt x="56" y="61"/>
                  </a:lnTo>
                  <a:lnTo>
                    <a:pt x="35" y="34"/>
                  </a:lnTo>
                  <a:lnTo>
                    <a:pt x="19" y="45"/>
                  </a:lnTo>
                  <a:lnTo>
                    <a:pt x="45" y="74"/>
                  </a:lnTo>
                  <a:lnTo>
                    <a:pt x="35" y="82"/>
                  </a:lnTo>
                  <a:lnTo>
                    <a:pt x="0" y="39"/>
                  </a:lnTo>
                  <a:lnTo>
                    <a:pt x="59" y="0"/>
                  </a:lnTo>
                  <a:lnTo>
                    <a:pt x="90" y="39"/>
                  </a:lnTo>
                  <a:lnTo>
                    <a:pt x="80" y="4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Freeform 504">
              <a:extLst>
                <a:ext uri="{FF2B5EF4-FFF2-40B4-BE49-F238E27FC236}">
                  <a16:creationId xmlns:a16="http://schemas.microsoft.com/office/drawing/2014/main" id="{B838C392-41B5-4FA3-BEAF-FB8940796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4499" y="6564309"/>
              <a:ext cx="34925" cy="31750"/>
            </a:xfrm>
            <a:custGeom>
              <a:avLst/>
              <a:gdLst>
                <a:gd name="T0" fmla="*/ 27940 w 95"/>
                <a:gd name="T1" fmla="*/ 22225 h 90"/>
                <a:gd name="T2" fmla="*/ 9558 w 95"/>
                <a:gd name="T3" fmla="*/ 26106 h 90"/>
                <a:gd name="T4" fmla="*/ 6617 w 95"/>
                <a:gd name="T5" fmla="*/ 9172 h 90"/>
                <a:gd name="T6" fmla="*/ 24999 w 95"/>
                <a:gd name="T7" fmla="*/ 5644 h 90"/>
                <a:gd name="T8" fmla="*/ 27940 w 95"/>
                <a:gd name="T9" fmla="*/ 22225 h 90"/>
                <a:gd name="T10" fmla="*/ 22058 w 95"/>
                <a:gd name="T11" fmla="*/ 19403 h 90"/>
                <a:gd name="T12" fmla="*/ 21323 w 95"/>
                <a:gd name="T13" fmla="*/ 9172 h 90"/>
                <a:gd name="T14" fmla="*/ 10661 w 95"/>
                <a:gd name="T15" fmla="*/ 11994 h 90"/>
                <a:gd name="T16" fmla="*/ 11397 w 95"/>
                <a:gd name="T17" fmla="*/ 22225 h 90"/>
                <a:gd name="T18" fmla="*/ 22058 w 95"/>
                <a:gd name="T19" fmla="*/ 19403 h 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5" h="90">
                  <a:moveTo>
                    <a:pt x="76" y="63"/>
                  </a:moveTo>
                  <a:cubicBezTo>
                    <a:pt x="57" y="89"/>
                    <a:pt x="34" y="79"/>
                    <a:pt x="26" y="74"/>
                  </a:cubicBezTo>
                  <a:cubicBezTo>
                    <a:pt x="18" y="69"/>
                    <a:pt x="0" y="53"/>
                    <a:pt x="18" y="26"/>
                  </a:cubicBezTo>
                  <a:cubicBezTo>
                    <a:pt x="37" y="0"/>
                    <a:pt x="60" y="10"/>
                    <a:pt x="68" y="16"/>
                  </a:cubicBezTo>
                  <a:cubicBezTo>
                    <a:pt x="76" y="21"/>
                    <a:pt x="94" y="36"/>
                    <a:pt x="76" y="63"/>
                  </a:cubicBezTo>
                  <a:close/>
                  <a:moveTo>
                    <a:pt x="60" y="55"/>
                  </a:moveTo>
                  <a:cubicBezTo>
                    <a:pt x="71" y="39"/>
                    <a:pt x="66" y="29"/>
                    <a:pt x="58" y="26"/>
                  </a:cubicBezTo>
                  <a:cubicBezTo>
                    <a:pt x="50" y="21"/>
                    <a:pt x="39" y="18"/>
                    <a:pt x="29" y="34"/>
                  </a:cubicBezTo>
                  <a:cubicBezTo>
                    <a:pt x="18" y="50"/>
                    <a:pt x="26" y="61"/>
                    <a:pt x="31" y="63"/>
                  </a:cubicBezTo>
                  <a:cubicBezTo>
                    <a:pt x="37" y="69"/>
                    <a:pt x="50" y="71"/>
                    <a:pt x="60" y="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Freeform 505">
              <a:extLst>
                <a:ext uri="{FF2B5EF4-FFF2-40B4-BE49-F238E27FC236}">
                  <a16:creationId xmlns:a16="http://schemas.microsoft.com/office/drawing/2014/main" id="{B447BE77-0854-4178-A95D-545EFD48D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9424" y="6577009"/>
              <a:ext cx="23812" cy="28575"/>
            </a:xfrm>
            <a:custGeom>
              <a:avLst/>
              <a:gdLst>
                <a:gd name="T0" fmla="*/ 17859 w 64"/>
                <a:gd name="T1" fmla="*/ 5862 h 78"/>
                <a:gd name="T2" fmla="*/ 23440 w 64"/>
                <a:gd name="T3" fmla="*/ 7693 h 78"/>
                <a:gd name="T4" fmla="*/ 4837 w 64"/>
                <a:gd name="T5" fmla="*/ 28209 h 78"/>
                <a:gd name="T6" fmla="*/ 0 w 64"/>
                <a:gd name="T7" fmla="*/ 26011 h 78"/>
                <a:gd name="T8" fmla="*/ 1860 w 64"/>
                <a:gd name="T9" fmla="*/ 0 h 78"/>
                <a:gd name="T10" fmla="*/ 6697 w 64"/>
                <a:gd name="T11" fmla="*/ 1832 h 78"/>
                <a:gd name="T12" fmla="*/ 4837 w 64"/>
                <a:gd name="T13" fmla="*/ 21248 h 78"/>
                <a:gd name="T14" fmla="*/ 4837 w 64"/>
                <a:gd name="T15" fmla="*/ 21248 h 78"/>
                <a:gd name="T16" fmla="*/ 17859 w 64"/>
                <a:gd name="T17" fmla="*/ 5862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" h="78">
                  <a:moveTo>
                    <a:pt x="48" y="16"/>
                  </a:moveTo>
                  <a:lnTo>
                    <a:pt x="63" y="21"/>
                  </a:lnTo>
                  <a:lnTo>
                    <a:pt x="13" y="77"/>
                  </a:lnTo>
                  <a:lnTo>
                    <a:pt x="0" y="71"/>
                  </a:lnTo>
                  <a:lnTo>
                    <a:pt x="5" y="0"/>
                  </a:lnTo>
                  <a:lnTo>
                    <a:pt x="18" y="5"/>
                  </a:lnTo>
                  <a:lnTo>
                    <a:pt x="13" y="58"/>
                  </a:lnTo>
                  <a:lnTo>
                    <a:pt x="48" y="1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Freeform 506">
              <a:extLst>
                <a:ext uri="{FF2B5EF4-FFF2-40B4-BE49-F238E27FC236}">
                  <a16:creationId xmlns:a16="http://schemas.microsoft.com/office/drawing/2014/main" id="{C89150EE-5F7D-4BD2-B295-3F889620C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061" y="6586534"/>
              <a:ext cx="11113" cy="25400"/>
            </a:xfrm>
            <a:custGeom>
              <a:avLst/>
              <a:gdLst>
                <a:gd name="T0" fmla="*/ 4378 w 33"/>
                <a:gd name="T1" fmla="*/ 25032 h 69"/>
                <a:gd name="T2" fmla="*/ 0 w 33"/>
                <a:gd name="T3" fmla="*/ 24296 h 69"/>
                <a:gd name="T4" fmla="*/ 6398 w 33"/>
                <a:gd name="T5" fmla="*/ 0 h 69"/>
                <a:gd name="T6" fmla="*/ 10776 w 33"/>
                <a:gd name="T7" fmla="*/ 736 h 69"/>
                <a:gd name="T8" fmla="*/ 4378 w 33"/>
                <a:gd name="T9" fmla="*/ 25032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69">
                  <a:moveTo>
                    <a:pt x="13" y="68"/>
                  </a:moveTo>
                  <a:lnTo>
                    <a:pt x="0" y="66"/>
                  </a:lnTo>
                  <a:lnTo>
                    <a:pt x="19" y="0"/>
                  </a:lnTo>
                  <a:lnTo>
                    <a:pt x="32" y="2"/>
                  </a:lnTo>
                  <a:lnTo>
                    <a:pt x="13" y="6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Freeform 507">
              <a:extLst>
                <a:ext uri="{FF2B5EF4-FFF2-40B4-BE49-F238E27FC236}">
                  <a16:creationId xmlns:a16="http://schemas.microsoft.com/office/drawing/2014/main" id="{0780D52E-C5A1-4E87-87C9-F5998E207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8161" y="6588121"/>
              <a:ext cx="26988" cy="26988"/>
            </a:xfrm>
            <a:custGeom>
              <a:avLst/>
              <a:gdLst>
                <a:gd name="T0" fmla="*/ 26638 w 77"/>
                <a:gd name="T1" fmla="*/ 24829 h 75"/>
                <a:gd name="T2" fmla="*/ 21380 w 77"/>
                <a:gd name="T3" fmla="*/ 24829 h 75"/>
                <a:gd name="T4" fmla="*/ 20329 w 77"/>
                <a:gd name="T5" fmla="*/ 4678 h 75"/>
                <a:gd name="T6" fmla="*/ 20329 w 77"/>
                <a:gd name="T7" fmla="*/ 4678 h 75"/>
                <a:gd name="T8" fmla="*/ 16473 w 77"/>
                <a:gd name="T9" fmla="*/ 25549 h 75"/>
                <a:gd name="T10" fmla="*/ 11917 w 77"/>
                <a:gd name="T11" fmla="*/ 25549 h 75"/>
                <a:gd name="T12" fmla="*/ 5608 w 77"/>
                <a:gd name="T13" fmla="*/ 5757 h 75"/>
                <a:gd name="T14" fmla="*/ 5608 w 77"/>
                <a:gd name="T15" fmla="*/ 5757 h 75"/>
                <a:gd name="T16" fmla="*/ 7360 w 77"/>
                <a:gd name="T17" fmla="*/ 25549 h 75"/>
                <a:gd name="T18" fmla="*/ 1752 w 77"/>
                <a:gd name="T19" fmla="*/ 26628 h 75"/>
                <a:gd name="T20" fmla="*/ 0 w 77"/>
                <a:gd name="T21" fmla="*/ 1799 h 75"/>
                <a:gd name="T22" fmla="*/ 8412 w 77"/>
                <a:gd name="T23" fmla="*/ 1799 h 75"/>
                <a:gd name="T24" fmla="*/ 13669 w 77"/>
                <a:gd name="T25" fmla="*/ 20151 h 75"/>
                <a:gd name="T26" fmla="*/ 13669 w 77"/>
                <a:gd name="T27" fmla="*/ 20151 h 75"/>
                <a:gd name="T28" fmla="*/ 17525 w 77"/>
                <a:gd name="T29" fmla="*/ 1080 h 75"/>
                <a:gd name="T30" fmla="*/ 24885 w 77"/>
                <a:gd name="T31" fmla="*/ 0 h 75"/>
                <a:gd name="T32" fmla="*/ 26638 w 77"/>
                <a:gd name="T33" fmla="*/ 24829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75">
                  <a:moveTo>
                    <a:pt x="76" y="69"/>
                  </a:moveTo>
                  <a:lnTo>
                    <a:pt x="61" y="69"/>
                  </a:lnTo>
                  <a:lnTo>
                    <a:pt x="58" y="13"/>
                  </a:lnTo>
                  <a:lnTo>
                    <a:pt x="47" y="71"/>
                  </a:lnTo>
                  <a:lnTo>
                    <a:pt x="34" y="71"/>
                  </a:lnTo>
                  <a:lnTo>
                    <a:pt x="16" y="16"/>
                  </a:lnTo>
                  <a:lnTo>
                    <a:pt x="21" y="71"/>
                  </a:lnTo>
                  <a:lnTo>
                    <a:pt x="5" y="74"/>
                  </a:lnTo>
                  <a:lnTo>
                    <a:pt x="0" y="5"/>
                  </a:lnTo>
                  <a:lnTo>
                    <a:pt x="24" y="5"/>
                  </a:lnTo>
                  <a:lnTo>
                    <a:pt x="39" y="56"/>
                  </a:lnTo>
                  <a:lnTo>
                    <a:pt x="50" y="3"/>
                  </a:lnTo>
                  <a:lnTo>
                    <a:pt x="71" y="0"/>
                  </a:lnTo>
                  <a:lnTo>
                    <a:pt x="76" y="6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Freeform 508">
              <a:extLst>
                <a:ext uri="{FF2B5EF4-FFF2-40B4-BE49-F238E27FC236}">
                  <a16:creationId xmlns:a16="http://schemas.microsoft.com/office/drawing/2014/main" id="{4B55588F-6090-4018-B80B-6A970A6DC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499" y="6583359"/>
              <a:ext cx="26987" cy="26987"/>
            </a:xfrm>
            <a:custGeom>
              <a:avLst/>
              <a:gdLst>
                <a:gd name="T0" fmla="*/ 24799 w 74"/>
                <a:gd name="T1" fmla="*/ 14033 h 75"/>
                <a:gd name="T2" fmla="*/ 16776 w 74"/>
                <a:gd name="T3" fmla="*/ 25548 h 75"/>
                <a:gd name="T4" fmla="*/ 8388 w 74"/>
                <a:gd name="T5" fmla="*/ 24828 h 75"/>
                <a:gd name="T6" fmla="*/ 4376 w 74"/>
                <a:gd name="T7" fmla="*/ 19071 h 75"/>
                <a:gd name="T8" fmla="*/ 0 w 74"/>
                <a:gd name="T9" fmla="*/ 3598 h 75"/>
                <a:gd name="T10" fmla="*/ 5470 w 74"/>
                <a:gd name="T11" fmla="*/ 2879 h 75"/>
                <a:gd name="T12" fmla="*/ 9117 w 74"/>
                <a:gd name="T13" fmla="*/ 17991 h 75"/>
                <a:gd name="T14" fmla="*/ 14952 w 74"/>
                <a:gd name="T15" fmla="*/ 21949 h 75"/>
                <a:gd name="T16" fmla="*/ 18964 w 74"/>
                <a:gd name="T17" fmla="*/ 16192 h 75"/>
                <a:gd name="T18" fmla="*/ 14952 w 74"/>
                <a:gd name="T19" fmla="*/ 720 h 75"/>
                <a:gd name="T20" fmla="*/ 20787 w 74"/>
                <a:gd name="T21" fmla="*/ 0 h 75"/>
                <a:gd name="T22" fmla="*/ 24799 w 74"/>
                <a:gd name="T23" fmla="*/ 14033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4" h="75">
                  <a:moveTo>
                    <a:pt x="68" y="39"/>
                  </a:moveTo>
                  <a:cubicBezTo>
                    <a:pt x="73" y="58"/>
                    <a:pt x="62" y="66"/>
                    <a:pt x="46" y="71"/>
                  </a:cubicBezTo>
                  <a:cubicBezTo>
                    <a:pt x="41" y="74"/>
                    <a:pt x="30" y="74"/>
                    <a:pt x="23" y="69"/>
                  </a:cubicBezTo>
                  <a:cubicBezTo>
                    <a:pt x="17" y="66"/>
                    <a:pt x="15" y="61"/>
                    <a:pt x="12" y="53"/>
                  </a:cubicBezTo>
                  <a:lnTo>
                    <a:pt x="0" y="10"/>
                  </a:lnTo>
                  <a:lnTo>
                    <a:pt x="15" y="8"/>
                  </a:lnTo>
                  <a:lnTo>
                    <a:pt x="25" y="50"/>
                  </a:lnTo>
                  <a:cubicBezTo>
                    <a:pt x="28" y="58"/>
                    <a:pt x="33" y="61"/>
                    <a:pt x="41" y="61"/>
                  </a:cubicBezTo>
                  <a:cubicBezTo>
                    <a:pt x="52" y="58"/>
                    <a:pt x="54" y="53"/>
                    <a:pt x="52" y="45"/>
                  </a:cubicBezTo>
                  <a:lnTo>
                    <a:pt x="41" y="2"/>
                  </a:lnTo>
                  <a:lnTo>
                    <a:pt x="57" y="0"/>
                  </a:lnTo>
                  <a:lnTo>
                    <a:pt x="68" y="3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Freeform 509">
              <a:extLst>
                <a:ext uri="{FF2B5EF4-FFF2-40B4-BE49-F238E27FC236}">
                  <a16:creationId xmlns:a16="http://schemas.microsoft.com/office/drawing/2014/main" id="{66EDD03E-4896-45C7-B718-7CB4CC58CF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0049" y="6369046"/>
              <a:ext cx="23812" cy="26988"/>
            </a:xfrm>
            <a:custGeom>
              <a:avLst/>
              <a:gdLst>
                <a:gd name="T0" fmla="*/ 23457 w 67"/>
                <a:gd name="T1" fmla="*/ 23133 h 77"/>
                <a:gd name="T2" fmla="*/ 20613 w 67"/>
                <a:gd name="T3" fmla="*/ 26638 h 77"/>
                <a:gd name="T4" fmla="*/ 0 w 67"/>
                <a:gd name="T5" fmla="*/ 13669 h 77"/>
                <a:gd name="T6" fmla="*/ 6397 w 67"/>
                <a:gd name="T7" fmla="*/ 4556 h 77"/>
                <a:gd name="T8" fmla="*/ 17770 w 67"/>
                <a:gd name="T9" fmla="*/ 2453 h 77"/>
                <a:gd name="T10" fmla="*/ 19547 w 67"/>
                <a:gd name="T11" fmla="*/ 12968 h 77"/>
                <a:gd name="T12" fmla="*/ 15993 w 67"/>
                <a:gd name="T13" fmla="*/ 17525 h 77"/>
                <a:gd name="T14" fmla="*/ 23457 w 67"/>
                <a:gd name="T15" fmla="*/ 23133 h 77"/>
                <a:gd name="T16" fmla="*/ 14927 w 67"/>
                <a:gd name="T17" fmla="*/ 11917 h 77"/>
                <a:gd name="T18" fmla="*/ 13861 w 67"/>
                <a:gd name="T19" fmla="*/ 6309 h 77"/>
                <a:gd name="T20" fmla="*/ 8530 w 67"/>
                <a:gd name="T21" fmla="*/ 8061 h 77"/>
                <a:gd name="T22" fmla="*/ 5686 w 67"/>
                <a:gd name="T23" fmla="*/ 11917 h 77"/>
                <a:gd name="T24" fmla="*/ 12084 w 67"/>
                <a:gd name="T25" fmla="*/ 15772 h 77"/>
                <a:gd name="T26" fmla="*/ 14927 w 67"/>
                <a:gd name="T27" fmla="*/ 11917 h 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7" h="77">
                  <a:moveTo>
                    <a:pt x="66" y="66"/>
                  </a:moveTo>
                  <a:lnTo>
                    <a:pt x="58" y="76"/>
                  </a:lnTo>
                  <a:lnTo>
                    <a:pt x="0" y="39"/>
                  </a:lnTo>
                  <a:lnTo>
                    <a:pt x="18" y="13"/>
                  </a:lnTo>
                  <a:cubicBezTo>
                    <a:pt x="26" y="2"/>
                    <a:pt x="39" y="0"/>
                    <a:pt x="50" y="7"/>
                  </a:cubicBezTo>
                  <a:cubicBezTo>
                    <a:pt x="55" y="10"/>
                    <a:pt x="66" y="23"/>
                    <a:pt x="55" y="37"/>
                  </a:cubicBezTo>
                  <a:lnTo>
                    <a:pt x="45" y="50"/>
                  </a:lnTo>
                  <a:lnTo>
                    <a:pt x="66" y="66"/>
                  </a:lnTo>
                  <a:close/>
                  <a:moveTo>
                    <a:pt x="42" y="34"/>
                  </a:moveTo>
                  <a:cubicBezTo>
                    <a:pt x="47" y="26"/>
                    <a:pt x="42" y="21"/>
                    <a:pt x="39" y="18"/>
                  </a:cubicBezTo>
                  <a:cubicBezTo>
                    <a:pt x="34" y="15"/>
                    <a:pt x="29" y="15"/>
                    <a:pt x="24" y="23"/>
                  </a:cubicBezTo>
                  <a:lnTo>
                    <a:pt x="16" y="34"/>
                  </a:lnTo>
                  <a:lnTo>
                    <a:pt x="34" y="45"/>
                  </a:lnTo>
                  <a:lnTo>
                    <a:pt x="42" y="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Freeform 510">
              <a:extLst>
                <a:ext uri="{FF2B5EF4-FFF2-40B4-BE49-F238E27FC236}">
                  <a16:creationId xmlns:a16="http://schemas.microsoft.com/office/drawing/2014/main" id="{6411D99D-8A01-450F-86B1-26F4B72242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8799" y="6554784"/>
              <a:ext cx="9525" cy="6350"/>
            </a:xfrm>
            <a:custGeom>
              <a:avLst/>
              <a:gdLst>
                <a:gd name="T0" fmla="*/ 2286 w 25"/>
                <a:gd name="T1" fmla="*/ 6016 h 19"/>
                <a:gd name="T2" fmla="*/ 0 w 25"/>
                <a:gd name="T3" fmla="*/ 6016 h 19"/>
                <a:gd name="T4" fmla="*/ 7239 w 25"/>
                <a:gd name="T5" fmla="*/ 1671 h 19"/>
                <a:gd name="T6" fmla="*/ 2286 w 25"/>
                <a:gd name="T7" fmla="*/ 6016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19">
                  <a:moveTo>
                    <a:pt x="6" y="18"/>
                  </a:moveTo>
                  <a:lnTo>
                    <a:pt x="0" y="18"/>
                  </a:lnTo>
                  <a:cubicBezTo>
                    <a:pt x="3" y="13"/>
                    <a:pt x="11" y="0"/>
                    <a:pt x="19" y="5"/>
                  </a:cubicBezTo>
                  <a:cubicBezTo>
                    <a:pt x="24" y="16"/>
                    <a:pt x="11" y="13"/>
                    <a:pt x="6" y="1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Freeform 511">
              <a:extLst>
                <a:ext uri="{FF2B5EF4-FFF2-40B4-BE49-F238E27FC236}">
                  <a16:creationId xmlns:a16="http://schemas.microsoft.com/office/drawing/2014/main" id="{E23613F3-8C02-4F0A-A219-DEFB90732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24" y="6481759"/>
              <a:ext cx="7937" cy="4762"/>
            </a:xfrm>
            <a:custGeom>
              <a:avLst/>
              <a:gdLst>
                <a:gd name="T0" fmla="*/ 7540 w 20"/>
                <a:gd name="T1" fmla="*/ 4365 h 12"/>
                <a:gd name="T2" fmla="*/ 0 w 20"/>
                <a:gd name="T3" fmla="*/ 4365 h 12"/>
                <a:gd name="T4" fmla="*/ 7540 w 20"/>
                <a:gd name="T5" fmla="*/ 2381 h 12"/>
                <a:gd name="T6" fmla="*/ 7540 w 20"/>
                <a:gd name="T7" fmla="*/ 4365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2">
                  <a:moveTo>
                    <a:pt x="19" y="11"/>
                  </a:moveTo>
                  <a:lnTo>
                    <a:pt x="0" y="11"/>
                  </a:lnTo>
                  <a:cubicBezTo>
                    <a:pt x="0" y="0"/>
                    <a:pt x="16" y="0"/>
                    <a:pt x="19" y="6"/>
                  </a:cubicBezTo>
                  <a:lnTo>
                    <a:pt x="19" y="1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Freeform 512">
              <a:extLst>
                <a:ext uri="{FF2B5EF4-FFF2-40B4-BE49-F238E27FC236}">
                  <a16:creationId xmlns:a16="http://schemas.microsoft.com/office/drawing/2014/main" id="{D2E41095-092F-4717-AB2A-474406935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274" y="6435721"/>
              <a:ext cx="15875" cy="6350"/>
            </a:xfrm>
            <a:custGeom>
              <a:avLst/>
              <a:gdLst>
                <a:gd name="T0" fmla="*/ 0 w 46"/>
                <a:gd name="T1" fmla="*/ 5976 h 17"/>
                <a:gd name="T2" fmla="*/ 3451 w 46"/>
                <a:gd name="T3" fmla="*/ 2241 h 17"/>
                <a:gd name="T4" fmla="*/ 11734 w 46"/>
                <a:gd name="T5" fmla="*/ 1121 h 17"/>
                <a:gd name="T6" fmla="*/ 15530 w 46"/>
                <a:gd name="T7" fmla="*/ 0 h 17"/>
                <a:gd name="T8" fmla="*/ 13804 w 46"/>
                <a:gd name="T9" fmla="*/ 4109 h 17"/>
                <a:gd name="T10" fmla="*/ 8973 w 46"/>
                <a:gd name="T11" fmla="*/ 5976 h 17"/>
                <a:gd name="T12" fmla="*/ 10008 w 46"/>
                <a:gd name="T13" fmla="*/ 4109 h 17"/>
                <a:gd name="T14" fmla="*/ 4486 w 46"/>
                <a:gd name="T15" fmla="*/ 4109 h 17"/>
                <a:gd name="T16" fmla="*/ 1726 w 46"/>
                <a:gd name="T17" fmla="*/ 5976 h 17"/>
                <a:gd name="T18" fmla="*/ 0 w 46"/>
                <a:gd name="T19" fmla="*/ 597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" h="17">
                  <a:moveTo>
                    <a:pt x="0" y="16"/>
                  </a:moveTo>
                  <a:lnTo>
                    <a:pt x="10" y="6"/>
                  </a:lnTo>
                  <a:lnTo>
                    <a:pt x="34" y="3"/>
                  </a:lnTo>
                  <a:lnTo>
                    <a:pt x="45" y="0"/>
                  </a:lnTo>
                  <a:lnTo>
                    <a:pt x="40" y="11"/>
                  </a:lnTo>
                  <a:lnTo>
                    <a:pt x="26" y="16"/>
                  </a:lnTo>
                  <a:lnTo>
                    <a:pt x="29" y="11"/>
                  </a:lnTo>
                  <a:lnTo>
                    <a:pt x="13" y="11"/>
                  </a:lnTo>
                  <a:lnTo>
                    <a:pt x="5" y="16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Freeform 513">
              <a:extLst>
                <a:ext uri="{FF2B5EF4-FFF2-40B4-BE49-F238E27FC236}">
                  <a16:creationId xmlns:a16="http://schemas.microsoft.com/office/drawing/2014/main" id="{CA56A8AB-5787-4A4B-8437-B01DCD112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5149" y="6435721"/>
              <a:ext cx="11112" cy="6350"/>
            </a:xfrm>
            <a:custGeom>
              <a:avLst/>
              <a:gdLst>
                <a:gd name="T0" fmla="*/ 4514 w 32"/>
                <a:gd name="T1" fmla="*/ 1121 h 17"/>
                <a:gd name="T2" fmla="*/ 7292 w 32"/>
                <a:gd name="T3" fmla="*/ 0 h 17"/>
                <a:gd name="T4" fmla="*/ 10765 w 32"/>
                <a:gd name="T5" fmla="*/ 2241 h 17"/>
                <a:gd name="T6" fmla="*/ 8681 w 32"/>
                <a:gd name="T7" fmla="*/ 4109 h 17"/>
                <a:gd name="T8" fmla="*/ 5556 w 32"/>
                <a:gd name="T9" fmla="*/ 4856 h 17"/>
                <a:gd name="T10" fmla="*/ 4514 w 32"/>
                <a:gd name="T11" fmla="*/ 5976 h 17"/>
                <a:gd name="T12" fmla="*/ 2778 w 32"/>
                <a:gd name="T13" fmla="*/ 4856 h 17"/>
                <a:gd name="T14" fmla="*/ 0 w 32"/>
                <a:gd name="T15" fmla="*/ 5976 h 17"/>
                <a:gd name="T16" fmla="*/ 0 w 32"/>
                <a:gd name="T17" fmla="*/ 4109 h 17"/>
                <a:gd name="T18" fmla="*/ 1736 w 32"/>
                <a:gd name="T19" fmla="*/ 4109 h 17"/>
                <a:gd name="T20" fmla="*/ 695 w 32"/>
                <a:gd name="T21" fmla="*/ 2241 h 17"/>
                <a:gd name="T22" fmla="*/ 1736 w 32"/>
                <a:gd name="T23" fmla="*/ 1121 h 17"/>
                <a:gd name="T24" fmla="*/ 4514 w 32"/>
                <a:gd name="T25" fmla="*/ 1121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17">
                  <a:moveTo>
                    <a:pt x="13" y="3"/>
                  </a:moveTo>
                  <a:lnTo>
                    <a:pt x="21" y="0"/>
                  </a:lnTo>
                  <a:lnTo>
                    <a:pt x="31" y="6"/>
                  </a:lnTo>
                  <a:lnTo>
                    <a:pt x="25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8" y="13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2" y="6"/>
                  </a:lnTo>
                  <a:lnTo>
                    <a:pt x="5" y="3"/>
                  </a:lnTo>
                  <a:lnTo>
                    <a:pt x="13" y="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Freeform 514">
              <a:extLst>
                <a:ext uri="{FF2B5EF4-FFF2-40B4-BE49-F238E27FC236}">
                  <a16:creationId xmlns:a16="http://schemas.microsoft.com/office/drawing/2014/main" id="{DBD768B4-8AFC-4CF6-87EA-8B98ADCC0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849" y="6438896"/>
              <a:ext cx="6350" cy="3175"/>
            </a:xfrm>
            <a:custGeom>
              <a:avLst/>
              <a:gdLst>
                <a:gd name="T0" fmla="*/ 0 w 17"/>
                <a:gd name="T1" fmla="*/ 1058 h 9"/>
                <a:gd name="T2" fmla="*/ 1868 w 17"/>
                <a:gd name="T3" fmla="*/ 0 h 9"/>
                <a:gd name="T4" fmla="*/ 5976 w 17"/>
                <a:gd name="T5" fmla="*/ 0 h 9"/>
                <a:gd name="T6" fmla="*/ 4856 w 17"/>
                <a:gd name="T7" fmla="*/ 1764 h 9"/>
                <a:gd name="T8" fmla="*/ 0 w 17"/>
                <a:gd name="T9" fmla="*/ 2822 h 9"/>
                <a:gd name="T10" fmla="*/ 0 w 17"/>
                <a:gd name="T11" fmla="*/ 105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9">
                  <a:moveTo>
                    <a:pt x="0" y="3"/>
                  </a:moveTo>
                  <a:lnTo>
                    <a:pt x="5" y="0"/>
                  </a:lnTo>
                  <a:lnTo>
                    <a:pt x="16" y="0"/>
                  </a:lnTo>
                  <a:lnTo>
                    <a:pt x="13" y="5"/>
                  </a:lnTo>
                  <a:lnTo>
                    <a:pt x="0" y="8"/>
                  </a:lnTo>
                  <a:lnTo>
                    <a:pt x="0" y="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Freeform 515">
              <a:extLst>
                <a:ext uri="{FF2B5EF4-FFF2-40B4-BE49-F238E27FC236}">
                  <a16:creationId xmlns:a16="http://schemas.microsoft.com/office/drawing/2014/main" id="{20C3FE89-C866-4C44-B108-99BF8BCC13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449" y="6442071"/>
              <a:ext cx="4762" cy="3175"/>
            </a:xfrm>
            <a:custGeom>
              <a:avLst/>
              <a:gdLst>
                <a:gd name="T0" fmla="*/ 952 w 15"/>
                <a:gd name="T1" fmla="*/ 0 h 7"/>
                <a:gd name="T2" fmla="*/ 4445 w 15"/>
                <a:gd name="T3" fmla="*/ 0 h 7"/>
                <a:gd name="T4" fmla="*/ 3492 w 15"/>
                <a:gd name="T5" fmla="*/ 2721 h 7"/>
                <a:gd name="T6" fmla="*/ 0 w 15"/>
                <a:gd name="T7" fmla="*/ 2721 h 7"/>
                <a:gd name="T8" fmla="*/ 952 w 15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7">
                  <a:moveTo>
                    <a:pt x="3" y="0"/>
                  </a:moveTo>
                  <a:lnTo>
                    <a:pt x="14" y="0"/>
                  </a:lnTo>
                  <a:lnTo>
                    <a:pt x="11" y="6"/>
                  </a:lnTo>
                  <a:lnTo>
                    <a:pt x="0" y="6"/>
                  </a:lnTo>
                  <a:lnTo>
                    <a:pt x="3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Freeform 516">
              <a:extLst>
                <a:ext uri="{FF2B5EF4-FFF2-40B4-BE49-F238E27FC236}">
                  <a16:creationId xmlns:a16="http://schemas.microsoft.com/office/drawing/2014/main" id="{687EA900-E701-44EC-80AB-B4651F95F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849" y="6440484"/>
              <a:ext cx="4762" cy="1587"/>
            </a:xfrm>
            <a:custGeom>
              <a:avLst/>
              <a:gdLst>
                <a:gd name="T0" fmla="*/ 0 w 12"/>
                <a:gd name="T1" fmla="*/ 1323 h 6"/>
                <a:gd name="T2" fmla="*/ 3175 w 12"/>
                <a:gd name="T3" fmla="*/ 0 h 6"/>
                <a:gd name="T4" fmla="*/ 4365 w 12"/>
                <a:gd name="T5" fmla="*/ 794 h 6"/>
                <a:gd name="T6" fmla="*/ 2381 w 12"/>
                <a:gd name="T7" fmla="*/ 1323 h 6"/>
                <a:gd name="T8" fmla="*/ 0 w 12"/>
                <a:gd name="T9" fmla="*/ 1323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6">
                  <a:moveTo>
                    <a:pt x="0" y="5"/>
                  </a:moveTo>
                  <a:lnTo>
                    <a:pt x="8" y="0"/>
                  </a:lnTo>
                  <a:lnTo>
                    <a:pt x="11" y="3"/>
                  </a:lnTo>
                  <a:lnTo>
                    <a:pt x="6" y="5"/>
                  </a:lnTo>
                  <a:lnTo>
                    <a:pt x="0" y="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Freeform 517">
              <a:extLst>
                <a:ext uri="{FF2B5EF4-FFF2-40B4-BE49-F238E27FC236}">
                  <a16:creationId xmlns:a16="http://schemas.microsoft.com/office/drawing/2014/main" id="{E28FE89A-0DBD-4EE2-8AA1-EC642AE0D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6261" y="6443659"/>
              <a:ext cx="3175" cy="4762"/>
            </a:xfrm>
            <a:custGeom>
              <a:avLst/>
              <a:gdLst>
                <a:gd name="T0" fmla="*/ 0 w 9"/>
                <a:gd name="T1" fmla="*/ 1984 h 12"/>
                <a:gd name="T2" fmla="*/ 706 w 9"/>
                <a:gd name="T3" fmla="*/ 4365 h 12"/>
                <a:gd name="T4" fmla="*/ 2822 w 9"/>
                <a:gd name="T5" fmla="*/ 4365 h 12"/>
                <a:gd name="T6" fmla="*/ 1764 w 9"/>
                <a:gd name="T7" fmla="*/ 0 h 12"/>
                <a:gd name="T8" fmla="*/ 0 w 9"/>
                <a:gd name="T9" fmla="*/ 198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2">
                  <a:moveTo>
                    <a:pt x="0" y="5"/>
                  </a:moveTo>
                  <a:lnTo>
                    <a:pt x="2" y="11"/>
                  </a:lnTo>
                  <a:lnTo>
                    <a:pt x="8" y="11"/>
                  </a:lnTo>
                  <a:lnTo>
                    <a:pt x="5" y="0"/>
                  </a:lnTo>
                  <a:lnTo>
                    <a:pt x="0" y="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Freeform 518">
              <a:extLst>
                <a:ext uri="{FF2B5EF4-FFF2-40B4-BE49-F238E27FC236}">
                  <a16:creationId xmlns:a16="http://schemas.microsoft.com/office/drawing/2014/main" id="{EAFC3389-7012-4211-9754-A62B04CFB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1024" y="6443659"/>
              <a:ext cx="3175" cy="4762"/>
            </a:xfrm>
            <a:custGeom>
              <a:avLst/>
              <a:gdLst>
                <a:gd name="T0" fmla="*/ 1764 w 9"/>
                <a:gd name="T1" fmla="*/ 4365 h 12"/>
                <a:gd name="T2" fmla="*/ 2822 w 9"/>
                <a:gd name="T3" fmla="*/ 1984 h 12"/>
                <a:gd name="T4" fmla="*/ 0 w 9"/>
                <a:gd name="T5" fmla="*/ 0 h 12"/>
                <a:gd name="T6" fmla="*/ 1764 w 9"/>
                <a:gd name="T7" fmla="*/ 4365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2">
                  <a:moveTo>
                    <a:pt x="5" y="11"/>
                  </a:moveTo>
                  <a:lnTo>
                    <a:pt x="8" y="5"/>
                  </a:lnTo>
                  <a:lnTo>
                    <a:pt x="0" y="0"/>
                  </a:lnTo>
                  <a:lnTo>
                    <a:pt x="5" y="1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Freeform 519">
              <a:extLst>
                <a:ext uri="{FF2B5EF4-FFF2-40B4-BE49-F238E27FC236}">
                  <a16:creationId xmlns:a16="http://schemas.microsoft.com/office/drawing/2014/main" id="{FEE2C8BF-56EC-4DAD-A61C-AB9AAEFB1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4199" y="6445246"/>
              <a:ext cx="3175" cy="6350"/>
            </a:xfrm>
            <a:custGeom>
              <a:avLst/>
              <a:gdLst>
                <a:gd name="T0" fmla="*/ 1361 w 7"/>
                <a:gd name="T1" fmla="*/ 0 h 17"/>
                <a:gd name="T2" fmla="*/ 2721 w 7"/>
                <a:gd name="T3" fmla="*/ 0 h 17"/>
                <a:gd name="T4" fmla="*/ 2721 w 7"/>
                <a:gd name="T5" fmla="*/ 5976 h 17"/>
                <a:gd name="T6" fmla="*/ 0 w 7"/>
                <a:gd name="T7" fmla="*/ 1121 h 17"/>
                <a:gd name="T8" fmla="*/ 1361 w 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7">
                  <a:moveTo>
                    <a:pt x="3" y="0"/>
                  </a:moveTo>
                  <a:lnTo>
                    <a:pt x="6" y="0"/>
                  </a:lnTo>
                  <a:lnTo>
                    <a:pt x="6" y="16"/>
                  </a:lnTo>
                  <a:lnTo>
                    <a:pt x="0" y="3"/>
                  </a:lnTo>
                  <a:lnTo>
                    <a:pt x="3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Freeform 520">
              <a:extLst>
                <a:ext uri="{FF2B5EF4-FFF2-40B4-BE49-F238E27FC236}">
                  <a16:creationId xmlns:a16="http://schemas.microsoft.com/office/drawing/2014/main" id="{CAB298CE-38D7-4000-9B54-B466AC6956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024" y="6356346"/>
              <a:ext cx="174625" cy="211138"/>
            </a:xfrm>
            <a:custGeom>
              <a:avLst/>
              <a:gdLst>
                <a:gd name="T0" fmla="*/ 74225 w 487"/>
                <a:gd name="T1" fmla="*/ 5036 h 587"/>
                <a:gd name="T2" fmla="*/ 76017 w 487"/>
                <a:gd name="T3" fmla="*/ 12589 h 587"/>
                <a:gd name="T4" fmla="*/ 81755 w 487"/>
                <a:gd name="T5" fmla="*/ 24819 h 587"/>
                <a:gd name="T6" fmla="*/ 77810 w 487"/>
                <a:gd name="T7" fmla="*/ 21941 h 587"/>
                <a:gd name="T8" fmla="*/ 79603 w 487"/>
                <a:gd name="T9" fmla="*/ 24099 h 587"/>
                <a:gd name="T10" fmla="*/ 74942 w 487"/>
                <a:gd name="T11" fmla="*/ 30574 h 587"/>
                <a:gd name="T12" fmla="*/ 79603 w 487"/>
                <a:gd name="T13" fmla="*/ 33451 h 587"/>
                <a:gd name="T14" fmla="*/ 87492 w 487"/>
                <a:gd name="T15" fmla="*/ 31653 h 587"/>
                <a:gd name="T16" fmla="*/ 89285 w 487"/>
                <a:gd name="T17" fmla="*/ 19064 h 587"/>
                <a:gd name="T18" fmla="*/ 89285 w 487"/>
                <a:gd name="T19" fmla="*/ 19064 h 587"/>
                <a:gd name="T20" fmla="*/ 88209 w 487"/>
                <a:gd name="T21" fmla="*/ 14388 h 587"/>
                <a:gd name="T22" fmla="*/ 87850 w 487"/>
                <a:gd name="T23" fmla="*/ 21941 h 587"/>
                <a:gd name="T24" fmla="*/ 114743 w 487"/>
                <a:gd name="T25" fmla="*/ 101073 h 587"/>
                <a:gd name="T26" fmla="*/ 125142 w 487"/>
                <a:gd name="T27" fmla="*/ 105749 h 587"/>
                <a:gd name="T28" fmla="*/ 130521 w 487"/>
                <a:gd name="T29" fmla="*/ 105749 h 587"/>
                <a:gd name="T30" fmla="*/ 144863 w 487"/>
                <a:gd name="T31" fmla="*/ 121216 h 587"/>
                <a:gd name="T32" fmla="*/ 153469 w 487"/>
                <a:gd name="T33" fmla="*/ 156465 h 587"/>
                <a:gd name="T34" fmla="*/ 124066 w 487"/>
                <a:gd name="T35" fmla="*/ 179126 h 587"/>
                <a:gd name="T36" fmla="*/ 96815 w 487"/>
                <a:gd name="T37" fmla="*/ 205743 h 587"/>
                <a:gd name="T38" fmla="*/ 88209 w 487"/>
                <a:gd name="T39" fmla="*/ 201067 h 587"/>
                <a:gd name="T40" fmla="*/ 95022 w 487"/>
                <a:gd name="T41" fmla="*/ 124093 h 587"/>
                <a:gd name="T42" fmla="*/ 98608 w 487"/>
                <a:gd name="T43" fmla="*/ 108626 h 587"/>
                <a:gd name="T44" fmla="*/ 87492 w 487"/>
                <a:gd name="T45" fmla="*/ 105749 h 587"/>
                <a:gd name="T46" fmla="*/ 60599 w 487"/>
                <a:gd name="T47" fmla="*/ 93519 h 587"/>
                <a:gd name="T48" fmla="*/ 49483 w 487"/>
                <a:gd name="T49" fmla="*/ 85966 h 587"/>
                <a:gd name="T50" fmla="*/ 38009 w 487"/>
                <a:gd name="T51" fmla="*/ 53594 h 587"/>
                <a:gd name="T52" fmla="*/ 0 w 487"/>
                <a:gd name="T53" fmla="*/ 47839 h 587"/>
                <a:gd name="T54" fmla="*/ 8606 w 487"/>
                <a:gd name="T55" fmla="*/ 37408 h 587"/>
                <a:gd name="T56" fmla="*/ 8606 w 487"/>
                <a:gd name="T57" fmla="*/ 33451 h 587"/>
                <a:gd name="T58" fmla="*/ 8606 w 487"/>
                <a:gd name="T59" fmla="*/ 28775 h 587"/>
                <a:gd name="T60" fmla="*/ 58089 w 487"/>
                <a:gd name="T61" fmla="*/ 15467 h 587"/>
                <a:gd name="T62" fmla="*/ 61675 w 487"/>
                <a:gd name="T63" fmla="*/ 7913 h 587"/>
                <a:gd name="T64" fmla="*/ 76735 w 487"/>
                <a:gd name="T65" fmla="*/ 1079 h 587"/>
                <a:gd name="T66" fmla="*/ 81755 w 487"/>
                <a:gd name="T67" fmla="*/ 3957 h 587"/>
                <a:gd name="T68" fmla="*/ 85340 w 487"/>
                <a:gd name="T69" fmla="*/ 3957 h 587"/>
                <a:gd name="T70" fmla="*/ 107213 w 487"/>
                <a:gd name="T71" fmla="*/ 20143 h 587"/>
                <a:gd name="T72" fmla="*/ 109365 w 487"/>
                <a:gd name="T73" fmla="*/ 28775 h 587"/>
                <a:gd name="T74" fmla="*/ 126935 w 487"/>
                <a:gd name="T75" fmla="*/ 43163 h 587"/>
                <a:gd name="T76" fmla="*/ 99683 w 487"/>
                <a:gd name="T77" fmla="*/ 80211 h 587"/>
                <a:gd name="T78" fmla="*/ 93946 w 487"/>
                <a:gd name="T79" fmla="*/ 75535 h 587"/>
                <a:gd name="T80" fmla="*/ 77810 w 487"/>
                <a:gd name="T81" fmla="*/ 91721 h 587"/>
                <a:gd name="T82" fmla="*/ 86416 w 487"/>
                <a:gd name="T83" fmla="*/ 84887 h 587"/>
                <a:gd name="T84" fmla="*/ 95739 w 487"/>
                <a:gd name="T85" fmla="*/ 98195 h 587"/>
                <a:gd name="T86" fmla="*/ 97890 w 487"/>
                <a:gd name="T87" fmla="*/ 105749 h 587"/>
                <a:gd name="T88" fmla="*/ 103628 w 487"/>
                <a:gd name="T89" fmla="*/ 105749 h 587"/>
                <a:gd name="T90" fmla="*/ 104345 w 487"/>
                <a:gd name="T91" fmla="*/ 105749 h 58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87" h="587">
                  <a:moveTo>
                    <a:pt x="212" y="35"/>
                  </a:moveTo>
                  <a:cubicBezTo>
                    <a:pt x="214" y="32"/>
                    <a:pt x="212" y="16"/>
                    <a:pt x="207" y="14"/>
                  </a:cubicBezTo>
                  <a:cubicBezTo>
                    <a:pt x="201" y="24"/>
                    <a:pt x="220" y="27"/>
                    <a:pt x="207" y="35"/>
                  </a:cubicBezTo>
                  <a:lnTo>
                    <a:pt x="212" y="35"/>
                  </a:lnTo>
                  <a:close/>
                  <a:moveTo>
                    <a:pt x="244" y="66"/>
                  </a:moveTo>
                  <a:cubicBezTo>
                    <a:pt x="241" y="68"/>
                    <a:pt x="237" y="69"/>
                    <a:pt x="228" y="69"/>
                  </a:cubicBezTo>
                  <a:cubicBezTo>
                    <a:pt x="225" y="67"/>
                    <a:pt x="222" y="64"/>
                    <a:pt x="222" y="61"/>
                  </a:cubicBezTo>
                  <a:lnTo>
                    <a:pt x="217" y="61"/>
                  </a:lnTo>
                  <a:lnTo>
                    <a:pt x="217" y="67"/>
                  </a:lnTo>
                  <a:lnTo>
                    <a:pt x="222" y="67"/>
                  </a:lnTo>
                  <a:cubicBezTo>
                    <a:pt x="220" y="69"/>
                    <a:pt x="217" y="72"/>
                    <a:pt x="214" y="72"/>
                  </a:cubicBezTo>
                  <a:cubicBezTo>
                    <a:pt x="214" y="77"/>
                    <a:pt x="214" y="83"/>
                    <a:pt x="209" y="85"/>
                  </a:cubicBezTo>
                  <a:lnTo>
                    <a:pt x="217" y="85"/>
                  </a:lnTo>
                  <a:cubicBezTo>
                    <a:pt x="220" y="88"/>
                    <a:pt x="222" y="90"/>
                    <a:pt x="222" y="93"/>
                  </a:cubicBezTo>
                  <a:cubicBezTo>
                    <a:pt x="227" y="95"/>
                    <a:pt x="235" y="92"/>
                    <a:pt x="239" y="95"/>
                  </a:cubicBezTo>
                  <a:cubicBezTo>
                    <a:pt x="238" y="92"/>
                    <a:pt x="242" y="90"/>
                    <a:pt x="244" y="88"/>
                  </a:cubicBezTo>
                  <a:cubicBezTo>
                    <a:pt x="244" y="83"/>
                    <a:pt x="243" y="74"/>
                    <a:pt x="244" y="66"/>
                  </a:cubicBezTo>
                  <a:close/>
                  <a:moveTo>
                    <a:pt x="249" y="53"/>
                  </a:moveTo>
                  <a:lnTo>
                    <a:pt x="254" y="48"/>
                  </a:lnTo>
                  <a:cubicBezTo>
                    <a:pt x="252" y="48"/>
                    <a:pt x="252" y="51"/>
                    <a:pt x="249" y="53"/>
                  </a:cubicBezTo>
                  <a:lnTo>
                    <a:pt x="241" y="45"/>
                  </a:lnTo>
                  <a:lnTo>
                    <a:pt x="246" y="40"/>
                  </a:lnTo>
                  <a:cubicBezTo>
                    <a:pt x="241" y="43"/>
                    <a:pt x="238" y="35"/>
                    <a:pt x="233" y="32"/>
                  </a:cubicBezTo>
                  <a:cubicBezTo>
                    <a:pt x="230" y="42"/>
                    <a:pt x="243" y="53"/>
                    <a:pt x="245" y="61"/>
                  </a:cubicBezTo>
                  <a:cubicBezTo>
                    <a:pt x="246" y="58"/>
                    <a:pt x="247" y="56"/>
                    <a:pt x="249" y="53"/>
                  </a:cubicBezTo>
                  <a:close/>
                  <a:moveTo>
                    <a:pt x="320" y="281"/>
                  </a:moveTo>
                  <a:cubicBezTo>
                    <a:pt x="318" y="286"/>
                    <a:pt x="323" y="286"/>
                    <a:pt x="326" y="289"/>
                  </a:cubicBezTo>
                  <a:cubicBezTo>
                    <a:pt x="335" y="278"/>
                    <a:pt x="341" y="286"/>
                    <a:pt x="349" y="294"/>
                  </a:cubicBezTo>
                  <a:cubicBezTo>
                    <a:pt x="351" y="297"/>
                    <a:pt x="356" y="300"/>
                    <a:pt x="362" y="300"/>
                  </a:cubicBezTo>
                  <a:cubicBezTo>
                    <a:pt x="362" y="297"/>
                    <a:pt x="362" y="297"/>
                    <a:pt x="364" y="294"/>
                  </a:cubicBezTo>
                  <a:lnTo>
                    <a:pt x="370" y="294"/>
                  </a:lnTo>
                  <a:cubicBezTo>
                    <a:pt x="378" y="310"/>
                    <a:pt x="401" y="321"/>
                    <a:pt x="404" y="337"/>
                  </a:cubicBezTo>
                  <a:cubicBezTo>
                    <a:pt x="420" y="345"/>
                    <a:pt x="441" y="337"/>
                    <a:pt x="454" y="353"/>
                  </a:cubicBezTo>
                  <a:cubicBezTo>
                    <a:pt x="486" y="387"/>
                    <a:pt x="415" y="400"/>
                    <a:pt x="428" y="435"/>
                  </a:cubicBezTo>
                  <a:cubicBezTo>
                    <a:pt x="423" y="459"/>
                    <a:pt x="404" y="461"/>
                    <a:pt x="383" y="464"/>
                  </a:cubicBezTo>
                  <a:cubicBezTo>
                    <a:pt x="375" y="482"/>
                    <a:pt x="362" y="488"/>
                    <a:pt x="346" y="498"/>
                  </a:cubicBezTo>
                  <a:cubicBezTo>
                    <a:pt x="323" y="498"/>
                    <a:pt x="320" y="514"/>
                    <a:pt x="302" y="519"/>
                  </a:cubicBezTo>
                  <a:cubicBezTo>
                    <a:pt x="294" y="541"/>
                    <a:pt x="275" y="549"/>
                    <a:pt x="270" y="572"/>
                  </a:cubicBezTo>
                  <a:cubicBezTo>
                    <a:pt x="273" y="580"/>
                    <a:pt x="286" y="575"/>
                    <a:pt x="283" y="586"/>
                  </a:cubicBezTo>
                  <a:cubicBezTo>
                    <a:pt x="267" y="586"/>
                    <a:pt x="246" y="578"/>
                    <a:pt x="246" y="559"/>
                  </a:cubicBezTo>
                  <a:cubicBezTo>
                    <a:pt x="252" y="512"/>
                    <a:pt x="289" y="474"/>
                    <a:pt x="291" y="427"/>
                  </a:cubicBezTo>
                  <a:cubicBezTo>
                    <a:pt x="267" y="408"/>
                    <a:pt x="262" y="376"/>
                    <a:pt x="265" y="345"/>
                  </a:cubicBezTo>
                  <a:cubicBezTo>
                    <a:pt x="281" y="337"/>
                    <a:pt x="278" y="321"/>
                    <a:pt x="283" y="310"/>
                  </a:cubicBezTo>
                  <a:lnTo>
                    <a:pt x="275" y="302"/>
                  </a:lnTo>
                  <a:cubicBezTo>
                    <a:pt x="267" y="316"/>
                    <a:pt x="260" y="297"/>
                    <a:pt x="249" y="302"/>
                  </a:cubicBezTo>
                  <a:cubicBezTo>
                    <a:pt x="249" y="300"/>
                    <a:pt x="246" y="297"/>
                    <a:pt x="244" y="294"/>
                  </a:cubicBezTo>
                  <a:cubicBezTo>
                    <a:pt x="238" y="289"/>
                    <a:pt x="230" y="284"/>
                    <a:pt x="225" y="276"/>
                  </a:cubicBezTo>
                  <a:cubicBezTo>
                    <a:pt x="207" y="271"/>
                    <a:pt x="188" y="271"/>
                    <a:pt x="169" y="260"/>
                  </a:cubicBezTo>
                  <a:cubicBezTo>
                    <a:pt x="148" y="257"/>
                    <a:pt x="162" y="236"/>
                    <a:pt x="143" y="231"/>
                  </a:cubicBezTo>
                  <a:cubicBezTo>
                    <a:pt x="140" y="233"/>
                    <a:pt x="138" y="236"/>
                    <a:pt x="138" y="239"/>
                  </a:cubicBezTo>
                  <a:cubicBezTo>
                    <a:pt x="109" y="231"/>
                    <a:pt x="119" y="199"/>
                    <a:pt x="106" y="183"/>
                  </a:cubicBezTo>
                  <a:cubicBezTo>
                    <a:pt x="109" y="170"/>
                    <a:pt x="109" y="159"/>
                    <a:pt x="106" y="149"/>
                  </a:cubicBezTo>
                  <a:cubicBezTo>
                    <a:pt x="103" y="141"/>
                    <a:pt x="101" y="135"/>
                    <a:pt x="95" y="128"/>
                  </a:cubicBezTo>
                  <a:cubicBezTo>
                    <a:pt x="66" y="96"/>
                    <a:pt x="34" y="149"/>
                    <a:pt x="0" y="133"/>
                  </a:cubicBezTo>
                  <a:cubicBezTo>
                    <a:pt x="13" y="133"/>
                    <a:pt x="24" y="125"/>
                    <a:pt x="32" y="117"/>
                  </a:cubicBezTo>
                  <a:cubicBezTo>
                    <a:pt x="29" y="112"/>
                    <a:pt x="21" y="109"/>
                    <a:pt x="24" y="104"/>
                  </a:cubicBezTo>
                  <a:lnTo>
                    <a:pt x="29" y="98"/>
                  </a:lnTo>
                  <a:lnTo>
                    <a:pt x="24" y="93"/>
                  </a:lnTo>
                  <a:lnTo>
                    <a:pt x="29" y="88"/>
                  </a:lnTo>
                  <a:cubicBezTo>
                    <a:pt x="26" y="85"/>
                    <a:pt x="24" y="83"/>
                    <a:pt x="24" y="80"/>
                  </a:cubicBezTo>
                  <a:cubicBezTo>
                    <a:pt x="40" y="67"/>
                    <a:pt x="64" y="48"/>
                    <a:pt x="93" y="51"/>
                  </a:cubicBezTo>
                  <a:cubicBezTo>
                    <a:pt x="114" y="43"/>
                    <a:pt x="143" y="67"/>
                    <a:pt x="162" y="43"/>
                  </a:cubicBezTo>
                  <a:cubicBezTo>
                    <a:pt x="151" y="43"/>
                    <a:pt x="143" y="30"/>
                    <a:pt x="154" y="22"/>
                  </a:cubicBezTo>
                  <a:cubicBezTo>
                    <a:pt x="159" y="22"/>
                    <a:pt x="167" y="11"/>
                    <a:pt x="172" y="22"/>
                  </a:cubicBezTo>
                  <a:cubicBezTo>
                    <a:pt x="177" y="19"/>
                    <a:pt x="177" y="14"/>
                    <a:pt x="177" y="8"/>
                  </a:cubicBezTo>
                  <a:cubicBezTo>
                    <a:pt x="193" y="0"/>
                    <a:pt x="209" y="24"/>
                    <a:pt x="214" y="3"/>
                  </a:cubicBezTo>
                  <a:lnTo>
                    <a:pt x="222" y="3"/>
                  </a:lnTo>
                  <a:cubicBezTo>
                    <a:pt x="222" y="8"/>
                    <a:pt x="225" y="8"/>
                    <a:pt x="228" y="11"/>
                  </a:cubicBezTo>
                  <a:lnTo>
                    <a:pt x="233" y="6"/>
                  </a:lnTo>
                  <a:lnTo>
                    <a:pt x="238" y="11"/>
                  </a:lnTo>
                  <a:cubicBezTo>
                    <a:pt x="252" y="0"/>
                    <a:pt x="260" y="24"/>
                    <a:pt x="275" y="16"/>
                  </a:cubicBezTo>
                  <a:cubicBezTo>
                    <a:pt x="289" y="24"/>
                    <a:pt x="294" y="40"/>
                    <a:pt x="299" y="56"/>
                  </a:cubicBezTo>
                  <a:cubicBezTo>
                    <a:pt x="294" y="56"/>
                    <a:pt x="289" y="56"/>
                    <a:pt x="286" y="61"/>
                  </a:cubicBezTo>
                  <a:lnTo>
                    <a:pt x="305" y="80"/>
                  </a:lnTo>
                  <a:cubicBezTo>
                    <a:pt x="310" y="77"/>
                    <a:pt x="310" y="72"/>
                    <a:pt x="310" y="67"/>
                  </a:cubicBezTo>
                  <a:cubicBezTo>
                    <a:pt x="331" y="77"/>
                    <a:pt x="343" y="98"/>
                    <a:pt x="354" y="120"/>
                  </a:cubicBezTo>
                  <a:cubicBezTo>
                    <a:pt x="331" y="122"/>
                    <a:pt x="310" y="133"/>
                    <a:pt x="297" y="154"/>
                  </a:cubicBezTo>
                  <a:cubicBezTo>
                    <a:pt x="310" y="188"/>
                    <a:pt x="249" y="188"/>
                    <a:pt x="278" y="223"/>
                  </a:cubicBezTo>
                  <a:lnTo>
                    <a:pt x="270" y="231"/>
                  </a:lnTo>
                  <a:cubicBezTo>
                    <a:pt x="270" y="223"/>
                    <a:pt x="267" y="215"/>
                    <a:pt x="262" y="210"/>
                  </a:cubicBezTo>
                  <a:cubicBezTo>
                    <a:pt x="238" y="223"/>
                    <a:pt x="196" y="196"/>
                    <a:pt x="204" y="239"/>
                  </a:cubicBezTo>
                  <a:cubicBezTo>
                    <a:pt x="209" y="244"/>
                    <a:pt x="209" y="252"/>
                    <a:pt x="217" y="255"/>
                  </a:cubicBezTo>
                  <a:cubicBezTo>
                    <a:pt x="228" y="260"/>
                    <a:pt x="233" y="247"/>
                    <a:pt x="241" y="241"/>
                  </a:cubicBezTo>
                  <a:lnTo>
                    <a:pt x="241" y="236"/>
                  </a:lnTo>
                  <a:lnTo>
                    <a:pt x="260" y="236"/>
                  </a:lnTo>
                  <a:cubicBezTo>
                    <a:pt x="270" y="252"/>
                    <a:pt x="238" y="271"/>
                    <a:pt x="267" y="273"/>
                  </a:cubicBezTo>
                  <a:cubicBezTo>
                    <a:pt x="267" y="278"/>
                    <a:pt x="270" y="284"/>
                    <a:pt x="262" y="286"/>
                  </a:cubicBezTo>
                  <a:cubicBezTo>
                    <a:pt x="265" y="292"/>
                    <a:pt x="267" y="294"/>
                    <a:pt x="273" y="294"/>
                  </a:cubicBezTo>
                  <a:lnTo>
                    <a:pt x="283" y="294"/>
                  </a:lnTo>
                  <a:lnTo>
                    <a:pt x="289" y="294"/>
                  </a:lnTo>
                  <a:cubicBezTo>
                    <a:pt x="289" y="294"/>
                    <a:pt x="290" y="294"/>
                    <a:pt x="291" y="294"/>
                  </a:cubicBezTo>
                  <a:cubicBezTo>
                    <a:pt x="302" y="289"/>
                    <a:pt x="307" y="284"/>
                    <a:pt x="320" y="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Freeform 521">
              <a:extLst>
                <a:ext uri="{FF2B5EF4-FFF2-40B4-BE49-F238E27FC236}">
                  <a16:creationId xmlns:a16="http://schemas.microsoft.com/office/drawing/2014/main" id="{E3AD1E3B-691D-436B-B2A6-C0C7716A5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9449" y="6430959"/>
              <a:ext cx="14287" cy="15875"/>
            </a:xfrm>
            <a:custGeom>
              <a:avLst/>
              <a:gdLst>
                <a:gd name="T0" fmla="*/ 0 w 38"/>
                <a:gd name="T1" fmla="*/ 0 h 46"/>
                <a:gd name="T2" fmla="*/ 5640 w 38"/>
                <a:gd name="T3" fmla="*/ 0 h 46"/>
                <a:gd name="T4" fmla="*/ 11655 w 38"/>
                <a:gd name="T5" fmla="*/ 690 h 46"/>
                <a:gd name="T6" fmla="*/ 13911 w 38"/>
                <a:gd name="T7" fmla="*/ 4486 h 46"/>
                <a:gd name="T8" fmla="*/ 11655 w 38"/>
                <a:gd name="T9" fmla="*/ 7938 h 46"/>
                <a:gd name="T10" fmla="*/ 5640 w 38"/>
                <a:gd name="T11" fmla="*/ 10008 h 46"/>
                <a:gd name="T12" fmla="*/ 4888 w 38"/>
                <a:gd name="T13" fmla="*/ 10008 h 46"/>
                <a:gd name="T14" fmla="*/ 4888 w 38"/>
                <a:gd name="T15" fmla="*/ 15530 h 46"/>
                <a:gd name="T16" fmla="*/ 0 w 38"/>
                <a:gd name="T17" fmla="*/ 15530 h 46"/>
                <a:gd name="T18" fmla="*/ 0 w 38"/>
                <a:gd name="T19" fmla="*/ 0 h 46"/>
                <a:gd name="T20" fmla="*/ 4888 w 38"/>
                <a:gd name="T21" fmla="*/ 6212 h 46"/>
                <a:gd name="T22" fmla="*/ 5640 w 38"/>
                <a:gd name="T23" fmla="*/ 6212 h 46"/>
                <a:gd name="T24" fmla="*/ 8647 w 38"/>
                <a:gd name="T25" fmla="*/ 4486 h 46"/>
                <a:gd name="T26" fmla="*/ 5640 w 38"/>
                <a:gd name="T27" fmla="*/ 2761 h 46"/>
                <a:gd name="T28" fmla="*/ 4888 w 38"/>
                <a:gd name="T29" fmla="*/ 2761 h 46"/>
                <a:gd name="T30" fmla="*/ 4888 w 38"/>
                <a:gd name="T31" fmla="*/ 6212 h 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46">
                  <a:moveTo>
                    <a:pt x="0" y="0"/>
                  </a:moveTo>
                  <a:cubicBezTo>
                    <a:pt x="2" y="0"/>
                    <a:pt x="8" y="0"/>
                    <a:pt x="15" y="0"/>
                  </a:cubicBezTo>
                  <a:cubicBezTo>
                    <a:pt x="23" y="0"/>
                    <a:pt x="26" y="0"/>
                    <a:pt x="31" y="2"/>
                  </a:cubicBezTo>
                  <a:cubicBezTo>
                    <a:pt x="34" y="5"/>
                    <a:pt x="37" y="8"/>
                    <a:pt x="37" y="13"/>
                  </a:cubicBezTo>
                  <a:cubicBezTo>
                    <a:pt x="37" y="18"/>
                    <a:pt x="34" y="20"/>
                    <a:pt x="31" y="23"/>
                  </a:cubicBezTo>
                  <a:cubicBezTo>
                    <a:pt x="29" y="25"/>
                    <a:pt x="21" y="29"/>
                    <a:pt x="15" y="29"/>
                  </a:cubicBezTo>
                  <a:lnTo>
                    <a:pt x="13" y="29"/>
                  </a:lnTo>
                  <a:lnTo>
                    <a:pt x="13" y="45"/>
                  </a:lnTo>
                  <a:lnTo>
                    <a:pt x="0" y="45"/>
                  </a:lnTo>
                  <a:lnTo>
                    <a:pt x="0" y="0"/>
                  </a:lnTo>
                  <a:close/>
                  <a:moveTo>
                    <a:pt x="13" y="18"/>
                  </a:moveTo>
                  <a:lnTo>
                    <a:pt x="15" y="18"/>
                  </a:lnTo>
                  <a:cubicBezTo>
                    <a:pt x="21" y="18"/>
                    <a:pt x="23" y="16"/>
                    <a:pt x="23" y="13"/>
                  </a:cubicBezTo>
                  <a:cubicBezTo>
                    <a:pt x="23" y="10"/>
                    <a:pt x="21" y="8"/>
                    <a:pt x="15" y="8"/>
                  </a:cubicBezTo>
                  <a:cubicBezTo>
                    <a:pt x="13" y="8"/>
                    <a:pt x="13" y="8"/>
                    <a:pt x="13" y="8"/>
                  </a:cubicBezTo>
                  <a:lnTo>
                    <a:pt x="13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Freeform 522">
              <a:extLst>
                <a:ext uri="{FF2B5EF4-FFF2-40B4-BE49-F238E27FC236}">
                  <a16:creationId xmlns:a16="http://schemas.microsoft.com/office/drawing/2014/main" id="{E3658B95-7661-479B-A9EA-0DC5EB022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1036" y="6453184"/>
              <a:ext cx="15875" cy="15875"/>
            </a:xfrm>
            <a:custGeom>
              <a:avLst/>
              <a:gdLst>
                <a:gd name="T0" fmla="*/ 5907 w 43"/>
                <a:gd name="T1" fmla="*/ 11734 h 46"/>
                <a:gd name="T2" fmla="*/ 4799 w 43"/>
                <a:gd name="T3" fmla="*/ 15530 h 46"/>
                <a:gd name="T4" fmla="*/ 0 w 43"/>
                <a:gd name="T5" fmla="*/ 15530 h 46"/>
                <a:gd name="T6" fmla="*/ 4799 w 43"/>
                <a:gd name="T7" fmla="*/ 0 h 46"/>
                <a:gd name="T8" fmla="*/ 10706 w 43"/>
                <a:gd name="T9" fmla="*/ 0 h 46"/>
                <a:gd name="T10" fmla="*/ 15506 w 43"/>
                <a:gd name="T11" fmla="*/ 15530 h 46"/>
                <a:gd name="T12" fmla="*/ 10706 w 43"/>
                <a:gd name="T13" fmla="*/ 15530 h 46"/>
                <a:gd name="T14" fmla="*/ 9599 w 43"/>
                <a:gd name="T15" fmla="*/ 11734 h 46"/>
                <a:gd name="T16" fmla="*/ 5907 w 43"/>
                <a:gd name="T17" fmla="*/ 11734 h 46"/>
                <a:gd name="T18" fmla="*/ 8860 w 43"/>
                <a:gd name="T19" fmla="*/ 8973 h 46"/>
                <a:gd name="T20" fmla="*/ 7753 w 43"/>
                <a:gd name="T21" fmla="*/ 6212 h 46"/>
                <a:gd name="T22" fmla="*/ 6645 w 43"/>
                <a:gd name="T23" fmla="*/ 3451 h 46"/>
                <a:gd name="T24" fmla="*/ 6645 w 43"/>
                <a:gd name="T25" fmla="*/ 3451 h 46"/>
                <a:gd name="T26" fmla="*/ 5907 w 43"/>
                <a:gd name="T27" fmla="*/ 6212 h 46"/>
                <a:gd name="T28" fmla="*/ 4799 w 43"/>
                <a:gd name="T29" fmla="*/ 8973 h 46"/>
                <a:gd name="T30" fmla="*/ 8860 w 43"/>
                <a:gd name="T31" fmla="*/ 8973 h 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3" h="46">
                  <a:moveTo>
                    <a:pt x="16" y="34"/>
                  </a:moveTo>
                  <a:lnTo>
                    <a:pt x="13" y="45"/>
                  </a:lnTo>
                  <a:lnTo>
                    <a:pt x="0" y="45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42" y="45"/>
                  </a:lnTo>
                  <a:lnTo>
                    <a:pt x="29" y="45"/>
                  </a:lnTo>
                  <a:lnTo>
                    <a:pt x="26" y="34"/>
                  </a:lnTo>
                  <a:lnTo>
                    <a:pt x="16" y="34"/>
                  </a:lnTo>
                  <a:close/>
                  <a:moveTo>
                    <a:pt x="24" y="26"/>
                  </a:moveTo>
                  <a:lnTo>
                    <a:pt x="21" y="18"/>
                  </a:lnTo>
                  <a:cubicBezTo>
                    <a:pt x="21" y="15"/>
                    <a:pt x="18" y="13"/>
                    <a:pt x="18" y="10"/>
                  </a:cubicBezTo>
                  <a:cubicBezTo>
                    <a:pt x="18" y="13"/>
                    <a:pt x="16" y="15"/>
                    <a:pt x="16" y="18"/>
                  </a:cubicBezTo>
                  <a:lnTo>
                    <a:pt x="13" y="26"/>
                  </a:ln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Freeform 523">
              <a:extLst>
                <a:ext uri="{FF2B5EF4-FFF2-40B4-BE49-F238E27FC236}">
                  <a16:creationId xmlns:a16="http://schemas.microsoft.com/office/drawing/2014/main" id="{6D72824C-362A-4FA7-B338-EFFAFAF39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861" y="6476996"/>
              <a:ext cx="14288" cy="17463"/>
            </a:xfrm>
            <a:custGeom>
              <a:avLst/>
              <a:gdLst>
                <a:gd name="T0" fmla="*/ 4530 w 41"/>
                <a:gd name="T1" fmla="*/ 0 h 49"/>
                <a:gd name="T2" fmla="*/ 4530 w 41"/>
                <a:gd name="T3" fmla="*/ 6771 h 49"/>
                <a:gd name="T4" fmla="*/ 9061 w 41"/>
                <a:gd name="T5" fmla="*/ 6771 h 49"/>
                <a:gd name="T6" fmla="*/ 9061 w 41"/>
                <a:gd name="T7" fmla="*/ 0 h 49"/>
                <a:gd name="T8" fmla="*/ 13940 w 41"/>
                <a:gd name="T9" fmla="*/ 0 h 49"/>
                <a:gd name="T10" fmla="*/ 13940 w 41"/>
                <a:gd name="T11" fmla="*/ 17107 h 49"/>
                <a:gd name="T12" fmla="*/ 9061 w 41"/>
                <a:gd name="T13" fmla="*/ 17107 h 49"/>
                <a:gd name="T14" fmla="*/ 9061 w 41"/>
                <a:gd name="T15" fmla="*/ 10335 h 49"/>
                <a:gd name="T16" fmla="*/ 4530 w 41"/>
                <a:gd name="T17" fmla="*/ 10335 h 49"/>
                <a:gd name="T18" fmla="*/ 4530 w 41"/>
                <a:gd name="T19" fmla="*/ 17107 h 49"/>
                <a:gd name="T20" fmla="*/ 0 w 41"/>
                <a:gd name="T21" fmla="*/ 17107 h 49"/>
                <a:gd name="T22" fmla="*/ 0 w 41"/>
                <a:gd name="T23" fmla="*/ 0 h 49"/>
                <a:gd name="T24" fmla="*/ 4530 w 41"/>
                <a:gd name="T25" fmla="*/ 0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49">
                  <a:moveTo>
                    <a:pt x="13" y="0"/>
                  </a:moveTo>
                  <a:lnTo>
                    <a:pt x="13" y="19"/>
                  </a:lnTo>
                  <a:lnTo>
                    <a:pt x="26" y="19"/>
                  </a:lnTo>
                  <a:lnTo>
                    <a:pt x="26" y="0"/>
                  </a:lnTo>
                  <a:lnTo>
                    <a:pt x="40" y="0"/>
                  </a:lnTo>
                  <a:lnTo>
                    <a:pt x="40" y="48"/>
                  </a:lnTo>
                  <a:lnTo>
                    <a:pt x="26" y="48"/>
                  </a:lnTo>
                  <a:lnTo>
                    <a:pt x="26" y="29"/>
                  </a:lnTo>
                  <a:lnTo>
                    <a:pt x="13" y="29"/>
                  </a:lnTo>
                  <a:lnTo>
                    <a:pt x="13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Freeform 524">
              <a:extLst>
                <a:ext uri="{FF2B5EF4-FFF2-40B4-BE49-F238E27FC236}">
                  <a16:creationId xmlns:a16="http://schemas.microsoft.com/office/drawing/2014/main" id="{A0D1EA0B-B1E5-46E7-A042-8647E9513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511" y="6499221"/>
              <a:ext cx="17463" cy="17463"/>
            </a:xfrm>
            <a:custGeom>
              <a:avLst/>
              <a:gdLst>
                <a:gd name="T0" fmla="*/ 8553 w 49"/>
                <a:gd name="T1" fmla="*/ 17099 h 48"/>
                <a:gd name="T2" fmla="*/ 0 w 49"/>
                <a:gd name="T3" fmla="*/ 8368 h 48"/>
                <a:gd name="T4" fmla="*/ 8553 w 49"/>
                <a:gd name="T5" fmla="*/ 0 h 48"/>
                <a:gd name="T6" fmla="*/ 17107 w 49"/>
                <a:gd name="T7" fmla="*/ 8368 h 48"/>
                <a:gd name="T8" fmla="*/ 8553 w 49"/>
                <a:gd name="T9" fmla="*/ 17099 h 48"/>
                <a:gd name="T10" fmla="*/ 9622 w 49"/>
                <a:gd name="T11" fmla="*/ 13461 h 48"/>
                <a:gd name="T12" fmla="*/ 13186 w 49"/>
                <a:gd name="T13" fmla="*/ 8368 h 48"/>
                <a:gd name="T14" fmla="*/ 9622 w 49"/>
                <a:gd name="T15" fmla="*/ 3638 h 48"/>
                <a:gd name="T16" fmla="*/ 5702 w 49"/>
                <a:gd name="T17" fmla="*/ 8368 h 48"/>
                <a:gd name="T18" fmla="*/ 9622 w 49"/>
                <a:gd name="T19" fmla="*/ 13461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" h="48">
                  <a:moveTo>
                    <a:pt x="24" y="47"/>
                  </a:moveTo>
                  <a:cubicBezTo>
                    <a:pt x="8" y="47"/>
                    <a:pt x="0" y="36"/>
                    <a:pt x="0" y="23"/>
                  </a:cubicBezTo>
                  <a:cubicBezTo>
                    <a:pt x="0" y="9"/>
                    <a:pt x="8" y="0"/>
                    <a:pt x="24" y="0"/>
                  </a:cubicBezTo>
                  <a:cubicBezTo>
                    <a:pt x="40" y="0"/>
                    <a:pt x="48" y="9"/>
                    <a:pt x="48" y="23"/>
                  </a:cubicBezTo>
                  <a:cubicBezTo>
                    <a:pt x="48" y="36"/>
                    <a:pt x="40" y="47"/>
                    <a:pt x="24" y="47"/>
                  </a:cubicBezTo>
                  <a:close/>
                  <a:moveTo>
                    <a:pt x="27" y="37"/>
                  </a:moveTo>
                  <a:cubicBezTo>
                    <a:pt x="32" y="37"/>
                    <a:pt x="37" y="30"/>
                    <a:pt x="37" y="23"/>
                  </a:cubicBezTo>
                  <a:cubicBezTo>
                    <a:pt x="37" y="15"/>
                    <a:pt x="35" y="10"/>
                    <a:pt x="27" y="10"/>
                  </a:cubicBezTo>
                  <a:cubicBezTo>
                    <a:pt x="19" y="10"/>
                    <a:pt x="16" y="16"/>
                    <a:pt x="16" y="23"/>
                  </a:cubicBezTo>
                  <a:cubicBezTo>
                    <a:pt x="16" y="31"/>
                    <a:pt x="19" y="37"/>
                    <a:pt x="27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Freeform 525">
              <a:extLst>
                <a:ext uri="{FF2B5EF4-FFF2-40B4-BE49-F238E27FC236}">
                  <a16:creationId xmlns:a16="http://schemas.microsoft.com/office/drawing/2014/main" id="{59E130E8-5C61-40C0-95DD-92FCCA6BC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761" y="6438896"/>
              <a:ext cx="17463" cy="17463"/>
            </a:xfrm>
            <a:custGeom>
              <a:avLst/>
              <a:gdLst>
                <a:gd name="T0" fmla="*/ 8553 w 49"/>
                <a:gd name="T1" fmla="*/ 17099 h 48"/>
                <a:gd name="T2" fmla="*/ 0 w 49"/>
                <a:gd name="T3" fmla="*/ 8732 h 48"/>
                <a:gd name="T4" fmla="*/ 8553 w 49"/>
                <a:gd name="T5" fmla="*/ 0 h 48"/>
                <a:gd name="T6" fmla="*/ 17107 w 49"/>
                <a:gd name="T7" fmla="*/ 8732 h 48"/>
                <a:gd name="T8" fmla="*/ 8553 w 49"/>
                <a:gd name="T9" fmla="*/ 17099 h 48"/>
                <a:gd name="T10" fmla="*/ 8553 w 49"/>
                <a:gd name="T11" fmla="*/ 13461 h 48"/>
                <a:gd name="T12" fmla="*/ 12117 w 49"/>
                <a:gd name="T13" fmla="*/ 8732 h 48"/>
                <a:gd name="T14" fmla="*/ 8553 w 49"/>
                <a:gd name="T15" fmla="*/ 3638 h 48"/>
                <a:gd name="T16" fmla="*/ 4633 w 49"/>
                <a:gd name="T17" fmla="*/ 8732 h 48"/>
                <a:gd name="T18" fmla="*/ 8553 w 49"/>
                <a:gd name="T19" fmla="*/ 13461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" h="48">
                  <a:moveTo>
                    <a:pt x="24" y="47"/>
                  </a:moveTo>
                  <a:cubicBezTo>
                    <a:pt x="8" y="47"/>
                    <a:pt x="0" y="37"/>
                    <a:pt x="0" y="24"/>
                  </a:cubicBezTo>
                  <a:cubicBezTo>
                    <a:pt x="0" y="10"/>
                    <a:pt x="8" y="0"/>
                    <a:pt x="24" y="0"/>
                  </a:cubicBezTo>
                  <a:cubicBezTo>
                    <a:pt x="40" y="0"/>
                    <a:pt x="48" y="10"/>
                    <a:pt x="48" y="24"/>
                  </a:cubicBezTo>
                  <a:cubicBezTo>
                    <a:pt x="48" y="40"/>
                    <a:pt x="40" y="47"/>
                    <a:pt x="24" y="47"/>
                  </a:cubicBezTo>
                  <a:close/>
                  <a:moveTo>
                    <a:pt x="24" y="37"/>
                  </a:moveTo>
                  <a:cubicBezTo>
                    <a:pt x="29" y="37"/>
                    <a:pt x="34" y="32"/>
                    <a:pt x="34" y="24"/>
                  </a:cubicBezTo>
                  <a:cubicBezTo>
                    <a:pt x="34" y="16"/>
                    <a:pt x="32" y="10"/>
                    <a:pt x="24" y="10"/>
                  </a:cubicBezTo>
                  <a:cubicBezTo>
                    <a:pt x="19" y="10"/>
                    <a:pt x="13" y="16"/>
                    <a:pt x="13" y="24"/>
                  </a:cubicBezTo>
                  <a:cubicBezTo>
                    <a:pt x="13" y="32"/>
                    <a:pt x="16" y="37"/>
                    <a:pt x="24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Freeform 526">
              <a:extLst>
                <a:ext uri="{FF2B5EF4-FFF2-40B4-BE49-F238E27FC236}">
                  <a16:creationId xmlns:a16="http://schemas.microsoft.com/office/drawing/2014/main" id="{689A9B59-878B-4AD6-BCA1-4459D413E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761" y="6465884"/>
              <a:ext cx="14288" cy="15875"/>
            </a:xfrm>
            <a:custGeom>
              <a:avLst/>
              <a:gdLst>
                <a:gd name="T0" fmla="*/ 0 w 38"/>
                <a:gd name="T1" fmla="*/ 0 h 46"/>
                <a:gd name="T2" fmla="*/ 6016 w 38"/>
                <a:gd name="T3" fmla="*/ 0 h 46"/>
                <a:gd name="T4" fmla="*/ 12032 w 38"/>
                <a:gd name="T5" fmla="*/ 1035 h 46"/>
                <a:gd name="T6" fmla="*/ 13912 w 38"/>
                <a:gd name="T7" fmla="*/ 4486 h 46"/>
                <a:gd name="T8" fmla="*/ 12032 w 38"/>
                <a:gd name="T9" fmla="*/ 8283 h 46"/>
                <a:gd name="T10" fmla="*/ 6016 w 38"/>
                <a:gd name="T11" fmla="*/ 10008 h 46"/>
                <a:gd name="T12" fmla="*/ 4888 w 38"/>
                <a:gd name="T13" fmla="*/ 10008 h 46"/>
                <a:gd name="T14" fmla="*/ 4888 w 38"/>
                <a:gd name="T15" fmla="*/ 15530 h 46"/>
                <a:gd name="T16" fmla="*/ 0 w 38"/>
                <a:gd name="T17" fmla="*/ 15530 h 46"/>
                <a:gd name="T18" fmla="*/ 0 w 38"/>
                <a:gd name="T19" fmla="*/ 0 h 46"/>
                <a:gd name="T20" fmla="*/ 4888 w 38"/>
                <a:gd name="T21" fmla="*/ 7247 h 46"/>
                <a:gd name="T22" fmla="*/ 6016 w 38"/>
                <a:gd name="T23" fmla="*/ 7247 h 46"/>
                <a:gd name="T24" fmla="*/ 9024 w 38"/>
                <a:gd name="T25" fmla="*/ 5522 h 46"/>
                <a:gd name="T26" fmla="*/ 6016 w 38"/>
                <a:gd name="T27" fmla="*/ 3796 h 46"/>
                <a:gd name="T28" fmla="*/ 4888 w 38"/>
                <a:gd name="T29" fmla="*/ 3796 h 46"/>
                <a:gd name="T30" fmla="*/ 4888 w 38"/>
                <a:gd name="T31" fmla="*/ 7247 h 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46">
                  <a:moveTo>
                    <a:pt x="0" y="0"/>
                  </a:moveTo>
                  <a:cubicBezTo>
                    <a:pt x="3" y="0"/>
                    <a:pt x="8" y="0"/>
                    <a:pt x="16" y="0"/>
                  </a:cubicBezTo>
                  <a:cubicBezTo>
                    <a:pt x="24" y="0"/>
                    <a:pt x="26" y="0"/>
                    <a:pt x="32" y="3"/>
                  </a:cubicBezTo>
                  <a:cubicBezTo>
                    <a:pt x="34" y="5"/>
                    <a:pt x="37" y="8"/>
                    <a:pt x="37" y="13"/>
                  </a:cubicBezTo>
                  <a:cubicBezTo>
                    <a:pt x="37" y="18"/>
                    <a:pt x="34" y="21"/>
                    <a:pt x="32" y="24"/>
                  </a:cubicBezTo>
                  <a:cubicBezTo>
                    <a:pt x="29" y="26"/>
                    <a:pt x="21" y="29"/>
                    <a:pt x="16" y="29"/>
                  </a:cubicBezTo>
                  <a:lnTo>
                    <a:pt x="13" y="29"/>
                  </a:lnTo>
                  <a:lnTo>
                    <a:pt x="13" y="45"/>
                  </a:lnTo>
                  <a:lnTo>
                    <a:pt x="0" y="45"/>
                  </a:lnTo>
                  <a:lnTo>
                    <a:pt x="0" y="0"/>
                  </a:lnTo>
                  <a:close/>
                  <a:moveTo>
                    <a:pt x="13" y="21"/>
                  </a:moveTo>
                  <a:lnTo>
                    <a:pt x="16" y="21"/>
                  </a:lnTo>
                  <a:cubicBezTo>
                    <a:pt x="21" y="21"/>
                    <a:pt x="24" y="18"/>
                    <a:pt x="24" y="16"/>
                  </a:cubicBezTo>
                  <a:cubicBezTo>
                    <a:pt x="24" y="13"/>
                    <a:pt x="21" y="11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Freeform 527">
              <a:extLst>
                <a:ext uri="{FF2B5EF4-FFF2-40B4-BE49-F238E27FC236}">
                  <a16:creationId xmlns:a16="http://schemas.microsoft.com/office/drawing/2014/main" id="{AACE474C-485F-4D42-8DF4-A7ED29AA0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699" y="6489696"/>
              <a:ext cx="12700" cy="15875"/>
            </a:xfrm>
            <a:custGeom>
              <a:avLst/>
              <a:gdLst>
                <a:gd name="T0" fmla="*/ 726 w 35"/>
                <a:gd name="T1" fmla="*/ 10698 h 46"/>
                <a:gd name="T2" fmla="*/ 5443 w 35"/>
                <a:gd name="T3" fmla="*/ 11734 h 46"/>
                <a:gd name="T4" fmla="*/ 7620 w 35"/>
                <a:gd name="T5" fmla="*/ 10698 h 46"/>
                <a:gd name="T6" fmla="*/ 4717 w 35"/>
                <a:gd name="T7" fmla="*/ 8973 h 46"/>
                <a:gd name="T8" fmla="*/ 0 w 35"/>
                <a:gd name="T9" fmla="*/ 4486 h 46"/>
                <a:gd name="T10" fmla="*/ 6531 w 35"/>
                <a:gd name="T11" fmla="*/ 0 h 46"/>
                <a:gd name="T12" fmla="*/ 11249 w 35"/>
                <a:gd name="T13" fmla="*/ 690 h 46"/>
                <a:gd name="T14" fmla="*/ 10523 w 35"/>
                <a:gd name="T15" fmla="*/ 4486 h 46"/>
                <a:gd name="T16" fmla="*/ 6531 w 35"/>
                <a:gd name="T17" fmla="*/ 3451 h 46"/>
                <a:gd name="T18" fmla="*/ 4717 w 35"/>
                <a:gd name="T19" fmla="*/ 4486 h 46"/>
                <a:gd name="T20" fmla="*/ 7620 w 35"/>
                <a:gd name="T21" fmla="*/ 6212 h 46"/>
                <a:gd name="T22" fmla="*/ 12337 w 35"/>
                <a:gd name="T23" fmla="*/ 10698 h 46"/>
                <a:gd name="T24" fmla="*/ 4717 w 35"/>
                <a:gd name="T25" fmla="*/ 15530 h 46"/>
                <a:gd name="T26" fmla="*/ 0 w 35"/>
                <a:gd name="T27" fmla="*/ 14495 h 46"/>
                <a:gd name="T28" fmla="*/ 726 w 35"/>
                <a:gd name="T29" fmla="*/ 10698 h 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5" h="46">
                  <a:moveTo>
                    <a:pt x="2" y="31"/>
                  </a:moveTo>
                  <a:cubicBezTo>
                    <a:pt x="5" y="34"/>
                    <a:pt x="9" y="34"/>
                    <a:pt x="15" y="34"/>
                  </a:cubicBezTo>
                  <a:cubicBezTo>
                    <a:pt x="20" y="34"/>
                    <a:pt x="21" y="31"/>
                    <a:pt x="21" y="31"/>
                  </a:cubicBezTo>
                  <a:cubicBezTo>
                    <a:pt x="21" y="29"/>
                    <a:pt x="18" y="29"/>
                    <a:pt x="13" y="26"/>
                  </a:cubicBezTo>
                  <a:cubicBezTo>
                    <a:pt x="5" y="23"/>
                    <a:pt x="0" y="18"/>
                    <a:pt x="0" y="13"/>
                  </a:cubicBezTo>
                  <a:cubicBezTo>
                    <a:pt x="0" y="5"/>
                    <a:pt x="7" y="0"/>
                    <a:pt x="18" y="0"/>
                  </a:cubicBezTo>
                  <a:cubicBezTo>
                    <a:pt x="23" y="0"/>
                    <a:pt x="29" y="0"/>
                    <a:pt x="31" y="2"/>
                  </a:cubicBezTo>
                  <a:lnTo>
                    <a:pt x="29" y="13"/>
                  </a:lnTo>
                  <a:cubicBezTo>
                    <a:pt x="26" y="13"/>
                    <a:pt x="23" y="10"/>
                    <a:pt x="18" y="10"/>
                  </a:cubicBezTo>
                  <a:cubicBezTo>
                    <a:pt x="15" y="10"/>
                    <a:pt x="13" y="13"/>
                    <a:pt x="13" y="13"/>
                  </a:cubicBezTo>
                  <a:cubicBezTo>
                    <a:pt x="13" y="15"/>
                    <a:pt x="15" y="15"/>
                    <a:pt x="21" y="18"/>
                  </a:cubicBezTo>
                  <a:cubicBezTo>
                    <a:pt x="29" y="21"/>
                    <a:pt x="34" y="26"/>
                    <a:pt x="34" y="31"/>
                  </a:cubicBezTo>
                  <a:cubicBezTo>
                    <a:pt x="34" y="39"/>
                    <a:pt x="29" y="45"/>
                    <a:pt x="13" y="45"/>
                  </a:cubicBezTo>
                  <a:cubicBezTo>
                    <a:pt x="7" y="45"/>
                    <a:pt x="2" y="42"/>
                    <a:pt x="0" y="42"/>
                  </a:cubicBezTo>
                  <a:lnTo>
                    <a:pt x="2" y="3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Freeform 528">
              <a:extLst>
                <a:ext uri="{FF2B5EF4-FFF2-40B4-BE49-F238E27FC236}">
                  <a16:creationId xmlns:a16="http://schemas.microsoft.com/office/drawing/2014/main" id="{575C7770-35C8-4B1B-AB80-92FB4929A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786" y="6294434"/>
              <a:ext cx="484188" cy="400050"/>
            </a:xfrm>
            <a:custGeom>
              <a:avLst/>
              <a:gdLst>
                <a:gd name="T0" fmla="*/ 240472 w 1343"/>
                <a:gd name="T1" fmla="*/ 399691 h 1113"/>
                <a:gd name="T2" fmla="*/ 0 w 1343"/>
                <a:gd name="T3" fmla="*/ 199845 h 1113"/>
                <a:gd name="T4" fmla="*/ 240472 w 1343"/>
                <a:gd name="T5" fmla="*/ 0 h 1113"/>
                <a:gd name="T6" fmla="*/ 483106 w 1343"/>
                <a:gd name="T7" fmla="*/ 199845 h 1113"/>
                <a:gd name="T8" fmla="*/ 240472 w 1343"/>
                <a:gd name="T9" fmla="*/ 399691 h 1113"/>
                <a:gd name="T10" fmla="*/ 240472 w 1343"/>
                <a:gd name="T11" fmla="*/ 306597 h 1113"/>
                <a:gd name="T12" fmla="*/ 309332 w 1343"/>
                <a:gd name="T13" fmla="*/ 199845 h 1113"/>
                <a:gd name="T14" fmla="*/ 240472 w 1343"/>
                <a:gd name="T15" fmla="*/ 93453 h 1113"/>
                <a:gd name="T16" fmla="*/ 173774 w 1343"/>
                <a:gd name="T17" fmla="*/ 199845 h 1113"/>
                <a:gd name="T18" fmla="*/ 240472 w 1343"/>
                <a:gd name="T19" fmla="*/ 306597 h 11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43" h="1113">
                  <a:moveTo>
                    <a:pt x="667" y="1112"/>
                  </a:moveTo>
                  <a:cubicBezTo>
                    <a:pt x="246" y="1112"/>
                    <a:pt x="0" y="922"/>
                    <a:pt x="0" y="556"/>
                  </a:cubicBezTo>
                  <a:cubicBezTo>
                    <a:pt x="0" y="196"/>
                    <a:pt x="246" y="0"/>
                    <a:pt x="667" y="0"/>
                  </a:cubicBezTo>
                  <a:cubicBezTo>
                    <a:pt x="1088" y="0"/>
                    <a:pt x="1340" y="196"/>
                    <a:pt x="1340" y="556"/>
                  </a:cubicBezTo>
                  <a:cubicBezTo>
                    <a:pt x="1342" y="922"/>
                    <a:pt x="1091" y="1112"/>
                    <a:pt x="667" y="1112"/>
                  </a:cubicBezTo>
                  <a:close/>
                  <a:moveTo>
                    <a:pt x="667" y="853"/>
                  </a:moveTo>
                  <a:cubicBezTo>
                    <a:pt x="850" y="853"/>
                    <a:pt x="855" y="670"/>
                    <a:pt x="858" y="556"/>
                  </a:cubicBezTo>
                  <a:cubicBezTo>
                    <a:pt x="855" y="456"/>
                    <a:pt x="844" y="260"/>
                    <a:pt x="667" y="260"/>
                  </a:cubicBezTo>
                  <a:cubicBezTo>
                    <a:pt x="495" y="260"/>
                    <a:pt x="482" y="458"/>
                    <a:pt x="482" y="556"/>
                  </a:cubicBezTo>
                  <a:cubicBezTo>
                    <a:pt x="484" y="670"/>
                    <a:pt x="503" y="853"/>
                    <a:pt x="667" y="8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Freeform 529">
              <a:extLst>
                <a:ext uri="{FF2B5EF4-FFF2-40B4-BE49-F238E27FC236}">
                  <a16:creationId xmlns:a16="http://schemas.microsoft.com/office/drawing/2014/main" id="{FEAA2525-1B65-4A84-9BDD-F4B43FD04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249" y="6299196"/>
              <a:ext cx="446087" cy="388938"/>
            </a:xfrm>
            <a:custGeom>
              <a:avLst/>
              <a:gdLst>
                <a:gd name="T0" fmla="*/ 0 w 1241"/>
                <a:gd name="T1" fmla="*/ 0 h 1079"/>
                <a:gd name="T2" fmla="*/ 286847 w 1241"/>
                <a:gd name="T3" fmla="*/ 0 h 1079"/>
                <a:gd name="T4" fmla="*/ 445728 w 1241"/>
                <a:gd name="T5" fmla="*/ 133731 h 1079"/>
                <a:gd name="T6" fmla="*/ 285769 w 1241"/>
                <a:gd name="T7" fmla="*/ 276834 h 1079"/>
                <a:gd name="T8" fmla="*/ 166788 w 1241"/>
                <a:gd name="T9" fmla="*/ 276834 h 1079"/>
                <a:gd name="T10" fmla="*/ 166788 w 1241"/>
                <a:gd name="T11" fmla="*/ 388578 h 1079"/>
                <a:gd name="T12" fmla="*/ 0 w 1241"/>
                <a:gd name="T13" fmla="*/ 388578 h 1079"/>
                <a:gd name="T14" fmla="*/ 0 w 1241"/>
                <a:gd name="T15" fmla="*/ 0 h 1079"/>
                <a:gd name="T16" fmla="*/ 162115 w 1241"/>
                <a:gd name="T17" fmla="*/ 187080 h 1079"/>
                <a:gd name="T18" fmla="*/ 198061 w 1241"/>
                <a:gd name="T19" fmla="*/ 187080 h 1079"/>
                <a:gd name="T20" fmla="*/ 278220 w 1241"/>
                <a:gd name="T21" fmla="*/ 137696 h 1079"/>
                <a:gd name="T22" fmla="*/ 197342 w 1241"/>
                <a:gd name="T23" fmla="*/ 91557 h 1079"/>
                <a:gd name="T24" fmla="*/ 162115 w 1241"/>
                <a:gd name="T25" fmla="*/ 91557 h 1079"/>
                <a:gd name="T26" fmla="*/ 162115 w 1241"/>
                <a:gd name="T27" fmla="*/ 187080 h 107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41" h="1079">
                  <a:moveTo>
                    <a:pt x="0" y="0"/>
                  </a:moveTo>
                  <a:lnTo>
                    <a:pt x="798" y="0"/>
                  </a:lnTo>
                  <a:cubicBezTo>
                    <a:pt x="986" y="0"/>
                    <a:pt x="1240" y="80"/>
                    <a:pt x="1240" y="371"/>
                  </a:cubicBezTo>
                  <a:cubicBezTo>
                    <a:pt x="1240" y="652"/>
                    <a:pt x="1038" y="768"/>
                    <a:pt x="795" y="768"/>
                  </a:cubicBezTo>
                  <a:lnTo>
                    <a:pt x="464" y="768"/>
                  </a:lnTo>
                  <a:lnTo>
                    <a:pt x="464" y="1078"/>
                  </a:lnTo>
                  <a:lnTo>
                    <a:pt x="0" y="1078"/>
                  </a:lnTo>
                  <a:lnTo>
                    <a:pt x="0" y="0"/>
                  </a:lnTo>
                  <a:close/>
                  <a:moveTo>
                    <a:pt x="451" y="519"/>
                  </a:moveTo>
                  <a:lnTo>
                    <a:pt x="551" y="519"/>
                  </a:lnTo>
                  <a:cubicBezTo>
                    <a:pt x="662" y="519"/>
                    <a:pt x="774" y="501"/>
                    <a:pt x="774" y="382"/>
                  </a:cubicBezTo>
                  <a:cubicBezTo>
                    <a:pt x="774" y="268"/>
                    <a:pt x="662" y="254"/>
                    <a:pt x="549" y="254"/>
                  </a:cubicBezTo>
                  <a:lnTo>
                    <a:pt x="451" y="254"/>
                  </a:lnTo>
                  <a:lnTo>
                    <a:pt x="451" y="5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Freeform 530">
              <a:extLst>
                <a:ext uri="{FF2B5EF4-FFF2-40B4-BE49-F238E27FC236}">
                  <a16:creationId xmlns:a16="http://schemas.microsoft.com/office/drawing/2014/main" id="{0D9C2FE0-C542-4A05-A1ED-AE791886B7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824" y="6299196"/>
              <a:ext cx="536575" cy="388938"/>
            </a:xfrm>
            <a:custGeom>
              <a:avLst/>
              <a:gdLst>
                <a:gd name="T0" fmla="*/ 151609 w 1490"/>
                <a:gd name="T1" fmla="*/ 0 h 1079"/>
                <a:gd name="T2" fmla="*/ 381724 w 1490"/>
                <a:gd name="T3" fmla="*/ 0 h 1079"/>
                <a:gd name="T4" fmla="*/ 536215 w 1490"/>
                <a:gd name="T5" fmla="*/ 388578 h 1079"/>
                <a:gd name="T6" fmla="*/ 361558 w 1490"/>
                <a:gd name="T7" fmla="*/ 388578 h 1079"/>
                <a:gd name="T8" fmla="*/ 333109 w 1490"/>
                <a:gd name="T9" fmla="*/ 304590 h 1079"/>
                <a:gd name="T10" fmla="*/ 192663 w 1490"/>
                <a:gd name="T11" fmla="*/ 304590 h 1079"/>
                <a:gd name="T12" fmla="*/ 166014 w 1490"/>
                <a:gd name="T13" fmla="*/ 388578 h 1079"/>
                <a:gd name="T14" fmla="*/ 0 w 1490"/>
                <a:gd name="T15" fmla="*/ 388578 h 1079"/>
                <a:gd name="T16" fmla="*/ 151609 w 1490"/>
                <a:gd name="T17" fmla="*/ 0 h 1079"/>
                <a:gd name="T18" fmla="*/ 215710 w 1490"/>
                <a:gd name="T19" fmla="*/ 210870 h 1079"/>
                <a:gd name="T20" fmla="*/ 311862 w 1490"/>
                <a:gd name="T21" fmla="*/ 210870 h 1079"/>
                <a:gd name="T22" fmla="*/ 264326 w 1490"/>
                <a:gd name="T23" fmla="*/ 83988 h 1079"/>
                <a:gd name="T24" fmla="*/ 263246 w 1490"/>
                <a:gd name="T25" fmla="*/ 83988 h 1079"/>
                <a:gd name="T26" fmla="*/ 215710 w 1490"/>
                <a:gd name="T27" fmla="*/ 210870 h 107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90" h="1079">
                  <a:moveTo>
                    <a:pt x="421" y="0"/>
                  </a:moveTo>
                  <a:lnTo>
                    <a:pt x="1060" y="0"/>
                  </a:lnTo>
                  <a:lnTo>
                    <a:pt x="1489" y="1078"/>
                  </a:lnTo>
                  <a:lnTo>
                    <a:pt x="1004" y="1078"/>
                  </a:lnTo>
                  <a:lnTo>
                    <a:pt x="925" y="845"/>
                  </a:lnTo>
                  <a:lnTo>
                    <a:pt x="535" y="845"/>
                  </a:lnTo>
                  <a:lnTo>
                    <a:pt x="461" y="1078"/>
                  </a:lnTo>
                  <a:lnTo>
                    <a:pt x="0" y="1078"/>
                  </a:lnTo>
                  <a:lnTo>
                    <a:pt x="421" y="0"/>
                  </a:lnTo>
                  <a:close/>
                  <a:moveTo>
                    <a:pt x="599" y="585"/>
                  </a:moveTo>
                  <a:lnTo>
                    <a:pt x="866" y="585"/>
                  </a:lnTo>
                  <a:lnTo>
                    <a:pt x="734" y="233"/>
                  </a:lnTo>
                  <a:lnTo>
                    <a:pt x="731" y="233"/>
                  </a:lnTo>
                  <a:lnTo>
                    <a:pt x="599" y="5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Freeform 531">
              <a:extLst>
                <a:ext uri="{FF2B5EF4-FFF2-40B4-BE49-F238E27FC236}">
                  <a16:creationId xmlns:a16="http://schemas.microsoft.com/office/drawing/2014/main" id="{A3FFBD96-6ECD-4EC4-8328-92C26D457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3161" y="6296021"/>
              <a:ext cx="395288" cy="400050"/>
            </a:xfrm>
            <a:custGeom>
              <a:avLst/>
              <a:gdLst>
                <a:gd name="T0" fmla="*/ 367542 w 1097"/>
                <a:gd name="T1" fmla="*/ 111425 h 1113"/>
                <a:gd name="T2" fmla="*/ 238542 w 1097"/>
                <a:gd name="T3" fmla="*/ 92375 h 1113"/>
                <a:gd name="T4" fmla="*/ 167196 w 1097"/>
                <a:gd name="T5" fmla="*/ 117894 h 1113"/>
                <a:gd name="T6" fmla="*/ 394928 w 1097"/>
                <a:gd name="T7" fmla="*/ 270294 h 1113"/>
                <a:gd name="T8" fmla="*/ 183411 w 1097"/>
                <a:gd name="T9" fmla="*/ 399691 h 1113"/>
                <a:gd name="T10" fmla="*/ 3964 w 1097"/>
                <a:gd name="T11" fmla="*/ 381719 h 1113"/>
                <a:gd name="T12" fmla="*/ 3964 w 1097"/>
                <a:gd name="T13" fmla="*/ 281796 h 1113"/>
                <a:gd name="T14" fmla="*/ 153503 w 1097"/>
                <a:gd name="T15" fmla="*/ 307316 h 1113"/>
                <a:gd name="T16" fmla="*/ 228092 w 1097"/>
                <a:gd name="T17" fmla="*/ 280718 h 1113"/>
                <a:gd name="T18" fmla="*/ 0 w 1097"/>
                <a:gd name="T19" fmla="*/ 125442 h 1113"/>
                <a:gd name="T20" fmla="*/ 223408 w 1097"/>
                <a:gd name="T21" fmla="*/ 0 h 1113"/>
                <a:gd name="T22" fmla="*/ 367542 w 1097"/>
                <a:gd name="T23" fmla="*/ 13299 h 1113"/>
                <a:gd name="T24" fmla="*/ 367542 w 1097"/>
                <a:gd name="T25" fmla="*/ 111425 h 11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97" h="1113">
                  <a:moveTo>
                    <a:pt x="1020" y="310"/>
                  </a:moveTo>
                  <a:cubicBezTo>
                    <a:pt x="916" y="278"/>
                    <a:pt x="795" y="257"/>
                    <a:pt x="662" y="257"/>
                  </a:cubicBezTo>
                  <a:cubicBezTo>
                    <a:pt x="591" y="257"/>
                    <a:pt x="464" y="259"/>
                    <a:pt x="464" y="328"/>
                  </a:cubicBezTo>
                  <a:cubicBezTo>
                    <a:pt x="464" y="469"/>
                    <a:pt x="1096" y="336"/>
                    <a:pt x="1096" y="752"/>
                  </a:cubicBezTo>
                  <a:cubicBezTo>
                    <a:pt x="1096" y="1041"/>
                    <a:pt x="776" y="1112"/>
                    <a:pt x="509" y="1112"/>
                  </a:cubicBezTo>
                  <a:cubicBezTo>
                    <a:pt x="331" y="1112"/>
                    <a:pt x="183" y="1096"/>
                    <a:pt x="11" y="1062"/>
                  </a:cubicBezTo>
                  <a:lnTo>
                    <a:pt x="11" y="784"/>
                  </a:lnTo>
                  <a:cubicBezTo>
                    <a:pt x="135" y="829"/>
                    <a:pt x="286" y="855"/>
                    <a:pt x="426" y="855"/>
                  </a:cubicBezTo>
                  <a:cubicBezTo>
                    <a:pt x="535" y="855"/>
                    <a:pt x="633" y="834"/>
                    <a:pt x="633" y="781"/>
                  </a:cubicBezTo>
                  <a:cubicBezTo>
                    <a:pt x="633" y="635"/>
                    <a:pt x="0" y="768"/>
                    <a:pt x="0" y="349"/>
                  </a:cubicBezTo>
                  <a:cubicBezTo>
                    <a:pt x="0" y="53"/>
                    <a:pt x="344" y="0"/>
                    <a:pt x="620" y="0"/>
                  </a:cubicBezTo>
                  <a:cubicBezTo>
                    <a:pt x="750" y="0"/>
                    <a:pt x="892" y="13"/>
                    <a:pt x="1020" y="37"/>
                  </a:cubicBezTo>
                  <a:lnTo>
                    <a:pt x="1020" y="31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1526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3E8F92C-4123-432B-935E-C3F0BC59D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C1CD-6B32-4A95-B408-F4CAB14BC09F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BBB5683-4A64-41C0-BAA1-841018C64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40F349E-4DE7-4F59-B1F2-308730023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BD8D-F32C-4A09-BE25-A2964623F1AF}" type="slidenum">
              <a:rPr lang="pt-BR" smtClean="0"/>
              <a:t>‹#›</a:t>
            </a:fld>
            <a:endParaRPr lang="pt-BR"/>
          </a:p>
        </p:txBody>
      </p:sp>
      <p:pic>
        <p:nvPicPr>
          <p:cNvPr id="5" name="Google Shape;23;p21">
            <a:extLst>
              <a:ext uri="{FF2B5EF4-FFF2-40B4-BE49-F238E27FC236}">
                <a16:creationId xmlns:a16="http://schemas.microsoft.com/office/drawing/2014/main" id="{641247CA-69C7-4BF3-8379-EC835982C42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668255" y="6429190"/>
            <a:ext cx="2420651" cy="4110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5EBC3EAD-2AE2-4ED6-B589-EBC1A7C973FD}"/>
              </a:ext>
            </a:extLst>
          </p:cNvPr>
          <p:cNvGrpSpPr/>
          <p:nvPr userDrawn="1"/>
        </p:nvGrpSpPr>
        <p:grpSpPr>
          <a:xfrm>
            <a:off x="0" y="6119446"/>
            <a:ext cx="12192000" cy="738554"/>
            <a:chOff x="0" y="6119446"/>
            <a:chExt cx="12192000" cy="738554"/>
          </a:xfrm>
        </p:grpSpPr>
        <p:sp>
          <p:nvSpPr>
            <p:cNvPr id="7" name="Rectangle 147">
              <a:extLst>
                <a:ext uri="{FF2B5EF4-FFF2-40B4-BE49-F238E27FC236}">
                  <a16:creationId xmlns:a16="http://schemas.microsoft.com/office/drawing/2014/main" id="{284E47F6-BB33-4A07-A8C9-1966801C1D94}"/>
                </a:ext>
              </a:extLst>
            </p:cNvPr>
            <p:cNvSpPr/>
            <p:nvPr userDrawn="1"/>
          </p:nvSpPr>
          <p:spPr>
            <a:xfrm>
              <a:off x="0" y="6119446"/>
              <a:ext cx="12192000" cy="738554"/>
            </a:xfrm>
            <a:prstGeom prst="rect">
              <a:avLst/>
            </a:prstGeom>
            <a:solidFill>
              <a:srgbClr val="179A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148">
              <a:extLst>
                <a:ext uri="{FF2B5EF4-FFF2-40B4-BE49-F238E27FC236}">
                  <a16:creationId xmlns:a16="http://schemas.microsoft.com/office/drawing/2014/main" id="{0D4CBC7B-0364-4B24-9B39-F3DE8A796773}"/>
                </a:ext>
              </a:extLst>
            </p:cNvPr>
            <p:cNvSpPr txBox="1"/>
            <p:nvPr userDrawn="1"/>
          </p:nvSpPr>
          <p:spPr>
            <a:xfrm>
              <a:off x="7959487" y="6304569"/>
              <a:ext cx="24171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>
                  <a:solidFill>
                    <a:schemeClr val="bg1"/>
                  </a:solidFill>
                </a:rPr>
                <a:t>#</a:t>
              </a:r>
              <a:r>
                <a:rPr lang="en-US" sz="1400" err="1">
                  <a:solidFill>
                    <a:schemeClr val="bg1"/>
                  </a:solidFill>
                </a:rPr>
                <a:t>UniversalHealth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9" name="Freeform 383">
              <a:extLst>
                <a:ext uri="{FF2B5EF4-FFF2-40B4-BE49-F238E27FC236}">
                  <a16:creationId xmlns:a16="http://schemas.microsoft.com/office/drawing/2014/main" id="{064392C4-3E48-445B-AC05-31B2BA899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0086" y="6597646"/>
              <a:ext cx="53975" cy="68263"/>
            </a:xfrm>
            <a:custGeom>
              <a:avLst/>
              <a:gdLst>
                <a:gd name="T0" fmla="*/ 35865 w 152"/>
                <a:gd name="T1" fmla="*/ 52732 h 189"/>
                <a:gd name="T2" fmla="*/ 17045 w 152"/>
                <a:gd name="T3" fmla="*/ 52732 h 189"/>
                <a:gd name="T4" fmla="*/ 13139 w 152"/>
                <a:gd name="T5" fmla="*/ 67902 h 189"/>
                <a:gd name="T6" fmla="*/ 0 w 152"/>
                <a:gd name="T7" fmla="*/ 67902 h 189"/>
                <a:gd name="T8" fmla="*/ 19886 w 152"/>
                <a:gd name="T9" fmla="*/ 0 h 189"/>
                <a:gd name="T10" fmla="*/ 34800 w 152"/>
                <a:gd name="T11" fmla="*/ 0 h 189"/>
                <a:gd name="T12" fmla="*/ 53620 w 152"/>
                <a:gd name="T13" fmla="*/ 67902 h 189"/>
                <a:gd name="T14" fmla="*/ 39416 w 152"/>
                <a:gd name="T15" fmla="*/ 67902 h 189"/>
                <a:gd name="T16" fmla="*/ 35865 w 152"/>
                <a:gd name="T17" fmla="*/ 52732 h 189"/>
                <a:gd name="T18" fmla="*/ 26277 w 152"/>
                <a:gd name="T19" fmla="*/ 12280 h 189"/>
                <a:gd name="T20" fmla="*/ 26277 w 152"/>
                <a:gd name="T21" fmla="*/ 12280 h 189"/>
                <a:gd name="T22" fmla="*/ 18820 w 152"/>
                <a:gd name="T23" fmla="*/ 41175 h 189"/>
                <a:gd name="T24" fmla="*/ 31959 w 152"/>
                <a:gd name="T25" fmla="*/ 41175 h 189"/>
                <a:gd name="T26" fmla="*/ 26277 w 152"/>
                <a:gd name="T27" fmla="*/ 12280 h 1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2" h="189">
                  <a:moveTo>
                    <a:pt x="101" y="146"/>
                  </a:moveTo>
                  <a:lnTo>
                    <a:pt x="48" y="146"/>
                  </a:lnTo>
                  <a:lnTo>
                    <a:pt x="37" y="188"/>
                  </a:lnTo>
                  <a:lnTo>
                    <a:pt x="0" y="188"/>
                  </a:lnTo>
                  <a:lnTo>
                    <a:pt x="56" y="0"/>
                  </a:lnTo>
                  <a:lnTo>
                    <a:pt x="98" y="0"/>
                  </a:lnTo>
                  <a:lnTo>
                    <a:pt x="151" y="188"/>
                  </a:lnTo>
                  <a:lnTo>
                    <a:pt x="111" y="188"/>
                  </a:lnTo>
                  <a:lnTo>
                    <a:pt x="101" y="146"/>
                  </a:lnTo>
                  <a:close/>
                  <a:moveTo>
                    <a:pt x="74" y="34"/>
                  </a:moveTo>
                  <a:lnTo>
                    <a:pt x="74" y="34"/>
                  </a:lnTo>
                  <a:lnTo>
                    <a:pt x="53" y="114"/>
                  </a:lnTo>
                  <a:lnTo>
                    <a:pt x="90" y="114"/>
                  </a:lnTo>
                  <a:lnTo>
                    <a:pt x="74" y="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Freeform 384">
              <a:extLst>
                <a:ext uri="{FF2B5EF4-FFF2-40B4-BE49-F238E27FC236}">
                  <a16:creationId xmlns:a16="http://schemas.microsoft.com/office/drawing/2014/main" id="{9A4B3DE7-E4D4-479F-A420-522A73BA0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0411" y="6615109"/>
              <a:ext cx="61913" cy="52387"/>
            </a:xfrm>
            <a:custGeom>
              <a:avLst/>
              <a:gdLst>
                <a:gd name="T0" fmla="*/ 47598 w 173"/>
                <a:gd name="T1" fmla="*/ 20373 h 144"/>
                <a:gd name="T2" fmla="*/ 42945 w 173"/>
                <a:gd name="T3" fmla="*/ 12369 h 144"/>
                <a:gd name="T4" fmla="*/ 37219 w 173"/>
                <a:gd name="T5" fmla="*/ 19281 h 144"/>
                <a:gd name="T6" fmla="*/ 37219 w 173"/>
                <a:gd name="T7" fmla="*/ 52023 h 144"/>
                <a:gd name="T8" fmla="*/ 23978 w 173"/>
                <a:gd name="T9" fmla="*/ 52023 h 144"/>
                <a:gd name="T10" fmla="*/ 23978 w 173"/>
                <a:gd name="T11" fmla="*/ 20373 h 144"/>
                <a:gd name="T12" fmla="*/ 18968 w 173"/>
                <a:gd name="T13" fmla="*/ 12369 h 144"/>
                <a:gd name="T14" fmla="*/ 13242 w 173"/>
                <a:gd name="T15" fmla="*/ 23283 h 144"/>
                <a:gd name="T16" fmla="*/ 13242 w 173"/>
                <a:gd name="T17" fmla="*/ 52023 h 144"/>
                <a:gd name="T18" fmla="*/ 0 w 173"/>
                <a:gd name="T19" fmla="*/ 52023 h 144"/>
                <a:gd name="T20" fmla="*/ 0 w 173"/>
                <a:gd name="T21" fmla="*/ 11642 h 144"/>
                <a:gd name="T22" fmla="*/ 0 w 173"/>
                <a:gd name="T23" fmla="*/ 1091 h 144"/>
                <a:gd name="T24" fmla="*/ 12526 w 173"/>
                <a:gd name="T25" fmla="*/ 1091 h 144"/>
                <a:gd name="T26" fmla="*/ 12526 w 173"/>
                <a:gd name="T27" fmla="*/ 9823 h 144"/>
                <a:gd name="T28" fmla="*/ 12526 w 173"/>
                <a:gd name="T29" fmla="*/ 9823 h 144"/>
                <a:gd name="T30" fmla="*/ 24694 w 173"/>
                <a:gd name="T31" fmla="*/ 0 h 144"/>
                <a:gd name="T32" fmla="*/ 36146 w 173"/>
                <a:gd name="T33" fmla="*/ 8731 h 144"/>
                <a:gd name="T34" fmla="*/ 48314 w 173"/>
                <a:gd name="T35" fmla="*/ 0 h 144"/>
                <a:gd name="T36" fmla="*/ 61555 w 173"/>
                <a:gd name="T37" fmla="*/ 18190 h 144"/>
                <a:gd name="T38" fmla="*/ 61555 w 173"/>
                <a:gd name="T39" fmla="*/ 52023 h 144"/>
                <a:gd name="T40" fmla="*/ 47598 w 173"/>
                <a:gd name="T41" fmla="*/ 52023 h 144"/>
                <a:gd name="T42" fmla="*/ 47598 w 173"/>
                <a:gd name="T43" fmla="*/ 20373 h 1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73" h="144">
                  <a:moveTo>
                    <a:pt x="133" y="56"/>
                  </a:moveTo>
                  <a:cubicBezTo>
                    <a:pt x="133" y="40"/>
                    <a:pt x="127" y="34"/>
                    <a:pt x="120" y="34"/>
                  </a:cubicBezTo>
                  <a:cubicBezTo>
                    <a:pt x="109" y="34"/>
                    <a:pt x="104" y="42"/>
                    <a:pt x="104" y="53"/>
                  </a:cubicBezTo>
                  <a:lnTo>
                    <a:pt x="104" y="143"/>
                  </a:lnTo>
                  <a:lnTo>
                    <a:pt x="67" y="143"/>
                  </a:lnTo>
                  <a:lnTo>
                    <a:pt x="67" y="56"/>
                  </a:lnTo>
                  <a:cubicBezTo>
                    <a:pt x="67" y="37"/>
                    <a:pt x="59" y="34"/>
                    <a:pt x="53" y="34"/>
                  </a:cubicBezTo>
                  <a:cubicBezTo>
                    <a:pt x="40" y="34"/>
                    <a:pt x="37" y="48"/>
                    <a:pt x="37" y="64"/>
                  </a:cubicBezTo>
                  <a:lnTo>
                    <a:pt x="37" y="143"/>
                  </a:lnTo>
                  <a:lnTo>
                    <a:pt x="0" y="143"/>
                  </a:lnTo>
                  <a:lnTo>
                    <a:pt x="0" y="32"/>
                  </a:lnTo>
                  <a:cubicBezTo>
                    <a:pt x="0" y="19"/>
                    <a:pt x="0" y="11"/>
                    <a:pt x="0" y="3"/>
                  </a:cubicBezTo>
                  <a:lnTo>
                    <a:pt x="35" y="3"/>
                  </a:lnTo>
                  <a:cubicBezTo>
                    <a:pt x="35" y="8"/>
                    <a:pt x="35" y="16"/>
                    <a:pt x="35" y="27"/>
                  </a:cubicBezTo>
                  <a:cubicBezTo>
                    <a:pt x="40" y="11"/>
                    <a:pt x="51" y="0"/>
                    <a:pt x="69" y="0"/>
                  </a:cubicBezTo>
                  <a:cubicBezTo>
                    <a:pt x="88" y="0"/>
                    <a:pt x="96" y="11"/>
                    <a:pt x="101" y="24"/>
                  </a:cubicBezTo>
                  <a:cubicBezTo>
                    <a:pt x="106" y="11"/>
                    <a:pt x="114" y="0"/>
                    <a:pt x="135" y="0"/>
                  </a:cubicBezTo>
                  <a:cubicBezTo>
                    <a:pt x="162" y="0"/>
                    <a:pt x="172" y="24"/>
                    <a:pt x="172" y="50"/>
                  </a:cubicBezTo>
                  <a:lnTo>
                    <a:pt x="172" y="143"/>
                  </a:lnTo>
                  <a:lnTo>
                    <a:pt x="133" y="143"/>
                  </a:lnTo>
                  <a:lnTo>
                    <a:pt x="133" y="5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Freeform 385">
              <a:extLst>
                <a:ext uri="{FF2B5EF4-FFF2-40B4-BE49-F238E27FC236}">
                  <a16:creationId xmlns:a16="http://schemas.microsoft.com/office/drawing/2014/main" id="{28BEA65F-D603-410B-8898-F98EF2445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0261" y="6615109"/>
              <a:ext cx="39688" cy="52387"/>
            </a:xfrm>
            <a:custGeom>
              <a:avLst/>
              <a:gdLst>
                <a:gd name="T0" fmla="*/ 39334 w 112"/>
                <a:gd name="T1" fmla="*/ 30292 h 147"/>
                <a:gd name="T2" fmla="*/ 13111 w 112"/>
                <a:gd name="T3" fmla="*/ 30292 h 147"/>
                <a:gd name="T4" fmla="*/ 24451 w 112"/>
                <a:gd name="T5" fmla="*/ 41696 h 147"/>
                <a:gd name="T6" fmla="*/ 36499 w 112"/>
                <a:gd name="T7" fmla="*/ 37776 h 147"/>
                <a:gd name="T8" fmla="*/ 36499 w 112"/>
                <a:gd name="T9" fmla="*/ 49180 h 147"/>
                <a:gd name="T10" fmla="*/ 22325 w 112"/>
                <a:gd name="T11" fmla="*/ 52031 h 147"/>
                <a:gd name="T12" fmla="*/ 0 w 112"/>
                <a:gd name="T13" fmla="*/ 25659 h 147"/>
                <a:gd name="T14" fmla="*/ 19490 w 112"/>
                <a:gd name="T15" fmla="*/ 0 h 147"/>
                <a:gd name="T16" fmla="*/ 39334 w 112"/>
                <a:gd name="T17" fmla="*/ 26372 h 147"/>
                <a:gd name="T18" fmla="*/ 39334 w 112"/>
                <a:gd name="T19" fmla="*/ 30292 h 147"/>
                <a:gd name="T20" fmla="*/ 26931 w 112"/>
                <a:gd name="T21" fmla="*/ 21739 h 147"/>
                <a:gd name="T22" fmla="*/ 20553 w 112"/>
                <a:gd name="T23" fmla="*/ 9622 h 147"/>
                <a:gd name="T24" fmla="*/ 13820 w 112"/>
                <a:gd name="T25" fmla="*/ 21739 h 147"/>
                <a:gd name="T26" fmla="*/ 26931 w 112"/>
                <a:gd name="T27" fmla="*/ 21739 h 1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2" h="147">
                  <a:moveTo>
                    <a:pt x="111" y="85"/>
                  </a:moveTo>
                  <a:lnTo>
                    <a:pt x="37" y="85"/>
                  </a:lnTo>
                  <a:cubicBezTo>
                    <a:pt x="37" y="101"/>
                    <a:pt x="47" y="117"/>
                    <a:pt x="69" y="117"/>
                  </a:cubicBezTo>
                  <a:cubicBezTo>
                    <a:pt x="82" y="117"/>
                    <a:pt x="95" y="111"/>
                    <a:pt x="103" y="106"/>
                  </a:cubicBezTo>
                  <a:lnTo>
                    <a:pt x="103" y="138"/>
                  </a:lnTo>
                  <a:cubicBezTo>
                    <a:pt x="90" y="143"/>
                    <a:pt x="76" y="146"/>
                    <a:pt x="63" y="146"/>
                  </a:cubicBezTo>
                  <a:cubicBezTo>
                    <a:pt x="18" y="146"/>
                    <a:pt x="0" y="117"/>
                    <a:pt x="0" y="72"/>
                  </a:cubicBezTo>
                  <a:cubicBezTo>
                    <a:pt x="0" y="34"/>
                    <a:pt x="18" y="0"/>
                    <a:pt x="55" y="0"/>
                  </a:cubicBezTo>
                  <a:cubicBezTo>
                    <a:pt x="66" y="0"/>
                    <a:pt x="111" y="0"/>
                    <a:pt x="111" y="74"/>
                  </a:cubicBezTo>
                  <a:lnTo>
                    <a:pt x="111" y="85"/>
                  </a:lnTo>
                  <a:close/>
                  <a:moveTo>
                    <a:pt x="76" y="61"/>
                  </a:moveTo>
                  <a:cubicBezTo>
                    <a:pt x="76" y="42"/>
                    <a:pt x="71" y="27"/>
                    <a:pt x="58" y="27"/>
                  </a:cubicBezTo>
                  <a:cubicBezTo>
                    <a:pt x="39" y="27"/>
                    <a:pt x="39" y="53"/>
                    <a:pt x="39" y="61"/>
                  </a:cubicBezTo>
                  <a:lnTo>
                    <a:pt x="76" y="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Freeform 386">
              <a:extLst>
                <a:ext uri="{FF2B5EF4-FFF2-40B4-BE49-F238E27FC236}">
                  <a16:creationId xmlns:a16="http://schemas.microsoft.com/office/drawing/2014/main" id="{854B5746-F109-4EC5-92C2-4A630EB8A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7886" y="6615109"/>
              <a:ext cx="26988" cy="52387"/>
            </a:xfrm>
            <a:custGeom>
              <a:avLst/>
              <a:gdLst>
                <a:gd name="T0" fmla="*/ 0 w 75"/>
                <a:gd name="T1" fmla="*/ 10550 h 144"/>
                <a:gd name="T2" fmla="*/ 0 w 75"/>
                <a:gd name="T3" fmla="*/ 0 h 144"/>
                <a:gd name="T4" fmla="*/ 12594 w 75"/>
                <a:gd name="T5" fmla="*/ 0 h 144"/>
                <a:gd name="T6" fmla="*/ 12594 w 75"/>
                <a:gd name="T7" fmla="*/ 9459 h 144"/>
                <a:gd name="T8" fmla="*/ 12594 w 75"/>
                <a:gd name="T9" fmla="*/ 9459 h 144"/>
                <a:gd name="T10" fmla="*/ 24829 w 75"/>
                <a:gd name="T11" fmla="*/ 0 h 144"/>
                <a:gd name="T12" fmla="*/ 26628 w 75"/>
                <a:gd name="T13" fmla="*/ 0 h 144"/>
                <a:gd name="T14" fmla="*/ 26628 w 75"/>
                <a:gd name="T15" fmla="*/ 14188 h 144"/>
                <a:gd name="T16" fmla="*/ 21950 w 75"/>
                <a:gd name="T17" fmla="*/ 13461 h 144"/>
                <a:gd name="T18" fmla="*/ 13314 w 75"/>
                <a:gd name="T19" fmla="*/ 28740 h 144"/>
                <a:gd name="T20" fmla="*/ 13314 w 75"/>
                <a:gd name="T21" fmla="*/ 52023 h 144"/>
                <a:gd name="T22" fmla="*/ 0 w 75"/>
                <a:gd name="T23" fmla="*/ 52023 h 144"/>
                <a:gd name="T24" fmla="*/ 0 w 75"/>
                <a:gd name="T25" fmla="*/ 10550 h 1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5" h="144">
                  <a:moveTo>
                    <a:pt x="0" y="29"/>
                  </a:moveTo>
                  <a:cubicBezTo>
                    <a:pt x="0" y="16"/>
                    <a:pt x="0" y="8"/>
                    <a:pt x="0" y="0"/>
                  </a:cubicBezTo>
                  <a:lnTo>
                    <a:pt x="35" y="0"/>
                  </a:lnTo>
                  <a:cubicBezTo>
                    <a:pt x="35" y="8"/>
                    <a:pt x="35" y="16"/>
                    <a:pt x="35" y="26"/>
                  </a:cubicBezTo>
                  <a:cubicBezTo>
                    <a:pt x="42" y="10"/>
                    <a:pt x="48" y="0"/>
                    <a:pt x="69" y="0"/>
                  </a:cubicBezTo>
                  <a:lnTo>
                    <a:pt x="74" y="0"/>
                  </a:lnTo>
                  <a:lnTo>
                    <a:pt x="74" y="39"/>
                  </a:lnTo>
                  <a:cubicBezTo>
                    <a:pt x="69" y="39"/>
                    <a:pt x="66" y="37"/>
                    <a:pt x="61" y="37"/>
                  </a:cubicBezTo>
                  <a:cubicBezTo>
                    <a:pt x="40" y="37"/>
                    <a:pt x="37" y="58"/>
                    <a:pt x="37" y="79"/>
                  </a:cubicBezTo>
                  <a:lnTo>
                    <a:pt x="37" y="143"/>
                  </a:lnTo>
                  <a:lnTo>
                    <a:pt x="0" y="143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387">
              <a:extLst>
                <a:ext uri="{FF2B5EF4-FFF2-40B4-BE49-F238E27FC236}">
                  <a16:creationId xmlns:a16="http://schemas.microsoft.com/office/drawing/2014/main" id="{80873862-6162-4518-B88B-8E66080A9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2811" y="6592884"/>
              <a:ext cx="14288" cy="73025"/>
            </a:xfrm>
            <a:custGeom>
              <a:avLst/>
              <a:gdLst>
                <a:gd name="T0" fmla="*/ 0 w 38"/>
                <a:gd name="T1" fmla="*/ 0 h 205"/>
                <a:gd name="T2" fmla="*/ 13912 w 38"/>
                <a:gd name="T3" fmla="*/ 0 h 205"/>
                <a:gd name="T4" fmla="*/ 13912 w 38"/>
                <a:gd name="T5" fmla="*/ 13180 h 205"/>
                <a:gd name="T6" fmla="*/ 0 w 38"/>
                <a:gd name="T7" fmla="*/ 13180 h 205"/>
                <a:gd name="T8" fmla="*/ 0 w 38"/>
                <a:gd name="T9" fmla="*/ 0 h 205"/>
                <a:gd name="T10" fmla="*/ 0 w 38"/>
                <a:gd name="T11" fmla="*/ 22798 h 205"/>
                <a:gd name="T12" fmla="*/ 13912 w 38"/>
                <a:gd name="T13" fmla="*/ 22798 h 205"/>
                <a:gd name="T14" fmla="*/ 13912 w 38"/>
                <a:gd name="T15" fmla="*/ 72669 h 205"/>
                <a:gd name="T16" fmla="*/ 0 w 38"/>
                <a:gd name="T17" fmla="*/ 72669 h 205"/>
                <a:gd name="T18" fmla="*/ 0 w 38"/>
                <a:gd name="T19" fmla="*/ 22798 h 20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205">
                  <a:moveTo>
                    <a:pt x="0" y="0"/>
                  </a:moveTo>
                  <a:lnTo>
                    <a:pt x="37" y="0"/>
                  </a:lnTo>
                  <a:lnTo>
                    <a:pt x="37" y="37"/>
                  </a:lnTo>
                  <a:lnTo>
                    <a:pt x="0" y="37"/>
                  </a:lnTo>
                  <a:lnTo>
                    <a:pt x="0" y="0"/>
                  </a:lnTo>
                  <a:close/>
                  <a:moveTo>
                    <a:pt x="0" y="64"/>
                  </a:moveTo>
                  <a:lnTo>
                    <a:pt x="37" y="64"/>
                  </a:lnTo>
                  <a:lnTo>
                    <a:pt x="37" y="204"/>
                  </a:lnTo>
                  <a:lnTo>
                    <a:pt x="0" y="20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388">
              <a:extLst>
                <a:ext uri="{FF2B5EF4-FFF2-40B4-BE49-F238E27FC236}">
                  <a16:creationId xmlns:a16="http://schemas.microsoft.com/office/drawing/2014/main" id="{353B49C8-6EEF-4561-A255-6F2BC1E79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5036" y="6615109"/>
              <a:ext cx="33338" cy="52387"/>
            </a:xfrm>
            <a:custGeom>
              <a:avLst/>
              <a:gdLst>
                <a:gd name="T0" fmla="*/ 32983 w 94"/>
                <a:gd name="T1" fmla="*/ 49892 h 147"/>
                <a:gd name="T2" fmla="*/ 20570 w 94"/>
                <a:gd name="T3" fmla="*/ 52031 h 147"/>
                <a:gd name="T4" fmla="*/ 0 w 94"/>
                <a:gd name="T5" fmla="*/ 26372 h 147"/>
                <a:gd name="T6" fmla="*/ 22698 w 94"/>
                <a:gd name="T7" fmla="*/ 0 h 147"/>
                <a:gd name="T8" fmla="*/ 32983 w 94"/>
                <a:gd name="T9" fmla="*/ 2851 h 147"/>
                <a:gd name="T10" fmla="*/ 31919 w 94"/>
                <a:gd name="T11" fmla="*/ 14255 h 147"/>
                <a:gd name="T12" fmla="*/ 24472 w 94"/>
                <a:gd name="T13" fmla="*/ 12117 h 147"/>
                <a:gd name="T14" fmla="*/ 14186 w 94"/>
                <a:gd name="T15" fmla="*/ 27441 h 147"/>
                <a:gd name="T16" fmla="*/ 25181 w 94"/>
                <a:gd name="T17" fmla="*/ 41696 h 147"/>
                <a:gd name="T18" fmla="*/ 32983 w 94"/>
                <a:gd name="T19" fmla="*/ 39558 h 147"/>
                <a:gd name="T20" fmla="*/ 32983 w 94"/>
                <a:gd name="T21" fmla="*/ 49892 h 1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4" h="147">
                  <a:moveTo>
                    <a:pt x="93" y="140"/>
                  </a:moveTo>
                  <a:cubicBezTo>
                    <a:pt x="82" y="143"/>
                    <a:pt x="71" y="146"/>
                    <a:pt x="58" y="146"/>
                  </a:cubicBezTo>
                  <a:cubicBezTo>
                    <a:pt x="11" y="146"/>
                    <a:pt x="0" y="101"/>
                    <a:pt x="0" y="74"/>
                  </a:cubicBezTo>
                  <a:cubicBezTo>
                    <a:pt x="0" y="32"/>
                    <a:pt x="21" y="0"/>
                    <a:pt x="64" y="0"/>
                  </a:cubicBezTo>
                  <a:cubicBezTo>
                    <a:pt x="77" y="0"/>
                    <a:pt x="82" y="3"/>
                    <a:pt x="93" y="8"/>
                  </a:cubicBezTo>
                  <a:lnTo>
                    <a:pt x="90" y="40"/>
                  </a:lnTo>
                  <a:cubicBezTo>
                    <a:pt x="82" y="37"/>
                    <a:pt x="77" y="34"/>
                    <a:pt x="69" y="34"/>
                  </a:cubicBezTo>
                  <a:cubicBezTo>
                    <a:pt x="40" y="34"/>
                    <a:pt x="40" y="69"/>
                    <a:pt x="40" y="77"/>
                  </a:cubicBezTo>
                  <a:cubicBezTo>
                    <a:pt x="40" y="106"/>
                    <a:pt x="56" y="117"/>
                    <a:pt x="71" y="117"/>
                  </a:cubicBezTo>
                  <a:cubicBezTo>
                    <a:pt x="79" y="117"/>
                    <a:pt x="87" y="114"/>
                    <a:pt x="93" y="111"/>
                  </a:cubicBezTo>
                  <a:lnTo>
                    <a:pt x="93" y="14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389">
              <a:extLst>
                <a:ext uri="{FF2B5EF4-FFF2-40B4-BE49-F238E27FC236}">
                  <a16:creationId xmlns:a16="http://schemas.microsoft.com/office/drawing/2014/main" id="{EBE49E22-A403-49E4-A006-D3B4DA6ED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3136" y="6615109"/>
              <a:ext cx="39688" cy="52387"/>
            </a:xfrm>
            <a:custGeom>
              <a:avLst/>
              <a:gdLst>
                <a:gd name="T0" fmla="*/ 5773 w 110"/>
                <a:gd name="T1" fmla="*/ 2851 h 147"/>
                <a:gd name="T2" fmla="*/ 20205 w 110"/>
                <a:gd name="T3" fmla="*/ 0 h 147"/>
                <a:gd name="T4" fmla="*/ 39327 w 110"/>
                <a:gd name="T5" fmla="*/ 18888 h 147"/>
                <a:gd name="T6" fmla="*/ 39327 w 110"/>
                <a:gd name="T7" fmla="*/ 36707 h 147"/>
                <a:gd name="T8" fmla="*/ 39327 w 110"/>
                <a:gd name="T9" fmla="*/ 50962 h 147"/>
                <a:gd name="T10" fmla="*/ 26699 w 110"/>
                <a:gd name="T11" fmla="*/ 50962 h 147"/>
                <a:gd name="T12" fmla="*/ 26699 w 110"/>
                <a:gd name="T13" fmla="*/ 44547 h 147"/>
                <a:gd name="T14" fmla="*/ 26699 w 110"/>
                <a:gd name="T15" fmla="*/ 44547 h 147"/>
                <a:gd name="T16" fmla="*/ 14432 w 110"/>
                <a:gd name="T17" fmla="*/ 52031 h 147"/>
                <a:gd name="T18" fmla="*/ 0 w 110"/>
                <a:gd name="T19" fmla="*/ 36707 h 147"/>
                <a:gd name="T20" fmla="*/ 22009 w 110"/>
                <a:gd name="T21" fmla="*/ 19957 h 147"/>
                <a:gd name="T22" fmla="*/ 25978 w 110"/>
                <a:gd name="T23" fmla="*/ 19957 h 147"/>
                <a:gd name="T24" fmla="*/ 17318 w 110"/>
                <a:gd name="T25" fmla="*/ 10335 h 147"/>
                <a:gd name="T26" fmla="*/ 4690 w 110"/>
                <a:gd name="T27" fmla="*/ 14968 h 147"/>
                <a:gd name="T28" fmla="*/ 5773 w 110"/>
                <a:gd name="T29" fmla="*/ 2851 h 147"/>
                <a:gd name="T30" fmla="*/ 27782 w 110"/>
                <a:gd name="T31" fmla="*/ 26372 h 147"/>
                <a:gd name="T32" fmla="*/ 13350 w 110"/>
                <a:gd name="T33" fmla="*/ 34925 h 147"/>
                <a:gd name="T34" fmla="*/ 19122 w 110"/>
                <a:gd name="T35" fmla="*/ 41696 h 147"/>
                <a:gd name="T36" fmla="*/ 27782 w 110"/>
                <a:gd name="T37" fmla="*/ 29223 h 147"/>
                <a:gd name="T38" fmla="*/ 27782 w 110"/>
                <a:gd name="T39" fmla="*/ 26372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0" h="147">
                  <a:moveTo>
                    <a:pt x="16" y="8"/>
                  </a:moveTo>
                  <a:cubicBezTo>
                    <a:pt x="27" y="5"/>
                    <a:pt x="43" y="0"/>
                    <a:pt x="56" y="0"/>
                  </a:cubicBezTo>
                  <a:cubicBezTo>
                    <a:pt x="101" y="0"/>
                    <a:pt x="109" y="21"/>
                    <a:pt x="109" y="53"/>
                  </a:cubicBezTo>
                  <a:lnTo>
                    <a:pt x="109" y="103"/>
                  </a:lnTo>
                  <a:cubicBezTo>
                    <a:pt x="109" y="125"/>
                    <a:pt x="109" y="132"/>
                    <a:pt x="109" y="143"/>
                  </a:cubicBezTo>
                  <a:lnTo>
                    <a:pt x="74" y="143"/>
                  </a:lnTo>
                  <a:lnTo>
                    <a:pt x="74" y="125"/>
                  </a:lnTo>
                  <a:cubicBezTo>
                    <a:pt x="72" y="132"/>
                    <a:pt x="58" y="146"/>
                    <a:pt x="40" y="146"/>
                  </a:cubicBezTo>
                  <a:cubicBezTo>
                    <a:pt x="16" y="146"/>
                    <a:pt x="0" y="130"/>
                    <a:pt x="0" y="103"/>
                  </a:cubicBezTo>
                  <a:cubicBezTo>
                    <a:pt x="0" y="56"/>
                    <a:pt x="48" y="56"/>
                    <a:pt x="61" y="56"/>
                  </a:cubicBezTo>
                  <a:lnTo>
                    <a:pt x="72" y="56"/>
                  </a:lnTo>
                  <a:cubicBezTo>
                    <a:pt x="72" y="29"/>
                    <a:pt x="53" y="29"/>
                    <a:pt x="48" y="29"/>
                  </a:cubicBezTo>
                  <a:cubicBezTo>
                    <a:pt x="37" y="29"/>
                    <a:pt x="27" y="32"/>
                    <a:pt x="13" y="42"/>
                  </a:cubicBezTo>
                  <a:lnTo>
                    <a:pt x="16" y="8"/>
                  </a:lnTo>
                  <a:close/>
                  <a:moveTo>
                    <a:pt x="77" y="74"/>
                  </a:moveTo>
                  <a:cubicBezTo>
                    <a:pt x="61" y="74"/>
                    <a:pt x="37" y="74"/>
                    <a:pt x="37" y="98"/>
                  </a:cubicBezTo>
                  <a:cubicBezTo>
                    <a:pt x="37" y="117"/>
                    <a:pt x="51" y="117"/>
                    <a:pt x="53" y="117"/>
                  </a:cubicBezTo>
                  <a:cubicBezTo>
                    <a:pt x="56" y="117"/>
                    <a:pt x="77" y="117"/>
                    <a:pt x="77" y="82"/>
                  </a:cubicBezTo>
                  <a:lnTo>
                    <a:pt x="77" y="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390">
              <a:extLst>
                <a:ext uri="{FF2B5EF4-FFF2-40B4-BE49-F238E27FC236}">
                  <a16:creationId xmlns:a16="http://schemas.microsoft.com/office/drawing/2014/main" id="{B7D7D85E-75D6-4CE9-A612-13D2A6881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9174" y="6615109"/>
              <a:ext cx="33337" cy="52387"/>
            </a:xfrm>
            <a:custGeom>
              <a:avLst/>
              <a:gdLst>
                <a:gd name="T0" fmla="*/ 30040 w 91"/>
                <a:gd name="T1" fmla="*/ 12369 h 144"/>
                <a:gd name="T2" fmla="*/ 18317 w 91"/>
                <a:gd name="T3" fmla="*/ 9459 h 144"/>
                <a:gd name="T4" fmla="*/ 13555 w 91"/>
                <a:gd name="T5" fmla="*/ 13461 h 144"/>
                <a:gd name="T6" fmla="*/ 23446 w 91"/>
                <a:gd name="T7" fmla="*/ 21100 h 144"/>
                <a:gd name="T8" fmla="*/ 32971 w 91"/>
                <a:gd name="T9" fmla="*/ 36380 h 144"/>
                <a:gd name="T10" fmla="*/ 16485 w 91"/>
                <a:gd name="T11" fmla="*/ 52023 h 144"/>
                <a:gd name="T12" fmla="*/ 1099 w 91"/>
                <a:gd name="T13" fmla="*/ 49113 h 144"/>
                <a:gd name="T14" fmla="*/ 1099 w 91"/>
                <a:gd name="T15" fmla="*/ 37471 h 144"/>
                <a:gd name="T16" fmla="*/ 12456 w 91"/>
                <a:gd name="T17" fmla="*/ 41473 h 144"/>
                <a:gd name="T18" fmla="*/ 19416 w 91"/>
                <a:gd name="T19" fmla="*/ 36380 h 144"/>
                <a:gd name="T20" fmla="*/ 9525 w 91"/>
                <a:gd name="T21" fmla="*/ 30559 h 144"/>
                <a:gd name="T22" fmla="*/ 0 w 91"/>
                <a:gd name="T23" fmla="*/ 15280 h 144"/>
                <a:gd name="T24" fmla="*/ 17584 w 91"/>
                <a:gd name="T25" fmla="*/ 0 h 144"/>
                <a:gd name="T26" fmla="*/ 30040 w 91"/>
                <a:gd name="T27" fmla="*/ 1819 h 144"/>
                <a:gd name="T28" fmla="*/ 30040 w 91"/>
                <a:gd name="T29" fmla="*/ 12369 h 1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1" h="144">
                  <a:moveTo>
                    <a:pt x="82" y="34"/>
                  </a:moveTo>
                  <a:cubicBezTo>
                    <a:pt x="71" y="29"/>
                    <a:pt x="64" y="26"/>
                    <a:pt x="50" y="26"/>
                  </a:cubicBezTo>
                  <a:cubicBezTo>
                    <a:pt x="40" y="26"/>
                    <a:pt x="37" y="31"/>
                    <a:pt x="37" y="37"/>
                  </a:cubicBezTo>
                  <a:cubicBezTo>
                    <a:pt x="37" y="45"/>
                    <a:pt x="42" y="47"/>
                    <a:pt x="64" y="58"/>
                  </a:cubicBezTo>
                  <a:cubicBezTo>
                    <a:pt x="77" y="63"/>
                    <a:pt x="90" y="74"/>
                    <a:pt x="90" y="100"/>
                  </a:cubicBezTo>
                  <a:cubicBezTo>
                    <a:pt x="90" y="132"/>
                    <a:pt x="69" y="143"/>
                    <a:pt x="45" y="143"/>
                  </a:cubicBezTo>
                  <a:cubicBezTo>
                    <a:pt x="34" y="143"/>
                    <a:pt x="16" y="140"/>
                    <a:pt x="3" y="135"/>
                  </a:cubicBezTo>
                  <a:lnTo>
                    <a:pt x="3" y="103"/>
                  </a:lnTo>
                  <a:cubicBezTo>
                    <a:pt x="11" y="108"/>
                    <a:pt x="24" y="114"/>
                    <a:pt x="34" y="114"/>
                  </a:cubicBezTo>
                  <a:cubicBezTo>
                    <a:pt x="53" y="114"/>
                    <a:pt x="53" y="105"/>
                    <a:pt x="53" y="100"/>
                  </a:cubicBezTo>
                  <a:cubicBezTo>
                    <a:pt x="53" y="94"/>
                    <a:pt x="42" y="92"/>
                    <a:pt x="26" y="84"/>
                  </a:cubicBezTo>
                  <a:cubicBezTo>
                    <a:pt x="13" y="79"/>
                    <a:pt x="0" y="66"/>
                    <a:pt x="0" y="42"/>
                  </a:cubicBezTo>
                  <a:cubicBezTo>
                    <a:pt x="0" y="26"/>
                    <a:pt x="11" y="0"/>
                    <a:pt x="48" y="0"/>
                  </a:cubicBezTo>
                  <a:cubicBezTo>
                    <a:pt x="64" y="0"/>
                    <a:pt x="77" y="2"/>
                    <a:pt x="82" y="5"/>
                  </a:cubicBezTo>
                  <a:lnTo>
                    <a:pt x="82" y="3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391">
              <a:extLst>
                <a:ext uri="{FF2B5EF4-FFF2-40B4-BE49-F238E27FC236}">
                  <a16:creationId xmlns:a16="http://schemas.microsoft.com/office/drawing/2014/main" id="{21077F77-082C-4075-8456-398EFA901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186" y="6567484"/>
              <a:ext cx="730250" cy="6350"/>
            </a:xfrm>
            <a:custGeom>
              <a:avLst/>
              <a:gdLst>
                <a:gd name="T0" fmla="*/ 364945 w 2029"/>
                <a:gd name="T1" fmla="*/ 6016 h 19"/>
                <a:gd name="T2" fmla="*/ 0 w 2029"/>
                <a:gd name="T3" fmla="*/ 6016 h 19"/>
                <a:gd name="T4" fmla="*/ 0 w 2029"/>
                <a:gd name="T5" fmla="*/ 0 h 19"/>
                <a:gd name="T6" fmla="*/ 729890 w 2029"/>
                <a:gd name="T7" fmla="*/ 0 h 19"/>
                <a:gd name="T8" fmla="*/ 729890 w 2029"/>
                <a:gd name="T9" fmla="*/ 6016 h 19"/>
                <a:gd name="T10" fmla="*/ 364945 w 2029"/>
                <a:gd name="T11" fmla="*/ 6016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29" h="19">
                  <a:moveTo>
                    <a:pt x="1014" y="18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2028" y="0"/>
                  </a:lnTo>
                  <a:lnTo>
                    <a:pt x="2028" y="18"/>
                  </a:lnTo>
                  <a:lnTo>
                    <a:pt x="1014" y="1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392">
              <a:extLst>
                <a:ext uri="{FF2B5EF4-FFF2-40B4-BE49-F238E27FC236}">
                  <a16:creationId xmlns:a16="http://schemas.microsoft.com/office/drawing/2014/main" id="{B161326D-0C10-466E-B456-2826EEEF4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424" y="6318246"/>
              <a:ext cx="361950" cy="271463"/>
            </a:xfrm>
            <a:custGeom>
              <a:avLst/>
              <a:gdLst>
                <a:gd name="T0" fmla="*/ 66988 w 1005"/>
                <a:gd name="T1" fmla="*/ 205850 h 753"/>
                <a:gd name="T2" fmla="*/ 78152 w 1005"/>
                <a:gd name="T3" fmla="*/ 191791 h 753"/>
                <a:gd name="T4" fmla="*/ 303246 w 1005"/>
                <a:gd name="T5" fmla="*/ 161147 h 753"/>
                <a:gd name="T6" fmla="*/ 118489 w 1005"/>
                <a:gd name="T7" fmla="*/ 258485 h 753"/>
                <a:gd name="T8" fmla="*/ 244181 w 1005"/>
                <a:gd name="T9" fmla="*/ 258485 h 753"/>
                <a:gd name="T10" fmla="*/ 29532 w 1005"/>
                <a:gd name="T11" fmla="*/ 104908 h 753"/>
                <a:gd name="T12" fmla="*/ 310809 w 1005"/>
                <a:gd name="T13" fmla="*/ 73183 h 753"/>
                <a:gd name="T14" fmla="*/ 325215 w 1005"/>
                <a:gd name="T15" fmla="*/ 156461 h 753"/>
                <a:gd name="T16" fmla="*/ 191599 w 1005"/>
                <a:gd name="T17" fmla="*/ 44703 h 753"/>
                <a:gd name="T18" fmla="*/ 191599 w 1005"/>
                <a:gd name="T19" fmla="*/ 12257 h 753"/>
                <a:gd name="T20" fmla="*/ 126052 w 1005"/>
                <a:gd name="T21" fmla="*/ 60926 h 753"/>
                <a:gd name="T22" fmla="*/ 248143 w 1005"/>
                <a:gd name="T23" fmla="*/ 44703 h 753"/>
                <a:gd name="T24" fmla="*/ 238419 w 1005"/>
                <a:gd name="T25" fmla="*/ 56239 h 753"/>
                <a:gd name="T26" fmla="*/ 207806 w 1005"/>
                <a:gd name="T27" fmla="*/ 82917 h 753"/>
                <a:gd name="T28" fmla="*/ 195561 w 1005"/>
                <a:gd name="T29" fmla="*/ 91569 h 753"/>
                <a:gd name="T30" fmla="*/ 187998 w 1005"/>
                <a:gd name="T31" fmla="*/ 158263 h 753"/>
                <a:gd name="T32" fmla="*/ 116328 w 1005"/>
                <a:gd name="T33" fmla="*/ 182057 h 753"/>
                <a:gd name="T34" fmla="*/ 174672 w 1005"/>
                <a:gd name="T35" fmla="*/ 184220 h 753"/>
                <a:gd name="T36" fmla="*/ 169990 w 1005"/>
                <a:gd name="T37" fmla="*/ 130504 h 753"/>
                <a:gd name="T38" fmla="*/ 171791 w 1005"/>
                <a:gd name="T39" fmla="*/ 45785 h 753"/>
                <a:gd name="T40" fmla="*/ 126773 w 1005"/>
                <a:gd name="T41" fmla="*/ 59123 h 753"/>
                <a:gd name="T42" fmla="*/ 63026 w 1005"/>
                <a:gd name="T43" fmla="*/ 114281 h 753"/>
                <a:gd name="T44" fmla="*/ 207806 w 1005"/>
                <a:gd name="T45" fmla="*/ 82917 h 753"/>
                <a:gd name="T46" fmla="*/ 277675 w 1005"/>
                <a:gd name="T47" fmla="*/ 112479 h 753"/>
                <a:gd name="T48" fmla="*/ 244181 w 1005"/>
                <a:gd name="T49" fmla="*/ 62007 h 753"/>
                <a:gd name="T50" fmla="*/ 251744 w 1005"/>
                <a:gd name="T51" fmla="*/ 98058 h 753"/>
                <a:gd name="T52" fmla="*/ 248863 w 1005"/>
                <a:gd name="T53" fmla="*/ 78951 h 753"/>
                <a:gd name="T54" fmla="*/ 244181 w 1005"/>
                <a:gd name="T55" fmla="*/ 81114 h 753"/>
                <a:gd name="T56" fmla="*/ 235538 w 1005"/>
                <a:gd name="T57" fmla="*/ 105629 h 753"/>
                <a:gd name="T58" fmla="*/ 249944 w 1005"/>
                <a:gd name="T59" fmla="*/ 102024 h 753"/>
                <a:gd name="T60" fmla="*/ 211768 w 1005"/>
                <a:gd name="T61" fmla="*/ 93372 h 753"/>
                <a:gd name="T62" fmla="*/ 215729 w 1005"/>
                <a:gd name="T63" fmla="*/ 93372 h 753"/>
                <a:gd name="T64" fmla="*/ 216450 w 1005"/>
                <a:gd name="T65" fmla="*/ 151774 h 753"/>
                <a:gd name="T66" fmla="*/ 243101 w 1005"/>
                <a:gd name="T67" fmla="*/ 97337 h 753"/>
                <a:gd name="T68" fmla="*/ 234817 w 1005"/>
                <a:gd name="T69" fmla="*/ 92290 h 753"/>
                <a:gd name="T70" fmla="*/ 230856 w 1005"/>
                <a:gd name="T71" fmla="*/ 92290 h 753"/>
                <a:gd name="T72" fmla="*/ 225093 w 1005"/>
                <a:gd name="T73" fmla="*/ 154298 h 753"/>
                <a:gd name="T74" fmla="*/ 222212 w 1005"/>
                <a:gd name="T75" fmla="*/ 138075 h 753"/>
                <a:gd name="T76" fmla="*/ 237699 w 1005"/>
                <a:gd name="T77" fmla="*/ 128702 h 753"/>
                <a:gd name="T78" fmla="*/ 249944 w 1005"/>
                <a:gd name="T79" fmla="*/ 117165 h 753"/>
                <a:gd name="T80" fmla="*/ 229055 w 1005"/>
                <a:gd name="T81" fmla="*/ 182057 h 753"/>
                <a:gd name="T82" fmla="*/ 245262 w 1005"/>
                <a:gd name="T83" fmla="*/ 173405 h 753"/>
                <a:gd name="T84" fmla="*/ 254626 w 1005"/>
                <a:gd name="T85" fmla="*/ 117165 h 753"/>
                <a:gd name="T86" fmla="*/ 127853 w 1005"/>
                <a:gd name="T87" fmla="*/ 155379 h 753"/>
                <a:gd name="T88" fmla="*/ 120290 w 1005"/>
                <a:gd name="T89" fmla="*/ 117165 h 753"/>
                <a:gd name="T90" fmla="*/ 128933 w 1005"/>
                <a:gd name="T91" fmla="*/ 127620 h 753"/>
                <a:gd name="T92" fmla="*/ 145860 w 1005"/>
                <a:gd name="T93" fmla="*/ 146006 h 753"/>
                <a:gd name="T94" fmla="*/ 124972 w 1005"/>
                <a:gd name="T95" fmla="*/ 106711 h 753"/>
                <a:gd name="T96" fmla="*/ 148021 w 1005"/>
                <a:gd name="T97" fmla="*/ 127620 h 753"/>
                <a:gd name="T98" fmla="*/ 158466 w 1005"/>
                <a:gd name="T99" fmla="*/ 129783 h 753"/>
                <a:gd name="T100" fmla="*/ 136497 w 1005"/>
                <a:gd name="T101" fmla="*/ 93372 h 753"/>
                <a:gd name="T102" fmla="*/ 127853 w 1005"/>
                <a:gd name="T103" fmla="*/ 99140 h 753"/>
                <a:gd name="T104" fmla="*/ 118489 w 1005"/>
                <a:gd name="T105" fmla="*/ 174486 h 753"/>
                <a:gd name="T106" fmla="*/ 94359 w 1005"/>
                <a:gd name="T107" fmla="*/ 142040 h 753"/>
                <a:gd name="T108" fmla="*/ 78152 w 1005"/>
                <a:gd name="T109" fmla="*/ 138075 h 753"/>
                <a:gd name="T110" fmla="*/ 78152 w 1005"/>
                <a:gd name="T111" fmla="*/ 148890 h 753"/>
                <a:gd name="T112" fmla="*/ 89677 w 1005"/>
                <a:gd name="T113" fmla="*/ 157182 h 753"/>
                <a:gd name="T114" fmla="*/ 87876 w 1005"/>
                <a:gd name="T115" fmla="*/ 140959 h 753"/>
                <a:gd name="T116" fmla="*/ 237699 w 1005"/>
                <a:gd name="T117" fmla="*/ 30283 h 753"/>
                <a:gd name="T118" fmla="*/ 233737 w 1005"/>
                <a:gd name="T119" fmla="*/ 78951 h 753"/>
                <a:gd name="T120" fmla="*/ 83194 w 1005"/>
                <a:gd name="T121" fmla="*/ 164031 h 753"/>
                <a:gd name="T122" fmla="*/ 171791 w 1005"/>
                <a:gd name="T123" fmla="*/ 104908 h 7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05" h="753">
                  <a:moveTo>
                    <a:pt x="871" y="137"/>
                  </a:moveTo>
                  <a:cubicBezTo>
                    <a:pt x="858" y="74"/>
                    <a:pt x="808" y="23"/>
                    <a:pt x="747" y="10"/>
                  </a:cubicBezTo>
                  <a:cubicBezTo>
                    <a:pt x="779" y="31"/>
                    <a:pt x="787" y="60"/>
                    <a:pt x="803" y="82"/>
                  </a:cubicBezTo>
                  <a:cubicBezTo>
                    <a:pt x="821" y="103"/>
                    <a:pt x="853" y="116"/>
                    <a:pt x="871" y="137"/>
                  </a:cubicBezTo>
                  <a:close/>
                  <a:moveTo>
                    <a:pt x="217" y="92"/>
                  </a:moveTo>
                  <a:cubicBezTo>
                    <a:pt x="201" y="116"/>
                    <a:pt x="135" y="127"/>
                    <a:pt x="106" y="193"/>
                  </a:cubicBezTo>
                  <a:cubicBezTo>
                    <a:pt x="122" y="156"/>
                    <a:pt x="114" y="97"/>
                    <a:pt x="141" y="66"/>
                  </a:cubicBezTo>
                  <a:cubicBezTo>
                    <a:pt x="58" y="119"/>
                    <a:pt x="93" y="211"/>
                    <a:pt x="90" y="240"/>
                  </a:cubicBezTo>
                  <a:cubicBezTo>
                    <a:pt x="130" y="156"/>
                    <a:pt x="194" y="174"/>
                    <a:pt x="217" y="92"/>
                  </a:cubicBezTo>
                  <a:close/>
                  <a:moveTo>
                    <a:pt x="186" y="571"/>
                  </a:moveTo>
                  <a:cubicBezTo>
                    <a:pt x="151" y="534"/>
                    <a:pt x="74" y="524"/>
                    <a:pt x="45" y="466"/>
                  </a:cubicBezTo>
                  <a:cubicBezTo>
                    <a:pt x="85" y="609"/>
                    <a:pt x="183" y="579"/>
                    <a:pt x="228" y="609"/>
                  </a:cubicBezTo>
                  <a:cubicBezTo>
                    <a:pt x="188" y="558"/>
                    <a:pt x="220" y="526"/>
                    <a:pt x="164" y="444"/>
                  </a:cubicBezTo>
                  <a:cubicBezTo>
                    <a:pt x="172" y="479"/>
                    <a:pt x="151" y="526"/>
                    <a:pt x="186" y="571"/>
                  </a:cubicBezTo>
                  <a:close/>
                  <a:moveTo>
                    <a:pt x="138" y="352"/>
                  </a:moveTo>
                  <a:cubicBezTo>
                    <a:pt x="135" y="394"/>
                    <a:pt x="106" y="415"/>
                    <a:pt x="125" y="495"/>
                  </a:cubicBezTo>
                  <a:cubicBezTo>
                    <a:pt x="90" y="428"/>
                    <a:pt x="35" y="405"/>
                    <a:pt x="19" y="357"/>
                  </a:cubicBezTo>
                  <a:cubicBezTo>
                    <a:pt x="21" y="481"/>
                    <a:pt x="125" y="500"/>
                    <a:pt x="151" y="534"/>
                  </a:cubicBezTo>
                  <a:cubicBezTo>
                    <a:pt x="130" y="455"/>
                    <a:pt x="167" y="428"/>
                    <a:pt x="138" y="352"/>
                  </a:cubicBezTo>
                  <a:close/>
                  <a:moveTo>
                    <a:pt x="217" y="532"/>
                  </a:moveTo>
                  <a:cubicBezTo>
                    <a:pt x="236" y="558"/>
                    <a:pt x="217" y="593"/>
                    <a:pt x="276" y="646"/>
                  </a:cubicBezTo>
                  <a:cubicBezTo>
                    <a:pt x="220" y="614"/>
                    <a:pt x="141" y="627"/>
                    <a:pt x="103" y="585"/>
                  </a:cubicBezTo>
                  <a:cubicBezTo>
                    <a:pt x="164" y="701"/>
                    <a:pt x="281" y="654"/>
                    <a:pt x="313" y="669"/>
                  </a:cubicBezTo>
                  <a:cubicBezTo>
                    <a:pt x="281" y="630"/>
                    <a:pt x="302" y="606"/>
                    <a:pt x="217" y="532"/>
                  </a:cubicBezTo>
                  <a:close/>
                  <a:moveTo>
                    <a:pt x="789" y="529"/>
                  </a:moveTo>
                  <a:cubicBezTo>
                    <a:pt x="702" y="603"/>
                    <a:pt x="723" y="627"/>
                    <a:pt x="694" y="667"/>
                  </a:cubicBezTo>
                  <a:cubicBezTo>
                    <a:pt x="726" y="651"/>
                    <a:pt x="840" y="701"/>
                    <a:pt x="906" y="582"/>
                  </a:cubicBezTo>
                  <a:cubicBezTo>
                    <a:pt x="866" y="624"/>
                    <a:pt x="787" y="611"/>
                    <a:pt x="731" y="643"/>
                  </a:cubicBezTo>
                  <a:cubicBezTo>
                    <a:pt x="789" y="590"/>
                    <a:pt x="771" y="556"/>
                    <a:pt x="789" y="529"/>
                  </a:cubicBezTo>
                  <a:close/>
                  <a:moveTo>
                    <a:pt x="842" y="447"/>
                  </a:moveTo>
                  <a:cubicBezTo>
                    <a:pt x="787" y="526"/>
                    <a:pt x="818" y="561"/>
                    <a:pt x="781" y="611"/>
                  </a:cubicBezTo>
                  <a:cubicBezTo>
                    <a:pt x="826" y="579"/>
                    <a:pt x="927" y="609"/>
                    <a:pt x="964" y="468"/>
                  </a:cubicBezTo>
                  <a:cubicBezTo>
                    <a:pt x="932" y="524"/>
                    <a:pt x="856" y="534"/>
                    <a:pt x="821" y="574"/>
                  </a:cubicBezTo>
                  <a:cubicBezTo>
                    <a:pt x="856" y="529"/>
                    <a:pt x="834" y="479"/>
                    <a:pt x="842" y="447"/>
                  </a:cubicBezTo>
                  <a:close/>
                  <a:moveTo>
                    <a:pt x="588" y="662"/>
                  </a:moveTo>
                  <a:cubicBezTo>
                    <a:pt x="556" y="662"/>
                    <a:pt x="527" y="667"/>
                    <a:pt x="501" y="675"/>
                  </a:cubicBezTo>
                  <a:cubicBezTo>
                    <a:pt x="477" y="667"/>
                    <a:pt x="448" y="659"/>
                    <a:pt x="413" y="662"/>
                  </a:cubicBezTo>
                  <a:cubicBezTo>
                    <a:pt x="387" y="662"/>
                    <a:pt x="352" y="667"/>
                    <a:pt x="318" y="675"/>
                  </a:cubicBezTo>
                  <a:cubicBezTo>
                    <a:pt x="265" y="688"/>
                    <a:pt x="220" y="699"/>
                    <a:pt x="183" y="680"/>
                  </a:cubicBezTo>
                  <a:cubicBezTo>
                    <a:pt x="220" y="712"/>
                    <a:pt x="265" y="722"/>
                    <a:pt x="329" y="717"/>
                  </a:cubicBezTo>
                  <a:cubicBezTo>
                    <a:pt x="382" y="712"/>
                    <a:pt x="424" y="685"/>
                    <a:pt x="474" y="688"/>
                  </a:cubicBezTo>
                  <a:lnTo>
                    <a:pt x="477" y="688"/>
                  </a:lnTo>
                  <a:cubicBezTo>
                    <a:pt x="424" y="714"/>
                    <a:pt x="363" y="749"/>
                    <a:pt x="363" y="749"/>
                  </a:cubicBezTo>
                  <a:lnTo>
                    <a:pt x="387" y="752"/>
                  </a:lnTo>
                  <a:cubicBezTo>
                    <a:pt x="387" y="752"/>
                    <a:pt x="445" y="704"/>
                    <a:pt x="503" y="691"/>
                  </a:cubicBezTo>
                  <a:cubicBezTo>
                    <a:pt x="562" y="704"/>
                    <a:pt x="554" y="752"/>
                    <a:pt x="554" y="752"/>
                  </a:cubicBezTo>
                  <a:lnTo>
                    <a:pt x="577" y="749"/>
                  </a:lnTo>
                  <a:cubicBezTo>
                    <a:pt x="577" y="749"/>
                    <a:pt x="580" y="714"/>
                    <a:pt x="530" y="688"/>
                  </a:cubicBezTo>
                  <a:lnTo>
                    <a:pt x="532" y="688"/>
                  </a:lnTo>
                  <a:cubicBezTo>
                    <a:pt x="583" y="688"/>
                    <a:pt x="625" y="712"/>
                    <a:pt x="678" y="717"/>
                  </a:cubicBezTo>
                  <a:cubicBezTo>
                    <a:pt x="742" y="722"/>
                    <a:pt x="784" y="712"/>
                    <a:pt x="824" y="680"/>
                  </a:cubicBezTo>
                  <a:cubicBezTo>
                    <a:pt x="779" y="699"/>
                    <a:pt x="734" y="688"/>
                    <a:pt x="683" y="675"/>
                  </a:cubicBezTo>
                  <a:cubicBezTo>
                    <a:pt x="649" y="667"/>
                    <a:pt x="615" y="662"/>
                    <a:pt x="588" y="662"/>
                  </a:cubicBezTo>
                  <a:close/>
                  <a:moveTo>
                    <a:pt x="93" y="394"/>
                  </a:moveTo>
                  <a:cubicBezTo>
                    <a:pt x="74" y="323"/>
                    <a:pt x="32" y="293"/>
                    <a:pt x="32" y="248"/>
                  </a:cubicBezTo>
                  <a:cubicBezTo>
                    <a:pt x="3" y="370"/>
                    <a:pt x="82" y="383"/>
                    <a:pt x="103" y="434"/>
                  </a:cubicBezTo>
                  <a:cubicBezTo>
                    <a:pt x="98" y="362"/>
                    <a:pt x="146" y="349"/>
                    <a:pt x="143" y="264"/>
                  </a:cubicBezTo>
                  <a:cubicBezTo>
                    <a:pt x="122" y="304"/>
                    <a:pt x="88" y="312"/>
                    <a:pt x="93" y="394"/>
                  </a:cubicBezTo>
                  <a:close/>
                  <a:moveTo>
                    <a:pt x="141" y="201"/>
                  </a:moveTo>
                  <a:cubicBezTo>
                    <a:pt x="114" y="222"/>
                    <a:pt x="93" y="251"/>
                    <a:pt x="82" y="291"/>
                  </a:cubicBezTo>
                  <a:cubicBezTo>
                    <a:pt x="85" y="246"/>
                    <a:pt x="56" y="182"/>
                    <a:pt x="74" y="137"/>
                  </a:cubicBezTo>
                  <a:cubicBezTo>
                    <a:pt x="0" y="238"/>
                    <a:pt x="80" y="296"/>
                    <a:pt x="82" y="333"/>
                  </a:cubicBezTo>
                  <a:cubicBezTo>
                    <a:pt x="101" y="264"/>
                    <a:pt x="143" y="264"/>
                    <a:pt x="172" y="172"/>
                  </a:cubicBezTo>
                  <a:cubicBezTo>
                    <a:pt x="164" y="182"/>
                    <a:pt x="159" y="185"/>
                    <a:pt x="141" y="201"/>
                  </a:cubicBezTo>
                  <a:close/>
                  <a:moveTo>
                    <a:pt x="863" y="203"/>
                  </a:moveTo>
                  <a:cubicBezTo>
                    <a:pt x="842" y="188"/>
                    <a:pt x="840" y="182"/>
                    <a:pt x="832" y="174"/>
                  </a:cubicBezTo>
                  <a:cubicBezTo>
                    <a:pt x="861" y="267"/>
                    <a:pt x="903" y="267"/>
                    <a:pt x="922" y="336"/>
                  </a:cubicBezTo>
                  <a:cubicBezTo>
                    <a:pt x="924" y="299"/>
                    <a:pt x="1001" y="240"/>
                    <a:pt x="930" y="140"/>
                  </a:cubicBezTo>
                  <a:cubicBezTo>
                    <a:pt x="948" y="185"/>
                    <a:pt x="919" y="248"/>
                    <a:pt x="922" y="293"/>
                  </a:cubicBezTo>
                  <a:cubicBezTo>
                    <a:pt x="914" y="251"/>
                    <a:pt x="890" y="225"/>
                    <a:pt x="863" y="203"/>
                  </a:cubicBezTo>
                  <a:close/>
                  <a:moveTo>
                    <a:pt x="877" y="495"/>
                  </a:moveTo>
                  <a:cubicBezTo>
                    <a:pt x="898" y="415"/>
                    <a:pt x="866" y="394"/>
                    <a:pt x="863" y="352"/>
                  </a:cubicBezTo>
                  <a:cubicBezTo>
                    <a:pt x="834" y="428"/>
                    <a:pt x="874" y="455"/>
                    <a:pt x="850" y="534"/>
                  </a:cubicBezTo>
                  <a:cubicBezTo>
                    <a:pt x="879" y="500"/>
                    <a:pt x="983" y="481"/>
                    <a:pt x="983" y="357"/>
                  </a:cubicBezTo>
                  <a:cubicBezTo>
                    <a:pt x="967" y="402"/>
                    <a:pt x="911" y="428"/>
                    <a:pt x="877" y="495"/>
                  </a:cubicBezTo>
                  <a:close/>
                  <a:moveTo>
                    <a:pt x="903" y="434"/>
                  </a:moveTo>
                  <a:cubicBezTo>
                    <a:pt x="924" y="383"/>
                    <a:pt x="1004" y="368"/>
                    <a:pt x="975" y="248"/>
                  </a:cubicBezTo>
                  <a:cubicBezTo>
                    <a:pt x="975" y="293"/>
                    <a:pt x="932" y="323"/>
                    <a:pt x="914" y="394"/>
                  </a:cubicBezTo>
                  <a:cubicBezTo>
                    <a:pt x="916" y="315"/>
                    <a:pt x="882" y="304"/>
                    <a:pt x="861" y="264"/>
                  </a:cubicBezTo>
                  <a:cubicBezTo>
                    <a:pt x="856" y="346"/>
                    <a:pt x="906" y="362"/>
                    <a:pt x="903" y="434"/>
                  </a:cubicBezTo>
                  <a:close/>
                  <a:moveTo>
                    <a:pt x="252" y="10"/>
                  </a:moveTo>
                  <a:cubicBezTo>
                    <a:pt x="194" y="23"/>
                    <a:pt x="143" y="74"/>
                    <a:pt x="127" y="137"/>
                  </a:cubicBezTo>
                  <a:cubicBezTo>
                    <a:pt x="149" y="116"/>
                    <a:pt x="180" y="103"/>
                    <a:pt x="199" y="82"/>
                  </a:cubicBezTo>
                  <a:cubicBezTo>
                    <a:pt x="217" y="60"/>
                    <a:pt x="223" y="31"/>
                    <a:pt x="252" y="10"/>
                  </a:cubicBezTo>
                  <a:close/>
                  <a:moveTo>
                    <a:pt x="914" y="240"/>
                  </a:moveTo>
                  <a:cubicBezTo>
                    <a:pt x="908" y="211"/>
                    <a:pt x="943" y="119"/>
                    <a:pt x="863" y="63"/>
                  </a:cubicBezTo>
                  <a:cubicBezTo>
                    <a:pt x="890" y="95"/>
                    <a:pt x="882" y="153"/>
                    <a:pt x="898" y="190"/>
                  </a:cubicBezTo>
                  <a:cubicBezTo>
                    <a:pt x="869" y="127"/>
                    <a:pt x="800" y="116"/>
                    <a:pt x="787" y="92"/>
                  </a:cubicBezTo>
                  <a:cubicBezTo>
                    <a:pt x="813" y="174"/>
                    <a:pt x="874" y="156"/>
                    <a:pt x="914" y="240"/>
                  </a:cubicBezTo>
                  <a:close/>
                  <a:moveTo>
                    <a:pt x="532" y="124"/>
                  </a:moveTo>
                  <a:lnTo>
                    <a:pt x="532" y="135"/>
                  </a:lnTo>
                  <a:cubicBezTo>
                    <a:pt x="548" y="137"/>
                    <a:pt x="564" y="140"/>
                    <a:pt x="577" y="145"/>
                  </a:cubicBezTo>
                  <a:cubicBezTo>
                    <a:pt x="577" y="145"/>
                    <a:pt x="577" y="140"/>
                    <a:pt x="580" y="137"/>
                  </a:cubicBezTo>
                  <a:cubicBezTo>
                    <a:pt x="564" y="132"/>
                    <a:pt x="548" y="127"/>
                    <a:pt x="532" y="124"/>
                  </a:cubicBezTo>
                  <a:close/>
                  <a:moveTo>
                    <a:pt x="567" y="37"/>
                  </a:moveTo>
                  <a:lnTo>
                    <a:pt x="570" y="34"/>
                  </a:lnTo>
                  <a:lnTo>
                    <a:pt x="564" y="31"/>
                  </a:lnTo>
                  <a:lnTo>
                    <a:pt x="548" y="31"/>
                  </a:lnTo>
                  <a:lnTo>
                    <a:pt x="543" y="34"/>
                  </a:lnTo>
                  <a:lnTo>
                    <a:pt x="532" y="34"/>
                  </a:lnTo>
                  <a:lnTo>
                    <a:pt x="532" y="37"/>
                  </a:lnTo>
                  <a:cubicBezTo>
                    <a:pt x="538" y="37"/>
                    <a:pt x="546" y="37"/>
                    <a:pt x="548" y="39"/>
                  </a:cubicBezTo>
                  <a:lnTo>
                    <a:pt x="556" y="39"/>
                  </a:lnTo>
                  <a:lnTo>
                    <a:pt x="567" y="37"/>
                  </a:lnTo>
                  <a:close/>
                  <a:moveTo>
                    <a:pt x="527" y="368"/>
                  </a:moveTo>
                  <a:lnTo>
                    <a:pt x="527" y="386"/>
                  </a:lnTo>
                  <a:cubicBezTo>
                    <a:pt x="532" y="383"/>
                    <a:pt x="535" y="378"/>
                    <a:pt x="535" y="376"/>
                  </a:cubicBezTo>
                  <a:cubicBezTo>
                    <a:pt x="535" y="373"/>
                    <a:pt x="532" y="370"/>
                    <a:pt x="527" y="368"/>
                  </a:cubicBezTo>
                  <a:close/>
                  <a:moveTo>
                    <a:pt x="347" y="174"/>
                  </a:moveTo>
                  <a:cubicBezTo>
                    <a:pt x="347" y="172"/>
                    <a:pt x="347" y="172"/>
                    <a:pt x="350" y="169"/>
                  </a:cubicBezTo>
                  <a:lnTo>
                    <a:pt x="342" y="169"/>
                  </a:lnTo>
                  <a:lnTo>
                    <a:pt x="347" y="174"/>
                  </a:lnTo>
                  <a:close/>
                  <a:moveTo>
                    <a:pt x="837" y="317"/>
                  </a:moveTo>
                  <a:cubicBezTo>
                    <a:pt x="837" y="150"/>
                    <a:pt x="705" y="15"/>
                    <a:pt x="538" y="0"/>
                  </a:cubicBezTo>
                  <a:lnTo>
                    <a:pt x="538" y="2"/>
                  </a:lnTo>
                  <a:cubicBezTo>
                    <a:pt x="538" y="5"/>
                    <a:pt x="538" y="7"/>
                    <a:pt x="535" y="10"/>
                  </a:cubicBezTo>
                  <a:cubicBezTo>
                    <a:pt x="609" y="18"/>
                    <a:pt x="678" y="50"/>
                    <a:pt x="728" y="97"/>
                  </a:cubicBezTo>
                  <a:lnTo>
                    <a:pt x="691" y="132"/>
                  </a:lnTo>
                  <a:lnTo>
                    <a:pt x="694" y="127"/>
                  </a:lnTo>
                  <a:lnTo>
                    <a:pt x="689" y="124"/>
                  </a:lnTo>
                  <a:lnTo>
                    <a:pt x="681" y="124"/>
                  </a:lnTo>
                  <a:lnTo>
                    <a:pt x="683" y="119"/>
                  </a:lnTo>
                  <a:lnTo>
                    <a:pt x="678" y="105"/>
                  </a:lnTo>
                  <a:lnTo>
                    <a:pt x="670" y="95"/>
                  </a:lnTo>
                  <a:lnTo>
                    <a:pt x="641" y="79"/>
                  </a:lnTo>
                  <a:lnTo>
                    <a:pt x="638" y="82"/>
                  </a:lnTo>
                  <a:lnTo>
                    <a:pt x="633" y="84"/>
                  </a:lnTo>
                  <a:cubicBezTo>
                    <a:pt x="644" y="97"/>
                    <a:pt x="649" y="113"/>
                    <a:pt x="649" y="132"/>
                  </a:cubicBezTo>
                  <a:lnTo>
                    <a:pt x="649" y="137"/>
                  </a:lnTo>
                  <a:lnTo>
                    <a:pt x="662" y="156"/>
                  </a:lnTo>
                  <a:lnTo>
                    <a:pt x="654" y="158"/>
                  </a:lnTo>
                  <a:lnTo>
                    <a:pt x="660" y="164"/>
                  </a:lnTo>
                  <a:lnTo>
                    <a:pt x="646" y="177"/>
                  </a:lnTo>
                  <a:lnTo>
                    <a:pt x="641" y="169"/>
                  </a:lnTo>
                  <a:cubicBezTo>
                    <a:pt x="638" y="174"/>
                    <a:pt x="636" y="182"/>
                    <a:pt x="630" y="188"/>
                  </a:cubicBezTo>
                  <a:lnTo>
                    <a:pt x="633" y="190"/>
                  </a:lnTo>
                  <a:lnTo>
                    <a:pt x="593" y="227"/>
                  </a:lnTo>
                  <a:cubicBezTo>
                    <a:pt x="591" y="225"/>
                    <a:pt x="588" y="222"/>
                    <a:pt x="585" y="222"/>
                  </a:cubicBezTo>
                  <a:cubicBezTo>
                    <a:pt x="583" y="225"/>
                    <a:pt x="577" y="225"/>
                    <a:pt x="575" y="227"/>
                  </a:cubicBezTo>
                  <a:lnTo>
                    <a:pt x="577" y="230"/>
                  </a:lnTo>
                  <a:lnTo>
                    <a:pt x="580" y="233"/>
                  </a:lnTo>
                  <a:lnTo>
                    <a:pt x="564" y="248"/>
                  </a:lnTo>
                  <a:lnTo>
                    <a:pt x="564" y="246"/>
                  </a:lnTo>
                  <a:lnTo>
                    <a:pt x="548" y="248"/>
                  </a:lnTo>
                  <a:lnTo>
                    <a:pt x="546" y="251"/>
                  </a:lnTo>
                  <a:lnTo>
                    <a:pt x="543" y="251"/>
                  </a:lnTo>
                  <a:lnTo>
                    <a:pt x="554" y="243"/>
                  </a:lnTo>
                  <a:lnTo>
                    <a:pt x="551" y="240"/>
                  </a:lnTo>
                  <a:lnTo>
                    <a:pt x="540" y="254"/>
                  </a:lnTo>
                  <a:lnTo>
                    <a:pt x="543" y="254"/>
                  </a:lnTo>
                  <a:lnTo>
                    <a:pt x="543" y="259"/>
                  </a:lnTo>
                  <a:lnTo>
                    <a:pt x="546" y="259"/>
                  </a:lnTo>
                  <a:lnTo>
                    <a:pt x="546" y="264"/>
                  </a:lnTo>
                  <a:lnTo>
                    <a:pt x="540" y="264"/>
                  </a:lnTo>
                  <a:lnTo>
                    <a:pt x="535" y="264"/>
                  </a:lnTo>
                  <a:lnTo>
                    <a:pt x="522" y="256"/>
                  </a:lnTo>
                  <a:lnTo>
                    <a:pt x="522" y="312"/>
                  </a:lnTo>
                  <a:cubicBezTo>
                    <a:pt x="556" y="323"/>
                    <a:pt x="591" y="338"/>
                    <a:pt x="591" y="378"/>
                  </a:cubicBezTo>
                  <a:cubicBezTo>
                    <a:pt x="591" y="397"/>
                    <a:pt x="583" y="410"/>
                    <a:pt x="567" y="421"/>
                  </a:cubicBezTo>
                  <a:cubicBezTo>
                    <a:pt x="554" y="428"/>
                    <a:pt x="535" y="434"/>
                    <a:pt x="522" y="439"/>
                  </a:cubicBezTo>
                  <a:lnTo>
                    <a:pt x="522" y="468"/>
                  </a:lnTo>
                  <a:cubicBezTo>
                    <a:pt x="546" y="479"/>
                    <a:pt x="575" y="497"/>
                    <a:pt x="572" y="542"/>
                  </a:cubicBezTo>
                  <a:cubicBezTo>
                    <a:pt x="572" y="553"/>
                    <a:pt x="567" y="558"/>
                    <a:pt x="564" y="558"/>
                  </a:cubicBezTo>
                  <a:cubicBezTo>
                    <a:pt x="551" y="561"/>
                    <a:pt x="535" y="564"/>
                    <a:pt x="522" y="564"/>
                  </a:cubicBezTo>
                  <a:lnTo>
                    <a:pt x="522" y="574"/>
                  </a:lnTo>
                  <a:cubicBezTo>
                    <a:pt x="585" y="569"/>
                    <a:pt x="644" y="545"/>
                    <a:pt x="689" y="503"/>
                  </a:cubicBezTo>
                  <a:lnTo>
                    <a:pt x="728" y="540"/>
                  </a:lnTo>
                  <a:cubicBezTo>
                    <a:pt x="670" y="593"/>
                    <a:pt x="591" y="627"/>
                    <a:pt x="506" y="627"/>
                  </a:cubicBezTo>
                  <a:cubicBezTo>
                    <a:pt x="419" y="627"/>
                    <a:pt x="342" y="595"/>
                    <a:pt x="284" y="542"/>
                  </a:cubicBezTo>
                  <a:lnTo>
                    <a:pt x="323" y="505"/>
                  </a:lnTo>
                  <a:cubicBezTo>
                    <a:pt x="366" y="545"/>
                    <a:pt x="424" y="571"/>
                    <a:pt x="487" y="574"/>
                  </a:cubicBezTo>
                  <a:lnTo>
                    <a:pt x="487" y="564"/>
                  </a:lnTo>
                  <a:cubicBezTo>
                    <a:pt x="427" y="558"/>
                    <a:pt x="374" y="534"/>
                    <a:pt x="331" y="497"/>
                  </a:cubicBezTo>
                  <a:lnTo>
                    <a:pt x="342" y="487"/>
                  </a:lnTo>
                  <a:lnTo>
                    <a:pt x="355" y="489"/>
                  </a:lnTo>
                  <a:lnTo>
                    <a:pt x="363" y="481"/>
                  </a:lnTo>
                  <a:lnTo>
                    <a:pt x="382" y="481"/>
                  </a:lnTo>
                  <a:lnTo>
                    <a:pt x="384" y="476"/>
                  </a:lnTo>
                  <a:lnTo>
                    <a:pt x="384" y="474"/>
                  </a:lnTo>
                  <a:cubicBezTo>
                    <a:pt x="413" y="495"/>
                    <a:pt x="448" y="508"/>
                    <a:pt x="485" y="511"/>
                  </a:cubicBezTo>
                  <a:lnTo>
                    <a:pt x="485" y="500"/>
                  </a:lnTo>
                  <a:cubicBezTo>
                    <a:pt x="442" y="495"/>
                    <a:pt x="405" y="479"/>
                    <a:pt x="376" y="452"/>
                  </a:cubicBezTo>
                  <a:lnTo>
                    <a:pt x="416" y="415"/>
                  </a:lnTo>
                  <a:cubicBezTo>
                    <a:pt x="427" y="423"/>
                    <a:pt x="437" y="431"/>
                    <a:pt x="448" y="436"/>
                  </a:cubicBezTo>
                  <a:cubicBezTo>
                    <a:pt x="448" y="434"/>
                    <a:pt x="450" y="428"/>
                    <a:pt x="450" y="426"/>
                  </a:cubicBezTo>
                  <a:cubicBezTo>
                    <a:pt x="440" y="421"/>
                    <a:pt x="432" y="415"/>
                    <a:pt x="424" y="407"/>
                  </a:cubicBezTo>
                  <a:lnTo>
                    <a:pt x="464" y="370"/>
                  </a:lnTo>
                  <a:cubicBezTo>
                    <a:pt x="469" y="376"/>
                    <a:pt x="477" y="378"/>
                    <a:pt x="485" y="381"/>
                  </a:cubicBezTo>
                  <a:lnTo>
                    <a:pt x="485" y="370"/>
                  </a:lnTo>
                  <a:cubicBezTo>
                    <a:pt x="480" y="368"/>
                    <a:pt x="477" y="365"/>
                    <a:pt x="472" y="362"/>
                  </a:cubicBezTo>
                  <a:lnTo>
                    <a:pt x="482" y="352"/>
                  </a:lnTo>
                  <a:cubicBezTo>
                    <a:pt x="480" y="352"/>
                    <a:pt x="474" y="349"/>
                    <a:pt x="472" y="349"/>
                  </a:cubicBezTo>
                  <a:lnTo>
                    <a:pt x="464" y="357"/>
                  </a:lnTo>
                  <a:cubicBezTo>
                    <a:pt x="461" y="352"/>
                    <a:pt x="456" y="349"/>
                    <a:pt x="453" y="344"/>
                  </a:cubicBezTo>
                  <a:cubicBezTo>
                    <a:pt x="445" y="341"/>
                    <a:pt x="440" y="338"/>
                    <a:pt x="434" y="333"/>
                  </a:cubicBezTo>
                  <a:cubicBezTo>
                    <a:pt x="411" y="317"/>
                    <a:pt x="397" y="296"/>
                    <a:pt x="397" y="270"/>
                  </a:cubicBezTo>
                  <a:cubicBezTo>
                    <a:pt x="397" y="248"/>
                    <a:pt x="403" y="233"/>
                    <a:pt x="413" y="222"/>
                  </a:cubicBezTo>
                  <a:lnTo>
                    <a:pt x="374" y="185"/>
                  </a:lnTo>
                  <a:cubicBezTo>
                    <a:pt x="403" y="158"/>
                    <a:pt x="437" y="143"/>
                    <a:pt x="477" y="137"/>
                  </a:cubicBezTo>
                  <a:lnTo>
                    <a:pt x="477" y="127"/>
                  </a:lnTo>
                  <a:cubicBezTo>
                    <a:pt x="434" y="132"/>
                    <a:pt x="395" y="150"/>
                    <a:pt x="366" y="180"/>
                  </a:cubicBezTo>
                  <a:lnTo>
                    <a:pt x="360" y="174"/>
                  </a:lnTo>
                  <a:cubicBezTo>
                    <a:pt x="358" y="177"/>
                    <a:pt x="358" y="180"/>
                    <a:pt x="355" y="185"/>
                  </a:cubicBezTo>
                  <a:lnTo>
                    <a:pt x="360" y="188"/>
                  </a:lnTo>
                  <a:cubicBezTo>
                    <a:pt x="326" y="222"/>
                    <a:pt x="307" y="267"/>
                    <a:pt x="305" y="317"/>
                  </a:cubicBezTo>
                  <a:lnTo>
                    <a:pt x="249" y="317"/>
                  </a:lnTo>
                  <a:cubicBezTo>
                    <a:pt x="249" y="254"/>
                    <a:pt x="276" y="193"/>
                    <a:pt x="321" y="150"/>
                  </a:cubicBezTo>
                  <a:lnTo>
                    <a:pt x="339" y="166"/>
                  </a:lnTo>
                  <a:lnTo>
                    <a:pt x="342" y="166"/>
                  </a:lnTo>
                  <a:cubicBezTo>
                    <a:pt x="344" y="166"/>
                    <a:pt x="347" y="166"/>
                    <a:pt x="352" y="164"/>
                  </a:cubicBezTo>
                  <a:lnTo>
                    <a:pt x="331" y="143"/>
                  </a:lnTo>
                  <a:cubicBezTo>
                    <a:pt x="342" y="132"/>
                    <a:pt x="355" y="121"/>
                    <a:pt x="368" y="113"/>
                  </a:cubicBezTo>
                  <a:cubicBezTo>
                    <a:pt x="368" y="111"/>
                    <a:pt x="371" y="105"/>
                    <a:pt x="371" y="105"/>
                  </a:cubicBezTo>
                  <a:cubicBezTo>
                    <a:pt x="371" y="105"/>
                    <a:pt x="376" y="100"/>
                    <a:pt x="379" y="95"/>
                  </a:cubicBezTo>
                  <a:cubicBezTo>
                    <a:pt x="358" y="105"/>
                    <a:pt x="339" y="119"/>
                    <a:pt x="323" y="135"/>
                  </a:cubicBezTo>
                  <a:lnTo>
                    <a:pt x="284" y="97"/>
                  </a:lnTo>
                  <a:cubicBezTo>
                    <a:pt x="334" y="50"/>
                    <a:pt x="400" y="18"/>
                    <a:pt x="477" y="10"/>
                  </a:cubicBezTo>
                  <a:lnTo>
                    <a:pt x="477" y="7"/>
                  </a:lnTo>
                  <a:cubicBezTo>
                    <a:pt x="477" y="5"/>
                    <a:pt x="477" y="2"/>
                    <a:pt x="474" y="0"/>
                  </a:cubicBezTo>
                  <a:cubicBezTo>
                    <a:pt x="307" y="15"/>
                    <a:pt x="175" y="153"/>
                    <a:pt x="175" y="317"/>
                  </a:cubicBezTo>
                  <a:cubicBezTo>
                    <a:pt x="170" y="495"/>
                    <a:pt x="318" y="638"/>
                    <a:pt x="503" y="638"/>
                  </a:cubicBezTo>
                  <a:cubicBezTo>
                    <a:pt x="686" y="638"/>
                    <a:pt x="837" y="495"/>
                    <a:pt x="837" y="317"/>
                  </a:cubicBezTo>
                  <a:close/>
                  <a:moveTo>
                    <a:pt x="575" y="233"/>
                  </a:moveTo>
                  <a:lnTo>
                    <a:pt x="570" y="235"/>
                  </a:lnTo>
                  <a:lnTo>
                    <a:pt x="567" y="240"/>
                  </a:lnTo>
                  <a:lnTo>
                    <a:pt x="567" y="238"/>
                  </a:lnTo>
                  <a:lnTo>
                    <a:pt x="570" y="235"/>
                  </a:lnTo>
                  <a:lnTo>
                    <a:pt x="570" y="233"/>
                  </a:lnTo>
                  <a:lnTo>
                    <a:pt x="575" y="230"/>
                  </a:lnTo>
                  <a:lnTo>
                    <a:pt x="577" y="230"/>
                  </a:lnTo>
                  <a:lnTo>
                    <a:pt x="575" y="233"/>
                  </a:lnTo>
                  <a:close/>
                  <a:moveTo>
                    <a:pt x="564" y="238"/>
                  </a:moveTo>
                  <a:lnTo>
                    <a:pt x="556" y="240"/>
                  </a:lnTo>
                  <a:lnTo>
                    <a:pt x="559" y="243"/>
                  </a:lnTo>
                  <a:lnTo>
                    <a:pt x="564" y="240"/>
                  </a:lnTo>
                  <a:lnTo>
                    <a:pt x="567" y="240"/>
                  </a:lnTo>
                  <a:lnTo>
                    <a:pt x="564" y="238"/>
                  </a:lnTo>
                  <a:close/>
                  <a:moveTo>
                    <a:pt x="736" y="103"/>
                  </a:moveTo>
                  <a:cubicBezTo>
                    <a:pt x="792" y="158"/>
                    <a:pt x="824" y="233"/>
                    <a:pt x="826" y="312"/>
                  </a:cubicBezTo>
                  <a:lnTo>
                    <a:pt x="771" y="312"/>
                  </a:lnTo>
                  <a:cubicBezTo>
                    <a:pt x="771" y="272"/>
                    <a:pt x="760" y="233"/>
                    <a:pt x="742" y="201"/>
                  </a:cubicBezTo>
                  <a:lnTo>
                    <a:pt x="744" y="203"/>
                  </a:lnTo>
                  <a:lnTo>
                    <a:pt x="744" y="201"/>
                  </a:lnTo>
                  <a:lnTo>
                    <a:pt x="734" y="185"/>
                  </a:lnTo>
                  <a:lnTo>
                    <a:pt x="723" y="169"/>
                  </a:lnTo>
                  <a:lnTo>
                    <a:pt x="710" y="158"/>
                  </a:lnTo>
                  <a:lnTo>
                    <a:pt x="694" y="143"/>
                  </a:lnTo>
                  <a:lnTo>
                    <a:pt x="736" y="103"/>
                  </a:lnTo>
                  <a:close/>
                  <a:moveTo>
                    <a:pt x="665" y="172"/>
                  </a:moveTo>
                  <a:lnTo>
                    <a:pt x="678" y="172"/>
                  </a:lnTo>
                  <a:lnTo>
                    <a:pt x="681" y="174"/>
                  </a:lnTo>
                  <a:lnTo>
                    <a:pt x="678" y="180"/>
                  </a:lnTo>
                  <a:lnTo>
                    <a:pt x="697" y="190"/>
                  </a:lnTo>
                  <a:lnTo>
                    <a:pt x="699" y="190"/>
                  </a:lnTo>
                  <a:lnTo>
                    <a:pt x="723" y="217"/>
                  </a:lnTo>
                  <a:lnTo>
                    <a:pt x="734" y="214"/>
                  </a:lnTo>
                  <a:cubicBezTo>
                    <a:pt x="750" y="246"/>
                    <a:pt x="758" y="278"/>
                    <a:pt x="758" y="315"/>
                  </a:cubicBezTo>
                  <a:lnTo>
                    <a:pt x="702" y="315"/>
                  </a:lnTo>
                  <a:cubicBezTo>
                    <a:pt x="702" y="301"/>
                    <a:pt x="699" y="288"/>
                    <a:pt x="697" y="275"/>
                  </a:cubicBezTo>
                  <a:lnTo>
                    <a:pt x="699" y="272"/>
                  </a:lnTo>
                  <a:lnTo>
                    <a:pt x="702" y="256"/>
                  </a:lnTo>
                  <a:lnTo>
                    <a:pt x="699" y="238"/>
                  </a:lnTo>
                  <a:lnTo>
                    <a:pt x="694" y="217"/>
                  </a:lnTo>
                  <a:lnTo>
                    <a:pt x="678" y="195"/>
                  </a:lnTo>
                  <a:lnTo>
                    <a:pt x="681" y="198"/>
                  </a:lnTo>
                  <a:lnTo>
                    <a:pt x="683" y="195"/>
                  </a:lnTo>
                  <a:lnTo>
                    <a:pt x="670" y="188"/>
                  </a:lnTo>
                  <a:lnTo>
                    <a:pt x="670" y="190"/>
                  </a:lnTo>
                  <a:lnTo>
                    <a:pt x="683" y="206"/>
                  </a:lnTo>
                  <a:lnTo>
                    <a:pt x="691" y="219"/>
                  </a:lnTo>
                  <a:lnTo>
                    <a:pt x="697" y="233"/>
                  </a:lnTo>
                  <a:lnTo>
                    <a:pt x="699" y="240"/>
                  </a:lnTo>
                  <a:lnTo>
                    <a:pt x="702" y="256"/>
                  </a:lnTo>
                  <a:lnTo>
                    <a:pt x="697" y="256"/>
                  </a:lnTo>
                  <a:cubicBezTo>
                    <a:pt x="697" y="256"/>
                    <a:pt x="691" y="246"/>
                    <a:pt x="689" y="243"/>
                  </a:cubicBezTo>
                  <a:lnTo>
                    <a:pt x="691" y="240"/>
                  </a:lnTo>
                  <a:lnTo>
                    <a:pt x="686" y="235"/>
                  </a:lnTo>
                  <a:lnTo>
                    <a:pt x="686" y="230"/>
                  </a:lnTo>
                  <a:lnTo>
                    <a:pt x="683" y="225"/>
                  </a:lnTo>
                  <a:lnTo>
                    <a:pt x="678" y="225"/>
                  </a:lnTo>
                  <a:cubicBezTo>
                    <a:pt x="675" y="222"/>
                    <a:pt x="675" y="219"/>
                    <a:pt x="673" y="217"/>
                  </a:cubicBezTo>
                  <a:lnTo>
                    <a:pt x="675" y="214"/>
                  </a:lnTo>
                  <a:lnTo>
                    <a:pt x="673" y="211"/>
                  </a:lnTo>
                  <a:lnTo>
                    <a:pt x="668" y="214"/>
                  </a:lnTo>
                  <a:lnTo>
                    <a:pt x="670" y="206"/>
                  </a:lnTo>
                  <a:lnTo>
                    <a:pt x="668" y="203"/>
                  </a:lnTo>
                  <a:lnTo>
                    <a:pt x="665" y="209"/>
                  </a:lnTo>
                  <a:cubicBezTo>
                    <a:pt x="660" y="201"/>
                    <a:pt x="652" y="193"/>
                    <a:pt x="644" y="185"/>
                  </a:cubicBezTo>
                  <a:lnTo>
                    <a:pt x="665" y="172"/>
                  </a:lnTo>
                  <a:close/>
                  <a:moveTo>
                    <a:pt x="654" y="293"/>
                  </a:moveTo>
                  <a:lnTo>
                    <a:pt x="665" y="288"/>
                  </a:lnTo>
                  <a:lnTo>
                    <a:pt x="675" y="285"/>
                  </a:lnTo>
                  <a:lnTo>
                    <a:pt x="678" y="280"/>
                  </a:lnTo>
                  <a:lnTo>
                    <a:pt x="683" y="278"/>
                  </a:lnTo>
                  <a:lnTo>
                    <a:pt x="686" y="272"/>
                  </a:lnTo>
                  <a:lnTo>
                    <a:pt x="689" y="264"/>
                  </a:lnTo>
                  <a:cubicBezTo>
                    <a:pt x="689" y="267"/>
                    <a:pt x="691" y="270"/>
                    <a:pt x="691" y="272"/>
                  </a:cubicBezTo>
                  <a:lnTo>
                    <a:pt x="686" y="288"/>
                  </a:lnTo>
                  <a:lnTo>
                    <a:pt x="686" y="293"/>
                  </a:lnTo>
                  <a:lnTo>
                    <a:pt x="694" y="283"/>
                  </a:lnTo>
                  <a:cubicBezTo>
                    <a:pt x="697" y="291"/>
                    <a:pt x="697" y="301"/>
                    <a:pt x="697" y="309"/>
                  </a:cubicBezTo>
                  <a:lnTo>
                    <a:pt x="649" y="309"/>
                  </a:lnTo>
                  <a:lnTo>
                    <a:pt x="649" y="304"/>
                  </a:lnTo>
                  <a:lnTo>
                    <a:pt x="654" y="299"/>
                  </a:lnTo>
                  <a:lnTo>
                    <a:pt x="654" y="296"/>
                  </a:lnTo>
                  <a:lnTo>
                    <a:pt x="657" y="293"/>
                  </a:lnTo>
                  <a:lnTo>
                    <a:pt x="662" y="293"/>
                  </a:lnTo>
                  <a:lnTo>
                    <a:pt x="662" y="291"/>
                  </a:lnTo>
                  <a:lnTo>
                    <a:pt x="654" y="293"/>
                  </a:lnTo>
                  <a:close/>
                  <a:moveTo>
                    <a:pt x="588" y="259"/>
                  </a:moveTo>
                  <a:lnTo>
                    <a:pt x="593" y="259"/>
                  </a:lnTo>
                  <a:lnTo>
                    <a:pt x="588" y="256"/>
                  </a:lnTo>
                  <a:lnTo>
                    <a:pt x="591" y="246"/>
                  </a:lnTo>
                  <a:lnTo>
                    <a:pt x="596" y="240"/>
                  </a:lnTo>
                  <a:cubicBezTo>
                    <a:pt x="599" y="243"/>
                    <a:pt x="604" y="248"/>
                    <a:pt x="607" y="254"/>
                  </a:cubicBezTo>
                  <a:lnTo>
                    <a:pt x="604" y="259"/>
                  </a:lnTo>
                  <a:lnTo>
                    <a:pt x="599" y="256"/>
                  </a:lnTo>
                  <a:lnTo>
                    <a:pt x="593" y="256"/>
                  </a:lnTo>
                  <a:lnTo>
                    <a:pt x="596" y="259"/>
                  </a:lnTo>
                  <a:lnTo>
                    <a:pt x="599" y="259"/>
                  </a:lnTo>
                  <a:lnTo>
                    <a:pt x="596" y="264"/>
                  </a:lnTo>
                  <a:lnTo>
                    <a:pt x="593" y="262"/>
                  </a:lnTo>
                  <a:lnTo>
                    <a:pt x="588" y="259"/>
                  </a:lnTo>
                  <a:close/>
                  <a:moveTo>
                    <a:pt x="609" y="434"/>
                  </a:moveTo>
                  <a:lnTo>
                    <a:pt x="599" y="431"/>
                  </a:lnTo>
                  <a:lnTo>
                    <a:pt x="596" y="431"/>
                  </a:lnTo>
                  <a:lnTo>
                    <a:pt x="588" y="426"/>
                  </a:lnTo>
                  <a:lnTo>
                    <a:pt x="583" y="423"/>
                  </a:lnTo>
                  <a:lnTo>
                    <a:pt x="591" y="415"/>
                  </a:lnTo>
                  <a:lnTo>
                    <a:pt x="601" y="421"/>
                  </a:lnTo>
                  <a:lnTo>
                    <a:pt x="609" y="423"/>
                  </a:lnTo>
                  <a:lnTo>
                    <a:pt x="609" y="434"/>
                  </a:lnTo>
                  <a:close/>
                  <a:moveTo>
                    <a:pt x="644" y="193"/>
                  </a:moveTo>
                  <a:cubicBezTo>
                    <a:pt x="652" y="203"/>
                    <a:pt x="660" y="211"/>
                    <a:pt x="668" y="225"/>
                  </a:cubicBezTo>
                  <a:lnTo>
                    <a:pt x="662" y="225"/>
                  </a:lnTo>
                  <a:lnTo>
                    <a:pt x="662" y="233"/>
                  </a:lnTo>
                  <a:lnTo>
                    <a:pt x="675" y="240"/>
                  </a:lnTo>
                  <a:lnTo>
                    <a:pt x="683" y="264"/>
                  </a:lnTo>
                  <a:lnTo>
                    <a:pt x="681" y="267"/>
                  </a:lnTo>
                  <a:lnTo>
                    <a:pt x="675" y="270"/>
                  </a:lnTo>
                  <a:lnTo>
                    <a:pt x="675" y="278"/>
                  </a:lnTo>
                  <a:lnTo>
                    <a:pt x="673" y="280"/>
                  </a:lnTo>
                  <a:lnTo>
                    <a:pt x="670" y="283"/>
                  </a:lnTo>
                  <a:lnTo>
                    <a:pt x="668" y="283"/>
                  </a:lnTo>
                  <a:lnTo>
                    <a:pt x="662" y="283"/>
                  </a:lnTo>
                  <a:lnTo>
                    <a:pt x="665" y="278"/>
                  </a:lnTo>
                  <a:lnTo>
                    <a:pt x="668" y="267"/>
                  </a:lnTo>
                  <a:lnTo>
                    <a:pt x="670" y="264"/>
                  </a:lnTo>
                  <a:lnTo>
                    <a:pt x="660" y="254"/>
                  </a:lnTo>
                  <a:lnTo>
                    <a:pt x="652" y="256"/>
                  </a:lnTo>
                  <a:lnTo>
                    <a:pt x="649" y="264"/>
                  </a:lnTo>
                  <a:lnTo>
                    <a:pt x="644" y="270"/>
                  </a:lnTo>
                  <a:lnTo>
                    <a:pt x="638" y="264"/>
                  </a:lnTo>
                  <a:lnTo>
                    <a:pt x="636" y="259"/>
                  </a:lnTo>
                  <a:lnTo>
                    <a:pt x="638" y="256"/>
                  </a:lnTo>
                  <a:lnTo>
                    <a:pt x="641" y="259"/>
                  </a:lnTo>
                  <a:lnTo>
                    <a:pt x="644" y="259"/>
                  </a:lnTo>
                  <a:lnTo>
                    <a:pt x="644" y="254"/>
                  </a:lnTo>
                  <a:lnTo>
                    <a:pt x="641" y="254"/>
                  </a:lnTo>
                  <a:lnTo>
                    <a:pt x="641" y="256"/>
                  </a:lnTo>
                  <a:lnTo>
                    <a:pt x="638" y="256"/>
                  </a:lnTo>
                  <a:lnTo>
                    <a:pt x="625" y="243"/>
                  </a:lnTo>
                  <a:lnTo>
                    <a:pt x="620" y="240"/>
                  </a:lnTo>
                  <a:lnTo>
                    <a:pt x="622" y="238"/>
                  </a:lnTo>
                  <a:lnTo>
                    <a:pt x="617" y="238"/>
                  </a:lnTo>
                  <a:lnTo>
                    <a:pt x="620" y="240"/>
                  </a:lnTo>
                  <a:lnTo>
                    <a:pt x="615" y="240"/>
                  </a:lnTo>
                  <a:cubicBezTo>
                    <a:pt x="612" y="240"/>
                    <a:pt x="609" y="235"/>
                    <a:pt x="604" y="230"/>
                  </a:cubicBezTo>
                  <a:lnTo>
                    <a:pt x="644" y="193"/>
                  </a:lnTo>
                  <a:close/>
                  <a:moveTo>
                    <a:pt x="625" y="428"/>
                  </a:moveTo>
                  <a:lnTo>
                    <a:pt x="620" y="423"/>
                  </a:lnTo>
                  <a:lnTo>
                    <a:pt x="625" y="418"/>
                  </a:lnTo>
                  <a:lnTo>
                    <a:pt x="630" y="407"/>
                  </a:lnTo>
                  <a:lnTo>
                    <a:pt x="628" y="405"/>
                  </a:lnTo>
                  <a:lnTo>
                    <a:pt x="630" y="397"/>
                  </a:lnTo>
                  <a:lnTo>
                    <a:pt x="630" y="391"/>
                  </a:lnTo>
                  <a:lnTo>
                    <a:pt x="628" y="383"/>
                  </a:lnTo>
                  <a:lnTo>
                    <a:pt x="622" y="381"/>
                  </a:lnTo>
                  <a:lnTo>
                    <a:pt x="620" y="383"/>
                  </a:lnTo>
                  <a:lnTo>
                    <a:pt x="617" y="383"/>
                  </a:lnTo>
                  <a:cubicBezTo>
                    <a:pt x="622" y="378"/>
                    <a:pt x="625" y="370"/>
                    <a:pt x="628" y="365"/>
                  </a:cubicBezTo>
                  <a:lnTo>
                    <a:pt x="633" y="362"/>
                  </a:lnTo>
                  <a:lnTo>
                    <a:pt x="636" y="360"/>
                  </a:lnTo>
                  <a:lnTo>
                    <a:pt x="638" y="362"/>
                  </a:lnTo>
                  <a:lnTo>
                    <a:pt x="641" y="360"/>
                  </a:lnTo>
                  <a:lnTo>
                    <a:pt x="638" y="357"/>
                  </a:lnTo>
                  <a:lnTo>
                    <a:pt x="641" y="357"/>
                  </a:lnTo>
                  <a:lnTo>
                    <a:pt x="646" y="360"/>
                  </a:lnTo>
                  <a:lnTo>
                    <a:pt x="654" y="360"/>
                  </a:lnTo>
                  <a:lnTo>
                    <a:pt x="660" y="357"/>
                  </a:lnTo>
                  <a:lnTo>
                    <a:pt x="673" y="354"/>
                  </a:lnTo>
                  <a:lnTo>
                    <a:pt x="670" y="349"/>
                  </a:lnTo>
                  <a:lnTo>
                    <a:pt x="670" y="344"/>
                  </a:lnTo>
                  <a:lnTo>
                    <a:pt x="678" y="346"/>
                  </a:lnTo>
                  <a:lnTo>
                    <a:pt x="681" y="344"/>
                  </a:lnTo>
                  <a:lnTo>
                    <a:pt x="678" y="338"/>
                  </a:lnTo>
                  <a:lnTo>
                    <a:pt x="670" y="341"/>
                  </a:lnTo>
                  <a:lnTo>
                    <a:pt x="660" y="338"/>
                  </a:lnTo>
                  <a:lnTo>
                    <a:pt x="652" y="325"/>
                  </a:lnTo>
                  <a:lnTo>
                    <a:pt x="694" y="325"/>
                  </a:lnTo>
                  <a:cubicBezTo>
                    <a:pt x="691" y="370"/>
                    <a:pt x="673" y="413"/>
                    <a:pt x="641" y="444"/>
                  </a:cubicBezTo>
                  <a:lnTo>
                    <a:pt x="636" y="439"/>
                  </a:lnTo>
                  <a:lnTo>
                    <a:pt x="638" y="431"/>
                  </a:lnTo>
                  <a:lnTo>
                    <a:pt x="633" y="415"/>
                  </a:lnTo>
                  <a:lnTo>
                    <a:pt x="625" y="428"/>
                  </a:lnTo>
                  <a:close/>
                  <a:moveTo>
                    <a:pt x="636" y="521"/>
                  </a:moveTo>
                  <a:lnTo>
                    <a:pt x="633" y="516"/>
                  </a:lnTo>
                  <a:lnTo>
                    <a:pt x="641" y="511"/>
                  </a:lnTo>
                  <a:lnTo>
                    <a:pt x="641" y="508"/>
                  </a:lnTo>
                  <a:lnTo>
                    <a:pt x="636" y="505"/>
                  </a:lnTo>
                  <a:lnTo>
                    <a:pt x="641" y="495"/>
                  </a:lnTo>
                  <a:lnTo>
                    <a:pt x="649" y="484"/>
                  </a:lnTo>
                  <a:lnTo>
                    <a:pt x="641" y="476"/>
                  </a:lnTo>
                  <a:lnTo>
                    <a:pt x="636" y="476"/>
                  </a:lnTo>
                  <a:lnTo>
                    <a:pt x="633" y="471"/>
                  </a:lnTo>
                  <a:cubicBezTo>
                    <a:pt x="636" y="468"/>
                    <a:pt x="638" y="466"/>
                    <a:pt x="644" y="463"/>
                  </a:cubicBezTo>
                  <a:lnTo>
                    <a:pt x="683" y="500"/>
                  </a:lnTo>
                  <a:cubicBezTo>
                    <a:pt x="665" y="508"/>
                    <a:pt x="649" y="521"/>
                    <a:pt x="630" y="532"/>
                  </a:cubicBezTo>
                  <a:lnTo>
                    <a:pt x="636" y="521"/>
                  </a:lnTo>
                  <a:close/>
                  <a:moveTo>
                    <a:pt x="681" y="481"/>
                  </a:moveTo>
                  <a:lnTo>
                    <a:pt x="686" y="476"/>
                  </a:lnTo>
                  <a:lnTo>
                    <a:pt x="681" y="455"/>
                  </a:lnTo>
                  <a:lnTo>
                    <a:pt x="678" y="455"/>
                  </a:lnTo>
                  <a:lnTo>
                    <a:pt x="681" y="452"/>
                  </a:lnTo>
                  <a:lnTo>
                    <a:pt x="673" y="450"/>
                  </a:lnTo>
                  <a:lnTo>
                    <a:pt x="670" y="458"/>
                  </a:lnTo>
                  <a:lnTo>
                    <a:pt x="670" y="466"/>
                  </a:lnTo>
                  <a:lnTo>
                    <a:pt x="668" y="468"/>
                  </a:lnTo>
                  <a:lnTo>
                    <a:pt x="652" y="452"/>
                  </a:lnTo>
                  <a:cubicBezTo>
                    <a:pt x="686" y="418"/>
                    <a:pt x="705" y="376"/>
                    <a:pt x="707" y="325"/>
                  </a:cubicBezTo>
                  <a:lnTo>
                    <a:pt x="763" y="325"/>
                  </a:lnTo>
                  <a:cubicBezTo>
                    <a:pt x="760" y="389"/>
                    <a:pt x="734" y="447"/>
                    <a:pt x="691" y="489"/>
                  </a:cubicBezTo>
                  <a:lnTo>
                    <a:pt x="681" y="481"/>
                  </a:lnTo>
                  <a:close/>
                  <a:moveTo>
                    <a:pt x="694" y="495"/>
                  </a:moveTo>
                  <a:cubicBezTo>
                    <a:pt x="739" y="450"/>
                    <a:pt x="768" y="389"/>
                    <a:pt x="768" y="323"/>
                  </a:cubicBezTo>
                  <a:lnTo>
                    <a:pt x="824" y="323"/>
                  </a:lnTo>
                  <a:cubicBezTo>
                    <a:pt x="821" y="405"/>
                    <a:pt x="787" y="476"/>
                    <a:pt x="731" y="532"/>
                  </a:cubicBezTo>
                  <a:lnTo>
                    <a:pt x="694" y="495"/>
                  </a:lnTo>
                  <a:close/>
                  <a:moveTo>
                    <a:pt x="366" y="444"/>
                  </a:moveTo>
                  <a:cubicBezTo>
                    <a:pt x="363" y="442"/>
                    <a:pt x="358" y="436"/>
                    <a:pt x="355" y="431"/>
                  </a:cubicBezTo>
                  <a:lnTo>
                    <a:pt x="358" y="418"/>
                  </a:lnTo>
                  <a:lnTo>
                    <a:pt x="352" y="405"/>
                  </a:lnTo>
                  <a:lnTo>
                    <a:pt x="350" y="383"/>
                  </a:lnTo>
                  <a:lnTo>
                    <a:pt x="344" y="370"/>
                  </a:lnTo>
                  <a:lnTo>
                    <a:pt x="347" y="362"/>
                  </a:lnTo>
                  <a:lnTo>
                    <a:pt x="339" y="349"/>
                  </a:lnTo>
                  <a:lnTo>
                    <a:pt x="331" y="346"/>
                  </a:lnTo>
                  <a:lnTo>
                    <a:pt x="334" y="338"/>
                  </a:lnTo>
                  <a:lnTo>
                    <a:pt x="331" y="333"/>
                  </a:lnTo>
                  <a:lnTo>
                    <a:pt x="334" y="325"/>
                  </a:lnTo>
                  <a:lnTo>
                    <a:pt x="342" y="325"/>
                  </a:lnTo>
                  <a:lnTo>
                    <a:pt x="344" y="320"/>
                  </a:lnTo>
                  <a:lnTo>
                    <a:pt x="358" y="320"/>
                  </a:lnTo>
                  <a:lnTo>
                    <a:pt x="360" y="323"/>
                  </a:lnTo>
                  <a:lnTo>
                    <a:pt x="358" y="336"/>
                  </a:lnTo>
                  <a:lnTo>
                    <a:pt x="355" y="338"/>
                  </a:lnTo>
                  <a:lnTo>
                    <a:pt x="360" y="349"/>
                  </a:lnTo>
                  <a:lnTo>
                    <a:pt x="358" y="352"/>
                  </a:lnTo>
                  <a:lnTo>
                    <a:pt x="355" y="349"/>
                  </a:lnTo>
                  <a:lnTo>
                    <a:pt x="358" y="354"/>
                  </a:lnTo>
                  <a:lnTo>
                    <a:pt x="360" y="362"/>
                  </a:lnTo>
                  <a:lnTo>
                    <a:pt x="363" y="362"/>
                  </a:lnTo>
                  <a:lnTo>
                    <a:pt x="363" y="357"/>
                  </a:lnTo>
                  <a:lnTo>
                    <a:pt x="360" y="354"/>
                  </a:lnTo>
                  <a:lnTo>
                    <a:pt x="360" y="349"/>
                  </a:lnTo>
                  <a:lnTo>
                    <a:pt x="360" y="341"/>
                  </a:lnTo>
                  <a:lnTo>
                    <a:pt x="363" y="325"/>
                  </a:lnTo>
                  <a:lnTo>
                    <a:pt x="360" y="320"/>
                  </a:lnTo>
                  <a:lnTo>
                    <a:pt x="368" y="320"/>
                  </a:lnTo>
                  <a:cubicBezTo>
                    <a:pt x="371" y="352"/>
                    <a:pt x="384" y="381"/>
                    <a:pt x="405" y="405"/>
                  </a:cubicBezTo>
                  <a:lnTo>
                    <a:pt x="366" y="444"/>
                  </a:lnTo>
                  <a:close/>
                  <a:moveTo>
                    <a:pt x="329" y="341"/>
                  </a:moveTo>
                  <a:lnTo>
                    <a:pt x="323" y="349"/>
                  </a:lnTo>
                  <a:lnTo>
                    <a:pt x="315" y="349"/>
                  </a:lnTo>
                  <a:cubicBezTo>
                    <a:pt x="313" y="341"/>
                    <a:pt x="313" y="333"/>
                    <a:pt x="313" y="325"/>
                  </a:cubicBezTo>
                  <a:lnTo>
                    <a:pt x="329" y="325"/>
                  </a:lnTo>
                  <a:lnTo>
                    <a:pt x="326" y="338"/>
                  </a:lnTo>
                  <a:lnTo>
                    <a:pt x="329" y="341"/>
                  </a:lnTo>
                  <a:close/>
                  <a:moveTo>
                    <a:pt x="347" y="307"/>
                  </a:moveTo>
                  <a:lnTo>
                    <a:pt x="347" y="296"/>
                  </a:lnTo>
                  <a:lnTo>
                    <a:pt x="352" y="293"/>
                  </a:lnTo>
                  <a:lnTo>
                    <a:pt x="363" y="296"/>
                  </a:lnTo>
                  <a:lnTo>
                    <a:pt x="366" y="299"/>
                  </a:lnTo>
                  <a:cubicBezTo>
                    <a:pt x="366" y="304"/>
                    <a:pt x="363" y="312"/>
                    <a:pt x="363" y="317"/>
                  </a:cubicBezTo>
                  <a:lnTo>
                    <a:pt x="350" y="317"/>
                  </a:lnTo>
                  <a:lnTo>
                    <a:pt x="347" y="307"/>
                  </a:lnTo>
                  <a:close/>
                  <a:moveTo>
                    <a:pt x="403" y="346"/>
                  </a:moveTo>
                  <a:lnTo>
                    <a:pt x="405" y="346"/>
                  </a:lnTo>
                  <a:lnTo>
                    <a:pt x="413" y="352"/>
                  </a:lnTo>
                  <a:lnTo>
                    <a:pt x="411" y="354"/>
                  </a:lnTo>
                  <a:lnTo>
                    <a:pt x="419" y="360"/>
                  </a:lnTo>
                  <a:lnTo>
                    <a:pt x="419" y="354"/>
                  </a:lnTo>
                  <a:lnTo>
                    <a:pt x="424" y="346"/>
                  </a:lnTo>
                  <a:lnTo>
                    <a:pt x="429" y="352"/>
                  </a:lnTo>
                  <a:lnTo>
                    <a:pt x="434" y="357"/>
                  </a:lnTo>
                  <a:lnTo>
                    <a:pt x="427" y="360"/>
                  </a:lnTo>
                  <a:lnTo>
                    <a:pt x="429" y="368"/>
                  </a:lnTo>
                  <a:lnTo>
                    <a:pt x="434" y="365"/>
                  </a:lnTo>
                  <a:lnTo>
                    <a:pt x="434" y="362"/>
                  </a:lnTo>
                  <a:lnTo>
                    <a:pt x="440" y="360"/>
                  </a:lnTo>
                  <a:lnTo>
                    <a:pt x="442" y="349"/>
                  </a:lnTo>
                  <a:cubicBezTo>
                    <a:pt x="445" y="357"/>
                    <a:pt x="450" y="362"/>
                    <a:pt x="456" y="368"/>
                  </a:cubicBezTo>
                  <a:lnTo>
                    <a:pt x="416" y="405"/>
                  </a:lnTo>
                  <a:cubicBezTo>
                    <a:pt x="397" y="386"/>
                    <a:pt x="384" y="362"/>
                    <a:pt x="382" y="336"/>
                  </a:cubicBezTo>
                  <a:lnTo>
                    <a:pt x="389" y="344"/>
                  </a:lnTo>
                  <a:lnTo>
                    <a:pt x="397" y="344"/>
                  </a:lnTo>
                  <a:lnTo>
                    <a:pt x="403" y="346"/>
                  </a:lnTo>
                  <a:close/>
                  <a:moveTo>
                    <a:pt x="403" y="230"/>
                  </a:moveTo>
                  <a:cubicBezTo>
                    <a:pt x="395" y="238"/>
                    <a:pt x="387" y="248"/>
                    <a:pt x="382" y="259"/>
                  </a:cubicBezTo>
                  <a:lnTo>
                    <a:pt x="379" y="259"/>
                  </a:lnTo>
                  <a:lnTo>
                    <a:pt x="374" y="262"/>
                  </a:lnTo>
                  <a:lnTo>
                    <a:pt x="371" y="262"/>
                  </a:lnTo>
                  <a:lnTo>
                    <a:pt x="366" y="267"/>
                  </a:lnTo>
                  <a:lnTo>
                    <a:pt x="374" y="267"/>
                  </a:lnTo>
                  <a:lnTo>
                    <a:pt x="379" y="264"/>
                  </a:lnTo>
                  <a:lnTo>
                    <a:pt x="379" y="267"/>
                  </a:lnTo>
                  <a:lnTo>
                    <a:pt x="374" y="270"/>
                  </a:lnTo>
                  <a:lnTo>
                    <a:pt x="371" y="270"/>
                  </a:lnTo>
                  <a:lnTo>
                    <a:pt x="363" y="275"/>
                  </a:lnTo>
                  <a:lnTo>
                    <a:pt x="355" y="275"/>
                  </a:lnTo>
                  <a:lnTo>
                    <a:pt x="342" y="296"/>
                  </a:lnTo>
                  <a:lnTo>
                    <a:pt x="344" y="301"/>
                  </a:lnTo>
                  <a:lnTo>
                    <a:pt x="339" y="309"/>
                  </a:lnTo>
                  <a:lnTo>
                    <a:pt x="339" y="317"/>
                  </a:lnTo>
                  <a:lnTo>
                    <a:pt x="315" y="317"/>
                  </a:lnTo>
                  <a:cubicBezTo>
                    <a:pt x="313" y="267"/>
                    <a:pt x="331" y="225"/>
                    <a:pt x="363" y="193"/>
                  </a:cubicBezTo>
                  <a:lnTo>
                    <a:pt x="403" y="230"/>
                  </a:lnTo>
                  <a:close/>
                  <a:moveTo>
                    <a:pt x="313" y="474"/>
                  </a:moveTo>
                  <a:lnTo>
                    <a:pt x="326" y="481"/>
                  </a:lnTo>
                  <a:lnTo>
                    <a:pt x="329" y="484"/>
                  </a:lnTo>
                  <a:lnTo>
                    <a:pt x="321" y="492"/>
                  </a:lnTo>
                  <a:lnTo>
                    <a:pt x="307" y="479"/>
                  </a:lnTo>
                  <a:lnTo>
                    <a:pt x="313" y="474"/>
                  </a:lnTo>
                  <a:close/>
                  <a:moveTo>
                    <a:pt x="299" y="325"/>
                  </a:moveTo>
                  <a:lnTo>
                    <a:pt x="299" y="341"/>
                  </a:lnTo>
                  <a:lnTo>
                    <a:pt x="292" y="344"/>
                  </a:lnTo>
                  <a:lnTo>
                    <a:pt x="289" y="349"/>
                  </a:lnTo>
                  <a:lnTo>
                    <a:pt x="276" y="365"/>
                  </a:lnTo>
                  <a:lnTo>
                    <a:pt x="276" y="389"/>
                  </a:lnTo>
                  <a:lnTo>
                    <a:pt x="262" y="394"/>
                  </a:lnTo>
                  <a:lnTo>
                    <a:pt x="254" y="394"/>
                  </a:lnTo>
                  <a:cubicBezTo>
                    <a:pt x="246" y="373"/>
                    <a:pt x="244" y="349"/>
                    <a:pt x="241" y="325"/>
                  </a:cubicBezTo>
                  <a:lnTo>
                    <a:pt x="299" y="325"/>
                  </a:lnTo>
                  <a:close/>
                  <a:moveTo>
                    <a:pt x="244" y="391"/>
                  </a:moveTo>
                  <a:lnTo>
                    <a:pt x="241" y="389"/>
                  </a:lnTo>
                  <a:lnTo>
                    <a:pt x="225" y="386"/>
                  </a:lnTo>
                  <a:lnTo>
                    <a:pt x="231" y="391"/>
                  </a:lnTo>
                  <a:lnTo>
                    <a:pt x="217" y="389"/>
                  </a:lnTo>
                  <a:lnTo>
                    <a:pt x="220" y="386"/>
                  </a:lnTo>
                  <a:lnTo>
                    <a:pt x="217" y="383"/>
                  </a:lnTo>
                  <a:lnTo>
                    <a:pt x="207" y="389"/>
                  </a:lnTo>
                  <a:lnTo>
                    <a:pt x="204" y="394"/>
                  </a:lnTo>
                  <a:lnTo>
                    <a:pt x="207" y="410"/>
                  </a:lnTo>
                  <a:lnTo>
                    <a:pt x="217" y="436"/>
                  </a:lnTo>
                  <a:lnTo>
                    <a:pt x="223" y="444"/>
                  </a:lnTo>
                  <a:lnTo>
                    <a:pt x="225" y="444"/>
                  </a:lnTo>
                  <a:lnTo>
                    <a:pt x="217" y="428"/>
                  </a:lnTo>
                  <a:lnTo>
                    <a:pt x="215" y="421"/>
                  </a:lnTo>
                  <a:lnTo>
                    <a:pt x="217" y="418"/>
                  </a:lnTo>
                  <a:lnTo>
                    <a:pt x="217" y="413"/>
                  </a:lnTo>
                  <a:lnTo>
                    <a:pt x="223" y="413"/>
                  </a:lnTo>
                  <a:lnTo>
                    <a:pt x="231" y="426"/>
                  </a:lnTo>
                  <a:lnTo>
                    <a:pt x="233" y="426"/>
                  </a:lnTo>
                  <a:lnTo>
                    <a:pt x="233" y="418"/>
                  </a:lnTo>
                  <a:lnTo>
                    <a:pt x="236" y="421"/>
                  </a:lnTo>
                  <a:lnTo>
                    <a:pt x="236" y="426"/>
                  </a:lnTo>
                  <a:lnTo>
                    <a:pt x="244" y="428"/>
                  </a:lnTo>
                  <a:lnTo>
                    <a:pt x="246" y="426"/>
                  </a:lnTo>
                  <a:lnTo>
                    <a:pt x="246" y="431"/>
                  </a:lnTo>
                  <a:lnTo>
                    <a:pt x="249" y="436"/>
                  </a:lnTo>
                  <a:lnTo>
                    <a:pt x="254" y="436"/>
                  </a:lnTo>
                  <a:lnTo>
                    <a:pt x="265" y="452"/>
                  </a:lnTo>
                  <a:lnTo>
                    <a:pt x="270" y="455"/>
                  </a:lnTo>
                  <a:lnTo>
                    <a:pt x="273" y="447"/>
                  </a:lnTo>
                  <a:cubicBezTo>
                    <a:pt x="284" y="463"/>
                    <a:pt x="297" y="479"/>
                    <a:pt x="310" y="495"/>
                  </a:cubicBezTo>
                  <a:lnTo>
                    <a:pt x="270" y="532"/>
                  </a:lnTo>
                  <a:cubicBezTo>
                    <a:pt x="215" y="476"/>
                    <a:pt x="180" y="405"/>
                    <a:pt x="178" y="323"/>
                  </a:cubicBezTo>
                  <a:lnTo>
                    <a:pt x="233" y="323"/>
                  </a:lnTo>
                  <a:cubicBezTo>
                    <a:pt x="236" y="349"/>
                    <a:pt x="239" y="370"/>
                    <a:pt x="246" y="391"/>
                  </a:cubicBezTo>
                  <a:lnTo>
                    <a:pt x="244" y="391"/>
                  </a:lnTo>
                  <a:close/>
                  <a:moveTo>
                    <a:pt x="310" y="140"/>
                  </a:moveTo>
                  <a:cubicBezTo>
                    <a:pt x="265" y="185"/>
                    <a:pt x="236" y="246"/>
                    <a:pt x="236" y="315"/>
                  </a:cubicBezTo>
                  <a:lnTo>
                    <a:pt x="180" y="315"/>
                  </a:lnTo>
                  <a:cubicBezTo>
                    <a:pt x="180" y="233"/>
                    <a:pt x="215" y="158"/>
                    <a:pt x="270" y="103"/>
                  </a:cubicBezTo>
                  <a:lnTo>
                    <a:pt x="310" y="140"/>
                  </a:lnTo>
                  <a:close/>
                  <a:moveTo>
                    <a:pt x="668" y="84"/>
                  </a:moveTo>
                  <a:lnTo>
                    <a:pt x="665" y="79"/>
                  </a:lnTo>
                  <a:lnTo>
                    <a:pt x="657" y="76"/>
                  </a:lnTo>
                  <a:lnTo>
                    <a:pt x="652" y="82"/>
                  </a:lnTo>
                  <a:lnTo>
                    <a:pt x="660" y="84"/>
                  </a:lnTo>
                  <a:lnTo>
                    <a:pt x="668" y="90"/>
                  </a:lnTo>
                  <a:lnTo>
                    <a:pt x="668" y="84"/>
                  </a:lnTo>
                  <a:close/>
                  <a:moveTo>
                    <a:pt x="633" y="233"/>
                  </a:moveTo>
                  <a:lnTo>
                    <a:pt x="633" y="238"/>
                  </a:lnTo>
                  <a:lnTo>
                    <a:pt x="644" y="235"/>
                  </a:lnTo>
                  <a:lnTo>
                    <a:pt x="646" y="230"/>
                  </a:lnTo>
                  <a:lnTo>
                    <a:pt x="641" y="222"/>
                  </a:lnTo>
                  <a:lnTo>
                    <a:pt x="644" y="217"/>
                  </a:lnTo>
                  <a:lnTo>
                    <a:pt x="652" y="222"/>
                  </a:lnTo>
                  <a:lnTo>
                    <a:pt x="649" y="219"/>
                  </a:lnTo>
                  <a:lnTo>
                    <a:pt x="652" y="217"/>
                  </a:lnTo>
                  <a:lnTo>
                    <a:pt x="649" y="211"/>
                  </a:lnTo>
                  <a:lnTo>
                    <a:pt x="641" y="217"/>
                  </a:lnTo>
                  <a:lnTo>
                    <a:pt x="638" y="222"/>
                  </a:lnTo>
                  <a:lnTo>
                    <a:pt x="636" y="227"/>
                  </a:lnTo>
                  <a:lnTo>
                    <a:pt x="638" y="233"/>
                  </a:lnTo>
                  <a:lnTo>
                    <a:pt x="638" y="235"/>
                  </a:lnTo>
                  <a:lnTo>
                    <a:pt x="633" y="233"/>
                  </a:lnTo>
                  <a:close/>
                  <a:moveTo>
                    <a:pt x="236" y="468"/>
                  </a:moveTo>
                  <a:lnTo>
                    <a:pt x="231" y="455"/>
                  </a:lnTo>
                  <a:lnTo>
                    <a:pt x="225" y="452"/>
                  </a:lnTo>
                  <a:lnTo>
                    <a:pt x="236" y="468"/>
                  </a:lnTo>
                  <a:close/>
                  <a:moveTo>
                    <a:pt x="477" y="291"/>
                  </a:moveTo>
                  <a:lnTo>
                    <a:pt x="477" y="288"/>
                  </a:lnTo>
                  <a:lnTo>
                    <a:pt x="472" y="283"/>
                  </a:lnTo>
                  <a:lnTo>
                    <a:pt x="474" y="278"/>
                  </a:lnTo>
                  <a:lnTo>
                    <a:pt x="477" y="278"/>
                  </a:lnTo>
                  <a:lnTo>
                    <a:pt x="477" y="254"/>
                  </a:lnTo>
                  <a:cubicBezTo>
                    <a:pt x="466" y="256"/>
                    <a:pt x="461" y="262"/>
                    <a:pt x="461" y="270"/>
                  </a:cubicBezTo>
                  <a:cubicBezTo>
                    <a:pt x="461" y="278"/>
                    <a:pt x="466" y="285"/>
                    <a:pt x="477" y="2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393">
              <a:extLst>
                <a:ext uri="{FF2B5EF4-FFF2-40B4-BE49-F238E27FC236}">
                  <a16:creationId xmlns:a16="http://schemas.microsoft.com/office/drawing/2014/main" id="{7727913F-D68E-43D2-A694-5B45205685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2749" y="6489696"/>
              <a:ext cx="15875" cy="23813"/>
            </a:xfrm>
            <a:custGeom>
              <a:avLst/>
              <a:gdLst>
                <a:gd name="T0" fmla="*/ 14767 w 43"/>
                <a:gd name="T1" fmla="*/ 23447 h 65"/>
                <a:gd name="T2" fmla="*/ 0 w 43"/>
                <a:gd name="T3" fmla="*/ 0 h 65"/>
                <a:gd name="T4" fmla="*/ 0 w 43"/>
                <a:gd name="T5" fmla="*/ 7693 h 65"/>
                <a:gd name="T6" fmla="*/ 14767 w 43"/>
                <a:gd name="T7" fmla="*/ 23447 h 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65">
                  <a:moveTo>
                    <a:pt x="40" y="64"/>
                  </a:moveTo>
                  <a:cubicBezTo>
                    <a:pt x="42" y="27"/>
                    <a:pt x="21" y="11"/>
                    <a:pt x="0" y="0"/>
                  </a:cubicBezTo>
                  <a:lnTo>
                    <a:pt x="0" y="21"/>
                  </a:lnTo>
                  <a:cubicBezTo>
                    <a:pt x="16" y="29"/>
                    <a:pt x="32" y="43"/>
                    <a:pt x="40" y="6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Freeform 394">
              <a:extLst>
                <a:ext uri="{FF2B5EF4-FFF2-40B4-BE49-F238E27FC236}">
                  <a16:creationId xmlns:a16="http://schemas.microsoft.com/office/drawing/2014/main" id="{513EA823-3C5D-4436-909A-12118280D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1474" y="6334121"/>
              <a:ext cx="84137" cy="106363"/>
            </a:xfrm>
            <a:custGeom>
              <a:avLst/>
              <a:gdLst>
                <a:gd name="T0" fmla="*/ 52948 w 232"/>
                <a:gd name="T1" fmla="*/ 716 h 297"/>
                <a:gd name="T2" fmla="*/ 46058 w 232"/>
                <a:gd name="T3" fmla="*/ 0 h 297"/>
                <a:gd name="T4" fmla="*/ 46058 w 232"/>
                <a:gd name="T5" fmla="*/ 5372 h 297"/>
                <a:gd name="T6" fmla="*/ 46058 w 232"/>
                <a:gd name="T7" fmla="*/ 12176 h 297"/>
                <a:gd name="T8" fmla="*/ 50047 w 232"/>
                <a:gd name="T9" fmla="*/ 13251 h 297"/>
                <a:gd name="T10" fmla="*/ 67455 w 232"/>
                <a:gd name="T11" fmla="*/ 30082 h 297"/>
                <a:gd name="T12" fmla="*/ 45332 w 232"/>
                <a:gd name="T13" fmla="*/ 49063 h 297"/>
                <a:gd name="T14" fmla="*/ 41343 w 232"/>
                <a:gd name="T15" fmla="*/ 50137 h 297"/>
                <a:gd name="T16" fmla="*/ 29738 w 232"/>
                <a:gd name="T17" fmla="*/ 53002 h 297"/>
                <a:gd name="T18" fmla="*/ 26111 w 232"/>
                <a:gd name="T19" fmla="*/ 53719 h 297"/>
                <a:gd name="T20" fmla="*/ 0 w 232"/>
                <a:gd name="T21" fmla="*/ 80578 h 297"/>
                <a:gd name="T22" fmla="*/ 27199 w 232"/>
                <a:gd name="T23" fmla="*/ 106005 h 297"/>
                <a:gd name="T24" fmla="*/ 27199 w 232"/>
                <a:gd name="T25" fmla="*/ 91680 h 297"/>
                <a:gd name="T26" fmla="*/ 17408 w 232"/>
                <a:gd name="T27" fmla="*/ 80578 h 297"/>
                <a:gd name="T28" fmla="*/ 27199 w 232"/>
                <a:gd name="T29" fmla="*/ 69118 h 297"/>
                <a:gd name="T30" fmla="*/ 30826 w 232"/>
                <a:gd name="T31" fmla="*/ 67327 h 297"/>
                <a:gd name="T32" fmla="*/ 41343 w 232"/>
                <a:gd name="T33" fmla="*/ 64462 h 297"/>
                <a:gd name="T34" fmla="*/ 45332 w 232"/>
                <a:gd name="T35" fmla="*/ 63388 h 297"/>
                <a:gd name="T36" fmla="*/ 83774 w 232"/>
                <a:gd name="T37" fmla="*/ 30082 h 297"/>
                <a:gd name="T38" fmla="*/ 52948 w 232"/>
                <a:gd name="T39" fmla="*/ 716 h 2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32" h="297">
                  <a:moveTo>
                    <a:pt x="146" y="2"/>
                  </a:moveTo>
                  <a:cubicBezTo>
                    <a:pt x="141" y="2"/>
                    <a:pt x="135" y="0"/>
                    <a:pt x="127" y="0"/>
                  </a:cubicBezTo>
                  <a:lnTo>
                    <a:pt x="127" y="15"/>
                  </a:lnTo>
                  <a:lnTo>
                    <a:pt x="127" y="34"/>
                  </a:lnTo>
                  <a:cubicBezTo>
                    <a:pt x="133" y="34"/>
                    <a:pt x="138" y="34"/>
                    <a:pt x="138" y="37"/>
                  </a:cubicBezTo>
                  <a:cubicBezTo>
                    <a:pt x="172" y="45"/>
                    <a:pt x="186" y="63"/>
                    <a:pt x="186" y="84"/>
                  </a:cubicBezTo>
                  <a:cubicBezTo>
                    <a:pt x="186" y="116"/>
                    <a:pt x="157" y="127"/>
                    <a:pt x="125" y="137"/>
                  </a:cubicBezTo>
                  <a:cubicBezTo>
                    <a:pt x="122" y="137"/>
                    <a:pt x="117" y="140"/>
                    <a:pt x="114" y="140"/>
                  </a:cubicBezTo>
                  <a:lnTo>
                    <a:pt x="82" y="148"/>
                  </a:lnTo>
                  <a:cubicBezTo>
                    <a:pt x="80" y="148"/>
                    <a:pt x="75" y="150"/>
                    <a:pt x="72" y="150"/>
                  </a:cubicBezTo>
                  <a:cubicBezTo>
                    <a:pt x="35" y="161"/>
                    <a:pt x="0" y="180"/>
                    <a:pt x="0" y="225"/>
                  </a:cubicBezTo>
                  <a:cubicBezTo>
                    <a:pt x="0" y="270"/>
                    <a:pt x="37" y="286"/>
                    <a:pt x="75" y="296"/>
                  </a:cubicBezTo>
                  <a:lnTo>
                    <a:pt x="75" y="256"/>
                  </a:lnTo>
                  <a:cubicBezTo>
                    <a:pt x="59" y="248"/>
                    <a:pt x="48" y="240"/>
                    <a:pt x="48" y="225"/>
                  </a:cubicBezTo>
                  <a:cubicBezTo>
                    <a:pt x="48" y="209"/>
                    <a:pt x="59" y="201"/>
                    <a:pt x="75" y="193"/>
                  </a:cubicBezTo>
                  <a:cubicBezTo>
                    <a:pt x="77" y="190"/>
                    <a:pt x="82" y="190"/>
                    <a:pt x="85" y="188"/>
                  </a:cubicBezTo>
                  <a:cubicBezTo>
                    <a:pt x="93" y="185"/>
                    <a:pt x="104" y="182"/>
                    <a:pt x="114" y="180"/>
                  </a:cubicBezTo>
                  <a:cubicBezTo>
                    <a:pt x="117" y="180"/>
                    <a:pt x="122" y="177"/>
                    <a:pt x="125" y="177"/>
                  </a:cubicBezTo>
                  <a:cubicBezTo>
                    <a:pt x="175" y="166"/>
                    <a:pt x="231" y="150"/>
                    <a:pt x="231" y="84"/>
                  </a:cubicBezTo>
                  <a:cubicBezTo>
                    <a:pt x="231" y="52"/>
                    <a:pt x="207" y="15"/>
                    <a:pt x="146" y="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395">
              <a:extLst>
                <a:ext uri="{FF2B5EF4-FFF2-40B4-BE49-F238E27FC236}">
                  <a16:creationId xmlns:a16="http://schemas.microsoft.com/office/drawing/2014/main" id="{8D0CEB1E-FD87-456E-ACF4-092F74B6B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8936" y="6434134"/>
              <a:ext cx="47625" cy="57150"/>
            </a:xfrm>
            <a:custGeom>
              <a:avLst/>
              <a:gdLst>
                <a:gd name="T0" fmla="*/ 9816 w 131"/>
                <a:gd name="T1" fmla="*/ 56793 h 160"/>
                <a:gd name="T2" fmla="*/ 9816 w 131"/>
                <a:gd name="T3" fmla="*/ 45363 h 160"/>
                <a:gd name="T4" fmla="*/ 13451 w 131"/>
                <a:gd name="T5" fmla="*/ 41434 h 160"/>
                <a:gd name="T6" fmla="*/ 21086 w 131"/>
                <a:gd name="T7" fmla="*/ 38576 h 160"/>
                <a:gd name="T8" fmla="*/ 25085 w 131"/>
                <a:gd name="T9" fmla="*/ 37862 h 160"/>
                <a:gd name="T10" fmla="*/ 47261 w 131"/>
                <a:gd name="T11" fmla="*/ 20003 h 160"/>
                <a:gd name="T12" fmla="*/ 26176 w 131"/>
                <a:gd name="T13" fmla="*/ 0 h 160"/>
                <a:gd name="T14" fmla="*/ 26176 w 131"/>
                <a:gd name="T15" fmla="*/ 13216 h 160"/>
                <a:gd name="T16" fmla="*/ 33810 w 131"/>
                <a:gd name="T17" fmla="*/ 20717 h 160"/>
                <a:gd name="T18" fmla="*/ 26176 w 131"/>
                <a:gd name="T19" fmla="*/ 28218 h 160"/>
                <a:gd name="T20" fmla="*/ 22177 w 131"/>
                <a:gd name="T21" fmla="*/ 29289 h 160"/>
                <a:gd name="T22" fmla="*/ 13451 w 131"/>
                <a:gd name="T23" fmla="*/ 32147 h 160"/>
                <a:gd name="T24" fmla="*/ 9816 w 131"/>
                <a:gd name="T25" fmla="*/ 33933 h 160"/>
                <a:gd name="T26" fmla="*/ 0 w 131"/>
                <a:gd name="T27" fmla="*/ 44291 h 160"/>
                <a:gd name="T28" fmla="*/ 9816 w 131"/>
                <a:gd name="T29" fmla="*/ 56793 h 1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1" h="160">
                  <a:moveTo>
                    <a:pt x="27" y="159"/>
                  </a:moveTo>
                  <a:lnTo>
                    <a:pt x="27" y="127"/>
                  </a:lnTo>
                  <a:cubicBezTo>
                    <a:pt x="27" y="122"/>
                    <a:pt x="32" y="119"/>
                    <a:pt x="37" y="116"/>
                  </a:cubicBezTo>
                  <a:cubicBezTo>
                    <a:pt x="45" y="114"/>
                    <a:pt x="50" y="111"/>
                    <a:pt x="58" y="108"/>
                  </a:cubicBezTo>
                  <a:cubicBezTo>
                    <a:pt x="64" y="106"/>
                    <a:pt x="66" y="106"/>
                    <a:pt x="69" y="106"/>
                  </a:cubicBezTo>
                  <a:cubicBezTo>
                    <a:pt x="95" y="98"/>
                    <a:pt x="130" y="87"/>
                    <a:pt x="130" y="56"/>
                  </a:cubicBezTo>
                  <a:cubicBezTo>
                    <a:pt x="130" y="24"/>
                    <a:pt x="103" y="11"/>
                    <a:pt x="72" y="0"/>
                  </a:cubicBezTo>
                  <a:lnTo>
                    <a:pt x="72" y="37"/>
                  </a:lnTo>
                  <a:cubicBezTo>
                    <a:pt x="85" y="42"/>
                    <a:pt x="93" y="48"/>
                    <a:pt x="93" y="58"/>
                  </a:cubicBezTo>
                  <a:cubicBezTo>
                    <a:pt x="93" y="69"/>
                    <a:pt x="79" y="77"/>
                    <a:pt x="72" y="79"/>
                  </a:cubicBezTo>
                  <a:cubicBezTo>
                    <a:pt x="69" y="82"/>
                    <a:pt x="61" y="82"/>
                    <a:pt x="61" y="82"/>
                  </a:cubicBezTo>
                  <a:lnTo>
                    <a:pt x="37" y="90"/>
                  </a:lnTo>
                  <a:cubicBezTo>
                    <a:pt x="34" y="93"/>
                    <a:pt x="29" y="93"/>
                    <a:pt x="27" y="95"/>
                  </a:cubicBezTo>
                  <a:cubicBezTo>
                    <a:pt x="13" y="98"/>
                    <a:pt x="0" y="108"/>
                    <a:pt x="0" y="124"/>
                  </a:cubicBezTo>
                  <a:cubicBezTo>
                    <a:pt x="0" y="143"/>
                    <a:pt x="13" y="154"/>
                    <a:pt x="27" y="15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Freeform 396">
              <a:extLst>
                <a:ext uri="{FF2B5EF4-FFF2-40B4-BE49-F238E27FC236}">
                  <a16:creationId xmlns:a16="http://schemas.microsoft.com/office/drawing/2014/main" id="{C87ABA07-6EC7-4395-86AA-022BAEE8B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4486" y="6335709"/>
              <a:ext cx="50800" cy="46037"/>
            </a:xfrm>
            <a:custGeom>
              <a:avLst/>
              <a:gdLst>
                <a:gd name="T0" fmla="*/ 37921 w 142"/>
                <a:gd name="T1" fmla="*/ 4676 h 128"/>
                <a:gd name="T2" fmla="*/ 21823 w 142"/>
                <a:gd name="T3" fmla="*/ 13308 h 128"/>
                <a:gd name="T4" fmla="*/ 16099 w 142"/>
                <a:gd name="T5" fmla="*/ 19782 h 128"/>
                <a:gd name="T6" fmla="*/ 12521 w 142"/>
                <a:gd name="T7" fmla="*/ 29492 h 128"/>
                <a:gd name="T8" fmla="*/ 10375 w 142"/>
                <a:gd name="T9" fmla="*/ 34168 h 128"/>
                <a:gd name="T10" fmla="*/ 8586 w 142"/>
                <a:gd name="T11" fmla="*/ 38124 h 128"/>
                <a:gd name="T12" fmla="*/ 3935 w 142"/>
                <a:gd name="T13" fmla="*/ 41002 h 128"/>
                <a:gd name="T14" fmla="*/ 6797 w 142"/>
                <a:gd name="T15" fmla="*/ 39923 h 128"/>
                <a:gd name="T16" fmla="*/ 4651 w 142"/>
                <a:gd name="T17" fmla="*/ 45677 h 128"/>
                <a:gd name="T18" fmla="*/ 11448 w 142"/>
                <a:gd name="T19" fmla="*/ 35247 h 128"/>
                <a:gd name="T20" fmla="*/ 20749 w 142"/>
                <a:gd name="T21" fmla="*/ 32370 h 128"/>
                <a:gd name="T22" fmla="*/ 37921 w 142"/>
                <a:gd name="T23" fmla="*/ 19782 h 128"/>
                <a:gd name="T24" fmla="*/ 48296 w 142"/>
                <a:gd name="T25" fmla="*/ 12229 h 128"/>
                <a:gd name="T26" fmla="*/ 50442 w 142"/>
                <a:gd name="T27" fmla="*/ 0 h 128"/>
                <a:gd name="T28" fmla="*/ 37921 w 142"/>
                <a:gd name="T29" fmla="*/ 4676 h 128"/>
                <a:gd name="T30" fmla="*/ 2504 w 142"/>
                <a:gd name="T31" fmla="*/ 41002 h 128"/>
                <a:gd name="T32" fmla="*/ 3935 w 142"/>
                <a:gd name="T33" fmla="*/ 41002 h 128"/>
                <a:gd name="T34" fmla="*/ 2504 w 142"/>
                <a:gd name="T35" fmla="*/ 41002 h 128"/>
                <a:gd name="T36" fmla="*/ 0 w 142"/>
                <a:gd name="T37" fmla="*/ 41002 h 128"/>
                <a:gd name="T38" fmla="*/ 2504 w 142"/>
                <a:gd name="T39" fmla="*/ 41002 h 128"/>
                <a:gd name="T40" fmla="*/ 0 w 142"/>
                <a:gd name="T41" fmla="*/ 41002 h 128"/>
                <a:gd name="T42" fmla="*/ 25758 w 142"/>
                <a:gd name="T43" fmla="*/ 21940 h 128"/>
                <a:gd name="T44" fmla="*/ 22896 w 142"/>
                <a:gd name="T45" fmla="*/ 22659 h 128"/>
                <a:gd name="T46" fmla="*/ 26473 w 142"/>
                <a:gd name="T47" fmla="*/ 16904 h 128"/>
                <a:gd name="T48" fmla="*/ 31482 w 142"/>
                <a:gd name="T49" fmla="*/ 16904 h 128"/>
                <a:gd name="T50" fmla="*/ 25758 w 142"/>
                <a:gd name="T51" fmla="*/ 21940 h 12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42" h="128">
                  <a:moveTo>
                    <a:pt x="106" y="13"/>
                  </a:moveTo>
                  <a:cubicBezTo>
                    <a:pt x="93" y="16"/>
                    <a:pt x="77" y="18"/>
                    <a:pt x="61" y="37"/>
                  </a:cubicBezTo>
                  <a:cubicBezTo>
                    <a:pt x="58" y="40"/>
                    <a:pt x="51" y="50"/>
                    <a:pt x="45" y="55"/>
                  </a:cubicBezTo>
                  <a:cubicBezTo>
                    <a:pt x="40" y="63"/>
                    <a:pt x="41" y="74"/>
                    <a:pt x="35" y="82"/>
                  </a:cubicBezTo>
                  <a:cubicBezTo>
                    <a:pt x="30" y="90"/>
                    <a:pt x="29" y="95"/>
                    <a:pt x="29" y="95"/>
                  </a:cubicBezTo>
                  <a:cubicBezTo>
                    <a:pt x="29" y="95"/>
                    <a:pt x="30" y="100"/>
                    <a:pt x="24" y="106"/>
                  </a:cubicBezTo>
                  <a:cubicBezTo>
                    <a:pt x="22" y="109"/>
                    <a:pt x="17" y="112"/>
                    <a:pt x="11" y="114"/>
                  </a:cubicBezTo>
                  <a:cubicBezTo>
                    <a:pt x="16" y="113"/>
                    <a:pt x="19" y="111"/>
                    <a:pt x="19" y="111"/>
                  </a:cubicBezTo>
                  <a:cubicBezTo>
                    <a:pt x="19" y="111"/>
                    <a:pt x="16" y="116"/>
                    <a:pt x="13" y="127"/>
                  </a:cubicBezTo>
                  <a:cubicBezTo>
                    <a:pt x="21" y="108"/>
                    <a:pt x="29" y="100"/>
                    <a:pt x="32" y="98"/>
                  </a:cubicBezTo>
                  <a:cubicBezTo>
                    <a:pt x="35" y="98"/>
                    <a:pt x="43" y="98"/>
                    <a:pt x="58" y="90"/>
                  </a:cubicBezTo>
                  <a:cubicBezTo>
                    <a:pt x="74" y="82"/>
                    <a:pt x="101" y="66"/>
                    <a:pt x="106" y="55"/>
                  </a:cubicBezTo>
                  <a:cubicBezTo>
                    <a:pt x="114" y="45"/>
                    <a:pt x="125" y="40"/>
                    <a:pt x="135" y="34"/>
                  </a:cubicBezTo>
                  <a:cubicBezTo>
                    <a:pt x="141" y="24"/>
                    <a:pt x="141" y="10"/>
                    <a:pt x="141" y="0"/>
                  </a:cubicBezTo>
                  <a:cubicBezTo>
                    <a:pt x="122" y="5"/>
                    <a:pt x="111" y="10"/>
                    <a:pt x="106" y="13"/>
                  </a:cubicBezTo>
                  <a:close/>
                  <a:moveTo>
                    <a:pt x="7" y="114"/>
                  </a:moveTo>
                  <a:cubicBezTo>
                    <a:pt x="8" y="114"/>
                    <a:pt x="10" y="114"/>
                    <a:pt x="11" y="114"/>
                  </a:cubicBezTo>
                  <a:cubicBezTo>
                    <a:pt x="10" y="114"/>
                    <a:pt x="8" y="114"/>
                    <a:pt x="7" y="114"/>
                  </a:cubicBezTo>
                  <a:close/>
                  <a:moveTo>
                    <a:pt x="0" y="114"/>
                  </a:moveTo>
                  <a:cubicBezTo>
                    <a:pt x="2" y="114"/>
                    <a:pt x="5" y="115"/>
                    <a:pt x="7" y="114"/>
                  </a:cubicBezTo>
                  <a:cubicBezTo>
                    <a:pt x="5" y="114"/>
                    <a:pt x="3" y="114"/>
                    <a:pt x="0" y="114"/>
                  </a:cubicBezTo>
                  <a:close/>
                  <a:moveTo>
                    <a:pt x="72" y="61"/>
                  </a:moveTo>
                  <a:lnTo>
                    <a:pt x="64" y="63"/>
                  </a:lnTo>
                  <a:lnTo>
                    <a:pt x="74" y="47"/>
                  </a:lnTo>
                  <a:lnTo>
                    <a:pt x="88" y="47"/>
                  </a:lnTo>
                  <a:lnTo>
                    <a:pt x="72" y="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Freeform 397">
              <a:extLst>
                <a:ext uri="{FF2B5EF4-FFF2-40B4-BE49-F238E27FC236}">
                  <a16:creationId xmlns:a16="http://schemas.microsoft.com/office/drawing/2014/main" id="{BE982DFB-ECA4-4266-9152-1CEF940A6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3224" y="6476996"/>
              <a:ext cx="7937" cy="65088"/>
            </a:xfrm>
            <a:custGeom>
              <a:avLst/>
              <a:gdLst>
                <a:gd name="T0" fmla="*/ 1804 w 22"/>
                <a:gd name="T1" fmla="*/ 1798 h 181"/>
                <a:gd name="T2" fmla="*/ 0 w 22"/>
                <a:gd name="T3" fmla="*/ 2877 h 181"/>
                <a:gd name="T4" fmla="*/ 722 w 22"/>
                <a:gd name="T5" fmla="*/ 54300 h 181"/>
                <a:gd name="T6" fmla="*/ 6494 w 22"/>
                <a:gd name="T7" fmla="*/ 54300 h 181"/>
                <a:gd name="T8" fmla="*/ 7576 w 22"/>
                <a:gd name="T9" fmla="*/ 0 h 181"/>
                <a:gd name="T10" fmla="*/ 4690 w 22"/>
                <a:gd name="T11" fmla="*/ 1079 h 181"/>
                <a:gd name="T12" fmla="*/ 1804 w 22"/>
                <a:gd name="T13" fmla="*/ 1798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" h="181">
                  <a:moveTo>
                    <a:pt x="5" y="5"/>
                  </a:moveTo>
                  <a:cubicBezTo>
                    <a:pt x="2" y="5"/>
                    <a:pt x="0" y="8"/>
                    <a:pt x="0" y="8"/>
                  </a:cubicBezTo>
                  <a:cubicBezTo>
                    <a:pt x="0" y="8"/>
                    <a:pt x="2" y="148"/>
                    <a:pt x="2" y="151"/>
                  </a:cubicBezTo>
                  <a:cubicBezTo>
                    <a:pt x="2" y="180"/>
                    <a:pt x="18" y="180"/>
                    <a:pt x="18" y="151"/>
                  </a:cubicBezTo>
                  <a:cubicBezTo>
                    <a:pt x="18" y="148"/>
                    <a:pt x="21" y="0"/>
                    <a:pt x="21" y="0"/>
                  </a:cubicBezTo>
                  <a:cubicBezTo>
                    <a:pt x="21" y="0"/>
                    <a:pt x="16" y="3"/>
                    <a:pt x="13" y="3"/>
                  </a:cubicBezTo>
                  <a:cubicBezTo>
                    <a:pt x="10" y="3"/>
                    <a:pt x="8" y="5"/>
                    <a:pt x="5" y="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398">
              <a:extLst>
                <a:ext uri="{FF2B5EF4-FFF2-40B4-BE49-F238E27FC236}">
                  <a16:creationId xmlns:a16="http://schemas.microsoft.com/office/drawing/2014/main" id="{1D761813-A973-4266-A09C-8C5D2F270A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049" y="6403971"/>
              <a:ext cx="11112" cy="57150"/>
            </a:xfrm>
            <a:custGeom>
              <a:avLst/>
              <a:gdLst>
                <a:gd name="T0" fmla="*/ 6667 w 30"/>
                <a:gd name="T1" fmla="*/ 54650 h 160"/>
                <a:gd name="T2" fmla="*/ 9630 w 30"/>
                <a:gd name="T3" fmla="*/ 53935 h 160"/>
                <a:gd name="T4" fmla="*/ 10742 w 30"/>
                <a:gd name="T5" fmla="*/ 0 h 160"/>
                <a:gd name="T6" fmla="*/ 0 w 30"/>
                <a:gd name="T7" fmla="*/ 2858 h 160"/>
                <a:gd name="T8" fmla="*/ 1852 w 30"/>
                <a:gd name="T9" fmla="*/ 56793 h 160"/>
                <a:gd name="T10" fmla="*/ 6667 w 30"/>
                <a:gd name="T11" fmla="*/ 54650 h 1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" h="160">
                  <a:moveTo>
                    <a:pt x="18" y="153"/>
                  </a:moveTo>
                  <a:cubicBezTo>
                    <a:pt x="21" y="153"/>
                    <a:pt x="24" y="151"/>
                    <a:pt x="26" y="151"/>
                  </a:cubicBezTo>
                  <a:cubicBezTo>
                    <a:pt x="26" y="143"/>
                    <a:pt x="29" y="21"/>
                    <a:pt x="29" y="0"/>
                  </a:cubicBezTo>
                  <a:cubicBezTo>
                    <a:pt x="18" y="2"/>
                    <a:pt x="8" y="5"/>
                    <a:pt x="0" y="8"/>
                  </a:cubicBezTo>
                  <a:cubicBezTo>
                    <a:pt x="2" y="24"/>
                    <a:pt x="5" y="145"/>
                    <a:pt x="5" y="159"/>
                  </a:cubicBezTo>
                  <a:cubicBezTo>
                    <a:pt x="10" y="156"/>
                    <a:pt x="16" y="156"/>
                    <a:pt x="18" y="15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Freeform 399">
              <a:extLst>
                <a:ext uri="{FF2B5EF4-FFF2-40B4-BE49-F238E27FC236}">
                  <a16:creationId xmlns:a16="http://schemas.microsoft.com/office/drawing/2014/main" id="{222D9BCC-E5B8-491E-9AD2-04D557DDE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2111" y="6292846"/>
              <a:ext cx="31750" cy="90488"/>
            </a:xfrm>
            <a:custGeom>
              <a:avLst/>
              <a:gdLst>
                <a:gd name="T0" fmla="*/ 7753 w 86"/>
                <a:gd name="T1" fmla="*/ 28594 h 250"/>
                <a:gd name="T2" fmla="*/ 9599 w 86"/>
                <a:gd name="T3" fmla="*/ 90126 h 250"/>
                <a:gd name="T4" fmla="*/ 16613 w 86"/>
                <a:gd name="T5" fmla="*/ 87954 h 250"/>
                <a:gd name="T6" fmla="*/ 21413 w 86"/>
                <a:gd name="T7" fmla="*/ 87230 h 250"/>
                <a:gd name="T8" fmla="*/ 22520 w 86"/>
                <a:gd name="T9" fmla="*/ 28594 h 250"/>
                <a:gd name="T10" fmla="*/ 15506 w 86"/>
                <a:gd name="T11" fmla="*/ 0 h 250"/>
                <a:gd name="T12" fmla="*/ 7753 w 86"/>
                <a:gd name="T13" fmla="*/ 28594 h 2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" h="250">
                  <a:moveTo>
                    <a:pt x="21" y="79"/>
                  </a:moveTo>
                  <a:cubicBezTo>
                    <a:pt x="21" y="79"/>
                    <a:pt x="24" y="217"/>
                    <a:pt x="26" y="249"/>
                  </a:cubicBezTo>
                  <a:cubicBezTo>
                    <a:pt x="32" y="246"/>
                    <a:pt x="40" y="246"/>
                    <a:pt x="45" y="243"/>
                  </a:cubicBezTo>
                  <a:cubicBezTo>
                    <a:pt x="50" y="243"/>
                    <a:pt x="53" y="241"/>
                    <a:pt x="58" y="241"/>
                  </a:cubicBezTo>
                  <a:cubicBezTo>
                    <a:pt x="58" y="212"/>
                    <a:pt x="61" y="79"/>
                    <a:pt x="61" y="79"/>
                  </a:cubicBezTo>
                  <a:cubicBezTo>
                    <a:pt x="64" y="61"/>
                    <a:pt x="85" y="0"/>
                    <a:pt x="42" y="0"/>
                  </a:cubicBezTo>
                  <a:cubicBezTo>
                    <a:pt x="0" y="0"/>
                    <a:pt x="19" y="61"/>
                    <a:pt x="21" y="7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400">
              <a:extLst>
                <a:ext uri="{FF2B5EF4-FFF2-40B4-BE49-F238E27FC236}">
                  <a16:creationId xmlns:a16="http://schemas.microsoft.com/office/drawing/2014/main" id="{79E14D4C-6923-447F-9F95-EDB537C57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249" y="6349996"/>
              <a:ext cx="55562" cy="82550"/>
            </a:xfrm>
            <a:custGeom>
              <a:avLst/>
              <a:gdLst>
                <a:gd name="T0" fmla="*/ 55204 w 155"/>
                <a:gd name="T1" fmla="*/ 41095 h 229"/>
                <a:gd name="T2" fmla="*/ 27602 w 155"/>
                <a:gd name="T3" fmla="*/ 82190 h 229"/>
                <a:gd name="T4" fmla="*/ 0 w 155"/>
                <a:gd name="T5" fmla="*/ 41095 h 229"/>
                <a:gd name="T6" fmla="*/ 27602 w 155"/>
                <a:gd name="T7" fmla="*/ 0 h 229"/>
                <a:gd name="T8" fmla="*/ 55204 w 155"/>
                <a:gd name="T9" fmla="*/ 41095 h 229"/>
                <a:gd name="T10" fmla="*/ 41940 w 155"/>
                <a:gd name="T11" fmla="*/ 41095 h 229"/>
                <a:gd name="T12" fmla="*/ 27602 w 155"/>
                <a:gd name="T13" fmla="*/ 11535 h 229"/>
                <a:gd name="T14" fmla="*/ 13622 w 155"/>
                <a:gd name="T15" fmla="*/ 41095 h 229"/>
                <a:gd name="T16" fmla="*/ 27602 w 155"/>
                <a:gd name="T17" fmla="*/ 70654 h 229"/>
                <a:gd name="T18" fmla="*/ 41940 w 155"/>
                <a:gd name="T19" fmla="*/ 41095 h 2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5" h="229">
                  <a:moveTo>
                    <a:pt x="154" y="114"/>
                  </a:moveTo>
                  <a:cubicBezTo>
                    <a:pt x="154" y="193"/>
                    <a:pt x="117" y="228"/>
                    <a:pt x="77" y="228"/>
                  </a:cubicBezTo>
                  <a:cubicBezTo>
                    <a:pt x="38" y="228"/>
                    <a:pt x="0" y="193"/>
                    <a:pt x="0" y="114"/>
                  </a:cubicBezTo>
                  <a:cubicBezTo>
                    <a:pt x="0" y="34"/>
                    <a:pt x="38" y="0"/>
                    <a:pt x="77" y="0"/>
                  </a:cubicBezTo>
                  <a:cubicBezTo>
                    <a:pt x="117" y="0"/>
                    <a:pt x="154" y="34"/>
                    <a:pt x="154" y="114"/>
                  </a:cubicBezTo>
                  <a:close/>
                  <a:moveTo>
                    <a:pt x="117" y="114"/>
                  </a:moveTo>
                  <a:cubicBezTo>
                    <a:pt x="117" y="53"/>
                    <a:pt x="98" y="32"/>
                    <a:pt x="77" y="32"/>
                  </a:cubicBezTo>
                  <a:cubicBezTo>
                    <a:pt x="53" y="32"/>
                    <a:pt x="38" y="53"/>
                    <a:pt x="38" y="114"/>
                  </a:cubicBezTo>
                  <a:cubicBezTo>
                    <a:pt x="38" y="172"/>
                    <a:pt x="56" y="196"/>
                    <a:pt x="77" y="196"/>
                  </a:cubicBezTo>
                  <a:cubicBezTo>
                    <a:pt x="101" y="196"/>
                    <a:pt x="117" y="175"/>
                    <a:pt x="117" y="1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401">
              <a:extLst>
                <a:ext uri="{FF2B5EF4-FFF2-40B4-BE49-F238E27FC236}">
                  <a16:creationId xmlns:a16="http://schemas.microsoft.com/office/drawing/2014/main" id="{688803C2-30EC-4784-9E7F-AEECE7B75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8336" y="6370634"/>
              <a:ext cx="26988" cy="58737"/>
            </a:xfrm>
            <a:custGeom>
              <a:avLst/>
              <a:gdLst>
                <a:gd name="T0" fmla="*/ 0 w 75"/>
                <a:gd name="T1" fmla="*/ 10323 h 165"/>
                <a:gd name="T2" fmla="*/ 0 w 75"/>
                <a:gd name="T3" fmla="*/ 1068 h 165"/>
                <a:gd name="T4" fmla="*/ 11155 w 75"/>
                <a:gd name="T5" fmla="*/ 1068 h 165"/>
                <a:gd name="T6" fmla="*/ 11155 w 75"/>
                <a:gd name="T7" fmla="*/ 11391 h 165"/>
                <a:gd name="T8" fmla="*/ 11155 w 75"/>
                <a:gd name="T9" fmla="*/ 11391 h 165"/>
                <a:gd name="T10" fmla="*/ 24469 w 75"/>
                <a:gd name="T11" fmla="*/ 0 h 165"/>
                <a:gd name="T12" fmla="*/ 26628 w 75"/>
                <a:gd name="T13" fmla="*/ 0 h 165"/>
                <a:gd name="T14" fmla="*/ 26628 w 75"/>
                <a:gd name="T15" fmla="*/ 13171 h 165"/>
                <a:gd name="T16" fmla="*/ 22670 w 75"/>
                <a:gd name="T17" fmla="*/ 12459 h 165"/>
                <a:gd name="T18" fmla="*/ 12235 w 75"/>
                <a:gd name="T19" fmla="*/ 26343 h 165"/>
                <a:gd name="T20" fmla="*/ 12235 w 75"/>
                <a:gd name="T21" fmla="*/ 58381 h 165"/>
                <a:gd name="T22" fmla="*/ 0 w 75"/>
                <a:gd name="T23" fmla="*/ 58381 h 165"/>
                <a:gd name="T24" fmla="*/ 0 w 75"/>
                <a:gd name="T25" fmla="*/ 10323 h 1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5" h="165">
                  <a:moveTo>
                    <a:pt x="0" y="29"/>
                  </a:moveTo>
                  <a:cubicBezTo>
                    <a:pt x="0" y="19"/>
                    <a:pt x="0" y="11"/>
                    <a:pt x="0" y="3"/>
                  </a:cubicBezTo>
                  <a:lnTo>
                    <a:pt x="31" y="3"/>
                  </a:lnTo>
                  <a:cubicBezTo>
                    <a:pt x="31" y="13"/>
                    <a:pt x="31" y="24"/>
                    <a:pt x="31" y="32"/>
                  </a:cubicBezTo>
                  <a:cubicBezTo>
                    <a:pt x="37" y="19"/>
                    <a:pt x="47" y="0"/>
                    <a:pt x="68" y="0"/>
                  </a:cubicBezTo>
                  <a:cubicBezTo>
                    <a:pt x="71" y="0"/>
                    <a:pt x="71" y="0"/>
                    <a:pt x="74" y="0"/>
                  </a:cubicBezTo>
                  <a:lnTo>
                    <a:pt x="74" y="37"/>
                  </a:lnTo>
                  <a:cubicBezTo>
                    <a:pt x="71" y="37"/>
                    <a:pt x="68" y="35"/>
                    <a:pt x="63" y="35"/>
                  </a:cubicBezTo>
                  <a:cubicBezTo>
                    <a:pt x="50" y="35"/>
                    <a:pt x="34" y="45"/>
                    <a:pt x="34" y="74"/>
                  </a:cubicBezTo>
                  <a:lnTo>
                    <a:pt x="34" y="164"/>
                  </a:lnTo>
                  <a:lnTo>
                    <a:pt x="0" y="164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Freeform 402">
              <a:extLst>
                <a:ext uri="{FF2B5EF4-FFF2-40B4-BE49-F238E27FC236}">
                  <a16:creationId xmlns:a16="http://schemas.microsoft.com/office/drawing/2014/main" id="{FC023F85-6B80-429C-B07C-57C819451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499" y="6369046"/>
              <a:ext cx="44450" cy="84138"/>
            </a:xfrm>
            <a:custGeom>
              <a:avLst/>
              <a:gdLst>
                <a:gd name="T0" fmla="*/ 2891 w 123"/>
                <a:gd name="T1" fmla="*/ 68317 h 234"/>
                <a:gd name="T2" fmla="*/ 18430 w 123"/>
                <a:gd name="T3" fmla="*/ 72992 h 234"/>
                <a:gd name="T4" fmla="*/ 31802 w 123"/>
                <a:gd name="T5" fmla="*/ 55013 h 234"/>
                <a:gd name="T6" fmla="*/ 31802 w 123"/>
                <a:gd name="T7" fmla="*/ 49260 h 234"/>
                <a:gd name="T8" fmla="*/ 18430 w 123"/>
                <a:gd name="T9" fmla="*/ 58969 h 234"/>
                <a:gd name="T10" fmla="*/ 0 w 123"/>
                <a:gd name="T11" fmla="*/ 30203 h 234"/>
                <a:gd name="T12" fmla="*/ 19153 w 123"/>
                <a:gd name="T13" fmla="*/ 0 h 234"/>
                <a:gd name="T14" fmla="*/ 32524 w 123"/>
                <a:gd name="T15" fmla="*/ 9349 h 234"/>
                <a:gd name="T16" fmla="*/ 32524 w 123"/>
                <a:gd name="T17" fmla="*/ 0 h 234"/>
                <a:gd name="T18" fmla="*/ 44089 w 123"/>
                <a:gd name="T19" fmla="*/ 0 h 234"/>
                <a:gd name="T20" fmla="*/ 44089 w 123"/>
                <a:gd name="T21" fmla="*/ 9349 h 234"/>
                <a:gd name="T22" fmla="*/ 44089 w 123"/>
                <a:gd name="T23" fmla="*/ 52137 h 234"/>
                <a:gd name="T24" fmla="*/ 20237 w 123"/>
                <a:gd name="T25" fmla="*/ 83778 h 234"/>
                <a:gd name="T26" fmla="*/ 2168 w 123"/>
                <a:gd name="T27" fmla="*/ 79823 h 234"/>
                <a:gd name="T28" fmla="*/ 2891 w 123"/>
                <a:gd name="T29" fmla="*/ 68317 h 234"/>
                <a:gd name="T30" fmla="*/ 32524 w 123"/>
                <a:gd name="T31" fmla="*/ 29484 h 234"/>
                <a:gd name="T32" fmla="*/ 22044 w 123"/>
                <a:gd name="T33" fmla="*/ 10427 h 234"/>
                <a:gd name="T34" fmla="*/ 12648 w 123"/>
                <a:gd name="T35" fmla="*/ 29484 h 234"/>
                <a:gd name="T36" fmla="*/ 21322 w 123"/>
                <a:gd name="T37" fmla="*/ 49260 h 234"/>
                <a:gd name="T38" fmla="*/ 32524 w 123"/>
                <a:gd name="T39" fmla="*/ 29484 h 2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3" h="234">
                  <a:moveTo>
                    <a:pt x="8" y="190"/>
                  </a:moveTo>
                  <a:cubicBezTo>
                    <a:pt x="16" y="195"/>
                    <a:pt x="32" y="203"/>
                    <a:pt x="51" y="203"/>
                  </a:cubicBezTo>
                  <a:cubicBezTo>
                    <a:pt x="82" y="203"/>
                    <a:pt x="88" y="177"/>
                    <a:pt x="88" y="153"/>
                  </a:cubicBezTo>
                  <a:lnTo>
                    <a:pt x="88" y="137"/>
                  </a:lnTo>
                  <a:cubicBezTo>
                    <a:pt x="82" y="150"/>
                    <a:pt x="72" y="164"/>
                    <a:pt x="51" y="164"/>
                  </a:cubicBezTo>
                  <a:cubicBezTo>
                    <a:pt x="29" y="164"/>
                    <a:pt x="0" y="148"/>
                    <a:pt x="0" y="84"/>
                  </a:cubicBezTo>
                  <a:cubicBezTo>
                    <a:pt x="0" y="39"/>
                    <a:pt x="14" y="0"/>
                    <a:pt x="53" y="0"/>
                  </a:cubicBezTo>
                  <a:cubicBezTo>
                    <a:pt x="74" y="0"/>
                    <a:pt x="85" y="13"/>
                    <a:pt x="90" y="26"/>
                  </a:cubicBezTo>
                  <a:lnTo>
                    <a:pt x="90" y="0"/>
                  </a:lnTo>
                  <a:lnTo>
                    <a:pt x="122" y="0"/>
                  </a:lnTo>
                  <a:lnTo>
                    <a:pt x="122" y="26"/>
                  </a:lnTo>
                  <a:lnTo>
                    <a:pt x="122" y="145"/>
                  </a:lnTo>
                  <a:cubicBezTo>
                    <a:pt x="122" y="195"/>
                    <a:pt x="109" y="233"/>
                    <a:pt x="56" y="233"/>
                  </a:cubicBezTo>
                  <a:cubicBezTo>
                    <a:pt x="32" y="233"/>
                    <a:pt x="14" y="227"/>
                    <a:pt x="6" y="222"/>
                  </a:cubicBezTo>
                  <a:lnTo>
                    <a:pt x="8" y="190"/>
                  </a:lnTo>
                  <a:close/>
                  <a:moveTo>
                    <a:pt x="90" y="82"/>
                  </a:moveTo>
                  <a:cubicBezTo>
                    <a:pt x="90" y="47"/>
                    <a:pt x="80" y="29"/>
                    <a:pt x="61" y="29"/>
                  </a:cubicBezTo>
                  <a:cubicBezTo>
                    <a:pt x="43" y="29"/>
                    <a:pt x="35" y="47"/>
                    <a:pt x="35" y="82"/>
                  </a:cubicBezTo>
                  <a:cubicBezTo>
                    <a:pt x="35" y="121"/>
                    <a:pt x="48" y="137"/>
                    <a:pt x="59" y="137"/>
                  </a:cubicBezTo>
                  <a:cubicBezTo>
                    <a:pt x="80" y="137"/>
                    <a:pt x="90" y="119"/>
                    <a:pt x="90" y="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403">
              <a:extLst>
                <a:ext uri="{FF2B5EF4-FFF2-40B4-BE49-F238E27FC236}">
                  <a16:creationId xmlns:a16="http://schemas.microsoft.com/office/drawing/2014/main" id="{2B631A55-D517-4833-950B-626B4B98CC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886" y="6369046"/>
              <a:ext cx="42863" cy="61913"/>
            </a:xfrm>
            <a:custGeom>
              <a:avLst/>
              <a:gdLst>
                <a:gd name="T0" fmla="*/ 4722 w 118"/>
                <a:gd name="T1" fmla="*/ 4735 h 170"/>
                <a:gd name="T2" fmla="*/ 21432 w 118"/>
                <a:gd name="T3" fmla="*/ 0 h 170"/>
                <a:gd name="T4" fmla="*/ 41410 w 118"/>
                <a:gd name="T5" fmla="*/ 24037 h 170"/>
                <a:gd name="T6" fmla="*/ 41410 w 118"/>
                <a:gd name="T7" fmla="*/ 49895 h 170"/>
                <a:gd name="T8" fmla="*/ 42500 w 118"/>
                <a:gd name="T9" fmla="*/ 60456 h 170"/>
                <a:gd name="T10" fmla="*/ 30876 w 118"/>
                <a:gd name="T11" fmla="*/ 60456 h 170"/>
                <a:gd name="T12" fmla="*/ 29786 w 118"/>
                <a:gd name="T13" fmla="*/ 52808 h 170"/>
                <a:gd name="T14" fmla="*/ 29786 w 118"/>
                <a:gd name="T15" fmla="*/ 52808 h 170"/>
                <a:gd name="T16" fmla="*/ 15620 w 118"/>
                <a:gd name="T17" fmla="*/ 61549 h 170"/>
                <a:gd name="T18" fmla="*/ 0 w 118"/>
                <a:gd name="T19" fmla="*/ 44067 h 170"/>
                <a:gd name="T20" fmla="*/ 27970 w 118"/>
                <a:gd name="T21" fmla="*/ 24037 h 170"/>
                <a:gd name="T22" fmla="*/ 30876 w 118"/>
                <a:gd name="T23" fmla="*/ 24037 h 170"/>
                <a:gd name="T24" fmla="*/ 30876 w 118"/>
                <a:gd name="T25" fmla="*/ 21852 h 170"/>
                <a:gd name="T26" fmla="*/ 21432 w 118"/>
                <a:gd name="T27" fmla="*/ 10562 h 170"/>
                <a:gd name="T28" fmla="*/ 6902 w 118"/>
                <a:gd name="T29" fmla="*/ 16389 h 170"/>
                <a:gd name="T30" fmla="*/ 4722 w 118"/>
                <a:gd name="T31" fmla="*/ 4735 h 170"/>
                <a:gd name="T32" fmla="*/ 29786 w 118"/>
                <a:gd name="T33" fmla="*/ 31685 h 170"/>
                <a:gd name="T34" fmla="*/ 29060 w 118"/>
                <a:gd name="T35" fmla="*/ 31685 h 170"/>
                <a:gd name="T36" fmla="*/ 11624 w 118"/>
                <a:gd name="T37" fmla="*/ 43339 h 170"/>
                <a:gd name="T38" fmla="*/ 19252 w 118"/>
                <a:gd name="T39" fmla="*/ 51716 h 170"/>
                <a:gd name="T40" fmla="*/ 29786 w 118"/>
                <a:gd name="T41" fmla="*/ 35327 h 170"/>
                <a:gd name="T42" fmla="*/ 29786 w 118"/>
                <a:gd name="T43" fmla="*/ 31685 h 1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8" h="170">
                  <a:moveTo>
                    <a:pt x="13" y="13"/>
                  </a:moveTo>
                  <a:cubicBezTo>
                    <a:pt x="24" y="7"/>
                    <a:pt x="37" y="0"/>
                    <a:pt x="59" y="0"/>
                  </a:cubicBezTo>
                  <a:cubicBezTo>
                    <a:pt x="104" y="0"/>
                    <a:pt x="114" y="23"/>
                    <a:pt x="114" y="66"/>
                  </a:cubicBezTo>
                  <a:lnTo>
                    <a:pt x="114" y="137"/>
                  </a:lnTo>
                  <a:cubicBezTo>
                    <a:pt x="114" y="148"/>
                    <a:pt x="114" y="158"/>
                    <a:pt x="117" y="166"/>
                  </a:cubicBezTo>
                  <a:lnTo>
                    <a:pt x="85" y="166"/>
                  </a:lnTo>
                  <a:cubicBezTo>
                    <a:pt x="82" y="161"/>
                    <a:pt x="82" y="153"/>
                    <a:pt x="82" y="145"/>
                  </a:cubicBezTo>
                  <a:cubicBezTo>
                    <a:pt x="74" y="158"/>
                    <a:pt x="65" y="169"/>
                    <a:pt x="43" y="169"/>
                  </a:cubicBezTo>
                  <a:cubicBezTo>
                    <a:pt x="22" y="169"/>
                    <a:pt x="0" y="150"/>
                    <a:pt x="0" y="121"/>
                  </a:cubicBezTo>
                  <a:cubicBezTo>
                    <a:pt x="0" y="76"/>
                    <a:pt x="32" y="66"/>
                    <a:pt x="77" y="66"/>
                  </a:cubicBezTo>
                  <a:lnTo>
                    <a:pt x="85" y="66"/>
                  </a:lnTo>
                  <a:lnTo>
                    <a:pt x="85" y="60"/>
                  </a:lnTo>
                  <a:cubicBezTo>
                    <a:pt x="85" y="45"/>
                    <a:pt x="78" y="29"/>
                    <a:pt x="59" y="29"/>
                  </a:cubicBezTo>
                  <a:cubicBezTo>
                    <a:pt x="41" y="29"/>
                    <a:pt x="27" y="39"/>
                    <a:pt x="19" y="45"/>
                  </a:cubicBezTo>
                  <a:lnTo>
                    <a:pt x="13" y="13"/>
                  </a:lnTo>
                  <a:close/>
                  <a:moveTo>
                    <a:pt x="82" y="87"/>
                  </a:moveTo>
                  <a:lnTo>
                    <a:pt x="80" y="87"/>
                  </a:lnTo>
                  <a:cubicBezTo>
                    <a:pt x="51" y="87"/>
                    <a:pt x="32" y="95"/>
                    <a:pt x="32" y="119"/>
                  </a:cubicBezTo>
                  <a:cubicBezTo>
                    <a:pt x="32" y="135"/>
                    <a:pt x="40" y="142"/>
                    <a:pt x="53" y="142"/>
                  </a:cubicBezTo>
                  <a:cubicBezTo>
                    <a:pt x="74" y="142"/>
                    <a:pt x="82" y="124"/>
                    <a:pt x="82" y="97"/>
                  </a:cubicBezTo>
                  <a:lnTo>
                    <a:pt x="82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404">
              <a:extLst>
                <a:ext uri="{FF2B5EF4-FFF2-40B4-BE49-F238E27FC236}">
                  <a16:creationId xmlns:a16="http://schemas.microsoft.com/office/drawing/2014/main" id="{64373D78-6FD3-4B87-AF75-454158902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1686" y="6370634"/>
              <a:ext cx="41275" cy="58737"/>
            </a:xfrm>
            <a:custGeom>
              <a:avLst/>
              <a:gdLst>
                <a:gd name="T0" fmla="*/ 0 w 115"/>
                <a:gd name="T1" fmla="*/ 10323 h 165"/>
                <a:gd name="T2" fmla="*/ 0 w 115"/>
                <a:gd name="T3" fmla="*/ 1068 h 165"/>
                <a:gd name="T4" fmla="*/ 11485 w 115"/>
                <a:gd name="T5" fmla="*/ 1068 h 165"/>
                <a:gd name="T6" fmla="*/ 11485 w 115"/>
                <a:gd name="T7" fmla="*/ 9612 h 165"/>
                <a:gd name="T8" fmla="*/ 11485 w 115"/>
                <a:gd name="T9" fmla="*/ 9612 h 165"/>
                <a:gd name="T10" fmla="*/ 11485 w 115"/>
                <a:gd name="T11" fmla="*/ 9612 h 165"/>
                <a:gd name="T12" fmla="*/ 25842 w 115"/>
                <a:gd name="T13" fmla="*/ 0 h 165"/>
                <a:gd name="T14" fmla="*/ 40916 w 115"/>
                <a:gd name="T15" fmla="*/ 21715 h 165"/>
                <a:gd name="T16" fmla="*/ 40916 w 115"/>
                <a:gd name="T17" fmla="*/ 58381 h 165"/>
                <a:gd name="T18" fmla="*/ 28713 w 115"/>
                <a:gd name="T19" fmla="*/ 58381 h 165"/>
                <a:gd name="T20" fmla="*/ 28713 w 115"/>
                <a:gd name="T21" fmla="*/ 23495 h 165"/>
                <a:gd name="T22" fmla="*/ 20817 w 115"/>
                <a:gd name="T23" fmla="*/ 11391 h 165"/>
                <a:gd name="T24" fmla="*/ 12562 w 115"/>
                <a:gd name="T25" fmla="*/ 24563 h 165"/>
                <a:gd name="T26" fmla="*/ 12562 w 115"/>
                <a:gd name="T27" fmla="*/ 58381 h 165"/>
                <a:gd name="T28" fmla="*/ 0 w 115"/>
                <a:gd name="T29" fmla="*/ 58381 h 165"/>
                <a:gd name="T30" fmla="*/ 0 w 115"/>
                <a:gd name="T31" fmla="*/ 10323 h 1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5" h="165">
                  <a:moveTo>
                    <a:pt x="0" y="29"/>
                  </a:moveTo>
                  <a:cubicBezTo>
                    <a:pt x="0" y="19"/>
                    <a:pt x="0" y="11"/>
                    <a:pt x="0" y="3"/>
                  </a:cubicBezTo>
                  <a:lnTo>
                    <a:pt x="32" y="3"/>
                  </a:lnTo>
                  <a:cubicBezTo>
                    <a:pt x="32" y="11"/>
                    <a:pt x="32" y="19"/>
                    <a:pt x="32" y="27"/>
                  </a:cubicBezTo>
                  <a:cubicBezTo>
                    <a:pt x="37" y="16"/>
                    <a:pt x="48" y="0"/>
                    <a:pt x="72" y="0"/>
                  </a:cubicBezTo>
                  <a:cubicBezTo>
                    <a:pt x="104" y="0"/>
                    <a:pt x="114" y="27"/>
                    <a:pt x="114" y="61"/>
                  </a:cubicBezTo>
                  <a:lnTo>
                    <a:pt x="114" y="164"/>
                  </a:lnTo>
                  <a:lnTo>
                    <a:pt x="80" y="164"/>
                  </a:lnTo>
                  <a:lnTo>
                    <a:pt x="80" y="66"/>
                  </a:lnTo>
                  <a:cubicBezTo>
                    <a:pt x="80" y="43"/>
                    <a:pt x="74" y="32"/>
                    <a:pt x="58" y="32"/>
                  </a:cubicBezTo>
                  <a:cubicBezTo>
                    <a:pt x="40" y="32"/>
                    <a:pt x="35" y="50"/>
                    <a:pt x="35" y="69"/>
                  </a:cubicBezTo>
                  <a:lnTo>
                    <a:pt x="35" y="164"/>
                  </a:lnTo>
                  <a:lnTo>
                    <a:pt x="0" y="164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Freeform 405">
              <a:extLst>
                <a:ext uri="{FF2B5EF4-FFF2-40B4-BE49-F238E27FC236}">
                  <a16:creationId xmlns:a16="http://schemas.microsoft.com/office/drawing/2014/main" id="{86060947-4AC3-439C-9EE2-DBD531848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4074" y="6346821"/>
              <a:ext cx="14287" cy="82550"/>
            </a:xfrm>
            <a:custGeom>
              <a:avLst/>
              <a:gdLst>
                <a:gd name="T0" fmla="*/ 0 w 38"/>
                <a:gd name="T1" fmla="*/ 0 h 231"/>
                <a:gd name="T2" fmla="*/ 13911 w 38"/>
                <a:gd name="T3" fmla="*/ 0 h 231"/>
                <a:gd name="T4" fmla="*/ 13911 w 38"/>
                <a:gd name="T5" fmla="*/ 14294 h 231"/>
                <a:gd name="T6" fmla="*/ 0 w 38"/>
                <a:gd name="T7" fmla="*/ 14294 h 231"/>
                <a:gd name="T8" fmla="*/ 0 w 38"/>
                <a:gd name="T9" fmla="*/ 0 h 231"/>
                <a:gd name="T10" fmla="*/ 0 w 38"/>
                <a:gd name="T11" fmla="*/ 24658 h 231"/>
                <a:gd name="T12" fmla="*/ 13159 w 38"/>
                <a:gd name="T13" fmla="*/ 24658 h 231"/>
                <a:gd name="T14" fmla="*/ 13159 w 38"/>
                <a:gd name="T15" fmla="*/ 82193 h 231"/>
                <a:gd name="T16" fmla="*/ 0 w 38"/>
                <a:gd name="T17" fmla="*/ 82193 h 231"/>
                <a:gd name="T18" fmla="*/ 0 w 38"/>
                <a:gd name="T19" fmla="*/ 24658 h 2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231">
                  <a:moveTo>
                    <a:pt x="0" y="0"/>
                  </a:moveTo>
                  <a:lnTo>
                    <a:pt x="37" y="0"/>
                  </a:lnTo>
                  <a:lnTo>
                    <a:pt x="37" y="40"/>
                  </a:lnTo>
                  <a:lnTo>
                    <a:pt x="0" y="40"/>
                  </a:lnTo>
                  <a:lnTo>
                    <a:pt x="0" y="0"/>
                  </a:lnTo>
                  <a:close/>
                  <a:moveTo>
                    <a:pt x="0" y="69"/>
                  </a:moveTo>
                  <a:lnTo>
                    <a:pt x="35" y="69"/>
                  </a:lnTo>
                  <a:lnTo>
                    <a:pt x="35" y="230"/>
                  </a:lnTo>
                  <a:lnTo>
                    <a:pt x="0" y="23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406">
              <a:extLst>
                <a:ext uri="{FF2B5EF4-FFF2-40B4-BE49-F238E27FC236}">
                  <a16:creationId xmlns:a16="http://schemas.microsoft.com/office/drawing/2014/main" id="{D38FECE3-B26C-43C8-850C-319B6CD6D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299" y="6372221"/>
              <a:ext cx="34925" cy="58738"/>
            </a:xfrm>
            <a:custGeom>
              <a:avLst/>
              <a:gdLst>
                <a:gd name="T0" fmla="*/ 0 w 99"/>
                <a:gd name="T1" fmla="*/ 46048 h 162"/>
                <a:gd name="T2" fmla="*/ 21519 w 99"/>
                <a:gd name="T3" fmla="*/ 10515 h 162"/>
                <a:gd name="T4" fmla="*/ 1058 w 99"/>
                <a:gd name="T5" fmla="*/ 10515 h 162"/>
                <a:gd name="T6" fmla="*/ 1058 w 99"/>
                <a:gd name="T7" fmla="*/ 0 h 162"/>
                <a:gd name="T8" fmla="*/ 34572 w 99"/>
                <a:gd name="T9" fmla="*/ 0 h 162"/>
                <a:gd name="T10" fmla="*/ 34572 w 99"/>
                <a:gd name="T11" fmla="*/ 11603 h 162"/>
                <a:gd name="T12" fmla="*/ 13053 w 99"/>
                <a:gd name="T13" fmla="*/ 47861 h 162"/>
                <a:gd name="T14" fmla="*/ 34572 w 99"/>
                <a:gd name="T15" fmla="*/ 47861 h 162"/>
                <a:gd name="T16" fmla="*/ 34572 w 99"/>
                <a:gd name="T17" fmla="*/ 58375 h 162"/>
                <a:gd name="T18" fmla="*/ 0 w 99"/>
                <a:gd name="T19" fmla="*/ 58375 h 162"/>
                <a:gd name="T20" fmla="*/ 0 w 99"/>
                <a:gd name="T21" fmla="*/ 46048 h 1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9" h="162">
                  <a:moveTo>
                    <a:pt x="0" y="127"/>
                  </a:moveTo>
                  <a:lnTo>
                    <a:pt x="61" y="29"/>
                  </a:lnTo>
                  <a:lnTo>
                    <a:pt x="3" y="29"/>
                  </a:lnTo>
                  <a:lnTo>
                    <a:pt x="3" y="0"/>
                  </a:lnTo>
                  <a:lnTo>
                    <a:pt x="98" y="0"/>
                  </a:lnTo>
                  <a:lnTo>
                    <a:pt x="98" y="32"/>
                  </a:lnTo>
                  <a:lnTo>
                    <a:pt x="37" y="132"/>
                  </a:lnTo>
                  <a:lnTo>
                    <a:pt x="98" y="132"/>
                  </a:lnTo>
                  <a:lnTo>
                    <a:pt x="98" y="161"/>
                  </a:lnTo>
                  <a:lnTo>
                    <a:pt x="0" y="161"/>
                  </a:lnTo>
                  <a:lnTo>
                    <a:pt x="0" y="12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Freeform 407">
              <a:extLst>
                <a:ext uri="{FF2B5EF4-FFF2-40B4-BE49-F238E27FC236}">
                  <a16:creationId xmlns:a16="http://schemas.microsoft.com/office/drawing/2014/main" id="{AE5BC4D7-36E5-4A55-BD19-A5905BC9D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5986" y="6369046"/>
              <a:ext cx="42863" cy="61913"/>
            </a:xfrm>
            <a:custGeom>
              <a:avLst/>
              <a:gdLst>
                <a:gd name="T0" fmla="*/ 4722 w 118"/>
                <a:gd name="T1" fmla="*/ 4735 h 170"/>
                <a:gd name="T2" fmla="*/ 21068 w 118"/>
                <a:gd name="T3" fmla="*/ 0 h 170"/>
                <a:gd name="T4" fmla="*/ 41410 w 118"/>
                <a:gd name="T5" fmla="*/ 24037 h 170"/>
                <a:gd name="T6" fmla="*/ 41410 w 118"/>
                <a:gd name="T7" fmla="*/ 49895 h 170"/>
                <a:gd name="T8" fmla="*/ 42500 w 118"/>
                <a:gd name="T9" fmla="*/ 60456 h 170"/>
                <a:gd name="T10" fmla="*/ 30876 w 118"/>
                <a:gd name="T11" fmla="*/ 60456 h 170"/>
                <a:gd name="T12" fmla="*/ 29786 w 118"/>
                <a:gd name="T13" fmla="*/ 52808 h 170"/>
                <a:gd name="T14" fmla="*/ 29786 w 118"/>
                <a:gd name="T15" fmla="*/ 52808 h 170"/>
                <a:gd name="T16" fmla="*/ 15256 w 118"/>
                <a:gd name="T17" fmla="*/ 61549 h 170"/>
                <a:gd name="T18" fmla="*/ 0 w 118"/>
                <a:gd name="T19" fmla="*/ 44067 h 170"/>
                <a:gd name="T20" fmla="*/ 27970 w 118"/>
                <a:gd name="T21" fmla="*/ 24037 h 170"/>
                <a:gd name="T22" fmla="*/ 30876 w 118"/>
                <a:gd name="T23" fmla="*/ 24037 h 170"/>
                <a:gd name="T24" fmla="*/ 30876 w 118"/>
                <a:gd name="T25" fmla="*/ 21852 h 170"/>
                <a:gd name="T26" fmla="*/ 21068 w 118"/>
                <a:gd name="T27" fmla="*/ 10562 h 170"/>
                <a:gd name="T28" fmla="*/ 6902 w 118"/>
                <a:gd name="T29" fmla="*/ 16389 h 170"/>
                <a:gd name="T30" fmla="*/ 4722 w 118"/>
                <a:gd name="T31" fmla="*/ 4735 h 170"/>
                <a:gd name="T32" fmla="*/ 29786 w 118"/>
                <a:gd name="T33" fmla="*/ 31685 h 170"/>
                <a:gd name="T34" fmla="*/ 28696 w 118"/>
                <a:gd name="T35" fmla="*/ 31685 h 170"/>
                <a:gd name="T36" fmla="*/ 11624 w 118"/>
                <a:gd name="T37" fmla="*/ 43339 h 170"/>
                <a:gd name="T38" fmla="*/ 19252 w 118"/>
                <a:gd name="T39" fmla="*/ 51716 h 170"/>
                <a:gd name="T40" fmla="*/ 29786 w 118"/>
                <a:gd name="T41" fmla="*/ 35327 h 170"/>
                <a:gd name="T42" fmla="*/ 29786 w 118"/>
                <a:gd name="T43" fmla="*/ 31685 h 1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8" h="170">
                  <a:moveTo>
                    <a:pt x="13" y="13"/>
                  </a:moveTo>
                  <a:cubicBezTo>
                    <a:pt x="24" y="7"/>
                    <a:pt x="37" y="0"/>
                    <a:pt x="58" y="0"/>
                  </a:cubicBezTo>
                  <a:cubicBezTo>
                    <a:pt x="103" y="0"/>
                    <a:pt x="114" y="23"/>
                    <a:pt x="114" y="66"/>
                  </a:cubicBezTo>
                  <a:lnTo>
                    <a:pt x="114" y="137"/>
                  </a:lnTo>
                  <a:cubicBezTo>
                    <a:pt x="114" y="148"/>
                    <a:pt x="114" y="158"/>
                    <a:pt x="117" y="166"/>
                  </a:cubicBezTo>
                  <a:lnTo>
                    <a:pt x="85" y="166"/>
                  </a:lnTo>
                  <a:cubicBezTo>
                    <a:pt x="82" y="161"/>
                    <a:pt x="82" y="153"/>
                    <a:pt x="82" y="145"/>
                  </a:cubicBezTo>
                  <a:cubicBezTo>
                    <a:pt x="74" y="158"/>
                    <a:pt x="64" y="169"/>
                    <a:pt x="42" y="169"/>
                  </a:cubicBezTo>
                  <a:cubicBezTo>
                    <a:pt x="21" y="169"/>
                    <a:pt x="0" y="150"/>
                    <a:pt x="0" y="121"/>
                  </a:cubicBezTo>
                  <a:cubicBezTo>
                    <a:pt x="0" y="76"/>
                    <a:pt x="32" y="66"/>
                    <a:pt x="77" y="66"/>
                  </a:cubicBezTo>
                  <a:lnTo>
                    <a:pt x="85" y="66"/>
                  </a:lnTo>
                  <a:lnTo>
                    <a:pt x="85" y="60"/>
                  </a:lnTo>
                  <a:cubicBezTo>
                    <a:pt x="85" y="45"/>
                    <a:pt x="77" y="29"/>
                    <a:pt x="58" y="29"/>
                  </a:cubicBezTo>
                  <a:cubicBezTo>
                    <a:pt x="40" y="29"/>
                    <a:pt x="26" y="39"/>
                    <a:pt x="19" y="45"/>
                  </a:cubicBezTo>
                  <a:lnTo>
                    <a:pt x="13" y="13"/>
                  </a:lnTo>
                  <a:close/>
                  <a:moveTo>
                    <a:pt x="82" y="87"/>
                  </a:moveTo>
                  <a:lnTo>
                    <a:pt x="79" y="87"/>
                  </a:lnTo>
                  <a:cubicBezTo>
                    <a:pt x="50" y="87"/>
                    <a:pt x="32" y="95"/>
                    <a:pt x="32" y="119"/>
                  </a:cubicBezTo>
                  <a:cubicBezTo>
                    <a:pt x="32" y="135"/>
                    <a:pt x="40" y="142"/>
                    <a:pt x="53" y="142"/>
                  </a:cubicBezTo>
                  <a:cubicBezTo>
                    <a:pt x="74" y="142"/>
                    <a:pt x="82" y="124"/>
                    <a:pt x="82" y="97"/>
                  </a:cubicBezTo>
                  <a:lnTo>
                    <a:pt x="82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Freeform 408">
              <a:extLst>
                <a:ext uri="{FF2B5EF4-FFF2-40B4-BE49-F238E27FC236}">
                  <a16:creationId xmlns:a16="http://schemas.microsoft.com/office/drawing/2014/main" id="{70068D61-1223-4B5A-B02C-7EC249191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3611" y="6369046"/>
              <a:ext cx="38100" cy="84138"/>
            </a:xfrm>
            <a:custGeom>
              <a:avLst/>
              <a:gdLst>
                <a:gd name="T0" fmla="*/ 37737 w 105"/>
                <a:gd name="T1" fmla="*/ 57890 h 234"/>
                <a:gd name="T2" fmla="*/ 25037 w 105"/>
                <a:gd name="T3" fmla="*/ 59688 h 234"/>
                <a:gd name="T4" fmla="*/ 24311 w 105"/>
                <a:gd name="T5" fmla="*/ 59688 h 234"/>
                <a:gd name="T6" fmla="*/ 22134 w 105"/>
                <a:gd name="T7" fmla="*/ 65441 h 234"/>
                <a:gd name="T8" fmla="*/ 26126 w 105"/>
                <a:gd name="T9" fmla="*/ 64722 h 234"/>
                <a:gd name="T10" fmla="*/ 34834 w 105"/>
                <a:gd name="T11" fmla="*/ 72992 h 234"/>
                <a:gd name="T12" fmla="*/ 23223 w 105"/>
                <a:gd name="T13" fmla="*/ 83778 h 234"/>
                <a:gd name="T14" fmla="*/ 12700 w 105"/>
                <a:gd name="T15" fmla="*/ 81621 h 234"/>
                <a:gd name="T16" fmla="*/ 14514 w 105"/>
                <a:gd name="T17" fmla="*/ 76947 h 234"/>
                <a:gd name="T18" fmla="*/ 21409 w 105"/>
                <a:gd name="T19" fmla="*/ 78745 h 234"/>
                <a:gd name="T20" fmla="*/ 27214 w 105"/>
                <a:gd name="T21" fmla="*/ 74070 h 234"/>
                <a:gd name="T22" fmla="*/ 22134 w 105"/>
                <a:gd name="T23" fmla="*/ 70115 h 234"/>
                <a:gd name="T24" fmla="*/ 18506 w 105"/>
                <a:gd name="T25" fmla="*/ 71194 h 234"/>
                <a:gd name="T26" fmla="*/ 16329 w 105"/>
                <a:gd name="T27" fmla="*/ 69396 h 234"/>
                <a:gd name="T28" fmla="*/ 19231 w 105"/>
                <a:gd name="T29" fmla="*/ 59688 h 234"/>
                <a:gd name="T30" fmla="*/ 0 w 105"/>
                <a:gd name="T31" fmla="*/ 30203 h 234"/>
                <a:gd name="T32" fmla="*/ 25037 w 105"/>
                <a:gd name="T33" fmla="*/ 0 h 234"/>
                <a:gd name="T34" fmla="*/ 35560 w 105"/>
                <a:gd name="T35" fmla="*/ 1798 h 234"/>
                <a:gd name="T36" fmla="*/ 34834 w 105"/>
                <a:gd name="T37" fmla="*/ 13304 h 234"/>
                <a:gd name="T38" fmla="*/ 26126 w 105"/>
                <a:gd name="T39" fmla="*/ 10427 h 234"/>
                <a:gd name="T40" fmla="*/ 12700 w 105"/>
                <a:gd name="T41" fmla="*/ 30203 h 234"/>
                <a:gd name="T42" fmla="*/ 27214 w 105"/>
                <a:gd name="T43" fmla="*/ 49260 h 234"/>
                <a:gd name="T44" fmla="*/ 35560 w 105"/>
                <a:gd name="T45" fmla="*/ 46384 h 234"/>
                <a:gd name="T46" fmla="*/ 37737 w 105"/>
                <a:gd name="T47" fmla="*/ 57890 h 2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05" h="234">
                  <a:moveTo>
                    <a:pt x="104" y="161"/>
                  </a:moveTo>
                  <a:cubicBezTo>
                    <a:pt x="96" y="164"/>
                    <a:pt x="82" y="166"/>
                    <a:pt x="69" y="166"/>
                  </a:cubicBezTo>
                  <a:lnTo>
                    <a:pt x="67" y="166"/>
                  </a:lnTo>
                  <a:lnTo>
                    <a:pt x="61" y="182"/>
                  </a:lnTo>
                  <a:cubicBezTo>
                    <a:pt x="64" y="182"/>
                    <a:pt x="67" y="180"/>
                    <a:pt x="72" y="180"/>
                  </a:cubicBezTo>
                  <a:cubicBezTo>
                    <a:pt x="88" y="180"/>
                    <a:pt x="96" y="190"/>
                    <a:pt x="96" y="203"/>
                  </a:cubicBezTo>
                  <a:cubicBezTo>
                    <a:pt x="96" y="222"/>
                    <a:pt x="77" y="233"/>
                    <a:pt x="64" y="233"/>
                  </a:cubicBezTo>
                  <a:cubicBezTo>
                    <a:pt x="53" y="233"/>
                    <a:pt x="40" y="230"/>
                    <a:pt x="35" y="227"/>
                  </a:cubicBezTo>
                  <a:lnTo>
                    <a:pt x="40" y="214"/>
                  </a:lnTo>
                  <a:cubicBezTo>
                    <a:pt x="45" y="217"/>
                    <a:pt x="51" y="219"/>
                    <a:pt x="59" y="219"/>
                  </a:cubicBezTo>
                  <a:cubicBezTo>
                    <a:pt x="69" y="219"/>
                    <a:pt x="75" y="214"/>
                    <a:pt x="75" y="206"/>
                  </a:cubicBezTo>
                  <a:cubicBezTo>
                    <a:pt x="75" y="198"/>
                    <a:pt x="69" y="195"/>
                    <a:pt x="61" y="195"/>
                  </a:cubicBezTo>
                  <a:cubicBezTo>
                    <a:pt x="56" y="195"/>
                    <a:pt x="53" y="195"/>
                    <a:pt x="51" y="198"/>
                  </a:cubicBezTo>
                  <a:lnTo>
                    <a:pt x="45" y="193"/>
                  </a:lnTo>
                  <a:lnTo>
                    <a:pt x="53" y="166"/>
                  </a:lnTo>
                  <a:cubicBezTo>
                    <a:pt x="16" y="158"/>
                    <a:pt x="0" y="124"/>
                    <a:pt x="0" y="84"/>
                  </a:cubicBezTo>
                  <a:cubicBezTo>
                    <a:pt x="0" y="39"/>
                    <a:pt x="22" y="0"/>
                    <a:pt x="69" y="0"/>
                  </a:cubicBezTo>
                  <a:cubicBezTo>
                    <a:pt x="80" y="0"/>
                    <a:pt x="93" y="2"/>
                    <a:pt x="98" y="5"/>
                  </a:cubicBezTo>
                  <a:lnTo>
                    <a:pt x="96" y="37"/>
                  </a:lnTo>
                  <a:cubicBezTo>
                    <a:pt x="90" y="34"/>
                    <a:pt x="80" y="29"/>
                    <a:pt x="72" y="29"/>
                  </a:cubicBezTo>
                  <a:cubicBezTo>
                    <a:pt x="45" y="29"/>
                    <a:pt x="35" y="47"/>
                    <a:pt x="35" y="84"/>
                  </a:cubicBezTo>
                  <a:cubicBezTo>
                    <a:pt x="35" y="113"/>
                    <a:pt x="48" y="137"/>
                    <a:pt x="75" y="137"/>
                  </a:cubicBezTo>
                  <a:cubicBezTo>
                    <a:pt x="82" y="137"/>
                    <a:pt x="96" y="132"/>
                    <a:pt x="98" y="129"/>
                  </a:cubicBezTo>
                  <a:lnTo>
                    <a:pt x="104" y="16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409">
              <a:extLst>
                <a:ext uri="{FF2B5EF4-FFF2-40B4-BE49-F238E27FC236}">
                  <a16:creationId xmlns:a16="http://schemas.microsoft.com/office/drawing/2014/main" id="{EEAD9E1D-ECD3-41BD-9188-C5C756DB7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8061" y="6349996"/>
              <a:ext cx="42863" cy="80963"/>
            </a:xfrm>
            <a:custGeom>
              <a:avLst/>
              <a:gdLst>
                <a:gd name="T0" fmla="*/ 4763 w 117"/>
                <a:gd name="T1" fmla="*/ 24719 h 226"/>
                <a:gd name="T2" fmla="*/ 21248 w 117"/>
                <a:gd name="T3" fmla="*/ 20062 h 226"/>
                <a:gd name="T4" fmla="*/ 41398 w 117"/>
                <a:gd name="T5" fmla="*/ 43706 h 226"/>
                <a:gd name="T6" fmla="*/ 41398 w 117"/>
                <a:gd name="T7" fmla="*/ 69141 h 226"/>
                <a:gd name="T8" fmla="*/ 42497 w 117"/>
                <a:gd name="T9" fmla="*/ 79530 h 226"/>
                <a:gd name="T10" fmla="*/ 30773 w 117"/>
                <a:gd name="T11" fmla="*/ 79530 h 226"/>
                <a:gd name="T12" fmla="*/ 30041 w 117"/>
                <a:gd name="T13" fmla="*/ 72007 h 226"/>
                <a:gd name="T14" fmla="*/ 30041 w 117"/>
                <a:gd name="T15" fmla="*/ 72007 h 226"/>
                <a:gd name="T16" fmla="*/ 15387 w 117"/>
                <a:gd name="T17" fmla="*/ 80605 h 226"/>
                <a:gd name="T18" fmla="*/ 0 w 117"/>
                <a:gd name="T19" fmla="*/ 63409 h 226"/>
                <a:gd name="T20" fmla="*/ 27843 w 117"/>
                <a:gd name="T21" fmla="*/ 43706 h 226"/>
                <a:gd name="T22" fmla="*/ 30773 w 117"/>
                <a:gd name="T23" fmla="*/ 43706 h 226"/>
                <a:gd name="T24" fmla="*/ 30773 w 117"/>
                <a:gd name="T25" fmla="*/ 41556 h 226"/>
                <a:gd name="T26" fmla="*/ 21248 w 117"/>
                <a:gd name="T27" fmla="*/ 30451 h 226"/>
                <a:gd name="T28" fmla="*/ 6594 w 117"/>
                <a:gd name="T29" fmla="*/ 36183 h 226"/>
                <a:gd name="T30" fmla="*/ 4763 w 117"/>
                <a:gd name="T31" fmla="*/ 24719 h 226"/>
                <a:gd name="T32" fmla="*/ 6594 w 117"/>
                <a:gd name="T33" fmla="*/ 14330 h 226"/>
                <a:gd name="T34" fmla="*/ 16486 w 117"/>
                <a:gd name="T35" fmla="*/ 1075 h 226"/>
                <a:gd name="T36" fmla="*/ 27843 w 117"/>
                <a:gd name="T37" fmla="*/ 4657 h 226"/>
                <a:gd name="T38" fmla="*/ 30773 w 117"/>
                <a:gd name="T39" fmla="*/ 0 h 226"/>
                <a:gd name="T40" fmla="*/ 37734 w 117"/>
                <a:gd name="T41" fmla="*/ 0 h 226"/>
                <a:gd name="T42" fmla="*/ 27843 w 117"/>
                <a:gd name="T43" fmla="*/ 13255 h 226"/>
                <a:gd name="T44" fmla="*/ 16486 w 117"/>
                <a:gd name="T45" fmla="*/ 9314 h 226"/>
                <a:gd name="T46" fmla="*/ 12456 w 117"/>
                <a:gd name="T47" fmla="*/ 14330 h 226"/>
                <a:gd name="T48" fmla="*/ 6594 w 117"/>
                <a:gd name="T49" fmla="*/ 14330 h 226"/>
                <a:gd name="T50" fmla="*/ 30041 w 117"/>
                <a:gd name="T51" fmla="*/ 51229 h 226"/>
                <a:gd name="T52" fmla="*/ 28942 w 117"/>
                <a:gd name="T53" fmla="*/ 51229 h 226"/>
                <a:gd name="T54" fmla="*/ 11357 w 117"/>
                <a:gd name="T55" fmla="*/ 62693 h 226"/>
                <a:gd name="T56" fmla="*/ 19417 w 117"/>
                <a:gd name="T57" fmla="*/ 70932 h 226"/>
                <a:gd name="T58" fmla="*/ 30041 w 117"/>
                <a:gd name="T59" fmla="*/ 54811 h 226"/>
                <a:gd name="T60" fmla="*/ 30041 w 117"/>
                <a:gd name="T61" fmla="*/ 51229 h 22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17" h="226">
                  <a:moveTo>
                    <a:pt x="13" y="69"/>
                  </a:moveTo>
                  <a:cubicBezTo>
                    <a:pt x="23" y="63"/>
                    <a:pt x="37" y="56"/>
                    <a:pt x="58" y="56"/>
                  </a:cubicBezTo>
                  <a:cubicBezTo>
                    <a:pt x="103" y="56"/>
                    <a:pt x="113" y="79"/>
                    <a:pt x="113" y="122"/>
                  </a:cubicBezTo>
                  <a:lnTo>
                    <a:pt x="113" y="193"/>
                  </a:lnTo>
                  <a:cubicBezTo>
                    <a:pt x="113" y="204"/>
                    <a:pt x="113" y="214"/>
                    <a:pt x="116" y="222"/>
                  </a:cubicBezTo>
                  <a:lnTo>
                    <a:pt x="84" y="222"/>
                  </a:lnTo>
                  <a:cubicBezTo>
                    <a:pt x="82" y="217"/>
                    <a:pt x="82" y="209"/>
                    <a:pt x="82" y="201"/>
                  </a:cubicBezTo>
                  <a:cubicBezTo>
                    <a:pt x="74" y="214"/>
                    <a:pt x="63" y="225"/>
                    <a:pt x="42" y="225"/>
                  </a:cubicBezTo>
                  <a:cubicBezTo>
                    <a:pt x="21" y="225"/>
                    <a:pt x="0" y="206"/>
                    <a:pt x="0" y="177"/>
                  </a:cubicBezTo>
                  <a:cubicBezTo>
                    <a:pt x="0" y="132"/>
                    <a:pt x="31" y="122"/>
                    <a:pt x="76" y="122"/>
                  </a:cubicBezTo>
                  <a:lnTo>
                    <a:pt x="84" y="122"/>
                  </a:lnTo>
                  <a:lnTo>
                    <a:pt x="84" y="116"/>
                  </a:lnTo>
                  <a:cubicBezTo>
                    <a:pt x="84" y="101"/>
                    <a:pt x="77" y="85"/>
                    <a:pt x="58" y="85"/>
                  </a:cubicBezTo>
                  <a:cubicBezTo>
                    <a:pt x="40" y="85"/>
                    <a:pt x="26" y="95"/>
                    <a:pt x="18" y="101"/>
                  </a:cubicBezTo>
                  <a:lnTo>
                    <a:pt x="13" y="69"/>
                  </a:lnTo>
                  <a:close/>
                  <a:moveTo>
                    <a:pt x="18" y="40"/>
                  </a:moveTo>
                  <a:cubicBezTo>
                    <a:pt x="18" y="29"/>
                    <a:pt x="23" y="3"/>
                    <a:pt x="45" y="3"/>
                  </a:cubicBezTo>
                  <a:cubicBezTo>
                    <a:pt x="58" y="3"/>
                    <a:pt x="68" y="13"/>
                    <a:pt x="76" y="13"/>
                  </a:cubicBezTo>
                  <a:cubicBezTo>
                    <a:pt x="82" y="13"/>
                    <a:pt x="84" y="8"/>
                    <a:pt x="84" y="0"/>
                  </a:cubicBezTo>
                  <a:lnTo>
                    <a:pt x="103" y="0"/>
                  </a:lnTo>
                  <a:cubicBezTo>
                    <a:pt x="103" y="8"/>
                    <a:pt x="98" y="37"/>
                    <a:pt x="76" y="37"/>
                  </a:cubicBezTo>
                  <a:cubicBezTo>
                    <a:pt x="66" y="37"/>
                    <a:pt x="55" y="26"/>
                    <a:pt x="45" y="26"/>
                  </a:cubicBezTo>
                  <a:cubicBezTo>
                    <a:pt x="37" y="26"/>
                    <a:pt x="34" y="32"/>
                    <a:pt x="34" y="40"/>
                  </a:cubicBezTo>
                  <a:lnTo>
                    <a:pt x="18" y="40"/>
                  </a:lnTo>
                  <a:close/>
                  <a:moveTo>
                    <a:pt x="82" y="143"/>
                  </a:moveTo>
                  <a:lnTo>
                    <a:pt x="79" y="143"/>
                  </a:lnTo>
                  <a:cubicBezTo>
                    <a:pt x="50" y="143"/>
                    <a:pt x="31" y="151"/>
                    <a:pt x="31" y="175"/>
                  </a:cubicBezTo>
                  <a:cubicBezTo>
                    <a:pt x="31" y="191"/>
                    <a:pt x="39" y="198"/>
                    <a:pt x="53" y="198"/>
                  </a:cubicBezTo>
                  <a:cubicBezTo>
                    <a:pt x="74" y="198"/>
                    <a:pt x="82" y="180"/>
                    <a:pt x="82" y="153"/>
                  </a:cubicBezTo>
                  <a:lnTo>
                    <a:pt x="82" y="1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410">
              <a:extLst>
                <a:ext uri="{FF2B5EF4-FFF2-40B4-BE49-F238E27FC236}">
                  <a16:creationId xmlns:a16="http://schemas.microsoft.com/office/drawing/2014/main" id="{F1D7319C-32AB-4B44-963D-F56CC6B7F5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7274" y="6370634"/>
              <a:ext cx="47625" cy="61912"/>
            </a:xfrm>
            <a:custGeom>
              <a:avLst/>
              <a:gdLst>
                <a:gd name="T0" fmla="*/ 47261 w 131"/>
                <a:gd name="T1" fmla="*/ 30775 h 171"/>
                <a:gd name="T2" fmla="*/ 23994 w 131"/>
                <a:gd name="T3" fmla="*/ 61550 h 171"/>
                <a:gd name="T4" fmla="*/ 1091 w 131"/>
                <a:gd name="T5" fmla="*/ 30775 h 171"/>
                <a:gd name="T6" fmla="*/ 23994 w 131"/>
                <a:gd name="T7" fmla="*/ 0 h 171"/>
                <a:gd name="T8" fmla="*/ 47261 w 131"/>
                <a:gd name="T9" fmla="*/ 30775 h 171"/>
                <a:gd name="T10" fmla="*/ 33810 w 131"/>
                <a:gd name="T11" fmla="*/ 29689 h 171"/>
                <a:gd name="T12" fmla="*/ 23994 w 131"/>
                <a:gd name="T13" fmla="*/ 9776 h 171"/>
                <a:gd name="T14" fmla="*/ 14542 w 131"/>
                <a:gd name="T15" fmla="*/ 29689 h 171"/>
                <a:gd name="T16" fmla="*/ 23994 w 131"/>
                <a:gd name="T17" fmla="*/ 49964 h 171"/>
                <a:gd name="T18" fmla="*/ 33810 w 131"/>
                <a:gd name="T19" fmla="*/ 29689 h 1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1" h="171">
                  <a:moveTo>
                    <a:pt x="130" y="85"/>
                  </a:moveTo>
                  <a:cubicBezTo>
                    <a:pt x="130" y="154"/>
                    <a:pt x="96" y="170"/>
                    <a:pt x="66" y="170"/>
                  </a:cubicBezTo>
                  <a:cubicBezTo>
                    <a:pt x="37" y="170"/>
                    <a:pt x="3" y="154"/>
                    <a:pt x="3" y="85"/>
                  </a:cubicBezTo>
                  <a:cubicBezTo>
                    <a:pt x="0" y="16"/>
                    <a:pt x="35" y="0"/>
                    <a:pt x="66" y="0"/>
                  </a:cubicBezTo>
                  <a:cubicBezTo>
                    <a:pt x="96" y="0"/>
                    <a:pt x="130" y="19"/>
                    <a:pt x="130" y="85"/>
                  </a:cubicBezTo>
                  <a:close/>
                  <a:moveTo>
                    <a:pt x="93" y="82"/>
                  </a:moveTo>
                  <a:cubicBezTo>
                    <a:pt x="93" y="55"/>
                    <a:pt x="88" y="27"/>
                    <a:pt x="66" y="27"/>
                  </a:cubicBezTo>
                  <a:cubicBezTo>
                    <a:pt x="45" y="27"/>
                    <a:pt x="40" y="55"/>
                    <a:pt x="40" y="82"/>
                  </a:cubicBezTo>
                  <a:cubicBezTo>
                    <a:pt x="40" y="108"/>
                    <a:pt x="43" y="138"/>
                    <a:pt x="66" y="138"/>
                  </a:cubicBezTo>
                  <a:cubicBezTo>
                    <a:pt x="88" y="138"/>
                    <a:pt x="93" y="108"/>
                    <a:pt x="93" y="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411">
              <a:extLst>
                <a:ext uri="{FF2B5EF4-FFF2-40B4-BE49-F238E27FC236}">
                  <a16:creationId xmlns:a16="http://schemas.microsoft.com/office/drawing/2014/main" id="{E8D81834-1476-4A9F-92FE-3BC7552D3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9599" y="6459534"/>
              <a:ext cx="68262" cy="79375"/>
            </a:xfrm>
            <a:custGeom>
              <a:avLst/>
              <a:gdLst>
                <a:gd name="T0" fmla="*/ 56704 w 189"/>
                <a:gd name="T1" fmla="*/ 13289 h 221"/>
                <a:gd name="T2" fmla="*/ 56704 w 189"/>
                <a:gd name="T3" fmla="*/ 13289 h 221"/>
                <a:gd name="T4" fmla="*/ 38285 w 189"/>
                <a:gd name="T5" fmla="*/ 79016 h 221"/>
                <a:gd name="T6" fmla="*/ 28894 w 189"/>
                <a:gd name="T7" fmla="*/ 79016 h 221"/>
                <a:gd name="T8" fmla="*/ 12641 w 189"/>
                <a:gd name="T9" fmla="*/ 13289 h 221"/>
                <a:gd name="T10" fmla="*/ 11558 w 189"/>
                <a:gd name="T11" fmla="*/ 13289 h 221"/>
                <a:gd name="T12" fmla="*/ 11558 w 189"/>
                <a:gd name="T13" fmla="*/ 79016 h 221"/>
                <a:gd name="T14" fmla="*/ 0 w 189"/>
                <a:gd name="T15" fmla="*/ 79016 h 221"/>
                <a:gd name="T16" fmla="*/ 0 w 189"/>
                <a:gd name="T17" fmla="*/ 0 h 221"/>
                <a:gd name="T18" fmla="*/ 19142 w 189"/>
                <a:gd name="T19" fmla="*/ 0 h 221"/>
                <a:gd name="T20" fmla="*/ 34673 w 189"/>
                <a:gd name="T21" fmla="*/ 59262 h 221"/>
                <a:gd name="T22" fmla="*/ 34673 w 189"/>
                <a:gd name="T23" fmla="*/ 59262 h 221"/>
                <a:gd name="T24" fmla="*/ 48759 w 189"/>
                <a:gd name="T25" fmla="*/ 0 h 221"/>
                <a:gd name="T26" fmla="*/ 67901 w 189"/>
                <a:gd name="T27" fmla="*/ 0 h 221"/>
                <a:gd name="T28" fmla="*/ 67901 w 189"/>
                <a:gd name="T29" fmla="*/ 79016 h 221"/>
                <a:gd name="T30" fmla="*/ 56704 w 189"/>
                <a:gd name="T31" fmla="*/ 79016 h 221"/>
                <a:gd name="T32" fmla="*/ 56704 w 189"/>
                <a:gd name="T33" fmla="*/ 13289 h 2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9" h="221">
                  <a:moveTo>
                    <a:pt x="157" y="37"/>
                  </a:moveTo>
                  <a:lnTo>
                    <a:pt x="157" y="37"/>
                  </a:lnTo>
                  <a:lnTo>
                    <a:pt x="106" y="220"/>
                  </a:lnTo>
                  <a:lnTo>
                    <a:pt x="80" y="220"/>
                  </a:lnTo>
                  <a:lnTo>
                    <a:pt x="35" y="37"/>
                  </a:lnTo>
                  <a:lnTo>
                    <a:pt x="32" y="37"/>
                  </a:lnTo>
                  <a:lnTo>
                    <a:pt x="32" y="220"/>
                  </a:lnTo>
                  <a:lnTo>
                    <a:pt x="0" y="220"/>
                  </a:lnTo>
                  <a:lnTo>
                    <a:pt x="0" y="0"/>
                  </a:lnTo>
                  <a:lnTo>
                    <a:pt x="53" y="0"/>
                  </a:lnTo>
                  <a:lnTo>
                    <a:pt x="96" y="165"/>
                  </a:lnTo>
                  <a:lnTo>
                    <a:pt x="135" y="0"/>
                  </a:lnTo>
                  <a:lnTo>
                    <a:pt x="188" y="0"/>
                  </a:lnTo>
                  <a:lnTo>
                    <a:pt x="188" y="220"/>
                  </a:lnTo>
                  <a:lnTo>
                    <a:pt x="157" y="220"/>
                  </a:lnTo>
                  <a:lnTo>
                    <a:pt x="157" y="3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Freeform 412">
              <a:extLst>
                <a:ext uri="{FF2B5EF4-FFF2-40B4-BE49-F238E27FC236}">
                  <a16:creationId xmlns:a16="http://schemas.microsoft.com/office/drawing/2014/main" id="{6CC325BC-2569-42E3-8D3F-A680C7FDF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7386" y="6480171"/>
              <a:ext cx="41275" cy="58738"/>
            </a:xfrm>
            <a:custGeom>
              <a:avLst/>
              <a:gdLst>
                <a:gd name="T0" fmla="*/ 40916 w 115"/>
                <a:gd name="T1" fmla="*/ 48058 h 165"/>
                <a:gd name="T2" fmla="*/ 40916 w 115"/>
                <a:gd name="T3" fmla="*/ 57314 h 165"/>
                <a:gd name="T4" fmla="*/ 29790 w 115"/>
                <a:gd name="T5" fmla="*/ 57314 h 165"/>
                <a:gd name="T6" fmla="*/ 29790 w 115"/>
                <a:gd name="T7" fmla="*/ 48770 h 165"/>
                <a:gd name="T8" fmla="*/ 29790 w 115"/>
                <a:gd name="T9" fmla="*/ 48770 h 165"/>
                <a:gd name="T10" fmla="*/ 29790 w 115"/>
                <a:gd name="T11" fmla="*/ 48770 h 165"/>
                <a:gd name="T12" fmla="*/ 15433 w 115"/>
                <a:gd name="T13" fmla="*/ 58382 h 165"/>
                <a:gd name="T14" fmla="*/ 0 w 115"/>
                <a:gd name="T15" fmla="*/ 36667 h 165"/>
                <a:gd name="T16" fmla="*/ 0 w 115"/>
                <a:gd name="T17" fmla="*/ 0 h 165"/>
                <a:gd name="T18" fmla="*/ 12562 w 115"/>
                <a:gd name="T19" fmla="*/ 0 h 165"/>
                <a:gd name="T20" fmla="*/ 12562 w 115"/>
                <a:gd name="T21" fmla="*/ 34887 h 165"/>
                <a:gd name="T22" fmla="*/ 20099 w 115"/>
                <a:gd name="T23" fmla="*/ 46990 h 165"/>
                <a:gd name="T24" fmla="*/ 28713 w 115"/>
                <a:gd name="T25" fmla="*/ 32751 h 165"/>
                <a:gd name="T26" fmla="*/ 28713 w 115"/>
                <a:gd name="T27" fmla="*/ 0 h 165"/>
                <a:gd name="T28" fmla="*/ 40916 w 115"/>
                <a:gd name="T29" fmla="*/ 0 h 165"/>
                <a:gd name="T30" fmla="*/ 40916 w 115"/>
                <a:gd name="T31" fmla="*/ 48058 h 1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5" h="165">
                  <a:moveTo>
                    <a:pt x="114" y="135"/>
                  </a:moveTo>
                  <a:cubicBezTo>
                    <a:pt x="114" y="145"/>
                    <a:pt x="114" y="153"/>
                    <a:pt x="114" y="161"/>
                  </a:cubicBezTo>
                  <a:lnTo>
                    <a:pt x="83" y="161"/>
                  </a:lnTo>
                  <a:cubicBezTo>
                    <a:pt x="83" y="153"/>
                    <a:pt x="83" y="145"/>
                    <a:pt x="83" y="137"/>
                  </a:cubicBezTo>
                  <a:cubicBezTo>
                    <a:pt x="75" y="151"/>
                    <a:pt x="67" y="164"/>
                    <a:pt x="43" y="164"/>
                  </a:cubicBezTo>
                  <a:cubicBezTo>
                    <a:pt x="11" y="164"/>
                    <a:pt x="0" y="137"/>
                    <a:pt x="0" y="103"/>
                  </a:cubicBezTo>
                  <a:lnTo>
                    <a:pt x="0" y="0"/>
                  </a:lnTo>
                  <a:lnTo>
                    <a:pt x="35" y="0"/>
                  </a:lnTo>
                  <a:lnTo>
                    <a:pt x="35" y="98"/>
                  </a:lnTo>
                  <a:cubicBezTo>
                    <a:pt x="35" y="121"/>
                    <a:pt x="40" y="132"/>
                    <a:pt x="56" y="132"/>
                  </a:cubicBezTo>
                  <a:cubicBezTo>
                    <a:pt x="75" y="132"/>
                    <a:pt x="80" y="114"/>
                    <a:pt x="80" y="92"/>
                  </a:cubicBezTo>
                  <a:lnTo>
                    <a:pt x="80" y="0"/>
                  </a:lnTo>
                  <a:lnTo>
                    <a:pt x="114" y="0"/>
                  </a:lnTo>
                  <a:lnTo>
                    <a:pt x="114" y="13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413">
              <a:extLst>
                <a:ext uri="{FF2B5EF4-FFF2-40B4-BE49-F238E27FC236}">
                  <a16:creationId xmlns:a16="http://schemas.microsoft.com/office/drawing/2014/main" id="{D28C8932-2AFD-4D8D-93C9-89806C3E0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9774" y="6478584"/>
              <a:ext cx="41275" cy="58737"/>
            </a:xfrm>
            <a:custGeom>
              <a:avLst/>
              <a:gdLst>
                <a:gd name="T0" fmla="*/ 0 w 115"/>
                <a:gd name="T1" fmla="*/ 10323 h 165"/>
                <a:gd name="T2" fmla="*/ 0 w 115"/>
                <a:gd name="T3" fmla="*/ 1068 h 165"/>
                <a:gd name="T4" fmla="*/ 11485 w 115"/>
                <a:gd name="T5" fmla="*/ 1068 h 165"/>
                <a:gd name="T6" fmla="*/ 11485 w 115"/>
                <a:gd name="T7" fmla="*/ 9612 h 165"/>
                <a:gd name="T8" fmla="*/ 11485 w 115"/>
                <a:gd name="T9" fmla="*/ 9612 h 165"/>
                <a:gd name="T10" fmla="*/ 11485 w 115"/>
                <a:gd name="T11" fmla="*/ 9612 h 165"/>
                <a:gd name="T12" fmla="*/ 25842 w 115"/>
                <a:gd name="T13" fmla="*/ 0 h 165"/>
                <a:gd name="T14" fmla="*/ 40916 w 115"/>
                <a:gd name="T15" fmla="*/ 21715 h 165"/>
                <a:gd name="T16" fmla="*/ 40916 w 115"/>
                <a:gd name="T17" fmla="*/ 58381 h 165"/>
                <a:gd name="T18" fmla="*/ 28713 w 115"/>
                <a:gd name="T19" fmla="*/ 58381 h 165"/>
                <a:gd name="T20" fmla="*/ 28713 w 115"/>
                <a:gd name="T21" fmla="*/ 23495 h 165"/>
                <a:gd name="T22" fmla="*/ 21176 w 115"/>
                <a:gd name="T23" fmla="*/ 11391 h 165"/>
                <a:gd name="T24" fmla="*/ 12562 w 115"/>
                <a:gd name="T25" fmla="*/ 24563 h 165"/>
                <a:gd name="T26" fmla="*/ 12562 w 115"/>
                <a:gd name="T27" fmla="*/ 58381 h 165"/>
                <a:gd name="T28" fmla="*/ 0 w 115"/>
                <a:gd name="T29" fmla="*/ 58381 h 165"/>
                <a:gd name="T30" fmla="*/ 0 w 115"/>
                <a:gd name="T31" fmla="*/ 10323 h 16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5" h="165">
                  <a:moveTo>
                    <a:pt x="0" y="29"/>
                  </a:moveTo>
                  <a:cubicBezTo>
                    <a:pt x="0" y="19"/>
                    <a:pt x="0" y="11"/>
                    <a:pt x="0" y="3"/>
                  </a:cubicBezTo>
                  <a:lnTo>
                    <a:pt x="32" y="3"/>
                  </a:lnTo>
                  <a:cubicBezTo>
                    <a:pt x="32" y="11"/>
                    <a:pt x="32" y="19"/>
                    <a:pt x="32" y="27"/>
                  </a:cubicBezTo>
                  <a:cubicBezTo>
                    <a:pt x="38" y="16"/>
                    <a:pt x="48" y="0"/>
                    <a:pt x="72" y="0"/>
                  </a:cubicBezTo>
                  <a:cubicBezTo>
                    <a:pt x="104" y="0"/>
                    <a:pt x="114" y="27"/>
                    <a:pt x="114" y="61"/>
                  </a:cubicBezTo>
                  <a:lnTo>
                    <a:pt x="114" y="164"/>
                  </a:lnTo>
                  <a:lnTo>
                    <a:pt x="80" y="164"/>
                  </a:lnTo>
                  <a:lnTo>
                    <a:pt x="80" y="66"/>
                  </a:lnTo>
                  <a:cubicBezTo>
                    <a:pt x="80" y="42"/>
                    <a:pt x="75" y="32"/>
                    <a:pt x="59" y="32"/>
                  </a:cubicBezTo>
                  <a:cubicBezTo>
                    <a:pt x="40" y="32"/>
                    <a:pt x="35" y="50"/>
                    <a:pt x="35" y="69"/>
                  </a:cubicBezTo>
                  <a:lnTo>
                    <a:pt x="35" y="164"/>
                  </a:lnTo>
                  <a:lnTo>
                    <a:pt x="0" y="164"/>
                  </a:lnTo>
                  <a:lnTo>
                    <a:pt x="0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414">
              <a:extLst>
                <a:ext uri="{FF2B5EF4-FFF2-40B4-BE49-F238E27FC236}">
                  <a16:creationId xmlns:a16="http://schemas.microsoft.com/office/drawing/2014/main" id="{7A043870-2B95-4EBB-B246-457BE4479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0574" y="6453184"/>
              <a:ext cx="44450" cy="85725"/>
            </a:xfrm>
            <a:custGeom>
              <a:avLst/>
              <a:gdLst>
                <a:gd name="T0" fmla="*/ 44089 w 123"/>
                <a:gd name="T1" fmla="*/ 1076 h 239"/>
                <a:gd name="T2" fmla="*/ 44089 w 123"/>
                <a:gd name="T3" fmla="*/ 76041 h 239"/>
                <a:gd name="T4" fmla="*/ 44089 w 123"/>
                <a:gd name="T5" fmla="*/ 85366 h 239"/>
                <a:gd name="T6" fmla="*/ 32524 w 123"/>
                <a:gd name="T7" fmla="*/ 85366 h 239"/>
                <a:gd name="T8" fmla="*/ 32524 w 123"/>
                <a:gd name="T9" fmla="*/ 76041 h 239"/>
                <a:gd name="T10" fmla="*/ 18069 w 123"/>
                <a:gd name="T11" fmla="*/ 85366 h 239"/>
                <a:gd name="T12" fmla="*/ 0 w 123"/>
                <a:gd name="T13" fmla="*/ 55954 h 239"/>
                <a:gd name="T14" fmla="*/ 18069 w 123"/>
                <a:gd name="T15" fmla="*/ 25466 h 239"/>
                <a:gd name="T16" fmla="*/ 31440 w 123"/>
                <a:gd name="T17" fmla="*/ 35151 h 239"/>
                <a:gd name="T18" fmla="*/ 31440 w 123"/>
                <a:gd name="T19" fmla="*/ 0 h 239"/>
                <a:gd name="T20" fmla="*/ 44089 w 123"/>
                <a:gd name="T21" fmla="*/ 1076 h 239"/>
                <a:gd name="T22" fmla="*/ 30717 w 123"/>
                <a:gd name="T23" fmla="*/ 55954 h 239"/>
                <a:gd name="T24" fmla="*/ 20960 w 123"/>
                <a:gd name="T25" fmla="*/ 36227 h 239"/>
                <a:gd name="T26" fmla="*/ 11564 w 123"/>
                <a:gd name="T27" fmla="*/ 54878 h 239"/>
                <a:gd name="T28" fmla="*/ 20960 w 123"/>
                <a:gd name="T29" fmla="*/ 76041 h 239"/>
                <a:gd name="T30" fmla="*/ 30717 w 123"/>
                <a:gd name="T31" fmla="*/ 55954 h 2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3" h="239">
                  <a:moveTo>
                    <a:pt x="122" y="3"/>
                  </a:moveTo>
                  <a:lnTo>
                    <a:pt x="122" y="212"/>
                  </a:lnTo>
                  <a:lnTo>
                    <a:pt x="122" y="238"/>
                  </a:lnTo>
                  <a:lnTo>
                    <a:pt x="90" y="238"/>
                  </a:lnTo>
                  <a:lnTo>
                    <a:pt x="90" y="212"/>
                  </a:lnTo>
                  <a:cubicBezTo>
                    <a:pt x="85" y="225"/>
                    <a:pt x="74" y="238"/>
                    <a:pt x="50" y="238"/>
                  </a:cubicBezTo>
                  <a:cubicBezTo>
                    <a:pt x="13" y="238"/>
                    <a:pt x="0" y="201"/>
                    <a:pt x="0" y="156"/>
                  </a:cubicBezTo>
                  <a:cubicBezTo>
                    <a:pt x="0" y="103"/>
                    <a:pt x="18" y="71"/>
                    <a:pt x="50" y="71"/>
                  </a:cubicBezTo>
                  <a:cubicBezTo>
                    <a:pt x="71" y="71"/>
                    <a:pt x="82" y="85"/>
                    <a:pt x="87" y="98"/>
                  </a:cubicBezTo>
                  <a:lnTo>
                    <a:pt x="87" y="0"/>
                  </a:lnTo>
                  <a:lnTo>
                    <a:pt x="122" y="3"/>
                  </a:lnTo>
                  <a:close/>
                  <a:moveTo>
                    <a:pt x="85" y="156"/>
                  </a:moveTo>
                  <a:cubicBezTo>
                    <a:pt x="85" y="124"/>
                    <a:pt x="77" y="101"/>
                    <a:pt x="58" y="101"/>
                  </a:cubicBezTo>
                  <a:cubicBezTo>
                    <a:pt x="40" y="101"/>
                    <a:pt x="32" y="122"/>
                    <a:pt x="32" y="153"/>
                  </a:cubicBezTo>
                  <a:cubicBezTo>
                    <a:pt x="34" y="193"/>
                    <a:pt x="40" y="212"/>
                    <a:pt x="58" y="212"/>
                  </a:cubicBezTo>
                  <a:cubicBezTo>
                    <a:pt x="79" y="212"/>
                    <a:pt x="85" y="188"/>
                    <a:pt x="85" y="1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415">
              <a:extLst>
                <a:ext uri="{FF2B5EF4-FFF2-40B4-BE49-F238E27FC236}">
                  <a16:creationId xmlns:a16="http://schemas.microsoft.com/office/drawing/2014/main" id="{DC4B7417-AD8E-4B90-BEE9-225552534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2961" y="6454771"/>
              <a:ext cx="14288" cy="82550"/>
            </a:xfrm>
            <a:custGeom>
              <a:avLst/>
              <a:gdLst>
                <a:gd name="T0" fmla="*/ 0 w 38"/>
                <a:gd name="T1" fmla="*/ 0 h 231"/>
                <a:gd name="T2" fmla="*/ 13912 w 38"/>
                <a:gd name="T3" fmla="*/ 0 h 231"/>
                <a:gd name="T4" fmla="*/ 13912 w 38"/>
                <a:gd name="T5" fmla="*/ 13222 h 231"/>
                <a:gd name="T6" fmla="*/ 0 w 38"/>
                <a:gd name="T7" fmla="*/ 13222 h 231"/>
                <a:gd name="T8" fmla="*/ 0 w 38"/>
                <a:gd name="T9" fmla="*/ 0 h 231"/>
                <a:gd name="T10" fmla="*/ 1128 w 38"/>
                <a:gd name="T11" fmla="*/ 24658 h 231"/>
                <a:gd name="T12" fmla="*/ 13912 w 38"/>
                <a:gd name="T13" fmla="*/ 24658 h 231"/>
                <a:gd name="T14" fmla="*/ 13912 w 38"/>
                <a:gd name="T15" fmla="*/ 82193 h 231"/>
                <a:gd name="T16" fmla="*/ 1128 w 38"/>
                <a:gd name="T17" fmla="*/ 82193 h 231"/>
                <a:gd name="T18" fmla="*/ 1128 w 38"/>
                <a:gd name="T19" fmla="*/ 24658 h 2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8" h="231">
                  <a:moveTo>
                    <a:pt x="0" y="0"/>
                  </a:moveTo>
                  <a:lnTo>
                    <a:pt x="37" y="0"/>
                  </a:lnTo>
                  <a:lnTo>
                    <a:pt x="37" y="37"/>
                  </a:lnTo>
                  <a:lnTo>
                    <a:pt x="0" y="37"/>
                  </a:lnTo>
                  <a:lnTo>
                    <a:pt x="0" y="0"/>
                  </a:lnTo>
                  <a:close/>
                  <a:moveTo>
                    <a:pt x="3" y="69"/>
                  </a:moveTo>
                  <a:lnTo>
                    <a:pt x="37" y="69"/>
                  </a:lnTo>
                  <a:lnTo>
                    <a:pt x="37" y="230"/>
                  </a:lnTo>
                  <a:lnTo>
                    <a:pt x="3" y="230"/>
                  </a:lnTo>
                  <a:lnTo>
                    <a:pt x="3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416">
              <a:extLst>
                <a:ext uri="{FF2B5EF4-FFF2-40B4-BE49-F238E27FC236}">
                  <a16:creationId xmlns:a16="http://schemas.microsoft.com/office/drawing/2014/main" id="{651B2808-ED55-4455-AF48-344928168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6774" y="6478584"/>
              <a:ext cx="42862" cy="61912"/>
            </a:xfrm>
            <a:custGeom>
              <a:avLst/>
              <a:gdLst>
                <a:gd name="T0" fmla="*/ 4762 w 117"/>
                <a:gd name="T1" fmla="*/ 5069 h 171"/>
                <a:gd name="T2" fmla="*/ 21248 w 117"/>
                <a:gd name="T3" fmla="*/ 0 h 171"/>
                <a:gd name="T4" fmla="*/ 41763 w 117"/>
                <a:gd name="T5" fmla="*/ 24258 h 171"/>
                <a:gd name="T6" fmla="*/ 41763 w 117"/>
                <a:gd name="T7" fmla="*/ 49964 h 171"/>
                <a:gd name="T8" fmla="*/ 42496 w 117"/>
                <a:gd name="T9" fmla="*/ 60464 h 171"/>
                <a:gd name="T10" fmla="*/ 30773 w 117"/>
                <a:gd name="T11" fmla="*/ 60464 h 171"/>
                <a:gd name="T12" fmla="*/ 30040 w 117"/>
                <a:gd name="T13" fmla="*/ 52861 h 171"/>
                <a:gd name="T14" fmla="*/ 30040 w 117"/>
                <a:gd name="T15" fmla="*/ 52861 h 171"/>
                <a:gd name="T16" fmla="*/ 15386 w 117"/>
                <a:gd name="T17" fmla="*/ 61550 h 171"/>
                <a:gd name="T18" fmla="*/ 0 w 117"/>
                <a:gd name="T19" fmla="*/ 44171 h 171"/>
                <a:gd name="T20" fmla="*/ 27842 w 117"/>
                <a:gd name="T21" fmla="*/ 24258 h 171"/>
                <a:gd name="T22" fmla="*/ 30773 w 117"/>
                <a:gd name="T23" fmla="*/ 24258 h 171"/>
                <a:gd name="T24" fmla="*/ 30773 w 117"/>
                <a:gd name="T25" fmla="*/ 22086 h 171"/>
                <a:gd name="T26" fmla="*/ 21248 w 117"/>
                <a:gd name="T27" fmla="*/ 10862 h 171"/>
                <a:gd name="T28" fmla="*/ 6594 w 117"/>
                <a:gd name="T29" fmla="*/ 16293 h 171"/>
                <a:gd name="T30" fmla="*/ 4762 w 117"/>
                <a:gd name="T31" fmla="*/ 5069 h 171"/>
                <a:gd name="T32" fmla="*/ 28941 w 117"/>
                <a:gd name="T33" fmla="*/ 31861 h 171"/>
                <a:gd name="T34" fmla="*/ 27842 w 117"/>
                <a:gd name="T35" fmla="*/ 31861 h 171"/>
                <a:gd name="T36" fmla="*/ 10624 w 117"/>
                <a:gd name="T37" fmla="*/ 43447 h 171"/>
                <a:gd name="T38" fmla="*/ 18317 w 117"/>
                <a:gd name="T39" fmla="*/ 51774 h 171"/>
                <a:gd name="T40" fmla="*/ 28941 w 117"/>
                <a:gd name="T41" fmla="*/ 35482 h 171"/>
                <a:gd name="T42" fmla="*/ 28941 w 117"/>
                <a:gd name="T43" fmla="*/ 31861 h 1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7" h="171">
                  <a:moveTo>
                    <a:pt x="13" y="14"/>
                  </a:moveTo>
                  <a:cubicBezTo>
                    <a:pt x="23" y="8"/>
                    <a:pt x="37" y="0"/>
                    <a:pt x="58" y="0"/>
                  </a:cubicBezTo>
                  <a:cubicBezTo>
                    <a:pt x="103" y="0"/>
                    <a:pt x="114" y="24"/>
                    <a:pt x="114" y="67"/>
                  </a:cubicBezTo>
                  <a:lnTo>
                    <a:pt x="114" y="138"/>
                  </a:lnTo>
                  <a:cubicBezTo>
                    <a:pt x="114" y="149"/>
                    <a:pt x="114" y="159"/>
                    <a:pt x="116" y="167"/>
                  </a:cubicBezTo>
                  <a:lnTo>
                    <a:pt x="84" y="167"/>
                  </a:lnTo>
                  <a:cubicBezTo>
                    <a:pt x="82" y="162"/>
                    <a:pt x="82" y="154"/>
                    <a:pt x="82" y="146"/>
                  </a:cubicBezTo>
                  <a:cubicBezTo>
                    <a:pt x="74" y="159"/>
                    <a:pt x="63" y="170"/>
                    <a:pt x="42" y="170"/>
                  </a:cubicBezTo>
                  <a:cubicBezTo>
                    <a:pt x="21" y="170"/>
                    <a:pt x="0" y="151"/>
                    <a:pt x="0" y="122"/>
                  </a:cubicBezTo>
                  <a:cubicBezTo>
                    <a:pt x="0" y="77"/>
                    <a:pt x="31" y="67"/>
                    <a:pt x="76" y="67"/>
                  </a:cubicBezTo>
                  <a:lnTo>
                    <a:pt x="84" y="67"/>
                  </a:lnTo>
                  <a:lnTo>
                    <a:pt x="84" y="61"/>
                  </a:lnTo>
                  <a:cubicBezTo>
                    <a:pt x="84" y="45"/>
                    <a:pt x="77" y="30"/>
                    <a:pt x="58" y="30"/>
                  </a:cubicBezTo>
                  <a:cubicBezTo>
                    <a:pt x="40" y="30"/>
                    <a:pt x="26" y="40"/>
                    <a:pt x="18" y="45"/>
                  </a:cubicBezTo>
                  <a:lnTo>
                    <a:pt x="13" y="14"/>
                  </a:lnTo>
                  <a:close/>
                  <a:moveTo>
                    <a:pt x="79" y="88"/>
                  </a:moveTo>
                  <a:lnTo>
                    <a:pt x="76" y="88"/>
                  </a:lnTo>
                  <a:cubicBezTo>
                    <a:pt x="47" y="88"/>
                    <a:pt x="29" y="96"/>
                    <a:pt x="29" y="120"/>
                  </a:cubicBezTo>
                  <a:cubicBezTo>
                    <a:pt x="29" y="135"/>
                    <a:pt x="37" y="143"/>
                    <a:pt x="50" y="143"/>
                  </a:cubicBezTo>
                  <a:cubicBezTo>
                    <a:pt x="71" y="143"/>
                    <a:pt x="79" y="125"/>
                    <a:pt x="79" y="98"/>
                  </a:cubicBezTo>
                  <a:lnTo>
                    <a:pt x="79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417">
              <a:extLst>
                <a:ext uri="{FF2B5EF4-FFF2-40B4-BE49-F238E27FC236}">
                  <a16:creationId xmlns:a16="http://schemas.microsoft.com/office/drawing/2014/main" id="{F861DDF3-DB73-4C1A-A0B8-05504E761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7574" y="6453184"/>
              <a:ext cx="12700" cy="85725"/>
            </a:xfrm>
            <a:custGeom>
              <a:avLst/>
              <a:gdLst>
                <a:gd name="T0" fmla="*/ 6350 w 36"/>
                <a:gd name="T1" fmla="*/ 85362 h 236"/>
                <a:gd name="T2" fmla="*/ 0 w 36"/>
                <a:gd name="T3" fmla="*/ 85362 h 236"/>
                <a:gd name="T4" fmla="*/ 0 w 36"/>
                <a:gd name="T5" fmla="*/ 0 h 236"/>
                <a:gd name="T6" fmla="*/ 12347 w 36"/>
                <a:gd name="T7" fmla="*/ 0 h 236"/>
                <a:gd name="T8" fmla="*/ 12347 w 36"/>
                <a:gd name="T9" fmla="*/ 85362 h 236"/>
                <a:gd name="T10" fmla="*/ 6350 w 36"/>
                <a:gd name="T11" fmla="*/ 85362 h 2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" h="236">
                  <a:moveTo>
                    <a:pt x="18" y="235"/>
                  </a:moveTo>
                  <a:lnTo>
                    <a:pt x="0" y="235"/>
                  </a:lnTo>
                  <a:lnTo>
                    <a:pt x="0" y="0"/>
                  </a:lnTo>
                  <a:lnTo>
                    <a:pt x="35" y="0"/>
                  </a:lnTo>
                  <a:lnTo>
                    <a:pt x="35" y="235"/>
                  </a:lnTo>
                  <a:lnTo>
                    <a:pt x="18" y="23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418">
              <a:extLst>
                <a:ext uri="{FF2B5EF4-FFF2-40B4-BE49-F238E27FC236}">
                  <a16:creationId xmlns:a16="http://schemas.microsoft.com/office/drawing/2014/main" id="{F2CC552A-6135-4DE6-9B42-FB8C69742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9961" y="6453184"/>
              <a:ext cx="44450" cy="85725"/>
            </a:xfrm>
            <a:custGeom>
              <a:avLst/>
              <a:gdLst>
                <a:gd name="T0" fmla="*/ 44089 w 123"/>
                <a:gd name="T1" fmla="*/ 1076 h 239"/>
                <a:gd name="T2" fmla="*/ 44089 w 123"/>
                <a:gd name="T3" fmla="*/ 76041 h 239"/>
                <a:gd name="T4" fmla="*/ 44089 w 123"/>
                <a:gd name="T5" fmla="*/ 85366 h 239"/>
                <a:gd name="T6" fmla="*/ 32524 w 123"/>
                <a:gd name="T7" fmla="*/ 85366 h 239"/>
                <a:gd name="T8" fmla="*/ 32524 w 123"/>
                <a:gd name="T9" fmla="*/ 76041 h 239"/>
                <a:gd name="T10" fmla="*/ 18430 w 123"/>
                <a:gd name="T11" fmla="*/ 85366 h 239"/>
                <a:gd name="T12" fmla="*/ 0 w 123"/>
                <a:gd name="T13" fmla="*/ 55954 h 239"/>
                <a:gd name="T14" fmla="*/ 18430 w 123"/>
                <a:gd name="T15" fmla="*/ 25466 h 239"/>
                <a:gd name="T16" fmla="*/ 31802 w 123"/>
                <a:gd name="T17" fmla="*/ 35151 h 239"/>
                <a:gd name="T18" fmla="*/ 31802 w 123"/>
                <a:gd name="T19" fmla="*/ 0 h 239"/>
                <a:gd name="T20" fmla="*/ 44089 w 123"/>
                <a:gd name="T21" fmla="*/ 1076 h 239"/>
                <a:gd name="T22" fmla="*/ 30717 w 123"/>
                <a:gd name="T23" fmla="*/ 55954 h 239"/>
                <a:gd name="T24" fmla="*/ 21322 w 123"/>
                <a:gd name="T25" fmla="*/ 36227 h 239"/>
                <a:gd name="T26" fmla="*/ 11564 w 123"/>
                <a:gd name="T27" fmla="*/ 54878 h 239"/>
                <a:gd name="T28" fmla="*/ 21322 w 123"/>
                <a:gd name="T29" fmla="*/ 76041 h 239"/>
                <a:gd name="T30" fmla="*/ 30717 w 123"/>
                <a:gd name="T31" fmla="*/ 55954 h 2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3" h="239">
                  <a:moveTo>
                    <a:pt x="122" y="3"/>
                  </a:moveTo>
                  <a:lnTo>
                    <a:pt x="122" y="212"/>
                  </a:lnTo>
                  <a:lnTo>
                    <a:pt x="122" y="238"/>
                  </a:lnTo>
                  <a:lnTo>
                    <a:pt x="90" y="238"/>
                  </a:lnTo>
                  <a:lnTo>
                    <a:pt x="90" y="212"/>
                  </a:lnTo>
                  <a:cubicBezTo>
                    <a:pt x="85" y="225"/>
                    <a:pt x="74" y="238"/>
                    <a:pt x="51" y="238"/>
                  </a:cubicBezTo>
                  <a:cubicBezTo>
                    <a:pt x="14" y="238"/>
                    <a:pt x="0" y="201"/>
                    <a:pt x="0" y="156"/>
                  </a:cubicBezTo>
                  <a:cubicBezTo>
                    <a:pt x="0" y="103"/>
                    <a:pt x="19" y="71"/>
                    <a:pt x="51" y="71"/>
                  </a:cubicBezTo>
                  <a:cubicBezTo>
                    <a:pt x="72" y="71"/>
                    <a:pt x="82" y="85"/>
                    <a:pt x="88" y="98"/>
                  </a:cubicBezTo>
                  <a:lnTo>
                    <a:pt x="88" y="0"/>
                  </a:lnTo>
                  <a:lnTo>
                    <a:pt x="122" y="3"/>
                  </a:lnTo>
                  <a:close/>
                  <a:moveTo>
                    <a:pt x="85" y="156"/>
                  </a:moveTo>
                  <a:cubicBezTo>
                    <a:pt x="85" y="124"/>
                    <a:pt x="78" y="101"/>
                    <a:pt x="59" y="101"/>
                  </a:cubicBezTo>
                  <a:cubicBezTo>
                    <a:pt x="41" y="101"/>
                    <a:pt x="32" y="122"/>
                    <a:pt x="32" y="153"/>
                  </a:cubicBezTo>
                  <a:cubicBezTo>
                    <a:pt x="35" y="193"/>
                    <a:pt x="40" y="212"/>
                    <a:pt x="59" y="212"/>
                  </a:cubicBezTo>
                  <a:cubicBezTo>
                    <a:pt x="80" y="212"/>
                    <a:pt x="85" y="188"/>
                    <a:pt x="85" y="1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419">
              <a:extLst>
                <a:ext uri="{FF2B5EF4-FFF2-40B4-BE49-F238E27FC236}">
                  <a16:creationId xmlns:a16="http://schemas.microsoft.com/office/drawing/2014/main" id="{26B214BA-041D-43A1-B60E-561B4B91A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0761" y="6478584"/>
              <a:ext cx="42863" cy="61912"/>
            </a:xfrm>
            <a:custGeom>
              <a:avLst/>
              <a:gdLst>
                <a:gd name="T0" fmla="*/ 5085 w 118"/>
                <a:gd name="T1" fmla="*/ 5069 h 171"/>
                <a:gd name="T2" fmla="*/ 21432 w 118"/>
                <a:gd name="T3" fmla="*/ 0 h 171"/>
                <a:gd name="T4" fmla="*/ 41410 w 118"/>
                <a:gd name="T5" fmla="*/ 24258 h 171"/>
                <a:gd name="T6" fmla="*/ 41410 w 118"/>
                <a:gd name="T7" fmla="*/ 49964 h 171"/>
                <a:gd name="T8" fmla="*/ 42500 w 118"/>
                <a:gd name="T9" fmla="*/ 60464 h 171"/>
                <a:gd name="T10" fmla="*/ 30876 w 118"/>
                <a:gd name="T11" fmla="*/ 60464 h 171"/>
                <a:gd name="T12" fmla="*/ 29786 w 118"/>
                <a:gd name="T13" fmla="*/ 52861 h 171"/>
                <a:gd name="T14" fmla="*/ 29786 w 118"/>
                <a:gd name="T15" fmla="*/ 52861 h 171"/>
                <a:gd name="T16" fmla="*/ 15620 w 118"/>
                <a:gd name="T17" fmla="*/ 61550 h 171"/>
                <a:gd name="T18" fmla="*/ 0 w 118"/>
                <a:gd name="T19" fmla="*/ 44171 h 171"/>
                <a:gd name="T20" fmla="*/ 27970 w 118"/>
                <a:gd name="T21" fmla="*/ 24258 h 171"/>
                <a:gd name="T22" fmla="*/ 30876 w 118"/>
                <a:gd name="T23" fmla="*/ 24258 h 171"/>
                <a:gd name="T24" fmla="*/ 30876 w 118"/>
                <a:gd name="T25" fmla="*/ 22086 h 171"/>
                <a:gd name="T26" fmla="*/ 21432 w 118"/>
                <a:gd name="T27" fmla="*/ 10862 h 171"/>
                <a:gd name="T28" fmla="*/ 6902 w 118"/>
                <a:gd name="T29" fmla="*/ 16293 h 171"/>
                <a:gd name="T30" fmla="*/ 5085 w 118"/>
                <a:gd name="T31" fmla="*/ 5069 h 171"/>
                <a:gd name="T32" fmla="*/ 29786 w 118"/>
                <a:gd name="T33" fmla="*/ 31861 h 171"/>
                <a:gd name="T34" fmla="*/ 29060 w 118"/>
                <a:gd name="T35" fmla="*/ 31861 h 171"/>
                <a:gd name="T36" fmla="*/ 11624 w 118"/>
                <a:gd name="T37" fmla="*/ 43447 h 171"/>
                <a:gd name="T38" fmla="*/ 19252 w 118"/>
                <a:gd name="T39" fmla="*/ 51774 h 171"/>
                <a:gd name="T40" fmla="*/ 29786 w 118"/>
                <a:gd name="T41" fmla="*/ 35482 h 171"/>
                <a:gd name="T42" fmla="*/ 29786 w 118"/>
                <a:gd name="T43" fmla="*/ 31861 h 1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8" h="171">
                  <a:moveTo>
                    <a:pt x="14" y="14"/>
                  </a:moveTo>
                  <a:cubicBezTo>
                    <a:pt x="24" y="8"/>
                    <a:pt x="37" y="0"/>
                    <a:pt x="59" y="0"/>
                  </a:cubicBezTo>
                  <a:cubicBezTo>
                    <a:pt x="104" y="0"/>
                    <a:pt x="114" y="24"/>
                    <a:pt x="114" y="67"/>
                  </a:cubicBezTo>
                  <a:lnTo>
                    <a:pt x="114" y="138"/>
                  </a:lnTo>
                  <a:cubicBezTo>
                    <a:pt x="114" y="149"/>
                    <a:pt x="114" y="159"/>
                    <a:pt x="117" y="167"/>
                  </a:cubicBezTo>
                  <a:lnTo>
                    <a:pt x="85" y="167"/>
                  </a:lnTo>
                  <a:cubicBezTo>
                    <a:pt x="82" y="162"/>
                    <a:pt x="82" y="154"/>
                    <a:pt x="82" y="146"/>
                  </a:cubicBezTo>
                  <a:cubicBezTo>
                    <a:pt x="74" y="159"/>
                    <a:pt x="65" y="170"/>
                    <a:pt x="43" y="170"/>
                  </a:cubicBezTo>
                  <a:cubicBezTo>
                    <a:pt x="22" y="170"/>
                    <a:pt x="0" y="151"/>
                    <a:pt x="0" y="122"/>
                  </a:cubicBezTo>
                  <a:cubicBezTo>
                    <a:pt x="0" y="77"/>
                    <a:pt x="32" y="67"/>
                    <a:pt x="77" y="67"/>
                  </a:cubicBezTo>
                  <a:lnTo>
                    <a:pt x="85" y="67"/>
                  </a:lnTo>
                  <a:lnTo>
                    <a:pt x="85" y="61"/>
                  </a:lnTo>
                  <a:cubicBezTo>
                    <a:pt x="85" y="45"/>
                    <a:pt x="78" y="30"/>
                    <a:pt x="59" y="30"/>
                  </a:cubicBezTo>
                  <a:cubicBezTo>
                    <a:pt x="41" y="30"/>
                    <a:pt x="27" y="40"/>
                    <a:pt x="19" y="45"/>
                  </a:cubicBezTo>
                  <a:lnTo>
                    <a:pt x="14" y="14"/>
                  </a:lnTo>
                  <a:close/>
                  <a:moveTo>
                    <a:pt x="82" y="88"/>
                  </a:moveTo>
                  <a:lnTo>
                    <a:pt x="80" y="88"/>
                  </a:lnTo>
                  <a:cubicBezTo>
                    <a:pt x="51" y="88"/>
                    <a:pt x="32" y="96"/>
                    <a:pt x="32" y="120"/>
                  </a:cubicBezTo>
                  <a:cubicBezTo>
                    <a:pt x="32" y="135"/>
                    <a:pt x="40" y="143"/>
                    <a:pt x="53" y="143"/>
                  </a:cubicBezTo>
                  <a:cubicBezTo>
                    <a:pt x="74" y="143"/>
                    <a:pt x="82" y="125"/>
                    <a:pt x="82" y="98"/>
                  </a:cubicBezTo>
                  <a:lnTo>
                    <a:pt x="82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420">
              <a:extLst>
                <a:ext uri="{FF2B5EF4-FFF2-40B4-BE49-F238E27FC236}">
                  <a16:creationId xmlns:a16="http://schemas.microsoft.com/office/drawing/2014/main" id="{4E2ED741-5B8E-4B4B-B568-026F86E9B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961" y="6457946"/>
              <a:ext cx="39688" cy="80963"/>
            </a:xfrm>
            <a:custGeom>
              <a:avLst/>
              <a:gdLst>
                <a:gd name="T0" fmla="*/ 1772 w 112"/>
                <a:gd name="T1" fmla="*/ 65559 h 226"/>
                <a:gd name="T2" fmla="*/ 17009 w 112"/>
                <a:gd name="T3" fmla="*/ 70216 h 226"/>
                <a:gd name="T4" fmla="*/ 27285 w 112"/>
                <a:gd name="T5" fmla="*/ 58752 h 226"/>
                <a:gd name="T6" fmla="*/ 17718 w 112"/>
                <a:gd name="T7" fmla="*/ 46572 h 226"/>
                <a:gd name="T8" fmla="*/ 11339 w 112"/>
                <a:gd name="T9" fmla="*/ 42631 h 226"/>
                <a:gd name="T10" fmla="*/ 0 w 112"/>
                <a:gd name="T11" fmla="*/ 21853 h 226"/>
                <a:gd name="T12" fmla="*/ 21616 w 112"/>
                <a:gd name="T13" fmla="*/ 0 h 226"/>
                <a:gd name="T14" fmla="*/ 35790 w 112"/>
                <a:gd name="T15" fmla="*/ 2866 h 226"/>
                <a:gd name="T16" fmla="*/ 34727 w 112"/>
                <a:gd name="T17" fmla="*/ 15046 h 226"/>
                <a:gd name="T18" fmla="*/ 21616 w 112"/>
                <a:gd name="T19" fmla="*/ 11464 h 226"/>
                <a:gd name="T20" fmla="*/ 12403 w 112"/>
                <a:gd name="T21" fmla="*/ 20778 h 226"/>
                <a:gd name="T22" fmla="*/ 19844 w 112"/>
                <a:gd name="T23" fmla="*/ 31525 h 226"/>
                <a:gd name="T24" fmla="*/ 27285 w 112"/>
                <a:gd name="T25" fmla="*/ 36183 h 226"/>
                <a:gd name="T26" fmla="*/ 39334 w 112"/>
                <a:gd name="T27" fmla="*/ 56961 h 226"/>
                <a:gd name="T28" fmla="*/ 15946 w 112"/>
                <a:gd name="T29" fmla="*/ 80605 h 226"/>
                <a:gd name="T30" fmla="*/ 0 w 112"/>
                <a:gd name="T31" fmla="*/ 77022 h 226"/>
                <a:gd name="T32" fmla="*/ 1772 w 112"/>
                <a:gd name="T33" fmla="*/ 65559 h 2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2" h="226">
                  <a:moveTo>
                    <a:pt x="5" y="183"/>
                  </a:moveTo>
                  <a:cubicBezTo>
                    <a:pt x="13" y="188"/>
                    <a:pt x="27" y="196"/>
                    <a:pt x="48" y="196"/>
                  </a:cubicBezTo>
                  <a:cubicBezTo>
                    <a:pt x="64" y="196"/>
                    <a:pt x="77" y="185"/>
                    <a:pt x="77" y="164"/>
                  </a:cubicBezTo>
                  <a:cubicBezTo>
                    <a:pt x="77" y="148"/>
                    <a:pt x="69" y="140"/>
                    <a:pt x="50" y="130"/>
                  </a:cubicBezTo>
                  <a:lnTo>
                    <a:pt x="32" y="119"/>
                  </a:lnTo>
                  <a:cubicBezTo>
                    <a:pt x="13" y="106"/>
                    <a:pt x="0" y="90"/>
                    <a:pt x="0" y="61"/>
                  </a:cubicBezTo>
                  <a:cubicBezTo>
                    <a:pt x="0" y="21"/>
                    <a:pt x="29" y="0"/>
                    <a:pt x="61" y="0"/>
                  </a:cubicBezTo>
                  <a:cubicBezTo>
                    <a:pt x="82" y="0"/>
                    <a:pt x="95" y="5"/>
                    <a:pt x="101" y="8"/>
                  </a:cubicBezTo>
                  <a:lnTo>
                    <a:pt x="98" y="42"/>
                  </a:lnTo>
                  <a:cubicBezTo>
                    <a:pt x="90" y="40"/>
                    <a:pt x="77" y="32"/>
                    <a:pt x="61" y="32"/>
                  </a:cubicBezTo>
                  <a:cubicBezTo>
                    <a:pt x="42" y="32"/>
                    <a:pt x="35" y="42"/>
                    <a:pt x="35" y="58"/>
                  </a:cubicBezTo>
                  <a:cubicBezTo>
                    <a:pt x="35" y="74"/>
                    <a:pt x="45" y="82"/>
                    <a:pt x="56" y="88"/>
                  </a:cubicBezTo>
                  <a:lnTo>
                    <a:pt x="77" y="101"/>
                  </a:lnTo>
                  <a:cubicBezTo>
                    <a:pt x="101" y="114"/>
                    <a:pt x="111" y="130"/>
                    <a:pt x="111" y="159"/>
                  </a:cubicBezTo>
                  <a:cubicBezTo>
                    <a:pt x="111" y="204"/>
                    <a:pt x="82" y="225"/>
                    <a:pt x="45" y="225"/>
                  </a:cubicBezTo>
                  <a:cubicBezTo>
                    <a:pt x="27" y="225"/>
                    <a:pt x="11" y="223"/>
                    <a:pt x="0" y="215"/>
                  </a:cubicBezTo>
                  <a:lnTo>
                    <a:pt x="5" y="18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421">
              <a:extLst>
                <a:ext uri="{FF2B5EF4-FFF2-40B4-BE49-F238E27FC236}">
                  <a16:creationId xmlns:a16="http://schemas.microsoft.com/office/drawing/2014/main" id="{963FB8F5-FBD7-49A3-B083-DDCF89810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174" y="6478584"/>
              <a:ext cx="42862" cy="61912"/>
            </a:xfrm>
            <a:custGeom>
              <a:avLst/>
              <a:gdLst>
                <a:gd name="T0" fmla="*/ 4762 w 117"/>
                <a:gd name="T1" fmla="*/ 5069 h 171"/>
                <a:gd name="T2" fmla="*/ 21248 w 117"/>
                <a:gd name="T3" fmla="*/ 0 h 171"/>
                <a:gd name="T4" fmla="*/ 41397 w 117"/>
                <a:gd name="T5" fmla="*/ 24258 h 171"/>
                <a:gd name="T6" fmla="*/ 41397 w 117"/>
                <a:gd name="T7" fmla="*/ 49964 h 171"/>
                <a:gd name="T8" fmla="*/ 42496 w 117"/>
                <a:gd name="T9" fmla="*/ 60464 h 171"/>
                <a:gd name="T10" fmla="*/ 30773 w 117"/>
                <a:gd name="T11" fmla="*/ 60464 h 171"/>
                <a:gd name="T12" fmla="*/ 30040 w 117"/>
                <a:gd name="T13" fmla="*/ 52861 h 171"/>
                <a:gd name="T14" fmla="*/ 30040 w 117"/>
                <a:gd name="T15" fmla="*/ 52861 h 171"/>
                <a:gd name="T16" fmla="*/ 15386 w 117"/>
                <a:gd name="T17" fmla="*/ 61550 h 171"/>
                <a:gd name="T18" fmla="*/ 0 w 117"/>
                <a:gd name="T19" fmla="*/ 44171 h 171"/>
                <a:gd name="T20" fmla="*/ 27842 w 117"/>
                <a:gd name="T21" fmla="*/ 24258 h 171"/>
                <a:gd name="T22" fmla="*/ 30773 w 117"/>
                <a:gd name="T23" fmla="*/ 24258 h 171"/>
                <a:gd name="T24" fmla="*/ 30773 w 117"/>
                <a:gd name="T25" fmla="*/ 22086 h 171"/>
                <a:gd name="T26" fmla="*/ 21248 w 117"/>
                <a:gd name="T27" fmla="*/ 10862 h 171"/>
                <a:gd name="T28" fmla="*/ 6594 w 117"/>
                <a:gd name="T29" fmla="*/ 16293 h 171"/>
                <a:gd name="T30" fmla="*/ 4762 w 117"/>
                <a:gd name="T31" fmla="*/ 5069 h 171"/>
                <a:gd name="T32" fmla="*/ 30040 w 117"/>
                <a:gd name="T33" fmla="*/ 31861 h 171"/>
                <a:gd name="T34" fmla="*/ 28941 w 117"/>
                <a:gd name="T35" fmla="*/ 31861 h 171"/>
                <a:gd name="T36" fmla="*/ 11357 w 117"/>
                <a:gd name="T37" fmla="*/ 43447 h 171"/>
                <a:gd name="T38" fmla="*/ 19050 w 117"/>
                <a:gd name="T39" fmla="*/ 51774 h 171"/>
                <a:gd name="T40" fmla="*/ 30040 w 117"/>
                <a:gd name="T41" fmla="*/ 35482 h 171"/>
                <a:gd name="T42" fmla="*/ 30040 w 117"/>
                <a:gd name="T43" fmla="*/ 31861 h 1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17" h="171">
                  <a:moveTo>
                    <a:pt x="13" y="14"/>
                  </a:moveTo>
                  <a:cubicBezTo>
                    <a:pt x="23" y="8"/>
                    <a:pt x="37" y="0"/>
                    <a:pt x="58" y="0"/>
                  </a:cubicBezTo>
                  <a:cubicBezTo>
                    <a:pt x="103" y="0"/>
                    <a:pt x="113" y="24"/>
                    <a:pt x="113" y="67"/>
                  </a:cubicBezTo>
                  <a:lnTo>
                    <a:pt x="113" y="138"/>
                  </a:lnTo>
                  <a:cubicBezTo>
                    <a:pt x="113" y="149"/>
                    <a:pt x="113" y="159"/>
                    <a:pt x="116" y="167"/>
                  </a:cubicBezTo>
                  <a:lnTo>
                    <a:pt x="84" y="167"/>
                  </a:lnTo>
                  <a:cubicBezTo>
                    <a:pt x="82" y="162"/>
                    <a:pt x="82" y="154"/>
                    <a:pt x="82" y="146"/>
                  </a:cubicBezTo>
                  <a:cubicBezTo>
                    <a:pt x="74" y="159"/>
                    <a:pt x="63" y="170"/>
                    <a:pt x="42" y="170"/>
                  </a:cubicBezTo>
                  <a:cubicBezTo>
                    <a:pt x="21" y="170"/>
                    <a:pt x="0" y="151"/>
                    <a:pt x="0" y="122"/>
                  </a:cubicBezTo>
                  <a:cubicBezTo>
                    <a:pt x="0" y="77"/>
                    <a:pt x="31" y="67"/>
                    <a:pt x="76" y="67"/>
                  </a:cubicBezTo>
                  <a:lnTo>
                    <a:pt x="84" y="67"/>
                  </a:lnTo>
                  <a:lnTo>
                    <a:pt x="84" y="61"/>
                  </a:lnTo>
                  <a:cubicBezTo>
                    <a:pt x="84" y="45"/>
                    <a:pt x="77" y="30"/>
                    <a:pt x="58" y="30"/>
                  </a:cubicBezTo>
                  <a:cubicBezTo>
                    <a:pt x="40" y="30"/>
                    <a:pt x="26" y="40"/>
                    <a:pt x="18" y="45"/>
                  </a:cubicBezTo>
                  <a:lnTo>
                    <a:pt x="13" y="14"/>
                  </a:lnTo>
                  <a:close/>
                  <a:moveTo>
                    <a:pt x="82" y="88"/>
                  </a:moveTo>
                  <a:lnTo>
                    <a:pt x="79" y="88"/>
                  </a:lnTo>
                  <a:cubicBezTo>
                    <a:pt x="50" y="88"/>
                    <a:pt x="31" y="96"/>
                    <a:pt x="31" y="120"/>
                  </a:cubicBezTo>
                  <a:cubicBezTo>
                    <a:pt x="31" y="135"/>
                    <a:pt x="39" y="143"/>
                    <a:pt x="52" y="143"/>
                  </a:cubicBezTo>
                  <a:cubicBezTo>
                    <a:pt x="74" y="143"/>
                    <a:pt x="82" y="125"/>
                    <a:pt x="82" y="98"/>
                  </a:cubicBezTo>
                  <a:lnTo>
                    <a:pt x="82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Freeform 422">
              <a:extLst>
                <a:ext uri="{FF2B5EF4-FFF2-40B4-BE49-F238E27FC236}">
                  <a16:creationId xmlns:a16="http://schemas.microsoft.com/office/drawing/2014/main" id="{5BE6DD8E-51C4-4A58-8FA7-865094754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5386" y="6457946"/>
              <a:ext cx="41275" cy="82550"/>
            </a:xfrm>
            <a:custGeom>
              <a:avLst/>
              <a:gdLst>
                <a:gd name="T0" fmla="*/ 40916 w 115"/>
                <a:gd name="T1" fmla="*/ 71736 h 229"/>
                <a:gd name="T2" fmla="*/ 40916 w 115"/>
                <a:gd name="T3" fmla="*/ 81108 h 229"/>
                <a:gd name="T4" fmla="*/ 29431 w 115"/>
                <a:gd name="T5" fmla="*/ 81108 h 229"/>
                <a:gd name="T6" fmla="*/ 29431 w 115"/>
                <a:gd name="T7" fmla="*/ 72457 h 229"/>
                <a:gd name="T8" fmla="*/ 29431 w 115"/>
                <a:gd name="T9" fmla="*/ 72457 h 229"/>
                <a:gd name="T10" fmla="*/ 29431 w 115"/>
                <a:gd name="T11" fmla="*/ 72457 h 229"/>
                <a:gd name="T12" fmla="*/ 15074 w 115"/>
                <a:gd name="T13" fmla="*/ 82190 h 229"/>
                <a:gd name="T14" fmla="*/ 0 w 115"/>
                <a:gd name="T15" fmla="*/ 60200 h 229"/>
                <a:gd name="T16" fmla="*/ 0 w 115"/>
                <a:gd name="T17" fmla="*/ 23071 h 229"/>
                <a:gd name="T18" fmla="*/ 12203 w 115"/>
                <a:gd name="T19" fmla="*/ 23071 h 229"/>
                <a:gd name="T20" fmla="*/ 12203 w 115"/>
                <a:gd name="T21" fmla="*/ 58398 h 229"/>
                <a:gd name="T22" fmla="*/ 19740 w 115"/>
                <a:gd name="T23" fmla="*/ 70654 h 229"/>
                <a:gd name="T24" fmla="*/ 28354 w 115"/>
                <a:gd name="T25" fmla="*/ 56235 h 229"/>
                <a:gd name="T26" fmla="*/ 28354 w 115"/>
                <a:gd name="T27" fmla="*/ 23071 h 229"/>
                <a:gd name="T28" fmla="*/ 40916 w 115"/>
                <a:gd name="T29" fmla="*/ 23071 h 229"/>
                <a:gd name="T30" fmla="*/ 40916 w 115"/>
                <a:gd name="T31" fmla="*/ 71736 h 229"/>
                <a:gd name="T32" fmla="*/ 20817 w 115"/>
                <a:gd name="T33" fmla="*/ 0 h 229"/>
                <a:gd name="T34" fmla="*/ 32302 w 115"/>
                <a:gd name="T35" fmla="*/ 0 h 229"/>
                <a:gd name="T36" fmla="*/ 21894 w 115"/>
                <a:gd name="T37" fmla="*/ 16222 h 229"/>
                <a:gd name="T38" fmla="*/ 14357 w 115"/>
                <a:gd name="T39" fmla="*/ 16222 h 229"/>
                <a:gd name="T40" fmla="*/ 20817 w 115"/>
                <a:gd name="T41" fmla="*/ 0 h 2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15" h="229">
                  <a:moveTo>
                    <a:pt x="114" y="199"/>
                  </a:moveTo>
                  <a:cubicBezTo>
                    <a:pt x="114" y="209"/>
                    <a:pt x="114" y="217"/>
                    <a:pt x="114" y="225"/>
                  </a:cubicBezTo>
                  <a:lnTo>
                    <a:pt x="82" y="225"/>
                  </a:lnTo>
                  <a:cubicBezTo>
                    <a:pt x="82" y="217"/>
                    <a:pt x="82" y="209"/>
                    <a:pt x="82" y="201"/>
                  </a:cubicBezTo>
                  <a:cubicBezTo>
                    <a:pt x="74" y="215"/>
                    <a:pt x="66" y="228"/>
                    <a:pt x="42" y="228"/>
                  </a:cubicBezTo>
                  <a:cubicBezTo>
                    <a:pt x="10" y="228"/>
                    <a:pt x="0" y="201"/>
                    <a:pt x="0" y="167"/>
                  </a:cubicBezTo>
                  <a:lnTo>
                    <a:pt x="0" y="64"/>
                  </a:lnTo>
                  <a:lnTo>
                    <a:pt x="34" y="64"/>
                  </a:lnTo>
                  <a:lnTo>
                    <a:pt x="34" y="162"/>
                  </a:lnTo>
                  <a:cubicBezTo>
                    <a:pt x="34" y="185"/>
                    <a:pt x="40" y="196"/>
                    <a:pt x="55" y="196"/>
                  </a:cubicBezTo>
                  <a:cubicBezTo>
                    <a:pt x="74" y="196"/>
                    <a:pt x="79" y="178"/>
                    <a:pt x="79" y="156"/>
                  </a:cubicBezTo>
                  <a:lnTo>
                    <a:pt x="79" y="64"/>
                  </a:lnTo>
                  <a:lnTo>
                    <a:pt x="114" y="64"/>
                  </a:lnTo>
                  <a:lnTo>
                    <a:pt x="114" y="199"/>
                  </a:lnTo>
                  <a:close/>
                  <a:moveTo>
                    <a:pt x="58" y="0"/>
                  </a:moveTo>
                  <a:lnTo>
                    <a:pt x="90" y="0"/>
                  </a:lnTo>
                  <a:lnTo>
                    <a:pt x="61" y="45"/>
                  </a:lnTo>
                  <a:lnTo>
                    <a:pt x="40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Freeform 423">
              <a:extLst>
                <a:ext uri="{FF2B5EF4-FFF2-40B4-BE49-F238E27FC236}">
                  <a16:creationId xmlns:a16="http://schemas.microsoft.com/office/drawing/2014/main" id="{376B4B42-30ED-4DA3-AB9C-0454B5A03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6186" y="6453184"/>
              <a:ext cx="44450" cy="85725"/>
            </a:xfrm>
            <a:custGeom>
              <a:avLst/>
              <a:gdLst>
                <a:gd name="T0" fmla="*/ 44089 w 123"/>
                <a:gd name="T1" fmla="*/ 1076 h 239"/>
                <a:gd name="T2" fmla="*/ 44089 w 123"/>
                <a:gd name="T3" fmla="*/ 76041 h 239"/>
                <a:gd name="T4" fmla="*/ 44089 w 123"/>
                <a:gd name="T5" fmla="*/ 85366 h 239"/>
                <a:gd name="T6" fmla="*/ 32524 w 123"/>
                <a:gd name="T7" fmla="*/ 85366 h 239"/>
                <a:gd name="T8" fmla="*/ 32524 w 123"/>
                <a:gd name="T9" fmla="*/ 76041 h 239"/>
                <a:gd name="T10" fmla="*/ 18430 w 123"/>
                <a:gd name="T11" fmla="*/ 85366 h 239"/>
                <a:gd name="T12" fmla="*/ 0 w 123"/>
                <a:gd name="T13" fmla="*/ 55954 h 239"/>
                <a:gd name="T14" fmla="*/ 18430 w 123"/>
                <a:gd name="T15" fmla="*/ 25466 h 239"/>
                <a:gd name="T16" fmla="*/ 31802 w 123"/>
                <a:gd name="T17" fmla="*/ 35151 h 239"/>
                <a:gd name="T18" fmla="*/ 31802 w 123"/>
                <a:gd name="T19" fmla="*/ 0 h 239"/>
                <a:gd name="T20" fmla="*/ 44089 w 123"/>
                <a:gd name="T21" fmla="*/ 1076 h 239"/>
                <a:gd name="T22" fmla="*/ 30717 w 123"/>
                <a:gd name="T23" fmla="*/ 55954 h 239"/>
                <a:gd name="T24" fmla="*/ 20960 w 123"/>
                <a:gd name="T25" fmla="*/ 36227 h 239"/>
                <a:gd name="T26" fmla="*/ 11564 w 123"/>
                <a:gd name="T27" fmla="*/ 54878 h 239"/>
                <a:gd name="T28" fmla="*/ 20960 w 123"/>
                <a:gd name="T29" fmla="*/ 76041 h 239"/>
                <a:gd name="T30" fmla="*/ 30717 w 123"/>
                <a:gd name="T31" fmla="*/ 55954 h 2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3" h="239">
                  <a:moveTo>
                    <a:pt x="122" y="3"/>
                  </a:moveTo>
                  <a:lnTo>
                    <a:pt x="122" y="212"/>
                  </a:lnTo>
                  <a:lnTo>
                    <a:pt x="122" y="238"/>
                  </a:lnTo>
                  <a:lnTo>
                    <a:pt x="90" y="238"/>
                  </a:lnTo>
                  <a:lnTo>
                    <a:pt x="90" y="212"/>
                  </a:lnTo>
                  <a:cubicBezTo>
                    <a:pt x="85" y="225"/>
                    <a:pt x="74" y="238"/>
                    <a:pt x="51" y="238"/>
                  </a:cubicBezTo>
                  <a:cubicBezTo>
                    <a:pt x="13" y="238"/>
                    <a:pt x="0" y="201"/>
                    <a:pt x="0" y="156"/>
                  </a:cubicBezTo>
                  <a:cubicBezTo>
                    <a:pt x="0" y="103"/>
                    <a:pt x="19" y="71"/>
                    <a:pt x="51" y="71"/>
                  </a:cubicBezTo>
                  <a:cubicBezTo>
                    <a:pt x="72" y="71"/>
                    <a:pt x="82" y="85"/>
                    <a:pt x="88" y="98"/>
                  </a:cubicBezTo>
                  <a:lnTo>
                    <a:pt x="88" y="0"/>
                  </a:lnTo>
                  <a:lnTo>
                    <a:pt x="122" y="3"/>
                  </a:lnTo>
                  <a:close/>
                  <a:moveTo>
                    <a:pt x="85" y="156"/>
                  </a:moveTo>
                  <a:cubicBezTo>
                    <a:pt x="85" y="124"/>
                    <a:pt x="77" y="101"/>
                    <a:pt x="58" y="101"/>
                  </a:cubicBezTo>
                  <a:cubicBezTo>
                    <a:pt x="40" y="101"/>
                    <a:pt x="32" y="122"/>
                    <a:pt x="32" y="153"/>
                  </a:cubicBezTo>
                  <a:cubicBezTo>
                    <a:pt x="35" y="193"/>
                    <a:pt x="40" y="212"/>
                    <a:pt x="58" y="212"/>
                  </a:cubicBezTo>
                  <a:cubicBezTo>
                    <a:pt x="80" y="212"/>
                    <a:pt x="85" y="188"/>
                    <a:pt x="85" y="1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Freeform 424">
              <a:extLst>
                <a:ext uri="{FF2B5EF4-FFF2-40B4-BE49-F238E27FC236}">
                  <a16:creationId xmlns:a16="http://schemas.microsoft.com/office/drawing/2014/main" id="{1F4A6C87-1965-478F-A593-68CF47BC3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8574" y="6478584"/>
              <a:ext cx="42862" cy="60325"/>
            </a:xfrm>
            <a:custGeom>
              <a:avLst/>
              <a:gdLst>
                <a:gd name="T0" fmla="*/ 39565 w 117"/>
                <a:gd name="T1" fmla="*/ 56016 h 168"/>
                <a:gd name="T2" fmla="*/ 24179 w 117"/>
                <a:gd name="T3" fmla="*/ 59966 h 168"/>
                <a:gd name="T4" fmla="*/ 0 w 117"/>
                <a:gd name="T5" fmla="*/ 30522 h 168"/>
                <a:gd name="T6" fmla="*/ 21248 w 117"/>
                <a:gd name="T7" fmla="*/ 0 h 168"/>
                <a:gd name="T8" fmla="*/ 42496 w 117"/>
                <a:gd name="T9" fmla="*/ 31240 h 168"/>
                <a:gd name="T10" fmla="*/ 42496 w 117"/>
                <a:gd name="T11" fmla="*/ 34112 h 168"/>
                <a:gd name="T12" fmla="*/ 11723 w 117"/>
                <a:gd name="T13" fmla="*/ 34112 h 168"/>
                <a:gd name="T14" fmla="*/ 25278 w 117"/>
                <a:gd name="T15" fmla="*/ 50271 h 168"/>
                <a:gd name="T16" fmla="*/ 38832 w 117"/>
                <a:gd name="T17" fmla="*/ 45603 h 168"/>
                <a:gd name="T18" fmla="*/ 39565 w 117"/>
                <a:gd name="T19" fmla="*/ 56016 h 168"/>
                <a:gd name="T20" fmla="*/ 30040 w 117"/>
                <a:gd name="T21" fmla="*/ 24776 h 168"/>
                <a:gd name="T22" fmla="*/ 21248 w 117"/>
                <a:gd name="T23" fmla="*/ 9695 h 168"/>
                <a:gd name="T24" fmla="*/ 11723 w 117"/>
                <a:gd name="T25" fmla="*/ 24776 h 168"/>
                <a:gd name="T26" fmla="*/ 30040 w 117"/>
                <a:gd name="T27" fmla="*/ 24776 h 1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7" h="168">
                  <a:moveTo>
                    <a:pt x="108" y="156"/>
                  </a:moveTo>
                  <a:cubicBezTo>
                    <a:pt x="100" y="159"/>
                    <a:pt x="87" y="167"/>
                    <a:pt x="66" y="167"/>
                  </a:cubicBezTo>
                  <a:cubicBezTo>
                    <a:pt x="18" y="167"/>
                    <a:pt x="0" y="130"/>
                    <a:pt x="0" y="85"/>
                  </a:cubicBezTo>
                  <a:cubicBezTo>
                    <a:pt x="0" y="37"/>
                    <a:pt x="24" y="0"/>
                    <a:pt x="58" y="0"/>
                  </a:cubicBezTo>
                  <a:cubicBezTo>
                    <a:pt x="90" y="0"/>
                    <a:pt x="116" y="21"/>
                    <a:pt x="116" y="87"/>
                  </a:cubicBezTo>
                  <a:lnTo>
                    <a:pt x="116" y="95"/>
                  </a:lnTo>
                  <a:lnTo>
                    <a:pt x="32" y="95"/>
                  </a:lnTo>
                  <a:cubicBezTo>
                    <a:pt x="32" y="122"/>
                    <a:pt x="42" y="140"/>
                    <a:pt x="69" y="140"/>
                  </a:cubicBezTo>
                  <a:cubicBezTo>
                    <a:pt x="90" y="140"/>
                    <a:pt x="100" y="132"/>
                    <a:pt x="106" y="127"/>
                  </a:cubicBezTo>
                  <a:lnTo>
                    <a:pt x="108" y="156"/>
                  </a:lnTo>
                  <a:close/>
                  <a:moveTo>
                    <a:pt x="82" y="69"/>
                  </a:moveTo>
                  <a:cubicBezTo>
                    <a:pt x="82" y="40"/>
                    <a:pt x="74" y="27"/>
                    <a:pt x="58" y="27"/>
                  </a:cubicBezTo>
                  <a:cubicBezTo>
                    <a:pt x="40" y="27"/>
                    <a:pt x="32" y="48"/>
                    <a:pt x="32" y="69"/>
                  </a:cubicBezTo>
                  <a:lnTo>
                    <a:pt x="82" y="6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Freeform 425">
              <a:extLst>
                <a:ext uri="{FF2B5EF4-FFF2-40B4-BE49-F238E27FC236}">
                  <a16:creationId xmlns:a16="http://schemas.microsoft.com/office/drawing/2014/main" id="{F9C2D3DD-BEE5-417F-9C47-7A26F57AC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0186" y="6635746"/>
              <a:ext cx="14288" cy="31750"/>
            </a:xfrm>
            <a:custGeom>
              <a:avLst/>
              <a:gdLst>
                <a:gd name="T0" fmla="*/ 0 w 39"/>
                <a:gd name="T1" fmla="*/ 0 h 86"/>
                <a:gd name="T2" fmla="*/ 13922 w 39"/>
                <a:gd name="T3" fmla="*/ 0 h 86"/>
                <a:gd name="T4" fmla="*/ 13922 w 39"/>
                <a:gd name="T5" fmla="*/ 5169 h 86"/>
                <a:gd name="T6" fmla="*/ 5129 w 39"/>
                <a:gd name="T7" fmla="*/ 5169 h 86"/>
                <a:gd name="T8" fmla="*/ 5129 w 39"/>
                <a:gd name="T9" fmla="*/ 12922 h 86"/>
                <a:gd name="T10" fmla="*/ 12823 w 39"/>
                <a:gd name="T11" fmla="*/ 12922 h 86"/>
                <a:gd name="T12" fmla="*/ 12823 w 39"/>
                <a:gd name="T13" fmla="*/ 17721 h 86"/>
                <a:gd name="T14" fmla="*/ 5129 w 39"/>
                <a:gd name="T15" fmla="*/ 17721 h 86"/>
                <a:gd name="T16" fmla="*/ 5129 w 39"/>
                <a:gd name="T17" fmla="*/ 26581 h 86"/>
                <a:gd name="T18" fmla="*/ 13922 w 39"/>
                <a:gd name="T19" fmla="*/ 26581 h 86"/>
                <a:gd name="T20" fmla="*/ 13922 w 39"/>
                <a:gd name="T21" fmla="*/ 31381 h 86"/>
                <a:gd name="T22" fmla="*/ 0 w 39"/>
                <a:gd name="T23" fmla="*/ 31381 h 86"/>
                <a:gd name="T24" fmla="*/ 0 w 39"/>
                <a:gd name="T25" fmla="*/ 0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9" h="86">
                  <a:moveTo>
                    <a:pt x="0" y="0"/>
                  </a:moveTo>
                  <a:lnTo>
                    <a:pt x="38" y="0"/>
                  </a:lnTo>
                  <a:lnTo>
                    <a:pt x="38" y="14"/>
                  </a:lnTo>
                  <a:lnTo>
                    <a:pt x="14" y="14"/>
                  </a:lnTo>
                  <a:lnTo>
                    <a:pt x="14" y="35"/>
                  </a:lnTo>
                  <a:lnTo>
                    <a:pt x="35" y="35"/>
                  </a:lnTo>
                  <a:lnTo>
                    <a:pt x="35" y="48"/>
                  </a:lnTo>
                  <a:lnTo>
                    <a:pt x="14" y="48"/>
                  </a:lnTo>
                  <a:lnTo>
                    <a:pt x="14" y="72"/>
                  </a:lnTo>
                  <a:lnTo>
                    <a:pt x="38" y="72"/>
                  </a:lnTo>
                  <a:lnTo>
                    <a:pt x="38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Freeform 426">
              <a:extLst>
                <a:ext uri="{FF2B5EF4-FFF2-40B4-BE49-F238E27FC236}">
                  <a16:creationId xmlns:a16="http://schemas.microsoft.com/office/drawing/2014/main" id="{C74BC499-03B2-4310-807B-EC3523AD5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7649" y="6634159"/>
              <a:ext cx="15875" cy="31750"/>
            </a:xfrm>
            <a:custGeom>
              <a:avLst/>
              <a:gdLst>
                <a:gd name="T0" fmla="*/ 0 w 43"/>
                <a:gd name="T1" fmla="*/ 26581 h 86"/>
                <a:gd name="T2" fmla="*/ 5907 w 43"/>
                <a:gd name="T3" fmla="*/ 28427 h 86"/>
                <a:gd name="T4" fmla="*/ 9968 w 43"/>
                <a:gd name="T5" fmla="*/ 23628 h 86"/>
                <a:gd name="T6" fmla="*/ 7015 w 43"/>
                <a:gd name="T7" fmla="*/ 18459 h 86"/>
                <a:gd name="T8" fmla="*/ 4799 w 43"/>
                <a:gd name="T9" fmla="*/ 16613 h 86"/>
                <a:gd name="T10" fmla="*/ 1108 w 43"/>
                <a:gd name="T11" fmla="*/ 8860 h 86"/>
                <a:gd name="T12" fmla="*/ 8860 w 43"/>
                <a:gd name="T13" fmla="*/ 0 h 86"/>
                <a:gd name="T14" fmla="*/ 13660 w 43"/>
                <a:gd name="T15" fmla="*/ 1108 h 86"/>
                <a:gd name="T16" fmla="*/ 13660 w 43"/>
                <a:gd name="T17" fmla="*/ 5907 h 86"/>
                <a:gd name="T18" fmla="*/ 8860 w 43"/>
                <a:gd name="T19" fmla="*/ 4799 h 86"/>
                <a:gd name="T20" fmla="*/ 4799 w 43"/>
                <a:gd name="T21" fmla="*/ 8860 h 86"/>
                <a:gd name="T22" fmla="*/ 7753 w 43"/>
                <a:gd name="T23" fmla="*/ 12552 h 86"/>
                <a:gd name="T24" fmla="*/ 10706 w 43"/>
                <a:gd name="T25" fmla="*/ 14767 h 86"/>
                <a:gd name="T26" fmla="*/ 15506 w 43"/>
                <a:gd name="T27" fmla="*/ 22520 h 86"/>
                <a:gd name="T28" fmla="*/ 7015 w 43"/>
                <a:gd name="T29" fmla="*/ 31381 h 86"/>
                <a:gd name="T30" fmla="*/ 1108 w 43"/>
                <a:gd name="T31" fmla="*/ 30273 h 86"/>
                <a:gd name="T32" fmla="*/ 0 w 43"/>
                <a:gd name="T33" fmla="*/ 26581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" h="86">
                  <a:moveTo>
                    <a:pt x="0" y="72"/>
                  </a:moveTo>
                  <a:cubicBezTo>
                    <a:pt x="3" y="74"/>
                    <a:pt x="8" y="77"/>
                    <a:pt x="16" y="77"/>
                  </a:cubicBezTo>
                  <a:cubicBezTo>
                    <a:pt x="21" y="77"/>
                    <a:pt x="27" y="74"/>
                    <a:pt x="27" y="64"/>
                  </a:cubicBezTo>
                  <a:cubicBezTo>
                    <a:pt x="27" y="58"/>
                    <a:pt x="24" y="56"/>
                    <a:pt x="19" y="50"/>
                  </a:cubicBezTo>
                  <a:lnTo>
                    <a:pt x="13" y="45"/>
                  </a:lnTo>
                  <a:cubicBezTo>
                    <a:pt x="5" y="40"/>
                    <a:pt x="3" y="34"/>
                    <a:pt x="3" y="24"/>
                  </a:cubicBezTo>
                  <a:cubicBezTo>
                    <a:pt x="3" y="8"/>
                    <a:pt x="13" y="0"/>
                    <a:pt x="24" y="0"/>
                  </a:cubicBezTo>
                  <a:cubicBezTo>
                    <a:pt x="32" y="0"/>
                    <a:pt x="37" y="3"/>
                    <a:pt x="37" y="3"/>
                  </a:cubicBezTo>
                  <a:lnTo>
                    <a:pt x="37" y="16"/>
                  </a:lnTo>
                  <a:cubicBezTo>
                    <a:pt x="35" y="13"/>
                    <a:pt x="29" y="13"/>
                    <a:pt x="24" y="13"/>
                  </a:cubicBezTo>
                  <a:cubicBezTo>
                    <a:pt x="19" y="13"/>
                    <a:pt x="13" y="19"/>
                    <a:pt x="13" y="24"/>
                  </a:cubicBezTo>
                  <a:cubicBezTo>
                    <a:pt x="13" y="29"/>
                    <a:pt x="16" y="32"/>
                    <a:pt x="21" y="34"/>
                  </a:cubicBezTo>
                  <a:lnTo>
                    <a:pt x="29" y="40"/>
                  </a:lnTo>
                  <a:cubicBezTo>
                    <a:pt x="37" y="45"/>
                    <a:pt x="42" y="50"/>
                    <a:pt x="42" y="61"/>
                  </a:cubicBezTo>
                  <a:cubicBezTo>
                    <a:pt x="42" y="77"/>
                    <a:pt x="32" y="85"/>
                    <a:pt x="19" y="85"/>
                  </a:cubicBezTo>
                  <a:cubicBezTo>
                    <a:pt x="11" y="85"/>
                    <a:pt x="5" y="85"/>
                    <a:pt x="3" y="82"/>
                  </a:cubicBezTo>
                  <a:lnTo>
                    <a:pt x="0" y="7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Freeform 427">
              <a:extLst>
                <a:ext uri="{FF2B5EF4-FFF2-40B4-BE49-F238E27FC236}">
                  <a16:creationId xmlns:a16="http://schemas.microsoft.com/office/drawing/2014/main" id="{874AD611-7240-4AAC-B1D7-5A06147BAE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1936" y="6635746"/>
              <a:ext cx="17463" cy="31750"/>
            </a:xfrm>
            <a:custGeom>
              <a:avLst/>
              <a:gdLst>
                <a:gd name="T0" fmla="*/ 17107 w 49"/>
                <a:gd name="T1" fmla="*/ 30273 h 86"/>
                <a:gd name="T2" fmla="*/ 11404 w 49"/>
                <a:gd name="T3" fmla="*/ 31381 h 86"/>
                <a:gd name="T4" fmla="*/ 0 w 49"/>
                <a:gd name="T5" fmla="*/ 15875 h 86"/>
                <a:gd name="T6" fmla="*/ 11404 w 49"/>
                <a:gd name="T7" fmla="*/ 0 h 86"/>
                <a:gd name="T8" fmla="*/ 17107 w 49"/>
                <a:gd name="T9" fmla="*/ 1108 h 86"/>
                <a:gd name="T10" fmla="*/ 17107 w 49"/>
                <a:gd name="T11" fmla="*/ 5907 h 86"/>
                <a:gd name="T12" fmla="*/ 12474 w 49"/>
                <a:gd name="T13" fmla="*/ 4061 h 86"/>
                <a:gd name="T14" fmla="*/ 5702 w 49"/>
                <a:gd name="T15" fmla="*/ 14767 h 86"/>
                <a:gd name="T16" fmla="*/ 12474 w 49"/>
                <a:gd name="T17" fmla="*/ 25474 h 86"/>
                <a:gd name="T18" fmla="*/ 17107 w 49"/>
                <a:gd name="T19" fmla="*/ 23628 h 86"/>
                <a:gd name="T20" fmla="*/ 17107 w 49"/>
                <a:gd name="T21" fmla="*/ 30273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9" h="86">
                  <a:moveTo>
                    <a:pt x="48" y="82"/>
                  </a:moveTo>
                  <a:cubicBezTo>
                    <a:pt x="46" y="85"/>
                    <a:pt x="40" y="85"/>
                    <a:pt x="32" y="85"/>
                  </a:cubicBezTo>
                  <a:cubicBezTo>
                    <a:pt x="11" y="85"/>
                    <a:pt x="0" y="67"/>
                    <a:pt x="0" y="43"/>
                  </a:cubicBezTo>
                  <a:cubicBezTo>
                    <a:pt x="0" y="19"/>
                    <a:pt x="11" y="0"/>
                    <a:pt x="32" y="0"/>
                  </a:cubicBezTo>
                  <a:cubicBezTo>
                    <a:pt x="40" y="0"/>
                    <a:pt x="46" y="3"/>
                    <a:pt x="48" y="3"/>
                  </a:cubicBezTo>
                  <a:lnTo>
                    <a:pt x="48" y="16"/>
                  </a:lnTo>
                  <a:cubicBezTo>
                    <a:pt x="46" y="14"/>
                    <a:pt x="40" y="11"/>
                    <a:pt x="35" y="11"/>
                  </a:cubicBezTo>
                  <a:cubicBezTo>
                    <a:pt x="24" y="11"/>
                    <a:pt x="16" y="19"/>
                    <a:pt x="16" y="40"/>
                  </a:cubicBezTo>
                  <a:cubicBezTo>
                    <a:pt x="16" y="61"/>
                    <a:pt x="24" y="69"/>
                    <a:pt x="35" y="69"/>
                  </a:cubicBezTo>
                  <a:cubicBezTo>
                    <a:pt x="40" y="69"/>
                    <a:pt x="46" y="67"/>
                    <a:pt x="48" y="64"/>
                  </a:cubicBezTo>
                  <a:lnTo>
                    <a:pt x="48" y="8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Freeform 428">
              <a:extLst>
                <a:ext uri="{FF2B5EF4-FFF2-40B4-BE49-F238E27FC236}">
                  <a16:creationId xmlns:a16="http://schemas.microsoft.com/office/drawing/2014/main" id="{6663E391-7CCB-4032-B9D6-02EC4769D9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2574" y="6635746"/>
              <a:ext cx="17462" cy="31750"/>
            </a:xfrm>
            <a:custGeom>
              <a:avLst/>
              <a:gdLst>
                <a:gd name="T0" fmla="*/ 1069 w 49"/>
                <a:gd name="T1" fmla="*/ 0 h 86"/>
                <a:gd name="T2" fmla="*/ 8553 w 49"/>
                <a:gd name="T3" fmla="*/ 0 h 86"/>
                <a:gd name="T4" fmla="*/ 16037 w 49"/>
                <a:gd name="T5" fmla="*/ 7753 h 86"/>
                <a:gd name="T6" fmla="*/ 11404 w 49"/>
                <a:gd name="T7" fmla="*/ 14767 h 86"/>
                <a:gd name="T8" fmla="*/ 11404 w 49"/>
                <a:gd name="T9" fmla="*/ 14767 h 86"/>
                <a:gd name="T10" fmla="*/ 14255 w 49"/>
                <a:gd name="T11" fmla="*/ 18828 h 86"/>
                <a:gd name="T12" fmla="*/ 17106 w 49"/>
                <a:gd name="T13" fmla="*/ 30273 h 86"/>
                <a:gd name="T14" fmla="*/ 12473 w 49"/>
                <a:gd name="T15" fmla="*/ 30273 h 86"/>
                <a:gd name="T16" fmla="*/ 9622 w 49"/>
                <a:gd name="T17" fmla="*/ 20674 h 86"/>
                <a:gd name="T18" fmla="*/ 5702 w 49"/>
                <a:gd name="T19" fmla="*/ 17721 h 86"/>
                <a:gd name="T20" fmla="*/ 4633 w 49"/>
                <a:gd name="T21" fmla="*/ 17721 h 86"/>
                <a:gd name="T22" fmla="*/ 4633 w 49"/>
                <a:gd name="T23" fmla="*/ 31381 h 86"/>
                <a:gd name="T24" fmla="*/ 0 w 49"/>
                <a:gd name="T25" fmla="*/ 31381 h 86"/>
                <a:gd name="T26" fmla="*/ 0 w 49"/>
                <a:gd name="T27" fmla="*/ 0 h 86"/>
                <a:gd name="T28" fmla="*/ 1069 w 49"/>
                <a:gd name="T29" fmla="*/ 0 h 86"/>
                <a:gd name="T30" fmla="*/ 6771 w 49"/>
                <a:gd name="T31" fmla="*/ 13660 h 86"/>
                <a:gd name="T32" fmla="*/ 10335 w 49"/>
                <a:gd name="T33" fmla="*/ 8860 h 86"/>
                <a:gd name="T34" fmla="*/ 6771 w 49"/>
                <a:gd name="T35" fmla="*/ 4061 h 86"/>
                <a:gd name="T36" fmla="*/ 4633 w 49"/>
                <a:gd name="T37" fmla="*/ 4061 h 86"/>
                <a:gd name="T38" fmla="*/ 4633 w 49"/>
                <a:gd name="T39" fmla="*/ 12922 h 86"/>
                <a:gd name="T40" fmla="*/ 6771 w 49"/>
                <a:gd name="T41" fmla="*/ 12922 h 86"/>
                <a:gd name="T42" fmla="*/ 6771 w 49"/>
                <a:gd name="T43" fmla="*/ 13660 h 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9" h="86">
                  <a:moveTo>
                    <a:pt x="3" y="0"/>
                  </a:moveTo>
                  <a:lnTo>
                    <a:pt x="24" y="0"/>
                  </a:lnTo>
                  <a:cubicBezTo>
                    <a:pt x="37" y="0"/>
                    <a:pt x="45" y="8"/>
                    <a:pt x="45" y="21"/>
                  </a:cubicBezTo>
                  <a:cubicBezTo>
                    <a:pt x="45" y="32"/>
                    <a:pt x="40" y="40"/>
                    <a:pt x="32" y="40"/>
                  </a:cubicBezTo>
                  <a:cubicBezTo>
                    <a:pt x="35" y="40"/>
                    <a:pt x="37" y="43"/>
                    <a:pt x="40" y="51"/>
                  </a:cubicBezTo>
                  <a:lnTo>
                    <a:pt x="48" y="82"/>
                  </a:lnTo>
                  <a:lnTo>
                    <a:pt x="35" y="82"/>
                  </a:lnTo>
                  <a:lnTo>
                    <a:pt x="27" y="56"/>
                  </a:lnTo>
                  <a:cubicBezTo>
                    <a:pt x="24" y="51"/>
                    <a:pt x="21" y="48"/>
                    <a:pt x="16" y="48"/>
                  </a:cubicBez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3" y="0"/>
                  </a:lnTo>
                  <a:close/>
                  <a:moveTo>
                    <a:pt x="19" y="37"/>
                  </a:moveTo>
                  <a:cubicBezTo>
                    <a:pt x="27" y="37"/>
                    <a:pt x="29" y="32"/>
                    <a:pt x="29" y="24"/>
                  </a:cubicBezTo>
                  <a:cubicBezTo>
                    <a:pt x="29" y="14"/>
                    <a:pt x="24" y="11"/>
                    <a:pt x="19" y="11"/>
                  </a:cubicBezTo>
                  <a:lnTo>
                    <a:pt x="13" y="11"/>
                  </a:lnTo>
                  <a:lnTo>
                    <a:pt x="13" y="35"/>
                  </a:lnTo>
                  <a:lnTo>
                    <a:pt x="19" y="35"/>
                  </a:lnTo>
                  <a:lnTo>
                    <a:pt x="19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429">
              <a:extLst>
                <a:ext uri="{FF2B5EF4-FFF2-40B4-BE49-F238E27FC236}">
                  <a16:creationId xmlns:a16="http://schemas.microsoft.com/office/drawing/2014/main" id="{B8E97015-01A2-43B3-9208-CD458696F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3211" y="6635746"/>
              <a:ext cx="4763" cy="30163"/>
            </a:xfrm>
            <a:custGeom>
              <a:avLst/>
              <a:gdLst>
                <a:gd name="T0" fmla="*/ 0 w 14"/>
                <a:gd name="T1" fmla="*/ 0 h 83"/>
                <a:gd name="T2" fmla="*/ 4423 w 14"/>
                <a:gd name="T3" fmla="*/ 0 h 83"/>
                <a:gd name="T4" fmla="*/ 4423 w 14"/>
                <a:gd name="T5" fmla="*/ 29800 h 83"/>
                <a:gd name="T6" fmla="*/ 0 w 14"/>
                <a:gd name="T7" fmla="*/ 29800 h 83"/>
                <a:gd name="T8" fmla="*/ 0 w 14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83">
                  <a:moveTo>
                    <a:pt x="0" y="0"/>
                  </a:moveTo>
                  <a:lnTo>
                    <a:pt x="13" y="0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430">
              <a:extLst>
                <a:ext uri="{FF2B5EF4-FFF2-40B4-BE49-F238E27FC236}">
                  <a16:creationId xmlns:a16="http://schemas.microsoft.com/office/drawing/2014/main" id="{1503AF92-04CA-4194-ADAA-66061D9EE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9561" y="6634159"/>
              <a:ext cx="15875" cy="30162"/>
            </a:xfrm>
            <a:custGeom>
              <a:avLst/>
              <a:gdLst>
                <a:gd name="T0" fmla="*/ 0 w 44"/>
                <a:gd name="T1" fmla="*/ 4613 h 85"/>
                <a:gd name="T2" fmla="*/ 0 w 44"/>
                <a:gd name="T3" fmla="*/ 0 h 85"/>
                <a:gd name="T4" fmla="*/ 15514 w 44"/>
                <a:gd name="T5" fmla="*/ 0 h 85"/>
                <a:gd name="T6" fmla="*/ 15514 w 44"/>
                <a:gd name="T7" fmla="*/ 4613 h 85"/>
                <a:gd name="T8" fmla="*/ 9741 w 44"/>
                <a:gd name="T9" fmla="*/ 4613 h 85"/>
                <a:gd name="T10" fmla="*/ 9741 w 44"/>
                <a:gd name="T11" fmla="*/ 29807 h 85"/>
                <a:gd name="T12" fmla="*/ 4690 w 44"/>
                <a:gd name="T13" fmla="*/ 29807 h 85"/>
                <a:gd name="T14" fmla="*/ 4690 w 44"/>
                <a:gd name="T15" fmla="*/ 4613 h 85"/>
                <a:gd name="T16" fmla="*/ 0 w 44"/>
                <a:gd name="T17" fmla="*/ 4613 h 8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" h="85">
                  <a:moveTo>
                    <a:pt x="0" y="1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13"/>
                  </a:lnTo>
                  <a:lnTo>
                    <a:pt x="27" y="13"/>
                  </a:lnTo>
                  <a:lnTo>
                    <a:pt x="27" y="84"/>
                  </a:lnTo>
                  <a:lnTo>
                    <a:pt x="13" y="84"/>
                  </a:lnTo>
                  <a:lnTo>
                    <a:pt x="13" y="13"/>
                  </a:lnTo>
                  <a:lnTo>
                    <a:pt x="0" y="1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431">
              <a:extLst>
                <a:ext uri="{FF2B5EF4-FFF2-40B4-BE49-F238E27FC236}">
                  <a16:creationId xmlns:a16="http://schemas.microsoft.com/office/drawing/2014/main" id="{38A08D05-0A51-4972-9077-B336FED7B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436" y="6634159"/>
              <a:ext cx="19050" cy="30162"/>
            </a:xfrm>
            <a:custGeom>
              <a:avLst/>
              <a:gdLst>
                <a:gd name="T0" fmla="*/ 9525 w 54"/>
                <a:gd name="T1" fmla="*/ 0 h 85"/>
                <a:gd name="T2" fmla="*/ 18697 w 54"/>
                <a:gd name="T3" fmla="*/ 14904 h 85"/>
                <a:gd name="T4" fmla="*/ 9525 w 54"/>
                <a:gd name="T5" fmla="*/ 29807 h 85"/>
                <a:gd name="T6" fmla="*/ 0 w 54"/>
                <a:gd name="T7" fmla="*/ 14904 h 85"/>
                <a:gd name="T8" fmla="*/ 9525 w 54"/>
                <a:gd name="T9" fmla="*/ 0 h 85"/>
                <a:gd name="T10" fmla="*/ 9525 w 54"/>
                <a:gd name="T11" fmla="*/ 26259 h 85"/>
                <a:gd name="T12" fmla="*/ 14111 w 54"/>
                <a:gd name="T13" fmla="*/ 14904 h 85"/>
                <a:gd name="T14" fmla="*/ 9525 w 54"/>
                <a:gd name="T15" fmla="*/ 3548 h 85"/>
                <a:gd name="T16" fmla="*/ 4939 w 54"/>
                <a:gd name="T17" fmla="*/ 14904 h 85"/>
                <a:gd name="T18" fmla="*/ 9525 w 54"/>
                <a:gd name="T19" fmla="*/ 26259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" h="85">
                  <a:moveTo>
                    <a:pt x="27" y="0"/>
                  </a:moveTo>
                  <a:cubicBezTo>
                    <a:pt x="40" y="0"/>
                    <a:pt x="53" y="13"/>
                    <a:pt x="53" y="42"/>
                  </a:cubicBezTo>
                  <a:cubicBezTo>
                    <a:pt x="53" y="71"/>
                    <a:pt x="40" y="84"/>
                    <a:pt x="27" y="84"/>
                  </a:cubicBezTo>
                  <a:cubicBezTo>
                    <a:pt x="14" y="84"/>
                    <a:pt x="0" y="71"/>
                    <a:pt x="0" y="42"/>
                  </a:cubicBezTo>
                  <a:cubicBezTo>
                    <a:pt x="0" y="13"/>
                    <a:pt x="14" y="0"/>
                    <a:pt x="27" y="0"/>
                  </a:cubicBezTo>
                  <a:close/>
                  <a:moveTo>
                    <a:pt x="27" y="74"/>
                  </a:moveTo>
                  <a:cubicBezTo>
                    <a:pt x="35" y="74"/>
                    <a:pt x="40" y="66"/>
                    <a:pt x="40" y="42"/>
                  </a:cubicBezTo>
                  <a:cubicBezTo>
                    <a:pt x="40" y="18"/>
                    <a:pt x="35" y="10"/>
                    <a:pt x="27" y="10"/>
                  </a:cubicBezTo>
                  <a:cubicBezTo>
                    <a:pt x="19" y="10"/>
                    <a:pt x="14" y="18"/>
                    <a:pt x="14" y="42"/>
                  </a:cubicBezTo>
                  <a:cubicBezTo>
                    <a:pt x="14" y="66"/>
                    <a:pt x="19" y="74"/>
                    <a:pt x="27" y="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432">
              <a:extLst>
                <a:ext uri="{FF2B5EF4-FFF2-40B4-BE49-F238E27FC236}">
                  <a16:creationId xmlns:a16="http://schemas.microsoft.com/office/drawing/2014/main" id="{CF7A1244-45FE-4B83-95CD-0B402F4D6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7661" y="6635746"/>
              <a:ext cx="17463" cy="31750"/>
            </a:xfrm>
            <a:custGeom>
              <a:avLst/>
              <a:gdLst>
                <a:gd name="T0" fmla="*/ 1069 w 49"/>
                <a:gd name="T1" fmla="*/ 0 h 86"/>
                <a:gd name="T2" fmla="*/ 8553 w 49"/>
                <a:gd name="T3" fmla="*/ 0 h 86"/>
                <a:gd name="T4" fmla="*/ 16037 w 49"/>
                <a:gd name="T5" fmla="*/ 7753 h 86"/>
                <a:gd name="T6" fmla="*/ 11404 w 49"/>
                <a:gd name="T7" fmla="*/ 14767 h 86"/>
                <a:gd name="T8" fmla="*/ 11404 w 49"/>
                <a:gd name="T9" fmla="*/ 14767 h 86"/>
                <a:gd name="T10" fmla="*/ 14256 w 49"/>
                <a:gd name="T11" fmla="*/ 18828 h 86"/>
                <a:gd name="T12" fmla="*/ 17107 w 49"/>
                <a:gd name="T13" fmla="*/ 30273 h 86"/>
                <a:gd name="T14" fmla="*/ 12474 w 49"/>
                <a:gd name="T15" fmla="*/ 30273 h 86"/>
                <a:gd name="T16" fmla="*/ 9622 w 49"/>
                <a:gd name="T17" fmla="*/ 20674 h 86"/>
                <a:gd name="T18" fmla="*/ 5702 w 49"/>
                <a:gd name="T19" fmla="*/ 17721 h 86"/>
                <a:gd name="T20" fmla="*/ 4633 w 49"/>
                <a:gd name="T21" fmla="*/ 17721 h 86"/>
                <a:gd name="T22" fmla="*/ 4633 w 49"/>
                <a:gd name="T23" fmla="*/ 31381 h 86"/>
                <a:gd name="T24" fmla="*/ 0 w 49"/>
                <a:gd name="T25" fmla="*/ 31381 h 86"/>
                <a:gd name="T26" fmla="*/ 0 w 49"/>
                <a:gd name="T27" fmla="*/ 0 h 86"/>
                <a:gd name="T28" fmla="*/ 1069 w 49"/>
                <a:gd name="T29" fmla="*/ 0 h 86"/>
                <a:gd name="T30" fmla="*/ 7484 w 49"/>
                <a:gd name="T31" fmla="*/ 13660 h 86"/>
                <a:gd name="T32" fmla="*/ 11404 w 49"/>
                <a:gd name="T33" fmla="*/ 8860 h 86"/>
                <a:gd name="T34" fmla="*/ 7484 w 49"/>
                <a:gd name="T35" fmla="*/ 4061 h 86"/>
                <a:gd name="T36" fmla="*/ 5702 w 49"/>
                <a:gd name="T37" fmla="*/ 4061 h 86"/>
                <a:gd name="T38" fmla="*/ 5702 w 49"/>
                <a:gd name="T39" fmla="*/ 12922 h 86"/>
                <a:gd name="T40" fmla="*/ 7484 w 49"/>
                <a:gd name="T41" fmla="*/ 12922 h 86"/>
                <a:gd name="T42" fmla="*/ 7484 w 49"/>
                <a:gd name="T43" fmla="*/ 13660 h 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9" h="86">
                  <a:moveTo>
                    <a:pt x="3" y="0"/>
                  </a:moveTo>
                  <a:lnTo>
                    <a:pt x="24" y="0"/>
                  </a:lnTo>
                  <a:cubicBezTo>
                    <a:pt x="37" y="0"/>
                    <a:pt x="45" y="8"/>
                    <a:pt x="45" y="21"/>
                  </a:cubicBezTo>
                  <a:cubicBezTo>
                    <a:pt x="45" y="32"/>
                    <a:pt x="40" y="40"/>
                    <a:pt x="32" y="40"/>
                  </a:cubicBezTo>
                  <a:cubicBezTo>
                    <a:pt x="35" y="40"/>
                    <a:pt x="37" y="43"/>
                    <a:pt x="40" y="51"/>
                  </a:cubicBezTo>
                  <a:lnTo>
                    <a:pt x="48" y="82"/>
                  </a:lnTo>
                  <a:lnTo>
                    <a:pt x="35" y="82"/>
                  </a:lnTo>
                  <a:lnTo>
                    <a:pt x="27" y="56"/>
                  </a:lnTo>
                  <a:cubicBezTo>
                    <a:pt x="24" y="51"/>
                    <a:pt x="21" y="48"/>
                    <a:pt x="16" y="48"/>
                  </a:cubicBez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3" y="0"/>
                  </a:lnTo>
                  <a:close/>
                  <a:moveTo>
                    <a:pt x="21" y="37"/>
                  </a:moveTo>
                  <a:cubicBezTo>
                    <a:pt x="29" y="37"/>
                    <a:pt x="32" y="32"/>
                    <a:pt x="32" y="24"/>
                  </a:cubicBezTo>
                  <a:cubicBezTo>
                    <a:pt x="32" y="14"/>
                    <a:pt x="27" y="11"/>
                    <a:pt x="21" y="11"/>
                  </a:cubicBezTo>
                  <a:lnTo>
                    <a:pt x="16" y="11"/>
                  </a:lnTo>
                  <a:lnTo>
                    <a:pt x="16" y="35"/>
                  </a:lnTo>
                  <a:lnTo>
                    <a:pt x="21" y="35"/>
                  </a:lnTo>
                  <a:lnTo>
                    <a:pt x="21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Freeform 433">
              <a:extLst>
                <a:ext uri="{FF2B5EF4-FFF2-40B4-BE49-F238E27FC236}">
                  <a16:creationId xmlns:a16="http://schemas.microsoft.com/office/drawing/2014/main" id="{AAF823C8-EE4E-40C9-A0EC-55E016AA8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299" y="6635746"/>
              <a:ext cx="4762" cy="30163"/>
            </a:xfrm>
            <a:custGeom>
              <a:avLst/>
              <a:gdLst>
                <a:gd name="T0" fmla="*/ 0 w 14"/>
                <a:gd name="T1" fmla="*/ 0 h 83"/>
                <a:gd name="T2" fmla="*/ 4422 w 14"/>
                <a:gd name="T3" fmla="*/ 0 h 83"/>
                <a:gd name="T4" fmla="*/ 4422 w 14"/>
                <a:gd name="T5" fmla="*/ 29800 h 83"/>
                <a:gd name="T6" fmla="*/ 0 w 14"/>
                <a:gd name="T7" fmla="*/ 29800 h 83"/>
                <a:gd name="T8" fmla="*/ 0 w 14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83">
                  <a:moveTo>
                    <a:pt x="0" y="0"/>
                  </a:moveTo>
                  <a:lnTo>
                    <a:pt x="13" y="0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Freeform 434">
              <a:extLst>
                <a:ext uri="{FF2B5EF4-FFF2-40B4-BE49-F238E27FC236}">
                  <a16:creationId xmlns:a16="http://schemas.microsoft.com/office/drawing/2014/main" id="{413025D3-EA04-4EB0-8DC3-EBF0DE643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6236" y="6634159"/>
              <a:ext cx="19050" cy="30162"/>
            </a:xfrm>
            <a:custGeom>
              <a:avLst/>
              <a:gdLst>
                <a:gd name="T0" fmla="*/ 9172 w 54"/>
                <a:gd name="T1" fmla="*/ 0 h 85"/>
                <a:gd name="T2" fmla="*/ 18697 w 54"/>
                <a:gd name="T3" fmla="*/ 14904 h 85"/>
                <a:gd name="T4" fmla="*/ 9172 w 54"/>
                <a:gd name="T5" fmla="*/ 29807 h 85"/>
                <a:gd name="T6" fmla="*/ 0 w 54"/>
                <a:gd name="T7" fmla="*/ 14904 h 85"/>
                <a:gd name="T8" fmla="*/ 9172 w 54"/>
                <a:gd name="T9" fmla="*/ 0 h 85"/>
                <a:gd name="T10" fmla="*/ 9172 w 54"/>
                <a:gd name="T11" fmla="*/ 26259 h 85"/>
                <a:gd name="T12" fmla="*/ 13758 w 54"/>
                <a:gd name="T13" fmla="*/ 14904 h 85"/>
                <a:gd name="T14" fmla="*/ 9172 w 54"/>
                <a:gd name="T15" fmla="*/ 3548 h 85"/>
                <a:gd name="T16" fmla="*/ 4586 w 54"/>
                <a:gd name="T17" fmla="*/ 14904 h 85"/>
                <a:gd name="T18" fmla="*/ 9172 w 54"/>
                <a:gd name="T19" fmla="*/ 26259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" h="85">
                  <a:moveTo>
                    <a:pt x="26" y="0"/>
                  </a:moveTo>
                  <a:cubicBezTo>
                    <a:pt x="39" y="0"/>
                    <a:pt x="53" y="13"/>
                    <a:pt x="53" y="42"/>
                  </a:cubicBezTo>
                  <a:cubicBezTo>
                    <a:pt x="53" y="71"/>
                    <a:pt x="39" y="84"/>
                    <a:pt x="26" y="84"/>
                  </a:cubicBezTo>
                  <a:cubicBezTo>
                    <a:pt x="13" y="84"/>
                    <a:pt x="0" y="71"/>
                    <a:pt x="0" y="42"/>
                  </a:cubicBezTo>
                  <a:cubicBezTo>
                    <a:pt x="0" y="13"/>
                    <a:pt x="13" y="0"/>
                    <a:pt x="26" y="0"/>
                  </a:cubicBezTo>
                  <a:close/>
                  <a:moveTo>
                    <a:pt x="26" y="74"/>
                  </a:moveTo>
                  <a:cubicBezTo>
                    <a:pt x="34" y="74"/>
                    <a:pt x="39" y="66"/>
                    <a:pt x="39" y="42"/>
                  </a:cubicBezTo>
                  <a:cubicBezTo>
                    <a:pt x="39" y="18"/>
                    <a:pt x="34" y="10"/>
                    <a:pt x="26" y="10"/>
                  </a:cubicBezTo>
                  <a:cubicBezTo>
                    <a:pt x="18" y="10"/>
                    <a:pt x="13" y="18"/>
                    <a:pt x="13" y="42"/>
                  </a:cubicBezTo>
                  <a:cubicBezTo>
                    <a:pt x="13" y="66"/>
                    <a:pt x="18" y="74"/>
                    <a:pt x="26" y="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Freeform 435">
              <a:extLst>
                <a:ext uri="{FF2B5EF4-FFF2-40B4-BE49-F238E27FC236}">
                  <a16:creationId xmlns:a16="http://schemas.microsoft.com/office/drawing/2014/main" id="{AAFE8DE7-77DA-4FA3-96D9-73A31019A2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6399" y="6635746"/>
              <a:ext cx="17462" cy="31750"/>
            </a:xfrm>
            <a:custGeom>
              <a:avLst/>
              <a:gdLst>
                <a:gd name="T0" fmla="*/ 1069 w 49"/>
                <a:gd name="T1" fmla="*/ 0 h 86"/>
                <a:gd name="T2" fmla="*/ 8553 w 49"/>
                <a:gd name="T3" fmla="*/ 0 h 86"/>
                <a:gd name="T4" fmla="*/ 16037 w 49"/>
                <a:gd name="T5" fmla="*/ 7753 h 86"/>
                <a:gd name="T6" fmla="*/ 11404 w 49"/>
                <a:gd name="T7" fmla="*/ 14767 h 86"/>
                <a:gd name="T8" fmla="*/ 11404 w 49"/>
                <a:gd name="T9" fmla="*/ 14767 h 86"/>
                <a:gd name="T10" fmla="*/ 14255 w 49"/>
                <a:gd name="T11" fmla="*/ 18828 h 86"/>
                <a:gd name="T12" fmla="*/ 17106 w 49"/>
                <a:gd name="T13" fmla="*/ 30273 h 86"/>
                <a:gd name="T14" fmla="*/ 12473 w 49"/>
                <a:gd name="T15" fmla="*/ 30273 h 86"/>
                <a:gd name="T16" fmla="*/ 9622 w 49"/>
                <a:gd name="T17" fmla="*/ 20674 h 86"/>
                <a:gd name="T18" fmla="*/ 5702 w 49"/>
                <a:gd name="T19" fmla="*/ 17721 h 86"/>
                <a:gd name="T20" fmla="*/ 4989 w 49"/>
                <a:gd name="T21" fmla="*/ 17721 h 86"/>
                <a:gd name="T22" fmla="*/ 4989 w 49"/>
                <a:gd name="T23" fmla="*/ 31381 h 86"/>
                <a:gd name="T24" fmla="*/ 0 w 49"/>
                <a:gd name="T25" fmla="*/ 31381 h 86"/>
                <a:gd name="T26" fmla="*/ 0 w 49"/>
                <a:gd name="T27" fmla="*/ 0 h 86"/>
                <a:gd name="T28" fmla="*/ 1069 w 49"/>
                <a:gd name="T29" fmla="*/ 0 h 86"/>
                <a:gd name="T30" fmla="*/ 6771 w 49"/>
                <a:gd name="T31" fmla="*/ 13660 h 86"/>
                <a:gd name="T32" fmla="*/ 10335 w 49"/>
                <a:gd name="T33" fmla="*/ 8860 h 86"/>
                <a:gd name="T34" fmla="*/ 6771 w 49"/>
                <a:gd name="T35" fmla="*/ 4061 h 86"/>
                <a:gd name="T36" fmla="*/ 4989 w 49"/>
                <a:gd name="T37" fmla="*/ 4061 h 86"/>
                <a:gd name="T38" fmla="*/ 4989 w 49"/>
                <a:gd name="T39" fmla="*/ 12922 h 86"/>
                <a:gd name="T40" fmla="*/ 6771 w 49"/>
                <a:gd name="T41" fmla="*/ 12922 h 86"/>
                <a:gd name="T42" fmla="*/ 6771 w 49"/>
                <a:gd name="T43" fmla="*/ 13660 h 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9" h="86">
                  <a:moveTo>
                    <a:pt x="3" y="0"/>
                  </a:moveTo>
                  <a:lnTo>
                    <a:pt x="24" y="0"/>
                  </a:lnTo>
                  <a:cubicBezTo>
                    <a:pt x="37" y="0"/>
                    <a:pt x="45" y="8"/>
                    <a:pt x="45" y="21"/>
                  </a:cubicBezTo>
                  <a:cubicBezTo>
                    <a:pt x="45" y="32"/>
                    <a:pt x="40" y="40"/>
                    <a:pt x="32" y="40"/>
                  </a:cubicBezTo>
                  <a:cubicBezTo>
                    <a:pt x="35" y="40"/>
                    <a:pt x="37" y="43"/>
                    <a:pt x="40" y="51"/>
                  </a:cubicBezTo>
                  <a:lnTo>
                    <a:pt x="48" y="82"/>
                  </a:lnTo>
                  <a:lnTo>
                    <a:pt x="35" y="82"/>
                  </a:lnTo>
                  <a:lnTo>
                    <a:pt x="27" y="56"/>
                  </a:lnTo>
                  <a:cubicBezTo>
                    <a:pt x="24" y="51"/>
                    <a:pt x="22" y="48"/>
                    <a:pt x="16" y="48"/>
                  </a:cubicBezTo>
                  <a:lnTo>
                    <a:pt x="14" y="48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3" y="0"/>
                  </a:lnTo>
                  <a:close/>
                  <a:moveTo>
                    <a:pt x="19" y="37"/>
                  </a:moveTo>
                  <a:cubicBezTo>
                    <a:pt x="27" y="37"/>
                    <a:pt x="29" y="32"/>
                    <a:pt x="29" y="24"/>
                  </a:cubicBezTo>
                  <a:cubicBezTo>
                    <a:pt x="29" y="14"/>
                    <a:pt x="24" y="11"/>
                    <a:pt x="19" y="11"/>
                  </a:cubicBezTo>
                  <a:lnTo>
                    <a:pt x="14" y="11"/>
                  </a:lnTo>
                  <a:lnTo>
                    <a:pt x="14" y="35"/>
                  </a:lnTo>
                  <a:lnTo>
                    <a:pt x="19" y="35"/>
                  </a:lnTo>
                  <a:lnTo>
                    <a:pt x="19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Freeform 436">
              <a:extLst>
                <a:ext uri="{FF2B5EF4-FFF2-40B4-BE49-F238E27FC236}">
                  <a16:creationId xmlns:a16="http://schemas.microsoft.com/office/drawing/2014/main" id="{DCC394F4-5102-4DD2-9AF5-E8325698A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036" y="6635746"/>
              <a:ext cx="14288" cy="31750"/>
            </a:xfrm>
            <a:custGeom>
              <a:avLst/>
              <a:gdLst>
                <a:gd name="T0" fmla="*/ 0 w 38"/>
                <a:gd name="T1" fmla="*/ 0 h 86"/>
                <a:gd name="T2" fmla="*/ 13912 w 38"/>
                <a:gd name="T3" fmla="*/ 0 h 86"/>
                <a:gd name="T4" fmla="*/ 13912 w 38"/>
                <a:gd name="T5" fmla="*/ 5169 h 86"/>
                <a:gd name="T6" fmla="*/ 4888 w 38"/>
                <a:gd name="T7" fmla="*/ 5169 h 86"/>
                <a:gd name="T8" fmla="*/ 4888 w 38"/>
                <a:gd name="T9" fmla="*/ 12922 h 86"/>
                <a:gd name="T10" fmla="*/ 12784 w 38"/>
                <a:gd name="T11" fmla="*/ 12922 h 86"/>
                <a:gd name="T12" fmla="*/ 12784 w 38"/>
                <a:gd name="T13" fmla="*/ 17721 h 86"/>
                <a:gd name="T14" fmla="*/ 4888 w 38"/>
                <a:gd name="T15" fmla="*/ 17721 h 86"/>
                <a:gd name="T16" fmla="*/ 4888 w 38"/>
                <a:gd name="T17" fmla="*/ 26581 h 86"/>
                <a:gd name="T18" fmla="*/ 13912 w 38"/>
                <a:gd name="T19" fmla="*/ 26581 h 86"/>
                <a:gd name="T20" fmla="*/ 13912 w 38"/>
                <a:gd name="T21" fmla="*/ 31381 h 86"/>
                <a:gd name="T22" fmla="*/ 0 w 38"/>
                <a:gd name="T23" fmla="*/ 31381 h 86"/>
                <a:gd name="T24" fmla="*/ 0 w 38"/>
                <a:gd name="T25" fmla="*/ 0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" h="86">
                  <a:moveTo>
                    <a:pt x="0" y="0"/>
                  </a:moveTo>
                  <a:lnTo>
                    <a:pt x="37" y="0"/>
                  </a:lnTo>
                  <a:lnTo>
                    <a:pt x="37" y="14"/>
                  </a:lnTo>
                  <a:lnTo>
                    <a:pt x="13" y="14"/>
                  </a:lnTo>
                  <a:lnTo>
                    <a:pt x="13" y="35"/>
                  </a:lnTo>
                  <a:lnTo>
                    <a:pt x="34" y="35"/>
                  </a:lnTo>
                  <a:lnTo>
                    <a:pt x="34" y="48"/>
                  </a:lnTo>
                  <a:lnTo>
                    <a:pt x="13" y="48"/>
                  </a:lnTo>
                  <a:lnTo>
                    <a:pt x="13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Freeform 437">
              <a:extLst>
                <a:ext uri="{FF2B5EF4-FFF2-40B4-BE49-F238E27FC236}">
                  <a16:creationId xmlns:a16="http://schemas.microsoft.com/office/drawing/2014/main" id="{08CFC4D5-A475-47DA-91BB-9FFDAA8F1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324" y="6635746"/>
              <a:ext cx="19050" cy="31750"/>
            </a:xfrm>
            <a:custGeom>
              <a:avLst/>
              <a:gdLst>
                <a:gd name="T0" fmla="*/ 18697 w 54"/>
                <a:gd name="T1" fmla="*/ 13660 h 86"/>
                <a:gd name="T2" fmla="*/ 18697 w 54"/>
                <a:gd name="T3" fmla="*/ 29535 h 86"/>
                <a:gd name="T4" fmla="*/ 12347 w 54"/>
                <a:gd name="T5" fmla="*/ 31381 h 86"/>
                <a:gd name="T6" fmla="*/ 0 w 54"/>
                <a:gd name="T7" fmla="*/ 15875 h 86"/>
                <a:gd name="T8" fmla="*/ 12347 w 54"/>
                <a:gd name="T9" fmla="*/ 0 h 86"/>
                <a:gd name="T10" fmla="*/ 17992 w 54"/>
                <a:gd name="T11" fmla="*/ 1108 h 86"/>
                <a:gd name="T12" fmla="*/ 17992 w 54"/>
                <a:gd name="T13" fmla="*/ 5907 h 86"/>
                <a:gd name="T14" fmla="*/ 12347 w 54"/>
                <a:gd name="T15" fmla="*/ 4061 h 86"/>
                <a:gd name="T16" fmla="*/ 4939 w 54"/>
                <a:gd name="T17" fmla="*/ 15875 h 86"/>
                <a:gd name="T18" fmla="*/ 12347 w 54"/>
                <a:gd name="T19" fmla="*/ 27320 h 86"/>
                <a:gd name="T20" fmla="*/ 15169 w 54"/>
                <a:gd name="T21" fmla="*/ 26581 h 86"/>
                <a:gd name="T22" fmla="*/ 15169 w 54"/>
                <a:gd name="T23" fmla="*/ 18828 h 86"/>
                <a:gd name="T24" fmla="*/ 11289 w 54"/>
                <a:gd name="T25" fmla="*/ 18828 h 86"/>
                <a:gd name="T26" fmla="*/ 11289 w 54"/>
                <a:gd name="T27" fmla="*/ 13660 h 86"/>
                <a:gd name="T28" fmla="*/ 18697 w 54"/>
                <a:gd name="T29" fmla="*/ 13660 h 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4" h="86">
                  <a:moveTo>
                    <a:pt x="53" y="37"/>
                  </a:moveTo>
                  <a:lnTo>
                    <a:pt x="53" y="80"/>
                  </a:lnTo>
                  <a:cubicBezTo>
                    <a:pt x="51" y="82"/>
                    <a:pt x="43" y="85"/>
                    <a:pt x="35" y="85"/>
                  </a:cubicBezTo>
                  <a:cubicBezTo>
                    <a:pt x="14" y="85"/>
                    <a:pt x="0" y="67"/>
                    <a:pt x="0" y="43"/>
                  </a:cubicBezTo>
                  <a:cubicBezTo>
                    <a:pt x="0" y="19"/>
                    <a:pt x="11" y="0"/>
                    <a:pt x="35" y="0"/>
                  </a:cubicBezTo>
                  <a:cubicBezTo>
                    <a:pt x="43" y="0"/>
                    <a:pt x="48" y="3"/>
                    <a:pt x="51" y="3"/>
                  </a:cubicBezTo>
                  <a:lnTo>
                    <a:pt x="51" y="16"/>
                  </a:lnTo>
                  <a:cubicBezTo>
                    <a:pt x="45" y="14"/>
                    <a:pt x="40" y="11"/>
                    <a:pt x="35" y="11"/>
                  </a:cubicBezTo>
                  <a:cubicBezTo>
                    <a:pt x="21" y="11"/>
                    <a:pt x="14" y="24"/>
                    <a:pt x="14" y="43"/>
                  </a:cubicBezTo>
                  <a:cubicBezTo>
                    <a:pt x="14" y="61"/>
                    <a:pt x="21" y="74"/>
                    <a:pt x="35" y="74"/>
                  </a:cubicBezTo>
                  <a:cubicBezTo>
                    <a:pt x="37" y="74"/>
                    <a:pt x="40" y="74"/>
                    <a:pt x="43" y="72"/>
                  </a:cubicBezTo>
                  <a:lnTo>
                    <a:pt x="43" y="51"/>
                  </a:lnTo>
                  <a:lnTo>
                    <a:pt x="32" y="51"/>
                  </a:lnTo>
                  <a:lnTo>
                    <a:pt x="32" y="37"/>
                  </a:lnTo>
                  <a:lnTo>
                    <a:pt x="53" y="3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Freeform 438">
              <a:extLst>
                <a:ext uri="{FF2B5EF4-FFF2-40B4-BE49-F238E27FC236}">
                  <a16:creationId xmlns:a16="http://schemas.microsoft.com/office/drawing/2014/main" id="{E7678EF2-117E-490F-8F57-F43CBB73A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5136" y="6635746"/>
              <a:ext cx="4763" cy="30163"/>
            </a:xfrm>
            <a:custGeom>
              <a:avLst/>
              <a:gdLst>
                <a:gd name="T0" fmla="*/ 0 w 14"/>
                <a:gd name="T1" fmla="*/ 0 h 83"/>
                <a:gd name="T2" fmla="*/ 4423 w 14"/>
                <a:gd name="T3" fmla="*/ 0 h 83"/>
                <a:gd name="T4" fmla="*/ 4423 w 14"/>
                <a:gd name="T5" fmla="*/ 29800 h 83"/>
                <a:gd name="T6" fmla="*/ 0 w 14"/>
                <a:gd name="T7" fmla="*/ 29800 h 83"/>
                <a:gd name="T8" fmla="*/ 0 w 14"/>
                <a:gd name="T9" fmla="*/ 0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" h="83">
                  <a:moveTo>
                    <a:pt x="0" y="0"/>
                  </a:moveTo>
                  <a:lnTo>
                    <a:pt x="13" y="0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Freeform 439">
              <a:extLst>
                <a:ext uri="{FF2B5EF4-FFF2-40B4-BE49-F238E27FC236}">
                  <a16:creationId xmlns:a16="http://schemas.microsoft.com/office/drawing/2014/main" id="{8D84DBF6-9AC7-4A12-8405-6E15B1B92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4661" y="6634159"/>
              <a:ext cx="19050" cy="30162"/>
            </a:xfrm>
            <a:custGeom>
              <a:avLst/>
              <a:gdLst>
                <a:gd name="T0" fmla="*/ 9525 w 54"/>
                <a:gd name="T1" fmla="*/ 0 h 85"/>
                <a:gd name="T2" fmla="*/ 18697 w 54"/>
                <a:gd name="T3" fmla="*/ 14904 h 85"/>
                <a:gd name="T4" fmla="*/ 9525 w 54"/>
                <a:gd name="T5" fmla="*/ 29807 h 85"/>
                <a:gd name="T6" fmla="*/ 0 w 54"/>
                <a:gd name="T7" fmla="*/ 14904 h 85"/>
                <a:gd name="T8" fmla="*/ 9525 w 54"/>
                <a:gd name="T9" fmla="*/ 0 h 85"/>
                <a:gd name="T10" fmla="*/ 9525 w 54"/>
                <a:gd name="T11" fmla="*/ 26259 h 85"/>
                <a:gd name="T12" fmla="*/ 14111 w 54"/>
                <a:gd name="T13" fmla="*/ 14904 h 85"/>
                <a:gd name="T14" fmla="*/ 9525 w 54"/>
                <a:gd name="T15" fmla="*/ 3548 h 85"/>
                <a:gd name="T16" fmla="*/ 4939 w 54"/>
                <a:gd name="T17" fmla="*/ 14904 h 85"/>
                <a:gd name="T18" fmla="*/ 9525 w 54"/>
                <a:gd name="T19" fmla="*/ 26259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" h="85">
                  <a:moveTo>
                    <a:pt x="27" y="0"/>
                  </a:moveTo>
                  <a:cubicBezTo>
                    <a:pt x="40" y="0"/>
                    <a:pt x="53" y="13"/>
                    <a:pt x="53" y="42"/>
                  </a:cubicBezTo>
                  <a:cubicBezTo>
                    <a:pt x="53" y="71"/>
                    <a:pt x="40" y="84"/>
                    <a:pt x="27" y="84"/>
                  </a:cubicBezTo>
                  <a:cubicBezTo>
                    <a:pt x="14" y="84"/>
                    <a:pt x="0" y="71"/>
                    <a:pt x="0" y="42"/>
                  </a:cubicBezTo>
                  <a:cubicBezTo>
                    <a:pt x="0" y="13"/>
                    <a:pt x="11" y="0"/>
                    <a:pt x="27" y="0"/>
                  </a:cubicBezTo>
                  <a:close/>
                  <a:moveTo>
                    <a:pt x="27" y="74"/>
                  </a:moveTo>
                  <a:cubicBezTo>
                    <a:pt x="35" y="74"/>
                    <a:pt x="40" y="66"/>
                    <a:pt x="40" y="42"/>
                  </a:cubicBezTo>
                  <a:cubicBezTo>
                    <a:pt x="40" y="18"/>
                    <a:pt x="35" y="10"/>
                    <a:pt x="27" y="10"/>
                  </a:cubicBezTo>
                  <a:cubicBezTo>
                    <a:pt x="19" y="10"/>
                    <a:pt x="14" y="18"/>
                    <a:pt x="14" y="42"/>
                  </a:cubicBezTo>
                  <a:cubicBezTo>
                    <a:pt x="14" y="66"/>
                    <a:pt x="19" y="74"/>
                    <a:pt x="27" y="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Freeform 440">
              <a:extLst>
                <a:ext uri="{FF2B5EF4-FFF2-40B4-BE49-F238E27FC236}">
                  <a16:creationId xmlns:a16="http://schemas.microsoft.com/office/drawing/2014/main" id="{CECABFC1-296F-43D3-BC38-63FF72C91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886" y="6635746"/>
              <a:ext cx="19050" cy="30163"/>
            </a:xfrm>
            <a:custGeom>
              <a:avLst/>
              <a:gdLst>
                <a:gd name="T0" fmla="*/ 0 w 51"/>
                <a:gd name="T1" fmla="*/ 0 h 83"/>
                <a:gd name="T2" fmla="*/ 5976 w 51"/>
                <a:gd name="T3" fmla="*/ 0 h 83"/>
                <a:gd name="T4" fmla="*/ 14941 w 51"/>
                <a:gd name="T5" fmla="*/ 24348 h 83"/>
                <a:gd name="T6" fmla="*/ 14941 w 51"/>
                <a:gd name="T7" fmla="*/ 24348 h 83"/>
                <a:gd name="T8" fmla="*/ 14941 w 51"/>
                <a:gd name="T9" fmla="*/ 0 h 83"/>
                <a:gd name="T10" fmla="*/ 18676 w 51"/>
                <a:gd name="T11" fmla="*/ 0 h 83"/>
                <a:gd name="T12" fmla="*/ 18676 w 51"/>
                <a:gd name="T13" fmla="*/ 29800 h 83"/>
                <a:gd name="T14" fmla="*/ 12700 w 51"/>
                <a:gd name="T15" fmla="*/ 29800 h 83"/>
                <a:gd name="T16" fmla="*/ 3735 w 51"/>
                <a:gd name="T17" fmla="*/ 5815 h 83"/>
                <a:gd name="T18" fmla="*/ 3735 w 51"/>
                <a:gd name="T19" fmla="*/ 5815 h 83"/>
                <a:gd name="T20" fmla="*/ 3735 w 51"/>
                <a:gd name="T21" fmla="*/ 29800 h 83"/>
                <a:gd name="T22" fmla="*/ 0 w 51"/>
                <a:gd name="T23" fmla="*/ 29800 h 83"/>
                <a:gd name="T24" fmla="*/ 0 w 51"/>
                <a:gd name="T25" fmla="*/ 0 h 8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1" h="83">
                  <a:moveTo>
                    <a:pt x="0" y="0"/>
                  </a:moveTo>
                  <a:lnTo>
                    <a:pt x="16" y="0"/>
                  </a:lnTo>
                  <a:lnTo>
                    <a:pt x="40" y="67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0" y="82"/>
                  </a:lnTo>
                  <a:lnTo>
                    <a:pt x="34" y="82"/>
                  </a:lnTo>
                  <a:lnTo>
                    <a:pt x="10" y="16"/>
                  </a:lnTo>
                  <a:lnTo>
                    <a:pt x="10" y="82"/>
                  </a:lnTo>
                  <a:lnTo>
                    <a:pt x="0" y="82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Freeform 441">
              <a:extLst>
                <a:ext uri="{FF2B5EF4-FFF2-40B4-BE49-F238E27FC236}">
                  <a16:creationId xmlns:a16="http://schemas.microsoft.com/office/drawing/2014/main" id="{4A17DD06-FA6D-48D3-AB70-BC1770D6D4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5936" y="6635746"/>
              <a:ext cx="20638" cy="30163"/>
            </a:xfrm>
            <a:custGeom>
              <a:avLst/>
              <a:gdLst>
                <a:gd name="T0" fmla="*/ 14691 w 59"/>
                <a:gd name="T1" fmla="*/ 22168 h 83"/>
                <a:gd name="T2" fmla="*/ 6296 w 59"/>
                <a:gd name="T3" fmla="*/ 22168 h 83"/>
                <a:gd name="T4" fmla="*/ 4547 w 59"/>
                <a:gd name="T5" fmla="*/ 29800 h 83"/>
                <a:gd name="T6" fmla="*/ 0 w 59"/>
                <a:gd name="T7" fmla="*/ 29800 h 83"/>
                <a:gd name="T8" fmla="*/ 8395 w 59"/>
                <a:gd name="T9" fmla="*/ 0 h 83"/>
                <a:gd name="T10" fmla="*/ 12942 w 59"/>
                <a:gd name="T11" fmla="*/ 0 h 83"/>
                <a:gd name="T12" fmla="*/ 20288 w 59"/>
                <a:gd name="T13" fmla="*/ 29800 h 83"/>
                <a:gd name="T14" fmla="*/ 15741 w 59"/>
                <a:gd name="T15" fmla="*/ 29800 h 83"/>
                <a:gd name="T16" fmla="*/ 14691 w 59"/>
                <a:gd name="T17" fmla="*/ 22168 h 83"/>
                <a:gd name="T18" fmla="*/ 13992 w 59"/>
                <a:gd name="T19" fmla="*/ 17444 h 83"/>
                <a:gd name="T20" fmla="*/ 11193 w 59"/>
                <a:gd name="T21" fmla="*/ 2907 h 83"/>
                <a:gd name="T22" fmla="*/ 11193 w 59"/>
                <a:gd name="T23" fmla="*/ 2907 h 83"/>
                <a:gd name="T24" fmla="*/ 7346 w 59"/>
                <a:gd name="T25" fmla="*/ 17444 h 83"/>
                <a:gd name="T26" fmla="*/ 13992 w 59"/>
                <a:gd name="T27" fmla="*/ 17444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" h="83">
                  <a:moveTo>
                    <a:pt x="42" y="61"/>
                  </a:moveTo>
                  <a:lnTo>
                    <a:pt x="18" y="61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8" y="82"/>
                  </a:lnTo>
                  <a:lnTo>
                    <a:pt x="45" y="82"/>
                  </a:lnTo>
                  <a:lnTo>
                    <a:pt x="42" y="61"/>
                  </a:lnTo>
                  <a:close/>
                  <a:moveTo>
                    <a:pt x="40" y="48"/>
                  </a:moveTo>
                  <a:lnTo>
                    <a:pt x="32" y="8"/>
                  </a:lnTo>
                  <a:lnTo>
                    <a:pt x="21" y="48"/>
                  </a:lnTo>
                  <a:lnTo>
                    <a:pt x="40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Freeform 442">
              <a:extLst>
                <a:ext uri="{FF2B5EF4-FFF2-40B4-BE49-F238E27FC236}">
                  <a16:creationId xmlns:a16="http://schemas.microsoft.com/office/drawing/2014/main" id="{FF6458B6-535C-4CAD-A5D2-9CDC2D1614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336" y="6635746"/>
              <a:ext cx="12700" cy="31750"/>
            </a:xfrm>
            <a:custGeom>
              <a:avLst/>
              <a:gdLst>
                <a:gd name="T0" fmla="*/ 3629 w 35"/>
                <a:gd name="T1" fmla="*/ 0 h 86"/>
                <a:gd name="T2" fmla="*/ 3629 w 35"/>
                <a:gd name="T3" fmla="*/ 26581 h 86"/>
                <a:gd name="T4" fmla="*/ 12337 w 35"/>
                <a:gd name="T5" fmla="*/ 26581 h 86"/>
                <a:gd name="T6" fmla="*/ 12337 w 35"/>
                <a:gd name="T7" fmla="*/ 31381 h 86"/>
                <a:gd name="T8" fmla="*/ 0 w 35"/>
                <a:gd name="T9" fmla="*/ 31381 h 86"/>
                <a:gd name="T10" fmla="*/ 0 w 35"/>
                <a:gd name="T11" fmla="*/ 0 h 86"/>
                <a:gd name="T12" fmla="*/ 3629 w 35"/>
                <a:gd name="T13" fmla="*/ 0 h 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86">
                  <a:moveTo>
                    <a:pt x="10" y="0"/>
                  </a:moveTo>
                  <a:lnTo>
                    <a:pt x="10" y="72"/>
                  </a:lnTo>
                  <a:lnTo>
                    <a:pt x="34" y="72"/>
                  </a:lnTo>
                  <a:lnTo>
                    <a:pt x="34" y="85"/>
                  </a:lnTo>
                  <a:lnTo>
                    <a:pt x="0" y="85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Freeform 443">
              <a:extLst>
                <a:ext uri="{FF2B5EF4-FFF2-40B4-BE49-F238E27FC236}">
                  <a16:creationId xmlns:a16="http://schemas.microsoft.com/office/drawing/2014/main" id="{4EB5E25A-4EE9-4571-AB26-CC69345EF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561" y="6635746"/>
              <a:ext cx="15875" cy="31750"/>
            </a:xfrm>
            <a:custGeom>
              <a:avLst/>
              <a:gdLst>
                <a:gd name="T0" fmla="*/ 0 w 44"/>
                <a:gd name="T1" fmla="*/ 0 h 86"/>
                <a:gd name="T2" fmla="*/ 7577 w 44"/>
                <a:gd name="T3" fmla="*/ 0 h 86"/>
                <a:gd name="T4" fmla="*/ 15514 w 44"/>
                <a:gd name="T5" fmla="*/ 9968 h 86"/>
                <a:gd name="T6" fmla="*/ 7577 w 44"/>
                <a:gd name="T7" fmla="*/ 19567 h 86"/>
                <a:gd name="T8" fmla="*/ 4690 w 44"/>
                <a:gd name="T9" fmla="*/ 19567 h 86"/>
                <a:gd name="T10" fmla="*/ 4690 w 44"/>
                <a:gd name="T11" fmla="*/ 31381 h 86"/>
                <a:gd name="T12" fmla="*/ 0 w 44"/>
                <a:gd name="T13" fmla="*/ 31381 h 86"/>
                <a:gd name="T14" fmla="*/ 0 w 44"/>
                <a:gd name="T15" fmla="*/ 0 h 86"/>
                <a:gd name="T16" fmla="*/ 5773 w 44"/>
                <a:gd name="T17" fmla="*/ 14767 h 86"/>
                <a:gd name="T18" fmla="*/ 9741 w 44"/>
                <a:gd name="T19" fmla="*/ 9968 h 86"/>
                <a:gd name="T20" fmla="*/ 5773 w 44"/>
                <a:gd name="T21" fmla="*/ 5169 h 86"/>
                <a:gd name="T22" fmla="*/ 3969 w 44"/>
                <a:gd name="T23" fmla="*/ 5169 h 86"/>
                <a:gd name="T24" fmla="*/ 3969 w 44"/>
                <a:gd name="T25" fmla="*/ 14767 h 86"/>
                <a:gd name="T26" fmla="*/ 5773 w 44"/>
                <a:gd name="T27" fmla="*/ 14767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" h="86">
                  <a:moveTo>
                    <a:pt x="0" y="0"/>
                  </a:moveTo>
                  <a:lnTo>
                    <a:pt x="21" y="0"/>
                  </a:lnTo>
                  <a:cubicBezTo>
                    <a:pt x="35" y="0"/>
                    <a:pt x="43" y="11"/>
                    <a:pt x="43" y="27"/>
                  </a:cubicBezTo>
                  <a:cubicBezTo>
                    <a:pt x="43" y="43"/>
                    <a:pt x="35" y="53"/>
                    <a:pt x="21" y="53"/>
                  </a:cubicBezTo>
                  <a:lnTo>
                    <a:pt x="13" y="53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  <a:close/>
                  <a:moveTo>
                    <a:pt x="16" y="40"/>
                  </a:moveTo>
                  <a:cubicBezTo>
                    <a:pt x="24" y="40"/>
                    <a:pt x="27" y="35"/>
                    <a:pt x="27" y="27"/>
                  </a:cubicBezTo>
                  <a:cubicBezTo>
                    <a:pt x="27" y="19"/>
                    <a:pt x="24" y="14"/>
                    <a:pt x="16" y="14"/>
                  </a:cubicBezTo>
                  <a:lnTo>
                    <a:pt x="11" y="14"/>
                  </a:lnTo>
                  <a:lnTo>
                    <a:pt x="11" y="40"/>
                  </a:lnTo>
                  <a:lnTo>
                    <a:pt x="16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Freeform 444">
              <a:extLst>
                <a:ext uri="{FF2B5EF4-FFF2-40B4-BE49-F238E27FC236}">
                  <a16:creationId xmlns:a16="http://schemas.microsoft.com/office/drawing/2014/main" id="{D3FBE850-1A10-4F61-882C-29E188DBB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6261" y="6635746"/>
              <a:ext cx="20638" cy="30163"/>
            </a:xfrm>
            <a:custGeom>
              <a:avLst/>
              <a:gdLst>
                <a:gd name="T0" fmla="*/ 14691 w 59"/>
                <a:gd name="T1" fmla="*/ 22168 h 83"/>
                <a:gd name="T2" fmla="*/ 6296 w 59"/>
                <a:gd name="T3" fmla="*/ 22168 h 83"/>
                <a:gd name="T4" fmla="*/ 4547 w 59"/>
                <a:gd name="T5" fmla="*/ 29800 h 83"/>
                <a:gd name="T6" fmla="*/ 0 w 59"/>
                <a:gd name="T7" fmla="*/ 29800 h 83"/>
                <a:gd name="T8" fmla="*/ 8395 w 59"/>
                <a:gd name="T9" fmla="*/ 0 h 83"/>
                <a:gd name="T10" fmla="*/ 12942 w 59"/>
                <a:gd name="T11" fmla="*/ 0 h 83"/>
                <a:gd name="T12" fmla="*/ 20288 w 59"/>
                <a:gd name="T13" fmla="*/ 29800 h 83"/>
                <a:gd name="T14" fmla="*/ 15741 w 59"/>
                <a:gd name="T15" fmla="*/ 29800 h 83"/>
                <a:gd name="T16" fmla="*/ 14691 w 59"/>
                <a:gd name="T17" fmla="*/ 22168 h 83"/>
                <a:gd name="T18" fmla="*/ 13642 w 59"/>
                <a:gd name="T19" fmla="*/ 17444 h 83"/>
                <a:gd name="T20" fmla="*/ 10844 w 59"/>
                <a:gd name="T21" fmla="*/ 2907 h 83"/>
                <a:gd name="T22" fmla="*/ 10844 w 59"/>
                <a:gd name="T23" fmla="*/ 2907 h 83"/>
                <a:gd name="T24" fmla="*/ 7346 w 59"/>
                <a:gd name="T25" fmla="*/ 17444 h 83"/>
                <a:gd name="T26" fmla="*/ 13642 w 59"/>
                <a:gd name="T27" fmla="*/ 17444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" h="83">
                  <a:moveTo>
                    <a:pt x="42" y="61"/>
                  </a:moveTo>
                  <a:lnTo>
                    <a:pt x="18" y="61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8" y="82"/>
                  </a:lnTo>
                  <a:lnTo>
                    <a:pt x="45" y="82"/>
                  </a:lnTo>
                  <a:lnTo>
                    <a:pt x="42" y="61"/>
                  </a:lnTo>
                  <a:close/>
                  <a:moveTo>
                    <a:pt x="39" y="48"/>
                  </a:moveTo>
                  <a:lnTo>
                    <a:pt x="31" y="8"/>
                  </a:lnTo>
                  <a:lnTo>
                    <a:pt x="21" y="48"/>
                  </a:lnTo>
                  <a:lnTo>
                    <a:pt x="39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Freeform 445">
              <a:extLst>
                <a:ext uri="{FF2B5EF4-FFF2-40B4-BE49-F238E27FC236}">
                  <a16:creationId xmlns:a16="http://schemas.microsoft.com/office/drawing/2014/main" id="{27FD4151-E23F-42FE-AC3C-D302CD5D0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8486" y="6635746"/>
              <a:ext cx="15875" cy="31750"/>
            </a:xfrm>
            <a:custGeom>
              <a:avLst/>
              <a:gdLst>
                <a:gd name="T0" fmla="*/ 0 w 46"/>
                <a:gd name="T1" fmla="*/ 0 h 86"/>
                <a:gd name="T2" fmla="*/ 7247 w 46"/>
                <a:gd name="T3" fmla="*/ 0 h 86"/>
                <a:gd name="T4" fmla="*/ 14840 w 46"/>
                <a:gd name="T5" fmla="*/ 7753 h 86"/>
                <a:gd name="T6" fmla="*/ 10008 w 46"/>
                <a:gd name="T7" fmla="*/ 14767 h 86"/>
                <a:gd name="T8" fmla="*/ 10008 w 46"/>
                <a:gd name="T9" fmla="*/ 14767 h 86"/>
                <a:gd name="T10" fmla="*/ 12769 w 46"/>
                <a:gd name="T11" fmla="*/ 18828 h 86"/>
                <a:gd name="T12" fmla="*/ 15530 w 46"/>
                <a:gd name="T13" fmla="*/ 30273 h 86"/>
                <a:gd name="T14" fmla="*/ 11043 w 46"/>
                <a:gd name="T15" fmla="*/ 30273 h 86"/>
                <a:gd name="T16" fmla="*/ 8283 w 46"/>
                <a:gd name="T17" fmla="*/ 20674 h 86"/>
                <a:gd name="T18" fmla="*/ 4486 w 46"/>
                <a:gd name="T19" fmla="*/ 17721 h 86"/>
                <a:gd name="T20" fmla="*/ 3796 w 46"/>
                <a:gd name="T21" fmla="*/ 17721 h 86"/>
                <a:gd name="T22" fmla="*/ 3796 w 46"/>
                <a:gd name="T23" fmla="*/ 31381 h 86"/>
                <a:gd name="T24" fmla="*/ 0 w 46"/>
                <a:gd name="T25" fmla="*/ 31381 h 86"/>
                <a:gd name="T26" fmla="*/ 0 w 46"/>
                <a:gd name="T27" fmla="*/ 0 h 86"/>
                <a:gd name="T28" fmla="*/ 6557 w 46"/>
                <a:gd name="T29" fmla="*/ 13660 h 86"/>
                <a:gd name="T30" fmla="*/ 10008 w 46"/>
                <a:gd name="T31" fmla="*/ 8860 h 86"/>
                <a:gd name="T32" fmla="*/ 6557 w 46"/>
                <a:gd name="T33" fmla="*/ 4061 h 86"/>
                <a:gd name="T34" fmla="*/ 4486 w 46"/>
                <a:gd name="T35" fmla="*/ 4061 h 86"/>
                <a:gd name="T36" fmla="*/ 4486 w 46"/>
                <a:gd name="T37" fmla="*/ 12922 h 86"/>
                <a:gd name="T38" fmla="*/ 6557 w 46"/>
                <a:gd name="T39" fmla="*/ 12922 h 86"/>
                <a:gd name="T40" fmla="*/ 6557 w 46"/>
                <a:gd name="T41" fmla="*/ 13660 h 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6" h="86">
                  <a:moveTo>
                    <a:pt x="0" y="0"/>
                  </a:moveTo>
                  <a:lnTo>
                    <a:pt x="21" y="0"/>
                  </a:lnTo>
                  <a:cubicBezTo>
                    <a:pt x="35" y="0"/>
                    <a:pt x="43" y="8"/>
                    <a:pt x="43" y="21"/>
                  </a:cubicBezTo>
                  <a:cubicBezTo>
                    <a:pt x="43" y="32"/>
                    <a:pt x="37" y="40"/>
                    <a:pt x="29" y="40"/>
                  </a:cubicBezTo>
                  <a:cubicBezTo>
                    <a:pt x="32" y="40"/>
                    <a:pt x="35" y="43"/>
                    <a:pt x="37" y="51"/>
                  </a:cubicBezTo>
                  <a:lnTo>
                    <a:pt x="45" y="82"/>
                  </a:lnTo>
                  <a:lnTo>
                    <a:pt x="32" y="82"/>
                  </a:lnTo>
                  <a:lnTo>
                    <a:pt x="24" y="56"/>
                  </a:lnTo>
                  <a:cubicBezTo>
                    <a:pt x="21" y="51"/>
                    <a:pt x="19" y="48"/>
                    <a:pt x="13" y="48"/>
                  </a:cubicBezTo>
                  <a:lnTo>
                    <a:pt x="11" y="48"/>
                  </a:lnTo>
                  <a:lnTo>
                    <a:pt x="11" y="85"/>
                  </a:lnTo>
                  <a:lnTo>
                    <a:pt x="0" y="85"/>
                  </a:lnTo>
                  <a:lnTo>
                    <a:pt x="0" y="0"/>
                  </a:lnTo>
                  <a:close/>
                  <a:moveTo>
                    <a:pt x="19" y="37"/>
                  </a:moveTo>
                  <a:cubicBezTo>
                    <a:pt x="27" y="37"/>
                    <a:pt x="29" y="32"/>
                    <a:pt x="29" y="24"/>
                  </a:cubicBezTo>
                  <a:cubicBezTo>
                    <a:pt x="29" y="14"/>
                    <a:pt x="24" y="11"/>
                    <a:pt x="19" y="11"/>
                  </a:cubicBezTo>
                  <a:lnTo>
                    <a:pt x="13" y="11"/>
                  </a:lnTo>
                  <a:lnTo>
                    <a:pt x="13" y="35"/>
                  </a:lnTo>
                  <a:lnTo>
                    <a:pt x="19" y="35"/>
                  </a:lnTo>
                  <a:lnTo>
                    <a:pt x="19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Freeform 446">
              <a:extLst>
                <a:ext uri="{FF2B5EF4-FFF2-40B4-BE49-F238E27FC236}">
                  <a16:creationId xmlns:a16="http://schemas.microsoft.com/office/drawing/2014/main" id="{C6405E13-D4C5-4A7A-8C30-260B618EE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5949" y="6635746"/>
              <a:ext cx="20637" cy="30163"/>
            </a:xfrm>
            <a:custGeom>
              <a:avLst/>
              <a:gdLst>
                <a:gd name="T0" fmla="*/ 14691 w 59"/>
                <a:gd name="T1" fmla="*/ 22168 h 83"/>
                <a:gd name="T2" fmla="*/ 6296 w 59"/>
                <a:gd name="T3" fmla="*/ 22168 h 83"/>
                <a:gd name="T4" fmla="*/ 4547 w 59"/>
                <a:gd name="T5" fmla="*/ 29800 h 83"/>
                <a:gd name="T6" fmla="*/ 0 w 59"/>
                <a:gd name="T7" fmla="*/ 29800 h 83"/>
                <a:gd name="T8" fmla="*/ 8395 w 59"/>
                <a:gd name="T9" fmla="*/ 0 h 83"/>
                <a:gd name="T10" fmla="*/ 12942 w 59"/>
                <a:gd name="T11" fmla="*/ 0 h 83"/>
                <a:gd name="T12" fmla="*/ 20287 w 59"/>
                <a:gd name="T13" fmla="*/ 29800 h 83"/>
                <a:gd name="T14" fmla="*/ 15740 w 59"/>
                <a:gd name="T15" fmla="*/ 29800 h 83"/>
                <a:gd name="T16" fmla="*/ 14691 w 59"/>
                <a:gd name="T17" fmla="*/ 22168 h 83"/>
                <a:gd name="T18" fmla="*/ 13991 w 59"/>
                <a:gd name="T19" fmla="*/ 17444 h 83"/>
                <a:gd name="T20" fmla="*/ 11193 w 59"/>
                <a:gd name="T21" fmla="*/ 2907 h 83"/>
                <a:gd name="T22" fmla="*/ 11193 w 59"/>
                <a:gd name="T23" fmla="*/ 2907 h 83"/>
                <a:gd name="T24" fmla="*/ 7345 w 59"/>
                <a:gd name="T25" fmla="*/ 17444 h 83"/>
                <a:gd name="T26" fmla="*/ 13991 w 59"/>
                <a:gd name="T27" fmla="*/ 17444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" h="83">
                  <a:moveTo>
                    <a:pt x="42" y="61"/>
                  </a:moveTo>
                  <a:lnTo>
                    <a:pt x="18" y="61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8" y="82"/>
                  </a:lnTo>
                  <a:lnTo>
                    <a:pt x="45" y="82"/>
                  </a:lnTo>
                  <a:lnTo>
                    <a:pt x="42" y="61"/>
                  </a:lnTo>
                  <a:close/>
                  <a:moveTo>
                    <a:pt x="40" y="48"/>
                  </a:moveTo>
                  <a:lnTo>
                    <a:pt x="32" y="8"/>
                  </a:lnTo>
                  <a:lnTo>
                    <a:pt x="21" y="48"/>
                  </a:lnTo>
                  <a:lnTo>
                    <a:pt x="40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Freeform 447">
              <a:extLst>
                <a:ext uri="{FF2B5EF4-FFF2-40B4-BE49-F238E27FC236}">
                  <a16:creationId xmlns:a16="http://schemas.microsoft.com/office/drawing/2014/main" id="{D3289A3F-CB5A-4AF1-AFD7-2714E768C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4524" y="6635746"/>
              <a:ext cx="20637" cy="30163"/>
            </a:xfrm>
            <a:custGeom>
              <a:avLst/>
              <a:gdLst>
                <a:gd name="T0" fmla="*/ 14691 w 59"/>
                <a:gd name="T1" fmla="*/ 22168 h 83"/>
                <a:gd name="T2" fmla="*/ 6296 w 59"/>
                <a:gd name="T3" fmla="*/ 22168 h 83"/>
                <a:gd name="T4" fmla="*/ 4547 w 59"/>
                <a:gd name="T5" fmla="*/ 29800 h 83"/>
                <a:gd name="T6" fmla="*/ 0 w 59"/>
                <a:gd name="T7" fmla="*/ 29800 h 83"/>
                <a:gd name="T8" fmla="*/ 8395 w 59"/>
                <a:gd name="T9" fmla="*/ 0 h 83"/>
                <a:gd name="T10" fmla="*/ 12942 w 59"/>
                <a:gd name="T11" fmla="*/ 0 h 83"/>
                <a:gd name="T12" fmla="*/ 20287 w 59"/>
                <a:gd name="T13" fmla="*/ 29800 h 83"/>
                <a:gd name="T14" fmla="*/ 15740 w 59"/>
                <a:gd name="T15" fmla="*/ 29800 h 83"/>
                <a:gd name="T16" fmla="*/ 14691 w 59"/>
                <a:gd name="T17" fmla="*/ 22168 h 83"/>
                <a:gd name="T18" fmla="*/ 13641 w 59"/>
                <a:gd name="T19" fmla="*/ 17444 h 83"/>
                <a:gd name="T20" fmla="*/ 10843 w 59"/>
                <a:gd name="T21" fmla="*/ 2907 h 83"/>
                <a:gd name="T22" fmla="*/ 10843 w 59"/>
                <a:gd name="T23" fmla="*/ 2907 h 83"/>
                <a:gd name="T24" fmla="*/ 7345 w 59"/>
                <a:gd name="T25" fmla="*/ 17444 h 83"/>
                <a:gd name="T26" fmla="*/ 13641 w 59"/>
                <a:gd name="T27" fmla="*/ 17444 h 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9" h="83">
                  <a:moveTo>
                    <a:pt x="42" y="61"/>
                  </a:moveTo>
                  <a:lnTo>
                    <a:pt x="18" y="61"/>
                  </a:lnTo>
                  <a:lnTo>
                    <a:pt x="13" y="82"/>
                  </a:lnTo>
                  <a:lnTo>
                    <a:pt x="0" y="82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8" y="82"/>
                  </a:lnTo>
                  <a:lnTo>
                    <a:pt x="45" y="82"/>
                  </a:lnTo>
                  <a:lnTo>
                    <a:pt x="42" y="61"/>
                  </a:lnTo>
                  <a:close/>
                  <a:moveTo>
                    <a:pt x="39" y="48"/>
                  </a:moveTo>
                  <a:lnTo>
                    <a:pt x="31" y="8"/>
                  </a:lnTo>
                  <a:lnTo>
                    <a:pt x="21" y="48"/>
                  </a:lnTo>
                  <a:lnTo>
                    <a:pt x="39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Freeform 448">
              <a:extLst>
                <a:ext uri="{FF2B5EF4-FFF2-40B4-BE49-F238E27FC236}">
                  <a16:creationId xmlns:a16="http://schemas.microsoft.com/office/drawing/2014/main" id="{7277F1F4-C01D-4576-8010-8316A07B4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6749" y="6634159"/>
              <a:ext cx="15875" cy="31750"/>
            </a:xfrm>
            <a:custGeom>
              <a:avLst/>
              <a:gdLst>
                <a:gd name="T0" fmla="*/ 0 w 44"/>
                <a:gd name="T1" fmla="*/ 26581 h 86"/>
                <a:gd name="T2" fmla="*/ 5773 w 44"/>
                <a:gd name="T3" fmla="*/ 28427 h 86"/>
                <a:gd name="T4" fmla="*/ 9741 w 44"/>
                <a:gd name="T5" fmla="*/ 23628 h 86"/>
                <a:gd name="T6" fmla="*/ 6855 w 44"/>
                <a:gd name="T7" fmla="*/ 18459 h 86"/>
                <a:gd name="T8" fmla="*/ 4690 w 44"/>
                <a:gd name="T9" fmla="*/ 16613 h 86"/>
                <a:gd name="T10" fmla="*/ 1082 w 44"/>
                <a:gd name="T11" fmla="*/ 8860 h 86"/>
                <a:gd name="T12" fmla="*/ 8659 w 44"/>
                <a:gd name="T13" fmla="*/ 0 h 86"/>
                <a:gd name="T14" fmla="*/ 13349 w 44"/>
                <a:gd name="T15" fmla="*/ 1108 h 86"/>
                <a:gd name="T16" fmla="*/ 13349 w 44"/>
                <a:gd name="T17" fmla="*/ 5907 h 86"/>
                <a:gd name="T18" fmla="*/ 8659 w 44"/>
                <a:gd name="T19" fmla="*/ 4799 h 86"/>
                <a:gd name="T20" fmla="*/ 4690 w 44"/>
                <a:gd name="T21" fmla="*/ 8860 h 86"/>
                <a:gd name="T22" fmla="*/ 7577 w 44"/>
                <a:gd name="T23" fmla="*/ 12552 h 86"/>
                <a:gd name="T24" fmla="*/ 10463 w 44"/>
                <a:gd name="T25" fmla="*/ 14767 h 86"/>
                <a:gd name="T26" fmla="*/ 15514 w 44"/>
                <a:gd name="T27" fmla="*/ 22520 h 86"/>
                <a:gd name="T28" fmla="*/ 6855 w 44"/>
                <a:gd name="T29" fmla="*/ 31381 h 86"/>
                <a:gd name="T30" fmla="*/ 1082 w 44"/>
                <a:gd name="T31" fmla="*/ 30273 h 86"/>
                <a:gd name="T32" fmla="*/ 0 w 44"/>
                <a:gd name="T33" fmla="*/ 26581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" h="86">
                  <a:moveTo>
                    <a:pt x="0" y="72"/>
                  </a:moveTo>
                  <a:cubicBezTo>
                    <a:pt x="3" y="74"/>
                    <a:pt x="8" y="77"/>
                    <a:pt x="16" y="77"/>
                  </a:cubicBezTo>
                  <a:cubicBezTo>
                    <a:pt x="21" y="77"/>
                    <a:pt x="27" y="74"/>
                    <a:pt x="27" y="64"/>
                  </a:cubicBezTo>
                  <a:cubicBezTo>
                    <a:pt x="27" y="58"/>
                    <a:pt x="24" y="56"/>
                    <a:pt x="19" y="50"/>
                  </a:cubicBezTo>
                  <a:lnTo>
                    <a:pt x="13" y="45"/>
                  </a:lnTo>
                  <a:cubicBezTo>
                    <a:pt x="6" y="40"/>
                    <a:pt x="3" y="34"/>
                    <a:pt x="3" y="24"/>
                  </a:cubicBezTo>
                  <a:cubicBezTo>
                    <a:pt x="3" y="8"/>
                    <a:pt x="13" y="0"/>
                    <a:pt x="24" y="0"/>
                  </a:cubicBezTo>
                  <a:cubicBezTo>
                    <a:pt x="32" y="0"/>
                    <a:pt x="37" y="3"/>
                    <a:pt x="37" y="3"/>
                  </a:cubicBezTo>
                  <a:lnTo>
                    <a:pt x="37" y="16"/>
                  </a:lnTo>
                  <a:cubicBezTo>
                    <a:pt x="35" y="13"/>
                    <a:pt x="29" y="13"/>
                    <a:pt x="24" y="13"/>
                  </a:cubicBezTo>
                  <a:cubicBezTo>
                    <a:pt x="19" y="13"/>
                    <a:pt x="13" y="19"/>
                    <a:pt x="13" y="24"/>
                  </a:cubicBezTo>
                  <a:cubicBezTo>
                    <a:pt x="13" y="29"/>
                    <a:pt x="16" y="32"/>
                    <a:pt x="21" y="34"/>
                  </a:cubicBezTo>
                  <a:lnTo>
                    <a:pt x="29" y="40"/>
                  </a:lnTo>
                  <a:cubicBezTo>
                    <a:pt x="37" y="45"/>
                    <a:pt x="43" y="50"/>
                    <a:pt x="43" y="61"/>
                  </a:cubicBezTo>
                  <a:cubicBezTo>
                    <a:pt x="43" y="77"/>
                    <a:pt x="32" y="85"/>
                    <a:pt x="19" y="85"/>
                  </a:cubicBezTo>
                  <a:cubicBezTo>
                    <a:pt x="11" y="85"/>
                    <a:pt x="6" y="85"/>
                    <a:pt x="3" y="82"/>
                  </a:cubicBezTo>
                  <a:lnTo>
                    <a:pt x="0" y="7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Freeform 449">
              <a:extLst>
                <a:ext uri="{FF2B5EF4-FFF2-40B4-BE49-F238E27FC236}">
                  <a16:creationId xmlns:a16="http://schemas.microsoft.com/office/drawing/2014/main" id="{EA11446C-C8C5-4143-9F4E-92F1D9138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1374" y="6591296"/>
              <a:ext cx="19050" cy="19050"/>
            </a:xfrm>
            <a:custGeom>
              <a:avLst/>
              <a:gdLst>
                <a:gd name="T0" fmla="*/ 0 w 54"/>
                <a:gd name="T1" fmla="*/ 18684 h 52"/>
                <a:gd name="T2" fmla="*/ 7761 w 54"/>
                <a:gd name="T3" fmla="*/ 0 h 52"/>
                <a:gd name="T4" fmla="*/ 18697 w 54"/>
                <a:gd name="T5" fmla="*/ 0 h 52"/>
                <a:gd name="T6" fmla="*/ 7761 w 54"/>
                <a:gd name="T7" fmla="*/ 18684 h 52"/>
                <a:gd name="T8" fmla="*/ 0 w 54"/>
                <a:gd name="T9" fmla="*/ 18684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52">
                  <a:moveTo>
                    <a:pt x="0" y="51"/>
                  </a:moveTo>
                  <a:lnTo>
                    <a:pt x="22" y="0"/>
                  </a:lnTo>
                  <a:lnTo>
                    <a:pt x="53" y="0"/>
                  </a:lnTo>
                  <a:lnTo>
                    <a:pt x="22" y="51"/>
                  </a:lnTo>
                  <a:lnTo>
                    <a:pt x="0" y="5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Freeform 450">
              <a:extLst>
                <a:ext uri="{FF2B5EF4-FFF2-40B4-BE49-F238E27FC236}">
                  <a16:creationId xmlns:a16="http://schemas.microsoft.com/office/drawing/2014/main" id="{64A0BA0E-85D5-4258-B007-D3FB0A10A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3374" y="6624634"/>
              <a:ext cx="9525" cy="7937"/>
            </a:xfrm>
            <a:custGeom>
              <a:avLst/>
              <a:gdLst>
                <a:gd name="T0" fmla="*/ 0 w 28"/>
                <a:gd name="T1" fmla="*/ 7606 h 24"/>
                <a:gd name="T2" fmla="*/ 3742 w 28"/>
                <a:gd name="T3" fmla="*/ 0 h 24"/>
                <a:gd name="T4" fmla="*/ 9185 w 28"/>
                <a:gd name="T5" fmla="*/ 0 h 24"/>
                <a:gd name="T6" fmla="*/ 3742 w 28"/>
                <a:gd name="T7" fmla="*/ 7606 h 24"/>
                <a:gd name="T8" fmla="*/ 0 w 28"/>
                <a:gd name="T9" fmla="*/ 760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" h="24">
                  <a:moveTo>
                    <a:pt x="0" y="23"/>
                  </a:moveTo>
                  <a:lnTo>
                    <a:pt x="11" y="0"/>
                  </a:lnTo>
                  <a:lnTo>
                    <a:pt x="27" y="0"/>
                  </a:lnTo>
                  <a:lnTo>
                    <a:pt x="11" y="23"/>
                  </a:lnTo>
                  <a:lnTo>
                    <a:pt x="0" y="2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Freeform 451">
              <a:extLst>
                <a:ext uri="{FF2B5EF4-FFF2-40B4-BE49-F238E27FC236}">
                  <a16:creationId xmlns:a16="http://schemas.microsoft.com/office/drawing/2014/main" id="{775BEB3F-F813-4F81-B84C-A37E79575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536" y="6313484"/>
              <a:ext cx="65088" cy="85725"/>
            </a:xfrm>
            <a:custGeom>
              <a:avLst/>
              <a:gdLst>
                <a:gd name="T0" fmla="*/ 64728 w 181"/>
                <a:gd name="T1" fmla="*/ 42505 h 240"/>
                <a:gd name="T2" fmla="*/ 32364 w 181"/>
                <a:gd name="T3" fmla="*/ 85368 h 240"/>
                <a:gd name="T4" fmla="*/ 0 w 181"/>
                <a:gd name="T5" fmla="*/ 42505 h 240"/>
                <a:gd name="T6" fmla="*/ 32364 w 181"/>
                <a:gd name="T7" fmla="*/ 0 h 240"/>
                <a:gd name="T8" fmla="*/ 64728 w 181"/>
                <a:gd name="T9" fmla="*/ 42505 h 240"/>
                <a:gd name="T10" fmla="*/ 49625 w 181"/>
                <a:gd name="T11" fmla="*/ 42505 h 240"/>
                <a:gd name="T12" fmla="*/ 32364 w 181"/>
                <a:gd name="T13" fmla="*/ 11430 h 240"/>
                <a:gd name="T14" fmla="*/ 15463 w 181"/>
                <a:gd name="T15" fmla="*/ 42505 h 240"/>
                <a:gd name="T16" fmla="*/ 32364 w 181"/>
                <a:gd name="T17" fmla="*/ 73938 h 240"/>
                <a:gd name="T18" fmla="*/ 49625 w 181"/>
                <a:gd name="T19" fmla="*/ 42505 h 2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1" h="240">
                  <a:moveTo>
                    <a:pt x="180" y="119"/>
                  </a:moveTo>
                  <a:cubicBezTo>
                    <a:pt x="180" y="204"/>
                    <a:pt x="138" y="239"/>
                    <a:pt x="90" y="239"/>
                  </a:cubicBezTo>
                  <a:cubicBezTo>
                    <a:pt x="43" y="239"/>
                    <a:pt x="0" y="201"/>
                    <a:pt x="0" y="119"/>
                  </a:cubicBezTo>
                  <a:cubicBezTo>
                    <a:pt x="0" y="36"/>
                    <a:pt x="43" y="0"/>
                    <a:pt x="90" y="0"/>
                  </a:cubicBezTo>
                  <a:cubicBezTo>
                    <a:pt x="138" y="0"/>
                    <a:pt x="180" y="37"/>
                    <a:pt x="180" y="119"/>
                  </a:cubicBezTo>
                  <a:close/>
                  <a:moveTo>
                    <a:pt x="138" y="119"/>
                  </a:moveTo>
                  <a:cubicBezTo>
                    <a:pt x="138" y="56"/>
                    <a:pt x="117" y="32"/>
                    <a:pt x="90" y="32"/>
                  </a:cubicBezTo>
                  <a:cubicBezTo>
                    <a:pt x="64" y="32"/>
                    <a:pt x="43" y="56"/>
                    <a:pt x="43" y="119"/>
                  </a:cubicBezTo>
                  <a:cubicBezTo>
                    <a:pt x="43" y="186"/>
                    <a:pt x="64" y="207"/>
                    <a:pt x="90" y="207"/>
                  </a:cubicBezTo>
                  <a:cubicBezTo>
                    <a:pt x="117" y="207"/>
                    <a:pt x="138" y="183"/>
                    <a:pt x="138" y="1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Freeform 452">
              <a:extLst>
                <a:ext uri="{FF2B5EF4-FFF2-40B4-BE49-F238E27FC236}">
                  <a16:creationId xmlns:a16="http://schemas.microsoft.com/office/drawing/2014/main" id="{811B5886-ACE7-4054-9692-B8CE93BB15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9149" y="6335709"/>
              <a:ext cx="31750" cy="63500"/>
            </a:xfrm>
            <a:custGeom>
              <a:avLst/>
              <a:gdLst>
                <a:gd name="T0" fmla="*/ 0 w 88"/>
                <a:gd name="T1" fmla="*/ 11545 h 176"/>
                <a:gd name="T2" fmla="*/ 0 w 88"/>
                <a:gd name="T3" fmla="*/ 1082 h 176"/>
                <a:gd name="T4" fmla="*/ 13349 w 88"/>
                <a:gd name="T5" fmla="*/ 1082 h 176"/>
                <a:gd name="T6" fmla="*/ 13349 w 88"/>
                <a:gd name="T7" fmla="*/ 12628 h 176"/>
                <a:gd name="T8" fmla="*/ 13349 w 88"/>
                <a:gd name="T9" fmla="*/ 12628 h 176"/>
                <a:gd name="T10" fmla="*/ 28503 w 88"/>
                <a:gd name="T11" fmla="*/ 0 h 176"/>
                <a:gd name="T12" fmla="*/ 31389 w 88"/>
                <a:gd name="T13" fmla="*/ 0 h 176"/>
                <a:gd name="T14" fmla="*/ 31389 w 88"/>
                <a:gd name="T15" fmla="*/ 14432 h 176"/>
                <a:gd name="T16" fmla="*/ 27781 w 88"/>
                <a:gd name="T17" fmla="*/ 13349 h 176"/>
                <a:gd name="T18" fmla="*/ 15153 w 88"/>
                <a:gd name="T19" fmla="*/ 28864 h 176"/>
                <a:gd name="T20" fmla="*/ 15153 w 88"/>
                <a:gd name="T21" fmla="*/ 63139 h 176"/>
                <a:gd name="T22" fmla="*/ 722 w 88"/>
                <a:gd name="T23" fmla="*/ 63139 h 176"/>
                <a:gd name="T24" fmla="*/ 0 w 88"/>
                <a:gd name="T25" fmla="*/ 11545 h 1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8" h="176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3"/>
                    <a:pt x="37" y="24"/>
                    <a:pt x="37" y="35"/>
                  </a:cubicBezTo>
                  <a:cubicBezTo>
                    <a:pt x="42" y="21"/>
                    <a:pt x="55" y="0"/>
                    <a:pt x="79" y="0"/>
                  </a:cubicBezTo>
                  <a:cubicBezTo>
                    <a:pt x="82" y="0"/>
                    <a:pt x="85" y="0"/>
                    <a:pt x="87" y="0"/>
                  </a:cubicBezTo>
                  <a:lnTo>
                    <a:pt x="87" y="40"/>
                  </a:lnTo>
                  <a:cubicBezTo>
                    <a:pt x="85" y="40"/>
                    <a:pt x="79" y="37"/>
                    <a:pt x="77" y="37"/>
                  </a:cubicBezTo>
                  <a:cubicBezTo>
                    <a:pt x="61" y="37"/>
                    <a:pt x="42" y="48"/>
                    <a:pt x="42" y="80"/>
                  </a:cubicBezTo>
                  <a:lnTo>
                    <a:pt x="42" y="175"/>
                  </a:lnTo>
                  <a:lnTo>
                    <a:pt x="2" y="175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Freeform 453">
              <a:extLst>
                <a:ext uri="{FF2B5EF4-FFF2-40B4-BE49-F238E27FC236}">
                  <a16:creationId xmlns:a16="http://schemas.microsoft.com/office/drawing/2014/main" id="{24D1A6C8-CAD8-4999-A492-291B40570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5661" y="6335709"/>
              <a:ext cx="52388" cy="90487"/>
            </a:xfrm>
            <a:custGeom>
              <a:avLst/>
              <a:gdLst>
                <a:gd name="T0" fmla="*/ 4002 w 144"/>
                <a:gd name="T1" fmla="*/ 72752 h 250"/>
                <a:gd name="T2" fmla="*/ 21465 w 144"/>
                <a:gd name="T3" fmla="*/ 78543 h 250"/>
                <a:gd name="T4" fmla="*/ 37836 w 144"/>
                <a:gd name="T5" fmla="*/ 58274 h 250"/>
                <a:gd name="T6" fmla="*/ 37836 w 144"/>
                <a:gd name="T7" fmla="*/ 52482 h 250"/>
                <a:gd name="T8" fmla="*/ 21465 w 144"/>
                <a:gd name="T9" fmla="*/ 63341 h 250"/>
                <a:gd name="T10" fmla="*/ 0 w 144"/>
                <a:gd name="T11" fmla="*/ 32575 h 250"/>
                <a:gd name="T12" fmla="*/ 22192 w 144"/>
                <a:gd name="T13" fmla="*/ 0 h 250"/>
                <a:gd name="T14" fmla="*/ 38563 w 144"/>
                <a:gd name="T15" fmla="*/ 10496 h 250"/>
                <a:gd name="T16" fmla="*/ 38563 w 144"/>
                <a:gd name="T17" fmla="*/ 724 h 250"/>
                <a:gd name="T18" fmla="*/ 52024 w 144"/>
                <a:gd name="T19" fmla="*/ 724 h 250"/>
                <a:gd name="T20" fmla="*/ 52024 w 144"/>
                <a:gd name="T21" fmla="*/ 10496 h 250"/>
                <a:gd name="T22" fmla="*/ 52024 w 144"/>
                <a:gd name="T23" fmla="*/ 56464 h 250"/>
                <a:gd name="T24" fmla="*/ 24375 w 144"/>
                <a:gd name="T25" fmla="*/ 90125 h 250"/>
                <a:gd name="T26" fmla="*/ 2910 w 144"/>
                <a:gd name="T27" fmla="*/ 86144 h 250"/>
                <a:gd name="T28" fmla="*/ 4002 w 144"/>
                <a:gd name="T29" fmla="*/ 72752 h 250"/>
                <a:gd name="T30" fmla="*/ 36744 w 144"/>
                <a:gd name="T31" fmla="*/ 30766 h 250"/>
                <a:gd name="T32" fmla="*/ 25103 w 144"/>
                <a:gd name="T33" fmla="*/ 10496 h 250"/>
                <a:gd name="T34" fmla="*/ 14552 w 144"/>
                <a:gd name="T35" fmla="*/ 30766 h 250"/>
                <a:gd name="T36" fmla="*/ 24375 w 144"/>
                <a:gd name="T37" fmla="*/ 51759 h 250"/>
                <a:gd name="T38" fmla="*/ 36744 w 144"/>
                <a:gd name="T39" fmla="*/ 30766 h 25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4" h="250">
                  <a:moveTo>
                    <a:pt x="11" y="201"/>
                  </a:moveTo>
                  <a:cubicBezTo>
                    <a:pt x="22" y="206"/>
                    <a:pt x="40" y="217"/>
                    <a:pt x="59" y="217"/>
                  </a:cubicBezTo>
                  <a:cubicBezTo>
                    <a:pt x="96" y="217"/>
                    <a:pt x="104" y="190"/>
                    <a:pt x="104" y="161"/>
                  </a:cubicBezTo>
                  <a:lnTo>
                    <a:pt x="104" y="145"/>
                  </a:lnTo>
                  <a:cubicBezTo>
                    <a:pt x="98" y="159"/>
                    <a:pt x="85" y="175"/>
                    <a:pt x="59" y="175"/>
                  </a:cubicBezTo>
                  <a:cubicBezTo>
                    <a:pt x="35" y="175"/>
                    <a:pt x="0" y="159"/>
                    <a:pt x="0" y="90"/>
                  </a:cubicBezTo>
                  <a:cubicBezTo>
                    <a:pt x="0" y="42"/>
                    <a:pt x="16" y="0"/>
                    <a:pt x="61" y="0"/>
                  </a:cubicBezTo>
                  <a:cubicBezTo>
                    <a:pt x="85" y="0"/>
                    <a:pt x="96" y="13"/>
                    <a:pt x="106" y="29"/>
                  </a:cubicBezTo>
                  <a:lnTo>
                    <a:pt x="106" y="2"/>
                  </a:lnTo>
                  <a:lnTo>
                    <a:pt x="143" y="2"/>
                  </a:lnTo>
                  <a:lnTo>
                    <a:pt x="143" y="29"/>
                  </a:lnTo>
                  <a:lnTo>
                    <a:pt x="143" y="156"/>
                  </a:lnTo>
                  <a:cubicBezTo>
                    <a:pt x="143" y="209"/>
                    <a:pt x="128" y="249"/>
                    <a:pt x="67" y="249"/>
                  </a:cubicBezTo>
                  <a:cubicBezTo>
                    <a:pt x="40" y="249"/>
                    <a:pt x="19" y="241"/>
                    <a:pt x="8" y="238"/>
                  </a:cubicBezTo>
                  <a:lnTo>
                    <a:pt x="11" y="201"/>
                  </a:lnTo>
                  <a:close/>
                  <a:moveTo>
                    <a:pt x="101" y="85"/>
                  </a:moveTo>
                  <a:cubicBezTo>
                    <a:pt x="101" y="47"/>
                    <a:pt x="88" y="29"/>
                    <a:pt x="69" y="29"/>
                  </a:cubicBezTo>
                  <a:cubicBezTo>
                    <a:pt x="48" y="29"/>
                    <a:pt x="40" y="50"/>
                    <a:pt x="40" y="85"/>
                  </a:cubicBezTo>
                  <a:cubicBezTo>
                    <a:pt x="43" y="127"/>
                    <a:pt x="53" y="143"/>
                    <a:pt x="67" y="143"/>
                  </a:cubicBezTo>
                  <a:cubicBezTo>
                    <a:pt x="90" y="143"/>
                    <a:pt x="101" y="124"/>
                    <a:pt x="101" y="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Freeform 454">
              <a:extLst>
                <a:ext uri="{FF2B5EF4-FFF2-40B4-BE49-F238E27FC236}">
                  <a16:creationId xmlns:a16="http://schemas.microsoft.com/office/drawing/2014/main" id="{0404BCF5-215E-4BB3-A8A6-608E47A35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4399" y="6335709"/>
              <a:ext cx="50800" cy="65087"/>
            </a:xfrm>
            <a:custGeom>
              <a:avLst/>
              <a:gdLst>
                <a:gd name="T0" fmla="*/ 6944 w 139"/>
                <a:gd name="T1" fmla="*/ 4727 h 179"/>
                <a:gd name="T2" fmla="*/ 25948 w 139"/>
                <a:gd name="T3" fmla="*/ 0 h 179"/>
                <a:gd name="T4" fmla="*/ 49338 w 139"/>
                <a:gd name="T5" fmla="*/ 25089 h 179"/>
                <a:gd name="T6" fmla="*/ 49338 w 139"/>
                <a:gd name="T7" fmla="*/ 51997 h 179"/>
                <a:gd name="T8" fmla="*/ 50435 w 139"/>
                <a:gd name="T9" fmla="*/ 63633 h 179"/>
                <a:gd name="T10" fmla="*/ 36912 w 139"/>
                <a:gd name="T11" fmla="*/ 63633 h 179"/>
                <a:gd name="T12" fmla="*/ 35816 w 139"/>
                <a:gd name="T13" fmla="*/ 54906 h 179"/>
                <a:gd name="T14" fmla="*/ 18273 w 139"/>
                <a:gd name="T15" fmla="*/ 64723 h 179"/>
                <a:gd name="T16" fmla="*/ 0 w 139"/>
                <a:gd name="T17" fmla="*/ 46179 h 179"/>
                <a:gd name="T18" fmla="*/ 31796 w 139"/>
                <a:gd name="T19" fmla="*/ 25089 h 179"/>
                <a:gd name="T20" fmla="*/ 34719 w 139"/>
                <a:gd name="T21" fmla="*/ 25089 h 179"/>
                <a:gd name="T22" fmla="*/ 34719 w 139"/>
                <a:gd name="T23" fmla="*/ 23271 h 179"/>
                <a:gd name="T24" fmla="*/ 23390 w 139"/>
                <a:gd name="T25" fmla="*/ 11636 h 179"/>
                <a:gd name="T26" fmla="*/ 6944 w 139"/>
                <a:gd name="T27" fmla="*/ 17453 h 179"/>
                <a:gd name="T28" fmla="*/ 6944 w 139"/>
                <a:gd name="T29" fmla="*/ 4727 h 179"/>
                <a:gd name="T30" fmla="*/ 34719 w 139"/>
                <a:gd name="T31" fmla="*/ 33816 h 179"/>
                <a:gd name="T32" fmla="*/ 14619 w 139"/>
                <a:gd name="T33" fmla="*/ 45452 h 179"/>
                <a:gd name="T34" fmla="*/ 24121 w 139"/>
                <a:gd name="T35" fmla="*/ 54906 h 179"/>
                <a:gd name="T36" fmla="*/ 35816 w 139"/>
                <a:gd name="T37" fmla="*/ 36725 h 179"/>
                <a:gd name="T38" fmla="*/ 35816 w 139"/>
                <a:gd name="T39" fmla="*/ 33816 h 179"/>
                <a:gd name="T40" fmla="*/ 34719 w 139"/>
                <a:gd name="T41" fmla="*/ 33816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79">
                  <a:moveTo>
                    <a:pt x="19" y="13"/>
                  </a:moveTo>
                  <a:cubicBezTo>
                    <a:pt x="29" y="8"/>
                    <a:pt x="45" y="0"/>
                    <a:pt x="71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4"/>
                    <a:pt x="74" y="178"/>
                    <a:pt x="50" y="178"/>
                  </a:cubicBezTo>
                  <a:cubicBezTo>
                    <a:pt x="24" y="178"/>
                    <a:pt x="0" y="159"/>
                    <a:pt x="0" y="127"/>
                  </a:cubicBezTo>
                  <a:cubicBezTo>
                    <a:pt x="0" y="80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4" y="32"/>
                  </a:cubicBezTo>
                  <a:cubicBezTo>
                    <a:pt x="42" y="32"/>
                    <a:pt x="26" y="43"/>
                    <a:pt x="19" y="48"/>
                  </a:cubicBezTo>
                  <a:lnTo>
                    <a:pt x="19" y="13"/>
                  </a:lnTo>
                  <a:close/>
                  <a:moveTo>
                    <a:pt x="95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0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Freeform 455">
              <a:extLst>
                <a:ext uri="{FF2B5EF4-FFF2-40B4-BE49-F238E27FC236}">
                  <a16:creationId xmlns:a16="http://schemas.microsoft.com/office/drawing/2014/main" id="{D403B575-9F5E-4794-A300-1BA8F0B96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136" y="6335709"/>
              <a:ext cx="47625" cy="63500"/>
            </a:xfrm>
            <a:custGeom>
              <a:avLst/>
              <a:gdLst>
                <a:gd name="T0" fmla="*/ 1066 w 134"/>
                <a:gd name="T1" fmla="*/ 11545 h 176"/>
                <a:gd name="T2" fmla="*/ 1066 w 134"/>
                <a:gd name="T3" fmla="*/ 1082 h 176"/>
                <a:gd name="T4" fmla="*/ 14216 w 134"/>
                <a:gd name="T5" fmla="*/ 1082 h 176"/>
                <a:gd name="T6" fmla="*/ 14216 w 134"/>
                <a:gd name="T7" fmla="*/ 10463 h 176"/>
                <a:gd name="T8" fmla="*/ 14216 w 134"/>
                <a:gd name="T9" fmla="*/ 10463 h 176"/>
                <a:gd name="T10" fmla="*/ 14216 w 134"/>
                <a:gd name="T11" fmla="*/ 10463 h 176"/>
                <a:gd name="T12" fmla="*/ 30210 w 134"/>
                <a:gd name="T13" fmla="*/ 0 h 176"/>
                <a:gd name="T14" fmla="*/ 47270 w 134"/>
                <a:gd name="T15" fmla="*/ 23091 h 176"/>
                <a:gd name="T16" fmla="*/ 47270 w 134"/>
                <a:gd name="T17" fmla="*/ 63139 h 176"/>
                <a:gd name="T18" fmla="*/ 33053 w 134"/>
                <a:gd name="T19" fmla="*/ 63139 h 176"/>
                <a:gd name="T20" fmla="*/ 33053 w 134"/>
                <a:gd name="T21" fmla="*/ 25977 h 176"/>
                <a:gd name="T22" fmla="*/ 24523 w 134"/>
                <a:gd name="T23" fmla="*/ 12628 h 176"/>
                <a:gd name="T24" fmla="*/ 14216 w 134"/>
                <a:gd name="T25" fmla="*/ 26699 h 176"/>
                <a:gd name="T26" fmla="*/ 14216 w 134"/>
                <a:gd name="T27" fmla="*/ 63139 h 176"/>
                <a:gd name="T28" fmla="*/ 0 w 134"/>
                <a:gd name="T29" fmla="*/ 63139 h 176"/>
                <a:gd name="T30" fmla="*/ 1066 w 134"/>
                <a:gd name="T31" fmla="*/ 11545 h 1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4" h="176">
                  <a:moveTo>
                    <a:pt x="3" y="32"/>
                  </a:moveTo>
                  <a:cubicBezTo>
                    <a:pt x="3" y="21"/>
                    <a:pt x="3" y="11"/>
                    <a:pt x="3" y="3"/>
                  </a:cubicBezTo>
                  <a:lnTo>
                    <a:pt x="40" y="3"/>
                  </a:lnTo>
                  <a:cubicBezTo>
                    <a:pt x="40" y="11"/>
                    <a:pt x="40" y="21"/>
                    <a:pt x="40" y="29"/>
                  </a:cubicBezTo>
                  <a:cubicBezTo>
                    <a:pt x="45" y="19"/>
                    <a:pt x="56" y="0"/>
                    <a:pt x="85" y="0"/>
                  </a:cubicBezTo>
                  <a:cubicBezTo>
                    <a:pt x="122" y="0"/>
                    <a:pt x="133" y="29"/>
                    <a:pt x="133" y="64"/>
                  </a:cubicBezTo>
                  <a:lnTo>
                    <a:pt x="133" y="175"/>
                  </a:lnTo>
                  <a:lnTo>
                    <a:pt x="93" y="175"/>
                  </a:lnTo>
                  <a:lnTo>
                    <a:pt x="93" y="72"/>
                  </a:lnTo>
                  <a:cubicBezTo>
                    <a:pt x="93" y="45"/>
                    <a:pt x="88" y="35"/>
                    <a:pt x="69" y="35"/>
                  </a:cubicBezTo>
                  <a:cubicBezTo>
                    <a:pt x="48" y="35"/>
                    <a:pt x="40" y="53"/>
                    <a:pt x="40" y="74"/>
                  </a:cubicBezTo>
                  <a:lnTo>
                    <a:pt x="40" y="175"/>
                  </a:lnTo>
                  <a:lnTo>
                    <a:pt x="0" y="175"/>
                  </a:lnTo>
                  <a:lnTo>
                    <a:pt x="3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Freeform 456">
              <a:extLst>
                <a:ext uri="{FF2B5EF4-FFF2-40B4-BE49-F238E27FC236}">
                  <a16:creationId xmlns:a16="http://schemas.microsoft.com/office/drawing/2014/main" id="{84BA706F-3A81-4B75-9CCC-A4AB3DCD9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3461" y="6310309"/>
              <a:ext cx="15875" cy="88900"/>
            </a:xfrm>
            <a:custGeom>
              <a:avLst/>
              <a:gdLst>
                <a:gd name="T0" fmla="*/ 0 w 43"/>
                <a:gd name="T1" fmla="*/ 0 h 245"/>
                <a:gd name="T2" fmla="*/ 15506 w 43"/>
                <a:gd name="T3" fmla="*/ 0 h 245"/>
                <a:gd name="T4" fmla="*/ 15506 w 43"/>
                <a:gd name="T5" fmla="*/ 14514 h 245"/>
                <a:gd name="T6" fmla="*/ 0 w 43"/>
                <a:gd name="T7" fmla="*/ 14514 h 245"/>
                <a:gd name="T8" fmla="*/ 0 w 43"/>
                <a:gd name="T9" fmla="*/ 0 h 245"/>
                <a:gd name="T10" fmla="*/ 0 w 43"/>
                <a:gd name="T11" fmla="*/ 26126 h 245"/>
                <a:gd name="T12" fmla="*/ 14398 w 43"/>
                <a:gd name="T13" fmla="*/ 26126 h 245"/>
                <a:gd name="T14" fmla="*/ 14398 w 43"/>
                <a:gd name="T15" fmla="*/ 88537 h 245"/>
                <a:gd name="T16" fmla="*/ 0 w 43"/>
                <a:gd name="T17" fmla="*/ 88537 h 245"/>
                <a:gd name="T18" fmla="*/ 0 w 43"/>
                <a:gd name="T19" fmla="*/ 26126 h 2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" h="245">
                  <a:moveTo>
                    <a:pt x="0" y="0"/>
                  </a:moveTo>
                  <a:lnTo>
                    <a:pt x="42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0" y="0"/>
                  </a:lnTo>
                  <a:close/>
                  <a:moveTo>
                    <a:pt x="0" y="72"/>
                  </a:moveTo>
                  <a:lnTo>
                    <a:pt x="39" y="72"/>
                  </a:lnTo>
                  <a:lnTo>
                    <a:pt x="39" y="244"/>
                  </a:lnTo>
                  <a:lnTo>
                    <a:pt x="0" y="244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Freeform 457">
              <a:extLst>
                <a:ext uri="{FF2B5EF4-FFF2-40B4-BE49-F238E27FC236}">
                  <a16:creationId xmlns:a16="http://schemas.microsoft.com/office/drawing/2014/main" id="{4B3E0AAF-12B5-4071-A9ED-E68AC2FEB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274" y="6335709"/>
              <a:ext cx="39687" cy="63500"/>
            </a:xfrm>
            <a:custGeom>
              <a:avLst/>
              <a:gdLst>
                <a:gd name="T0" fmla="*/ 0 w 112"/>
                <a:gd name="T1" fmla="*/ 49790 h 176"/>
                <a:gd name="T2" fmla="*/ 25159 w 112"/>
                <a:gd name="T3" fmla="*/ 11545 h 176"/>
                <a:gd name="T4" fmla="*/ 709 w 112"/>
                <a:gd name="T5" fmla="*/ 11545 h 176"/>
                <a:gd name="T6" fmla="*/ 709 w 112"/>
                <a:gd name="T7" fmla="*/ 0 h 176"/>
                <a:gd name="T8" fmla="*/ 39333 w 112"/>
                <a:gd name="T9" fmla="*/ 0 h 176"/>
                <a:gd name="T10" fmla="*/ 39333 w 112"/>
                <a:gd name="T11" fmla="*/ 13349 h 176"/>
                <a:gd name="T12" fmla="*/ 14174 w 112"/>
                <a:gd name="T13" fmla="*/ 51594 h 176"/>
                <a:gd name="T14" fmla="*/ 39333 w 112"/>
                <a:gd name="T15" fmla="*/ 51594 h 176"/>
                <a:gd name="T16" fmla="*/ 39333 w 112"/>
                <a:gd name="T17" fmla="*/ 63139 h 176"/>
                <a:gd name="T18" fmla="*/ 0 w 112"/>
                <a:gd name="T19" fmla="*/ 63139 h 176"/>
                <a:gd name="T20" fmla="*/ 0 w 112"/>
                <a:gd name="T21" fmla="*/ 49790 h 1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2" h="176">
                  <a:moveTo>
                    <a:pt x="0" y="138"/>
                  </a:moveTo>
                  <a:lnTo>
                    <a:pt x="71" y="32"/>
                  </a:lnTo>
                  <a:lnTo>
                    <a:pt x="2" y="32"/>
                  </a:lnTo>
                  <a:lnTo>
                    <a:pt x="2" y="0"/>
                  </a:lnTo>
                  <a:lnTo>
                    <a:pt x="111" y="0"/>
                  </a:lnTo>
                  <a:lnTo>
                    <a:pt x="111" y="37"/>
                  </a:lnTo>
                  <a:lnTo>
                    <a:pt x="40" y="143"/>
                  </a:lnTo>
                  <a:lnTo>
                    <a:pt x="111" y="143"/>
                  </a:lnTo>
                  <a:lnTo>
                    <a:pt x="111" y="175"/>
                  </a:lnTo>
                  <a:lnTo>
                    <a:pt x="0" y="175"/>
                  </a:lnTo>
                  <a:lnTo>
                    <a:pt x="0" y="13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Freeform 458">
              <a:extLst>
                <a:ext uri="{FF2B5EF4-FFF2-40B4-BE49-F238E27FC236}">
                  <a16:creationId xmlns:a16="http://schemas.microsoft.com/office/drawing/2014/main" id="{77DACB02-89BF-43B8-AC68-77237CEC4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311" y="6335709"/>
              <a:ext cx="50800" cy="65087"/>
            </a:xfrm>
            <a:custGeom>
              <a:avLst/>
              <a:gdLst>
                <a:gd name="T0" fmla="*/ 6944 w 139"/>
                <a:gd name="T1" fmla="*/ 4727 h 179"/>
                <a:gd name="T2" fmla="*/ 26314 w 139"/>
                <a:gd name="T3" fmla="*/ 0 h 179"/>
                <a:gd name="T4" fmla="*/ 49338 w 139"/>
                <a:gd name="T5" fmla="*/ 25089 h 179"/>
                <a:gd name="T6" fmla="*/ 49338 w 139"/>
                <a:gd name="T7" fmla="*/ 51997 h 179"/>
                <a:gd name="T8" fmla="*/ 50435 w 139"/>
                <a:gd name="T9" fmla="*/ 63633 h 179"/>
                <a:gd name="T10" fmla="*/ 36912 w 139"/>
                <a:gd name="T11" fmla="*/ 63633 h 179"/>
                <a:gd name="T12" fmla="*/ 35816 w 139"/>
                <a:gd name="T13" fmla="*/ 54906 h 179"/>
                <a:gd name="T14" fmla="*/ 18639 w 139"/>
                <a:gd name="T15" fmla="*/ 64723 h 179"/>
                <a:gd name="T16" fmla="*/ 0 w 139"/>
                <a:gd name="T17" fmla="*/ 46179 h 179"/>
                <a:gd name="T18" fmla="*/ 32161 w 139"/>
                <a:gd name="T19" fmla="*/ 25089 h 179"/>
                <a:gd name="T20" fmla="*/ 35085 w 139"/>
                <a:gd name="T21" fmla="*/ 25089 h 179"/>
                <a:gd name="T22" fmla="*/ 35085 w 139"/>
                <a:gd name="T23" fmla="*/ 23271 h 179"/>
                <a:gd name="T24" fmla="*/ 23390 w 139"/>
                <a:gd name="T25" fmla="*/ 11636 h 179"/>
                <a:gd name="T26" fmla="*/ 6944 w 139"/>
                <a:gd name="T27" fmla="*/ 17453 h 179"/>
                <a:gd name="T28" fmla="*/ 6944 w 139"/>
                <a:gd name="T29" fmla="*/ 4727 h 179"/>
                <a:gd name="T30" fmla="*/ 35085 w 139"/>
                <a:gd name="T31" fmla="*/ 33816 h 179"/>
                <a:gd name="T32" fmla="*/ 14619 w 139"/>
                <a:gd name="T33" fmla="*/ 45452 h 179"/>
                <a:gd name="T34" fmla="*/ 24121 w 139"/>
                <a:gd name="T35" fmla="*/ 54906 h 179"/>
                <a:gd name="T36" fmla="*/ 35816 w 139"/>
                <a:gd name="T37" fmla="*/ 36725 h 179"/>
                <a:gd name="T38" fmla="*/ 35816 w 139"/>
                <a:gd name="T39" fmla="*/ 33816 h 179"/>
                <a:gd name="T40" fmla="*/ 35085 w 139"/>
                <a:gd name="T41" fmla="*/ 33816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79">
                  <a:moveTo>
                    <a:pt x="19" y="13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4"/>
                    <a:pt x="74" y="178"/>
                    <a:pt x="51" y="178"/>
                  </a:cubicBezTo>
                  <a:cubicBezTo>
                    <a:pt x="24" y="178"/>
                    <a:pt x="0" y="159"/>
                    <a:pt x="0" y="127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3"/>
                    <a:pt x="19" y="48"/>
                  </a:cubicBezTo>
                  <a:lnTo>
                    <a:pt x="19" y="13"/>
                  </a:lnTo>
                  <a:close/>
                  <a:moveTo>
                    <a:pt x="96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1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6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Freeform 459">
              <a:extLst>
                <a:ext uri="{FF2B5EF4-FFF2-40B4-BE49-F238E27FC236}">
                  <a16:creationId xmlns:a16="http://schemas.microsoft.com/office/drawing/2014/main" id="{4EF2F41B-0098-4587-A6CF-2B52B26D5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2049" y="6335709"/>
              <a:ext cx="41275" cy="90487"/>
            </a:xfrm>
            <a:custGeom>
              <a:avLst/>
              <a:gdLst>
                <a:gd name="T0" fmla="*/ 40916 w 115"/>
                <a:gd name="T1" fmla="*/ 61517 h 253"/>
                <a:gd name="T2" fmla="*/ 26918 w 115"/>
                <a:gd name="T3" fmla="*/ 64378 h 253"/>
                <a:gd name="T4" fmla="*/ 25842 w 115"/>
                <a:gd name="T5" fmla="*/ 64378 h 253"/>
                <a:gd name="T6" fmla="*/ 24047 w 115"/>
                <a:gd name="T7" fmla="*/ 71174 h 253"/>
                <a:gd name="T8" fmla="*/ 28713 w 115"/>
                <a:gd name="T9" fmla="*/ 70101 h 253"/>
                <a:gd name="T10" fmla="*/ 39122 w 115"/>
                <a:gd name="T11" fmla="*/ 78684 h 253"/>
                <a:gd name="T12" fmla="*/ 26918 w 115"/>
                <a:gd name="T13" fmla="*/ 90129 h 253"/>
                <a:gd name="T14" fmla="*/ 14357 w 115"/>
                <a:gd name="T15" fmla="*/ 87268 h 253"/>
                <a:gd name="T16" fmla="*/ 16151 w 115"/>
                <a:gd name="T17" fmla="*/ 82619 h 253"/>
                <a:gd name="T18" fmla="*/ 24765 w 115"/>
                <a:gd name="T19" fmla="*/ 84407 h 253"/>
                <a:gd name="T20" fmla="*/ 30508 w 115"/>
                <a:gd name="T21" fmla="*/ 79757 h 253"/>
                <a:gd name="T22" fmla="*/ 24765 w 115"/>
                <a:gd name="T23" fmla="*/ 74750 h 253"/>
                <a:gd name="T24" fmla="*/ 20099 w 115"/>
                <a:gd name="T25" fmla="*/ 75823 h 253"/>
                <a:gd name="T26" fmla="*/ 18305 w 115"/>
                <a:gd name="T27" fmla="*/ 74035 h 253"/>
                <a:gd name="T28" fmla="*/ 21894 w 115"/>
                <a:gd name="T29" fmla="*/ 63663 h 253"/>
                <a:gd name="T30" fmla="*/ 0 w 115"/>
                <a:gd name="T31" fmla="*/ 32189 h 253"/>
                <a:gd name="T32" fmla="*/ 28713 w 115"/>
                <a:gd name="T33" fmla="*/ 0 h 253"/>
                <a:gd name="T34" fmla="*/ 40916 w 115"/>
                <a:gd name="T35" fmla="*/ 2861 h 253"/>
                <a:gd name="T36" fmla="*/ 40198 w 115"/>
                <a:gd name="T37" fmla="*/ 14306 h 253"/>
                <a:gd name="T38" fmla="*/ 29790 w 115"/>
                <a:gd name="T39" fmla="*/ 11445 h 253"/>
                <a:gd name="T40" fmla="*/ 14357 w 115"/>
                <a:gd name="T41" fmla="*/ 32189 h 253"/>
                <a:gd name="T42" fmla="*/ 30508 w 115"/>
                <a:gd name="T43" fmla="*/ 52933 h 253"/>
                <a:gd name="T44" fmla="*/ 40916 w 115"/>
                <a:gd name="T45" fmla="*/ 50430 h 253"/>
                <a:gd name="T46" fmla="*/ 40916 w 115"/>
                <a:gd name="T47" fmla="*/ 61517 h 25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5" h="253">
                  <a:moveTo>
                    <a:pt x="114" y="172"/>
                  </a:moveTo>
                  <a:cubicBezTo>
                    <a:pt x="104" y="175"/>
                    <a:pt x="90" y="180"/>
                    <a:pt x="75" y="180"/>
                  </a:cubicBezTo>
                  <a:lnTo>
                    <a:pt x="72" y="180"/>
                  </a:lnTo>
                  <a:lnTo>
                    <a:pt x="67" y="199"/>
                  </a:lnTo>
                  <a:cubicBezTo>
                    <a:pt x="69" y="199"/>
                    <a:pt x="75" y="196"/>
                    <a:pt x="80" y="196"/>
                  </a:cubicBezTo>
                  <a:cubicBezTo>
                    <a:pt x="98" y="196"/>
                    <a:pt x="109" y="207"/>
                    <a:pt x="109" y="220"/>
                  </a:cubicBezTo>
                  <a:cubicBezTo>
                    <a:pt x="109" y="241"/>
                    <a:pt x="89" y="252"/>
                    <a:pt x="75" y="252"/>
                  </a:cubicBezTo>
                  <a:cubicBezTo>
                    <a:pt x="62" y="252"/>
                    <a:pt x="48" y="249"/>
                    <a:pt x="40" y="244"/>
                  </a:cubicBezTo>
                  <a:lnTo>
                    <a:pt x="45" y="231"/>
                  </a:lnTo>
                  <a:cubicBezTo>
                    <a:pt x="51" y="233"/>
                    <a:pt x="59" y="236"/>
                    <a:pt x="69" y="236"/>
                  </a:cubicBezTo>
                  <a:cubicBezTo>
                    <a:pt x="80" y="236"/>
                    <a:pt x="85" y="231"/>
                    <a:pt x="85" y="223"/>
                  </a:cubicBezTo>
                  <a:cubicBezTo>
                    <a:pt x="85" y="215"/>
                    <a:pt x="80" y="209"/>
                    <a:pt x="69" y="209"/>
                  </a:cubicBezTo>
                  <a:cubicBezTo>
                    <a:pt x="64" y="209"/>
                    <a:pt x="59" y="209"/>
                    <a:pt x="56" y="212"/>
                  </a:cubicBezTo>
                  <a:lnTo>
                    <a:pt x="51" y="207"/>
                  </a:lnTo>
                  <a:lnTo>
                    <a:pt x="61" y="178"/>
                  </a:lnTo>
                  <a:cubicBezTo>
                    <a:pt x="16" y="170"/>
                    <a:pt x="0" y="133"/>
                    <a:pt x="0" y="90"/>
                  </a:cubicBezTo>
                  <a:cubicBezTo>
                    <a:pt x="0" y="40"/>
                    <a:pt x="24" y="0"/>
                    <a:pt x="80" y="0"/>
                  </a:cubicBezTo>
                  <a:cubicBezTo>
                    <a:pt x="93" y="0"/>
                    <a:pt x="106" y="5"/>
                    <a:pt x="114" y="8"/>
                  </a:cubicBezTo>
                  <a:lnTo>
                    <a:pt x="112" y="40"/>
                  </a:lnTo>
                  <a:cubicBezTo>
                    <a:pt x="104" y="37"/>
                    <a:pt x="96" y="32"/>
                    <a:pt x="83" y="32"/>
                  </a:cubicBezTo>
                  <a:cubicBezTo>
                    <a:pt x="53" y="32"/>
                    <a:pt x="40" y="53"/>
                    <a:pt x="40" y="90"/>
                  </a:cubicBezTo>
                  <a:cubicBezTo>
                    <a:pt x="40" y="122"/>
                    <a:pt x="56" y="148"/>
                    <a:pt x="85" y="148"/>
                  </a:cubicBezTo>
                  <a:cubicBezTo>
                    <a:pt x="96" y="148"/>
                    <a:pt x="109" y="143"/>
                    <a:pt x="114" y="141"/>
                  </a:cubicBezTo>
                  <a:lnTo>
                    <a:pt x="114" y="17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Freeform 460">
              <a:extLst>
                <a:ext uri="{FF2B5EF4-FFF2-40B4-BE49-F238E27FC236}">
                  <a16:creationId xmlns:a16="http://schemas.microsoft.com/office/drawing/2014/main" id="{0FD468B8-A7B5-42E4-B48B-21EE2E35B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499" y="6313484"/>
              <a:ext cx="50800" cy="85725"/>
            </a:xfrm>
            <a:custGeom>
              <a:avLst/>
              <a:gdLst>
                <a:gd name="T0" fmla="*/ 6578 w 139"/>
                <a:gd name="T1" fmla="*/ 26432 h 240"/>
                <a:gd name="T2" fmla="*/ 25948 w 139"/>
                <a:gd name="T3" fmla="*/ 21788 h 240"/>
                <a:gd name="T4" fmla="*/ 49338 w 139"/>
                <a:gd name="T5" fmla="*/ 46434 h 240"/>
                <a:gd name="T6" fmla="*/ 49338 w 139"/>
                <a:gd name="T7" fmla="*/ 72866 h 240"/>
                <a:gd name="T8" fmla="*/ 50435 w 139"/>
                <a:gd name="T9" fmla="*/ 84296 h 240"/>
                <a:gd name="T10" fmla="*/ 36912 w 139"/>
                <a:gd name="T11" fmla="*/ 84296 h 240"/>
                <a:gd name="T12" fmla="*/ 35816 w 139"/>
                <a:gd name="T13" fmla="*/ 75724 h 240"/>
                <a:gd name="T14" fmla="*/ 18273 w 139"/>
                <a:gd name="T15" fmla="*/ 85368 h 240"/>
                <a:gd name="T16" fmla="*/ 0 w 139"/>
                <a:gd name="T17" fmla="*/ 67151 h 240"/>
                <a:gd name="T18" fmla="*/ 31796 w 139"/>
                <a:gd name="T19" fmla="*/ 46434 h 240"/>
                <a:gd name="T20" fmla="*/ 34719 w 139"/>
                <a:gd name="T21" fmla="*/ 46434 h 240"/>
                <a:gd name="T22" fmla="*/ 34719 w 139"/>
                <a:gd name="T23" fmla="*/ 44648 h 240"/>
                <a:gd name="T24" fmla="*/ 23024 w 139"/>
                <a:gd name="T25" fmla="*/ 33218 h 240"/>
                <a:gd name="T26" fmla="*/ 6578 w 139"/>
                <a:gd name="T27" fmla="*/ 38933 h 240"/>
                <a:gd name="T28" fmla="*/ 6578 w 139"/>
                <a:gd name="T29" fmla="*/ 26432 h 240"/>
                <a:gd name="T30" fmla="*/ 8771 w 139"/>
                <a:gd name="T31" fmla="*/ 15359 h 240"/>
                <a:gd name="T32" fmla="*/ 19370 w 139"/>
                <a:gd name="T33" fmla="*/ 1072 h 240"/>
                <a:gd name="T34" fmla="*/ 32892 w 139"/>
                <a:gd name="T35" fmla="*/ 5001 h 240"/>
                <a:gd name="T36" fmla="*/ 36912 w 139"/>
                <a:gd name="T37" fmla="*/ 0 h 240"/>
                <a:gd name="T38" fmla="*/ 44587 w 139"/>
                <a:gd name="T39" fmla="*/ 0 h 240"/>
                <a:gd name="T40" fmla="*/ 33988 w 139"/>
                <a:gd name="T41" fmla="*/ 14288 h 240"/>
                <a:gd name="T42" fmla="*/ 20466 w 139"/>
                <a:gd name="T43" fmla="*/ 10358 h 240"/>
                <a:gd name="T44" fmla="*/ 16446 w 139"/>
                <a:gd name="T45" fmla="*/ 15359 h 240"/>
                <a:gd name="T46" fmla="*/ 8771 w 139"/>
                <a:gd name="T47" fmla="*/ 15359 h 240"/>
                <a:gd name="T48" fmla="*/ 33988 w 139"/>
                <a:gd name="T49" fmla="*/ 55007 h 240"/>
                <a:gd name="T50" fmla="*/ 13522 w 139"/>
                <a:gd name="T51" fmla="*/ 66437 h 240"/>
                <a:gd name="T52" fmla="*/ 23024 w 139"/>
                <a:gd name="T53" fmla="*/ 75724 h 240"/>
                <a:gd name="T54" fmla="*/ 34719 w 139"/>
                <a:gd name="T55" fmla="*/ 57864 h 240"/>
                <a:gd name="T56" fmla="*/ 34719 w 139"/>
                <a:gd name="T57" fmla="*/ 55007 h 240"/>
                <a:gd name="T58" fmla="*/ 33988 w 139"/>
                <a:gd name="T59" fmla="*/ 55007 h 24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39" h="240">
                  <a:moveTo>
                    <a:pt x="18" y="74"/>
                  </a:moveTo>
                  <a:cubicBezTo>
                    <a:pt x="29" y="69"/>
                    <a:pt x="45" y="61"/>
                    <a:pt x="71" y="61"/>
                  </a:cubicBezTo>
                  <a:cubicBezTo>
                    <a:pt x="122" y="61"/>
                    <a:pt x="135" y="88"/>
                    <a:pt x="135" y="130"/>
                  </a:cubicBezTo>
                  <a:lnTo>
                    <a:pt x="135" y="204"/>
                  </a:lnTo>
                  <a:cubicBezTo>
                    <a:pt x="135" y="217"/>
                    <a:pt x="135" y="228"/>
                    <a:pt x="138" y="236"/>
                  </a:cubicBezTo>
                  <a:lnTo>
                    <a:pt x="101" y="236"/>
                  </a:lnTo>
                  <a:cubicBezTo>
                    <a:pt x="98" y="228"/>
                    <a:pt x="98" y="220"/>
                    <a:pt x="98" y="212"/>
                  </a:cubicBezTo>
                  <a:cubicBezTo>
                    <a:pt x="87" y="225"/>
                    <a:pt x="74" y="239"/>
                    <a:pt x="50" y="239"/>
                  </a:cubicBezTo>
                  <a:cubicBezTo>
                    <a:pt x="24" y="239"/>
                    <a:pt x="0" y="220"/>
                    <a:pt x="0" y="188"/>
                  </a:cubicBezTo>
                  <a:cubicBezTo>
                    <a:pt x="0" y="141"/>
                    <a:pt x="37" y="130"/>
                    <a:pt x="87" y="130"/>
                  </a:cubicBezTo>
                  <a:lnTo>
                    <a:pt x="95" y="130"/>
                  </a:lnTo>
                  <a:lnTo>
                    <a:pt x="95" y="125"/>
                  </a:lnTo>
                  <a:cubicBezTo>
                    <a:pt x="95" y="109"/>
                    <a:pt x="87" y="93"/>
                    <a:pt x="63" y="93"/>
                  </a:cubicBezTo>
                  <a:cubicBezTo>
                    <a:pt x="42" y="93"/>
                    <a:pt x="26" y="104"/>
                    <a:pt x="18" y="109"/>
                  </a:cubicBezTo>
                  <a:lnTo>
                    <a:pt x="18" y="74"/>
                  </a:lnTo>
                  <a:close/>
                  <a:moveTo>
                    <a:pt x="24" y="43"/>
                  </a:moveTo>
                  <a:cubicBezTo>
                    <a:pt x="24" y="32"/>
                    <a:pt x="29" y="3"/>
                    <a:pt x="53" y="3"/>
                  </a:cubicBezTo>
                  <a:cubicBezTo>
                    <a:pt x="69" y="3"/>
                    <a:pt x="79" y="14"/>
                    <a:pt x="90" y="14"/>
                  </a:cubicBezTo>
                  <a:cubicBezTo>
                    <a:pt x="95" y="14"/>
                    <a:pt x="101" y="8"/>
                    <a:pt x="101" y="0"/>
                  </a:cubicBezTo>
                  <a:lnTo>
                    <a:pt x="122" y="0"/>
                  </a:lnTo>
                  <a:cubicBezTo>
                    <a:pt x="122" y="11"/>
                    <a:pt x="116" y="40"/>
                    <a:pt x="93" y="40"/>
                  </a:cubicBezTo>
                  <a:cubicBezTo>
                    <a:pt x="79" y="40"/>
                    <a:pt x="69" y="29"/>
                    <a:pt x="56" y="29"/>
                  </a:cubicBezTo>
                  <a:cubicBezTo>
                    <a:pt x="48" y="29"/>
                    <a:pt x="45" y="35"/>
                    <a:pt x="45" y="43"/>
                  </a:cubicBezTo>
                  <a:lnTo>
                    <a:pt x="24" y="43"/>
                  </a:lnTo>
                  <a:close/>
                  <a:moveTo>
                    <a:pt x="93" y="154"/>
                  </a:moveTo>
                  <a:cubicBezTo>
                    <a:pt x="58" y="154"/>
                    <a:pt x="37" y="162"/>
                    <a:pt x="37" y="186"/>
                  </a:cubicBezTo>
                  <a:cubicBezTo>
                    <a:pt x="37" y="202"/>
                    <a:pt x="48" y="212"/>
                    <a:pt x="63" y="212"/>
                  </a:cubicBezTo>
                  <a:cubicBezTo>
                    <a:pt x="87" y="212"/>
                    <a:pt x="95" y="194"/>
                    <a:pt x="95" y="162"/>
                  </a:cubicBezTo>
                  <a:lnTo>
                    <a:pt x="95" y="154"/>
                  </a:lnTo>
                  <a:lnTo>
                    <a:pt x="93" y="1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Freeform 461">
              <a:extLst>
                <a:ext uri="{FF2B5EF4-FFF2-40B4-BE49-F238E27FC236}">
                  <a16:creationId xmlns:a16="http://schemas.microsoft.com/office/drawing/2014/main" id="{A385AFD0-16DF-465E-928A-52AF70044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5236" y="6335709"/>
              <a:ext cx="52388" cy="65087"/>
            </a:xfrm>
            <a:custGeom>
              <a:avLst/>
              <a:gdLst>
                <a:gd name="T0" fmla="*/ 52032 w 147"/>
                <a:gd name="T1" fmla="*/ 32364 h 181"/>
                <a:gd name="T2" fmla="*/ 26729 w 147"/>
                <a:gd name="T3" fmla="*/ 64727 h 181"/>
                <a:gd name="T4" fmla="*/ 0 w 147"/>
                <a:gd name="T5" fmla="*/ 32364 h 181"/>
                <a:gd name="T6" fmla="*/ 26729 w 147"/>
                <a:gd name="T7" fmla="*/ 0 h 181"/>
                <a:gd name="T8" fmla="*/ 52032 w 147"/>
                <a:gd name="T9" fmla="*/ 32364 h 181"/>
                <a:gd name="T10" fmla="*/ 37776 w 147"/>
                <a:gd name="T11" fmla="*/ 31645 h 181"/>
                <a:gd name="T12" fmla="*/ 26729 w 147"/>
                <a:gd name="T13" fmla="*/ 10428 h 181"/>
                <a:gd name="T14" fmla="*/ 15324 w 147"/>
                <a:gd name="T15" fmla="*/ 31645 h 181"/>
                <a:gd name="T16" fmla="*/ 26729 w 147"/>
                <a:gd name="T17" fmla="*/ 53220 h 181"/>
                <a:gd name="T18" fmla="*/ 37776 w 147"/>
                <a:gd name="T19" fmla="*/ 31645 h 1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7" h="181">
                  <a:moveTo>
                    <a:pt x="146" y="90"/>
                  </a:moveTo>
                  <a:cubicBezTo>
                    <a:pt x="146" y="161"/>
                    <a:pt x="106" y="180"/>
                    <a:pt x="75" y="180"/>
                  </a:cubicBezTo>
                  <a:cubicBezTo>
                    <a:pt x="40" y="180"/>
                    <a:pt x="0" y="164"/>
                    <a:pt x="0" y="90"/>
                  </a:cubicBezTo>
                  <a:cubicBezTo>
                    <a:pt x="0" y="19"/>
                    <a:pt x="40" y="0"/>
                    <a:pt x="75" y="0"/>
                  </a:cubicBezTo>
                  <a:cubicBezTo>
                    <a:pt x="109" y="0"/>
                    <a:pt x="146" y="18"/>
                    <a:pt x="146" y="90"/>
                  </a:cubicBezTo>
                  <a:close/>
                  <a:moveTo>
                    <a:pt x="106" y="88"/>
                  </a:moveTo>
                  <a:cubicBezTo>
                    <a:pt x="106" y="58"/>
                    <a:pt x="102" y="29"/>
                    <a:pt x="75" y="29"/>
                  </a:cubicBezTo>
                  <a:cubicBezTo>
                    <a:pt x="49" y="29"/>
                    <a:pt x="43" y="61"/>
                    <a:pt x="43" y="88"/>
                  </a:cubicBezTo>
                  <a:cubicBezTo>
                    <a:pt x="43" y="119"/>
                    <a:pt x="49" y="148"/>
                    <a:pt x="75" y="148"/>
                  </a:cubicBezTo>
                  <a:cubicBezTo>
                    <a:pt x="102" y="148"/>
                    <a:pt x="106" y="117"/>
                    <a:pt x="106" y="8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Freeform 462">
              <a:extLst>
                <a:ext uri="{FF2B5EF4-FFF2-40B4-BE49-F238E27FC236}">
                  <a16:creationId xmlns:a16="http://schemas.microsoft.com/office/drawing/2014/main" id="{84BFFE78-2FD8-4F35-B2E0-BA648CB5C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6124" y="6419846"/>
              <a:ext cx="50800" cy="85725"/>
            </a:xfrm>
            <a:custGeom>
              <a:avLst/>
              <a:gdLst>
                <a:gd name="T0" fmla="*/ 1096 w 139"/>
                <a:gd name="T1" fmla="*/ 0 h 237"/>
                <a:gd name="T2" fmla="*/ 24121 w 139"/>
                <a:gd name="T3" fmla="*/ 0 h 237"/>
                <a:gd name="T4" fmla="*/ 50435 w 139"/>
                <a:gd name="T5" fmla="*/ 25681 h 237"/>
                <a:gd name="T6" fmla="*/ 24121 w 139"/>
                <a:gd name="T7" fmla="*/ 51724 h 237"/>
                <a:gd name="T8" fmla="*/ 15350 w 139"/>
                <a:gd name="T9" fmla="*/ 51724 h 237"/>
                <a:gd name="T10" fmla="*/ 15350 w 139"/>
                <a:gd name="T11" fmla="*/ 85363 h 237"/>
                <a:gd name="T12" fmla="*/ 0 w 139"/>
                <a:gd name="T13" fmla="*/ 85363 h 237"/>
                <a:gd name="T14" fmla="*/ 1096 w 139"/>
                <a:gd name="T15" fmla="*/ 0 h 237"/>
                <a:gd name="T16" fmla="*/ 22294 w 139"/>
                <a:gd name="T17" fmla="*/ 40150 h 237"/>
                <a:gd name="T18" fmla="*/ 35816 w 139"/>
                <a:gd name="T19" fmla="*/ 25681 h 237"/>
                <a:gd name="T20" fmla="*/ 22294 w 139"/>
                <a:gd name="T21" fmla="*/ 12298 h 237"/>
                <a:gd name="T22" fmla="*/ 16446 w 139"/>
                <a:gd name="T23" fmla="*/ 12298 h 237"/>
                <a:gd name="T24" fmla="*/ 16446 w 139"/>
                <a:gd name="T25" fmla="*/ 40150 h 237"/>
                <a:gd name="T26" fmla="*/ 22294 w 139"/>
                <a:gd name="T27" fmla="*/ 40150 h 2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9" h="237">
                  <a:moveTo>
                    <a:pt x="3" y="0"/>
                  </a:moveTo>
                  <a:lnTo>
                    <a:pt x="66" y="0"/>
                  </a:lnTo>
                  <a:cubicBezTo>
                    <a:pt x="114" y="0"/>
                    <a:pt x="138" y="26"/>
                    <a:pt x="138" y="71"/>
                  </a:cubicBezTo>
                  <a:cubicBezTo>
                    <a:pt x="138" y="116"/>
                    <a:pt x="114" y="143"/>
                    <a:pt x="66" y="143"/>
                  </a:cubicBezTo>
                  <a:lnTo>
                    <a:pt x="42" y="143"/>
                  </a:lnTo>
                  <a:lnTo>
                    <a:pt x="42" y="236"/>
                  </a:lnTo>
                  <a:lnTo>
                    <a:pt x="0" y="236"/>
                  </a:lnTo>
                  <a:lnTo>
                    <a:pt x="3" y="0"/>
                  </a:lnTo>
                  <a:close/>
                  <a:moveTo>
                    <a:pt x="61" y="111"/>
                  </a:moveTo>
                  <a:cubicBezTo>
                    <a:pt x="87" y="111"/>
                    <a:pt x="98" y="97"/>
                    <a:pt x="98" y="71"/>
                  </a:cubicBezTo>
                  <a:cubicBezTo>
                    <a:pt x="98" y="44"/>
                    <a:pt x="87" y="34"/>
                    <a:pt x="61" y="34"/>
                  </a:cubicBezTo>
                  <a:lnTo>
                    <a:pt x="45" y="34"/>
                  </a:lnTo>
                  <a:lnTo>
                    <a:pt x="45" y="111"/>
                  </a:lnTo>
                  <a:lnTo>
                    <a:pt x="61" y="1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Freeform 463">
              <a:extLst>
                <a:ext uri="{FF2B5EF4-FFF2-40B4-BE49-F238E27FC236}">
                  <a16:creationId xmlns:a16="http://schemas.microsoft.com/office/drawing/2014/main" id="{B3972EBC-781C-4845-9B13-8653FF98A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336" y="6440484"/>
              <a:ext cx="50800" cy="65087"/>
            </a:xfrm>
            <a:custGeom>
              <a:avLst/>
              <a:gdLst>
                <a:gd name="T0" fmla="*/ 6944 w 139"/>
                <a:gd name="T1" fmla="*/ 4727 h 179"/>
                <a:gd name="T2" fmla="*/ 25948 w 139"/>
                <a:gd name="T3" fmla="*/ 0 h 179"/>
                <a:gd name="T4" fmla="*/ 49338 w 139"/>
                <a:gd name="T5" fmla="*/ 25089 h 179"/>
                <a:gd name="T6" fmla="*/ 49338 w 139"/>
                <a:gd name="T7" fmla="*/ 51997 h 179"/>
                <a:gd name="T8" fmla="*/ 50435 w 139"/>
                <a:gd name="T9" fmla="*/ 63633 h 179"/>
                <a:gd name="T10" fmla="*/ 36912 w 139"/>
                <a:gd name="T11" fmla="*/ 63633 h 179"/>
                <a:gd name="T12" fmla="*/ 35816 w 139"/>
                <a:gd name="T13" fmla="*/ 54906 h 179"/>
                <a:gd name="T14" fmla="*/ 18273 w 139"/>
                <a:gd name="T15" fmla="*/ 64723 h 179"/>
                <a:gd name="T16" fmla="*/ 0 w 139"/>
                <a:gd name="T17" fmla="*/ 46179 h 179"/>
                <a:gd name="T18" fmla="*/ 31796 w 139"/>
                <a:gd name="T19" fmla="*/ 25089 h 179"/>
                <a:gd name="T20" fmla="*/ 34719 w 139"/>
                <a:gd name="T21" fmla="*/ 25089 h 179"/>
                <a:gd name="T22" fmla="*/ 34719 w 139"/>
                <a:gd name="T23" fmla="*/ 23271 h 179"/>
                <a:gd name="T24" fmla="*/ 23390 w 139"/>
                <a:gd name="T25" fmla="*/ 11636 h 179"/>
                <a:gd name="T26" fmla="*/ 6944 w 139"/>
                <a:gd name="T27" fmla="*/ 17453 h 179"/>
                <a:gd name="T28" fmla="*/ 6944 w 139"/>
                <a:gd name="T29" fmla="*/ 4727 h 179"/>
                <a:gd name="T30" fmla="*/ 33988 w 139"/>
                <a:gd name="T31" fmla="*/ 33816 h 179"/>
                <a:gd name="T32" fmla="*/ 13522 w 139"/>
                <a:gd name="T33" fmla="*/ 45452 h 179"/>
                <a:gd name="T34" fmla="*/ 23390 w 139"/>
                <a:gd name="T35" fmla="*/ 54906 h 179"/>
                <a:gd name="T36" fmla="*/ 34719 w 139"/>
                <a:gd name="T37" fmla="*/ 36725 h 179"/>
                <a:gd name="T38" fmla="*/ 34719 w 139"/>
                <a:gd name="T39" fmla="*/ 33816 h 179"/>
                <a:gd name="T40" fmla="*/ 33988 w 139"/>
                <a:gd name="T41" fmla="*/ 33816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79">
                  <a:moveTo>
                    <a:pt x="19" y="13"/>
                  </a:moveTo>
                  <a:cubicBezTo>
                    <a:pt x="29" y="8"/>
                    <a:pt x="45" y="0"/>
                    <a:pt x="71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4"/>
                    <a:pt x="74" y="178"/>
                    <a:pt x="50" y="178"/>
                  </a:cubicBezTo>
                  <a:cubicBezTo>
                    <a:pt x="24" y="178"/>
                    <a:pt x="0" y="159"/>
                    <a:pt x="0" y="127"/>
                  </a:cubicBezTo>
                  <a:cubicBezTo>
                    <a:pt x="0" y="80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4" y="32"/>
                  </a:cubicBezTo>
                  <a:cubicBezTo>
                    <a:pt x="42" y="32"/>
                    <a:pt x="26" y="42"/>
                    <a:pt x="19" y="48"/>
                  </a:cubicBezTo>
                  <a:lnTo>
                    <a:pt x="19" y="13"/>
                  </a:lnTo>
                  <a:close/>
                  <a:moveTo>
                    <a:pt x="93" y="93"/>
                  </a:moveTo>
                  <a:cubicBezTo>
                    <a:pt x="58" y="93"/>
                    <a:pt x="37" y="101"/>
                    <a:pt x="37" y="125"/>
                  </a:cubicBezTo>
                  <a:cubicBezTo>
                    <a:pt x="37" y="140"/>
                    <a:pt x="48" y="151"/>
                    <a:pt x="64" y="151"/>
                  </a:cubicBezTo>
                  <a:cubicBezTo>
                    <a:pt x="87" y="151"/>
                    <a:pt x="95" y="133"/>
                    <a:pt x="95" y="101"/>
                  </a:cubicBezTo>
                  <a:lnTo>
                    <a:pt x="95" y="93"/>
                  </a:lnTo>
                  <a:lnTo>
                    <a:pt x="93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Freeform 464">
              <a:extLst>
                <a:ext uri="{FF2B5EF4-FFF2-40B4-BE49-F238E27FC236}">
                  <a16:creationId xmlns:a16="http://schemas.microsoft.com/office/drawing/2014/main" id="{E9E76808-F0C4-494F-BE72-76BD7BE17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4074" y="6440484"/>
              <a:ext cx="47625" cy="63500"/>
            </a:xfrm>
            <a:custGeom>
              <a:avLst/>
              <a:gdLst>
                <a:gd name="T0" fmla="*/ 1066 w 134"/>
                <a:gd name="T1" fmla="*/ 11545 h 176"/>
                <a:gd name="T2" fmla="*/ 1066 w 134"/>
                <a:gd name="T3" fmla="*/ 1082 h 176"/>
                <a:gd name="T4" fmla="*/ 14216 w 134"/>
                <a:gd name="T5" fmla="*/ 1082 h 176"/>
                <a:gd name="T6" fmla="*/ 14216 w 134"/>
                <a:gd name="T7" fmla="*/ 10463 h 176"/>
                <a:gd name="T8" fmla="*/ 14216 w 134"/>
                <a:gd name="T9" fmla="*/ 10463 h 176"/>
                <a:gd name="T10" fmla="*/ 14216 w 134"/>
                <a:gd name="T11" fmla="*/ 10463 h 176"/>
                <a:gd name="T12" fmla="*/ 30210 w 134"/>
                <a:gd name="T13" fmla="*/ 0 h 176"/>
                <a:gd name="T14" fmla="*/ 47270 w 134"/>
                <a:gd name="T15" fmla="*/ 23091 h 176"/>
                <a:gd name="T16" fmla="*/ 47270 w 134"/>
                <a:gd name="T17" fmla="*/ 63139 h 176"/>
                <a:gd name="T18" fmla="*/ 33053 w 134"/>
                <a:gd name="T19" fmla="*/ 63139 h 176"/>
                <a:gd name="T20" fmla="*/ 33053 w 134"/>
                <a:gd name="T21" fmla="*/ 25977 h 176"/>
                <a:gd name="T22" fmla="*/ 24523 w 134"/>
                <a:gd name="T23" fmla="*/ 12628 h 176"/>
                <a:gd name="T24" fmla="*/ 14216 w 134"/>
                <a:gd name="T25" fmla="*/ 26699 h 176"/>
                <a:gd name="T26" fmla="*/ 14216 w 134"/>
                <a:gd name="T27" fmla="*/ 63139 h 176"/>
                <a:gd name="T28" fmla="*/ 0 w 134"/>
                <a:gd name="T29" fmla="*/ 63139 h 176"/>
                <a:gd name="T30" fmla="*/ 1066 w 134"/>
                <a:gd name="T31" fmla="*/ 11545 h 1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4" h="176">
                  <a:moveTo>
                    <a:pt x="3" y="32"/>
                  </a:moveTo>
                  <a:cubicBezTo>
                    <a:pt x="3" y="21"/>
                    <a:pt x="3" y="11"/>
                    <a:pt x="3" y="3"/>
                  </a:cubicBezTo>
                  <a:lnTo>
                    <a:pt x="40" y="3"/>
                  </a:lnTo>
                  <a:cubicBezTo>
                    <a:pt x="40" y="11"/>
                    <a:pt x="40" y="21"/>
                    <a:pt x="40" y="29"/>
                  </a:cubicBezTo>
                  <a:cubicBezTo>
                    <a:pt x="45" y="19"/>
                    <a:pt x="56" y="0"/>
                    <a:pt x="85" y="0"/>
                  </a:cubicBezTo>
                  <a:cubicBezTo>
                    <a:pt x="122" y="0"/>
                    <a:pt x="133" y="29"/>
                    <a:pt x="133" y="64"/>
                  </a:cubicBezTo>
                  <a:lnTo>
                    <a:pt x="133" y="175"/>
                  </a:lnTo>
                  <a:lnTo>
                    <a:pt x="93" y="175"/>
                  </a:lnTo>
                  <a:lnTo>
                    <a:pt x="93" y="72"/>
                  </a:lnTo>
                  <a:cubicBezTo>
                    <a:pt x="93" y="45"/>
                    <a:pt x="88" y="35"/>
                    <a:pt x="69" y="35"/>
                  </a:cubicBezTo>
                  <a:cubicBezTo>
                    <a:pt x="48" y="35"/>
                    <a:pt x="40" y="53"/>
                    <a:pt x="40" y="74"/>
                  </a:cubicBezTo>
                  <a:lnTo>
                    <a:pt x="40" y="175"/>
                  </a:lnTo>
                  <a:lnTo>
                    <a:pt x="0" y="175"/>
                  </a:lnTo>
                  <a:lnTo>
                    <a:pt x="3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Freeform 465">
              <a:extLst>
                <a:ext uri="{FF2B5EF4-FFF2-40B4-BE49-F238E27FC236}">
                  <a16:creationId xmlns:a16="http://schemas.microsoft.com/office/drawing/2014/main" id="{E1E546EC-2A39-48FA-991D-2D74AEEA6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1224" y="6464296"/>
              <a:ext cx="26987" cy="12700"/>
            </a:xfrm>
            <a:custGeom>
              <a:avLst/>
              <a:gdLst>
                <a:gd name="T0" fmla="*/ 13314 w 75"/>
                <a:gd name="T1" fmla="*/ 12337 h 35"/>
                <a:gd name="T2" fmla="*/ 0 w 75"/>
                <a:gd name="T3" fmla="*/ 12337 h 35"/>
                <a:gd name="T4" fmla="*/ 0 w 75"/>
                <a:gd name="T5" fmla="*/ 0 h 35"/>
                <a:gd name="T6" fmla="*/ 26627 w 75"/>
                <a:gd name="T7" fmla="*/ 0 h 35"/>
                <a:gd name="T8" fmla="*/ 26627 w 75"/>
                <a:gd name="T9" fmla="*/ 12337 h 35"/>
                <a:gd name="T10" fmla="*/ 13314 w 75"/>
                <a:gd name="T11" fmla="*/ 12337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5" h="35">
                  <a:moveTo>
                    <a:pt x="37" y="34"/>
                  </a:moveTo>
                  <a:lnTo>
                    <a:pt x="0" y="34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34"/>
                  </a:lnTo>
                  <a:lnTo>
                    <a:pt x="37" y="3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Freeform 466">
              <a:extLst>
                <a:ext uri="{FF2B5EF4-FFF2-40B4-BE49-F238E27FC236}">
                  <a16:creationId xmlns:a16="http://schemas.microsoft.com/office/drawing/2014/main" id="{D4A36B41-C8C3-4DFC-97AC-B643BE261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1386" y="6419846"/>
              <a:ext cx="68263" cy="84138"/>
            </a:xfrm>
            <a:custGeom>
              <a:avLst/>
              <a:gdLst>
                <a:gd name="T0" fmla="*/ 48249 w 191"/>
                <a:gd name="T1" fmla="*/ 63643 h 234"/>
                <a:gd name="T2" fmla="*/ 20729 w 191"/>
                <a:gd name="T3" fmla="*/ 63643 h 234"/>
                <a:gd name="T4" fmla="*/ 15011 w 191"/>
                <a:gd name="T5" fmla="*/ 83778 h 234"/>
                <a:gd name="T6" fmla="*/ 0 w 191"/>
                <a:gd name="T7" fmla="*/ 83778 h 234"/>
                <a:gd name="T8" fmla="*/ 26447 w 191"/>
                <a:gd name="T9" fmla="*/ 0 h 234"/>
                <a:gd name="T10" fmla="*/ 42530 w 191"/>
                <a:gd name="T11" fmla="*/ 0 h 234"/>
                <a:gd name="T12" fmla="*/ 67906 w 191"/>
                <a:gd name="T13" fmla="*/ 83778 h 234"/>
                <a:gd name="T14" fmla="*/ 52895 w 191"/>
                <a:gd name="T15" fmla="*/ 83778 h 234"/>
                <a:gd name="T16" fmla="*/ 48249 w 191"/>
                <a:gd name="T17" fmla="*/ 63643 h 234"/>
                <a:gd name="T18" fmla="*/ 45390 w 191"/>
                <a:gd name="T19" fmla="*/ 52137 h 234"/>
                <a:gd name="T20" fmla="*/ 35025 w 191"/>
                <a:gd name="T21" fmla="*/ 13304 h 234"/>
                <a:gd name="T22" fmla="*/ 35025 w 191"/>
                <a:gd name="T23" fmla="*/ 13304 h 234"/>
                <a:gd name="T24" fmla="*/ 23588 w 191"/>
                <a:gd name="T25" fmla="*/ 52137 h 234"/>
                <a:gd name="T26" fmla="*/ 45390 w 191"/>
                <a:gd name="T27" fmla="*/ 52137 h 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91" h="234">
                  <a:moveTo>
                    <a:pt x="135" y="177"/>
                  </a:moveTo>
                  <a:lnTo>
                    <a:pt x="58" y="177"/>
                  </a:lnTo>
                  <a:lnTo>
                    <a:pt x="42" y="233"/>
                  </a:lnTo>
                  <a:lnTo>
                    <a:pt x="0" y="233"/>
                  </a:lnTo>
                  <a:lnTo>
                    <a:pt x="74" y="0"/>
                  </a:lnTo>
                  <a:lnTo>
                    <a:pt x="119" y="0"/>
                  </a:lnTo>
                  <a:lnTo>
                    <a:pt x="190" y="233"/>
                  </a:lnTo>
                  <a:lnTo>
                    <a:pt x="148" y="233"/>
                  </a:lnTo>
                  <a:lnTo>
                    <a:pt x="135" y="177"/>
                  </a:lnTo>
                  <a:close/>
                  <a:moveTo>
                    <a:pt x="127" y="145"/>
                  </a:moveTo>
                  <a:lnTo>
                    <a:pt x="98" y="37"/>
                  </a:lnTo>
                  <a:lnTo>
                    <a:pt x="66" y="145"/>
                  </a:lnTo>
                  <a:lnTo>
                    <a:pt x="127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Freeform 467">
              <a:extLst>
                <a:ext uri="{FF2B5EF4-FFF2-40B4-BE49-F238E27FC236}">
                  <a16:creationId xmlns:a16="http://schemas.microsoft.com/office/drawing/2014/main" id="{F14414F1-44D1-4CAF-8FD7-A8CDD56A7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5999" y="6440484"/>
              <a:ext cx="77787" cy="63500"/>
            </a:xfrm>
            <a:custGeom>
              <a:avLst/>
              <a:gdLst>
                <a:gd name="T0" fmla="*/ 0 w 218"/>
                <a:gd name="T1" fmla="*/ 11545 h 176"/>
                <a:gd name="T2" fmla="*/ 0 w 218"/>
                <a:gd name="T3" fmla="*/ 1082 h 176"/>
                <a:gd name="T4" fmla="*/ 14273 w 218"/>
                <a:gd name="T5" fmla="*/ 1082 h 176"/>
                <a:gd name="T6" fmla="*/ 14273 w 218"/>
                <a:gd name="T7" fmla="*/ 10463 h 176"/>
                <a:gd name="T8" fmla="*/ 14273 w 218"/>
                <a:gd name="T9" fmla="*/ 10463 h 176"/>
                <a:gd name="T10" fmla="*/ 29259 w 218"/>
                <a:gd name="T11" fmla="*/ 0 h 176"/>
                <a:gd name="T12" fmla="*/ 44603 w 218"/>
                <a:gd name="T13" fmla="*/ 9741 h 176"/>
                <a:gd name="T14" fmla="*/ 60660 w 218"/>
                <a:gd name="T15" fmla="*/ 0 h 176"/>
                <a:gd name="T16" fmla="*/ 77430 w 218"/>
                <a:gd name="T17" fmla="*/ 24895 h 176"/>
                <a:gd name="T18" fmla="*/ 77430 w 218"/>
                <a:gd name="T19" fmla="*/ 63139 h 176"/>
                <a:gd name="T20" fmla="*/ 63514 w 218"/>
                <a:gd name="T21" fmla="*/ 63139 h 176"/>
                <a:gd name="T22" fmla="*/ 63514 w 218"/>
                <a:gd name="T23" fmla="*/ 23813 h 176"/>
                <a:gd name="T24" fmla="*/ 56021 w 218"/>
                <a:gd name="T25" fmla="*/ 12628 h 176"/>
                <a:gd name="T26" fmla="*/ 46387 w 218"/>
                <a:gd name="T27" fmla="*/ 25977 h 176"/>
                <a:gd name="T28" fmla="*/ 46387 w 218"/>
                <a:gd name="T29" fmla="*/ 63139 h 176"/>
                <a:gd name="T30" fmla="*/ 32114 w 218"/>
                <a:gd name="T31" fmla="*/ 63139 h 176"/>
                <a:gd name="T32" fmla="*/ 32114 w 218"/>
                <a:gd name="T33" fmla="*/ 23813 h 176"/>
                <a:gd name="T34" fmla="*/ 24621 w 218"/>
                <a:gd name="T35" fmla="*/ 12628 h 176"/>
                <a:gd name="T36" fmla="*/ 15343 w 218"/>
                <a:gd name="T37" fmla="*/ 25977 h 176"/>
                <a:gd name="T38" fmla="*/ 15343 w 218"/>
                <a:gd name="T39" fmla="*/ 63139 h 176"/>
                <a:gd name="T40" fmla="*/ 1070 w 218"/>
                <a:gd name="T41" fmla="*/ 63139 h 176"/>
                <a:gd name="T42" fmla="*/ 0 w 218"/>
                <a:gd name="T43" fmla="*/ 11545 h 17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18" h="176">
                  <a:moveTo>
                    <a:pt x="0" y="32"/>
                  </a:moveTo>
                  <a:cubicBezTo>
                    <a:pt x="0" y="19"/>
                    <a:pt x="0" y="11"/>
                    <a:pt x="0" y="3"/>
                  </a:cubicBezTo>
                  <a:lnTo>
                    <a:pt x="40" y="3"/>
                  </a:lnTo>
                  <a:cubicBezTo>
                    <a:pt x="40" y="11"/>
                    <a:pt x="40" y="21"/>
                    <a:pt x="40" y="29"/>
                  </a:cubicBezTo>
                  <a:cubicBezTo>
                    <a:pt x="45" y="16"/>
                    <a:pt x="59" y="0"/>
                    <a:pt x="82" y="0"/>
                  </a:cubicBezTo>
                  <a:cubicBezTo>
                    <a:pt x="112" y="0"/>
                    <a:pt x="119" y="19"/>
                    <a:pt x="125" y="27"/>
                  </a:cubicBezTo>
                  <a:cubicBezTo>
                    <a:pt x="133" y="13"/>
                    <a:pt x="146" y="0"/>
                    <a:pt x="170" y="0"/>
                  </a:cubicBezTo>
                  <a:cubicBezTo>
                    <a:pt x="207" y="0"/>
                    <a:pt x="217" y="27"/>
                    <a:pt x="217" y="69"/>
                  </a:cubicBezTo>
                  <a:lnTo>
                    <a:pt x="217" y="175"/>
                  </a:lnTo>
                  <a:lnTo>
                    <a:pt x="178" y="175"/>
                  </a:lnTo>
                  <a:lnTo>
                    <a:pt x="178" y="66"/>
                  </a:lnTo>
                  <a:cubicBezTo>
                    <a:pt x="178" y="45"/>
                    <a:pt x="172" y="35"/>
                    <a:pt x="157" y="35"/>
                  </a:cubicBezTo>
                  <a:cubicBezTo>
                    <a:pt x="138" y="35"/>
                    <a:pt x="130" y="53"/>
                    <a:pt x="130" y="72"/>
                  </a:cubicBezTo>
                  <a:lnTo>
                    <a:pt x="130" y="175"/>
                  </a:lnTo>
                  <a:lnTo>
                    <a:pt x="90" y="175"/>
                  </a:lnTo>
                  <a:lnTo>
                    <a:pt x="90" y="66"/>
                  </a:lnTo>
                  <a:cubicBezTo>
                    <a:pt x="90" y="45"/>
                    <a:pt x="85" y="35"/>
                    <a:pt x="69" y="35"/>
                  </a:cubicBezTo>
                  <a:cubicBezTo>
                    <a:pt x="51" y="35"/>
                    <a:pt x="43" y="53"/>
                    <a:pt x="43" y="72"/>
                  </a:cubicBezTo>
                  <a:lnTo>
                    <a:pt x="43" y="175"/>
                  </a:lnTo>
                  <a:lnTo>
                    <a:pt x="3" y="175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Freeform 468">
              <a:extLst>
                <a:ext uri="{FF2B5EF4-FFF2-40B4-BE49-F238E27FC236}">
                  <a16:creationId xmlns:a16="http://schemas.microsoft.com/office/drawing/2014/main" id="{B57D8B8A-8A00-44C9-AA93-16971E8ED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311" y="6440484"/>
              <a:ext cx="49213" cy="65087"/>
            </a:xfrm>
            <a:custGeom>
              <a:avLst/>
              <a:gdLst>
                <a:gd name="T0" fmla="*/ 45956 w 136"/>
                <a:gd name="T1" fmla="*/ 60796 h 182"/>
                <a:gd name="T2" fmla="*/ 27863 w 136"/>
                <a:gd name="T3" fmla="*/ 64729 h 182"/>
                <a:gd name="T4" fmla="*/ 0 w 136"/>
                <a:gd name="T5" fmla="*/ 33259 h 182"/>
                <a:gd name="T6" fmla="*/ 24968 w 136"/>
                <a:gd name="T7" fmla="*/ 0 h 182"/>
                <a:gd name="T8" fmla="*/ 48851 w 136"/>
                <a:gd name="T9" fmla="*/ 33259 h 182"/>
                <a:gd name="T10" fmla="*/ 48851 w 136"/>
                <a:gd name="T11" fmla="*/ 36120 h 182"/>
                <a:gd name="T12" fmla="*/ 14474 w 136"/>
                <a:gd name="T13" fmla="*/ 36120 h 182"/>
                <a:gd name="T14" fmla="*/ 29673 w 136"/>
                <a:gd name="T15" fmla="*/ 53286 h 182"/>
                <a:gd name="T16" fmla="*/ 45233 w 136"/>
                <a:gd name="T17" fmla="*/ 48636 h 182"/>
                <a:gd name="T18" fmla="*/ 45956 w 136"/>
                <a:gd name="T19" fmla="*/ 60796 h 182"/>
                <a:gd name="T20" fmla="*/ 35462 w 136"/>
                <a:gd name="T21" fmla="*/ 27537 h 182"/>
                <a:gd name="T22" fmla="*/ 26054 w 136"/>
                <a:gd name="T23" fmla="*/ 11444 h 182"/>
                <a:gd name="T24" fmla="*/ 15560 w 136"/>
                <a:gd name="T25" fmla="*/ 27537 h 182"/>
                <a:gd name="T26" fmla="*/ 35462 w 136"/>
                <a:gd name="T27" fmla="*/ 27537 h 1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6" h="182">
                  <a:moveTo>
                    <a:pt x="127" y="170"/>
                  </a:moveTo>
                  <a:cubicBezTo>
                    <a:pt x="119" y="173"/>
                    <a:pt x="101" y="181"/>
                    <a:pt x="77" y="181"/>
                  </a:cubicBezTo>
                  <a:cubicBezTo>
                    <a:pt x="24" y="181"/>
                    <a:pt x="0" y="141"/>
                    <a:pt x="0" y="93"/>
                  </a:cubicBezTo>
                  <a:cubicBezTo>
                    <a:pt x="0" y="43"/>
                    <a:pt x="27" y="0"/>
                    <a:pt x="69" y="0"/>
                  </a:cubicBezTo>
                  <a:cubicBezTo>
                    <a:pt x="104" y="0"/>
                    <a:pt x="135" y="22"/>
                    <a:pt x="135" y="93"/>
                  </a:cubicBezTo>
                  <a:lnTo>
                    <a:pt x="135" y="101"/>
                  </a:lnTo>
                  <a:lnTo>
                    <a:pt x="40" y="101"/>
                  </a:lnTo>
                  <a:cubicBezTo>
                    <a:pt x="40" y="130"/>
                    <a:pt x="51" y="149"/>
                    <a:pt x="82" y="149"/>
                  </a:cubicBezTo>
                  <a:cubicBezTo>
                    <a:pt x="106" y="149"/>
                    <a:pt x="119" y="141"/>
                    <a:pt x="125" y="136"/>
                  </a:cubicBezTo>
                  <a:lnTo>
                    <a:pt x="127" y="170"/>
                  </a:lnTo>
                  <a:close/>
                  <a:moveTo>
                    <a:pt x="98" y="77"/>
                  </a:moveTo>
                  <a:cubicBezTo>
                    <a:pt x="98" y="45"/>
                    <a:pt x="88" y="32"/>
                    <a:pt x="72" y="32"/>
                  </a:cubicBezTo>
                  <a:cubicBezTo>
                    <a:pt x="51" y="32"/>
                    <a:pt x="43" y="56"/>
                    <a:pt x="43" y="77"/>
                  </a:cubicBezTo>
                  <a:lnTo>
                    <a:pt x="98" y="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Freeform 469">
              <a:extLst>
                <a:ext uri="{FF2B5EF4-FFF2-40B4-BE49-F238E27FC236}">
                  <a16:creationId xmlns:a16="http://schemas.microsoft.com/office/drawing/2014/main" id="{E428831F-14D1-4DA3-BBB3-AA9FAB3A3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2049" y="6440484"/>
              <a:ext cx="31750" cy="63500"/>
            </a:xfrm>
            <a:custGeom>
              <a:avLst/>
              <a:gdLst>
                <a:gd name="T0" fmla="*/ 0 w 89"/>
                <a:gd name="T1" fmla="*/ 11545 h 176"/>
                <a:gd name="T2" fmla="*/ 0 w 89"/>
                <a:gd name="T3" fmla="*/ 1082 h 176"/>
                <a:gd name="T4" fmla="*/ 13556 w 89"/>
                <a:gd name="T5" fmla="*/ 1082 h 176"/>
                <a:gd name="T6" fmla="*/ 13556 w 89"/>
                <a:gd name="T7" fmla="*/ 12628 h 176"/>
                <a:gd name="T8" fmla="*/ 13556 w 89"/>
                <a:gd name="T9" fmla="*/ 12628 h 176"/>
                <a:gd name="T10" fmla="*/ 28539 w 89"/>
                <a:gd name="T11" fmla="*/ 0 h 176"/>
                <a:gd name="T12" fmla="*/ 31393 w 89"/>
                <a:gd name="T13" fmla="*/ 0 h 176"/>
                <a:gd name="T14" fmla="*/ 31393 w 89"/>
                <a:gd name="T15" fmla="*/ 14432 h 176"/>
                <a:gd name="T16" fmla="*/ 27469 w 89"/>
                <a:gd name="T17" fmla="*/ 13349 h 176"/>
                <a:gd name="T18" fmla="*/ 15340 w 89"/>
                <a:gd name="T19" fmla="*/ 28864 h 176"/>
                <a:gd name="T20" fmla="*/ 15340 w 89"/>
                <a:gd name="T21" fmla="*/ 63139 h 176"/>
                <a:gd name="T22" fmla="*/ 1070 w 89"/>
                <a:gd name="T23" fmla="*/ 63139 h 176"/>
                <a:gd name="T24" fmla="*/ 0 w 89"/>
                <a:gd name="T25" fmla="*/ 11545 h 1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176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8" y="3"/>
                  </a:lnTo>
                  <a:cubicBezTo>
                    <a:pt x="38" y="13"/>
                    <a:pt x="38" y="24"/>
                    <a:pt x="38" y="35"/>
                  </a:cubicBezTo>
                  <a:cubicBezTo>
                    <a:pt x="43" y="21"/>
                    <a:pt x="56" y="0"/>
                    <a:pt x="80" y="0"/>
                  </a:cubicBezTo>
                  <a:cubicBezTo>
                    <a:pt x="83" y="0"/>
                    <a:pt x="85" y="0"/>
                    <a:pt x="88" y="0"/>
                  </a:cubicBezTo>
                  <a:lnTo>
                    <a:pt x="88" y="40"/>
                  </a:lnTo>
                  <a:cubicBezTo>
                    <a:pt x="85" y="40"/>
                    <a:pt x="80" y="37"/>
                    <a:pt x="77" y="37"/>
                  </a:cubicBezTo>
                  <a:cubicBezTo>
                    <a:pt x="61" y="37"/>
                    <a:pt x="43" y="48"/>
                    <a:pt x="43" y="80"/>
                  </a:cubicBezTo>
                  <a:lnTo>
                    <a:pt x="43" y="175"/>
                  </a:lnTo>
                  <a:lnTo>
                    <a:pt x="3" y="175"/>
                  </a:lnTo>
                  <a:lnTo>
                    <a:pt x="0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Freeform 470">
              <a:extLst>
                <a:ext uri="{FF2B5EF4-FFF2-40B4-BE49-F238E27FC236}">
                  <a16:creationId xmlns:a16="http://schemas.microsoft.com/office/drawing/2014/main" id="{C6F7A1DF-B763-4FE4-9F3A-CAE57A67B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1736" y="6416671"/>
              <a:ext cx="15875" cy="88900"/>
            </a:xfrm>
            <a:custGeom>
              <a:avLst/>
              <a:gdLst>
                <a:gd name="T0" fmla="*/ 0 w 43"/>
                <a:gd name="T1" fmla="*/ 0 h 245"/>
                <a:gd name="T2" fmla="*/ 15506 w 43"/>
                <a:gd name="T3" fmla="*/ 0 h 245"/>
                <a:gd name="T4" fmla="*/ 15506 w 43"/>
                <a:gd name="T5" fmla="*/ 14514 h 245"/>
                <a:gd name="T6" fmla="*/ 0 w 43"/>
                <a:gd name="T7" fmla="*/ 14514 h 245"/>
                <a:gd name="T8" fmla="*/ 0 w 43"/>
                <a:gd name="T9" fmla="*/ 0 h 245"/>
                <a:gd name="T10" fmla="*/ 0 w 43"/>
                <a:gd name="T11" fmla="*/ 26126 h 245"/>
                <a:gd name="T12" fmla="*/ 14398 w 43"/>
                <a:gd name="T13" fmla="*/ 26126 h 245"/>
                <a:gd name="T14" fmla="*/ 14398 w 43"/>
                <a:gd name="T15" fmla="*/ 88537 h 245"/>
                <a:gd name="T16" fmla="*/ 0 w 43"/>
                <a:gd name="T17" fmla="*/ 88537 h 245"/>
                <a:gd name="T18" fmla="*/ 0 w 43"/>
                <a:gd name="T19" fmla="*/ 26126 h 2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3" h="245">
                  <a:moveTo>
                    <a:pt x="0" y="0"/>
                  </a:moveTo>
                  <a:lnTo>
                    <a:pt x="42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0" y="0"/>
                  </a:lnTo>
                  <a:close/>
                  <a:moveTo>
                    <a:pt x="0" y="72"/>
                  </a:moveTo>
                  <a:lnTo>
                    <a:pt x="39" y="72"/>
                  </a:lnTo>
                  <a:lnTo>
                    <a:pt x="39" y="244"/>
                  </a:lnTo>
                  <a:lnTo>
                    <a:pt x="0" y="244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Freeform 471">
              <a:extLst>
                <a:ext uri="{FF2B5EF4-FFF2-40B4-BE49-F238E27FC236}">
                  <a16:creationId xmlns:a16="http://schemas.microsoft.com/office/drawing/2014/main" id="{8CB88BA8-8B77-40D3-8D34-94128E62B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7136" y="6440484"/>
              <a:ext cx="42863" cy="65087"/>
            </a:xfrm>
            <a:custGeom>
              <a:avLst/>
              <a:gdLst>
                <a:gd name="T0" fmla="*/ 42500 w 118"/>
                <a:gd name="T1" fmla="*/ 61851 h 181"/>
                <a:gd name="T2" fmla="*/ 27970 w 118"/>
                <a:gd name="T3" fmla="*/ 64727 h 181"/>
                <a:gd name="T4" fmla="*/ 0 w 118"/>
                <a:gd name="T5" fmla="*/ 32364 h 181"/>
                <a:gd name="T6" fmla="*/ 29060 w 118"/>
                <a:gd name="T7" fmla="*/ 0 h 181"/>
                <a:gd name="T8" fmla="*/ 41410 w 118"/>
                <a:gd name="T9" fmla="*/ 2877 h 181"/>
                <a:gd name="T10" fmla="*/ 40320 w 118"/>
                <a:gd name="T11" fmla="*/ 14384 h 181"/>
                <a:gd name="T12" fmla="*/ 29786 w 118"/>
                <a:gd name="T13" fmla="*/ 11507 h 181"/>
                <a:gd name="T14" fmla="*/ 14530 w 118"/>
                <a:gd name="T15" fmla="*/ 32364 h 181"/>
                <a:gd name="T16" fmla="*/ 30876 w 118"/>
                <a:gd name="T17" fmla="*/ 53220 h 181"/>
                <a:gd name="T18" fmla="*/ 41410 w 118"/>
                <a:gd name="T19" fmla="*/ 50344 h 181"/>
                <a:gd name="T20" fmla="*/ 42500 w 118"/>
                <a:gd name="T21" fmla="*/ 61851 h 1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8" h="181">
                  <a:moveTo>
                    <a:pt x="117" y="172"/>
                  </a:moveTo>
                  <a:cubicBezTo>
                    <a:pt x="106" y="175"/>
                    <a:pt x="93" y="180"/>
                    <a:pt x="77" y="180"/>
                  </a:cubicBezTo>
                  <a:cubicBezTo>
                    <a:pt x="21" y="180"/>
                    <a:pt x="0" y="140"/>
                    <a:pt x="0" y="90"/>
                  </a:cubicBezTo>
                  <a:cubicBezTo>
                    <a:pt x="0" y="40"/>
                    <a:pt x="24" y="0"/>
                    <a:pt x="80" y="0"/>
                  </a:cubicBezTo>
                  <a:cubicBezTo>
                    <a:pt x="93" y="0"/>
                    <a:pt x="106" y="5"/>
                    <a:pt x="114" y="8"/>
                  </a:cubicBezTo>
                  <a:lnTo>
                    <a:pt x="111" y="40"/>
                  </a:lnTo>
                  <a:cubicBezTo>
                    <a:pt x="103" y="37"/>
                    <a:pt x="95" y="32"/>
                    <a:pt x="82" y="32"/>
                  </a:cubicBezTo>
                  <a:cubicBezTo>
                    <a:pt x="53" y="32"/>
                    <a:pt x="40" y="53"/>
                    <a:pt x="40" y="90"/>
                  </a:cubicBezTo>
                  <a:cubicBezTo>
                    <a:pt x="40" y="122"/>
                    <a:pt x="56" y="148"/>
                    <a:pt x="85" y="148"/>
                  </a:cubicBezTo>
                  <a:cubicBezTo>
                    <a:pt x="95" y="148"/>
                    <a:pt x="109" y="143"/>
                    <a:pt x="114" y="140"/>
                  </a:cubicBezTo>
                  <a:lnTo>
                    <a:pt x="117" y="17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Freeform 472">
              <a:extLst>
                <a:ext uri="{FF2B5EF4-FFF2-40B4-BE49-F238E27FC236}">
                  <a16:creationId xmlns:a16="http://schemas.microsoft.com/office/drawing/2014/main" id="{47FE6FB0-9D81-4341-834C-AA54387C6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3174" y="6440484"/>
              <a:ext cx="49212" cy="65087"/>
            </a:xfrm>
            <a:custGeom>
              <a:avLst/>
              <a:gdLst>
                <a:gd name="T0" fmla="*/ 6419 w 138"/>
                <a:gd name="T1" fmla="*/ 4727 h 179"/>
                <a:gd name="T2" fmla="*/ 25319 w 138"/>
                <a:gd name="T3" fmla="*/ 0 h 179"/>
                <a:gd name="T4" fmla="*/ 48142 w 138"/>
                <a:gd name="T5" fmla="*/ 25089 h 179"/>
                <a:gd name="T6" fmla="*/ 48142 w 138"/>
                <a:gd name="T7" fmla="*/ 51997 h 179"/>
                <a:gd name="T8" fmla="*/ 48855 w 138"/>
                <a:gd name="T9" fmla="*/ 63633 h 179"/>
                <a:gd name="T10" fmla="*/ 35661 w 138"/>
                <a:gd name="T11" fmla="*/ 63633 h 179"/>
                <a:gd name="T12" fmla="*/ 34948 w 138"/>
                <a:gd name="T13" fmla="*/ 54906 h 179"/>
                <a:gd name="T14" fmla="*/ 17830 w 138"/>
                <a:gd name="T15" fmla="*/ 64723 h 179"/>
                <a:gd name="T16" fmla="*/ 0 w 138"/>
                <a:gd name="T17" fmla="*/ 46179 h 179"/>
                <a:gd name="T18" fmla="*/ 31025 w 138"/>
                <a:gd name="T19" fmla="*/ 25089 h 179"/>
                <a:gd name="T20" fmla="*/ 33878 w 138"/>
                <a:gd name="T21" fmla="*/ 25089 h 179"/>
                <a:gd name="T22" fmla="*/ 33878 w 138"/>
                <a:gd name="T23" fmla="*/ 23271 h 179"/>
                <a:gd name="T24" fmla="*/ 22466 w 138"/>
                <a:gd name="T25" fmla="*/ 11636 h 179"/>
                <a:gd name="T26" fmla="*/ 6419 w 138"/>
                <a:gd name="T27" fmla="*/ 17453 h 179"/>
                <a:gd name="T28" fmla="*/ 6419 w 138"/>
                <a:gd name="T29" fmla="*/ 4727 h 179"/>
                <a:gd name="T30" fmla="*/ 33878 w 138"/>
                <a:gd name="T31" fmla="*/ 33816 h 179"/>
                <a:gd name="T32" fmla="*/ 13908 w 138"/>
                <a:gd name="T33" fmla="*/ 45452 h 179"/>
                <a:gd name="T34" fmla="*/ 23536 w 138"/>
                <a:gd name="T35" fmla="*/ 54906 h 179"/>
                <a:gd name="T36" fmla="*/ 34948 w 138"/>
                <a:gd name="T37" fmla="*/ 36725 h 179"/>
                <a:gd name="T38" fmla="*/ 34948 w 138"/>
                <a:gd name="T39" fmla="*/ 33816 h 179"/>
                <a:gd name="T40" fmla="*/ 33878 w 138"/>
                <a:gd name="T41" fmla="*/ 33816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8" h="179">
                  <a:moveTo>
                    <a:pt x="18" y="13"/>
                  </a:moveTo>
                  <a:cubicBezTo>
                    <a:pt x="29" y="8"/>
                    <a:pt x="45" y="0"/>
                    <a:pt x="71" y="0"/>
                  </a:cubicBezTo>
                  <a:cubicBezTo>
                    <a:pt x="121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7" y="175"/>
                  </a:cubicBezTo>
                  <a:lnTo>
                    <a:pt x="100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4"/>
                    <a:pt x="74" y="178"/>
                    <a:pt x="50" y="178"/>
                  </a:cubicBezTo>
                  <a:cubicBezTo>
                    <a:pt x="23" y="178"/>
                    <a:pt x="0" y="159"/>
                    <a:pt x="0" y="127"/>
                  </a:cubicBezTo>
                  <a:cubicBezTo>
                    <a:pt x="0" y="80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3" y="32"/>
                  </a:cubicBezTo>
                  <a:cubicBezTo>
                    <a:pt x="42" y="32"/>
                    <a:pt x="26" y="42"/>
                    <a:pt x="18" y="48"/>
                  </a:cubicBezTo>
                  <a:lnTo>
                    <a:pt x="18" y="13"/>
                  </a:lnTo>
                  <a:close/>
                  <a:moveTo>
                    <a:pt x="95" y="93"/>
                  </a:moveTo>
                  <a:cubicBezTo>
                    <a:pt x="61" y="93"/>
                    <a:pt x="39" y="101"/>
                    <a:pt x="39" y="125"/>
                  </a:cubicBezTo>
                  <a:cubicBezTo>
                    <a:pt x="39" y="140"/>
                    <a:pt x="50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Freeform 473">
              <a:extLst>
                <a:ext uri="{FF2B5EF4-FFF2-40B4-BE49-F238E27FC236}">
                  <a16:creationId xmlns:a16="http://schemas.microsoft.com/office/drawing/2014/main" id="{C13672DE-9487-44CF-BFB0-ADECBE983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1911" y="6440484"/>
              <a:ext cx="47625" cy="63500"/>
            </a:xfrm>
            <a:custGeom>
              <a:avLst/>
              <a:gdLst>
                <a:gd name="T0" fmla="*/ 716 w 133"/>
                <a:gd name="T1" fmla="*/ 11545 h 176"/>
                <a:gd name="T2" fmla="*/ 716 w 133"/>
                <a:gd name="T3" fmla="*/ 1082 h 176"/>
                <a:gd name="T4" fmla="*/ 13965 w 133"/>
                <a:gd name="T5" fmla="*/ 1082 h 176"/>
                <a:gd name="T6" fmla="*/ 13965 w 133"/>
                <a:gd name="T7" fmla="*/ 10463 h 176"/>
                <a:gd name="T8" fmla="*/ 13965 w 133"/>
                <a:gd name="T9" fmla="*/ 10463 h 176"/>
                <a:gd name="T10" fmla="*/ 13965 w 133"/>
                <a:gd name="T11" fmla="*/ 10463 h 176"/>
                <a:gd name="T12" fmla="*/ 30437 w 133"/>
                <a:gd name="T13" fmla="*/ 0 h 176"/>
                <a:gd name="T14" fmla="*/ 47267 w 133"/>
                <a:gd name="T15" fmla="*/ 23091 h 176"/>
                <a:gd name="T16" fmla="*/ 47267 w 133"/>
                <a:gd name="T17" fmla="*/ 63139 h 176"/>
                <a:gd name="T18" fmla="*/ 32944 w 133"/>
                <a:gd name="T19" fmla="*/ 63139 h 176"/>
                <a:gd name="T20" fmla="*/ 32944 w 133"/>
                <a:gd name="T21" fmla="*/ 25977 h 176"/>
                <a:gd name="T22" fmla="*/ 24708 w 133"/>
                <a:gd name="T23" fmla="*/ 12628 h 176"/>
                <a:gd name="T24" fmla="*/ 13965 w 133"/>
                <a:gd name="T25" fmla="*/ 26699 h 176"/>
                <a:gd name="T26" fmla="*/ 13965 w 133"/>
                <a:gd name="T27" fmla="*/ 63139 h 176"/>
                <a:gd name="T28" fmla="*/ 0 w 133"/>
                <a:gd name="T29" fmla="*/ 63139 h 176"/>
                <a:gd name="T30" fmla="*/ 716 w 133"/>
                <a:gd name="T31" fmla="*/ 11545 h 17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3" h="176">
                  <a:moveTo>
                    <a:pt x="2" y="32"/>
                  </a:moveTo>
                  <a:cubicBezTo>
                    <a:pt x="2" y="21"/>
                    <a:pt x="2" y="11"/>
                    <a:pt x="2" y="3"/>
                  </a:cubicBezTo>
                  <a:lnTo>
                    <a:pt x="39" y="3"/>
                  </a:lnTo>
                  <a:cubicBezTo>
                    <a:pt x="39" y="11"/>
                    <a:pt x="39" y="21"/>
                    <a:pt x="39" y="29"/>
                  </a:cubicBezTo>
                  <a:cubicBezTo>
                    <a:pt x="45" y="19"/>
                    <a:pt x="55" y="0"/>
                    <a:pt x="85" y="0"/>
                  </a:cubicBezTo>
                  <a:cubicBezTo>
                    <a:pt x="122" y="0"/>
                    <a:pt x="132" y="29"/>
                    <a:pt x="132" y="64"/>
                  </a:cubicBezTo>
                  <a:lnTo>
                    <a:pt x="132" y="175"/>
                  </a:lnTo>
                  <a:lnTo>
                    <a:pt x="92" y="175"/>
                  </a:lnTo>
                  <a:lnTo>
                    <a:pt x="92" y="72"/>
                  </a:lnTo>
                  <a:cubicBezTo>
                    <a:pt x="92" y="45"/>
                    <a:pt x="87" y="35"/>
                    <a:pt x="69" y="35"/>
                  </a:cubicBezTo>
                  <a:cubicBezTo>
                    <a:pt x="47" y="35"/>
                    <a:pt x="39" y="53"/>
                    <a:pt x="39" y="74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2" y="32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Freeform 474">
              <a:extLst>
                <a:ext uri="{FF2B5EF4-FFF2-40B4-BE49-F238E27FC236}">
                  <a16:creationId xmlns:a16="http://schemas.microsoft.com/office/drawing/2014/main" id="{7FB9F8BF-F490-47C6-8999-7AA6DBE2D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5886" y="6440484"/>
              <a:ext cx="50800" cy="65087"/>
            </a:xfrm>
            <a:custGeom>
              <a:avLst/>
              <a:gdLst>
                <a:gd name="T0" fmla="*/ 6944 w 139"/>
                <a:gd name="T1" fmla="*/ 4727 h 179"/>
                <a:gd name="T2" fmla="*/ 26314 w 139"/>
                <a:gd name="T3" fmla="*/ 0 h 179"/>
                <a:gd name="T4" fmla="*/ 49338 w 139"/>
                <a:gd name="T5" fmla="*/ 25089 h 179"/>
                <a:gd name="T6" fmla="*/ 49338 w 139"/>
                <a:gd name="T7" fmla="*/ 51997 h 179"/>
                <a:gd name="T8" fmla="*/ 50435 w 139"/>
                <a:gd name="T9" fmla="*/ 63633 h 179"/>
                <a:gd name="T10" fmla="*/ 36912 w 139"/>
                <a:gd name="T11" fmla="*/ 63633 h 179"/>
                <a:gd name="T12" fmla="*/ 35816 w 139"/>
                <a:gd name="T13" fmla="*/ 54906 h 179"/>
                <a:gd name="T14" fmla="*/ 18639 w 139"/>
                <a:gd name="T15" fmla="*/ 64723 h 179"/>
                <a:gd name="T16" fmla="*/ 0 w 139"/>
                <a:gd name="T17" fmla="*/ 46179 h 179"/>
                <a:gd name="T18" fmla="*/ 32161 w 139"/>
                <a:gd name="T19" fmla="*/ 25089 h 179"/>
                <a:gd name="T20" fmla="*/ 35085 w 139"/>
                <a:gd name="T21" fmla="*/ 25089 h 179"/>
                <a:gd name="T22" fmla="*/ 35085 w 139"/>
                <a:gd name="T23" fmla="*/ 23271 h 179"/>
                <a:gd name="T24" fmla="*/ 23390 w 139"/>
                <a:gd name="T25" fmla="*/ 11636 h 179"/>
                <a:gd name="T26" fmla="*/ 6944 w 139"/>
                <a:gd name="T27" fmla="*/ 17453 h 179"/>
                <a:gd name="T28" fmla="*/ 6944 w 139"/>
                <a:gd name="T29" fmla="*/ 4727 h 179"/>
                <a:gd name="T30" fmla="*/ 35085 w 139"/>
                <a:gd name="T31" fmla="*/ 33816 h 179"/>
                <a:gd name="T32" fmla="*/ 14619 w 139"/>
                <a:gd name="T33" fmla="*/ 45452 h 179"/>
                <a:gd name="T34" fmla="*/ 24486 w 139"/>
                <a:gd name="T35" fmla="*/ 54906 h 179"/>
                <a:gd name="T36" fmla="*/ 35816 w 139"/>
                <a:gd name="T37" fmla="*/ 36725 h 179"/>
                <a:gd name="T38" fmla="*/ 35816 w 139"/>
                <a:gd name="T39" fmla="*/ 33816 h 179"/>
                <a:gd name="T40" fmla="*/ 35085 w 139"/>
                <a:gd name="T41" fmla="*/ 33816 h 1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79">
                  <a:moveTo>
                    <a:pt x="19" y="13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4"/>
                    <a:pt x="75" y="178"/>
                    <a:pt x="51" y="178"/>
                  </a:cubicBezTo>
                  <a:cubicBezTo>
                    <a:pt x="24" y="178"/>
                    <a:pt x="0" y="159"/>
                    <a:pt x="0" y="127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2"/>
                    <a:pt x="19" y="48"/>
                  </a:cubicBezTo>
                  <a:lnTo>
                    <a:pt x="19" y="13"/>
                  </a:lnTo>
                  <a:close/>
                  <a:moveTo>
                    <a:pt x="96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0"/>
                    <a:pt x="51" y="151"/>
                    <a:pt x="67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6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Freeform 475">
              <a:extLst>
                <a:ext uri="{FF2B5EF4-FFF2-40B4-BE49-F238E27FC236}">
                  <a16:creationId xmlns:a16="http://schemas.microsoft.com/office/drawing/2014/main" id="{54681B8B-1574-4FDB-A7C9-321C61666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536" y="6519859"/>
              <a:ext cx="50800" cy="93662"/>
            </a:xfrm>
            <a:custGeom>
              <a:avLst/>
              <a:gdLst>
                <a:gd name="T0" fmla="*/ 50435 w 139"/>
                <a:gd name="T1" fmla="*/ 1089 h 258"/>
                <a:gd name="T2" fmla="*/ 50435 w 139"/>
                <a:gd name="T3" fmla="*/ 81682 h 258"/>
                <a:gd name="T4" fmla="*/ 50435 w 139"/>
                <a:gd name="T5" fmla="*/ 92210 h 258"/>
                <a:gd name="T6" fmla="*/ 38009 w 139"/>
                <a:gd name="T7" fmla="*/ 92210 h 258"/>
                <a:gd name="T8" fmla="*/ 38009 w 139"/>
                <a:gd name="T9" fmla="*/ 82771 h 258"/>
                <a:gd name="T10" fmla="*/ 21563 w 139"/>
                <a:gd name="T11" fmla="*/ 93299 h 258"/>
                <a:gd name="T12" fmla="*/ 0 w 139"/>
                <a:gd name="T13" fmla="*/ 60626 h 258"/>
                <a:gd name="T14" fmla="*/ 21563 w 139"/>
                <a:gd name="T15" fmla="*/ 27953 h 258"/>
                <a:gd name="T16" fmla="*/ 36912 w 139"/>
                <a:gd name="T17" fmla="*/ 37755 h 258"/>
                <a:gd name="T18" fmla="*/ 36912 w 139"/>
                <a:gd name="T19" fmla="*/ 0 h 258"/>
                <a:gd name="T20" fmla="*/ 50435 w 139"/>
                <a:gd name="T21" fmla="*/ 1089 h 258"/>
                <a:gd name="T22" fmla="*/ 35816 w 139"/>
                <a:gd name="T23" fmla="*/ 60626 h 258"/>
                <a:gd name="T24" fmla="*/ 24121 w 139"/>
                <a:gd name="T25" fmla="*/ 39570 h 258"/>
                <a:gd name="T26" fmla="*/ 13522 w 139"/>
                <a:gd name="T27" fmla="*/ 60626 h 258"/>
                <a:gd name="T28" fmla="*/ 24121 w 139"/>
                <a:gd name="T29" fmla="*/ 81682 h 258"/>
                <a:gd name="T30" fmla="*/ 35816 w 139"/>
                <a:gd name="T31" fmla="*/ 60626 h 2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9" h="258">
                  <a:moveTo>
                    <a:pt x="138" y="3"/>
                  </a:moveTo>
                  <a:lnTo>
                    <a:pt x="138" y="225"/>
                  </a:lnTo>
                  <a:lnTo>
                    <a:pt x="138" y="254"/>
                  </a:lnTo>
                  <a:lnTo>
                    <a:pt x="104" y="254"/>
                  </a:lnTo>
                  <a:lnTo>
                    <a:pt x="104" y="228"/>
                  </a:lnTo>
                  <a:cubicBezTo>
                    <a:pt x="98" y="244"/>
                    <a:pt x="85" y="257"/>
                    <a:pt x="59" y="257"/>
                  </a:cubicBezTo>
                  <a:cubicBezTo>
                    <a:pt x="16" y="257"/>
                    <a:pt x="0" y="217"/>
                    <a:pt x="0" y="167"/>
                  </a:cubicBezTo>
                  <a:cubicBezTo>
                    <a:pt x="0" y="111"/>
                    <a:pt x="21" y="77"/>
                    <a:pt x="59" y="77"/>
                  </a:cubicBezTo>
                  <a:cubicBezTo>
                    <a:pt x="82" y="77"/>
                    <a:pt x="96" y="90"/>
                    <a:pt x="101" y="104"/>
                  </a:cubicBezTo>
                  <a:lnTo>
                    <a:pt x="101" y="0"/>
                  </a:lnTo>
                  <a:lnTo>
                    <a:pt x="138" y="3"/>
                  </a:lnTo>
                  <a:close/>
                  <a:moveTo>
                    <a:pt x="98" y="167"/>
                  </a:moveTo>
                  <a:cubicBezTo>
                    <a:pt x="98" y="133"/>
                    <a:pt x="90" y="109"/>
                    <a:pt x="66" y="109"/>
                  </a:cubicBezTo>
                  <a:cubicBezTo>
                    <a:pt x="45" y="109"/>
                    <a:pt x="37" y="130"/>
                    <a:pt x="37" y="167"/>
                  </a:cubicBezTo>
                  <a:cubicBezTo>
                    <a:pt x="37" y="204"/>
                    <a:pt x="45" y="225"/>
                    <a:pt x="66" y="225"/>
                  </a:cubicBezTo>
                  <a:cubicBezTo>
                    <a:pt x="90" y="225"/>
                    <a:pt x="98" y="199"/>
                    <a:pt x="98" y="1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Freeform 476">
              <a:extLst>
                <a:ext uri="{FF2B5EF4-FFF2-40B4-BE49-F238E27FC236}">
                  <a16:creationId xmlns:a16="http://schemas.microsoft.com/office/drawing/2014/main" id="{EC2E81FF-5201-4820-825B-1C7DF0386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3274" y="6546846"/>
              <a:ext cx="50800" cy="63500"/>
            </a:xfrm>
            <a:custGeom>
              <a:avLst/>
              <a:gdLst>
                <a:gd name="T0" fmla="*/ 6578 w 139"/>
                <a:gd name="T1" fmla="*/ 4638 h 178"/>
                <a:gd name="T2" fmla="*/ 25948 w 139"/>
                <a:gd name="T3" fmla="*/ 0 h 178"/>
                <a:gd name="T4" fmla="*/ 49338 w 139"/>
                <a:gd name="T5" fmla="*/ 24615 h 178"/>
                <a:gd name="T6" fmla="*/ 49338 w 139"/>
                <a:gd name="T7" fmla="*/ 51014 h 178"/>
                <a:gd name="T8" fmla="*/ 50435 w 139"/>
                <a:gd name="T9" fmla="*/ 62430 h 178"/>
                <a:gd name="T10" fmla="*/ 36547 w 139"/>
                <a:gd name="T11" fmla="*/ 62430 h 178"/>
                <a:gd name="T12" fmla="*/ 35816 w 139"/>
                <a:gd name="T13" fmla="*/ 53868 h 178"/>
                <a:gd name="T14" fmla="*/ 18273 w 139"/>
                <a:gd name="T15" fmla="*/ 63143 h 178"/>
                <a:gd name="T16" fmla="*/ 0 w 139"/>
                <a:gd name="T17" fmla="*/ 45306 h 178"/>
                <a:gd name="T18" fmla="*/ 31796 w 139"/>
                <a:gd name="T19" fmla="*/ 24615 h 178"/>
                <a:gd name="T20" fmla="*/ 34719 w 139"/>
                <a:gd name="T21" fmla="*/ 24615 h 178"/>
                <a:gd name="T22" fmla="*/ 34719 w 139"/>
                <a:gd name="T23" fmla="*/ 22831 h 178"/>
                <a:gd name="T24" fmla="*/ 23024 w 139"/>
                <a:gd name="T25" fmla="*/ 11416 h 178"/>
                <a:gd name="T26" fmla="*/ 6578 w 139"/>
                <a:gd name="T27" fmla="*/ 17124 h 178"/>
                <a:gd name="T28" fmla="*/ 6578 w 139"/>
                <a:gd name="T29" fmla="*/ 4638 h 178"/>
                <a:gd name="T30" fmla="*/ 33623 w 139"/>
                <a:gd name="T31" fmla="*/ 33177 h 178"/>
                <a:gd name="T32" fmla="*/ 13522 w 139"/>
                <a:gd name="T33" fmla="*/ 44236 h 178"/>
                <a:gd name="T34" fmla="*/ 23024 w 139"/>
                <a:gd name="T35" fmla="*/ 53868 h 178"/>
                <a:gd name="T36" fmla="*/ 34719 w 139"/>
                <a:gd name="T37" fmla="*/ 36031 h 178"/>
                <a:gd name="T38" fmla="*/ 34719 w 139"/>
                <a:gd name="T39" fmla="*/ 33177 h 178"/>
                <a:gd name="T40" fmla="*/ 33623 w 139"/>
                <a:gd name="T41" fmla="*/ 33177 h 1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78">
                  <a:moveTo>
                    <a:pt x="18" y="13"/>
                  </a:moveTo>
                  <a:cubicBezTo>
                    <a:pt x="29" y="8"/>
                    <a:pt x="45" y="0"/>
                    <a:pt x="71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0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4"/>
                    <a:pt x="74" y="177"/>
                    <a:pt x="50" y="177"/>
                  </a:cubicBezTo>
                  <a:cubicBezTo>
                    <a:pt x="24" y="177"/>
                    <a:pt x="0" y="159"/>
                    <a:pt x="0" y="127"/>
                  </a:cubicBezTo>
                  <a:cubicBezTo>
                    <a:pt x="0" y="79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3" y="32"/>
                  </a:cubicBezTo>
                  <a:cubicBezTo>
                    <a:pt x="42" y="32"/>
                    <a:pt x="26" y="42"/>
                    <a:pt x="18" y="48"/>
                  </a:cubicBezTo>
                  <a:lnTo>
                    <a:pt x="18" y="13"/>
                  </a:lnTo>
                  <a:close/>
                  <a:moveTo>
                    <a:pt x="92" y="93"/>
                  </a:moveTo>
                  <a:cubicBezTo>
                    <a:pt x="58" y="93"/>
                    <a:pt x="37" y="101"/>
                    <a:pt x="37" y="124"/>
                  </a:cubicBezTo>
                  <a:cubicBezTo>
                    <a:pt x="37" y="140"/>
                    <a:pt x="47" y="151"/>
                    <a:pt x="63" y="151"/>
                  </a:cubicBezTo>
                  <a:cubicBezTo>
                    <a:pt x="87" y="151"/>
                    <a:pt x="95" y="132"/>
                    <a:pt x="95" y="101"/>
                  </a:cubicBezTo>
                  <a:lnTo>
                    <a:pt x="95" y="93"/>
                  </a:lnTo>
                  <a:lnTo>
                    <a:pt x="92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Freeform 477">
              <a:extLst>
                <a:ext uri="{FF2B5EF4-FFF2-40B4-BE49-F238E27FC236}">
                  <a16:creationId xmlns:a16="http://schemas.microsoft.com/office/drawing/2014/main" id="{EC422140-E072-4B33-B713-2EB4AFC1E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0586" y="6524621"/>
              <a:ext cx="47625" cy="87313"/>
            </a:xfrm>
            <a:custGeom>
              <a:avLst/>
              <a:gdLst>
                <a:gd name="T0" fmla="*/ 1818 w 131"/>
                <a:gd name="T1" fmla="*/ 69995 h 242"/>
                <a:gd name="T2" fmla="*/ 19268 w 131"/>
                <a:gd name="T3" fmla="*/ 74685 h 242"/>
                <a:gd name="T4" fmla="*/ 31629 w 131"/>
                <a:gd name="T5" fmla="*/ 62418 h 242"/>
                <a:gd name="T6" fmla="*/ 21086 w 131"/>
                <a:gd name="T7" fmla="*/ 49790 h 242"/>
                <a:gd name="T8" fmla="*/ 13451 w 131"/>
                <a:gd name="T9" fmla="*/ 45100 h 242"/>
                <a:gd name="T10" fmla="*/ 0 w 131"/>
                <a:gd name="T11" fmla="*/ 23091 h 242"/>
                <a:gd name="T12" fmla="*/ 25812 w 131"/>
                <a:gd name="T13" fmla="*/ 0 h 242"/>
                <a:gd name="T14" fmla="*/ 43262 w 131"/>
                <a:gd name="T15" fmla="*/ 2886 h 242"/>
                <a:gd name="T16" fmla="*/ 42172 w 131"/>
                <a:gd name="T17" fmla="*/ 16597 h 242"/>
                <a:gd name="T18" fmla="*/ 26903 w 131"/>
                <a:gd name="T19" fmla="*/ 12628 h 242"/>
                <a:gd name="T20" fmla="*/ 15269 w 131"/>
                <a:gd name="T21" fmla="*/ 22009 h 242"/>
                <a:gd name="T22" fmla="*/ 23994 w 131"/>
                <a:gd name="T23" fmla="*/ 33554 h 242"/>
                <a:gd name="T24" fmla="*/ 32719 w 131"/>
                <a:gd name="T25" fmla="*/ 38245 h 242"/>
                <a:gd name="T26" fmla="*/ 47261 w 131"/>
                <a:gd name="T27" fmla="*/ 61336 h 242"/>
                <a:gd name="T28" fmla="*/ 19995 w 131"/>
                <a:gd name="T29" fmla="*/ 86952 h 242"/>
                <a:gd name="T30" fmla="*/ 1818 w 131"/>
                <a:gd name="T31" fmla="*/ 83344 h 242"/>
                <a:gd name="T32" fmla="*/ 1818 w 131"/>
                <a:gd name="T33" fmla="*/ 69995 h 2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1" h="242">
                  <a:moveTo>
                    <a:pt x="5" y="194"/>
                  </a:moveTo>
                  <a:cubicBezTo>
                    <a:pt x="13" y="199"/>
                    <a:pt x="32" y="207"/>
                    <a:pt x="53" y="207"/>
                  </a:cubicBezTo>
                  <a:cubicBezTo>
                    <a:pt x="71" y="207"/>
                    <a:pt x="87" y="196"/>
                    <a:pt x="87" y="173"/>
                  </a:cubicBezTo>
                  <a:cubicBezTo>
                    <a:pt x="87" y="157"/>
                    <a:pt x="77" y="149"/>
                    <a:pt x="58" y="138"/>
                  </a:cubicBezTo>
                  <a:lnTo>
                    <a:pt x="37" y="125"/>
                  </a:lnTo>
                  <a:cubicBezTo>
                    <a:pt x="16" y="112"/>
                    <a:pt x="0" y="93"/>
                    <a:pt x="0" y="64"/>
                  </a:cubicBezTo>
                  <a:cubicBezTo>
                    <a:pt x="0" y="22"/>
                    <a:pt x="34" y="0"/>
                    <a:pt x="71" y="0"/>
                  </a:cubicBezTo>
                  <a:cubicBezTo>
                    <a:pt x="95" y="0"/>
                    <a:pt x="111" y="6"/>
                    <a:pt x="119" y="8"/>
                  </a:cubicBezTo>
                  <a:lnTo>
                    <a:pt x="116" y="46"/>
                  </a:lnTo>
                  <a:cubicBezTo>
                    <a:pt x="106" y="40"/>
                    <a:pt x="92" y="35"/>
                    <a:pt x="74" y="35"/>
                  </a:cubicBezTo>
                  <a:cubicBezTo>
                    <a:pt x="53" y="35"/>
                    <a:pt x="42" y="46"/>
                    <a:pt x="42" y="61"/>
                  </a:cubicBezTo>
                  <a:cubicBezTo>
                    <a:pt x="42" y="80"/>
                    <a:pt x="53" y="85"/>
                    <a:pt x="66" y="93"/>
                  </a:cubicBezTo>
                  <a:lnTo>
                    <a:pt x="90" y="106"/>
                  </a:lnTo>
                  <a:cubicBezTo>
                    <a:pt x="116" y="122"/>
                    <a:pt x="130" y="136"/>
                    <a:pt x="130" y="170"/>
                  </a:cubicBezTo>
                  <a:cubicBezTo>
                    <a:pt x="130" y="218"/>
                    <a:pt x="98" y="241"/>
                    <a:pt x="55" y="241"/>
                  </a:cubicBezTo>
                  <a:cubicBezTo>
                    <a:pt x="32" y="241"/>
                    <a:pt x="16" y="239"/>
                    <a:pt x="5" y="231"/>
                  </a:cubicBezTo>
                  <a:lnTo>
                    <a:pt x="5" y="19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Freeform 478">
              <a:extLst>
                <a:ext uri="{FF2B5EF4-FFF2-40B4-BE49-F238E27FC236}">
                  <a16:creationId xmlns:a16="http://schemas.microsoft.com/office/drawing/2014/main" id="{F62514B9-8E16-4B53-8F4B-AAA5D0F39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2974" y="6546846"/>
              <a:ext cx="50800" cy="63500"/>
            </a:xfrm>
            <a:custGeom>
              <a:avLst/>
              <a:gdLst>
                <a:gd name="T0" fmla="*/ 6944 w 139"/>
                <a:gd name="T1" fmla="*/ 4638 h 178"/>
                <a:gd name="T2" fmla="*/ 26314 w 139"/>
                <a:gd name="T3" fmla="*/ 0 h 178"/>
                <a:gd name="T4" fmla="*/ 49338 w 139"/>
                <a:gd name="T5" fmla="*/ 24615 h 178"/>
                <a:gd name="T6" fmla="*/ 49338 w 139"/>
                <a:gd name="T7" fmla="*/ 51014 h 178"/>
                <a:gd name="T8" fmla="*/ 50435 w 139"/>
                <a:gd name="T9" fmla="*/ 62430 h 178"/>
                <a:gd name="T10" fmla="*/ 36912 w 139"/>
                <a:gd name="T11" fmla="*/ 62430 h 178"/>
                <a:gd name="T12" fmla="*/ 35816 w 139"/>
                <a:gd name="T13" fmla="*/ 53868 h 178"/>
                <a:gd name="T14" fmla="*/ 18273 w 139"/>
                <a:gd name="T15" fmla="*/ 63143 h 178"/>
                <a:gd name="T16" fmla="*/ 0 w 139"/>
                <a:gd name="T17" fmla="*/ 45306 h 178"/>
                <a:gd name="T18" fmla="*/ 31796 w 139"/>
                <a:gd name="T19" fmla="*/ 24615 h 178"/>
                <a:gd name="T20" fmla="*/ 34719 w 139"/>
                <a:gd name="T21" fmla="*/ 24615 h 178"/>
                <a:gd name="T22" fmla="*/ 34719 w 139"/>
                <a:gd name="T23" fmla="*/ 22831 h 178"/>
                <a:gd name="T24" fmla="*/ 23390 w 139"/>
                <a:gd name="T25" fmla="*/ 11416 h 178"/>
                <a:gd name="T26" fmla="*/ 6944 w 139"/>
                <a:gd name="T27" fmla="*/ 17124 h 178"/>
                <a:gd name="T28" fmla="*/ 6944 w 139"/>
                <a:gd name="T29" fmla="*/ 4638 h 178"/>
                <a:gd name="T30" fmla="*/ 34719 w 139"/>
                <a:gd name="T31" fmla="*/ 33177 h 178"/>
                <a:gd name="T32" fmla="*/ 14619 w 139"/>
                <a:gd name="T33" fmla="*/ 44236 h 178"/>
                <a:gd name="T34" fmla="*/ 24121 w 139"/>
                <a:gd name="T35" fmla="*/ 53868 h 178"/>
                <a:gd name="T36" fmla="*/ 35816 w 139"/>
                <a:gd name="T37" fmla="*/ 36031 h 178"/>
                <a:gd name="T38" fmla="*/ 35816 w 139"/>
                <a:gd name="T39" fmla="*/ 33177 h 178"/>
                <a:gd name="T40" fmla="*/ 34719 w 139"/>
                <a:gd name="T41" fmla="*/ 33177 h 17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9" h="178">
                  <a:moveTo>
                    <a:pt x="19" y="13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4"/>
                    <a:pt x="74" y="177"/>
                    <a:pt x="50" y="177"/>
                  </a:cubicBezTo>
                  <a:cubicBezTo>
                    <a:pt x="24" y="177"/>
                    <a:pt x="0" y="159"/>
                    <a:pt x="0" y="127"/>
                  </a:cubicBezTo>
                  <a:cubicBezTo>
                    <a:pt x="0" y="79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4" y="32"/>
                  </a:cubicBezTo>
                  <a:cubicBezTo>
                    <a:pt x="42" y="32"/>
                    <a:pt x="27" y="42"/>
                    <a:pt x="19" y="48"/>
                  </a:cubicBezTo>
                  <a:lnTo>
                    <a:pt x="19" y="13"/>
                  </a:lnTo>
                  <a:close/>
                  <a:moveTo>
                    <a:pt x="95" y="93"/>
                  </a:moveTo>
                  <a:cubicBezTo>
                    <a:pt x="61" y="93"/>
                    <a:pt x="40" y="101"/>
                    <a:pt x="40" y="124"/>
                  </a:cubicBezTo>
                  <a:cubicBezTo>
                    <a:pt x="40" y="140"/>
                    <a:pt x="50" y="151"/>
                    <a:pt x="66" y="151"/>
                  </a:cubicBezTo>
                  <a:cubicBezTo>
                    <a:pt x="90" y="151"/>
                    <a:pt x="98" y="132"/>
                    <a:pt x="98" y="101"/>
                  </a:cubicBezTo>
                  <a:lnTo>
                    <a:pt x="98" y="93"/>
                  </a:lnTo>
                  <a:lnTo>
                    <a:pt x="95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Freeform 479">
              <a:extLst>
                <a:ext uri="{FF2B5EF4-FFF2-40B4-BE49-F238E27FC236}">
                  <a16:creationId xmlns:a16="http://schemas.microsoft.com/office/drawing/2014/main" id="{39A1266E-0C73-4CA3-8311-2669474A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4886" y="6524621"/>
              <a:ext cx="46038" cy="88900"/>
            </a:xfrm>
            <a:custGeom>
              <a:avLst/>
              <a:gdLst>
                <a:gd name="T0" fmla="*/ 45684 w 130"/>
                <a:gd name="T1" fmla="*/ 76926 h 245"/>
                <a:gd name="T2" fmla="*/ 45684 w 130"/>
                <a:gd name="T3" fmla="*/ 87449 h 245"/>
                <a:gd name="T4" fmla="*/ 32581 w 130"/>
                <a:gd name="T5" fmla="*/ 87449 h 245"/>
                <a:gd name="T6" fmla="*/ 32581 w 130"/>
                <a:gd name="T7" fmla="*/ 78014 h 245"/>
                <a:gd name="T8" fmla="*/ 32581 w 130"/>
                <a:gd name="T9" fmla="*/ 78014 h 245"/>
                <a:gd name="T10" fmla="*/ 32581 w 130"/>
                <a:gd name="T11" fmla="*/ 78014 h 245"/>
                <a:gd name="T12" fmla="*/ 16645 w 130"/>
                <a:gd name="T13" fmla="*/ 88537 h 245"/>
                <a:gd name="T14" fmla="*/ 0 w 130"/>
                <a:gd name="T15" fmla="*/ 65677 h 245"/>
                <a:gd name="T16" fmla="*/ 0 w 130"/>
                <a:gd name="T17" fmla="*/ 25037 h 245"/>
                <a:gd name="T18" fmla="*/ 13811 w 130"/>
                <a:gd name="T19" fmla="*/ 25037 h 245"/>
                <a:gd name="T20" fmla="*/ 13811 w 130"/>
                <a:gd name="T21" fmla="*/ 62774 h 245"/>
                <a:gd name="T22" fmla="*/ 22311 w 130"/>
                <a:gd name="T23" fmla="*/ 76200 h 245"/>
                <a:gd name="T24" fmla="*/ 31872 w 130"/>
                <a:gd name="T25" fmla="*/ 60597 h 245"/>
                <a:gd name="T26" fmla="*/ 31872 w 130"/>
                <a:gd name="T27" fmla="*/ 25037 h 245"/>
                <a:gd name="T28" fmla="*/ 45684 w 130"/>
                <a:gd name="T29" fmla="*/ 25037 h 245"/>
                <a:gd name="T30" fmla="*/ 45684 w 130"/>
                <a:gd name="T31" fmla="*/ 76926 h 245"/>
                <a:gd name="T32" fmla="*/ 23373 w 130"/>
                <a:gd name="T33" fmla="*/ 0 h 245"/>
                <a:gd name="T34" fmla="*/ 36476 w 130"/>
                <a:gd name="T35" fmla="*/ 0 h 245"/>
                <a:gd name="T36" fmla="*/ 25144 w 130"/>
                <a:gd name="T37" fmla="*/ 17417 h 245"/>
                <a:gd name="T38" fmla="*/ 15936 w 130"/>
                <a:gd name="T39" fmla="*/ 17417 h 245"/>
                <a:gd name="T40" fmla="*/ 23373 w 130"/>
                <a:gd name="T41" fmla="*/ 0 h 2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0" h="245">
                  <a:moveTo>
                    <a:pt x="129" y="212"/>
                  </a:moveTo>
                  <a:cubicBezTo>
                    <a:pt x="129" y="223"/>
                    <a:pt x="129" y="234"/>
                    <a:pt x="129" y="241"/>
                  </a:cubicBezTo>
                  <a:lnTo>
                    <a:pt x="92" y="241"/>
                  </a:lnTo>
                  <a:cubicBezTo>
                    <a:pt x="92" y="234"/>
                    <a:pt x="92" y="223"/>
                    <a:pt x="92" y="215"/>
                  </a:cubicBezTo>
                  <a:cubicBezTo>
                    <a:pt x="84" y="228"/>
                    <a:pt x="74" y="244"/>
                    <a:pt x="47" y="244"/>
                  </a:cubicBezTo>
                  <a:cubicBezTo>
                    <a:pt x="10" y="244"/>
                    <a:pt x="0" y="215"/>
                    <a:pt x="0" y="181"/>
                  </a:cubicBezTo>
                  <a:lnTo>
                    <a:pt x="0" y="69"/>
                  </a:lnTo>
                  <a:lnTo>
                    <a:pt x="39" y="69"/>
                  </a:lnTo>
                  <a:lnTo>
                    <a:pt x="39" y="173"/>
                  </a:lnTo>
                  <a:cubicBezTo>
                    <a:pt x="39" y="199"/>
                    <a:pt x="47" y="210"/>
                    <a:pt x="63" y="210"/>
                  </a:cubicBezTo>
                  <a:cubicBezTo>
                    <a:pt x="84" y="210"/>
                    <a:pt x="90" y="188"/>
                    <a:pt x="90" y="167"/>
                  </a:cubicBezTo>
                  <a:lnTo>
                    <a:pt x="90" y="69"/>
                  </a:lnTo>
                  <a:lnTo>
                    <a:pt x="129" y="69"/>
                  </a:lnTo>
                  <a:lnTo>
                    <a:pt x="129" y="212"/>
                  </a:lnTo>
                  <a:close/>
                  <a:moveTo>
                    <a:pt x="66" y="0"/>
                  </a:moveTo>
                  <a:lnTo>
                    <a:pt x="103" y="0"/>
                  </a:lnTo>
                  <a:lnTo>
                    <a:pt x="71" y="48"/>
                  </a:lnTo>
                  <a:lnTo>
                    <a:pt x="45" y="48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Freeform 480">
              <a:extLst>
                <a:ext uri="{FF2B5EF4-FFF2-40B4-BE49-F238E27FC236}">
                  <a16:creationId xmlns:a16="http://schemas.microsoft.com/office/drawing/2014/main" id="{A175E7CA-1571-4097-8588-2E64695EA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0449" y="6519859"/>
              <a:ext cx="50800" cy="93662"/>
            </a:xfrm>
            <a:custGeom>
              <a:avLst/>
              <a:gdLst>
                <a:gd name="T0" fmla="*/ 50440 w 141"/>
                <a:gd name="T1" fmla="*/ 1089 h 258"/>
                <a:gd name="T2" fmla="*/ 50440 w 141"/>
                <a:gd name="T3" fmla="*/ 81682 h 258"/>
                <a:gd name="T4" fmla="*/ 50440 w 141"/>
                <a:gd name="T5" fmla="*/ 92210 h 258"/>
                <a:gd name="T6" fmla="*/ 37109 w 141"/>
                <a:gd name="T7" fmla="*/ 92210 h 258"/>
                <a:gd name="T8" fmla="*/ 37109 w 141"/>
                <a:gd name="T9" fmla="*/ 82771 h 258"/>
                <a:gd name="T10" fmla="*/ 20896 w 141"/>
                <a:gd name="T11" fmla="*/ 93299 h 258"/>
                <a:gd name="T12" fmla="*/ 0 w 141"/>
                <a:gd name="T13" fmla="*/ 60626 h 258"/>
                <a:gd name="T14" fmla="*/ 20896 w 141"/>
                <a:gd name="T15" fmla="*/ 27953 h 258"/>
                <a:gd name="T16" fmla="*/ 36028 w 141"/>
                <a:gd name="T17" fmla="*/ 37755 h 258"/>
                <a:gd name="T18" fmla="*/ 36028 w 141"/>
                <a:gd name="T19" fmla="*/ 0 h 258"/>
                <a:gd name="T20" fmla="*/ 50440 w 141"/>
                <a:gd name="T21" fmla="*/ 1089 h 258"/>
                <a:gd name="T22" fmla="*/ 36028 w 141"/>
                <a:gd name="T23" fmla="*/ 60626 h 258"/>
                <a:gd name="T24" fmla="*/ 24860 w 141"/>
                <a:gd name="T25" fmla="*/ 39570 h 258"/>
                <a:gd name="T26" fmla="*/ 14051 w 141"/>
                <a:gd name="T27" fmla="*/ 60626 h 258"/>
                <a:gd name="T28" fmla="*/ 24860 w 141"/>
                <a:gd name="T29" fmla="*/ 81682 h 258"/>
                <a:gd name="T30" fmla="*/ 36028 w 141"/>
                <a:gd name="T31" fmla="*/ 60626 h 25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1" h="258">
                  <a:moveTo>
                    <a:pt x="140" y="3"/>
                  </a:moveTo>
                  <a:lnTo>
                    <a:pt x="140" y="225"/>
                  </a:lnTo>
                  <a:lnTo>
                    <a:pt x="140" y="254"/>
                  </a:lnTo>
                  <a:lnTo>
                    <a:pt x="103" y="254"/>
                  </a:lnTo>
                  <a:lnTo>
                    <a:pt x="103" y="228"/>
                  </a:lnTo>
                  <a:cubicBezTo>
                    <a:pt x="98" y="244"/>
                    <a:pt x="84" y="257"/>
                    <a:pt x="58" y="257"/>
                  </a:cubicBezTo>
                  <a:cubicBezTo>
                    <a:pt x="16" y="257"/>
                    <a:pt x="0" y="217"/>
                    <a:pt x="0" y="167"/>
                  </a:cubicBezTo>
                  <a:cubicBezTo>
                    <a:pt x="0" y="111"/>
                    <a:pt x="21" y="77"/>
                    <a:pt x="58" y="77"/>
                  </a:cubicBezTo>
                  <a:cubicBezTo>
                    <a:pt x="82" y="77"/>
                    <a:pt x="95" y="90"/>
                    <a:pt x="100" y="104"/>
                  </a:cubicBezTo>
                  <a:lnTo>
                    <a:pt x="100" y="0"/>
                  </a:lnTo>
                  <a:lnTo>
                    <a:pt x="140" y="3"/>
                  </a:lnTo>
                  <a:close/>
                  <a:moveTo>
                    <a:pt x="100" y="167"/>
                  </a:moveTo>
                  <a:cubicBezTo>
                    <a:pt x="100" y="133"/>
                    <a:pt x="92" y="109"/>
                    <a:pt x="69" y="109"/>
                  </a:cubicBezTo>
                  <a:cubicBezTo>
                    <a:pt x="47" y="109"/>
                    <a:pt x="39" y="130"/>
                    <a:pt x="39" y="167"/>
                  </a:cubicBezTo>
                  <a:cubicBezTo>
                    <a:pt x="39" y="204"/>
                    <a:pt x="45" y="225"/>
                    <a:pt x="69" y="225"/>
                  </a:cubicBezTo>
                  <a:cubicBezTo>
                    <a:pt x="92" y="225"/>
                    <a:pt x="100" y="199"/>
                    <a:pt x="100" y="1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Freeform 481">
              <a:extLst>
                <a:ext uri="{FF2B5EF4-FFF2-40B4-BE49-F238E27FC236}">
                  <a16:creationId xmlns:a16="http://schemas.microsoft.com/office/drawing/2014/main" id="{C25AE316-C431-4F43-94C4-7EBE17FC9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0774" y="6545259"/>
              <a:ext cx="49212" cy="65087"/>
            </a:xfrm>
            <a:custGeom>
              <a:avLst/>
              <a:gdLst>
                <a:gd name="T0" fmla="*/ 45955 w 136"/>
                <a:gd name="T1" fmla="*/ 61131 h 181"/>
                <a:gd name="T2" fmla="*/ 27501 w 136"/>
                <a:gd name="T3" fmla="*/ 64727 h 181"/>
                <a:gd name="T4" fmla="*/ 0 w 136"/>
                <a:gd name="T5" fmla="*/ 33442 h 181"/>
                <a:gd name="T6" fmla="*/ 24606 w 136"/>
                <a:gd name="T7" fmla="*/ 0 h 181"/>
                <a:gd name="T8" fmla="*/ 48850 w 136"/>
                <a:gd name="T9" fmla="*/ 33442 h 181"/>
                <a:gd name="T10" fmla="*/ 48850 w 136"/>
                <a:gd name="T11" fmla="*/ 36319 h 181"/>
                <a:gd name="T12" fmla="*/ 14112 w 136"/>
                <a:gd name="T13" fmla="*/ 36319 h 181"/>
                <a:gd name="T14" fmla="*/ 29672 w 136"/>
                <a:gd name="T15" fmla="*/ 53580 h 181"/>
                <a:gd name="T16" fmla="*/ 44870 w 136"/>
                <a:gd name="T17" fmla="*/ 48546 h 181"/>
                <a:gd name="T18" fmla="*/ 45955 w 136"/>
                <a:gd name="T19" fmla="*/ 61131 h 181"/>
                <a:gd name="T20" fmla="*/ 34376 w 136"/>
                <a:gd name="T21" fmla="*/ 27689 h 181"/>
                <a:gd name="T22" fmla="*/ 24606 w 136"/>
                <a:gd name="T23" fmla="*/ 11507 h 181"/>
                <a:gd name="T24" fmla="*/ 14112 w 136"/>
                <a:gd name="T25" fmla="*/ 27689 h 181"/>
                <a:gd name="T26" fmla="*/ 34376 w 136"/>
                <a:gd name="T27" fmla="*/ 27689 h 1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6" h="181">
                  <a:moveTo>
                    <a:pt x="127" y="170"/>
                  </a:moveTo>
                  <a:cubicBezTo>
                    <a:pt x="119" y="173"/>
                    <a:pt x="100" y="180"/>
                    <a:pt x="76" y="180"/>
                  </a:cubicBezTo>
                  <a:cubicBezTo>
                    <a:pt x="23" y="180"/>
                    <a:pt x="0" y="141"/>
                    <a:pt x="0" y="93"/>
                  </a:cubicBezTo>
                  <a:cubicBezTo>
                    <a:pt x="0" y="43"/>
                    <a:pt x="26" y="0"/>
                    <a:pt x="68" y="0"/>
                  </a:cubicBezTo>
                  <a:cubicBezTo>
                    <a:pt x="103" y="0"/>
                    <a:pt x="135" y="22"/>
                    <a:pt x="135" y="93"/>
                  </a:cubicBezTo>
                  <a:lnTo>
                    <a:pt x="135" y="101"/>
                  </a:lnTo>
                  <a:lnTo>
                    <a:pt x="39" y="101"/>
                  </a:lnTo>
                  <a:cubicBezTo>
                    <a:pt x="39" y="130"/>
                    <a:pt x="50" y="149"/>
                    <a:pt x="82" y="149"/>
                  </a:cubicBezTo>
                  <a:cubicBezTo>
                    <a:pt x="105" y="149"/>
                    <a:pt x="119" y="141"/>
                    <a:pt x="124" y="135"/>
                  </a:cubicBezTo>
                  <a:lnTo>
                    <a:pt x="127" y="170"/>
                  </a:lnTo>
                  <a:close/>
                  <a:moveTo>
                    <a:pt x="95" y="77"/>
                  </a:moveTo>
                  <a:cubicBezTo>
                    <a:pt x="95" y="45"/>
                    <a:pt x="84" y="32"/>
                    <a:pt x="68" y="32"/>
                  </a:cubicBezTo>
                  <a:cubicBezTo>
                    <a:pt x="47" y="32"/>
                    <a:pt x="39" y="56"/>
                    <a:pt x="39" y="77"/>
                  </a:cubicBezTo>
                  <a:lnTo>
                    <a:pt x="95" y="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Freeform 482">
              <a:extLst>
                <a:ext uri="{FF2B5EF4-FFF2-40B4-BE49-F238E27FC236}">
                  <a16:creationId xmlns:a16="http://schemas.microsoft.com/office/drawing/2014/main" id="{F5E75927-3489-47DE-B484-43211B967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5124" y="6294434"/>
              <a:ext cx="350837" cy="336550"/>
            </a:xfrm>
            <a:custGeom>
              <a:avLst/>
              <a:gdLst>
                <a:gd name="T0" fmla="*/ 0 w 974"/>
                <a:gd name="T1" fmla="*/ 168095 h 933"/>
                <a:gd name="T2" fmla="*/ 175419 w 974"/>
                <a:gd name="T3" fmla="*/ 0 h 933"/>
                <a:gd name="T4" fmla="*/ 350477 w 974"/>
                <a:gd name="T5" fmla="*/ 168095 h 933"/>
                <a:gd name="T6" fmla="*/ 175419 w 974"/>
                <a:gd name="T7" fmla="*/ 336189 h 933"/>
                <a:gd name="T8" fmla="*/ 0 w 974"/>
                <a:gd name="T9" fmla="*/ 168095 h 933"/>
                <a:gd name="T10" fmla="*/ 8645 w 974"/>
                <a:gd name="T11" fmla="*/ 168095 h 933"/>
                <a:gd name="T12" fmla="*/ 175419 w 974"/>
                <a:gd name="T13" fmla="*/ 328614 h 933"/>
                <a:gd name="T14" fmla="*/ 341832 w 974"/>
                <a:gd name="T15" fmla="*/ 168095 h 933"/>
                <a:gd name="T16" fmla="*/ 175419 w 974"/>
                <a:gd name="T17" fmla="*/ 7575 h 933"/>
                <a:gd name="T18" fmla="*/ 8645 w 974"/>
                <a:gd name="T19" fmla="*/ 168095 h 9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74" h="933">
                  <a:moveTo>
                    <a:pt x="0" y="466"/>
                  </a:moveTo>
                  <a:cubicBezTo>
                    <a:pt x="0" y="210"/>
                    <a:pt x="217" y="0"/>
                    <a:pt x="487" y="0"/>
                  </a:cubicBezTo>
                  <a:cubicBezTo>
                    <a:pt x="753" y="0"/>
                    <a:pt x="973" y="210"/>
                    <a:pt x="973" y="466"/>
                  </a:cubicBezTo>
                  <a:cubicBezTo>
                    <a:pt x="971" y="723"/>
                    <a:pt x="753" y="932"/>
                    <a:pt x="487" y="932"/>
                  </a:cubicBezTo>
                  <a:cubicBezTo>
                    <a:pt x="220" y="932"/>
                    <a:pt x="0" y="723"/>
                    <a:pt x="0" y="466"/>
                  </a:cubicBezTo>
                  <a:close/>
                  <a:moveTo>
                    <a:pt x="24" y="466"/>
                  </a:moveTo>
                  <a:cubicBezTo>
                    <a:pt x="24" y="712"/>
                    <a:pt x="233" y="911"/>
                    <a:pt x="487" y="911"/>
                  </a:cubicBezTo>
                  <a:cubicBezTo>
                    <a:pt x="743" y="911"/>
                    <a:pt x="949" y="712"/>
                    <a:pt x="949" y="466"/>
                  </a:cubicBezTo>
                  <a:cubicBezTo>
                    <a:pt x="949" y="219"/>
                    <a:pt x="740" y="21"/>
                    <a:pt x="487" y="21"/>
                  </a:cubicBezTo>
                  <a:cubicBezTo>
                    <a:pt x="230" y="21"/>
                    <a:pt x="24" y="219"/>
                    <a:pt x="24" y="4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Freeform 483">
              <a:extLst>
                <a:ext uri="{FF2B5EF4-FFF2-40B4-BE49-F238E27FC236}">
                  <a16:creationId xmlns:a16="http://schemas.microsoft.com/office/drawing/2014/main" id="{856C418C-AF57-4C25-9421-EFE3E28AE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574" y="6340471"/>
              <a:ext cx="261937" cy="244475"/>
            </a:xfrm>
            <a:custGeom>
              <a:avLst/>
              <a:gdLst>
                <a:gd name="T0" fmla="*/ 0 w 726"/>
                <a:gd name="T1" fmla="*/ 122057 h 679"/>
                <a:gd name="T2" fmla="*/ 130969 w 726"/>
                <a:gd name="T3" fmla="*/ 0 h 679"/>
                <a:gd name="T4" fmla="*/ 261576 w 726"/>
                <a:gd name="T5" fmla="*/ 122057 h 679"/>
                <a:gd name="T6" fmla="*/ 130969 w 726"/>
                <a:gd name="T7" fmla="*/ 244115 h 679"/>
                <a:gd name="T8" fmla="*/ 0 w 726"/>
                <a:gd name="T9" fmla="*/ 122057 h 679"/>
                <a:gd name="T10" fmla="*/ 9741 w 726"/>
                <a:gd name="T11" fmla="*/ 122057 h 679"/>
                <a:gd name="T12" fmla="*/ 130969 w 726"/>
                <a:gd name="T13" fmla="*/ 235474 h 679"/>
                <a:gd name="T14" fmla="*/ 251835 w 726"/>
                <a:gd name="T15" fmla="*/ 122057 h 679"/>
                <a:gd name="T16" fmla="*/ 130969 w 726"/>
                <a:gd name="T17" fmla="*/ 8641 h 679"/>
                <a:gd name="T18" fmla="*/ 9741 w 726"/>
                <a:gd name="T19" fmla="*/ 122057 h 6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26" h="679">
                  <a:moveTo>
                    <a:pt x="0" y="339"/>
                  </a:moveTo>
                  <a:cubicBezTo>
                    <a:pt x="0" y="154"/>
                    <a:pt x="162" y="0"/>
                    <a:pt x="363" y="0"/>
                  </a:cubicBezTo>
                  <a:cubicBezTo>
                    <a:pt x="561" y="0"/>
                    <a:pt x="725" y="151"/>
                    <a:pt x="725" y="339"/>
                  </a:cubicBezTo>
                  <a:cubicBezTo>
                    <a:pt x="722" y="525"/>
                    <a:pt x="561" y="678"/>
                    <a:pt x="363" y="678"/>
                  </a:cubicBezTo>
                  <a:cubicBezTo>
                    <a:pt x="164" y="678"/>
                    <a:pt x="0" y="527"/>
                    <a:pt x="0" y="339"/>
                  </a:cubicBezTo>
                  <a:close/>
                  <a:moveTo>
                    <a:pt x="27" y="339"/>
                  </a:moveTo>
                  <a:cubicBezTo>
                    <a:pt x="27" y="514"/>
                    <a:pt x="178" y="654"/>
                    <a:pt x="363" y="654"/>
                  </a:cubicBezTo>
                  <a:cubicBezTo>
                    <a:pt x="547" y="654"/>
                    <a:pt x="698" y="513"/>
                    <a:pt x="698" y="339"/>
                  </a:cubicBezTo>
                  <a:cubicBezTo>
                    <a:pt x="698" y="164"/>
                    <a:pt x="547" y="24"/>
                    <a:pt x="363" y="24"/>
                  </a:cubicBezTo>
                  <a:cubicBezTo>
                    <a:pt x="178" y="24"/>
                    <a:pt x="27" y="165"/>
                    <a:pt x="27" y="3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Freeform 484">
              <a:extLst>
                <a:ext uri="{FF2B5EF4-FFF2-40B4-BE49-F238E27FC236}">
                  <a16:creationId xmlns:a16="http://schemas.microsoft.com/office/drawing/2014/main" id="{827FFE6F-CB34-4779-BDE0-F3B8F198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524" y="6402384"/>
              <a:ext cx="23812" cy="20637"/>
            </a:xfrm>
            <a:custGeom>
              <a:avLst/>
              <a:gdLst>
                <a:gd name="T0" fmla="*/ 12650 w 64"/>
                <a:gd name="T1" fmla="*/ 0 h 59"/>
                <a:gd name="T2" fmla="*/ 14510 w 64"/>
                <a:gd name="T3" fmla="*/ 8395 h 59"/>
                <a:gd name="T4" fmla="*/ 23440 w 64"/>
                <a:gd name="T5" fmla="*/ 8395 h 59"/>
                <a:gd name="T6" fmla="*/ 16743 w 64"/>
                <a:gd name="T7" fmla="*/ 12942 h 59"/>
                <a:gd name="T8" fmla="*/ 19719 w 64"/>
                <a:gd name="T9" fmla="*/ 19588 h 59"/>
                <a:gd name="T10" fmla="*/ 11534 w 64"/>
                <a:gd name="T11" fmla="*/ 13991 h 59"/>
                <a:gd name="T12" fmla="*/ 4837 w 64"/>
                <a:gd name="T13" fmla="*/ 20287 h 59"/>
                <a:gd name="T14" fmla="*/ 7813 w 64"/>
                <a:gd name="T15" fmla="*/ 12942 h 59"/>
                <a:gd name="T16" fmla="*/ 0 w 64"/>
                <a:gd name="T17" fmla="*/ 8395 h 59"/>
                <a:gd name="T18" fmla="*/ 8557 w 64"/>
                <a:gd name="T19" fmla="*/ 8395 h 59"/>
                <a:gd name="T20" fmla="*/ 12650 w 64"/>
                <a:gd name="T21" fmla="*/ 0 h 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4" h="59">
                  <a:moveTo>
                    <a:pt x="34" y="0"/>
                  </a:moveTo>
                  <a:lnTo>
                    <a:pt x="39" y="24"/>
                  </a:lnTo>
                  <a:lnTo>
                    <a:pt x="63" y="24"/>
                  </a:lnTo>
                  <a:lnTo>
                    <a:pt x="45" y="37"/>
                  </a:lnTo>
                  <a:lnTo>
                    <a:pt x="53" y="56"/>
                  </a:lnTo>
                  <a:lnTo>
                    <a:pt x="31" y="40"/>
                  </a:lnTo>
                  <a:lnTo>
                    <a:pt x="13" y="58"/>
                  </a:lnTo>
                  <a:lnTo>
                    <a:pt x="21" y="37"/>
                  </a:lnTo>
                  <a:lnTo>
                    <a:pt x="0" y="24"/>
                  </a:lnTo>
                  <a:lnTo>
                    <a:pt x="23" y="24"/>
                  </a:lnTo>
                  <a:lnTo>
                    <a:pt x="34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Freeform 485">
              <a:extLst>
                <a:ext uri="{FF2B5EF4-FFF2-40B4-BE49-F238E27FC236}">
                  <a16:creationId xmlns:a16="http://schemas.microsoft.com/office/drawing/2014/main" id="{E12BE843-4916-4D0F-A1FC-D5295AE2F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349" y="6402384"/>
              <a:ext cx="26987" cy="23812"/>
            </a:xfrm>
            <a:custGeom>
              <a:avLst/>
              <a:gdLst>
                <a:gd name="T0" fmla="*/ 22551 w 73"/>
                <a:gd name="T1" fmla="*/ 23440 h 64"/>
                <a:gd name="T2" fmla="*/ 13678 w 73"/>
                <a:gd name="T3" fmla="*/ 16743 h 64"/>
                <a:gd name="T4" fmla="*/ 14787 w 73"/>
                <a:gd name="T5" fmla="*/ 15627 h 64"/>
                <a:gd name="T6" fmla="*/ 21811 w 73"/>
                <a:gd name="T7" fmla="*/ 20463 h 64"/>
                <a:gd name="T8" fmla="*/ 19593 w 73"/>
                <a:gd name="T9" fmla="*/ 14510 h 64"/>
                <a:gd name="T10" fmla="*/ 25508 w 73"/>
                <a:gd name="T11" fmla="*/ 10790 h 64"/>
                <a:gd name="T12" fmla="*/ 25139 w 73"/>
                <a:gd name="T13" fmla="*/ 10790 h 64"/>
                <a:gd name="T14" fmla="*/ 19593 w 73"/>
                <a:gd name="T15" fmla="*/ 14510 h 64"/>
                <a:gd name="T16" fmla="*/ 22551 w 73"/>
                <a:gd name="T17" fmla="*/ 23440 h 64"/>
                <a:gd name="T18" fmla="*/ 9242 w 73"/>
                <a:gd name="T19" fmla="*/ 20463 h 64"/>
                <a:gd name="T20" fmla="*/ 8872 w 73"/>
                <a:gd name="T21" fmla="*/ 21580 h 64"/>
                <a:gd name="T22" fmla="*/ 13678 w 73"/>
                <a:gd name="T23" fmla="*/ 16743 h 64"/>
                <a:gd name="T24" fmla="*/ 9242 w 73"/>
                <a:gd name="T25" fmla="*/ 20463 h 64"/>
                <a:gd name="T26" fmla="*/ 7024 w 73"/>
                <a:gd name="T27" fmla="*/ 22324 h 64"/>
                <a:gd name="T28" fmla="*/ 5915 w 73"/>
                <a:gd name="T29" fmla="*/ 22324 h 64"/>
                <a:gd name="T30" fmla="*/ 8872 w 73"/>
                <a:gd name="T31" fmla="*/ 14510 h 64"/>
                <a:gd name="T32" fmla="*/ 0 w 73"/>
                <a:gd name="T33" fmla="*/ 9674 h 64"/>
                <a:gd name="T34" fmla="*/ 9981 w 73"/>
                <a:gd name="T35" fmla="*/ 9674 h 64"/>
                <a:gd name="T36" fmla="*/ 13678 w 73"/>
                <a:gd name="T37" fmla="*/ 0 h 64"/>
                <a:gd name="T38" fmla="*/ 15157 w 73"/>
                <a:gd name="T39" fmla="*/ 4465 h 64"/>
                <a:gd name="T40" fmla="*/ 12939 w 73"/>
                <a:gd name="T41" fmla="*/ 10790 h 64"/>
                <a:gd name="T42" fmla="*/ 4067 w 73"/>
                <a:gd name="T43" fmla="*/ 10790 h 64"/>
                <a:gd name="T44" fmla="*/ 10721 w 73"/>
                <a:gd name="T45" fmla="*/ 14510 h 64"/>
                <a:gd name="T46" fmla="*/ 9242 w 73"/>
                <a:gd name="T47" fmla="*/ 20463 h 64"/>
                <a:gd name="T48" fmla="*/ 7024 w 73"/>
                <a:gd name="T49" fmla="*/ 22324 h 64"/>
                <a:gd name="T50" fmla="*/ 16636 w 73"/>
                <a:gd name="T51" fmla="*/ 9674 h 64"/>
                <a:gd name="T52" fmla="*/ 17375 w 73"/>
                <a:gd name="T53" fmla="*/ 9674 h 64"/>
                <a:gd name="T54" fmla="*/ 15896 w 73"/>
                <a:gd name="T55" fmla="*/ 2604 h 64"/>
                <a:gd name="T56" fmla="*/ 15157 w 73"/>
                <a:gd name="T57" fmla="*/ 4465 h 64"/>
                <a:gd name="T58" fmla="*/ 16636 w 73"/>
                <a:gd name="T59" fmla="*/ 9674 h 64"/>
                <a:gd name="T60" fmla="*/ 26617 w 73"/>
                <a:gd name="T61" fmla="*/ 9674 h 64"/>
                <a:gd name="T62" fmla="*/ 25139 w 73"/>
                <a:gd name="T63" fmla="*/ 10790 h 64"/>
                <a:gd name="T64" fmla="*/ 17745 w 73"/>
                <a:gd name="T65" fmla="*/ 10790 h 64"/>
                <a:gd name="T66" fmla="*/ 17375 w 73"/>
                <a:gd name="T67" fmla="*/ 9674 h 64"/>
                <a:gd name="T68" fmla="*/ 26617 w 73"/>
                <a:gd name="T69" fmla="*/ 9674 h 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3" h="64">
                  <a:moveTo>
                    <a:pt x="61" y="63"/>
                  </a:moveTo>
                  <a:lnTo>
                    <a:pt x="37" y="45"/>
                  </a:lnTo>
                  <a:lnTo>
                    <a:pt x="40" y="42"/>
                  </a:lnTo>
                  <a:lnTo>
                    <a:pt x="59" y="55"/>
                  </a:lnTo>
                  <a:lnTo>
                    <a:pt x="53" y="39"/>
                  </a:lnTo>
                  <a:lnTo>
                    <a:pt x="69" y="29"/>
                  </a:lnTo>
                  <a:lnTo>
                    <a:pt x="68" y="29"/>
                  </a:lnTo>
                  <a:lnTo>
                    <a:pt x="53" y="39"/>
                  </a:lnTo>
                  <a:lnTo>
                    <a:pt x="61" y="63"/>
                  </a:lnTo>
                  <a:close/>
                  <a:moveTo>
                    <a:pt x="25" y="55"/>
                  </a:moveTo>
                  <a:lnTo>
                    <a:pt x="24" y="58"/>
                  </a:lnTo>
                  <a:lnTo>
                    <a:pt x="37" y="45"/>
                  </a:lnTo>
                  <a:lnTo>
                    <a:pt x="25" y="55"/>
                  </a:lnTo>
                  <a:close/>
                  <a:moveTo>
                    <a:pt x="19" y="60"/>
                  </a:moveTo>
                  <a:lnTo>
                    <a:pt x="16" y="60"/>
                  </a:lnTo>
                  <a:lnTo>
                    <a:pt x="24" y="39"/>
                  </a:lnTo>
                  <a:lnTo>
                    <a:pt x="0" y="26"/>
                  </a:lnTo>
                  <a:lnTo>
                    <a:pt x="27" y="26"/>
                  </a:lnTo>
                  <a:lnTo>
                    <a:pt x="37" y="0"/>
                  </a:lnTo>
                  <a:lnTo>
                    <a:pt x="41" y="12"/>
                  </a:lnTo>
                  <a:lnTo>
                    <a:pt x="35" y="29"/>
                  </a:lnTo>
                  <a:lnTo>
                    <a:pt x="11" y="29"/>
                  </a:lnTo>
                  <a:lnTo>
                    <a:pt x="29" y="39"/>
                  </a:lnTo>
                  <a:lnTo>
                    <a:pt x="25" y="55"/>
                  </a:lnTo>
                  <a:lnTo>
                    <a:pt x="19" y="60"/>
                  </a:lnTo>
                  <a:close/>
                  <a:moveTo>
                    <a:pt x="45" y="26"/>
                  </a:moveTo>
                  <a:lnTo>
                    <a:pt x="47" y="26"/>
                  </a:lnTo>
                  <a:lnTo>
                    <a:pt x="43" y="7"/>
                  </a:lnTo>
                  <a:lnTo>
                    <a:pt x="41" y="12"/>
                  </a:lnTo>
                  <a:lnTo>
                    <a:pt x="45" y="26"/>
                  </a:lnTo>
                  <a:close/>
                  <a:moveTo>
                    <a:pt x="72" y="26"/>
                  </a:moveTo>
                  <a:lnTo>
                    <a:pt x="68" y="29"/>
                  </a:lnTo>
                  <a:lnTo>
                    <a:pt x="48" y="29"/>
                  </a:lnTo>
                  <a:lnTo>
                    <a:pt x="47" y="26"/>
                  </a:lnTo>
                  <a:lnTo>
                    <a:pt x="72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Freeform 486">
              <a:extLst>
                <a:ext uri="{FF2B5EF4-FFF2-40B4-BE49-F238E27FC236}">
                  <a16:creationId xmlns:a16="http://schemas.microsoft.com/office/drawing/2014/main" id="{30950955-9E85-4808-B173-9A7B3977F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7224" y="6519859"/>
              <a:ext cx="23812" cy="20637"/>
            </a:xfrm>
            <a:custGeom>
              <a:avLst/>
              <a:gdLst>
                <a:gd name="T0" fmla="*/ 12456 w 65"/>
                <a:gd name="T1" fmla="*/ 0 h 57"/>
                <a:gd name="T2" fmla="*/ 14654 w 65"/>
                <a:gd name="T3" fmla="*/ 7603 h 57"/>
                <a:gd name="T4" fmla="*/ 23446 w 65"/>
                <a:gd name="T5" fmla="*/ 7603 h 57"/>
                <a:gd name="T6" fmla="*/ 16485 w 65"/>
                <a:gd name="T7" fmla="*/ 12310 h 57"/>
                <a:gd name="T8" fmla="*/ 19416 w 65"/>
                <a:gd name="T9" fmla="*/ 20275 h 57"/>
                <a:gd name="T10" fmla="*/ 11723 w 65"/>
                <a:gd name="T11" fmla="*/ 14482 h 57"/>
                <a:gd name="T12" fmla="*/ 4762 w 65"/>
                <a:gd name="T13" fmla="*/ 20275 h 57"/>
                <a:gd name="T14" fmla="*/ 7693 w 65"/>
                <a:gd name="T15" fmla="*/ 12310 h 57"/>
                <a:gd name="T16" fmla="*/ 0 w 65"/>
                <a:gd name="T17" fmla="*/ 7603 h 57"/>
                <a:gd name="T18" fmla="*/ 8792 w 65"/>
                <a:gd name="T19" fmla="*/ 8689 h 57"/>
                <a:gd name="T20" fmla="*/ 12456 w 65"/>
                <a:gd name="T21" fmla="*/ 0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57">
                  <a:moveTo>
                    <a:pt x="34" y="0"/>
                  </a:moveTo>
                  <a:lnTo>
                    <a:pt x="40" y="21"/>
                  </a:lnTo>
                  <a:lnTo>
                    <a:pt x="64" y="21"/>
                  </a:lnTo>
                  <a:lnTo>
                    <a:pt x="45" y="34"/>
                  </a:lnTo>
                  <a:lnTo>
                    <a:pt x="53" y="56"/>
                  </a:lnTo>
                  <a:lnTo>
                    <a:pt x="32" y="40"/>
                  </a:lnTo>
                  <a:lnTo>
                    <a:pt x="13" y="56"/>
                  </a:lnTo>
                  <a:lnTo>
                    <a:pt x="21" y="34"/>
                  </a:lnTo>
                  <a:lnTo>
                    <a:pt x="0" y="21"/>
                  </a:lnTo>
                  <a:lnTo>
                    <a:pt x="24" y="24"/>
                  </a:lnTo>
                  <a:lnTo>
                    <a:pt x="34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Freeform 487">
              <a:extLst>
                <a:ext uri="{FF2B5EF4-FFF2-40B4-BE49-F238E27FC236}">
                  <a16:creationId xmlns:a16="http://schemas.microsoft.com/office/drawing/2014/main" id="{314CCC06-6F82-4406-ADD8-62A40F2F3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5636" y="6518271"/>
              <a:ext cx="26988" cy="23813"/>
            </a:xfrm>
            <a:custGeom>
              <a:avLst/>
              <a:gdLst>
                <a:gd name="T0" fmla="*/ 21812 w 73"/>
                <a:gd name="T1" fmla="*/ 23441 h 64"/>
                <a:gd name="T2" fmla="*/ 13679 w 73"/>
                <a:gd name="T3" fmla="*/ 16744 h 64"/>
                <a:gd name="T4" fmla="*/ 7024 w 73"/>
                <a:gd name="T5" fmla="*/ 22697 h 64"/>
                <a:gd name="T6" fmla="*/ 5915 w 73"/>
                <a:gd name="T7" fmla="*/ 22697 h 64"/>
                <a:gd name="T8" fmla="*/ 8873 w 73"/>
                <a:gd name="T9" fmla="*/ 14511 h 64"/>
                <a:gd name="T10" fmla="*/ 0 w 73"/>
                <a:gd name="T11" fmla="*/ 9674 h 64"/>
                <a:gd name="T12" fmla="*/ 9982 w 73"/>
                <a:gd name="T13" fmla="*/ 9674 h 64"/>
                <a:gd name="T14" fmla="*/ 13679 w 73"/>
                <a:gd name="T15" fmla="*/ 0 h 64"/>
                <a:gd name="T16" fmla="*/ 14788 w 73"/>
                <a:gd name="T17" fmla="*/ 2977 h 64"/>
                <a:gd name="T18" fmla="*/ 11830 w 73"/>
                <a:gd name="T19" fmla="*/ 10790 h 64"/>
                <a:gd name="T20" fmla="*/ 2958 w 73"/>
                <a:gd name="T21" fmla="*/ 10790 h 64"/>
                <a:gd name="T22" fmla="*/ 9982 w 73"/>
                <a:gd name="T23" fmla="*/ 14511 h 64"/>
                <a:gd name="T24" fmla="*/ 8133 w 73"/>
                <a:gd name="T25" fmla="*/ 21581 h 64"/>
                <a:gd name="T26" fmla="*/ 13679 w 73"/>
                <a:gd name="T27" fmla="*/ 15627 h 64"/>
                <a:gd name="T28" fmla="*/ 20703 w 73"/>
                <a:gd name="T29" fmla="*/ 20464 h 64"/>
                <a:gd name="T30" fmla="*/ 18855 w 73"/>
                <a:gd name="T31" fmla="*/ 14511 h 64"/>
                <a:gd name="T32" fmla="*/ 24770 w 73"/>
                <a:gd name="T33" fmla="*/ 10790 h 64"/>
                <a:gd name="T34" fmla="*/ 16636 w 73"/>
                <a:gd name="T35" fmla="*/ 10790 h 64"/>
                <a:gd name="T36" fmla="*/ 15158 w 73"/>
                <a:gd name="T37" fmla="*/ 4837 h 64"/>
                <a:gd name="T38" fmla="*/ 16636 w 73"/>
                <a:gd name="T39" fmla="*/ 9674 h 64"/>
                <a:gd name="T40" fmla="*/ 26618 w 73"/>
                <a:gd name="T41" fmla="*/ 9674 h 64"/>
                <a:gd name="T42" fmla="*/ 19594 w 73"/>
                <a:gd name="T43" fmla="*/ 14511 h 64"/>
                <a:gd name="T44" fmla="*/ 21812 w 73"/>
                <a:gd name="T45" fmla="*/ 23441 h 64"/>
                <a:gd name="T46" fmla="*/ 15158 w 73"/>
                <a:gd name="T47" fmla="*/ 4837 h 64"/>
                <a:gd name="T48" fmla="*/ 14788 w 73"/>
                <a:gd name="T49" fmla="*/ 2977 h 64"/>
                <a:gd name="T50" fmla="*/ 14788 w 73"/>
                <a:gd name="T51" fmla="*/ 2977 h 64"/>
                <a:gd name="T52" fmla="*/ 15158 w 73"/>
                <a:gd name="T53" fmla="*/ 4837 h 6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3" h="64">
                  <a:moveTo>
                    <a:pt x="59" y="63"/>
                  </a:moveTo>
                  <a:lnTo>
                    <a:pt x="37" y="45"/>
                  </a:lnTo>
                  <a:lnTo>
                    <a:pt x="19" y="61"/>
                  </a:lnTo>
                  <a:lnTo>
                    <a:pt x="16" y="61"/>
                  </a:lnTo>
                  <a:lnTo>
                    <a:pt x="24" y="39"/>
                  </a:lnTo>
                  <a:lnTo>
                    <a:pt x="0" y="26"/>
                  </a:lnTo>
                  <a:lnTo>
                    <a:pt x="27" y="26"/>
                  </a:lnTo>
                  <a:lnTo>
                    <a:pt x="37" y="0"/>
                  </a:lnTo>
                  <a:lnTo>
                    <a:pt x="40" y="8"/>
                  </a:lnTo>
                  <a:lnTo>
                    <a:pt x="32" y="29"/>
                  </a:lnTo>
                  <a:lnTo>
                    <a:pt x="8" y="29"/>
                  </a:lnTo>
                  <a:lnTo>
                    <a:pt x="27" y="39"/>
                  </a:lnTo>
                  <a:lnTo>
                    <a:pt x="22" y="58"/>
                  </a:lnTo>
                  <a:lnTo>
                    <a:pt x="37" y="42"/>
                  </a:lnTo>
                  <a:lnTo>
                    <a:pt x="56" y="55"/>
                  </a:lnTo>
                  <a:lnTo>
                    <a:pt x="51" y="39"/>
                  </a:lnTo>
                  <a:lnTo>
                    <a:pt x="67" y="29"/>
                  </a:lnTo>
                  <a:lnTo>
                    <a:pt x="45" y="29"/>
                  </a:lnTo>
                  <a:lnTo>
                    <a:pt x="41" y="13"/>
                  </a:lnTo>
                  <a:lnTo>
                    <a:pt x="45" y="26"/>
                  </a:lnTo>
                  <a:lnTo>
                    <a:pt x="72" y="26"/>
                  </a:lnTo>
                  <a:lnTo>
                    <a:pt x="53" y="39"/>
                  </a:lnTo>
                  <a:lnTo>
                    <a:pt x="59" y="63"/>
                  </a:lnTo>
                  <a:close/>
                  <a:moveTo>
                    <a:pt x="41" y="13"/>
                  </a:moveTo>
                  <a:lnTo>
                    <a:pt x="40" y="8"/>
                  </a:lnTo>
                  <a:lnTo>
                    <a:pt x="41" y="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Freeform 488">
              <a:extLst>
                <a:ext uri="{FF2B5EF4-FFF2-40B4-BE49-F238E27FC236}">
                  <a16:creationId xmlns:a16="http://schemas.microsoft.com/office/drawing/2014/main" id="{4571A8DF-FAC7-4170-8116-23F994CA4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0049" y="6518271"/>
              <a:ext cx="22225" cy="20638"/>
            </a:xfrm>
            <a:custGeom>
              <a:avLst/>
              <a:gdLst>
                <a:gd name="T0" fmla="*/ 11471 w 62"/>
                <a:gd name="T1" fmla="*/ 0 h 56"/>
                <a:gd name="T2" fmla="*/ 13263 w 62"/>
                <a:gd name="T3" fmla="*/ 7739 h 56"/>
                <a:gd name="T4" fmla="*/ 21867 w 62"/>
                <a:gd name="T5" fmla="*/ 7739 h 56"/>
                <a:gd name="T6" fmla="*/ 16131 w 62"/>
                <a:gd name="T7" fmla="*/ 12530 h 56"/>
                <a:gd name="T8" fmla="*/ 17923 w 62"/>
                <a:gd name="T9" fmla="*/ 20269 h 56"/>
                <a:gd name="T10" fmla="*/ 11471 w 62"/>
                <a:gd name="T11" fmla="*/ 14373 h 56"/>
                <a:gd name="T12" fmla="*/ 3943 w 62"/>
                <a:gd name="T13" fmla="*/ 20269 h 56"/>
                <a:gd name="T14" fmla="*/ 6811 w 62"/>
                <a:gd name="T15" fmla="*/ 12530 h 56"/>
                <a:gd name="T16" fmla="*/ 0 w 62"/>
                <a:gd name="T17" fmla="*/ 7739 h 56"/>
                <a:gd name="T18" fmla="*/ 7528 w 62"/>
                <a:gd name="T19" fmla="*/ 8476 h 56"/>
                <a:gd name="T20" fmla="*/ 11471 w 62"/>
                <a:gd name="T21" fmla="*/ 0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2" h="56">
                  <a:moveTo>
                    <a:pt x="32" y="0"/>
                  </a:moveTo>
                  <a:lnTo>
                    <a:pt x="37" y="21"/>
                  </a:lnTo>
                  <a:lnTo>
                    <a:pt x="61" y="21"/>
                  </a:lnTo>
                  <a:lnTo>
                    <a:pt x="45" y="34"/>
                  </a:lnTo>
                  <a:lnTo>
                    <a:pt x="50" y="55"/>
                  </a:lnTo>
                  <a:lnTo>
                    <a:pt x="32" y="39"/>
                  </a:lnTo>
                  <a:lnTo>
                    <a:pt x="11" y="55"/>
                  </a:lnTo>
                  <a:lnTo>
                    <a:pt x="19" y="34"/>
                  </a:lnTo>
                  <a:lnTo>
                    <a:pt x="0" y="21"/>
                  </a:lnTo>
                  <a:lnTo>
                    <a:pt x="21" y="23"/>
                  </a:lnTo>
                  <a:lnTo>
                    <a:pt x="32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Freeform 489">
              <a:extLst>
                <a:ext uri="{FF2B5EF4-FFF2-40B4-BE49-F238E27FC236}">
                  <a16:creationId xmlns:a16="http://schemas.microsoft.com/office/drawing/2014/main" id="{ECE35B62-A7E0-414F-BC89-CA0DC5390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8461" y="6516684"/>
              <a:ext cx="25400" cy="23812"/>
            </a:xfrm>
            <a:custGeom>
              <a:avLst/>
              <a:gdLst>
                <a:gd name="T0" fmla="*/ 20461 w 72"/>
                <a:gd name="T1" fmla="*/ 23446 h 65"/>
                <a:gd name="T2" fmla="*/ 13053 w 72"/>
                <a:gd name="T3" fmla="*/ 16485 h 65"/>
                <a:gd name="T4" fmla="*/ 6350 w 72"/>
                <a:gd name="T5" fmla="*/ 22347 h 65"/>
                <a:gd name="T6" fmla="*/ 5644 w 72"/>
                <a:gd name="T7" fmla="*/ 22347 h 65"/>
                <a:gd name="T8" fmla="*/ 8467 w 72"/>
                <a:gd name="T9" fmla="*/ 14654 h 65"/>
                <a:gd name="T10" fmla="*/ 0 w 72"/>
                <a:gd name="T11" fmla="*/ 9891 h 65"/>
                <a:gd name="T12" fmla="*/ 9172 w 72"/>
                <a:gd name="T13" fmla="*/ 9891 h 65"/>
                <a:gd name="T14" fmla="*/ 13053 w 72"/>
                <a:gd name="T15" fmla="*/ 0 h 65"/>
                <a:gd name="T16" fmla="*/ 13758 w 72"/>
                <a:gd name="T17" fmla="*/ 3297 h 65"/>
                <a:gd name="T18" fmla="*/ 11289 w 72"/>
                <a:gd name="T19" fmla="*/ 10624 h 65"/>
                <a:gd name="T20" fmla="*/ 2822 w 72"/>
                <a:gd name="T21" fmla="*/ 10624 h 65"/>
                <a:gd name="T22" fmla="*/ 9172 w 72"/>
                <a:gd name="T23" fmla="*/ 14654 h 65"/>
                <a:gd name="T24" fmla="*/ 7408 w 72"/>
                <a:gd name="T25" fmla="*/ 21614 h 65"/>
                <a:gd name="T26" fmla="*/ 13053 w 72"/>
                <a:gd name="T27" fmla="*/ 15753 h 65"/>
                <a:gd name="T28" fmla="*/ 19403 w 72"/>
                <a:gd name="T29" fmla="*/ 20515 h 65"/>
                <a:gd name="T30" fmla="*/ 17639 w 72"/>
                <a:gd name="T31" fmla="*/ 14654 h 65"/>
                <a:gd name="T32" fmla="*/ 23283 w 72"/>
                <a:gd name="T33" fmla="*/ 10624 h 65"/>
                <a:gd name="T34" fmla="*/ 15875 w 72"/>
                <a:gd name="T35" fmla="*/ 10624 h 65"/>
                <a:gd name="T36" fmla="*/ 14464 w 72"/>
                <a:gd name="T37" fmla="*/ 5129 h 65"/>
                <a:gd name="T38" fmla="*/ 15875 w 72"/>
                <a:gd name="T39" fmla="*/ 9891 h 65"/>
                <a:gd name="T40" fmla="*/ 25047 w 72"/>
                <a:gd name="T41" fmla="*/ 9891 h 65"/>
                <a:gd name="T42" fmla="*/ 18697 w 72"/>
                <a:gd name="T43" fmla="*/ 14654 h 65"/>
                <a:gd name="T44" fmla="*/ 20461 w 72"/>
                <a:gd name="T45" fmla="*/ 23446 h 65"/>
                <a:gd name="T46" fmla="*/ 14464 w 72"/>
                <a:gd name="T47" fmla="*/ 5129 h 65"/>
                <a:gd name="T48" fmla="*/ 13758 w 72"/>
                <a:gd name="T49" fmla="*/ 2931 h 65"/>
                <a:gd name="T50" fmla="*/ 13758 w 72"/>
                <a:gd name="T51" fmla="*/ 3297 h 65"/>
                <a:gd name="T52" fmla="*/ 14464 w 72"/>
                <a:gd name="T53" fmla="*/ 5129 h 6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2" h="65">
                  <a:moveTo>
                    <a:pt x="58" y="64"/>
                  </a:moveTo>
                  <a:lnTo>
                    <a:pt x="37" y="45"/>
                  </a:lnTo>
                  <a:lnTo>
                    <a:pt x="18" y="61"/>
                  </a:lnTo>
                  <a:lnTo>
                    <a:pt x="16" y="61"/>
                  </a:lnTo>
                  <a:lnTo>
                    <a:pt x="24" y="40"/>
                  </a:lnTo>
                  <a:lnTo>
                    <a:pt x="0" y="27"/>
                  </a:lnTo>
                  <a:lnTo>
                    <a:pt x="26" y="27"/>
                  </a:lnTo>
                  <a:lnTo>
                    <a:pt x="37" y="0"/>
                  </a:lnTo>
                  <a:lnTo>
                    <a:pt x="39" y="9"/>
                  </a:lnTo>
                  <a:lnTo>
                    <a:pt x="32" y="29"/>
                  </a:lnTo>
                  <a:lnTo>
                    <a:pt x="8" y="29"/>
                  </a:lnTo>
                  <a:lnTo>
                    <a:pt x="26" y="40"/>
                  </a:lnTo>
                  <a:lnTo>
                    <a:pt x="21" y="59"/>
                  </a:lnTo>
                  <a:lnTo>
                    <a:pt x="37" y="43"/>
                  </a:lnTo>
                  <a:lnTo>
                    <a:pt x="55" y="56"/>
                  </a:lnTo>
                  <a:lnTo>
                    <a:pt x="50" y="40"/>
                  </a:lnTo>
                  <a:lnTo>
                    <a:pt x="66" y="29"/>
                  </a:lnTo>
                  <a:lnTo>
                    <a:pt x="45" y="29"/>
                  </a:lnTo>
                  <a:lnTo>
                    <a:pt x="41" y="14"/>
                  </a:lnTo>
                  <a:lnTo>
                    <a:pt x="45" y="27"/>
                  </a:lnTo>
                  <a:lnTo>
                    <a:pt x="71" y="27"/>
                  </a:lnTo>
                  <a:lnTo>
                    <a:pt x="53" y="40"/>
                  </a:lnTo>
                  <a:lnTo>
                    <a:pt x="58" y="64"/>
                  </a:lnTo>
                  <a:close/>
                  <a:moveTo>
                    <a:pt x="41" y="14"/>
                  </a:moveTo>
                  <a:lnTo>
                    <a:pt x="39" y="8"/>
                  </a:lnTo>
                  <a:lnTo>
                    <a:pt x="39" y="9"/>
                  </a:lnTo>
                  <a:lnTo>
                    <a:pt x="41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Freeform 490">
              <a:extLst>
                <a:ext uri="{FF2B5EF4-FFF2-40B4-BE49-F238E27FC236}">
                  <a16:creationId xmlns:a16="http://schemas.microsoft.com/office/drawing/2014/main" id="{A320D416-73E6-4D53-A5FE-BC863B49F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749" y="6397621"/>
              <a:ext cx="23812" cy="22225"/>
            </a:xfrm>
            <a:custGeom>
              <a:avLst/>
              <a:gdLst>
                <a:gd name="T0" fmla="*/ 12822 w 65"/>
                <a:gd name="T1" fmla="*/ 0 h 60"/>
                <a:gd name="T2" fmla="*/ 15753 w 65"/>
                <a:gd name="T3" fmla="*/ 8890 h 60"/>
                <a:gd name="T4" fmla="*/ 23446 w 65"/>
                <a:gd name="T5" fmla="*/ 8890 h 60"/>
                <a:gd name="T6" fmla="*/ 16485 w 65"/>
                <a:gd name="T7" fmla="*/ 13705 h 60"/>
                <a:gd name="T8" fmla="*/ 19416 w 65"/>
                <a:gd name="T9" fmla="*/ 20743 h 60"/>
                <a:gd name="T10" fmla="*/ 12822 w 65"/>
                <a:gd name="T11" fmla="*/ 14817 h 60"/>
                <a:gd name="T12" fmla="*/ 4762 w 65"/>
                <a:gd name="T13" fmla="*/ 21855 h 60"/>
                <a:gd name="T14" fmla="*/ 7693 w 65"/>
                <a:gd name="T15" fmla="*/ 13705 h 60"/>
                <a:gd name="T16" fmla="*/ 0 w 65"/>
                <a:gd name="T17" fmla="*/ 8890 h 60"/>
                <a:gd name="T18" fmla="*/ 8792 w 65"/>
                <a:gd name="T19" fmla="*/ 8890 h 60"/>
                <a:gd name="T20" fmla="*/ 12822 w 65"/>
                <a:gd name="T21" fmla="*/ 0 h 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" h="60">
                  <a:moveTo>
                    <a:pt x="35" y="0"/>
                  </a:moveTo>
                  <a:lnTo>
                    <a:pt x="43" y="24"/>
                  </a:lnTo>
                  <a:lnTo>
                    <a:pt x="64" y="24"/>
                  </a:lnTo>
                  <a:lnTo>
                    <a:pt x="45" y="37"/>
                  </a:lnTo>
                  <a:lnTo>
                    <a:pt x="53" y="56"/>
                  </a:lnTo>
                  <a:lnTo>
                    <a:pt x="35" y="40"/>
                  </a:lnTo>
                  <a:lnTo>
                    <a:pt x="13" y="59"/>
                  </a:lnTo>
                  <a:lnTo>
                    <a:pt x="21" y="37"/>
                  </a:lnTo>
                  <a:lnTo>
                    <a:pt x="0" y="24"/>
                  </a:lnTo>
                  <a:lnTo>
                    <a:pt x="24" y="24"/>
                  </a:lnTo>
                  <a:lnTo>
                    <a:pt x="35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Freeform 491">
              <a:extLst>
                <a:ext uri="{FF2B5EF4-FFF2-40B4-BE49-F238E27FC236}">
                  <a16:creationId xmlns:a16="http://schemas.microsoft.com/office/drawing/2014/main" id="{4BA0B7C1-30A2-45FC-9B15-03E62C308D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749" y="6397621"/>
              <a:ext cx="25400" cy="22225"/>
            </a:xfrm>
            <a:custGeom>
              <a:avLst/>
              <a:gdLst>
                <a:gd name="T0" fmla="*/ 20461 w 72"/>
                <a:gd name="T1" fmla="*/ 21867 h 62"/>
                <a:gd name="T2" fmla="*/ 13053 w 72"/>
                <a:gd name="T3" fmla="*/ 15414 h 62"/>
                <a:gd name="T4" fmla="*/ 6350 w 72"/>
                <a:gd name="T5" fmla="*/ 21867 h 62"/>
                <a:gd name="T6" fmla="*/ 5292 w 72"/>
                <a:gd name="T7" fmla="*/ 21867 h 62"/>
                <a:gd name="T8" fmla="*/ 8114 w 72"/>
                <a:gd name="T9" fmla="*/ 14339 h 62"/>
                <a:gd name="T10" fmla="*/ 0 w 72"/>
                <a:gd name="T11" fmla="*/ 9679 h 62"/>
                <a:gd name="T12" fmla="*/ 4233 w 72"/>
                <a:gd name="T13" fmla="*/ 9679 h 62"/>
                <a:gd name="T14" fmla="*/ 9172 w 72"/>
                <a:gd name="T15" fmla="*/ 12546 h 62"/>
                <a:gd name="T16" fmla="*/ 7408 w 72"/>
                <a:gd name="T17" fmla="*/ 18999 h 62"/>
                <a:gd name="T18" fmla="*/ 13758 w 72"/>
                <a:gd name="T19" fmla="*/ 13263 h 62"/>
                <a:gd name="T20" fmla="*/ 19403 w 72"/>
                <a:gd name="T21" fmla="*/ 18999 h 62"/>
                <a:gd name="T22" fmla="*/ 17639 w 72"/>
                <a:gd name="T23" fmla="*/ 13263 h 62"/>
                <a:gd name="T24" fmla="*/ 23283 w 72"/>
                <a:gd name="T25" fmla="*/ 9679 h 62"/>
                <a:gd name="T26" fmla="*/ 16581 w 72"/>
                <a:gd name="T27" fmla="*/ 9679 h 62"/>
                <a:gd name="T28" fmla="*/ 14464 w 72"/>
                <a:gd name="T29" fmla="*/ 3585 h 62"/>
                <a:gd name="T30" fmla="*/ 16581 w 72"/>
                <a:gd name="T31" fmla="*/ 8603 h 62"/>
                <a:gd name="T32" fmla="*/ 25047 w 72"/>
                <a:gd name="T33" fmla="*/ 8603 h 62"/>
                <a:gd name="T34" fmla="*/ 18344 w 72"/>
                <a:gd name="T35" fmla="*/ 13263 h 62"/>
                <a:gd name="T36" fmla="*/ 20461 w 72"/>
                <a:gd name="T37" fmla="*/ 21867 h 62"/>
                <a:gd name="T38" fmla="*/ 9172 w 72"/>
                <a:gd name="T39" fmla="*/ 9679 h 62"/>
                <a:gd name="T40" fmla="*/ 9172 w 72"/>
                <a:gd name="T41" fmla="*/ 9320 h 62"/>
                <a:gd name="T42" fmla="*/ 2469 w 72"/>
                <a:gd name="T43" fmla="*/ 8603 h 62"/>
                <a:gd name="T44" fmla="*/ 4233 w 72"/>
                <a:gd name="T45" fmla="*/ 9679 h 62"/>
                <a:gd name="T46" fmla="*/ 9172 w 72"/>
                <a:gd name="T47" fmla="*/ 9679 h 62"/>
                <a:gd name="T48" fmla="*/ 13053 w 72"/>
                <a:gd name="T49" fmla="*/ 0 h 62"/>
                <a:gd name="T50" fmla="*/ 13758 w 72"/>
                <a:gd name="T51" fmla="*/ 2151 h 62"/>
                <a:gd name="T52" fmla="*/ 10936 w 72"/>
                <a:gd name="T53" fmla="*/ 9679 h 62"/>
                <a:gd name="T54" fmla="*/ 9172 w 72"/>
                <a:gd name="T55" fmla="*/ 9320 h 62"/>
                <a:gd name="T56" fmla="*/ 13053 w 72"/>
                <a:gd name="T57" fmla="*/ 0 h 62"/>
                <a:gd name="T58" fmla="*/ 14464 w 72"/>
                <a:gd name="T59" fmla="*/ 3585 h 62"/>
                <a:gd name="T60" fmla="*/ 13758 w 72"/>
                <a:gd name="T61" fmla="*/ 2151 h 62"/>
                <a:gd name="T62" fmla="*/ 13758 w 72"/>
                <a:gd name="T63" fmla="*/ 2151 h 62"/>
                <a:gd name="T64" fmla="*/ 14464 w 72"/>
                <a:gd name="T65" fmla="*/ 3585 h 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2" h="62">
                  <a:moveTo>
                    <a:pt x="58" y="61"/>
                  </a:moveTo>
                  <a:lnTo>
                    <a:pt x="37" y="43"/>
                  </a:lnTo>
                  <a:lnTo>
                    <a:pt x="18" y="61"/>
                  </a:lnTo>
                  <a:lnTo>
                    <a:pt x="15" y="61"/>
                  </a:lnTo>
                  <a:lnTo>
                    <a:pt x="23" y="40"/>
                  </a:lnTo>
                  <a:lnTo>
                    <a:pt x="0" y="27"/>
                  </a:lnTo>
                  <a:lnTo>
                    <a:pt x="12" y="27"/>
                  </a:lnTo>
                  <a:lnTo>
                    <a:pt x="26" y="35"/>
                  </a:lnTo>
                  <a:lnTo>
                    <a:pt x="21" y="53"/>
                  </a:lnTo>
                  <a:lnTo>
                    <a:pt x="39" y="37"/>
                  </a:lnTo>
                  <a:lnTo>
                    <a:pt x="55" y="53"/>
                  </a:lnTo>
                  <a:lnTo>
                    <a:pt x="50" y="37"/>
                  </a:lnTo>
                  <a:lnTo>
                    <a:pt x="66" y="27"/>
                  </a:lnTo>
                  <a:lnTo>
                    <a:pt x="47" y="27"/>
                  </a:lnTo>
                  <a:lnTo>
                    <a:pt x="41" y="10"/>
                  </a:lnTo>
                  <a:lnTo>
                    <a:pt x="47" y="24"/>
                  </a:lnTo>
                  <a:lnTo>
                    <a:pt x="71" y="24"/>
                  </a:lnTo>
                  <a:lnTo>
                    <a:pt x="52" y="37"/>
                  </a:lnTo>
                  <a:lnTo>
                    <a:pt x="58" y="61"/>
                  </a:lnTo>
                  <a:close/>
                  <a:moveTo>
                    <a:pt x="26" y="27"/>
                  </a:moveTo>
                  <a:lnTo>
                    <a:pt x="26" y="26"/>
                  </a:lnTo>
                  <a:lnTo>
                    <a:pt x="7" y="24"/>
                  </a:lnTo>
                  <a:lnTo>
                    <a:pt x="12" y="27"/>
                  </a:lnTo>
                  <a:lnTo>
                    <a:pt x="26" y="27"/>
                  </a:lnTo>
                  <a:close/>
                  <a:moveTo>
                    <a:pt x="37" y="0"/>
                  </a:moveTo>
                  <a:lnTo>
                    <a:pt x="39" y="6"/>
                  </a:lnTo>
                  <a:lnTo>
                    <a:pt x="31" y="27"/>
                  </a:lnTo>
                  <a:lnTo>
                    <a:pt x="26" y="26"/>
                  </a:lnTo>
                  <a:lnTo>
                    <a:pt x="37" y="0"/>
                  </a:lnTo>
                  <a:close/>
                  <a:moveTo>
                    <a:pt x="41" y="10"/>
                  </a:moveTo>
                  <a:lnTo>
                    <a:pt x="39" y="6"/>
                  </a:lnTo>
                  <a:lnTo>
                    <a:pt x="41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Freeform 492">
              <a:extLst>
                <a:ext uri="{FF2B5EF4-FFF2-40B4-BE49-F238E27FC236}">
                  <a16:creationId xmlns:a16="http://schemas.microsoft.com/office/drawing/2014/main" id="{414EE9D1-EFB1-457E-A67D-AF3B7F6E2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2274" y="6546846"/>
              <a:ext cx="33337" cy="31750"/>
            </a:xfrm>
            <a:custGeom>
              <a:avLst/>
              <a:gdLst>
                <a:gd name="T0" fmla="*/ 30040 w 91"/>
                <a:gd name="T1" fmla="*/ 10463 h 88"/>
                <a:gd name="T2" fmla="*/ 32971 w 91"/>
                <a:gd name="T3" fmla="*/ 13349 h 88"/>
                <a:gd name="T4" fmla="*/ 15386 w 91"/>
                <a:gd name="T5" fmla="*/ 31389 h 88"/>
                <a:gd name="T6" fmla="*/ 11357 w 91"/>
                <a:gd name="T7" fmla="*/ 28503 h 88"/>
                <a:gd name="T8" fmla="*/ 16485 w 91"/>
                <a:gd name="T9" fmla="*/ 8659 h 88"/>
                <a:gd name="T10" fmla="*/ 16485 w 91"/>
                <a:gd name="T11" fmla="*/ 8659 h 88"/>
                <a:gd name="T12" fmla="*/ 3663 w 91"/>
                <a:gd name="T13" fmla="*/ 20926 h 88"/>
                <a:gd name="T14" fmla="*/ 0 w 91"/>
                <a:gd name="T15" fmla="*/ 18040 h 88"/>
                <a:gd name="T16" fmla="*/ 17218 w 91"/>
                <a:gd name="T17" fmla="*/ 0 h 88"/>
                <a:gd name="T18" fmla="*/ 22347 w 91"/>
                <a:gd name="T19" fmla="*/ 3969 h 88"/>
                <a:gd name="T20" fmla="*/ 17218 w 91"/>
                <a:gd name="T21" fmla="*/ 23091 h 88"/>
                <a:gd name="T22" fmla="*/ 17218 w 91"/>
                <a:gd name="T23" fmla="*/ 23091 h 88"/>
                <a:gd name="T24" fmla="*/ 30040 w 91"/>
                <a:gd name="T25" fmla="*/ 10463 h 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1" h="88">
                  <a:moveTo>
                    <a:pt x="82" y="29"/>
                  </a:moveTo>
                  <a:lnTo>
                    <a:pt x="90" y="37"/>
                  </a:lnTo>
                  <a:lnTo>
                    <a:pt x="42" y="87"/>
                  </a:lnTo>
                  <a:lnTo>
                    <a:pt x="31" y="79"/>
                  </a:lnTo>
                  <a:lnTo>
                    <a:pt x="45" y="24"/>
                  </a:lnTo>
                  <a:lnTo>
                    <a:pt x="10" y="58"/>
                  </a:lnTo>
                  <a:lnTo>
                    <a:pt x="0" y="50"/>
                  </a:lnTo>
                  <a:lnTo>
                    <a:pt x="47" y="0"/>
                  </a:lnTo>
                  <a:lnTo>
                    <a:pt x="61" y="11"/>
                  </a:lnTo>
                  <a:lnTo>
                    <a:pt x="47" y="64"/>
                  </a:lnTo>
                  <a:lnTo>
                    <a:pt x="82" y="2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Freeform 493">
              <a:extLst>
                <a:ext uri="{FF2B5EF4-FFF2-40B4-BE49-F238E27FC236}">
                  <a16:creationId xmlns:a16="http://schemas.microsoft.com/office/drawing/2014/main" id="{F4E935C0-8C23-480B-A163-32E66EA66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1336" y="6308721"/>
              <a:ext cx="25400" cy="26988"/>
            </a:xfrm>
            <a:custGeom>
              <a:avLst/>
              <a:gdLst>
                <a:gd name="T0" fmla="*/ 5806 w 70"/>
                <a:gd name="T1" fmla="*/ 25509 h 73"/>
                <a:gd name="T2" fmla="*/ 0 w 70"/>
                <a:gd name="T3" fmla="*/ 24400 h 73"/>
                <a:gd name="T4" fmla="*/ 11611 w 70"/>
                <a:gd name="T5" fmla="*/ 0 h 73"/>
                <a:gd name="T6" fmla="*/ 18143 w 70"/>
                <a:gd name="T7" fmla="*/ 1109 h 73"/>
                <a:gd name="T8" fmla="*/ 25037 w 70"/>
                <a:gd name="T9" fmla="*/ 26618 h 73"/>
                <a:gd name="T10" fmla="*/ 19231 w 70"/>
                <a:gd name="T11" fmla="*/ 25509 h 73"/>
                <a:gd name="T12" fmla="*/ 18143 w 70"/>
                <a:gd name="T13" fmla="*/ 20703 h 73"/>
                <a:gd name="T14" fmla="*/ 8709 w 70"/>
                <a:gd name="T15" fmla="*/ 19594 h 73"/>
                <a:gd name="T16" fmla="*/ 5806 w 70"/>
                <a:gd name="T17" fmla="*/ 25509 h 73"/>
                <a:gd name="T18" fmla="*/ 10523 w 70"/>
                <a:gd name="T19" fmla="*/ 15527 h 73"/>
                <a:gd name="T20" fmla="*/ 17417 w 70"/>
                <a:gd name="T21" fmla="*/ 16636 h 73"/>
                <a:gd name="T22" fmla="*/ 15240 w 70"/>
                <a:gd name="T23" fmla="*/ 7024 h 73"/>
                <a:gd name="T24" fmla="*/ 15240 w 70"/>
                <a:gd name="T25" fmla="*/ 7024 h 73"/>
                <a:gd name="T26" fmla="*/ 10523 w 70"/>
                <a:gd name="T27" fmla="*/ 15527 h 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0" h="73">
                  <a:moveTo>
                    <a:pt x="16" y="69"/>
                  </a:moveTo>
                  <a:lnTo>
                    <a:pt x="0" y="66"/>
                  </a:lnTo>
                  <a:lnTo>
                    <a:pt x="32" y="0"/>
                  </a:lnTo>
                  <a:lnTo>
                    <a:pt x="50" y="3"/>
                  </a:lnTo>
                  <a:lnTo>
                    <a:pt x="69" y="72"/>
                  </a:lnTo>
                  <a:lnTo>
                    <a:pt x="53" y="69"/>
                  </a:lnTo>
                  <a:lnTo>
                    <a:pt x="50" y="56"/>
                  </a:lnTo>
                  <a:lnTo>
                    <a:pt x="24" y="53"/>
                  </a:lnTo>
                  <a:lnTo>
                    <a:pt x="16" y="69"/>
                  </a:lnTo>
                  <a:close/>
                  <a:moveTo>
                    <a:pt x="29" y="42"/>
                  </a:moveTo>
                  <a:lnTo>
                    <a:pt x="48" y="45"/>
                  </a:lnTo>
                  <a:lnTo>
                    <a:pt x="42" y="19"/>
                  </a:lnTo>
                  <a:lnTo>
                    <a:pt x="2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Freeform 494">
              <a:extLst>
                <a:ext uri="{FF2B5EF4-FFF2-40B4-BE49-F238E27FC236}">
                  <a16:creationId xmlns:a16="http://schemas.microsoft.com/office/drawing/2014/main" id="{243F24DD-7153-4B4E-9A82-7A6AF5AA3B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4674" y="6315071"/>
              <a:ext cx="19050" cy="28575"/>
            </a:xfrm>
            <a:custGeom>
              <a:avLst/>
              <a:gdLst>
                <a:gd name="T0" fmla="*/ 6703 w 54"/>
                <a:gd name="T1" fmla="*/ 20515 h 78"/>
                <a:gd name="T2" fmla="*/ 18697 w 54"/>
                <a:gd name="T3" fmla="*/ 24179 h 78"/>
                <a:gd name="T4" fmla="*/ 16933 w 54"/>
                <a:gd name="T5" fmla="*/ 28209 h 78"/>
                <a:gd name="T6" fmla="*/ 0 w 54"/>
                <a:gd name="T7" fmla="*/ 23080 h 78"/>
                <a:gd name="T8" fmla="*/ 8467 w 54"/>
                <a:gd name="T9" fmla="*/ 0 h 78"/>
                <a:gd name="T10" fmla="*/ 13053 w 54"/>
                <a:gd name="T11" fmla="*/ 1099 h 78"/>
                <a:gd name="T12" fmla="*/ 6703 w 54"/>
                <a:gd name="T13" fmla="*/ 20515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" h="78">
                  <a:moveTo>
                    <a:pt x="19" y="56"/>
                  </a:moveTo>
                  <a:lnTo>
                    <a:pt x="53" y="66"/>
                  </a:lnTo>
                  <a:lnTo>
                    <a:pt x="48" y="77"/>
                  </a:lnTo>
                  <a:lnTo>
                    <a:pt x="0" y="63"/>
                  </a:lnTo>
                  <a:lnTo>
                    <a:pt x="24" y="0"/>
                  </a:lnTo>
                  <a:lnTo>
                    <a:pt x="37" y="3"/>
                  </a:lnTo>
                  <a:lnTo>
                    <a:pt x="19" y="5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Freeform 495">
              <a:extLst>
                <a:ext uri="{FF2B5EF4-FFF2-40B4-BE49-F238E27FC236}">
                  <a16:creationId xmlns:a16="http://schemas.microsoft.com/office/drawing/2014/main" id="{CBB8DF1C-3C1F-4989-A15F-D64D56C03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1661" y="6326184"/>
              <a:ext cx="28575" cy="30162"/>
            </a:xfrm>
            <a:custGeom>
              <a:avLst/>
              <a:gdLst>
                <a:gd name="T0" fmla="*/ 18697 w 81"/>
                <a:gd name="T1" fmla="*/ 23984 h 83"/>
                <a:gd name="T2" fmla="*/ 4939 w 81"/>
                <a:gd name="T3" fmla="*/ 25801 h 83"/>
                <a:gd name="T4" fmla="*/ 0 w 81"/>
                <a:gd name="T5" fmla="*/ 19260 h 83"/>
                <a:gd name="T6" fmla="*/ 2117 w 81"/>
                <a:gd name="T7" fmla="*/ 13446 h 83"/>
                <a:gd name="T8" fmla="*/ 11289 w 81"/>
                <a:gd name="T9" fmla="*/ 0 h 83"/>
                <a:gd name="T10" fmla="*/ 15875 w 81"/>
                <a:gd name="T11" fmla="*/ 2907 h 83"/>
                <a:gd name="T12" fmla="*/ 6703 w 81"/>
                <a:gd name="T13" fmla="*/ 16353 h 83"/>
                <a:gd name="T14" fmla="*/ 7761 w 81"/>
                <a:gd name="T15" fmla="*/ 22894 h 83"/>
                <a:gd name="T16" fmla="*/ 14111 w 81"/>
                <a:gd name="T17" fmla="*/ 22167 h 83"/>
                <a:gd name="T18" fmla="*/ 23636 w 81"/>
                <a:gd name="T19" fmla="*/ 8722 h 83"/>
                <a:gd name="T20" fmla="*/ 28222 w 81"/>
                <a:gd name="T21" fmla="*/ 11265 h 83"/>
                <a:gd name="T22" fmla="*/ 18697 w 81"/>
                <a:gd name="T23" fmla="*/ 23984 h 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1" h="83">
                  <a:moveTo>
                    <a:pt x="53" y="66"/>
                  </a:moveTo>
                  <a:cubicBezTo>
                    <a:pt x="43" y="82"/>
                    <a:pt x="30" y="82"/>
                    <a:pt x="14" y="71"/>
                  </a:cubicBezTo>
                  <a:cubicBezTo>
                    <a:pt x="8" y="69"/>
                    <a:pt x="0" y="61"/>
                    <a:pt x="0" y="53"/>
                  </a:cubicBezTo>
                  <a:cubicBezTo>
                    <a:pt x="0" y="47"/>
                    <a:pt x="0" y="42"/>
                    <a:pt x="6" y="37"/>
                  </a:cubicBezTo>
                  <a:lnTo>
                    <a:pt x="32" y="0"/>
                  </a:lnTo>
                  <a:lnTo>
                    <a:pt x="45" y="8"/>
                  </a:lnTo>
                  <a:lnTo>
                    <a:pt x="19" y="45"/>
                  </a:lnTo>
                  <a:cubicBezTo>
                    <a:pt x="14" y="53"/>
                    <a:pt x="16" y="58"/>
                    <a:pt x="22" y="63"/>
                  </a:cubicBezTo>
                  <a:cubicBezTo>
                    <a:pt x="30" y="69"/>
                    <a:pt x="38" y="66"/>
                    <a:pt x="40" y="61"/>
                  </a:cubicBezTo>
                  <a:lnTo>
                    <a:pt x="67" y="24"/>
                  </a:lnTo>
                  <a:lnTo>
                    <a:pt x="80" y="31"/>
                  </a:lnTo>
                  <a:lnTo>
                    <a:pt x="53" y="6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Freeform 496">
              <a:extLst>
                <a:ext uri="{FF2B5EF4-FFF2-40B4-BE49-F238E27FC236}">
                  <a16:creationId xmlns:a16="http://schemas.microsoft.com/office/drawing/2014/main" id="{2BF156F6-E0E4-4E3D-8E2E-D0D99B13A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8649" y="6342059"/>
              <a:ext cx="26987" cy="26987"/>
            </a:xfrm>
            <a:custGeom>
              <a:avLst/>
              <a:gdLst>
                <a:gd name="T0" fmla="*/ 4556 w 77"/>
                <a:gd name="T1" fmla="*/ 26627 h 75"/>
                <a:gd name="T2" fmla="*/ 0 w 77"/>
                <a:gd name="T3" fmla="*/ 23749 h 75"/>
                <a:gd name="T4" fmla="*/ 13669 w 77"/>
                <a:gd name="T5" fmla="*/ 7556 h 75"/>
                <a:gd name="T6" fmla="*/ 7360 w 77"/>
                <a:gd name="T7" fmla="*/ 3598 h 75"/>
                <a:gd name="T8" fmla="*/ 10865 w 77"/>
                <a:gd name="T9" fmla="*/ 0 h 75"/>
                <a:gd name="T10" fmla="*/ 26637 w 77"/>
                <a:gd name="T11" fmla="*/ 12234 h 75"/>
                <a:gd name="T12" fmla="*/ 23833 w 77"/>
                <a:gd name="T13" fmla="*/ 16192 h 75"/>
                <a:gd name="T14" fmla="*/ 17524 w 77"/>
                <a:gd name="T15" fmla="*/ 11155 h 75"/>
                <a:gd name="T16" fmla="*/ 4556 w 77"/>
                <a:gd name="T17" fmla="*/ 26627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7" h="75">
                  <a:moveTo>
                    <a:pt x="13" y="74"/>
                  </a:moveTo>
                  <a:lnTo>
                    <a:pt x="0" y="66"/>
                  </a:lnTo>
                  <a:lnTo>
                    <a:pt x="39" y="21"/>
                  </a:lnTo>
                  <a:lnTo>
                    <a:pt x="21" y="10"/>
                  </a:lnTo>
                  <a:lnTo>
                    <a:pt x="31" y="0"/>
                  </a:lnTo>
                  <a:lnTo>
                    <a:pt x="76" y="34"/>
                  </a:lnTo>
                  <a:lnTo>
                    <a:pt x="68" y="45"/>
                  </a:lnTo>
                  <a:lnTo>
                    <a:pt x="50" y="31"/>
                  </a:lnTo>
                  <a:lnTo>
                    <a:pt x="13" y="74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Freeform 497">
              <a:extLst>
                <a:ext uri="{FF2B5EF4-FFF2-40B4-BE49-F238E27FC236}">
                  <a16:creationId xmlns:a16="http://schemas.microsoft.com/office/drawing/2014/main" id="{33261EA6-9D35-410F-A61A-245AEB16EA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1174" y="6310309"/>
              <a:ext cx="23812" cy="28575"/>
            </a:xfrm>
            <a:custGeom>
              <a:avLst/>
              <a:gdLst>
                <a:gd name="T0" fmla="*/ 6397 w 67"/>
                <a:gd name="T1" fmla="*/ 17859 h 80"/>
                <a:gd name="T2" fmla="*/ 12084 w 67"/>
                <a:gd name="T3" fmla="*/ 20717 h 80"/>
                <a:gd name="T4" fmla="*/ 17059 w 67"/>
                <a:gd name="T5" fmla="*/ 16788 h 80"/>
                <a:gd name="T6" fmla="*/ 12084 w 67"/>
                <a:gd name="T7" fmla="*/ 15002 h 80"/>
                <a:gd name="T8" fmla="*/ 9240 w 67"/>
                <a:gd name="T9" fmla="*/ 15002 h 80"/>
                <a:gd name="T10" fmla="*/ 0 w 67"/>
                <a:gd name="T11" fmla="*/ 9287 h 80"/>
                <a:gd name="T12" fmla="*/ 8530 w 67"/>
                <a:gd name="T13" fmla="*/ 714 h 80"/>
                <a:gd name="T14" fmla="*/ 19547 w 67"/>
                <a:gd name="T15" fmla="*/ 7501 h 80"/>
                <a:gd name="T16" fmla="*/ 14927 w 67"/>
                <a:gd name="T17" fmla="*/ 8573 h 80"/>
                <a:gd name="T18" fmla="*/ 9240 w 67"/>
                <a:gd name="T19" fmla="*/ 5715 h 80"/>
                <a:gd name="T20" fmla="*/ 5686 w 67"/>
                <a:gd name="T21" fmla="*/ 9287 h 80"/>
                <a:gd name="T22" fmla="*/ 8530 w 67"/>
                <a:gd name="T23" fmla="*/ 11073 h 80"/>
                <a:gd name="T24" fmla="*/ 14927 w 67"/>
                <a:gd name="T25" fmla="*/ 12144 h 80"/>
                <a:gd name="T26" fmla="*/ 22390 w 67"/>
                <a:gd name="T27" fmla="*/ 17859 h 80"/>
                <a:gd name="T28" fmla="*/ 14216 w 67"/>
                <a:gd name="T29" fmla="*/ 27146 h 80"/>
                <a:gd name="T30" fmla="*/ 1777 w 67"/>
                <a:gd name="T31" fmla="*/ 20717 h 80"/>
                <a:gd name="T32" fmla="*/ 6397 w 67"/>
                <a:gd name="T33" fmla="*/ 17859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7" h="80">
                  <a:moveTo>
                    <a:pt x="18" y="50"/>
                  </a:moveTo>
                  <a:cubicBezTo>
                    <a:pt x="18" y="53"/>
                    <a:pt x="21" y="61"/>
                    <a:pt x="34" y="58"/>
                  </a:cubicBezTo>
                  <a:cubicBezTo>
                    <a:pt x="42" y="58"/>
                    <a:pt x="50" y="55"/>
                    <a:pt x="48" y="47"/>
                  </a:cubicBezTo>
                  <a:cubicBezTo>
                    <a:pt x="48" y="42"/>
                    <a:pt x="42" y="42"/>
                    <a:pt x="34" y="42"/>
                  </a:cubicBezTo>
                  <a:lnTo>
                    <a:pt x="26" y="42"/>
                  </a:lnTo>
                  <a:cubicBezTo>
                    <a:pt x="16" y="42"/>
                    <a:pt x="3" y="39"/>
                    <a:pt x="0" y="26"/>
                  </a:cubicBezTo>
                  <a:cubicBezTo>
                    <a:pt x="0" y="18"/>
                    <a:pt x="0" y="5"/>
                    <a:pt x="24" y="2"/>
                  </a:cubicBezTo>
                  <a:cubicBezTo>
                    <a:pt x="45" y="0"/>
                    <a:pt x="53" y="13"/>
                    <a:pt x="55" y="21"/>
                  </a:cubicBezTo>
                  <a:lnTo>
                    <a:pt x="42" y="24"/>
                  </a:lnTo>
                  <a:cubicBezTo>
                    <a:pt x="42" y="21"/>
                    <a:pt x="40" y="13"/>
                    <a:pt x="26" y="16"/>
                  </a:cubicBezTo>
                  <a:cubicBezTo>
                    <a:pt x="21" y="16"/>
                    <a:pt x="13" y="18"/>
                    <a:pt x="16" y="26"/>
                  </a:cubicBezTo>
                  <a:cubicBezTo>
                    <a:pt x="16" y="31"/>
                    <a:pt x="21" y="31"/>
                    <a:pt x="24" y="31"/>
                  </a:cubicBezTo>
                  <a:lnTo>
                    <a:pt x="42" y="34"/>
                  </a:lnTo>
                  <a:cubicBezTo>
                    <a:pt x="53" y="34"/>
                    <a:pt x="61" y="37"/>
                    <a:pt x="63" y="50"/>
                  </a:cubicBezTo>
                  <a:cubicBezTo>
                    <a:pt x="66" y="71"/>
                    <a:pt x="45" y="74"/>
                    <a:pt x="40" y="76"/>
                  </a:cubicBezTo>
                  <a:cubicBezTo>
                    <a:pt x="13" y="79"/>
                    <a:pt x="8" y="66"/>
                    <a:pt x="5" y="58"/>
                  </a:cubicBezTo>
                  <a:lnTo>
                    <a:pt x="18" y="5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Freeform 498">
              <a:extLst>
                <a:ext uri="{FF2B5EF4-FFF2-40B4-BE49-F238E27FC236}">
                  <a16:creationId xmlns:a16="http://schemas.microsoft.com/office/drawing/2014/main" id="{17F1E634-CF2D-4E7E-B4C1-88215591F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9261" y="6324596"/>
              <a:ext cx="33338" cy="31750"/>
            </a:xfrm>
            <a:custGeom>
              <a:avLst/>
              <a:gdLst>
                <a:gd name="T0" fmla="*/ 27602 w 93"/>
                <a:gd name="T1" fmla="*/ 9968 h 86"/>
                <a:gd name="T2" fmla="*/ 22584 w 93"/>
                <a:gd name="T3" fmla="*/ 27320 h 86"/>
                <a:gd name="T4" fmla="*/ 5736 w 93"/>
                <a:gd name="T5" fmla="*/ 21413 h 86"/>
                <a:gd name="T6" fmla="*/ 10396 w 93"/>
                <a:gd name="T7" fmla="*/ 4061 h 86"/>
                <a:gd name="T8" fmla="*/ 27602 w 93"/>
                <a:gd name="T9" fmla="*/ 9968 h 86"/>
                <a:gd name="T10" fmla="*/ 22584 w 93"/>
                <a:gd name="T11" fmla="*/ 11814 h 86"/>
                <a:gd name="T12" fmla="*/ 12188 w 93"/>
                <a:gd name="T13" fmla="*/ 7015 h 86"/>
                <a:gd name="T14" fmla="*/ 10396 w 93"/>
                <a:gd name="T15" fmla="*/ 17721 h 86"/>
                <a:gd name="T16" fmla="*/ 20791 w 93"/>
                <a:gd name="T17" fmla="*/ 22520 h 86"/>
                <a:gd name="T18" fmla="*/ 22584 w 93"/>
                <a:gd name="T19" fmla="*/ 11814 h 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3" h="86">
                  <a:moveTo>
                    <a:pt x="77" y="27"/>
                  </a:moveTo>
                  <a:cubicBezTo>
                    <a:pt x="92" y="56"/>
                    <a:pt x="71" y="69"/>
                    <a:pt x="63" y="74"/>
                  </a:cubicBezTo>
                  <a:cubicBezTo>
                    <a:pt x="55" y="79"/>
                    <a:pt x="32" y="85"/>
                    <a:pt x="16" y="58"/>
                  </a:cubicBezTo>
                  <a:cubicBezTo>
                    <a:pt x="0" y="29"/>
                    <a:pt x="21" y="13"/>
                    <a:pt x="29" y="11"/>
                  </a:cubicBezTo>
                  <a:cubicBezTo>
                    <a:pt x="37" y="5"/>
                    <a:pt x="61" y="0"/>
                    <a:pt x="77" y="27"/>
                  </a:cubicBezTo>
                  <a:close/>
                  <a:moveTo>
                    <a:pt x="63" y="32"/>
                  </a:moveTo>
                  <a:cubicBezTo>
                    <a:pt x="53" y="16"/>
                    <a:pt x="42" y="16"/>
                    <a:pt x="34" y="19"/>
                  </a:cubicBezTo>
                  <a:cubicBezTo>
                    <a:pt x="26" y="21"/>
                    <a:pt x="18" y="32"/>
                    <a:pt x="29" y="48"/>
                  </a:cubicBezTo>
                  <a:cubicBezTo>
                    <a:pt x="37" y="66"/>
                    <a:pt x="50" y="66"/>
                    <a:pt x="58" y="61"/>
                  </a:cubicBezTo>
                  <a:cubicBezTo>
                    <a:pt x="66" y="58"/>
                    <a:pt x="74" y="48"/>
                    <a:pt x="63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Freeform 499">
              <a:extLst>
                <a:ext uri="{FF2B5EF4-FFF2-40B4-BE49-F238E27FC236}">
                  <a16:creationId xmlns:a16="http://schemas.microsoft.com/office/drawing/2014/main" id="{FD6DF296-685A-486C-90D7-6C0BF2899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2274" y="6343646"/>
              <a:ext cx="33337" cy="31750"/>
            </a:xfrm>
            <a:custGeom>
              <a:avLst/>
              <a:gdLst>
                <a:gd name="T0" fmla="*/ 0 w 93"/>
                <a:gd name="T1" fmla="*/ 13660 h 86"/>
                <a:gd name="T2" fmla="*/ 8245 w 93"/>
                <a:gd name="T3" fmla="*/ 4799 h 86"/>
                <a:gd name="T4" fmla="*/ 18999 w 93"/>
                <a:gd name="T5" fmla="*/ 4061 h 86"/>
                <a:gd name="T6" fmla="*/ 20791 w 93"/>
                <a:gd name="T7" fmla="*/ 10706 h 86"/>
                <a:gd name="T8" fmla="*/ 27243 w 93"/>
                <a:gd name="T9" fmla="*/ 12552 h 86"/>
                <a:gd name="T10" fmla="*/ 32262 w 93"/>
                <a:gd name="T11" fmla="*/ 15506 h 86"/>
                <a:gd name="T12" fmla="*/ 32979 w 93"/>
                <a:gd name="T13" fmla="*/ 15506 h 86"/>
                <a:gd name="T14" fmla="*/ 29394 w 93"/>
                <a:gd name="T15" fmla="*/ 19567 h 86"/>
                <a:gd name="T16" fmla="*/ 25451 w 93"/>
                <a:gd name="T17" fmla="*/ 16613 h 86"/>
                <a:gd name="T18" fmla="*/ 18999 w 93"/>
                <a:gd name="T19" fmla="*/ 16613 h 86"/>
                <a:gd name="T20" fmla="*/ 15055 w 93"/>
                <a:gd name="T21" fmla="*/ 20674 h 86"/>
                <a:gd name="T22" fmla="*/ 22583 w 93"/>
                <a:gd name="T23" fmla="*/ 27320 h 86"/>
                <a:gd name="T24" fmla="*/ 18999 w 93"/>
                <a:gd name="T25" fmla="*/ 31381 h 86"/>
                <a:gd name="T26" fmla="*/ 0 w 93"/>
                <a:gd name="T27" fmla="*/ 13660 h 86"/>
                <a:gd name="T28" fmla="*/ 16131 w 93"/>
                <a:gd name="T29" fmla="*/ 13660 h 86"/>
                <a:gd name="T30" fmla="*/ 16131 w 93"/>
                <a:gd name="T31" fmla="*/ 8860 h 86"/>
                <a:gd name="T32" fmla="*/ 11112 w 93"/>
                <a:gd name="T33" fmla="*/ 8860 h 86"/>
                <a:gd name="T34" fmla="*/ 6452 w 93"/>
                <a:gd name="T35" fmla="*/ 13660 h 86"/>
                <a:gd name="T36" fmla="*/ 11112 w 93"/>
                <a:gd name="T37" fmla="*/ 18459 h 86"/>
                <a:gd name="T38" fmla="*/ 16131 w 93"/>
                <a:gd name="T39" fmla="*/ 13660 h 8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93" h="86">
                  <a:moveTo>
                    <a:pt x="0" y="37"/>
                  </a:moveTo>
                  <a:lnTo>
                    <a:pt x="23" y="13"/>
                  </a:lnTo>
                  <a:cubicBezTo>
                    <a:pt x="37" y="0"/>
                    <a:pt x="50" y="8"/>
                    <a:pt x="53" y="11"/>
                  </a:cubicBezTo>
                  <a:cubicBezTo>
                    <a:pt x="58" y="16"/>
                    <a:pt x="61" y="24"/>
                    <a:pt x="58" y="29"/>
                  </a:cubicBezTo>
                  <a:cubicBezTo>
                    <a:pt x="63" y="26"/>
                    <a:pt x="68" y="26"/>
                    <a:pt x="76" y="34"/>
                  </a:cubicBezTo>
                  <a:cubicBezTo>
                    <a:pt x="84" y="42"/>
                    <a:pt x="87" y="42"/>
                    <a:pt x="90" y="42"/>
                  </a:cubicBezTo>
                  <a:lnTo>
                    <a:pt x="92" y="42"/>
                  </a:lnTo>
                  <a:lnTo>
                    <a:pt x="82" y="53"/>
                  </a:lnTo>
                  <a:cubicBezTo>
                    <a:pt x="79" y="50"/>
                    <a:pt x="76" y="50"/>
                    <a:pt x="71" y="45"/>
                  </a:cubicBezTo>
                  <a:cubicBezTo>
                    <a:pt x="63" y="40"/>
                    <a:pt x="61" y="37"/>
                    <a:pt x="53" y="45"/>
                  </a:cubicBezTo>
                  <a:lnTo>
                    <a:pt x="42" y="56"/>
                  </a:lnTo>
                  <a:lnTo>
                    <a:pt x="63" y="74"/>
                  </a:lnTo>
                  <a:lnTo>
                    <a:pt x="53" y="85"/>
                  </a:lnTo>
                  <a:lnTo>
                    <a:pt x="0" y="37"/>
                  </a:lnTo>
                  <a:close/>
                  <a:moveTo>
                    <a:pt x="45" y="37"/>
                  </a:moveTo>
                  <a:cubicBezTo>
                    <a:pt x="50" y="32"/>
                    <a:pt x="50" y="26"/>
                    <a:pt x="45" y="24"/>
                  </a:cubicBezTo>
                  <a:cubicBezTo>
                    <a:pt x="42" y="21"/>
                    <a:pt x="37" y="19"/>
                    <a:pt x="31" y="24"/>
                  </a:cubicBezTo>
                  <a:lnTo>
                    <a:pt x="18" y="37"/>
                  </a:lnTo>
                  <a:lnTo>
                    <a:pt x="31" y="50"/>
                  </a:lnTo>
                  <a:lnTo>
                    <a:pt x="45" y="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Freeform 500">
              <a:extLst>
                <a:ext uri="{FF2B5EF4-FFF2-40B4-BE49-F238E27FC236}">
                  <a16:creationId xmlns:a16="http://schemas.microsoft.com/office/drawing/2014/main" id="{2871570E-256A-465A-8B00-66F81A4B3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6899" y="6570659"/>
              <a:ext cx="31750" cy="30162"/>
            </a:xfrm>
            <a:custGeom>
              <a:avLst/>
              <a:gdLst>
                <a:gd name="T0" fmla="*/ 13660 w 86"/>
                <a:gd name="T1" fmla="*/ 1774 h 85"/>
                <a:gd name="T2" fmla="*/ 18828 w 86"/>
                <a:gd name="T3" fmla="*/ 0 h 85"/>
                <a:gd name="T4" fmla="*/ 31381 w 86"/>
                <a:gd name="T5" fmla="*/ 20581 h 85"/>
                <a:gd name="T6" fmla="*/ 26581 w 86"/>
                <a:gd name="T7" fmla="*/ 22355 h 85"/>
                <a:gd name="T8" fmla="*/ 7753 w 86"/>
                <a:gd name="T9" fmla="*/ 13129 h 85"/>
                <a:gd name="T10" fmla="*/ 7753 w 86"/>
                <a:gd name="T11" fmla="*/ 13129 h 85"/>
                <a:gd name="T12" fmla="*/ 16613 w 86"/>
                <a:gd name="T13" fmla="*/ 26968 h 85"/>
                <a:gd name="T14" fmla="*/ 12922 w 86"/>
                <a:gd name="T15" fmla="*/ 29807 h 85"/>
                <a:gd name="T16" fmla="*/ 0 w 86"/>
                <a:gd name="T17" fmla="*/ 9226 h 85"/>
                <a:gd name="T18" fmla="*/ 4799 w 86"/>
                <a:gd name="T19" fmla="*/ 6387 h 85"/>
                <a:gd name="T20" fmla="*/ 22520 w 86"/>
                <a:gd name="T21" fmla="*/ 15968 h 85"/>
                <a:gd name="T22" fmla="*/ 22520 w 86"/>
                <a:gd name="T23" fmla="*/ 15968 h 85"/>
                <a:gd name="T24" fmla="*/ 13660 w 86"/>
                <a:gd name="T25" fmla="*/ 1774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6" h="85">
                  <a:moveTo>
                    <a:pt x="37" y="5"/>
                  </a:moveTo>
                  <a:lnTo>
                    <a:pt x="51" y="0"/>
                  </a:lnTo>
                  <a:lnTo>
                    <a:pt x="85" y="58"/>
                  </a:lnTo>
                  <a:lnTo>
                    <a:pt x="72" y="63"/>
                  </a:lnTo>
                  <a:lnTo>
                    <a:pt x="21" y="37"/>
                  </a:lnTo>
                  <a:lnTo>
                    <a:pt x="45" y="76"/>
                  </a:lnTo>
                  <a:lnTo>
                    <a:pt x="35" y="84"/>
                  </a:lnTo>
                  <a:lnTo>
                    <a:pt x="0" y="26"/>
                  </a:lnTo>
                  <a:lnTo>
                    <a:pt x="13" y="18"/>
                  </a:lnTo>
                  <a:lnTo>
                    <a:pt x="61" y="45"/>
                  </a:lnTo>
                  <a:lnTo>
                    <a:pt x="37" y="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Freeform 501">
              <a:extLst>
                <a:ext uri="{FF2B5EF4-FFF2-40B4-BE49-F238E27FC236}">
                  <a16:creationId xmlns:a16="http://schemas.microsoft.com/office/drawing/2014/main" id="{2BECE8A4-0AA6-4914-8A38-F1163F26E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9124" y="6553196"/>
              <a:ext cx="31750" cy="30163"/>
            </a:xfrm>
            <a:custGeom>
              <a:avLst/>
              <a:gdLst>
                <a:gd name="T0" fmla="*/ 0 w 88"/>
                <a:gd name="T1" fmla="*/ 11001 h 85"/>
                <a:gd name="T2" fmla="*/ 8659 w 88"/>
                <a:gd name="T3" fmla="*/ 4613 h 85"/>
                <a:gd name="T4" fmla="*/ 24895 w 88"/>
                <a:gd name="T5" fmla="*/ 7452 h 85"/>
                <a:gd name="T6" fmla="*/ 24895 w 88"/>
                <a:gd name="T7" fmla="*/ 23421 h 85"/>
                <a:gd name="T8" fmla="*/ 16236 w 88"/>
                <a:gd name="T9" fmla="*/ 29808 h 85"/>
                <a:gd name="T10" fmla="*/ 0 w 88"/>
                <a:gd name="T11" fmla="*/ 11001 h 85"/>
                <a:gd name="T12" fmla="*/ 16957 w 88"/>
                <a:gd name="T13" fmla="*/ 23421 h 85"/>
                <a:gd name="T14" fmla="*/ 20926 w 88"/>
                <a:gd name="T15" fmla="*/ 20582 h 85"/>
                <a:gd name="T16" fmla="*/ 19844 w 88"/>
                <a:gd name="T17" fmla="*/ 11001 h 85"/>
                <a:gd name="T18" fmla="*/ 10463 w 88"/>
                <a:gd name="T19" fmla="*/ 8162 h 85"/>
                <a:gd name="T20" fmla="*/ 6494 w 88"/>
                <a:gd name="T21" fmla="*/ 11001 h 85"/>
                <a:gd name="T22" fmla="*/ 16957 w 88"/>
                <a:gd name="T23" fmla="*/ 23421 h 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8" h="85">
                  <a:moveTo>
                    <a:pt x="0" y="31"/>
                  </a:moveTo>
                  <a:lnTo>
                    <a:pt x="24" y="13"/>
                  </a:lnTo>
                  <a:cubicBezTo>
                    <a:pt x="42" y="0"/>
                    <a:pt x="58" y="10"/>
                    <a:pt x="69" y="21"/>
                  </a:cubicBezTo>
                  <a:cubicBezTo>
                    <a:pt x="79" y="31"/>
                    <a:pt x="87" y="53"/>
                    <a:pt x="69" y="66"/>
                  </a:cubicBezTo>
                  <a:lnTo>
                    <a:pt x="45" y="84"/>
                  </a:lnTo>
                  <a:lnTo>
                    <a:pt x="0" y="31"/>
                  </a:lnTo>
                  <a:close/>
                  <a:moveTo>
                    <a:pt x="47" y="66"/>
                  </a:moveTo>
                  <a:lnTo>
                    <a:pt x="58" y="58"/>
                  </a:lnTo>
                  <a:cubicBezTo>
                    <a:pt x="69" y="50"/>
                    <a:pt x="63" y="39"/>
                    <a:pt x="55" y="31"/>
                  </a:cubicBezTo>
                  <a:cubicBezTo>
                    <a:pt x="42" y="15"/>
                    <a:pt x="34" y="21"/>
                    <a:pt x="29" y="23"/>
                  </a:cubicBezTo>
                  <a:lnTo>
                    <a:pt x="18" y="31"/>
                  </a:lnTo>
                  <a:lnTo>
                    <a:pt x="47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Freeform 502">
              <a:extLst>
                <a:ext uri="{FF2B5EF4-FFF2-40B4-BE49-F238E27FC236}">
                  <a16:creationId xmlns:a16="http://schemas.microsoft.com/office/drawing/2014/main" id="{87439B49-AA12-4A66-8AAC-3ADDBC629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9761" y="6545259"/>
              <a:ext cx="23813" cy="20637"/>
            </a:xfrm>
            <a:custGeom>
              <a:avLst/>
              <a:gdLst>
                <a:gd name="T0" fmla="*/ 23447 w 65"/>
                <a:gd name="T1" fmla="*/ 16583 h 56"/>
                <a:gd name="T2" fmla="*/ 20516 w 65"/>
                <a:gd name="T3" fmla="*/ 20268 h 56"/>
                <a:gd name="T4" fmla="*/ 0 w 65"/>
                <a:gd name="T5" fmla="*/ 3685 h 56"/>
                <a:gd name="T6" fmla="*/ 4030 w 65"/>
                <a:gd name="T7" fmla="*/ 0 h 56"/>
                <a:gd name="T8" fmla="*/ 23447 w 65"/>
                <a:gd name="T9" fmla="*/ 16583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" h="56">
                  <a:moveTo>
                    <a:pt x="64" y="45"/>
                  </a:moveTo>
                  <a:lnTo>
                    <a:pt x="56" y="55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64" y="4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Freeform 503">
              <a:extLst>
                <a:ext uri="{FF2B5EF4-FFF2-40B4-BE49-F238E27FC236}">
                  <a16:creationId xmlns:a16="http://schemas.microsoft.com/office/drawing/2014/main" id="{178E1E07-1277-4631-B053-B3689939F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936" y="6364284"/>
              <a:ext cx="33338" cy="30162"/>
            </a:xfrm>
            <a:custGeom>
              <a:avLst/>
              <a:gdLst>
                <a:gd name="T0" fmla="*/ 29308 w 91"/>
                <a:gd name="T1" fmla="*/ 17080 h 83"/>
                <a:gd name="T2" fmla="*/ 20516 w 91"/>
                <a:gd name="T3" fmla="*/ 6541 h 83"/>
                <a:gd name="T4" fmla="*/ 16486 w 91"/>
                <a:gd name="T5" fmla="*/ 9448 h 83"/>
                <a:gd name="T6" fmla="*/ 24546 w 91"/>
                <a:gd name="T7" fmla="*/ 19260 h 83"/>
                <a:gd name="T8" fmla="*/ 20516 w 91"/>
                <a:gd name="T9" fmla="*/ 22167 h 83"/>
                <a:gd name="T10" fmla="*/ 12822 w 91"/>
                <a:gd name="T11" fmla="*/ 12356 h 83"/>
                <a:gd name="T12" fmla="*/ 6961 w 91"/>
                <a:gd name="T13" fmla="*/ 16353 h 83"/>
                <a:gd name="T14" fmla="*/ 16486 w 91"/>
                <a:gd name="T15" fmla="*/ 26891 h 83"/>
                <a:gd name="T16" fmla="*/ 12822 w 91"/>
                <a:gd name="T17" fmla="*/ 29799 h 83"/>
                <a:gd name="T18" fmla="*/ 0 w 91"/>
                <a:gd name="T19" fmla="*/ 14173 h 83"/>
                <a:gd name="T20" fmla="*/ 21615 w 91"/>
                <a:gd name="T21" fmla="*/ 0 h 83"/>
                <a:gd name="T22" fmla="*/ 32972 w 91"/>
                <a:gd name="T23" fmla="*/ 14173 h 83"/>
                <a:gd name="T24" fmla="*/ 29308 w 91"/>
                <a:gd name="T25" fmla="*/ 17080 h 8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1" h="83">
                  <a:moveTo>
                    <a:pt x="80" y="47"/>
                  </a:moveTo>
                  <a:lnTo>
                    <a:pt x="56" y="18"/>
                  </a:lnTo>
                  <a:lnTo>
                    <a:pt x="45" y="26"/>
                  </a:lnTo>
                  <a:lnTo>
                    <a:pt x="67" y="53"/>
                  </a:lnTo>
                  <a:lnTo>
                    <a:pt x="56" y="61"/>
                  </a:lnTo>
                  <a:lnTo>
                    <a:pt x="35" y="34"/>
                  </a:lnTo>
                  <a:lnTo>
                    <a:pt x="19" y="45"/>
                  </a:lnTo>
                  <a:lnTo>
                    <a:pt x="45" y="74"/>
                  </a:lnTo>
                  <a:lnTo>
                    <a:pt x="35" y="82"/>
                  </a:lnTo>
                  <a:lnTo>
                    <a:pt x="0" y="39"/>
                  </a:lnTo>
                  <a:lnTo>
                    <a:pt x="59" y="0"/>
                  </a:lnTo>
                  <a:lnTo>
                    <a:pt x="90" y="39"/>
                  </a:lnTo>
                  <a:lnTo>
                    <a:pt x="80" y="4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Freeform 504">
              <a:extLst>
                <a:ext uri="{FF2B5EF4-FFF2-40B4-BE49-F238E27FC236}">
                  <a16:creationId xmlns:a16="http://schemas.microsoft.com/office/drawing/2014/main" id="{FF636B27-8366-4026-8F70-5C1DFC1E3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4499" y="6564309"/>
              <a:ext cx="34925" cy="31750"/>
            </a:xfrm>
            <a:custGeom>
              <a:avLst/>
              <a:gdLst>
                <a:gd name="T0" fmla="*/ 27940 w 95"/>
                <a:gd name="T1" fmla="*/ 22225 h 90"/>
                <a:gd name="T2" fmla="*/ 9558 w 95"/>
                <a:gd name="T3" fmla="*/ 26106 h 90"/>
                <a:gd name="T4" fmla="*/ 6617 w 95"/>
                <a:gd name="T5" fmla="*/ 9172 h 90"/>
                <a:gd name="T6" fmla="*/ 24999 w 95"/>
                <a:gd name="T7" fmla="*/ 5644 h 90"/>
                <a:gd name="T8" fmla="*/ 27940 w 95"/>
                <a:gd name="T9" fmla="*/ 22225 h 90"/>
                <a:gd name="T10" fmla="*/ 22058 w 95"/>
                <a:gd name="T11" fmla="*/ 19403 h 90"/>
                <a:gd name="T12" fmla="*/ 21323 w 95"/>
                <a:gd name="T13" fmla="*/ 9172 h 90"/>
                <a:gd name="T14" fmla="*/ 10661 w 95"/>
                <a:gd name="T15" fmla="*/ 11994 h 90"/>
                <a:gd name="T16" fmla="*/ 11397 w 95"/>
                <a:gd name="T17" fmla="*/ 22225 h 90"/>
                <a:gd name="T18" fmla="*/ 22058 w 95"/>
                <a:gd name="T19" fmla="*/ 19403 h 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5" h="90">
                  <a:moveTo>
                    <a:pt x="76" y="63"/>
                  </a:moveTo>
                  <a:cubicBezTo>
                    <a:pt x="57" y="89"/>
                    <a:pt x="34" y="79"/>
                    <a:pt x="26" y="74"/>
                  </a:cubicBezTo>
                  <a:cubicBezTo>
                    <a:pt x="18" y="69"/>
                    <a:pt x="0" y="53"/>
                    <a:pt x="18" y="26"/>
                  </a:cubicBezTo>
                  <a:cubicBezTo>
                    <a:pt x="37" y="0"/>
                    <a:pt x="60" y="10"/>
                    <a:pt x="68" y="16"/>
                  </a:cubicBezTo>
                  <a:cubicBezTo>
                    <a:pt x="76" y="21"/>
                    <a:pt x="94" y="36"/>
                    <a:pt x="76" y="63"/>
                  </a:cubicBezTo>
                  <a:close/>
                  <a:moveTo>
                    <a:pt x="60" y="55"/>
                  </a:moveTo>
                  <a:cubicBezTo>
                    <a:pt x="71" y="39"/>
                    <a:pt x="66" y="29"/>
                    <a:pt x="58" y="26"/>
                  </a:cubicBezTo>
                  <a:cubicBezTo>
                    <a:pt x="50" y="21"/>
                    <a:pt x="39" y="18"/>
                    <a:pt x="29" y="34"/>
                  </a:cubicBezTo>
                  <a:cubicBezTo>
                    <a:pt x="18" y="50"/>
                    <a:pt x="26" y="61"/>
                    <a:pt x="31" y="63"/>
                  </a:cubicBezTo>
                  <a:cubicBezTo>
                    <a:pt x="37" y="69"/>
                    <a:pt x="50" y="71"/>
                    <a:pt x="60" y="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Freeform 505">
              <a:extLst>
                <a:ext uri="{FF2B5EF4-FFF2-40B4-BE49-F238E27FC236}">
                  <a16:creationId xmlns:a16="http://schemas.microsoft.com/office/drawing/2014/main" id="{83B53EB5-02F7-43FB-8668-AF4452C4E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9424" y="6577009"/>
              <a:ext cx="23812" cy="28575"/>
            </a:xfrm>
            <a:custGeom>
              <a:avLst/>
              <a:gdLst>
                <a:gd name="T0" fmla="*/ 17859 w 64"/>
                <a:gd name="T1" fmla="*/ 5862 h 78"/>
                <a:gd name="T2" fmla="*/ 23440 w 64"/>
                <a:gd name="T3" fmla="*/ 7693 h 78"/>
                <a:gd name="T4" fmla="*/ 4837 w 64"/>
                <a:gd name="T5" fmla="*/ 28209 h 78"/>
                <a:gd name="T6" fmla="*/ 0 w 64"/>
                <a:gd name="T7" fmla="*/ 26011 h 78"/>
                <a:gd name="T8" fmla="*/ 1860 w 64"/>
                <a:gd name="T9" fmla="*/ 0 h 78"/>
                <a:gd name="T10" fmla="*/ 6697 w 64"/>
                <a:gd name="T11" fmla="*/ 1832 h 78"/>
                <a:gd name="T12" fmla="*/ 4837 w 64"/>
                <a:gd name="T13" fmla="*/ 21248 h 78"/>
                <a:gd name="T14" fmla="*/ 4837 w 64"/>
                <a:gd name="T15" fmla="*/ 21248 h 78"/>
                <a:gd name="T16" fmla="*/ 17859 w 64"/>
                <a:gd name="T17" fmla="*/ 5862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" h="78">
                  <a:moveTo>
                    <a:pt x="48" y="16"/>
                  </a:moveTo>
                  <a:lnTo>
                    <a:pt x="63" y="21"/>
                  </a:lnTo>
                  <a:lnTo>
                    <a:pt x="13" y="77"/>
                  </a:lnTo>
                  <a:lnTo>
                    <a:pt x="0" y="71"/>
                  </a:lnTo>
                  <a:lnTo>
                    <a:pt x="5" y="0"/>
                  </a:lnTo>
                  <a:lnTo>
                    <a:pt x="18" y="5"/>
                  </a:lnTo>
                  <a:lnTo>
                    <a:pt x="13" y="58"/>
                  </a:lnTo>
                  <a:lnTo>
                    <a:pt x="48" y="1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Freeform 506">
              <a:extLst>
                <a:ext uri="{FF2B5EF4-FFF2-40B4-BE49-F238E27FC236}">
                  <a16:creationId xmlns:a16="http://schemas.microsoft.com/office/drawing/2014/main" id="{A3889D09-FF06-4CD1-A50E-1B00318A3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061" y="6586534"/>
              <a:ext cx="11113" cy="25400"/>
            </a:xfrm>
            <a:custGeom>
              <a:avLst/>
              <a:gdLst>
                <a:gd name="T0" fmla="*/ 4378 w 33"/>
                <a:gd name="T1" fmla="*/ 25032 h 69"/>
                <a:gd name="T2" fmla="*/ 0 w 33"/>
                <a:gd name="T3" fmla="*/ 24296 h 69"/>
                <a:gd name="T4" fmla="*/ 6398 w 33"/>
                <a:gd name="T5" fmla="*/ 0 h 69"/>
                <a:gd name="T6" fmla="*/ 10776 w 33"/>
                <a:gd name="T7" fmla="*/ 736 h 69"/>
                <a:gd name="T8" fmla="*/ 4378 w 33"/>
                <a:gd name="T9" fmla="*/ 25032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69">
                  <a:moveTo>
                    <a:pt x="13" y="68"/>
                  </a:moveTo>
                  <a:lnTo>
                    <a:pt x="0" y="66"/>
                  </a:lnTo>
                  <a:lnTo>
                    <a:pt x="19" y="0"/>
                  </a:lnTo>
                  <a:lnTo>
                    <a:pt x="32" y="2"/>
                  </a:lnTo>
                  <a:lnTo>
                    <a:pt x="13" y="6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Freeform 507">
              <a:extLst>
                <a:ext uri="{FF2B5EF4-FFF2-40B4-BE49-F238E27FC236}">
                  <a16:creationId xmlns:a16="http://schemas.microsoft.com/office/drawing/2014/main" id="{C6C4C674-A4C4-4044-A8AC-090F64C0A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8161" y="6588121"/>
              <a:ext cx="26988" cy="26988"/>
            </a:xfrm>
            <a:custGeom>
              <a:avLst/>
              <a:gdLst>
                <a:gd name="T0" fmla="*/ 26638 w 77"/>
                <a:gd name="T1" fmla="*/ 24829 h 75"/>
                <a:gd name="T2" fmla="*/ 21380 w 77"/>
                <a:gd name="T3" fmla="*/ 24829 h 75"/>
                <a:gd name="T4" fmla="*/ 20329 w 77"/>
                <a:gd name="T5" fmla="*/ 4678 h 75"/>
                <a:gd name="T6" fmla="*/ 20329 w 77"/>
                <a:gd name="T7" fmla="*/ 4678 h 75"/>
                <a:gd name="T8" fmla="*/ 16473 w 77"/>
                <a:gd name="T9" fmla="*/ 25549 h 75"/>
                <a:gd name="T10" fmla="*/ 11917 w 77"/>
                <a:gd name="T11" fmla="*/ 25549 h 75"/>
                <a:gd name="T12" fmla="*/ 5608 w 77"/>
                <a:gd name="T13" fmla="*/ 5757 h 75"/>
                <a:gd name="T14" fmla="*/ 5608 w 77"/>
                <a:gd name="T15" fmla="*/ 5757 h 75"/>
                <a:gd name="T16" fmla="*/ 7360 w 77"/>
                <a:gd name="T17" fmla="*/ 25549 h 75"/>
                <a:gd name="T18" fmla="*/ 1752 w 77"/>
                <a:gd name="T19" fmla="*/ 26628 h 75"/>
                <a:gd name="T20" fmla="*/ 0 w 77"/>
                <a:gd name="T21" fmla="*/ 1799 h 75"/>
                <a:gd name="T22" fmla="*/ 8412 w 77"/>
                <a:gd name="T23" fmla="*/ 1799 h 75"/>
                <a:gd name="T24" fmla="*/ 13669 w 77"/>
                <a:gd name="T25" fmla="*/ 20151 h 75"/>
                <a:gd name="T26" fmla="*/ 13669 w 77"/>
                <a:gd name="T27" fmla="*/ 20151 h 75"/>
                <a:gd name="T28" fmla="*/ 17525 w 77"/>
                <a:gd name="T29" fmla="*/ 1080 h 75"/>
                <a:gd name="T30" fmla="*/ 24885 w 77"/>
                <a:gd name="T31" fmla="*/ 0 h 75"/>
                <a:gd name="T32" fmla="*/ 26638 w 77"/>
                <a:gd name="T33" fmla="*/ 24829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7" h="75">
                  <a:moveTo>
                    <a:pt x="76" y="69"/>
                  </a:moveTo>
                  <a:lnTo>
                    <a:pt x="61" y="69"/>
                  </a:lnTo>
                  <a:lnTo>
                    <a:pt x="58" y="13"/>
                  </a:lnTo>
                  <a:lnTo>
                    <a:pt x="47" y="71"/>
                  </a:lnTo>
                  <a:lnTo>
                    <a:pt x="34" y="71"/>
                  </a:lnTo>
                  <a:lnTo>
                    <a:pt x="16" y="16"/>
                  </a:lnTo>
                  <a:lnTo>
                    <a:pt x="21" y="71"/>
                  </a:lnTo>
                  <a:lnTo>
                    <a:pt x="5" y="74"/>
                  </a:lnTo>
                  <a:lnTo>
                    <a:pt x="0" y="5"/>
                  </a:lnTo>
                  <a:lnTo>
                    <a:pt x="24" y="5"/>
                  </a:lnTo>
                  <a:lnTo>
                    <a:pt x="39" y="56"/>
                  </a:lnTo>
                  <a:lnTo>
                    <a:pt x="50" y="3"/>
                  </a:lnTo>
                  <a:lnTo>
                    <a:pt x="71" y="0"/>
                  </a:lnTo>
                  <a:lnTo>
                    <a:pt x="76" y="6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Freeform 508">
              <a:extLst>
                <a:ext uri="{FF2B5EF4-FFF2-40B4-BE49-F238E27FC236}">
                  <a16:creationId xmlns:a16="http://schemas.microsoft.com/office/drawing/2014/main" id="{D060DFF6-B732-435C-A29E-910B19604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499" y="6583359"/>
              <a:ext cx="26987" cy="26987"/>
            </a:xfrm>
            <a:custGeom>
              <a:avLst/>
              <a:gdLst>
                <a:gd name="T0" fmla="*/ 24799 w 74"/>
                <a:gd name="T1" fmla="*/ 14033 h 75"/>
                <a:gd name="T2" fmla="*/ 16776 w 74"/>
                <a:gd name="T3" fmla="*/ 25548 h 75"/>
                <a:gd name="T4" fmla="*/ 8388 w 74"/>
                <a:gd name="T5" fmla="*/ 24828 h 75"/>
                <a:gd name="T6" fmla="*/ 4376 w 74"/>
                <a:gd name="T7" fmla="*/ 19071 h 75"/>
                <a:gd name="T8" fmla="*/ 0 w 74"/>
                <a:gd name="T9" fmla="*/ 3598 h 75"/>
                <a:gd name="T10" fmla="*/ 5470 w 74"/>
                <a:gd name="T11" fmla="*/ 2879 h 75"/>
                <a:gd name="T12" fmla="*/ 9117 w 74"/>
                <a:gd name="T13" fmla="*/ 17991 h 75"/>
                <a:gd name="T14" fmla="*/ 14952 w 74"/>
                <a:gd name="T15" fmla="*/ 21949 h 75"/>
                <a:gd name="T16" fmla="*/ 18964 w 74"/>
                <a:gd name="T17" fmla="*/ 16192 h 75"/>
                <a:gd name="T18" fmla="*/ 14952 w 74"/>
                <a:gd name="T19" fmla="*/ 720 h 75"/>
                <a:gd name="T20" fmla="*/ 20787 w 74"/>
                <a:gd name="T21" fmla="*/ 0 h 75"/>
                <a:gd name="T22" fmla="*/ 24799 w 74"/>
                <a:gd name="T23" fmla="*/ 14033 h 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4" h="75">
                  <a:moveTo>
                    <a:pt x="68" y="39"/>
                  </a:moveTo>
                  <a:cubicBezTo>
                    <a:pt x="73" y="58"/>
                    <a:pt x="62" y="66"/>
                    <a:pt x="46" y="71"/>
                  </a:cubicBezTo>
                  <a:cubicBezTo>
                    <a:pt x="41" y="74"/>
                    <a:pt x="30" y="74"/>
                    <a:pt x="23" y="69"/>
                  </a:cubicBezTo>
                  <a:cubicBezTo>
                    <a:pt x="17" y="66"/>
                    <a:pt x="15" y="61"/>
                    <a:pt x="12" y="53"/>
                  </a:cubicBezTo>
                  <a:lnTo>
                    <a:pt x="0" y="10"/>
                  </a:lnTo>
                  <a:lnTo>
                    <a:pt x="15" y="8"/>
                  </a:lnTo>
                  <a:lnTo>
                    <a:pt x="25" y="50"/>
                  </a:lnTo>
                  <a:cubicBezTo>
                    <a:pt x="28" y="58"/>
                    <a:pt x="33" y="61"/>
                    <a:pt x="41" y="61"/>
                  </a:cubicBezTo>
                  <a:cubicBezTo>
                    <a:pt x="52" y="58"/>
                    <a:pt x="54" y="53"/>
                    <a:pt x="52" y="45"/>
                  </a:cubicBezTo>
                  <a:lnTo>
                    <a:pt x="41" y="2"/>
                  </a:lnTo>
                  <a:lnTo>
                    <a:pt x="57" y="0"/>
                  </a:lnTo>
                  <a:lnTo>
                    <a:pt x="68" y="3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Freeform 509">
              <a:extLst>
                <a:ext uri="{FF2B5EF4-FFF2-40B4-BE49-F238E27FC236}">
                  <a16:creationId xmlns:a16="http://schemas.microsoft.com/office/drawing/2014/main" id="{969D63E2-7D67-4265-A02C-8612C4E37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0049" y="6369046"/>
              <a:ext cx="23812" cy="26988"/>
            </a:xfrm>
            <a:custGeom>
              <a:avLst/>
              <a:gdLst>
                <a:gd name="T0" fmla="*/ 23457 w 67"/>
                <a:gd name="T1" fmla="*/ 23133 h 77"/>
                <a:gd name="T2" fmla="*/ 20613 w 67"/>
                <a:gd name="T3" fmla="*/ 26638 h 77"/>
                <a:gd name="T4" fmla="*/ 0 w 67"/>
                <a:gd name="T5" fmla="*/ 13669 h 77"/>
                <a:gd name="T6" fmla="*/ 6397 w 67"/>
                <a:gd name="T7" fmla="*/ 4556 h 77"/>
                <a:gd name="T8" fmla="*/ 17770 w 67"/>
                <a:gd name="T9" fmla="*/ 2453 h 77"/>
                <a:gd name="T10" fmla="*/ 19547 w 67"/>
                <a:gd name="T11" fmla="*/ 12968 h 77"/>
                <a:gd name="T12" fmla="*/ 15993 w 67"/>
                <a:gd name="T13" fmla="*/ 17525 h 77"/>
                <a:gd name="T14" fmla="*/ 23457 w 67"/>
                <a:gd name="T15" fmla="*/ 23133 h 77"/>
                <a:gd name="T16" fmla="*/ 14927 w 67"/>
                <a:gd name="T17" fmla="*/ 11917 h 77"/>
                <a:gd name="T18" fmla="*/ 13861 w 67"/>
                <a:gd name="T19" fmla="*/ 6309 h 77"/>
                <a:gd name="T20" fmla="*/ 8530 w 67"/>
                <a:gd name="T21" fmla="*/ 8061 h 77"/>
                <a:gd name="T22" fmla="*/ 5686 w 67"/>
                <a:gd name="T23" fmla="*/ 11917 h 77"/>
                <a:gd name="T24" fmla="*/ 12084 w 67"/>
                <a:gd name="T25" fmla="*/ 15772 h 77"/>
                <a:gd name="T26" fmla="*/ 14927 w 67"/>
                <a:gd name="T27" fmla="*/ 11917 h 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7" h="77">
                  <a:moveTo>
                    <a:pt x="66" y="66"/>
                  </a:moveTo>
                  <a:lnTo>
                    <a:pt x="58" y="76"/>
                  </a:lnTo>
                  <a:lnTo>
                    <a:pt x="0" y="39"/>
                  </a:lnTo>
                  <a:lnTo>
                    <a:pt x="18" y="13"/>
                  </a:lnTo>
                  <a:cubicBezTo>
                    <a:pt x="26" y="2"/>
                    <a:pt x="39" y="0"/>
                    <a:pt x="50" y="7"/>
                  </a:cubicBezTo>
                  <a:cubicBezTo>
                    <a:pt x="55" y="10"/>
                    <a:pt x="66" y="23"/>
                    <a:pt x="55" y="37"/>
                  </a:cubicBezTo>
                  <a:lnTo>
                    <a:pt x="45" y="50"/>
                  </a:lnTo>
                  <a:lnTo>
                    <a:pt x="66" y="66"/>
                  </a:lnTo>
                  <a:close/>
                  <a:moveTo>
                    <a:pt x="42" y="34"/>
                  </a:moveTo>
                  <a:cubicBezTo>
                    <a:pt x="47" y="26"/>
                    <a:pt x="42" y="21"/>
                    <a:pt x="39" y="18"/>
                  </a:cubicBezTo>
                  <a:cubicBezTo>
                    <a:pt x="34" y="15"/>
                    <a:pt x="29" y="15"/>
                    <a:pt x="24" y="23"/>
                  </a:cubicBezTo>
                  <a:lnTo>
                    <a:pt x="16" y="34"/>
                  </a:lnTo>
                  <a:lnTo>
                    <a:pt x="34" y="45"/>
                  </a:lnTo>
                  <a:lnTo>
                    <a:pt x="42" y="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Freeform 510">
              <a:extLst>
                <a:ext uri="{FF2B5EF4-FFF2-40B4-BE49-F238E27FC236}">
                  <a16:creationId xmlns:a16="http://schemas.microsoft.com/office/drawing/2014/main" id="{C4E73D2A-C084-402C-8DDB-6B1A63D11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8799" y="6554784"/>
              <a:ext cx="9525" cy="6350"/>
            </a:xfrm>
            <a:custGeom>
              <a:avLst/>
              <a:gdLst>
                <a:gd name="T0" fmla="*/ 2286 w 25"/>
                <a:gd name="T1" fmla="*/ 6016 h 19"/>
                <a:gd name="T2" fmla="*/ 0 w 25"/>
                <a:gd name="T3" fmla="*/ 6016 h 19"/>
                <a:gd name="T4" fmla="*/ 7239 w 25"/>
                <a:gd name="T5" fmla="*/ 1671 h 19"/>
                <a:gd name="T6" fmla="*/ 2286 w 25"/>
                <a:gd name="T7" fmla="*/ 6016 h 1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19">
                  <a:moveTo>
                    <a:pt x="6" y="18"/>
                  </a:moveTo>
                  <a:lnTo>
                    <a:pt x="0" y="18"/>
                  </a:lnTo>
                  <a:cubicBezTo>
                    <a:pt x="3" y="13"/>
                    <a:pt x="11" y="0"/>
                    <a:pt x="19" y="5"/>
                  </a:cubicBezTo>
                  <a:cubicBezTo>
                    <a:pt x="24" y="16"/>
                    <a:pt x="11" y="13"/>
                    <a:pt x="6" y="1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Freeform 511">
              <a:extLst>
                <a:ext uri="{FF2B5EF4-FFF2-40B4-BE49-F238E27FC236}">
                  <a16:creationId xmlns:a16="http://schemas.microsoft.com/office/drawing/2014/main" id="{C8E72C67-5666-4BC0-BE3D-9C485BCAD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0224" y="6481759"/>
              <a:ext cx="7937" cy="4762"/>
            </a:xfrm>
            <a:custGeom>
              <a:avLst/>
              <a:gdLst>
                <a:gd name="T0" fmla="*/ 7540 w 20"/>
                <a:gd name="T1" fmla="*/ 4365 h 12"/>
                <a:gd name="T2" fmla="*/ 0 w 20"/>
                <a:gd name="T3" fmla="*/ 4365 h 12"/>
                <a:gd name="T4" fmla="*/ 7540 w 20"/>
                <a:gd name="T5" fmla="*/ 2381 h 12"/>
                <a:gd name="T6" fmla="*/ 7540 w 20"/>
                <a:gd name="T7" fmla="*/ 4365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12">
                  <a:moveTo>
                    <a:pt x="19" y="11"/>
                  </a:moveTo>
                  <a:lnTo>
                    <a:pt x="0" y="11"/>
                  </a:lnTo>
                  <a:cubicBezTo>
                    <a:pt x="0" y="0"/>
                    <a:pt x="16" y="0"/>
                    <a:pt x="19" y="6"/>
                  </a:cubicBezTo>
                  <a:lnTo>
                    <a:pt x="19" y="1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Freeform 512">
              <a:extLst>
                <a:ext uri="{FF2B5EF4-FFF2-40B4-BE49-F238E27FC236}">
                  <a16:creationId xmlns:a16="http://schemas.microsoft.com/office/drawing/2014/main" id="{3EC1FD18-BB90-4515-BC02-8C6588C881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9274" y="6435721"/>
              <a:ext cx="15875" cy="6350"/>
            </a:xfrm>
            <a:custGeom>
              <a:avLst/>
              <a:gdLst>
                <a:gd name="T0" fmla="*/ 0 w 46"/>
                <a:gd name="T1" fmla="*/ 5976 h 17"/>
                <a:gd name="T2" fmla="*/ 3451 w 46"/>
                <a:gd name="T3" fmla="*/ 2241 h 17"/>
                <a:gd name="T4" fmla="*/ 11734 w 46"/>
                <a:gd name="T5" fmla="*/ 1121 h 17"/>
                <a:gd name="T6" fmla="*/ 15530 w 46"/>
                <a:gd name="T7" fmla="*/ 0 h 17"/>
                <a:gd name="T8" fmla="*/ 13804 w 46"/>
                <a:gd name="T9" fmla="*/ 4109 h 17"/>
                <a:gd name="T10" fmla="*/ 8973 w 46"/>
                <a:gd name="T11" fmla="*/ 5976 h 17"/>
                <a:gd name="T12" fmla="*/ 10008 w 46"/>
                <a:gd name="T13" fmla="*/ 4109 h 17"/>
                <a:gd name="T14" fmla="*/ 4486 w 46"/>
                <a:gd name="T15" fmla="*/ 4109 h 17"/>
                <a:gd name="T16" fmla="*/ 1726 w 46"/>
                <a:gd name="T17" fmla="*/ 5976 h 17"/>
                <a:gd name="T18" fmla="*/ 0 w 46"/>
                <a:gd name="T19" fmla="*/ 5976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6" h="17">
                  <a:moveTo>
                    <a:pt x="0" y="16"/>
                  </a:moveTo>
                  <a:lnTo>
                    <a:pt x="10" y="6"/>
                  </a:lnTo>
                  <a:lnTo>
                    <a:pt x="34" y="3"/>
                  </a:lnTo>
                  <a:lnTo>
                    <a:pt x="45" y="0"/>
                  </a:lnTo>
                  <a:lnTo>
                    <a:pt x="40" y="11"/>
                  </a:lnTo>
                  <a:lnTo>
                    <a:pt x="26" y="16"/>
                  </a:lnTo>
                  <a:lnTo>
                    <a:pt x="29" y="11"/>
                  </a:lnTo>
                  <a:lnTo>
                    <a:pt x="13" y="11"/>
                  </a:lnTo>
                  <a:lnTo>
                    <a:pt x="5" y="16"/>
                  </a:lnTo>
                  <a:lnTo>
                    <a:pt x="0" y="1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Freeform 513">
              <a:extLst>
                <a:ext uri="{FF2B5EF4-FFF2-40B4-BE49-F238E27FC236}">
                  <a16:creationId xmlns:a16="http://schemas.microsoft.com/office/drawing/2014/main" id="{8A231B64-EE89-441C-91AA-04118C27C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5149" y="6435721"/>
              <a:ext cx="11112" cy="6350"/>
            </a:xfrm>
            <a:custGeom>
              <a:avLst/>
              <a:gdLst>
                <a:gd name="T0" fmla="*/ 4514 w 32"/>
                <a:gd name="T1" fmla="*/ 1121 h 17"/>
                <a:gd name="T2" fmla="*/ 7292 w 32"/>
                <a:gd name="T3" fmla="*/ 0 h 17"/>
                <a:gd name="T4" fmla="*/ 10765 w 32"/>
                <a:gd name="T5" fmla="*/ 2241 h 17"/>
                <a:gd name="T6" fmla="*/ 8681 w 32"/>
                <a:gd name="T7" fmla="*/ 4109 h 17"/>
                <a:gd name="T8" fmla="*/ 5556 w 32"/>
                <a:gd name="T9" fmla="*/ 4856 h 17"/>
                <a:gd name="T10" fmla="*/ 4514 w 32"/>
                <a:gd name="T11" fmla="*/ 5976 h 17"/>
                <a:gd name="T12" fmla="*/ 2778 w 32"/>
                <a:gd name="T13" fmla="*/ 4856 h 17"/>
                <a:gd name="T14" fmla="*/ 0 w 32"/>
                <a:gd name="T15" fmla="*/ 5976 h 17"/>
                <a:gd name="T16" fmla="*/ 0 w 32"/>
                <a:gd name="T17" fmla="*/ 4109 h 17"/>
                <a:gd name="T18" fmla="*/ 1736 w 32"/>
                <a:gd name="T19" fmla="*/ 4109 h 17"/>
                <a:gd name="T20" fmla="*/ 695 w 32"/>
                <a:gd name="T21" fmla="*/ 2241 h 17"/>
                <a:gd name="T22" fmla="*/ 1736 w 32"/>
                <a:gd name="T23" fmla="*/ 1121 h 17"/>
                <a:gd name="T24" fmla="*/ 4514 w 32"/>
                <a:gd name="T25" fmla="*/ 1121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2" h="17">
                  <a:moveTo>
                    <a:pt x="13" y="3"/>
                  </a:moveTo>
                  <a:lnTo>
                    <a:pt x="21" y="0"/>
                  </a:lnTo>
                  <a:lnTo>
                    <a:pt x="31" y="6"/>
                  </a:lnTo>
                  <a:lnTo>
                    <a:pt x="25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8" y="13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5" y="11"/>
                  </a:lnTo>
                  <a:lnTo>
                    <a:pt x="2" y="6"/>
                  </a:lnTo>
                  <a:lnTo>
                    <a:pt x="5" y="3"/>
                  </a:lnTo>
                  <a:lnTo>
                    <a:pt x="13" y="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Freeform 514">
              <a:extLst>
                <a:ext uri="{FF2B5EF4-FFF2-40B4-BE49-F238E27FC236}">
                  <a16:creationId xmlns:a16="http://schemas.microsoft.com/office/drawing/2014/main" id="{39414F3E-2A94-4679-9AB9-C67D686DA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849" y="6438896"/>
              <a:ext cx="6350" cy="3175"/>
            </a:xfrm>
            <a:custGeom>
              <a:avLst/>
              <a:gdLst>
                <a:gd name="T0" fmla="*/ 0 w 17"/>
                <a:gd name="T1" fmla="*/ 1058 h 9"/>
                <a:gd name="T2" fmla="*/ 1868 w 17"/>
                <a:gd name="T3" fmla="*/ 0 h 9"/>
                <a:gd name="T4" fmla="*/ 5976 w 17"/>
                <a:gd name="T5" fmla="*/ 0 h 9"/>
                <a:gd name="T6" fmla="*/ 4856 w 17"/>
                <a:gd name="T7" fmla="*/ 1764 h 9"/>
                <a:gd name="T8" fmla="*/ 0 w 17"/>
                <a:gd name="T9" fmla="*/ 2822 h 9"/>
                <a:gd name="T10" fmla="*/ 0 w 17"/>
                <a:gd name="T11" fmla="*/ 1058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9">
                  <a:moveTo>
                    <a:pt x="0" y="3"/>
                  </a:moveTo>
                  <a:lnTo>
                    <a:pt x="5" y="0"/>
                  </a:lnTo>
                  <a:lnTo>
                    <a:pt x="16" y="0"/>
                  </a:lnTo>
                  <a:lnTo>
                    <a:pt x="13" y="5"/>
                  </a:lnTo>
                  <a:lnTo>
                    <a:pt x="0" y="8"/>
                  </a:lnTo>
                  <a:lnTo>
                    <a:pt x="0" y="3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Freeform 515">
              <a:extLst>
                <a:ext uri="{FF2B5EF4-FFF2-40B4-BE49-F238E27FC236}">
                  <a16:creationId xmlns:a16="http://schemas.microsoft.com/office/drawing/2014/main" id="{AA2AA6D2-D27D-416A-8897-45C653212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2449" y="6442071"/>
              <a:ext cx="4762" cy="3175"/>
            </a:xfrm>
            <a:custGeom>
              <a:avLst/>
              <a:gdLst>
                <a:gd name="T0" fmla="*/ 952 w 15"/>
                <a:gd name="T1" fmla="*/ 0 h 7"/>
                <a:gd name="T2" fmla="*/ 4445 w 15"/>
                <a:gd name="T3" fmla="*/ 0 h 7"/>
                <a:gd name="T4" fmla="*/ 3492 w 15"/>
                <a:gd name="T5" fmla="*/ 2721 h 7"/>
                <a:gd name="T6" fmla="*/ 0 w 15"/>
                <a:gd name="T7" fmla="*/ 2721 h 7"/>
                <a:gd name="T8" fmla="*/ 952 w 15"/>
                <a:gd name="T9" fmla="*/ 0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7">
                  <a:moveTo>
                    <a:pt x="3" y="0"/>
                  </a:moveTo>
                  <a:lnTo>
                    <a:pt x="14" y="0"/>
                  </a:lnTo>
                  <a:lnTo>
                    <a:pt x="11" y="6"/>
                  </a:lnTo>
                  <a:lnTo>
                    <a:pt x="0" y="6"/>
                  </a:lnTo>
                  <a:lnTo>
                    <a:pt x="3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Freeform 516">
              <a:extLst>
                <a:ext uri="{FF2B5EF4-FFF2-40B4-BE49-F238E27FC236}">
                  <a16:creationId xmlns:a16="http://schemas.microsoft.com/office/drawing/2014/main" id="{30D9910C-40E5-4AB6-8DE5-1BBBF482B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849" y="6440484"/>
              <a:ext cx="4762" cy="1587"/>
            </a:xfrm>
            <a:custGeom>
              <a:avLst/>
              <a:gdLst>
                <a:gd name="T0" fmla="*/ 0 w 12"/>
                <a:gd name="T1" fmla="*/ 1323 h 6"/>
                <a:gd name="T2" fmla="*/ 3175 w 12"/>
                <a:gd name="T3" fmla="*/ 0 h 6"/>
                <a:gd name="T4" fmla="*/ 4365 w 12"/>
                <a:gd name="T5" fmla="*/ 794 h 6"/>
                <a:gd name="T6" fmla="*/ 2381 w 12"/>
                <a:gd name="T7" fmla="*/ 1323 h 6"/>
                <a:gd name="T8" fmla="*/ 0 w 12"/>
                <a:gd name="T9" fmla="*/ 1323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" h="6">
                  <a:moveTo>
                    <a:pt x="0" y="5"/>
                  </a:moveTo>
                  <a:lnTo>
                    <a:pt x="8" y="0"/>
                  </a:lnTo>
                  <a:lnTo>
                    <a:pt x="11" y="3"/>
                  </a:lnTo>
                  <a:lnTo>
                    <a:pt x="6" y="5"/>
                  </a:lnTo>
                  <a:lnTo>
                    <a:pt x="0" y="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Freeform 517">
              <a:extLst>
                <a:ext uri="{FF2B5EF4-FFF2-40B4-BE49-F238E27FC236}">
                  <a16:creationId xmlns:a16="http://schemas.microsoft.com/office/drawing/2014/main" id="{0F3E8F85-98F8-48C2-B19E-106158A6D6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6261" y="6443659"/>
              <a:ext cx="3175" cy="4762"/>
            </a:xfrm>
            <a:custGeom>
              <a:avLst/>
              <a:gdLst>
                <a:gd name="T0" fmla="*/ 0 w 9"/>
                <a:gd name="T1" fmla="*/ 1984 h 12"/>
                <a:gd name="T2" fmla="*/ 706 w 9"/>
                <a:gd name="T3" fmla="*/ 4365 h 12"/>
                <a:gd name="T4" fmla="*/ 2822 w 9"/>
                <a:gd name="T5" fmla="*/ 4365 h 12"/>
                <a:gd name="T6" fmla="*/ 1764 w 9"/>
                <a:gd name="T7" fmla="*/ 0 h 12"/>
                <a:gd name="T8" fmla="*/ 0 w 9"/>
                <a:gd name="T9" fmla="*/ 1984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2">
                  <a:moveTo>
                    <a:pt x="0" y="5"/>
                  </a:moveTo>
                  <a:lnTo>
                    <a:pt x="2" y="11"/>
                  </a:lnTo>
                  <a:lnTo>
                    <a:pt x="8" y="11"/>
                  </a:lnTo>
                  <a:lnTo>
                    <a:pt x="5" y="0"/>
                  </a:lnTo>
                  <a:lnTo>
                    <a:pt x="0" y="5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Freeform 518">
              <a:extLst>
                <a:ext uri="{FF2B5EF4-FFF2-40B4-BE49-F238E27FC236}">
                  <a16:creationId xmlns:a16="http://schemas.microsoft.com/office/drawing/2014/main" id="{223D638C-338C-4FF9-81EB-BF27757D8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1024" y="6443659"/>
              <a:ext cx="3175" cy="4762"/>
            </a:xfrm>
            <a:custGeom>
              <a:avLst/>
              <a:gdLst>
                <a:gd name="T0" fmla="*/ 1764 w 9"/>
                <a:gd name="T1" fmla="*/ 4365 h 12"/>
                <a:gd name="T2" fmla="*/ 2822 w 9"/>
                <a:gd name="T3" fmla="*/ 1984 h 12"/>
                <a:gd name="T4" fmla="*/ 0 w 9"/>
                <a:gd name="T5" fmla="*/ 0 h 12"/>
                <a:gd name="T6" fmla="*/ 1764 w 9"/>
                <a:gd name="T7" fmla="*/ 4365 h 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12">
                  <a:moveTo>
                    <a:pt x="5" y="11"/>
                  </a:moveTo>
                  <a:lnTo>
                    <a:pt x="8" y="5"/>
                  </a:lnTo>
                  <a:lnTo>
                    <a:pt x="0" y="0"/>
                  </a:lnTo>
                  <a:lnTo>
                    <a:pt x="5" y="1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Freeform 519">
              <a:extLst>
                <a:ext uri="{FF2B5EF4-FFF2-40B4-BE49-F238E27FC236}">
                  <a16:creationId xmlns:a16="http://schemas.microsoft.com/office/drawing/2014/main" id="{09025E28-54F4-4A67-A242-D3795DB0C2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4199" y="6445246"/>
              <a:ext cx="3175" cy="6350"/>
            </a:xfrm>
            <a:custGeom>
              <a:avLst/>
              <a:gdLst>
                <a:gd name="T0" fmla="*/ 1361 w 7"/>
                <a:gd name="T1" fmla="*/ 0 h 17"/>
                <a:gd name="T2" fmla="*/ 2721 w 7"/>
                <a:gd name="T3" fmla="*/ 0 h 17"/>
                <a:gd name="T4" fmla="*/ 2721 w 7"/>
                <a:gd name="T5" fmla="*/ 5976 h 17"/>
                <a:gd name="T6" fmla="*/ 0 w 7"/>
                <a:gd name="T7" fmla="*/ 1121 h 17"/>
                <a:gd name="T8" fmla="*/ 1361 w 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" h="17">
                  <a:moveTo>
                    <a:pt x="3" y="0"/>
                  </a:moveTo>
                  <a:lnTo>
                    <a:pt x="6" y="0"/>
                  </a:lnTo>
                  <a:lnTo>
                    <a:pt x="6" y="16"/>
                  </a:lnTo>
                  <a:lnTo>
                    <a:pt x="0" y="3"/>
                  </a:lnTo>
                  <a:lnTo>
                    <a:pt x="3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Freeform 520">
              <a:extLst>
                <a:ext uri="{FF2B5EF4-FFF2-40B4-BE49-F238E27FC236}">
                  <a16:creationId xmlns:a16="http://schemas.microsoft.com/office/drawing/2014/main" id="{52A67A35-6174-41C6-91EF-FCE33B6951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4024" y="6356346"/>
              <a:ext cx="174625" cy="211138"/>
            </a:xfrm>
            <a:custGeom>
              <a:avLst/>
              <a:gdLst>
                <a:gd name="T0" fmla="*/ 74225 w 487"/>
                <a:gd name="T1" fmla="*/ 5036 h 587"/>
                <a:gd name="T2" fmla="*/ 76017 w 487"/>
                <a:gd name="T3" fmla="*/ 12589 h 587"/>
                <a:gd name="T4" fmla="*/ 81755 w 487"/>
                <a:gd name="T5" fmla="*/ 24819 h 587"/>
                <a:gd name="T6" fmla="*/ 77810 w 487"/>
                <a:gd name="T7" fmla="*/ 21941 h 587"/>
                <a:gd name="T8" fmla="*/ 79603 w 487"/>
                <a:gd name="T9" fmla="*/ 24099 h 587"/>
                <a:gd name="T10" fmla="*/ 74942 w 487"/>
                <a:gd name="T11" fmla="*/ 30574 h 587"/>
                <a:gd name="T12" fmla="*/ 79603 w 487"/>
                <a:gd name="T13" fmla="*/ 33451 h 587"/>
                <a:gd name="T14" fmla="*/ 87492 w 487"/>
                <a:gd name="T15" fmla="*/ 31653 h 587"/>
                <a:gd name="T16" fmla="*/ 89285 w 487"/>
                <a:gd name="T17" fmla="*/ 19064 h 587"/>
                <a:gd name="T18" fmla="*/ 89285 w 487"/>
                <a:gd name="T19" fmla="*/ 19064 h 587"/>
                <a:gd name="T20" fmla="*/ 88209 w 487"/>
                <a:gd name="T21" fmla="*/ 14388 h 587"/>
                <a:gd name="T22" fmla="*/ 87850 w 487"/>
                <a:gd name="T23" fmla="*/ 21941 h 587"/>
                <a:gd name="T24" fmla="*/ 114743 w 487"/>
                <a:gd name="T25" fmla="*/ 101073 h 587"/>
                <a:gd name="T26" fmla="*/ 125142 w 487"/>
                <a:gd name="T27" fmla="*/ 105749 h 587"/>
                <a:gd name="T28" fmla="*/ 130521 w 487"/>
                <a:gd name="T29" fmla="*/ 105749 h 587"/>
                <a:gd name="T30" fmla="*/ 144863 w 487"/>
                <a:gd name="T31" fmla="*/ 121216 h 587"/>
                <a:gd name="T32" fmla="*/ 153469 w 487"/>
                <a:gd name="T33" fmla="*/ 156465 h 587"/>
                <a:gd name="T34" fmla="*/ 124066 w 487"/>
                <a:gd name="T35" fmla="*/ 179126 h 587"/>
                <a:gd name="T36" fmla="*/ 96815 w 487"/>
                <a:gd name="T37" fmla="*/ 205743 h 587"/>
                <a:gd name="T38" fmla="*/ 88209 w 487"/>
                <a:gd name="T39" fmla="*/ 201067 h 587"/>
                <a:gd name="T40" fmla="*/ 95022 w 487"/>
                <a:gd name="T41" fmla="*/ 124093 h 587"/>
                <a:gd name="T42" fmla="*/ 98608 w 487"/>
                <a:gd name="T43" fmla="*/ 108626 h 587"/>
                <a:gd name="T44" fmla="*/ 87492 w 487"/>
                <a:gd name="T45" fmla="*/ 105749 h 587"/>
                <a:gd name="T46" fmla="*/ 60599 w 487"/>
                <a:gd name="T47" fmla="*/ 93519 h 587"/>
                <a:gd name="T48" fmla="*/ 49483 w 487"/>
                <a:gd name="T49" fmla="*/ 85966 h 587"/>
                <a:gd name="T50" fmla="*/ 38009 w 487"/>
                <a:gd name="T51" fmla="*/ 53594 h 587"/>
                <a:gd name="T52" fmla="*/ 0 w 487"/>
                <a:gd name="T53" fmla="*/ 47839 h 587"/>
                <a:gd name="T54" fmla="*/ 8606 w 487"/>
                <a:gd name="T55" fmla="*/ 37408 h 587"/>
                <a:gd name="T56" fmla="*/ 8606 w 487"/>
                <a:gd name="T57" fmla="*/ 33451 h 587"/>
                <a:gd name="T58" fmla="*/ 8606 w 487"/>
                <a:gd name="T59" fmla="*/ 28775 h 587"/>
                <a:gd name="T60" fmla="*/ 58089 w 487"/>
                <a:gd name="T61" fmla="*/ 15467 h 587"/>
                <a:gd name="T62" fmla="*/ 61675 w 487"/>
                <a:gd name="T63" fmla="*/ 7913 h 587"/>
                <a:gd name="T64" fmla="*/ 76735 w 487"/>
                <a:gd name="T65" fmla="*/ 1079 h 587"/>
                <a:gd name="T66" fmla="*/ 81755 w 487"/>
                <a:gd name="T67" fmla="*/ 3957 h 587"/>
                <a:gd name="T68" fmla="*/ 85340 w 487"/>
                <a:gd name="T69" fmla="*/ 3957 h 587"/>
                <a:gd name="T70" fmla="*/ 107213 w 487"/>
                <a:gd name="T71" fmla="*/ 20143 h 587"/>
                <a:gd name="T72" fmla="*/ 109365 w 487"/>
                <a:gd name="T73" fmla="*/ 28775 h 587"/>
                <a:gd name="T74" fmla="*/ 126935 w 487"/>
                <a:gd name="T75" fmla="*/ 43163 h 587"/>
                <a:gd name="T76" fmla="*/ 99683 w 487"/>
                <a:gd name="T77" fmla="*/ 80211 h 587"/>
                <a:gd name="T78" fmla="*/ 93946 w 487"/>
                <a:gd name="T79" fmla="*/ 75535 h 587"/>
                <a:gd name="T80" fmla="*/ 77810 w 487"/>
                <a:gd name="T81" fmla="*/ 91721 h 587"/>
                <a:gd name="T82" fmla="*/ 86416 w 487"/>
                <a:gd name="T83" fmla="*/ 84887 h 587"/>
                <a:gd name="T84" fmla="*/ 95739 w 487"/>
                <a:gd name="T85" fmla="*/ 98195 h 587"/>
                <a:gd name="T86" fmla="*/ 97890 w 487"/>
                <a:gd name="T87" fmla="*/ 105749 h 587"/>
                <a:gd name="T88" fmla="*/ 103628 w 487"/>
                <a:gd name="T89" fmla="*/ 105749 h 587"/>
                <a:gd name="T90" fmla="*/ 104345 w 487"/>
                <a:gd name="T91" fmla="*/ 105749 h 58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487" h="587">
                  <a:moveTo>
                    <a:pt x="212" y="35"/>
                  </a:moveTo>
                  <a:cubicBezTo>
                    <a:pt x="214" y="32"/>
                    <a:pt x="212" y="16"/>
                    <a:pt x="207" y="14"/>
                  </a:cubicBezTo>
                  <a:cubicBezTo>
                    <a:pt x="201" y="24"/>
                    <a:pt x="220" y="27"/>
                    <a:pt x="207" y="35"/>
                  </a:cubicBezTo>
                  <a:lnTo>
                    <a:pt x="212" y="35"/>
                  </a:lnTo>
                  <a:close/>
                  <a:moveTo>
                    <a:pt x="244" y="66"/>
                  </a:moveTo>
                  <a:cubicBezTo>
                    <a:pt x="241" y="68"/>
                    <a:pt x="237" y="69"/>
                    <a:pt x="228" y="69"/>
                  </a:cubicBezTo>
                  <a:cubicBezTo>
                    <a:pt x="225" y="67"/>
                    <a:pt x="222" y="64"/>
                    <a:pt x="222" y="61"/>
                  </a:cubicBezTo>
                  <a:lnTo>
                    <a:pt x="217" y="61"/>
                  </a:lnTo>
                  <a:lnTo>
                    <a:pt x="217" y="67"/>
                  </a:lnTo>
                  <a:lnTo>
                    <a:pt x="222" y="67"/>
                  </a:lnTo>
                  <a:cubicBezTo>
                    <a:pt x="220" y="69"/>
                    <a:pt x="217" y="72"/>
                    <a:pt x="214" y="72"/>
                  </a:cubicBezTo>
                  <a:cubicBezTo>
                    <a:pt x="214" y="77"/>
                    <a:pt x="214" y="83"/>
                    <a:pt x="209" y="85"/>
                  </a:cubicBezTo>
                  <a:lnTo>
                    <a:pt x="217" y="85"/>
                  </a:lnTo>
                  <a:cubicBezTo>
                    <a:pt x="220" y="88"/>
                    <a:pt x="222" y="90"/>
                    <a:pt x="222" y="93"/>
                  </a:cubicBezTo>
                  <a:cubicBezTo>
                    <a:pt x="227" y="95"/>
                    <a:pt x="235" y="92"/>
                    <a:pt x="239" y="95"/>
                  </a:cubicBezTo>
                  <a:cubicBezTo>
                    <a:pt x="238" y="92"/>
                    <a:pt x="242" y="90"/>
                    <a:pt x="244" y="88"/>
                  </a:cubicBezTo>
                  <a:cubicBezTo>
                    <a:pt x="244" y="83"/>
                    <a:pt x="243" y="74"/>
                    <a:pt x="244" y="66"/>
                  </a:cubicBezTo>
                  <a:close/>
                  <a:moveTo>
                    <a:pt x="249" y="53"/>
                  </a:moveTo>
                  <a:lnTo>
                    <a:pt x="254" y="48"/>
                  </a:lnTo>
                  <a:cubicBezTo>
                    <a:pt x="252" y="48"/>
                    <a:pt x="252" y="51"/>
                    <a:pt x="249" y="53"/>
                  </a:cubicBezTo>
                  <a:lnTo>
                    <a:pt x="241" y="45"/>
                  </a:lnTo>
                  <a:lnTo>
                    <a:pt x="246" y="40"/>
                  </a:lnTo>
                  <a:cubicBezTo>
                    <a:pt x="241" y="43"/>
                    <a:pt x="238" y="35"/>
                    <a:pt x="233" y="32"/>
                  </a:cubicBezTo>
                  <a:cubicBezTo>
                    <a:pt x="230" y="42"/>
                    <a:pt x="243" y="53"/>
                    <a:pt x="245" y="61"/>
                  </a:cubicBezTo>
                  <a:cubicBezTo>
                    <a:pt x="246" y="58"/>
                    <a:pt x="247" y="56"/>
                    <a:pt x="249" y="53"/>
                  </a:cubicBezTo>
                  <a:close/>
                  <a:moveTo>
                    <a:pt x="320" y="281"/>
                  </a:moveTo>
                  <a:cubicBezTo>
                    <a:pt x="318" y="286"/>
                    <a:pt x="323" y="286"/>
                    <a:pt x="326" y="289"/>
                  </a:cubicBezTo>
                  <a:cubicBezTo>
                    <a:pt x="335" y="278"/>
                    <a:pt x="341" y="286"/>
                    <a:pt x="349" y="294"/>
                  </a:cubicBezTo>
                  <a:cubicBezTo>
                    <a:pt x="351" y="297"/>
                    <a:pt x="356" y="300"/>
                    <a:pt x="362" y="300"/>
                  </a:cubicBezTo>
                  <a:cubicBezTo>
                    <a:pt x="362" y="297"/>
                    <a:pt x="362" y="297"/>
                    <a:pt x="364" y="294"/>
                  </a:cubicBezTo>
                  <a:lnTo>
                    <a:pt x="370" y="294"/>
                  </a:lnTo>
                  <a:cubicBezTo>
                    <a:pt x="378" y="310"/>
                    <a:pt x="401" y="321"/>
                    <a:pt x="404" y="337"/>
                  </a:cubicBezTo>
                  <a:cubicBezTo>
                    <a:pt x="420" y="345"/>
                    <a:pt x="441" y="337"/>
                    <a:pt x="454" y="353"/>
                  </a:cubicBezTo>
                  <a:cubicBezTo>
                    <a:pt x="486" y="387"/>
                    <a:pt x="415" y="400"/>
                    <a:pt x="428" y="435"/>
                  </a:cubicBezTo>
                  <a:cubicBezTo>
                    <a:pt x="423" y="459"/>
                    <a:pt x="404" y="461"/>
                    <a:pt x="383" y="464"/>
                  </a:cubicBezTo>
                  <a:cubicBezTo>
                    <a:pt x="375" y="482"/>
                    <a:pt x="362" y="488"/>
                    <a:pt x="346" y="498"/>
                  </a:cubicBezTo>
                  <a:cubicBezTo>
                    <a:pt x="323" y="498"/>
                    <a:pt x="320" y="514"/>
                    <a:pt x="302" y="519"/>
                  </a:cubicBezTo>
                  <a:cubicBezTo>
                    <a:pt x="294" y="541"/>
                    <a:pt x="275" y="549"/>
                    <a:pt x="270" y="572"/>
                  </a:cubicBezTo>
                  <a:cubicBezTo>
                    <a:pt x="273" y="580"/>
                    <a:pt x="286" y="575"/>
                    <a:pt x="283" y="586"/>
                  </a:cubicBezTo>
                  <a:cubicBezTo>
                    <a:pt x="267" y="586"/>
                    <a:pt x="246" y="578"/>
                    <a:pt x="246" y="559"/>
                  </a:cubicBezTo>
                  <a:cubicBezTo>
                    <a:pt x="252" y="512"/>
                    <a:pt x="289" y="474"/>
                    <a:pt x="291" y="427"/>
                  </a:cubicBezTo>
                  <a:cubicBezTo>
                    <a:pt x="267" y="408"/>
                    <a:pt x="262" y="376"/>
                    <a:pt x="265" y="345"/>
                  </a:cubicBezTo>
                  <a:cubicBezTo>
                    <a:pt x="281" y="337"/>
                    <a:pt x="278" y="321"/>
                    <a:pt x="283" y="310"/>
                  </a:cubicBezTo>
                  <a:lnTo>
                    <a:pt x="275" y="302"/>
                  </a:lnTo>
                  <a:cubicBezTo>
                    <a:pt x="267" y="316"/>
                    <a:pt x="260" y="297"/>
                    <a:pt x="249" y="302"/>
                  </a:cubicBezTo>
                  <a:cubicBezTo>
                    <a:pt x="249" y="300"/>
                    <a:pt x="246" y="297"/>
                    <a:pt x="244" y="294"/>
                  </a:cubicBezTo>
                  <a:cubicBezTo>
                    <a:pt x="238" y="289"/>
                    <a:pt x="230" y="284"/>
                    <a:pt x="225" y="276"/>
                  </a:cubicBezTo>
                  <a:cubicBezTo>
                    <a:pt x="207" y="271"/>
                    <a:pt x="188" y="271"/>
                    <a:pt x="169" y="260"/>
                  </a:cubicBezTo>
                  <a:cubicBezTo>
                    <a:pt x="148" y="257"/>
                    <a:pt x="162" y="236"/>
                    <a:pt x="143" y="231"/>
                  </a:cubicBezTo>
                  <a:cubicBezTo>
                    <a:pt x="140" y="233"/>
                    <a:pt x="138" y="236"/>
                    <a:pt x="138" y="239"/>
                  </a:cubicBezTo>
                  <a:cubicBezTo>
                    <a:pt x="109" y="231"/>
                    <a:pt x="119" y="199"/>
                    <a:pt x="106" y="183"/>
                  </a:cubicBezTo>
                  <a:cubicBezTo>
                    <a:pt x="109" y="170"/>
                    <a:pt x="109" y="159"/>
                    <a:pt x="106" y="149"/>
                  </a:cubicBezTo>
                  <a:cubicBezTo>
                    <a:pt x="103" y="141"/>
                    <a:pt x="101" y="135"/>
                    <a:pt x="95" y="128"/>
                  </a:cubicBezTo>
                  <a:cubicBezTo>
                    <a:pt x="66" y="96"/>
                    <a:pt x="34" y="149"/>
                    <a:pt x="0" y="133"/>
                  </a:cubicBezTo>
                  <a:cubicBezTo>
                    <a:pt x="13" y="133"/>
                    <a:pt x="24" y="125"/>
                    <a:pt x="32" y="117"/>
                  </a:cubicBezTo>
                  <a:cubicBezTo>
                    <a:pt x="29" y="112"/>
                    <a:pt x="21" y="109"/>
                    <a:pt x="24" y="104"/>
                  </a:cubicBezTo>
                  <a:lnTo>
                    <a:pt x="29" y="98"/>
                  </a:lnTo>
                  <a:lnTo>
                    <a:pt x="24" y="93"/>
                  </a:lnTo>
                  <a:lnTo>
                    <a:pt x="29" y="88"/>
                  </a:lnTo>
                  <a:cubicBezTo>
                    <a:pt x="26" y="85"/>
                    <a:pt x="24" y="83"/>
                    <a:pt x="24" y="80"/>
                  </a:cubicBezTo>
                  <a:cubicBezTo>
                    <a:pt x="40" y="67"/>
                    <a:pt x="64" y="48"/>
                    <a:pt x="93" y="51"/>
                  </a:cubicBezTo>
                  <a:cubicBezTo>
                    <a:pt x="114" y="43"/>
                    <a:pt x="143" y="67"/>
                    <a:pt x="162" y="43"/>
                  </a:cubicBezTo>
                  <a:cubicBezTo>
                    <a:pt x="151" y="43"/>
                    <a:pt x="143" y="30"/>
                    <a:pt x="154" y="22"/>
                  </a:cubicBezTo>
                  <a:cubicBezTo>
                    <a:pt x="159" y="22"/>
                    <a:pt x="167" y="11"/>
                    <a:pt x="172" y="22"/>
                  </a:cubicBezTo>
                  <a:cubicBezTo>
                    <a:pt x="177" y="19"/>
                    <a:pt x="177" y="14"/>
                    <a:pt x="177" y="8"/>
                  </a:cubicBezTo>
                  <a:cubicBezTo>
                    <a:pt x="193" y="0"/>
                    <a:pt x="209" y="24"/>
                    <a:pt x="214" y="3"/>
                  </a:cubicBezTo>
                  <a:lnTo>
                    <a:pt x="222" y="3"/>
                  </a:lnTo>
                  <a:cubicBezTo>
                    <a:pt x="222" y="8"/>
                    <a:pt x="225" y="8"/>
                    <a:pt x="228" y="11"/>
                  </a:cubicBezTo>
                  <a:lnTo>
                    <a:pt x="233" y="6"/>
                  </a:lnTo>
                  <a:lnTo>
                    <a:pt x="238" y="11"/>
                  </a:lnTo>
                  <a:cubicBezTo>
                    <a:pt x="252" y="0"/>
                    <a:pt x="260" y="24"/>
                    <a:pt x="275" y="16"/>
                  </a:cubicBezTo>
                  <a:cubicBezTo>
                    <a:pt x="289" y="24"/>
                    <a:pt x="294" y="40"/>
                    <a:pt x="299" y="56"/>
                  </a:cubicBezTo>
                  <a:cubicBezTo>
                    <a:pt x="294" y="56"/>
                    <a:pt x="289" y="56"/>
                    <a:pt x="286" y="61"/>
                  </a:cubicBezTo>
                  <a:lnTo>
                    <a:pt x="305" y="80"/>
                  </a:lnTo>
                  <a:cubicBezTo>
                    <a:pt x="310" y="77"/>
                    <a:pt x="310" y="72"/>
                    <a:pt x="310" y="67"/>
                  </a:cubicBezTo>
                  <a:cubicBezTo>
                    <a:pt x="331" y="77"/>
                    <a:pt x="343" y="98"/>
                    <a:pt x="354" y="120"/>
                  </a:cubicBezTo>
                  <a:cubicBezTo>
                    <a:pt x="331" y="122"/>
                    <a:pt x="310" y="133"/>
                    <a:pt x="297" y="154"/>
                  </a:cubicBezTo>
                  <a:cubicBezTo>
                    <a:pt x="310" y="188"/>
                    <a:pt x="249" y="188"/>
                    <a:pt x="278" y="223"/>
                  </a:cubicBezTo>
                  <a:lnTo>
                    <a:pt x="270" y="231"/>
                  </a:lnTo>
                  <a:cubicBezTo>
                    <a:pt x="270" y="223"/>
                    <a:pt x="267" y="215"/>
                    <a:pt x="262" y="210"/>
                  </a:cubicBezTo>
                  <a:cubicBezTo>
                    <a:pt x="238" y="223"/>
                    <a:pt x="196" y="196"/>
                    <a:pt x="204" y="239"/>
                  </a:cubicBezTo>
                  <a:cubicBezTo>
                    <a:pt x="209" y="244"/>
                    <a:pt x="209" y="252"/>
                    <a:pt x="217" y="255"/>
                  </a:cubicBezTo>
                  <a:cubicBezTo>
                    <a:pt x="228" y="260"/>
                    <a:pt x="233" y="247"/>
                    <a:pt x="241" y="241"/>
                  </a:cubicBezTo>
                  <a:lnTo>
                    <a:pt x="241" y="236"/>
                  </a:lnTo>
                  <a:lnTo>
                    <a:pt x="260" y="236"/>
                  </a:lnTo>
                  <a:cubicBezTo>
                    <a:pt x="270" y="252"/>
                    <a:pt x="238" y="271"/>
                    <a:pt x="267" y="273"/>
                  </a:cubicBezTo>
                  <a:cubicBezTo>
                    <a:pt x="267" y="278"/>
                    <a:pt x="270" y="284"/>
                    <a:pt x="262" y="286"/>
                  </a:cubicBezTo>
                  <a:cubicBezTo>
                    <a:pt x="265" y="292"/>
                    <a:pt x="267" y="294"/>
                    <a:pt x="273" y="294"/>
                  </a:cubicBezTo>
                  <a:lnTo>
                    <a:pt x="283" y="294"/>
                  </a:lnTo>
                  <a:lnTo>
                    <a:pt x="289" y="294"/>
                  </a:lnTo>
                  <a:cubicBezTo>
                    <a:pt x="289" y="294"/>
                    <a:pt x="290" y="294"/>
                    <a:pt x="291" y="294"/>
                  </a:cubicBezTo>
                  <a:cubicBezTo>
                    <a:pt x="302" y="289"/>
                    <a:pt x="307" y="284"/>
                    <a:pt x="320" y="2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Freeform 521">
              <a:extLst>
                <a:ext uri="{FF2B5EF4-FFF2-40B4-BE49-F238E27FC236}">
                  <a16:creationId xmlns:a16="http://schemas.microsoft.com/office/drawing/2014/main" id="{792491ED-FA0B-4C37-AD7D-3F7614CEF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9449" y="6430959"/>
              <a:ext cx="14287" cy="15875"/>
            </a:xfrm>
            <a:custGeom>
              <a:avLst/>
              <a:gdLst>
                <a:gd name="T0" fmla="*/ 0 w 38"/>
                <a:gd name="T1" fmla="*/ 0 h 46"/>
                <a:gd name="T2" fmla="*/ 5640 w 38"/>
                <a:gd name="T3" fmla="*/ 0 h 46"/>
                <a:gd name="T4" fmla="*/ 11655 w 38"/>
                <a:gd name="T5" fmla="*/ 690 h 46"/>
                <a:gd name="T6" fmla="*/ 13911 w 38"/>
                <a:gd name="T7" fmla="*/ 4486 h 46"/>
                <a:gd name="T8" fmla="*/ 11655 w 38"/>
                <a:gd name="T9" fmla="*/ 7938 h 46"/>
                <a:gd name="T10" fmla="*/ 5640 w 38"/>
                <a:gd name="T11" fmla="*/ 10008 h 46"/>
                <a:gd name="T12" fmla="*/ 4888 w 38"/>
                <a:gd name="T13" fmla="*/ 10008 h 46"/>
                <a:gd name="T14" fmla="*/ 4888 w 38"/>
                <a:gd name="T15" fmla="*/ 15530 h 46"/>
                <a:gd name="T16" fmla="*/ 0 w 38"/>
                <a:gd name="T17" fmla="*/ 15530 h 46"/>
                <a:gd name="T18" fmla="*/ 0 w 38"/>
                <a:gd name="T19" fmla="*/ 0 h 46"/>
                <a:gd name="T20" fmla="*/ 4888 w 38"/>
                <a:gd name="T21" fmla="*/ 6212 h 46"/>
                <a:gd name="T22" fmla="*/ 5640 w 38"/>
                <a:gd name="T23" fmla="*/ 6212 h 46"/>
                <a:gd name="T24" fmla="*/ 8647 w 38"/>
                <a:gd name="T25" fmla="*/ 4486 h 46"/>
                <a:gd name="T26" fmla="*/ 5640 w 38"/>
                <a:gd name="T27" fmla="*/ 2761 h 46"/>
                <a:gd name="T28" fmla="*/ 4888 w 38"/>
                <a:gd name="T29" fmla="*/ 2761 h 46"/>
                <a:gd name="T30" fmla="*/ 4888 w 38"/>
                <a:gd name="T31" fmla="*/ 6212 h 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46">
                  <a:moveTo>
                    <a:pt x="0" y="0"/>
                  </a:moveTo>
                  <a:cubicBezTo>
                    <a:pt x="2" y="0"/>
                    <a:pt x="8" y="0"/>
                    <a:pt x="15" y="0"/>
                  </a:cubicBezTo>
                  <a:cubicBezTo>
                    <a:pt x="23" y="0"/>
                    <a:pt x="26" y="0"/>
                    <a:pt x="31" y="2"/>
                  </a:cubicBezTo>
                  <a:cubicBezTo>
                    <a:pt x="34" y="5"/>
                    <a:pt x="37" y="8"/>
                    <a:pt x="37" y="13"/>
                  </a:cubicBezTo>
                  <a:cubicBezTo>
                    <a:pt x="37" y="18"/>
                    <a:pt x="34" y="20"/>
                    <a:pt x="31" y="23"/>
                  </a:cubicBezTo>
                  <a:cubicBezTo>
                    <a:pt x="29" y="25"/>
                    <a:pt x="21" y="29"/>
                    <a:pt x="15" y="29"/>
                  </a:cubicBezTo>
                  <a:lnTo>
                    <a:pt x="13" y="29"/>
                  </a:lnTo>
                  <a:lnTo>
                    <a:pt x="13" y="45"/>
                  </a:lnTo>
                  <a:lnTo>
                    <a:pt x="0" y="45"/>
                  </a:lnTo>
                  <a:lnTo>
                    <a:pt x="0" y="0"/>
                  </a:lnTo>
                  <a:close/>
                  <a:moveTo>
                    <a:pt x="13" y="18"/>
                  </a:moveTo>
                  <a:lnTo>
                    <a:pt x="15" y="18"/>
                  </a:lnTo>
                  <a:cubicBezTo>
                    <a:pt x="21" y="18"/>
                    <a:pt x="23" y="16"/>
                    <a:pt x="23" y="13"/>
                  </a:cubicBezTo>
                  <a:cubicBezTo>
                    <a:pt x="23" y="10"/>
                    <a:pt x="21" y="8"/>
                    <a:pt x="15" y="8"/>
                  </a:cubicBezTo>
                  <a:cubicBezTo>
                    <a:pt x="13" y="8"/>
                    <a:pt x="13" y="8"/>
                    <a:pt x="13" y="8"/>
                  </a:cubicBezTo>
                  <a:lnTo>
                    <a:pt x="13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Freeform 522">
              <a:extLst>
                <a:ext uri="{FF2B5EF4-FFF2-40B4-BE49-F238E27FC236}">
                  <a16:creationId xmlns:a16="http://schemas.microsoft.com/office/drawing/2014/main" id="{AEC5F379-CD0A-443C-9A0A-6D65048C4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1036" y="6453184"/>
              <a:ext cx="15875" cy="15875"/>
            </a:xfrm>
            <a:custGeom>
              <a:avLst/>
              <a:gdLst>
                <a:gd name="T0" fmla="*/ 5907 w 43"/>
                <a:gd name="T1" fmla="*/ 11734 h 46"/>
                <a:gd name="T2" fmla="*/ 4799 w 43"/>
                <a:gd name="T3" fmla="*/ 15530 h 46"/>
                <a:gd name="T4" fmla="*/ 0 w 43"/>
                <a:gd name="T5" fmla="*/ 15530 h 46"/>
                <a:gd name="T6" fmla="*/ 4799 w 43"/>
                <a:gd name="T7" fmla="*/ 0 h 46"/>
                <a:gd name="T8" fmla="*/ 10706 w 43"/>
                <a:gd name="T9" fmla="*/ 0 h 46"/>
                <a:gd name="T10" fmla="*/ 15506 w 43"/>
                <a:gd name="T11" fmla="*/ 15530 h 46"/>
                <a:gd name="T12" fmla="*/ 10706 w 43"/>
                <a:gd name="T13" fmla="*/ 15530 h 46"/>
                <a:gd name="T14" fmla="*/ 9599 w 43"/>
                <a:gd name="T15" fmla="*/ 11734 h 46"/>
                <a:gd name="T16" fmla="*/ 5907 w 43"/>
                <a:gd name="T17" fmla="*/ 11734 h 46"/>
                <a:gd name="T18" fmla="*/ 8860 w 43"/>
                <a:gd name="T19" fmla="*/ 8973 h 46"/>
                <a:gd name="T20" fmla="*/ 7753 w 43"/>
                <a:gd name="T21" fmla="*/ 6212 h 46"/>
                <a:gd name="T22" fmla="*/ 6645 w 43"/>
                <a:gd name="T23" fmla="*/ 3451 h 46"/>
                <a:gd name="T24" fmla="*/ 6645 w 43"/>
                <a:gd name="T25" fmla="*/ 3451 h 46"/>
                <a:gd name="T26" fmla="*/ 5907 w 43"/>
                <a:gd name="T27" fmla="*/ 6212 h 46"/>
                <a:gd name="T28" fmla="*/ 4799 w 43"/>
                <a:gd name="T29" fmla="*/ 8973 h 46"/>
                <a:gd name="T30" fmla="*/ 8860 w 43"/>
                <a:gd name="T31" fmla="*/ 8973 h 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3" h="46">
                  <a:moveTo>
                    <a:pt x="16" y="34"/>
                  </a:moveTo>
                  <a:lnTo>
                    <a:pt x="13" y="45"/>
                  </a:lnTo>
                  <a:lnTo>
                    <a:pt x="0" y="45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42" y="45"/>
                  </a:lnTo>
                  <a:lnTo>
                    <a:pt x="29" y="45"/>
                  </a:lnTo>
                  <a:lnTo>
                    <a:pt x="26" y="34"/>
                  </a:lnTo>
                  <a:lnTo>
                    <a:pt x="16" y="34"/>
                  </a:lnTo>
                  <a:close/>
                  <a:moveTo>
                    <a:pt x="24" y="26"/>
                  </a:moveTo>
                  <a:lnTo>
                    <a:pt x="21" y="18"/>
                  </a:lnTo>
                  <a:cubicBezTo>
                    <a:pt x="21" y="15"/>
                    <a:pt x="18" y="13"/>
                    <a:pt x="18" y="10"/>
                  </a:cubicBezTo>
                  <a:cubicBezTo>
                    <a:pt x="18" y="13"/>
                    <a:pt x="16" y="15"/>
                    <a:pt x="16" y="18"/>
                  </a:cubicBezTo>
                  <a:lnTo>
                    <a:pt x="13" y="26"/>
                  </a:lnTo>
                  <a:lnTo>
                    <a:pt x="24" y="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Freeform 523">
              <a:extLst>
                <a:ext uri="{FF2B5EF4-FFF2-40B4-BE49-F238E27FC236}">
                  <a16:creationId xmlns:a16="http://schemas.microsoft.com/office/drawing/2014/main" id="{6BA51679-5410-4077-BF4D-4D8BB4F98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7861" y="6476996"/>
              <a:ext cx="14288" cy="17463"/>
            </a:xfrm>
            <a:custGeom>
              <a:avLst/>
              <a:gdLst>
                <a:gd name="T0" fmla="*/ 4530 w 41"/>
                <a:gd name="T1" fmla="*/ 0 h 49"/>
                <a:gd name="T2" fmla="*/ 4530 w 41"/>
                <a:gd name="T3" fmla="*/ 6771 h 49"/>
                <a:gd name="T4" fmla="*/ 9061 w 41"/>
                <a:gd name="T5" fmla="*/ 6771 h 49"/>
                <a:gd name="T6" fmla="*/ 9061 w 41"/>
                <a:gd name="T7" fmla="*/ 0 h 49"/>
                <a:gd name="T8" fmla="*/ 13940 w 41"/>
                <a:gd name="T9" fmla="*/ 0 h 49"/>
                <a:gd name="T10" fmla="*/ 13940 w 41"/>
                <a:gd name="T11" fmla="*/ 17107 h 49"/>
                <a:gd name="T12" fmla="*/ 9061 w 41"/>
                <a:gd name="T13" fmla="*/ 17107 h 49"/>
                <a:gd name="T14" fmla="*/ 9061 w 41"/>
                <a:gd name="T15" fmla="*/ 10335 h 49"/>
                <a:gd name="T16" fmla="*/ 4530 w 41"/>
                <a:gd name="T17" fmla="*/ 10335 h 49"/>
                <a:gd name="T18" fmla="*/ 4530 w 41"/>
                <a:gd name="T19" fmla="*/ 17107 h 49"/>
                <a:gd name="T20" fmla="*/ 0 w 41"/>
                <a:gd name="T21" fmla="*/ 17107 h 49"/>
                <a:gd name="T22" fmla="*/ 0 w 41"/>
                <a:gd name="T23" fmla="*/ 0 h 49"/>
                <a:gd name="T24" fmla="*/ 4530 w 41"/>
                <a:gd name="T25" fmla="*/ 0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" h="49">
                  <a:moveTo>
                    <a:pt x="13" y="0"/>
                  </a:moveTo>
                  <a:lnTo>
                    <a:pt x="13" y="19"/>
                  </a:lnTo>
                  <a:lnTo>
                    <a:pt x="26" y="19"/>
                  </a:lnTo>
                  <a:lnTo>
                    <a:pt x="26" y="0"/>
                  </a:lnTo>
                  <a:lnTo>
                    <a:pt x="40" y="0"/>
                  </a:lnTo>
                  <a:lnTo>
                    <a:pt x="40" y="48"/>
                  </a:lnTo>
                  <a:lnTo>
                    <a:pt x="26" y="48"/>
                  </a:lnTo>
                  <a:lnTo>
                    <a:pt x="26" y="29"/>
                  </a:lnTo>
                  <a:lnTo>
                    <a:pt x="13" y="29"/>
                  </a:lnTo>
                  <a:lnTo>
                    <a:pt x="13" y="48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Freeform 524">
              <a:extLst>
                <a:ext uri="{FF2B5EF4-FFF2-40B4-BE49-F238E27FC236}">
                  <a16:creationId xmlns:a16="http://schemas.microsoft.com/office/drawing/2014/main" id="{F7D44355-3C8A-40AC-B1E2-6CFE27655E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1511" y="6499221"/>
              <a:ext cx="17463" cy="17463"/>
            </a:xfrm>
            <a:custGeom>
              <a:avLst/>
              <a:gdLst>
                <a:gd name="T0" fmla="*/ 8553 w 49"/>
                <a:gd name="T1" fmla="*/ 17099 h 48"/>
                <a:gd name="T2" fmla="*/ 0 w 49"/>
                <a:gd name="T3" fmla="*/ 8368 h 48"/>
                <a:gd name="T4" fmla="*/ 8553 w 49"/>
                <a:gd name="T5" fmla="*/ 0 h 48"/>
                <a:gd name="T6" fmla="*/ 17107 w 49"/>
                <a:gd name="T7" fmla="*/ 8368 h 48"/>
                <a:gd name="T8" fmla="*/ 8553 w 49"/>
                <a:gd name="T9" fmla="*/ 17099 h 48"/>
                <a:gd name="T10" fmla="*/ 9622 w 49"/>
                <a:gd name="T11" fmla="*/ 13461 h 48"/>
                <a:gd name="T12" fmla="*/ 13186 w 49"/>
                <a:gd name="T13" fmla="*/ 8368 h 48"/>
                <a:gd name="T14" fmla="*/ 9622 w 49"/>
                <a:gd name="T15" fmla="*/ 3638 h 48"/>
                <a:gd name="T16" fmla="*/ 5702 w 49"/>
                <a:gd name="T17" fmla="*/ 8368 h 48"/>
                <a:gd name="T18" fmla="*/ 9622 w 49"/>
                <a:gd name="T19" fmla="*/ 13461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" h="48">
                  <a:moveTo>
                    <a:pt x="24" y="47"/>
                  </a:moveTo>
                  <a:cubicBezTo>
                    <a:pt x="8" y="47"/>
                    <a:pt x="0" y="36"/>
                    <a:pt x="0" y="23"/>
                  </a:cubicBezTo>
                  <a:cubicBezTo>
                    <a:pt x="0" y="9"/>
                    <a:pt x="8" y="0"/>
                    <a:pt x="24" y="0"/>
                  </a:cubicBezTo>
                  <a:cubicBezTo>
                    <a:pt x="40" y="0"/>
                    <a:pt x="48" y="9"/>
                    <a:pt x="48" y="23"/>
                  </a:cubicBezTo>
                  <a:cubicBezTo>
                    <a:pt x="48" y="36"/>
                    <a:pt x="40" y="47"/>
                    <a:pt x="24" y="47"/>
                  </a:cubicBezTo>
                  <a:close/>
                  <a:moveTo>
                    <a:pt x="27" y="37"/>
                  </a:moveTo>
                  <a:cubicBezTo>
                    <a:pt x="32" y="37"/>
                    <a:pt x="37" y="30"/>
                    <a:pt x="37" y="23"/>
                  </a:cubicBezTo>
                  <a:cubicBezTo>
                    <a:pt x="37" y="15"/>
                    <a:pt x="35" y="10"/>
                    <a:pt x="27" y="10"/>
                  </a:cubicBezTo>
                  <a:cubicBezTo>
                    <a:pt x="19" y="10"/>
                    <a:pt x="16" y="16"/>
                    <a:pt x="16" y="23"/>
                  </a:cubicBezTo>
                  <a:cubicBezTo>
                    <a:pt x="16" y="31"/>
                    <a:pt x="19" y="37"/>
                    <a:pt x="27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Freeform 525">
              <a:extLst>
                <a:ext uri="{FF2B5EF4-FFF2-40B4-BE49-F238E27FC236}">
                  <a16:creationId xmlns:a16="http://schemas.microsoft.com/office/drawing/2014/main" id="{85B0315E-A7A6-4A06-AE0F-787AF4E3B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761" y="6438896"/>
              <a:ext cx="17463" cy="17463"/>
            </a:xfrm>
            <a:custGeom>
              <a:avLst/>
              <a:gdLst>
                <a:gd name="T0" fmla="*/ 8553 w 49"/>
                <a:gd name="T1" fmla="*/ 17099 h 48"/>
                <a:gd name="T2" fmla="*/ 0 w 49"/>
                <a:gd name="T3" fmla="*/ 8732 h 48"/>
                <a:gd name="T4" fmla="*/ 8553 w 49"/>
                <a:gd name="T5" fmla="*/ 0 h 48"/>
                <a:gd name="T6" fmla="*/ 17107 w 49"/>
                <a:gd name="T7" fmla="*/ 8732 h 48"/>
                <a:gd name="T8" fmla="*/ 8553 w 49"/>
                <a:gd name="T9" fmla="*/ 17099 h 48"/>
                <a:gd name="T10" fmla="*/ 8553 w 49"/>
                <a:gd name="T11" fmla="*/ 13461 h 48"/>
                <a:gd name="T12" fmla="*/ 12117 w 49"/>
                <a:gd name="T13" fmla="*/ 8732 h 48"/>
                <a:gd name="T14" fmla="*/ 8553 w 49"/>
                <a:gd name="T15" fmla="*/ 3638 h 48"/>
                <a:gd name="T16" fmla="*/ 4633 w 49"/>
                <a:gd name="T17" fmla="*/ 8732 h 48"/>
                <a:gd name="T18" fmla="*/ 8553 w 49"/>
                <a:gd name="T19" fmla="*/ 13461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" h="48">
                  <a:moveTo>
                    <a:pt x="24" y="47"/>
                  </a:moveTo>
                  <a:cubicBezTo>
                    <a:pt x="8" y="47"/>
                    <a:pt x="0" y="37"/>
                    <a:pt x="0" y="24"/>
                  </a:cubicBezTo>
                  <a:cubicBezTo>
                    <a:pt x="0" y="10"/>
                    <a:pt x="8" y="0"/>
                    <a:pt x="24" y="0"/>
                  </a:cubicBezTo>
                  <a:cubicBezTo>
                    <a:pt x="40" y="0"/>
                    <a:pt x="48" y="10"/>
                    <a:pt x="48" y="24"/>
                  </a:cubicBezTo>
                  <a:cubicBezTo>
                    <a:pt x="48" y="40"/>
                    <a:pt x="40" y="47"/>
                    <a:pt x="24" y="47"/>
                  </a:cubicBezTo>
                  <a:close/>
                  <a:moveTo>
                    <a:pt x="24" y="37"/>
                  </a:moveTo>
                  <a:cubicBezTo>
                    <a:pt x="29" y="37"/>
                    <a:pt x="34" y="32"/>
                    <a:pt x="34" y="24"/>
                  </a:cubicBezTo>
                  <a:cubicBezTo>
                    <a:pt x="34" y="16"/>
                    <a:pt x="32" y="10"/>
                    <a:pt x="24" y="10"/>
                  </a:cubicBezTo>
                  <a:cubicBezTo>
                    <a:pt x="19" y="10"/>
                    <a:pt x="13" y="16"/>
                    <a:pt x="13" y="24"/>
                  </a:cubicBezTo>
                  <a:cubicBezTo>
                    <a:pt x="13" y="32"/>
                    <a:pt x="16" y="37"/>
                    <a:pt x="24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Freeform 526">
              <a:extLst>
                <a:ext uri="{FF2B5EF4-FFF2-40B4-BE49-F238E27FC236}">
                  <a16:creationId xmlns:a16="http://schemas.microsoft.com/office/drawing/2014/main" id="{2C465D95-23DF-4753-9F37-2C8831889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5761" y="6465884"/>
              <a:ext cx="14288" cy="15875"/>
            </a:xfrm>
            <a:custGeom>
              <a:avLst/>
              <a:gdLst>
                <a:gd name="T0" fmla="*/ 0 w 38"/>
                <a:gd name="T1" fmla="*/ 0 h 46"/>
                <a:gd name="T2" fmla="*/ 6016 w 38"/>
                <a:gd name="T3" fmla="*/ 0 h 46"/>
                <a:gd name="T4" fmla="*/ 12032 w 38"/>
                <a:gd name="T5" fmla="*/ 1035 h 46"/>
                <a:gd name="T6" fmla="*/ 13912 w 38"/>
                <a:gd name="T7" fmla="*/ 4486 h 46"/>
                <a:gd name="T8" fmla="*/ 12032 w 38"/>
                <a:gd name="T9" fmla="*/ 8283 h 46"/>
                <a:gd name="T10" fmla="*/ 6016 w 38"/>
                <a:gd name="T11" fmla="*/ 10008 h 46"/>
                <a:gd name="T12" fmla="*/ 4888 w 38"/>
                <a:gd name="T13" fmla="*/ 10008 h 46"/>
                <a:gd name="T14" fmla="*/ 4888 w 38"/>
                <a:gd name="T15" fmla="*/ 15530 h 46"/>
                <a:gd name="T16" fmla="*/ 0 w 38"/>
                <a:gd name="T17" fmla="*/ 15530 h 46"/>
                <a:gd name="T18" fmla="*/ 0 w 38"/>
                <a:gd name="T19" fmla="*/ 0 h 46"/>
                <a:gd name="T20" fmla="*/ 4888 w 38"/>
                <a:gd name="T21" fmla="*/ 7247 h 46"/>
                <a:gd name="T22" fmla="*/ 6016 w 38"/>
                <a:gd name="T23" fmla="*/ 7247 h 46"/>
                <a:gd name="T24" fmla="*/ 9024 w 38"/>
                <a:gd name="T25" fmla="*/ 5522 h 46"/>
                <a:gd name="T26" fmla="*/ 6016 w 38"/>
                <a:gd name="T27" fmla="*/ 3796 h 46"/>
                <a:gd name="T28" fmla="*/ 4888 w 38"/>
                <a:gd name="T29" fmla="*/ 3796 h 46"/>
                <a:gd name="T30" fmla="*/ 4888 w 38"/>
                <a:gd name="T31" fmla="*/ 7247 h 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8" h="46">
                  <a:moveTo>
                    <a:pt x="0" y="0"/>
                  </a:moveTo>
                  <a:cubicBezTo>
                    <a:pt x="3" y="0"/>
                    <a:pt x="8" y="0"/>
                    <a:pt x="16" y="0"/>
                  </a:cubicBezTo>
                  <a:cubicBezTo>
                    <a:pt x="24" y="0"/>
                    <a:pt x="26" y="0"/>
                    <a:pt x="32" y="3"/>
                  </a:cubicBezTo>
                  <a:cubicBezTo>
                    <a:pt x="34" y="5"/>
                    <a:pt x="37" y="8"/>
                    <a:pt x="37" y="13"/>
                  </a:cubicBezTo>
                  <a:cubicBezTo>
                    <a:pt x="37" y="18"/>
                    <a:pt x="34" y="21"/>
                    <a:pt x="32" y="24"/>
                  </a:cubicBezTo>
                  <a:cubicBezTo>
                    <a:pt x="29" y="26"/>
                    <a:pt x="21" y="29"/>
                    <a:pt x="16" y="29"/>
                  </a:cubicBezTo>
                  <a:lnTo>
                    <a:pt x="13" y="29"/>
                  </a:lnTo>
                  <a:lnTo>
                    <a:pt x="13" y="45"/>
                  </a:lnTo>
                  <a:lnTo>
                    <a:pt x="0" y="45"/>
                  </a:lnTo>
                  <a:lnTo>
                    <a:pt x="0" y="0"/>
                  </a:lnTo>
                  <a:close/>
                  <a:moveTo>
                    <a:pt x="13" y="21"/>
                  </a:moveTo>
                  <a:lnTo>
                    <a:pt x="16" y="21"/>
                  </a:lnTo>
                  <a:cubicBezTo>
                    <a:pt x="21" y="21"/>
                    <a:pt x="24" y="18"/>
                    <a:pt x="24" y="16"/>
                  </a:cubicBezTo>
                  <a:cubicBezTo>
                    <a:pt x="24" y="13"/>
                    <a:pt x="21" y="11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2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Freeform 527">
              <a:extLst>
                <a:ext uri="{FF2B5EF4-FFF2-40B4-BE49-F238E27FC236}">
                  <a16:creationId xmlns:a16="http://schemas.microsoft.com/office/drawing/2014/main" id="{BD5C9672-1F31-4DF2-89DA-7F021A7C0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3699" y="6489696"/>
              <a:ext cx="12700" cy="15875"/>
            </a:xfrm>
            <a:custGeom>
              <a:avLst/>
              <a:gdLst>
                <a:gd name="T0" fmla="*/ 726 w 35"/>
                <a:gd name="T1" fmla="*/ 10698 h 46"/>
                <a:gd name="T2" fmla="*/ 5443 w 35"/>
                <a:gd name="T3" fmla="*/ 11734 h 46"/>
                <a:gd name="T4" fmla="*/ 7620 w 35"/>
                <a:gd name="T5" fmla="*/ 10698 h 46"/>
                <a:gd name="T6" fmla="*/ 4717 w 35"/>
                <a:gd name="T7" fmla="*/ 8973 h 46"/>
                <a:gd name="T8" fmla="*/ 0 w 35"/>
                <a:gd name="T9" fmla="*/ 4486 h 46"/>
                <a:gd name="T10" fmla="*/ 6531 w 35"/>
                <a:gd name="T11" fmla="*/ 0 h 46"/>
                <a:gd name="T12" fmla="*/ 11249 w 35"/>
                <a:gd name="T13" fmla="*/ 690 h 46"/>
                <a:gd name="T14" fmla="*/ 10523 w 35"/>
                <a:gd name="T15" fmla="*/ 4486 h 46"/>
                <a:gd name="T16" fmla="*/ 6531 w 35"/>
                <a:gd name="T17" fmla="*/ 3451 h 46"/>
                <a:gd name="T18" fmla="*/ 4717 w 35"/>
                <a:gd name="T19" fmla="*/ 4486 h 46"/>
                <a:gd name="T20" fmla="*/ 7620 w 35"/>
                <a:gd name="T21" fmla="*/ 6212 h 46"/>
                <a:gd name="T22" fmla="*/ 12337 w 35"/>
                <a:gd name="T23" fmla="*/ 10698 h 46"/>
                <a:gd name="T24" fmla="*/ 4717 w 35"/>
                <a:gd name="T25" fmla="*/ 15530 h 46"/>
                <a:gd name="T26" fmla="*/ 0 w 35"/>
                <a:gd name="T27" fmla="*/ 14495 h 46"/>
                <a:gd name="T28" fmla="*/ 726 w 35"/>
                <a:gd name="T29" fmla="*/ 10698 h 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5" h="46">
                  <a:moveTo>
                    <a:pt x="2" y="31"/>
                  </a:moveTo>
                  <a:cubicBezTo>
                    <a:pt x="5" y="34"/>
                    <a:pt x="9" y="34"/>
                    <a:pt x="15" y="34"/>
                  </a:cubicBezTo>
                  <a:cubicBezTo>
                    <a:pt x="20" y="34"/>
                    <a:pt x="21" y="31"/>
                    <a:pt x="21" y="31"/>
                  </a:cubicBezTo>
                  <a:cubicBezTo>
                    <a:pt x="21" y="29"/>
                    <a:pt x="18" y="29"/>
                    <a:pt x="13" y="26"/>
                  </a:cubicBezTo>
                  <a:cubicBezTo>
                    <a:pt x="5" y="23"/>
                    <a:pt x="0" y="18"/>
                    <a:pt x="0" y="13"/>
                  </a:cubicBezTo>
                  <a:cubicBezTo>
                    <a:pt x="0" y="5"/>
                    <a:pt x="7" y="0"/>
                    <a:pt x="18" y="0"/>
                  </a:cubicBezTo>
                  <a:cubicBezTo>
                    <a:pt x="23" y="0"/>
                    <a:pt x="29" y="0"/>
                    <a:pt x="31" y="2"/>
                  </a:cubicBezTo>
                  <a:lnTo>
                    <a:pt x="29" y="13"/>
                  </a:lnTo>
                  <a:cubicBezTo>
                    <a:pt x="26" y="13"/>
                    <a:pt x="23" y="10"/>
                    <a:pt x="18" y="10"/>
                  </a:cubicBezTo>
                  <a:cubicBezTo>
                    <a:pt x="15" y="10"/>
                    <a:pt x="13" y="13"/>
                    <a:pt x="13" y="13"/>
                  </a:cubicBezTo>
                  <a:cubicBezTo>
                    <a:pt x="13" y="15"/>
                    <a:pt x="15" y="15"/>
                    <a:pt x="21" y="18"/>
                  </a:cubicBezTo>
                  <a:cubicBezTo>
                    <a:pt x="29" y="21"/>
                    <a:pt x="34" y="26"/>
                    <a:pt x="34" y="31"/>
                  </a:cubicBezTo>
                  <a:cubicBezTo>
                    <a:pt x="34" y="39"/>
                    <a:pt x="29" y="45"/>
                    <a:pt x="13" y="45"/>
                  </a:cubicBezTo>
                  <a:cubicBezTo>
                    <a:pt x="7" y="45"/>
                    <a:pt x="2" y="42"/>
                    <a:pt x="0" y="42"/>
                  </a:cubicBezTo>
                  <a:lnTo>
                    <a:pt x="2" y="31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Freeform 528">
              <a:extLst>
                <a:ext uri="{FF2B5EF4-FFF2-40B4-BE49-F238E27FC236}">
                  <a16:creationId xmlns:a16="http://schemas.microsoft.com/office/drawing/2014/main" id="{C665D3CB-17F4-4670-98B0-F6B2A3F58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786" y="6294434"/>
              <a:ext cx="484188" cy="400050"/>
            </a:xfrm>
            <a:custGeom>
              <a:avLst/>
              <a:gdLst>
                <a:gd name="T0" fmla="*/ 240472 w 1343"/>
                <a:gd name="T1" fmla="*/ 399691 h 1113"/>
                <a:gd name="T2" fmla="*/ 0 w 1343"/>
                <a:gd name="T3" fmla="*/ 199845 h 1113"/>
                <a:gd name="T4" fmla="*/ 240472 w 1343"/>
                <a:gd name="T5" fmla="*/ 0 h 1113"/>
                <a:gd name="T6" fmla="*/ 483106 w 1343"/>
                <a:gd name="T7" fmla="*/ 199845 h 1113"/>
                <a:gd name="T8" fmla="*/ 240472 w 1343"/>
                <a:gd name="T9" fmla="*/ 399691 h 1113"/>
                <a:gd name="T10" fmla="*/ 240472 w 1343"/>
                <a:gd name="T11" fmla="*/ 306597 h 1113"/>
                <a:gd name="T12" fmla="*/ 309332 w 1343"/>
                <a:gd name="T13" fmla="*/ 199845 h 1113"/>
                <a:gd name="T14" fmla="*/ 240472 w 1343"/>
                <a:gd name="T15" fmla="*/ 93453 h 1113"/>
                <a:gd name="T16" fmla="*/ 173774 w 1343"/>
                <a:gd name="T17" fmla="*/ 199845 h 1113"/>
                <a:gd name="T18" fmla="*/ 240472 w 1343"/>
                <a:gd name="T19" fmla="*/ 306597 h 11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43" h="1113">
                  <a:moveTo>
                    <a:pt x="667" y="1112"/>
                  </a:moveTo>
                  <a:cubicBezTo>
                    <a:pt x="246" y="1112"/>
                    <a:pt x="0" y="922"/>
                    <a:pt x="0" y="556"/>
                  </a:cubicBezTo>
                  <a:cubicBezTo>
                    <a:pt x="0" y="196"/>
                    <a:pt x="246" y="0"/>
                    <a:pt x="667" y="0"/>
                  </a:cubicBezTo>
                  <a:cubicBezTo>
                    <a:pt x="1088" y="0"/>
                    <a:pt x="1340" y="196"/>
                    <a:pt x="1340" y="556"/>
                  </a:cubicBezTo>
                  <a:cubicBezTo>
                    <a:pt x="1342" y="922"/>
                    <a:pt x="1091" y="1112"/>
                    <a:pt x="667" y="1112"/>
                  </a:cubicBezTo>
                  <a:close/>
                  <a:moveTo>
                    <a:pt x="667" y="853"/>
                  </a:moveTo>
                  <a:cubicBezTo>
                    <a:pt x="850" y="853"/>
                    <a:pt x="855" y="670"/>
                    <a:pt x="858" y="556"/>
                  </a:cubicBezTo>
                  <a:cubicBezTo>
                    <a:pt x="855" y="456"/>
                    <a:pt x="844" y="260"/>
                    <a:pt x="667" y="260"/>
                  </a:cubicBezTo>
                  <a:cubicBezTo>
                    <a:pt x="495" y="260"/>
                    <a:pt x="482" y="458"/>
                    <a:pt x="482" y="556"/>
                  </a:cubicBezTo>
                  <a:cubicBezTo>
                    <a:pt x="484" y="670"/>
                    <a:pt x="503" y="853"/>
                    <a:pt x="667" y="8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Freeform 529">
              <a:extLst>
                <a:ext uri="{FF2B5EF4-FFF2-40B4-BE49-F238E27FC236}">
                  <a16:creationId xmlns:a16="http://schemas.microsoft.com/office/drawing/2014/main" id="{62F9A5E6-0D49-4ABB-8EE9-60B2C366B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249" y="6299196"/>
              <a:ext cx="446087" cy="388938"/>
            </a:xfrm>
            <a:custGeom>
              <a:avLst/>
              <a:gdLst>
                <a:gd name="T0" fmla="*/ 0 w 1241"/>
                <a:gd name="T1" fmla="*/ 0 h 1079"/>
                <a:gd name="T2" fmla="*/ 286847 w 1241"/>
                <a:gd name="T3" fmla="*/ 0 h 1079"/>
                <a:gd name="T4" fmla="*/ 445728 w 1241"/>
                <a:gd name="T5" fmla="*/ 133731 h 1079"/>
                <a:gd name="T6" fmla="*/ 285769 w 1241"/>
                <a:gd name="T7" fmla="*/ 276834 h 1079"/>
                <a:gd name="T8" fmla="*/ 166788 w 1241"/>
                <a:gd name="T9" fmla="*/ 276834 h 1079"/>
                <a:gd name="T10" fmla="*/ 166788 w 1241"/>
                <a:gd name="T11" fmla="*/ 388578 h 1079"/>
                <a:gd name="T12" fmla="*/ 0 w 1241"/>
                <a:gd name="T13" fmla="*/ 388578 h 1079"/>
                <a:gd name="T14" fmla="*/ 0 w 1241"/>
                <a:gd name="T15" fmla="*/ 0 h 1079"/>
                <a:gd name="T16" fmla="*/ 162115 w 1241"/>
                <a:gd name="T17" fmla="*/ 187080 h 1079"/>
                <a:gd name="T18" fmla="*/ 198061 w 1241"/>
                <a:gd name="T19" fmla="*/ 187080 h 1079"/>
                <a:gd name="T20" fmla="*/ 278220 w 1241"/>
                <a:gd name="T21" fmla="*/ 137696 h 1079"/>
                <a:gd name="T22" fmla="*/ 197342 w 1241"/>
                <a:gd name="T23" fmla="*/ 91557 h 1079"/>
                <a:gd name="T24" fmla="*/ 162115 w 1241"/>
                <a:gd name="T25" fmla="*/ 91557 h 1079"/>
                <a:gd name="T26" fmla="*/ 162115 w 1241"/>
                <a:gd name="T27" fmla="*/ 187080 h 107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41" h="1079">
                  <a:moveTo>
                    <a:pt x="0" y="0"/>
                  </a:moveTo>
                  <a:lnTo>
                    <a:pt x="798" y="0"/>
                  </a:lnTo>
                  <a:cubicBezTo>
                    <a:pt x="986" y="0"/>
                    <a:pt x="1240" y="80"/>
                    <a:pt x="1240" y="371"/>
                  </a:cubicBezTo>
                  <a:cubicBezTo>
                    <a:pt x="1240" y="652"/>
                    <a:pt x="1038" y="768"/>
                    <a:pt x="795" y="768"/>
                  </a:cubicBezTo>
                  <a:lnTo>
                    <a:pt x="464" y="768"/>
                  </a:lnTo>
                  <a:lnTo>
                    <a:pt x="464" y="1078"/>
                  </a:lnTo>
                  <a:lnTo>
                    <a:pt x="0" y="1078"/>
                  </a:lnTo>
                  <a:lnTo>
                    <a:pt x="0" y="0"/>
                  </a:lnTo>
                  <a:close/>
                  <a:moveTo>
                    <a:pt x="451" y="519"/>
                  </a:moveTo>
                  <a:lnTo>
                    <a:pt x="551" y="519"/>
                  </a:lnTo>
                  <a:cubicBezTo>
                    <a:pt x="662" y="519"/>
                    <a:pt x="774" y="501"/>
                    <a:pt x="774" y="382"/>
                  </a:cubicBezTo>
                  <a:cubicBezTo>
                    <a:pt x="774" y="268"/>
                    <a:pt x="662" y="254"/>
                    <a:pt x="549" y="254"/>
                  </a:cubicBezTo>
                  <a:lnTo>
                    <a:pt x="451" y="254"/>
                  </a:lnTo>
                  <a:lnTo>
                    <a:pt x="451" y="5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Freeform 530">
              <a:extLst>
                <a:ext uri="{FF2B5EF4-FFF2-40B4-BE49-F238E27FC236}">
                  <a16:creationId xmlns:a16="http://schemas.microsoft.com/office/drawing/2014/main" id="{F8339342-347D-4692-9578-1BB5CD296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1824" y="6299196"/>
              <a:ext cx="536575" cy="388938"/>
            </a:xfrm>
            <a:custGeom>
              <a:avLst/>
              <a:gdLst>
                <a:gd name="T0" fmla="*/ 151609 w 1490"/>
                <a:gd name="T1" fmla="*/ 0 h 1079"/>
                <a:gd name="T2" fmla="*/ 381724 w 1490"/>
                <a:gd name="T3" fmla="*/ 0 h 1079"/>
                <a:gd name="T4" fmla="*/ 536215 w 1490"/>
                <a:gd name="T5" fmla="*/ 388578 h 1079"/>
                <a:gd name="T6" fmla="*/ 361558 w 1490"/>
                <a:gd name="T7" fmla="*/ 388578 h 1079"/>
                <a:gd name="T8" fmla="*/ 333109 w 1490"/>
                <a:gd name="T9" fmla="*/ 304590 h 1079"/>
                <a:gd name="T10" fmla="*/ 192663 w 1490"/>
                <a:gd name="T11" fmla="*/ 304590 h 1079"/>
                <a:gd name="T12" fmla="*/ 166014 w 1490"/>
                <a:gd name="T13" fmla="*/ 388578 h 1079"/>
                <a:gd name="T14" fmla="*/ 0 w 1490"/>
                <a:gd name="T15" fmla="*/ 388578 h 1079"/>
                <a:gd name="T16" fmla="*/ 151609 w 1490"/>
                <a:gd name="T17" fmla="*/ 0 h 1079"/>
                <a:gd name="T18" fmla="*/ 215710 w 1490"/>
                <a:gd name="T19" fmla="*/ 210870 h 1079"/>
                <a:gd name="T20" fmla="*/ 311862 w 1490"/>
                <a:gd name="T21" fmla="*/ 210870 h 1079"/>
                <a:gd name="T22" fmla="*/ 264326 w 1490"/>
                <a:gd name="T23" fmla="*/ 83988 h 1079"/>
                <a:gd name="T24" fmla="*/ 263246 w 1490"/>
                <a:gd name="T25" fmla="*/ 83988 h 1079"/>
                <a:gd name="T26" fmla="*/ 215710 w 1490"/>
                <a:gd name="T27" fmla="*/ 210870 h 107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90" h="1079">
                  <a:moveTo>
                    <a:pt x="421" y="0"/>
                  </a:moveTo>
                  <a:lnTo>
                    <a:pt x="1060" y="0"/>
                  </a:lnTo>
                  <a:lnTo>
                    <a:pt x="1489" y="1078"/>
                  </a:lnTo>
                  <a:lnTo>
                    <a:pt x="1004" y="1078"/>
                  </a:lnTo>
                  <a:lnTo>
                    <a:pt x="925" y="845"/>
                  </a:lnTo>
                  <a:lnTo>
                    <a:pt x="535" y="845"/>
                  </a:lnTo>
                  <a:lnTo>
                    <a:pt x="461" y="1078"/>
                  </a:lnTo>
                  <a:lnTo>
                    <a:pt x="0" y="1078"/>
                  </a:lnTo>
                  <a:lnTo>
                    <a:pt x="421" y="0"/>
                  </a:lnTo>
                  <a:close/>
                  <a:moveTo>
                    <a:pt x="599" y="585"/>
                  </a:moveTo>
                  <a:lnTo>
                    <a:pt x="866" y="585"/>
                  </a:lnTo>
                  <a:lnTo>
                    <a:pt x="734" y="233"/>
                  </a:lnTo>
                  <a:lnTo>
                    <a:pt x="731" y="233"/>
                  </a:lnTo>
                  <a:lnTo>
                    <a:pt x="599" y="5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Freeform 531">
              <a:extLst>
                <a:ext uri="{FF2B5EF4-FFF2-40B4-BE49-F238E27FC236}">
                  <a16:creationId xmlns:a16="http://schemas.microsoft.com/office/drawing/2014/main" id="{035BAC31-7F55-44A8-B5B0-6F0BF5B02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3161" y="6296021"/>
              <a:ext cx="395288" cy="400050"/>
            </a:xfrm>
            <a:custGeom>
              <a:avLst/>
              <a:gdLst>
                <a:gd name="T0" fmla="*/ 367542 w 1097"/>
                <a:gd name="T1" fmla="*/ 111425 h 1113"/>
                <a:gd name="T2" fmla="*/ 238542 w 1097"/>
                <a:gd name="T3" fmla="*/ 92375 h 1113"/>
                <a:gd name="T4" fmla="*/ 167196 w 1097"/>
                <a:gd name="T5" fmla="*/ 117894 h 1113"/>
                <a:gd name="T6" fmla="*/ 394928 w 1097"/>
                <a:gd name="T7" fmla="*/ 270294 h 1113"/>
                <a:gd name="T8" fmla="*/ 183411 w 1097"/>
                <a:gd name="T9" fmla="*/ 399691 h 1113"/>
                <a:gd name="T10" fmla="*/ 3964 w 1097"/>
                <a:gd name="T11" fmla="*/ 381719 h 1113"/>
                <a:gd name="T12" fmla="*/ 3964 w 1097"/>
                <a:gd name="T13" fmla="*/ 281796 h 1113"/>
                <a:gd name="T14" fmla="*/ 153503 w 1097"/>
                <a:gd name="T15" fmla="*/ 307316 h 1113"/>
                <a:gd name="T16" fmla="*/ 228092 w 1097"/>
                <a:gd name="T17" fmla="*/ 280718 h 1113"/>
                <a:gd name="T18" fmla="*/ 0 w 1097"/>
                <a:gd name="T19" fmla="*/ 125442 h 1113"/>
                <a:gd name="T20" fmla="*/ 223408 w 1097"/>
                <a:gd name="T21" fmla="*/ 0 h 1113"/>
                <a:gd name="T22" fmla="*/ 367542 w 1097"/>
                <a:gd name="T23" fmla="*/ 13299 h 1113"/>
                <a:gd name="T24" fmla="*/ 367542 w 1097"/>
                <a:gd name="T25" fmla="*/ 111425 h 11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97" h="1113">
                  <a:moveTo>
                    <a:pt x="1020" y="310"/>
                  </a:moveTo>
                  <a:cubicBezTo>
                    <a:pt x="916" y="278"/>
                    <a:pt x="795" y="257"/>
                    <a:pt x="662" y="257"/>
                  </a:cubicBezTo>
                  <a:cubicBezTo>
                    <a:pt x="591" y="257"/>
                    <a:pt x="464" y="259"/>
                    <a:pt x="464" y="328"/>
                  </a:cubicBezTo>
                  <a:cubicBezTo>
                    <a:pt x="464" y="469"/>
                    <a:pt x="1096" y="336"/>
                    <a:pt x="1096" y="752"/>
                  </a:cubicBezTo>
                  <a:cubicBezTo>
                    <a:pt x="1096" y="1041"/>
                    <a:pt x="776" y="1112"/>
                    <a:pt x="509" y="1112"/>
                  </a:cubicBezTo>
                  <a:cubicBezTo>
                    <a:pt x="331" y="1112"/>
                    <a:pt x="183" y="1096"/>
                    <a:pt x="11" y="1062"/>
                  </a:cubicBezTo>
                  <a:lnTo>
                    <a:pt x="11" y="784"/>
                  </a:lnTo>
                  <a:cubicBezTo>
                    <a:pt x="135" y="829"/>
                    <a:pt x="286" y="855"/>
                    <a:pt x="426" y="855"/>
                  </a:cubicBezTo>
                  <a:cubicBezTo>
                    <a:pt x="535" y="855"/>
                    <a:pt x="633" y="834"/>
                    <a:pt x="633" y="781"/>
                  </a:cubicBezTo>
                  <a:cubicBezTo>
                    <a:pt x="633" y="635"/>
                    <a:pt x="0" y="768"/>
                    <a:pt x="0" y="349"/>
                  </a:cubicBezTo>
                  <a:cubicBezTo>
                    <a:pt x="0" y="53"/>
                    <a:pt x="344" y="0"/>
                    <a:pt x="620" y="0"/>
                  </a:cubicBezTo>
                  <a:cubicBezTo>
                    <a:pt x="750" y="0"/>
                    <a:pt x="892" y="13"/>
                    <a:pt x="1020" y="37"/>
                  </a:cubicBezTo>
                  <a:lnTo>
                    <a:pt x="1020" y="31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844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75528-A861-4B63-BD2E-841D7E94C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FAFCD7-33E2-46F4-A109-81168314B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6071C77-55C8-4D8F-998C-00EA8B682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19BE1A1-26FC-49CF-A3B7-25377C97A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C1CD-6B32-4A95-B408-F4CAB14BC09F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706572-0F61-4C43-A033-9DDFFED4F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67C416D-84A7-40B7-8F0D-D6B0F42E6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BD8D-F32C-4A09-BE25-A2964623F1AF}" type="slidenum">
              <a:rPr lang="pt-BR" smtClean="0"/>
              <a:t>‹#›</a:t>
            </a:fld>
            <a:endParaRPr lang="pt-BR"/>
          </a:p>
        </p:txBody>
      </p:sp>
      <p:pic>
        <p:nvPicPr>
          <p:cNvPr id="8" name="Google Shape;23;p21">
            <a:extLst>
              <a:ext uri="{FF2B5EF4-FFF2-40B4-BE49-F238E27FC236}">
                <a16:creationId xmlns:a16="http://schemas.microsoft.com/office/drawing/2014/main" id="{38373EBA-9E14-43C8-9AAF-9E236C3F408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668255" y="6429190"/>
            <a:ext cx="2420651" cy="411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58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FFD614-2A4E-48DD-ACBC-5F34C1F86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5D9D97B-51ED-4867-A4F8-7BC7E3C90E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F9BF339-E167-40A6-B60A-44B245C15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75DE795-3BAF-43D2-BB3B-83381C96A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C1CD-6B32-4A95-B408-F4CAB14BC09F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1E54AB0-F2BE-40C2-8021-64B127A9C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9D1094B-A0B4-41BC-8515-C1D42CCC1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3BD8D-F32C-4A09-BE25-A2964623F1AF}" type="slidenum">
              <a:rPr lang="pt-BR" smtClean="0"/>
              <a:t>‹#›</a:t>
            </a:fld>
            <a:endParaRPr lang="pt-BR"/>
          </a:p>
        </p:txBody>
      </p:sp>
      <p:pic>
        <p:nvPicPr>
          <p:cNvPr id="8" name="Google Shape;23;p21">
            <a:extLst>
              <a:ext uri="{FF2B5EF4-FFF2-40B4-BE49-F238E27FC236}">
                <a16:creationId xmlns:a16="http://schemas.microsoft.com/office/drawing/2014/main" id="{27601C73-E09F-431C-BEF5-0061FDC6725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668255" y="6429190"/>
            <a:ext cx="2420651" cy="411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277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7A1A2D8-35E0-4FBA-A658-F1260AC42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9F7F75-5A26-4755-8208-EC82268928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ED5CFD-535B-40B3-B1BA-4C27CC5D64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3C1CD-6B32-4A95-B408-F4CAB14BC09F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9F3604-EB0B-44F8-A6B7-0DA334C20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A8F95C-9878-4998-96F5-ED423610B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3BD8D-F32C-4A09-BE25-A2964623F1AF}" type="slidenum">
              <a:rPr lang="pt-BR" smtClean="0"/>
              <a:t>‹#›</a:t>
            </a:fld>
            <a:endParaRPr lang="pt-BR"/>
          </a:p>
        </p:txBody>
      </p:sp>
      <p:pic>
        <p:nvPicPr>
          <p:cNvPr id="7" name="Google Shape;23;p21">
            <a:extLst>
              <a:ext uri="{FF2B5EF4-FFF2-40B4-BE49-F238E27FC236}">
                <a16:creationId xmlns:a16="http://schemas.microsoft.com/office/drawing/2014/main" id="{5B103660-3456-46E0-9009-2D0A684B016B}"/>
              </a:ext>
            </a:extLst>
          </p:cNvPr>
          <p:cNvPicPr preferRelativeResize="0"/>
          <p:nvPr userDrawn="1"/>
        </p:nvPicPr>
        <p:blipFill rotWithShape="1">
          <a:blip r:embed="rId15">
            <a:alphaModFix/>
          </a:blip>
          <a:srcRect/>
          <a:stretch/>
        </p:blipFill>
        <p:spPr>
          <a:xfrm>
            <a:off x="9668255" y="6429190"/>
            <a:ext cx="2420651" cy="411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1879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pt-BR" sz="3600" kern="1200" dirty="0">
          <a:solidFill>
            <a:srgbClr val="1FB4F2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368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hf hdr="0" ftr="0" dt="0"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2"/>
          </a:solidFill>
          <a:latin typeface="Bebas Neue" pitchFamily="2" charset="0"/>
          <a:ea typeface="+mj-ea"/>
          <a:cs typeface="+mj-cs"/>
        </a:defRPr>
      </a:lvl1pPr>
    </p:titleStyle>
    <p:bodyStyle>
      <a:lvl1pPr marL="0" indent="0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1pPr>
      <a:lvl2pPr marL="457086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2pPr>
      <a:lvl3pPr marL="914172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3pPr>
      <a:lvl4pPr marL="1371257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4pPr>
      <a:lvl5pPr marL="1828343" indent="0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Lato Light" panose="020F0502020204030203" pitchFamily="34" charset="0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bit.ly/3ky6mo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covid19.who.int/" TargetMode="Externa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ovid.saude.gov.br/" TargetMode="Externa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"/>
          <p:cNvSpPr txBox="1">
            <a:spLocks noGrp="1"/>
          </p:cNvSpPr>
          <p:nvPr>
            <p:ph type="title"/>
          </p:nvPr>
        </p:nvSpPr>
        <p:spPr>
          <a:xfrm>
            <a:off x="410634" y="2654832"/>
            <a:ext cx="11781366" cy="1779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5400"/>
            </a:pPr>
            <a:r>
              <a:rPr lang="pt-BR" sz="5400" b="1" dirty="0"/>
              <a:t>COVID-19</a:t>
            </a:r>
            <a:endParaRPr lang="pt-BR" sz="7200" b="1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177B59A-AC74-4C1B-AB57-C226B1C7AC12}"/>
              </a:ext>
            </a:extLst>
          </p:cNvPr>
          <p:cNvSpPr txBox="1"/>
          <p:nvPr/>
        </p:nvSpPr>
        <p:spPr>
          <a:xfrm>
            <a:off x="4125959" y="4869569"/>
            <a:ext cx="42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Brasília, 8 de setembro de 2020</a:t>
            </a:r>
          </a:p>
        </p:txBody>
      </p:sp>
    </p:spTree>
    <p:extLst>
      <p:ext uri="{BB962C8B-B14F-4D97-AF65-F5344CB8AC3E}">
        <p14:creationId xmlns:p14="http://schemas.microsoft.com/office/powerpoint/2010/main" val="250605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14E09-D4A9-814D-AED6-31519025F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Testagem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BA8FA0-B151-A144-A844-A5E0F6F3E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449" y="730704"/>
            <a:ext cx="3407209" cy="484310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DDB322-85B5-F34B-A66C-3C0D397D1427}"/>
              </a:ext>
            </a:extLst>
          </p:cNvPr>
          <p:cNvSpPr txBox="1"/>
          <p:nvPr/>
        </p:nvSpPr>
        <p:spPr>
          <a:xfrm>
            <a:off x="993058" y="2182761"/>
            <a:ext cx="184731" cy="369332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defPPr>
              <a:defRPr lang="pt-BR"/>
            </a:defPPr>
            <a:lvl1pPr indent="0" algn="just" defTabSz="1087636">
              <a:lnSpc>
                <a:spcPct val="120000"/>
              </a:lnSpc>
              <a:spcBef>
                <a:spcPct val="20000"/>
              </a:spcBef>
              <a:buFont typeface="Arial"/>
              <a:buNone/>
              <a:defRPr>
                <a:solidFill>
                  <a:schemeClr val="tx2"/>
                </a:solidFill>
                <a:latin typeface="Open Sans Light"/>
                <a:cs typeface="Open Sans Light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13A2BE-C357-3647-8640-E11F4C6A426F}"/>
              </a:ext>
            </a:extLst>
          </p:cNvPr>
          <p:cNvSpPr/>
          <p:nvPr/>
        </p:nvSpPr>
        <p:spPr>
          <a:xfrm>
            <a:off x="1085423" y="2275093"/>
            <a:ext cx="5010577" cy="2675797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/>
          <a:p>
            <a:pPr algn="just" defTabSz="1087636">
              <a:lnSpc>
                <a:spcPct val="120000"/>
              </a:lnSpc>
              <a:spcBef>
                <a:spcPct val="20000"/>
              </a:spcBef>
            </a:pPr>
            <a:r>
              <a:rPr lang="pt-BR" sz="2400" dirty="0">
                <a:solidFill>
                  <a:schemeClr val="tx2"/>
                </a:solidFill>
                <a:latin typeface="Open Sans Light"/>
              </a:rPr>
              <a:t>A OMS está finalizando os perfis de produtos para diagnósticos prioritários. Esses perfis de produto fornecem detalhes sobre o desempenho mínimo e o desempenho ideal, bem como as características operacionais dos testes.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12123D-AFE8-C54F-AE7B-DB9653F76347}"/>
              </a:ext>
            </a:extLst>
          </p:cNvPr>
          <p:cNvSpPr/>
          <p:nvPr/>
        </p:nvSpPr>
        <p:spPr>
          <a:xfrm>
            <a:off x="9486863" y="5754722"/>
            <a:ext cx="143020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https://</a:t>
            </a:r>
            <a:r>
              <a:rPr lang="en-US" sz="1050" dirty="0" err="1"/>
              <a:t>bit.ly</a:t>
            </a:r>
            <a:r>
              <a:rPr lang="en-US" sz="1050" dirty="0"/>
              <a:t>/2ZkmEbT</a:t>
            </a:r>
          </a:p>
        </p:txBody>
      </p:sp>
    </p:spTree>
    <p:extLst>
      <p:ext uri="{BB962C8B-B14F-4D97-AF65-F5344CB8AC3E}">
        <p14:creationId xmlns:p14="http://schemas.microsoft.com/office/powerpoint/2010/main" val="1507679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12727C-D15B-4334-B6F1-90D145E4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Evolução dos casos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C82EBE-BD04-4B4D-A6CA-2EC7A9CEA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82" y="1806768"/>
            <a:ext cx="10515600" cy="4136831"/>
          </a:xfrm>
        </p:spPr>
        <p:txBody>
          <a:bodyPr>
            <a:normAutofit/>
          </a:bodyPr>
          <a:lstStyle/>
          <a:p>
            <a:r>
              <a:rPr lang="pt-BR"/>
              <a:t>Normalmente de 2 semanas para pacientes com doença leve </a:t>
            </a:r>
          </a:p>
          <a:p>
            <a:pPr marL="0" indent="0">
              <a:buNone/>
            </a:pPr>
            <a:endParaRPr lang="pt-BR"/>
          </a:p>
          <a:p>
            <a:r>
              <a:rPr lang="pt-BR"/>
              <a:t>E até 8 semanas para aqueles com doença grave.</a:t>
            </a:r>
          </a:p>
          <a:p>
            <a:pPr marL="0" indent="0">
              <a:buNone/>
            </a:pPr>
            <a:r>
              <a:rPr lang="pt-BR"/>
              <a:t> </a:t>
            </a:r>
          </a:p>
          <a:p>
            <a:r>
              <a:rPr lang="pt-BR"/>
              <a:t>Há relatos de pessoas que continuam com sintomas a longo prazo.</a:t>
            </a:r>
          </a:p>
          <a:p>
            <a:pPr marL="0" indent="0">
              <a:buNone/>
            </a:pPr>
            <a:endParaRPr lang="pt-BR"/>
          </a:p>
        </p:txBody>
      </p:sp>
      <p:pic>
        <p:nvPicPr>
          <p:cNvPr id="34" name="Imagem 33" descr="Uma imagem contendo quarto, relógio&#10;&#10;Descrição gerada automaticamente">
            <a:extLst>
              <a:ext uri="{FF2B5EF4-FFF2-40B4-BE49-F238E27FC236}">
                <a16:creationId xmlns:a16="http://schemas.microsoft.com/office/drawing/2014/main" id="{D6D6E4B9-81FA-4E40-A1F6-155318379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479" y="209550"/>
            <a:ext cx="1868929" cy="1868929"/>
          </a:xfrm>
          <a:prstGeom prst="rect">
            <a:avLst/>
          </a:prstGeom>
        </p:spPr>
      </p:pic>
      <p:sp>
        <p:nvSpPr>
          <p:cNvPr id="39" name="CaixaDeTexto 38">
            <a:extLst>
              <a:ext uri="{FF2B5EF4-FFF2-40B4-BE49-F238E27FC236}">
                <a16:creationId xmlns:a16="http://schemas.microsoft.com/office/drawing/2014/main" id="{0125DB51-878C-4F93-8B0A-955C6C7E99A1}"/>
              </a:ext>
            </a:extLst>
          </p:cNvPr>
          <p:cNvSpPr txBox="1"/>
          <p:nvPr/>
        </p:nvSpPr>
        <p:spPr>
          <a:xfrm>
            <a:off x="761982" y="4483264"/>
            <a:ext cx="3394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/>
              <a:t>Semanas</a:t>
            </a:r>
          </a:p>
        </p:txBody>
      </p:sp>
      <p:grpSp>
        <p:nvGrpSpPr>
          <p:cNvPr id="40" name="Agrupar 39">
            <a:extLst>
              <a:ext uri="{FF2B5EF4-FFF2-40B4-BE49-F238E27FC236}">
                <a16:creationId xmlns:a16="http://schemas.microsoft.com/office/drawing/2014/main" id="{6ED6F600-E11A-4759-AA3A-BEC19E668E76}"/>
              </a:ext>
            </a:extLst>
          </p:cNvPr>
          <p:cNvGrpSpPr/>
          <p:nvPr/>
        </p:nvGrpSpPr>
        <p:grpSpPr>
          <a:xfrm>
            <a:off x="1039223" y="4667930"/>
            <a:ext cx="9633530" cy="1036021"/>
            <a:chOff x="1720269" y="4981574"/>
            <a:chExt cx="9633530" cy="1036021"/>
          </a:xfrm>
        </p:grpSpPr>
        <p:grpSp>
          <p:nvGrpSpPr>
            <p:cNvPr id="41" name="Agrupar 40">
              <a:extLst>
                <a:ext uri="{FF2B5EF4-FFF2-40B4-BE49-F238E27FC236}">
                  <a16:creationId xmlns:a16="http://schemas.microsoft.com/office/drawing/2014/main" id="{78B259E1-6E0C-4563-B979-F501293C6B55}"/>
                </a:ext>
              </a:extLst>
            </p:cNvPr>
            <p:cNvGrpSpPr/>
            <p:nvPr/>
          </p:nvGrpSpPr>
          <p:grpSpPr>
            <a:xfrm>
              <a:off x="4598062" y="4981574"/>
              <a:ext cx="6755737" cy="1036021"/>
              <a:chOff x="3133382" y="4587403"/>
              <a:chExt cx="9139741" cy="1401618"/>
            </a:xfrm>
          </p:grpSpPr>
          <p:sp>
            <p:nvSpPr>
              <p:cNvPr id="46" name="Rectangle 23">
                <a:extLst>
                  <a:ext uri="{FF2B5EF4-FFF2-40B4-BE49-F238E27FC236}">
                    <a16:creationId xmlns:a16="http://schemas.microsoft.com/office/drawing/2014/main" id="{307C634E-1BD9-4A4D-8503-C7B6E7521344}"/>
                  </a:ext>
                </a:extLst>
              </p:cNvPr>
              <p:cNvSpPr/>
              <p:nvPr/>
            </p:nvSpPr>
            <p:spPr>
              <a:xfrm>
                <a:off x="3133382" y="4933499"/>
                <a:ext cx="875699" cy="67361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Rectangle 24">
                <a:extLst>
                  <a:ext uri="{FF2B5EF4-FFF2-40B4-BE49-F238E27FC236}">
                    <a16:creationId xmlns:a16="http://schemas.microsoft.com/office/drawing/2014/main" id="{BF445434-07EF-454B-9729-C2D5846119AB}"/>
                  </a:ext>
                </a:extLst>
              </p:cNvPr>
              <p:cNvSpPr/>
              <p:nvPr/>
            </p:nvSpPr>
            <p:spPr>
              <a:xfrm>
                <a:off x="4107718" y="4933499"/>
                <a:ext cx="875699" cy="67361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8" name="Rectangle 25">
                <a:extLst>
                  <a:ext uri="{FF2B5EF4-FFF2-40B4-BE49-F238E27FC236}">
                    <a16:creationId xmlns:a16="http://schemas.microsoft.com/office/drawing/2014/main" id="{AFAB7109-9D16-49AE-B3D7-5A5130A939F1}"/>
                  </a:ext>
                </a:extLst>
              </p:cNvPr>
              <p:cNvSpPr/>
              <p:nvPr/>
            </p:nvSpPr>
            <p:spPr>
              <a:xfrm>
                <a:off x="5082053" y="4933499"/>
                <a:ext cx="875699" cy="67361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9" name="Rectangle 26">
                <a:extLst>
                  <a:ext uri="{FF2B5EF4-FFF2-40B4-BE49-F238E27FC236}">
                    <a16:creationId xmlns:a16="http://schemas.microsoft.com/office/drawing/2014/main" id="{890B9CC5-2C36-43AF-B6A4-FBB758C56E48}"/>
                  </a:ext>
                </a:extLst>
              </p:cNvPr>
              <p:cNvSpPr/>
              <p:nvPr/>
            </p:nvSpPr>
            <p:spPr>
              <a:xfrm>
                <a:off x="6056389" y="4933499"/>
                <a:ext cx="875699" cy="67361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0" name="Right Arrow 27">
                <a:extLst>
                  <a:ext uri="{FF2B5EF4-FFF2-40B4-BE49-F238E27FC236}">
                    <a16:creationId xmlns:a16="http://schemas.microsoft.com/office/drawing/2014/main" id="{96182162-8CD6-4D46-8AA7-3F6E5DD739C5}"/>
                  </a:ext>
                </a:extLst>
              </p:cNvPr>
              <p:cNvSpPr/>
              <p:nvPr/>
            </p:nvSpPr>
            <p:spPr>
              <a:xfrm>
                <a:off x="7308303" y="4587403"/>
                <a:ext cx="4964820" cy="1401618"/>
              </a:xfrm>
              <a:prstGeom prst="rightArrow">
                <a:avLst/>
              </a:prstGeom>
              <a:solidFill>
                <a:srgbClr val="2F74C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82843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2" name="Rectangle 23">
              <a:extLst>
                <a:ext uri="{FF2B5EF4-FFF2-40B4-BE49-F238E27FC236}">
                  <a16:creationId xmlns:a16="http://schemas.microsoft.com/office/drawing/2014/main" id="{6BDAAB12-EBC8-48AF-8637-0E0D7ECE1AEC}"/>
                </a:ext>
              </a:extLst>
            </p:cNvPr>
            <p:cNvSpPr/>
            <p:nvPr/>
          </p:nvSpPr>
          <p:spPr>
            <a:xfrm>
              <a:off x="1720269" y="5237395"/>
              <a:ext cx="647282" cy="4979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3" name="Rectangle 24">
              <a:extLst>
                <a:ext uri="{FF2B5EF4-FFF2-40B4-BE49-F238E27FC236}">
                  <a16:creationId xmlns:a16="http://schemas.microsoft.com/office/drawing/2014/main" id="{9B0B8729-26A6-4410-A2ED-0D393235CE3A}"/>
                </a:ext>
              </a:extLst>
            </p:cNvPr>
            <p:cNvSpPr/>
            <p:nvPr/>
          </p:nvSpPr>
          <p:spPr>
            <a:xfrm>
              <a:off x="2440460" y="5237395"/>
              <a:ext cx="647282" cy="49790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4" name="Rectangle 25">
              <a:extLst>
                <a:ext uri="{FF2B5EF4-FFF2-40B4-BE49-F238E27FC236}">
                  <a16:creationId xmlns:a16="http://schemas.microsoft.com/office/drawing/2014/main" id="{EBC4984C-2459-44FF-BC46-4BE09B4C7A33}"/>
                </a:ext>
              </a:extLst>
            </p:cNvPr>
            <p:cNvSpPr/>
            <p:nvPr/>
          </p:nvSpPr>
          <p:spPr>
            <a:xfrm>
              <a:off x="3160650" y="5237395"/>
              <a:ext cx="647282" cy="49790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5" name="Rectangle 26">
              <a:extLst>
                <a:ext uri="{FF2B5EF4-FFF2-40B4-BE49-F238E27FC236}">
                  <a16:creationId xmlns:a16="http://schemas.microsoft.com/office/drawing/2014/main" id="{0A4545E4-3658-4105-944F-84D0FA9BD281}"/>
                </a:ext>
              </a:extLst>
            </p:cNvPr>
            <p:cNvSpPr/>
            <p:nvPr/>
          </p:nvSpPr>
          <p:spPr>
            <a:xfrm>
              <a:off x="3880841" y="5237395"/>
              <a:ext cx="647282" cy="49790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9975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12727C-D15B-4334-B6F1-90D145E42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Evolução dos casos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C82EBE-BD04-4B4D-A6CA-2EC7A9CEA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665" y="138394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pt-BR" dirty="0"/>
              <a:t>Ainda não há clareza sobre quantas pessoas apresentam sequelas de médio ou longo prazo. </a:t>
            </a:r>
          </a:p>
          <a:p>
            <a:endParaRPr lang="pt-BR" dirty="0"/>
          </a:p>
          <a:p>
            <a:r>
              <a:rPr lang="pt-BR" dirty="0"/>
              <a:t>Pode haver sequelas possivelmente relacionadas à internação em UTI por um longo tempo </a:t>
            </a:r>
          </a:p>
          <a:p>
            <a:pPr lvl="2"/>
            <a:r>
              <a:rPr lang="pt-BR" dirty="0"/>
              <a:t>psicológicas, </a:t>
            </a:r>
          </a:p>
          <a:p>
            <a:pPr lvl="2"/>
            <a:r>
              <a:rPr lang="pt-BR" dirty="0"/>
              <a:t>neurológicas, </a:t>
            </a:r>
          </a:p>
          <a:p>
            <a:pPr lvl="2"/>
            <a:r>
              <a:rPr lang="pt-BR" dirty="0"/>
              <a:t>cardiopulmonares ou </a:t>
            </a:r>
          </a:p>
          <a:p>
            <a:pPr lvl="2"/>
            <a:r>
              <a:rPr lang="pt-BR" dirty="0"/>
              <a:t>físicas.</a:t>
            </a: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</a:pPr>
            <a:r>
              <a:rPr lang="pt-BR" sz="2800" dirty="0"/>
              <a:t>Para que todas as características dos casos sejam concretizadas, necessita-se de mais estudos. </a:t>
            </a:r>
          </a:p>
        </p:txBody>
      </p:sp>
      <p:pic>
        <p:nvPicPr>
          <p:cNvPr id="15" name="Imagem 14" descr="Uma imagem contendo quarto, relógio&#10;&#10;Descrição gerada automaticamente">
            <a:extLst>
              <a:ext uri="{FF2B5EF4-FFF2-40B4-BE49-F238E27FC236}">
                <a16:creationId xmlns:a16="http://schemas.microsoft.com/office/drawing/2014/main" id="{A0C627CB-8C04-416F-80A4-6FC0105CB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391" y="3348346"/>
            <a:ext cx="1868929" cy="186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28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373652-30C5-4119-84CE-B72B667D3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Tratamento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0D4D09-8CB9-4066-BB7F-C628C5D64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1690688"/>
            <a:ext cx="7413522" cy="3933364"/>
          </a:xfrm>
        </p:spPr>
        <p:txBody>
          <a:bodyPr>
            <a:normAutofit lnSpcReduction="10000"/>
          </a:bodyPr>
          <a:lstStyle/>
          <a:p>
            <a:r>
              <a:rPr lang="pt-BR" sz="3200" dirty="0"/>
              <a:t>Sem tratamento específico.</a:t>
            </a:r>
          </a:p>
          <a:p>
            <a:r>
              <a:rPr lang="pt-BR" sz="3200" dirty="0"/>
              <a:t>Deve ser adaptado para cada fase da doença.</a:t>
            </a:r>
          </a:p>
          <a:p>
            <a:r>
              <a:rPr lang="pt-BR" sz="3200" dirty="0" err="1"/>
              <a:t>Remdesivir</a:t>
            </a:r>
            <a:r>
              <a:rPr lang="pt-BR" sz="3200" dirty="0"/>
              <a:t>: reduz ligeiramente a permanência hospitalar, mas não a mortalidade hospitalar. </a:t>
            </a:r>
          </a:p>
          <a:p>
            <a:r>
              <a:rPr lang="pt-BR" sz="3200" dirty="0"/>
              <a:t>Ensaio clínico “</a:t>
            </a:r>
            <a:r>
              <a:rPr lang="pt-BR" sz="3200" dirty="0" err="1"/>
              <a:t>Solidarity</a:t>
            </a:r>
            <a:r>
              <a:rPr lang="pt-BR" sz="3200" dirty="0"/>
              <a:t>”: revisão sistemática do </a:t>
            </a:r>
            <a:r>
              <a:rPr lang="pt-BR" sz="3200" dirty="0" err="1"/>
              <a:t>remdesivir</a:t>
            </a:r>
            <a:r>
              <a:rPr lang="pt-BR" sz="3200" dirty="0"/>
              <a:t> pela OMS.</a:t>
            </a:r>
          </a:p>
        </p:txBody>
      </p:sp>
      <p:pic>
        <p:nvPicPr>
          <p:cNvPr id="1028" name="Picture 4" descr="Coronavírus: o que se sabe sobre remédios e tratamentos da Covid-19 -  Jornal O Globo">
            <a:extLst>
              <a:ext uri="{FF2B5EF4-FFF2-40B4-BE49-F238E27FC236}">
                <a16:creationId xmlns:a16="http://schemas.microsoft.com/office/drawing/2014/main" id="{363EC650-2E75-41D7-95B1-F40A309FD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259" y="4385841"/>
            <a:ext cx="3133545" cy="156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252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373652-30C5-4119-84CE-B72B667D3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Tratamento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0D4D09-8CB9-4066-BB7F-C628C5D64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2219324"/>
            <a:ext cx="6027173" cy="3581707"/>
          </a:xfrm>
        </p:spPr>
        <p:txBody>
          <a:bodyPr>
            <a:normAutofit/>
          </a:bodyPr>
          <a:lstStyle/>
          <a:p>
            <a:r>
              <a:rPr lang="pt-BR" dirty="0"/>
              <a:t>A OMS recomenda fortemente o uso de </a:t>
            </a:r>
            <a:r>
              <a:rPr lang="pt-BR" dirty="0" err="1"/>
              <a:t>corticosteróides</a:t>
            </a:r>
            <a:r>
              <a:rPr lang="pt-BR" dirty="0"/>
              <a:t> sistêmicos (orais ou intravenosos) para pacientes graves (SOMENTE), pois demonstraram reduzir a mortalidade em pessoas que recebem oxigênio ou ventilação.</a:t>
            </a:r>
          </a:p>
        </p:txBody>
      </p:sp>
      <p:pic>
        <p:nvPicPr>
          <p:cNvPr id="1028" name="Picture 4" descr="Coronavírus: o que se sabe sobre remédios e tratamentos da Covid-19 -  Jornal O Globo">
            <a:extLst>
              <a:ext uri="{FF2B5EF4-FFF2-40B4-BE49-F238E27FC236}">
                <a16:creationId xmlns:a16="http://schemas.microsoft.com/office/drawing/2014/main" id="{363EC650-2E75-41D7-95B1-F40A309FD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064" y="4124404"/>
            <a:ext cx="3740409" cy="186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205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373652-30C5-4119-84CE-B72B667D3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Tratamento</a:t>
            </a:r>
          </a:p>
        </p:txBody>
      </p:sp>
      <p:pic>
        <p:nvPicPr>
          <p:cNvPr id="1028" name="Picture 4" descr="Coronavírus: o que se sabe sobre remédios e tratamentos da Covid-19 -  Jornal O Globo">
            <a:extLst>
              <a:ext uri="{FF2B5EF4-FFF2-40B4-BE49-F238E27FC236}">
                <a16:creationId xmlns:a16="http://schemas.microsoft.com/office/drawing/2014/main" id="{363EC650-2E75-41D7-95B1-F40A309FD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064" y="4124404"/>
            <a:ext cx="3740409" cy="186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6" descr="A close up of a logo&#10;&#10;Description automatically generated">
            <a:extLst>
              <a:ext uri="{FF2B5EF4-FFF2-40B4-BE49-F238E27FC236}">
                <a16:creationId xmlns:a16="http://schemas.microsoft.com/office/drawing/2014/main" id="{5901A36F-5367-F143-B19F-A14358D743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5"/>
          <a:stretch/>
        </p:blipFill>
        <p:spPr>
          <a:xfrm>
            <a:off x="2067406" y="1422400"/>
            <a:ext cx="4142894" cy="471893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7F09E54-133B-D143-9562-2D2252078764}"/>
              </a:ext>
            </a:extLst>
          </p:cNvPr>
          <p:cNvSpPr/>
          <p:nvPr/>
        </p:nvSpPr>
        <p:spPr>
          <a:xfrm>
            <a:off x="6096000" y="5771998"/>
            <a:ext cx="143180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https://</a:t>
            </a:r>
            <a:r>
              <a:rPr lang="en-US" sz="1050" dirty="0" err="1"/>
              <a:t>bit.ly</a:t>
            </a:r>
            <a:r>
              <a:rPr lang="en-US" sz="1050" dirty="0"/>
              <a:t>/3bAjWnF</a:t>
            </a:r>
          </a:p>
        </p:txBody>
      </p:sp>
    </p:spTree>
    <p:extLst>
      <p:ext uri="{BB962C8B-B14F-4D97-AF65-F5344CB8AC3E}">
        <p14:creationId xmlns:p14="http://schemas.microsoft.com/office/powerpoint/2010/main" val="3829194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Uma imagem contendo relógio, placa&#10;&#10;Descrição gerada automaticamente">
            <a:extLst>
              <a:ext uri="{FF2B5EF4-FFF2-40B4-BE49-F238E27FC236}">
                <a16:creationId xmlns:a16="http://schemas.microsoft.com/office/drawing/2014/main" id="{04B1C679-5F85-4A00-BA7B-523D256F34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3614893"/>
            <a:ext cx="2410080" cy="234752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B1373FD-CAA1-4588-A1E7-29F995EB9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pt-BR"/>
              <a:t>Tratamento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083E6ED-595F-415E-99DD-F6CC3DC13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588" y="3595843"/>
            <a:ext cx="2347529" cy="2347529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7" name="Imagem 6" descr="Uma imagem contendo quarto, relógio&#10;&#10;Descrição gerada automaticamente">
            <a:extLst>
              <a:ext uri="{FF2B5EF4-FFF2-40B4-BE49-F238E27FC236}">
                <a16:creationId xmlns:a16="http://schemas.microsoft.com/office/drawing/2014/main" id="{4C423842-DB20-4FA4-B708-7949B1314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502" y="1081471"/>
            <a:ext cx="2533422" cy="2533422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519EBF0F-C02E-4125-B7F5-503CBA48B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73" y="1910723"/>
            <a:ext cx="6512446" cy="368073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600" b="1" dirty="0" err="1"/>
              <a:t>Em</a:t>
            </a:r>
            <a:r>
              <a:rPr lang="en-US" sz="2600" b="1" dirty="0"/>
              <a:t> </a:t>
            </a:r>
            <a:r>
              <a:rPr lang="en-US" sz="2600" b="1" dirty="0" err="1"/>
              <a:t>casos</a:t>
            </a:r>
            <a:r>
              <a:rPr lang="en-US" sz="2600" b="1" dirty="0"/>
              <a:t> de </a:t>
            </a:r>
            <a:r>
              <a:rPr lang="en-US" sz="2600" b="1" dirty="0" err="1"/>
              <a:t>trombose</a:t>
            </a:r>
            <a:r>
              <a:rPr lang="en-US" sz="2600" b="1" dirty="0"/>
              <a:t>: </a:t>
            </a:r>
            <a:r>
              <a:rPr lang="en-US" sz="2600" dirty="0" err="1"/>
              <a:t>Há</a:t>
            </a:r>
            <a:r>
              <a:rPr lang="en-US" sz="2600" dirty="0"/>
              <a:t> </a:t>
            </a:r>
            <a:r>
              <a:rPr lang="en-US" sz="2600" dirty="0" err="1"/>
              <a:t>relatos</a:t>
            </a:r>
            <a:r>
              <a:rPr lang="en-US" sz="2600" dirty="0"/>
              <a:t> de </a:t>
            </a:r>
            <a:r>
              <a:rPr lang="en-US" sz="2600" dirty="0" err="1"/>
              <a:t>altas</a:t>
            </a:r>
            <a:r>
              <a:rPr lang="en-US" sz="2600" dirty="0"/>
              <a:t> </a:t>
            </a:r>
            <a:r>
              <a:rPr lang="en-US" sz="2600" dirty="0" err="1"/>
              <a:t>taxas</a:t>
            </a:r>
            <a:r>
              <a:rPr lang="en-US" sz="2600" dirty="0"/>
              <a:t> de </a:t>
            </a:r>
            <a:r>
              <a:rPr lang="en-US" sz="2600" dirty="0" err="1"/>
              <a:t>coágulos</a:t>
            </a:r>
            <a:r>
              <a:rPr lang="en-US" sz="2600" dirty="0"/>
              <a:t> de </a:t>
            </a:r>
            <a:r>
              <a:rPr lang="en-US" sz="2600" dirty="0" err="1"/>
              <a:t>sangue</a:t>
            </a:r>
            <a:r>
              <a:rPr lang="en-US" sz="2600" dirty="0"/>
              <a:t> </a:t>
            </a:r>
            <a:r>
              <a:rPr lang="en-US" sz="2600" dirty="0" err="1"/>
              <a:t>em</a:t>
            </a:r>
            <a:r>
              <a:rPr lang="en-US" sz="2600" dirty="0"/>
              <a:t> </a:t>
            </a:r>
            <a:r>
              <a:rPr lang="en-US" sz="2600" dirty="0" err="1"/>
              <a:t>pacientes</a:t>
            </a:r>
            <a:r>
              <a:rPr lang="en-US" sz="2600" dirty="0"/>
              <a:t> graves; o </a:t>
            </a:r>
            <a:r>
              <a:rPr lang="en-US" sz="2600" dirty="0" err="1"/>
              <a:t>uso</a:t>
            </a:r>
            <a:r>
              <a:rPr lang="en-US" sz="2600" dirty="0"/>
              <a:t> de </a:t>
            </a:r>
            <a:r>
              <a:rPr lang="en-US" sz="2600" dirty="0" err="1"/>
              <a:t>drogas</a:t>
            </a:r>
            <a:r>
              <a:rPr lang="en-US" sz="2600" dirty="0"/>
              <a:t> anti-</a:t>
            </a:r>
            <a:r>
              <a:rPr lang="en-US" sz="2600" dirty="0" err="1"/>
              <a:t>trombose</a:t>
            </a:r>
            <a:r>
              <a:rPr lang="en-US" sz="2600" dirty="0"/>
              <a:t> </a:t>
            </a:r>
            <a:r>
              <a:rPr lang="en-US" sz="2600" dirty="0" err="1"/>
              <a:t>tem</a:t>
            </a:r>
            <a:r>
              <a:rPr lang="en-US" sz="2600" dirty="0"/>
              <a:t> se </a:t>
            </a:r>
            <a:r>
              <a:rPr lang="en-US" sz="2600" dirty="0" err="1"/>
              <a:t>mostrado</a:t>
            </a:r>
            <a:r>
              <a:rPr lang="en-US" sz="2600" dirty="0"/>
              <a:t> </a:t>
            </a:r>
            <a:r>
              <a:rPr lang="en-US" sz="2600" dirty="0" err="1"/>
              <a:t>eficaz</a:t>
            </a:r>
            <a:r>
              <a:rPr lang="en-US" sz="2600" dirty="0"/>
              <a:t>. </a:t>
            </a:r>
          </a:p>
          <a:p>
            <a:r>
              <a:rPr lang="en-US" sz="2600" dirty="0"/>
              <a:t>A nova </a:t>
            </a:r>
            <a:r>
              <a:rPr lang="en-US" sz="2600" dirty="0" err="1"/>
              <a:t>classe</a:t>
            </a:r>
            <a:r>
              <a:rPr lang="en-US" sz="2600" dirty="0"/>
              <a:t> de </a:t>
            </a:r>
            <a:r>
              <a:rPr lang="en-US" sz="2600" dirty="0" err="1"/>
              <a:t>medicamentos</a:t>
            </a:r>
            <a:r>
              <a:rPr lang="en-US" sz="2600" dirty="0"/>
              <a:t> </a:t>
            </a:r>
            <a:r>
              <a:rPr lang="en-US" sz="2600" dirty="0" err="1"/>
              <a:t>chamada</a:t>
            </a:r>
            <a:r>
              <a:rPr lang="en-US" sz="2600" dirty="0"/>
              <a:t> </a:t>
            </a:r>
            <a:r>
              <a:rPr lang="en-US" sz="2600" dirty="0" err="1"/>
              <a:t>anticorpos</a:t>
            </a:r>
            <a:r>
              <a:rPr lang="en-US" sz="2600" dirty="0"/>
              <a:t> </a:t>
            </a:r>
            <a:r>
              <a:rPr lang="en-US" sz="2600" dirty="0" err="1"/>
              <a:t>monoclonais</a:t>
            </a:r>
            <a:r>
              <a:rPr lang="en-US" sz="2600" dirty="0"/>
              <a:t>, </a:t>
            </a:r>
            <a:r>
              <a:rPr lang="en-US" sz="2600" dirty="0" err="1"/>
              <a:t>está</a:t>
            </a:r>
            <a:r>
              <a:rPr lang="en-US" sz="2600" dirty="0"/>
              <a:t> </a:t>
            </a:r>
            <a:r>
              <a:rPr lang="en-US" sz="2600" dirty="0" err="1"/>
              <a:t>sendo</a:t>
            </a:r>
            <a:r>
              <a:rPr lang="en-US" sz="2600" dirty="0"/>
              <a:t> </a:t>
            </a:r>
            <a:r>
              <a:rPr lang="en-US" sz="2600" dirty="0" err="1"/>
              <a:t>avaliada</a:t>
            </a:r>
            <a:r>
              <a:rPr lang="en-US" sz="2600" dirty="0"/>
              <a:t> </a:t>
            </a:r>
            <a:r>
              <a:rPr lang="en-US" sz="2600" dirty="0" err="1"/>
              <a:t>em</a:t>
            </a:r>
            <a:r>
              <a:rPr lang="en-US" sz="2600" dirty="0"/>
              <a:t> </a:t>
            </a:r>
            <a:r>
              <a:rPr lang="en-US" sz="2600" dirty="0" err="1"/>
              <a:t>ensaios</a:t>
            </a:r>
            <a:r>
              <a:rPr lang="en-US" sz="2600" dirty="0"/>
              <a:t> </a:t>
            </a:r>
            <a:r>
              <a:rPr lang="en-US" sz="2600" dirty="0" err="1"/>
              <a:t>clínicos</a:t>
            </a:r>
            <a:r>
              <a:rPr lang="en-US" sz="2600" dirty="0"/>
              <a:t> </a:t>
            </a:r>
            <a:r>
              <a:rPr lang="en-US" sz="2600" dirty="0" err="1"/>
              <a:t>sobre</a:t>
            </a:r>
            <a:r>
              <a:rPr lang="en-US" sz="2600" dirty="0"/>
              <a:t> </a:t>
            </a:r>
            <a:r>
              <a:rPr lang="en-US" sz="2600" dirty="0" err="1"/>
              <a:t>prevenção</a:t>
            </a:r>
            <a:r>
              <a:rPr lang="en-US" sz="2600" dirty="0"/>
              <a:t> e </a:t>
            </a:r>
            <a:r>
              <a:rPr lang="en-US" sz="2600" dirty="0" err="1"/>
              <a:t>tratamento</a:t>
            </a:r>
            <a:r>
              <a:rPr lang="en-US" sz="2600" dirty="0"/>
              <a:t>.</a:t>
            </a:r>
          </a:p>
          <a:p>
            <a:endParaRPr lang="en-US" sz="2600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EAAA0448-AF71-4895-A1E4-D0AF502E80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208" y="1081471"/>
            <a:ext cx="2369294" cy="236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36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1">
            <a:extLst>
              <a:ext uri="{FF2B5EF4-FFF2-40B4-BE49-F238E27FC236}">
                <a16:creationId xmlns:a16="http://schemas.microsoft.com/office/drawing/2014/main" id="{B6A3AE63-B46F-A948-9BAB-4DE07B58C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4556" y="2706913"/>
            <a:ext cx="621763" cy="628028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7" name="Line 1">
            <a:extLst>
              <a:ext uri="{FF2B5EF4-FFF2-40B4-BE49-F238E27FC236}">
                <a16:creationId xmlns:a16="http://schemas.microsoft.com/office/drawing/2014/main" id="{841C043A-E13F-AC45-9775-D4E3AC449113}"/>
              </a:ext>
            </a:extLst>
          </p:cNvPr>
          <p:cNvSpPr>
            <a:spLocks/>
          </p:cNvSpPr>
          <p:nvPr/>
        </p:nvSpPr>
        <p:spPr bwMode="auto">
          <a:xfrm>
            <a:off x="6086826" y="2642694"/>
            <a:ext cx="2040697" cy="754887"/>
          </a:xfrm>
          <a:custGeom>
            <a:avLst/>
            <a:gdLst>
              <a:gd name="T0" fmla="*/ 101 w 551"/>
              <a:gd name="T1" fmla="*/ 203 h 203"/>
              <a:gd name="T2" fmla="*/ 0 w 551"/>
              <a:gd name="T3" fmla="*/ 101 h 203"/>
              <a:gd name="T4" fmla="*/ 101 w 551"/>
              <a:gd name="T5" fmla="*/ 0 h 203"/>
              <a:gd name="T6" fmla="*/ 450 w 551"/>
              <a:gd name="T7" fmla="*/ 0 h 203"/>
              <a:gd name="T8" fmla="*/ 551 w 551"/>
              <a:gd name="T9" fmla="*/ 101 h 203"/>
              <a:gd name="T10" fmla="*/ 450 w 551"/>
              <a:gd name="T11" fmla="*/ 203 h 203"/>
              <a:gd name="T12" fmla="*/ 101 w 551"/>
              <a:gd name="T13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203">
                <a:moveTo>
                  <a:pt x="101" y="203"/>
                </a:moveTo>
                <a:cubicBezTo>
                  <a:pt x="45" y="203"/>
                  <a:pt x="0" y="157"/>
                  <a:pt x="0" y="101"/>
                </a:cubicBezTo>
                <a:cubicBezTo>
                  <a:pt x="0" y="46"/>
                  <a:pt x="45" y="0"/>
                  <a:pt x="101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506" y="0"/>
                  <a:pt x="551" y="46"/>
                  <a:pt x="551" y="101"/>
                </a:cubicBezTo>
                <a:cubicBezTo>
                  <a:pt x="551" y="157"/>
                  <a:pt x="506" y="203"/>
                  <a:pt x="450" y="203"/>
                </a:cubicBezTo>
                <a:lnTo>
                  <a:pt x="101" y="203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5" name="Side 1">
            <a:extLst>
              <a:ext uri="{FF2B5EF4-FFF2-40B4-BE49-F238E27FC236}">
                <a16:creationId xmlns:a16="http://schemas.microsoft.com/office/drawing/2014/main" id="{3F860703-94B2-9743-98A4-FEE9F7D594DB}"/>
              </a:ext>
            </a:extLst>
          </p:cNvPr>
          <p:cNvSpPr>
            <a:spLocks/>
          </p:cNvSpPr>
          <p:nvPr/>
        </p:nvSpPr>
        <p:spPr bwMode="auto">
          <a:xfrm rot="16200000">
            <a:off x="6636518" y="2607623"/>
            <a:ext cx="1525433" cy="1533264"/>
          </a:xfrm>
          <a:custGeom>
            <a:avLst/>
            <a:gdLst>
              <a:gd name="T0" fmla="*/ 373 w 412"/>
              <a:gd name="T1" fmla="*/ 230 h 412"/>
              <a:gd name="T2" fmla="*/ 373 w 412"/>
              <a:gd name="T3" fmla="*/ 373 h 412"/>
              <a:gd name="T4" fmla="*/ 230 w 412"/>
              <a:gd name="T5" fmla="*/ 373 h 412"/>
              <a:gd name="T6" fmla="*/ 39 w 412"/>
              <a:gd name="T7" fmla="*/ 183 h 412"/>
              <a:gd name="T8" fmla="*/ 39 w 412"/>
              <a:gd name="T9" fmla="*/ 39 h 412"/>
              <a:gd name="T10" fmla="*/ 182 w 412"/>
              <a:gd name="T11" fmla="*/ 39 h 412"/>
              <a:gd name="T12" fmla="*/ 373 w 412"/>
              <a:gd name="T13" fmla="*/ 230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12">
                <a:moveTo>
                  <a:pt x="373" y="230"/>
                </a:moveTo>
                <a:cubicBezTo>
                  <a:pt x="412" y="269"/>
                  <a:pt x="412" y="333"/>
                  <a:pt x="373" y="373"/>
                </a:cubicBezTo>
                <a:cubicBezTo>
                  <a:pt x="333" y="412"/>
                  <a:pt x="269" y="412"/>
                  <a:pt x="230" y="373"/>
                </a:cubicBezTo>
                <a:cubicBezTo>
                  <a:pt x="39" y="183"/>
                  <a:pt x="39" y="183"/>
                  <a:pt x="39" y="183"/>
                </a:cubicBezTo>
                <a:cubicBezTo>
                  <a:pt x="0" y="143"/>
                  <a:pt x="0" y="79"/>
                  <a:pt x="39" y="39"/>
                </a:cubicBezTo>
                <a:cubicBezTo>
                  <a:pt x="79" y="0"/>
                  <a:pt x="143" y="0"/>
                  <a:pt x="182" y="39"/>
                </a:cubicBezTo>
                <a:lnTo>
                  <a:pt x="373" y="23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3" name="Side 2">
            <a:extLst>
              <a:ext uri="{FF2B5EF4-FFF2-40B4-BE49-F238E27FC236}">
                <a16:creationId xmlns:a16="http://schemas.microsoft.com/office/drawing/2014/main" id="{86D95283-1964-0547-A11C-E527BFBF0764}"/>
              </a:ext>
            </a:extLst>
          </p:cNvPr>
          <p:cNvSpPr>
            <a:spLocks/>
          </p:cNvSpPr>
          <p:nvPr/>
        </p:nvSpPr>
        <p:spPr bwMode="auto">
          <a:xfrm rot="5400000">
            <a:off x="6637019" y="1898085"/>
            <a:ext cx="1525433" cy="1536397"/>
          </a:xfrm>
          <a:custGeom>
            <a:avLst/>
            <a:gdLst>
              <a:gd name="T0" fmla="*/ 230 w 412"/>
              <a:gd name="T1" fmla="*/ 40 h 413"/>
              <a:gd name="T2" fmla="*/ 373 w 412"/>
              <a:gd name="T3" fmla="*/ 40 h 413"/>
              <a:gd name="T4" fmla="*/ 373 w 412"/>
              <a:gd name="T5" fmla="*/ 183 h 413"/>
              <a:gd name="T6" fmla="*/ 182 w 412"/>
              <a:gd name="T7" fmla="*/ 373 h 413"/>
              <a:gd name="T8" fmla="*/ 39 w 412"/>
              <a:gd name="T9" fmla="*/ 373 h 413"/>
              <a:gd name="T10" fmla="*/ 39 w 412"/>
              <a:gd name="T11" fmla="*/ 230 h 413"/>
              <a:gd name="T12" fmla="*/ 230 w 412"/>
              <a:gd name="T13" fmla="*/ 4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13">
                <a:moveTo>
                  <a:pt x="230" y="40"/>
                </a:moveTo>
                <a:cubicBezTo>
                  <a:pt x="269" y="0"/>
                  <a:pt x="333" y="0"/>
                  <a:pt x="373" y="40"/>
                </a:cubicBezTo>
                <a:cubicBezTo>
                  <a:pt x="412" y="79"/>
                  <a:pt x="412" y="143"/>
                  <a:pt x="373" y="183"/>
                </a:cubicBezTo>
                <a:cubicBezTo>
                  <a:pt x="182" y="373"/>
                  <a:pt x="182" y="373"/>
                  <a:pt x="182" y="373"/>
                </a:cubicBezTo>
                <a:cubicBezTo>
                  <a:pt x="143" y="413"/>
                  <a:pt x="79" y="413"/>
                  <a:pt x="39" y="373"/>
                </a:cubicBezTo>
                <a:cubicBezTo>
                  <a:pt x="0" y="334"/>
                  <a:pt x="0" y="270"/>
                  <a:pt x="39" y="230"/>
                </a:cubicBezTo>
                <a:lnTo>
                  <a:pt x="230" y="4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0" name="Oval 1">
            <a:extLst>
              <a:ext uri="{FF2B5EF4-FFF2-40B4-BE49-F238E27FC236}">
                <a16:creationId xmlns:a16="http://schemas.microsoft.com/office/drawing/2014/main" id="{F257D222-7FAF-0048-84AA-754F26EAC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1549" y="2706913"/>
            <a:ext cx="621763" cy="62802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7" name="Line 1">
            <a:extLst>
              <a:ext uri="{FF2B5EF4-FFF2-40B4-BE49-F238E27FC236}">
                <a16:creationId xmlns:a16="http://schemas.microsoft.com/office/drawing/2014/main" id="{49E72DE1-45EE-584D-86C0-BE295D2FEC39}"/>
              </a:ext>
            </a:extLst>
          </p:cNvPr>
          <p:cNvSpPr>
            <a:spLocks/>
          </p:cNvSpPr>
          <p:nvPr/>
        </p:nvSpPr>
        <p:spPr bwMode="auto">
          <a:xfrm>
            <a:off x="3922412" y="2642694"/>
            <a:ext cx="2040697" cy="754887"/>
          </a:xfrm>
          <a:custGeom>
            <a:avLst/>
            <a:gdLst>
              <a:gd name="T0" fmla="*/ 101 w 551"/>
              <a:gd name="T1" fmla="*/ 203 h 203"/>
              <a:gd name="T2" fmla="*/ 0 w 551"/>
              <a:gd name="T3" fmla="*/ 101 h 203"/>
              <a:gd name="T4" fmla="*/ 101 w 551"/>
              <a:gd name="T5" fmla="*/ 0 h 203"/>
              <a:gd name="T6" fmla="*/ 450 w 551"/>
              <a:gd name="T7" fmla="*/ 0 h 203"/>
              <a:gd name="T8" fmla="*/ 551 w 551"/>
              <a:gd name="T9" fmla="*/ 101 h 203"/>
              <a:gd name="T10" fmla="*/ 450 w 551"/>
              <a:gd name="T11" fmla="*/ 203 h 203"/>
              <a:gd name="T12" fmla="*/ 101 w 551"/>
              <a:gd name="T13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203">
                <a:moveTo>
                  <a:pt x="101" y="203"/>
                </a:moveTo>
                <a:cubicBezTo>
                  <a:pt x="45" y="203"/>
                  <a:pt x="0" y="157"/>
                  <a:pt x="0" y="101"/>
                </a:cubicBezTo>
                <a:cubicBezTo>
                  <a:pt x="0" y="46"/>
                  <a:pt x="45" y="0"/>
                  <a:pt x="101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506" y="0"/>
                  <a:pt x="551" y="46"/>
                  <a:pt x="551" y="101"/>
                </a:cubicBezTo>
                <a:cubicBezTo>
                  <a:pt x="551" y="157"/>
                  <a:pt x="506" y="203"/>
                  <a:pt x="450" y="203"/>
                </a:cubicBezTo>
                <a:lnTo>
                  <a:pt x="101" y="203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5" name="Side 1">
            <a:extLst>
              <a:ext uri="{FF2B5EF4-FFF2-40B4-BE49-F238E27FC236}">
                <a16:creationId xmlns:a16="http://schemas.microsoft.com/office/drawing/2014/main" id="{360EF0B0-89F5-F343-AB6D-504412B0B5C0}"/>
              </a:ext>
            </a:extLst>
          </p:cNvPr>
          <p:cNvSpPr>
            <a:spLocks/>
          </p:cNvSpPr>
          <p:nvPr/>
        </p:nvSpPr>
        <p:spPr bwMode="auto">
          <a:xfrm rot="16200000">
            <a:off x="4472104" y="2607623"/>
            <a:ext cx="1525433" cy="1533264"/>
          </a:xfrm>
          <a:custGeom>
            <a:avLst/>
            <a:gdLst>
              <a:gd name="T0" fmla="*/ 373 w 412"/>
              <a:gd name="T1" fmla="*/ 230 h 412"/>
              <a:gd name="T2" fmla="*/ 373 w 412"/>
              <a:gd name="T3" fmla="*/ 373 h 412"/>
              <a:gd name="T4" fmla="*/ 230 w 412"/>
              <a:gd name="T5" fmla="*/ 373 h 412"/>
              <a:gd name="T6" fmla="*/ 39 w 412"/>
              <a:gd name="T7" fmla="*/ 183 h 412"/>
              <a:gd name="T8" fmla="*/ 39 w 412"/>
              <a:gd name="T9" fmla="*/ 39 h 412"/>
              <a:gd name="T10" fmla="*/ 182 w 412"/>
              <a:gd name="T11" fmla="*/ 39 h 412"/>
              <a:gd name="T12" fmla="*/ 373 w 412"/>
              <a:gd name="T13" fmla="*/ 230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12">
                <a:moveTo>
                  <a:pt x="373" y="230"/>
                </a:moveTo>
                <a:cubicBezTo>
                  <a:pt x="412" y="269"/>
                  <a:pt x="412" y="333"/>
                  <a:pt x="373" y="373"/>
                </a:cubicBezTo>
                <a:cubicBezTo>
                  <a:pt x="333" y="412"/>
                  <a:pt x="269" y="412"/>
                  <a:pt x="230" y="373"/>
                </a:cubicBezTo>
                <a:cubicBezTo>
                  <a:pt x="39" y="183"/>
                  <a:pt x="39" y="183"/>
                  <a:pt x="39" y="183"/>
                </a:cubicBezTo>
                <a:cubicBezTo>
                  <a:pt x="0" y="143"/>
                  <a:pt x="0" y="79"/>
                  <a:pt x="39" y="39"/>
                </a:cubicBezTo>
                <a:cubicBezTo>
                  <a:pt x="79" y="0"/>
                  <a:pt x="143" y="0"/>
                  <a:pt x="182" y="39"/>
                </a:cubicBezTo>
                <a:lnTo>
                  <a:pt x="373" y="23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3" name="Side 2">
            <a:extLst>
              <a:ext uri="{FF2B5EF4-FFF2-40B4-BE49-F238E27FC236}">
                <a16:creationId xmlns:a16="http://schemas.microsoft.com/office/drawing/2014/main" id="{10EADCB5-6ECC-D04C-BDFC-0ABA6B272950}"/>
              </a:ext>
            </a:extLst>
          </p:cNvPr>
          <p:cNvSpPr>
            <a:spLocks/>
          </p:cNvSpPr>
          <p:nvPr/>
        </p:nvSpPr>
        <p:spPr bwMode="auto">
          <a:xfrm rot="5400000">
            <a:off x="4472606" y="1898085"/>
            <a:ext cx="1525433" cy="1536397"/>
          </a:xfrm>
          <a:custGeom>
            <a:avLst/>
            <a:gdLst>
              <a:gd name="T0" fmla="*/ 230 w 412"/>
              <a:gd name="T1" fmla="*/ 40 h 413"/>
              <a:gd name="T2" fmla="*/ 373 w 412"/>
              <a:gd name="T3" fmla="*/ 40 h 413"/>
              <a:gd name="T4" fmla="*/ 373 w 412"/>
              <a:gd name="T5" fmla="*/ 183 h 413"/>
              <a:gd name="T6" fmla="*/ 182 w 412"/>
              <a:gd name="T7" fmla="*/ 373 h 413"/>
              <a:gd name="T8" fmla="*/ 39 w 412"/>
              <a:gd name="T9" fmla="*/ 373 h 413"/>
              <a:gd name="T10" fmla="*/ 39 w 412"/>
              <a:gd name="T11" fmla="*/ 230 h 413"/>
              <a:gd name="T12" fmla="*/ 230 w 412"/>
              <a:gd name="T13" fmla="*/ 4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13">
                <a:moveTo>
                  <a:pt x="230" y="40"/>
                </a:moveTo>
                <a:cubicBezTo>
                  <a:pt x="269" y="0"/>
                  <a:pt x="333" y="0"/>
                  <a:pt x="373" y="40"/>
                </a:cubicBezTo>
                <a:cubicBezTo>
                  <a:pt x="412" y="79"/>
                  <a:pt x="412" y="143"/>
                  <a:pt x="373" y="183"/>
                </a:cubicBezTo>
                <a:cubicBezTo>
                  <a:pt x="182" y="373"/>
                  <a:pt x="182" y="373"/>
                  <a:pt x="182" y="373"/>
                </a:cubicBezTo>
                <a:cubicBezTo>
                  <a:pt x="143" y="413"/>
                  <a:pt x="79" y="413"/>
                  <a:pt x="39" y="373"/>
                </a:cubicBezTo>
                <a:cubicBezTo>
                  <a:pt x="0" y="334"/>
                  <a:pt x="0" y="270"/>
                  <a:pt x="39" y="230"/>
                </a:cubicBezTo>
                <a:lnTo>
                  <a:pt x="230" y="4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0" name="Oval 1">
            <a:extLst>
              <a:ext uri="{FF2B5EF4-FFF2-40B4-BE49-F238E27FC236}">
                <a16:creationId xmlns:a16="http://schemas.microsoft.com/office/drawing/2014/main" id="{9956655B-AF97-8C47-BC41-308B99C87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7136" y="2706913"/>
            <a:ext cx="621763" cy="62802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7" name="Line 1">
            <a:extLst>
              <a:ext uri="{FF2B5EF4-FFF2-40B4-BE49-F238E27FC236}">
                <a16:creationId xmlns:a16="http://schemas.microsoft.com/office/drawing/2014/main" id="{490AE5DC-08D6-BF4D-8966-D4001E35C915}"/>
              </a:ext>
            </a:extLst>
          </p:cNvPr>
          <p:cNvSpPr>
            <a:spLocks/>
          </p:cNvSpPr>
          <p:nvPr/>
        </p:nvSpPr>
        <p:spPr bwMode="auto">
          <a:xfrm>
            <a:off x="1763702" y="2642694"/>
            <a:ext cx="2040697" cy="754887"/>
          </a:xfrm>
          <a:custGeom>
            <a:avLst/>
            <a:gdLst>
              <a:gd name="T0" fmla="*/ 101 w 551"/>
              <a:gd name="T1" fmla="*/ 203 h 203"/>
              <a:gd name="T2" fmla="*/ 0 w 551"/>
              <a:gd name="T3" fmla="*/ 101 h 203"/>
              <a:gd name="T4" fmla="*/ 101 w 551"/>
              <a:gd name="T5" fmla="*/ 0 h 203"/>
              <a:gd name="T6" fmla="*/ 450 w 551"/>
              <a:gd name="T7" fmla="*/ 0 h 203"/>
              <a:gd name="T8" fmla="*/ 551 w 551"/>
              <a:gd name="T9" fmla="*/ 101 h 203"/>
              <a:gd name="T10" fmla="*/ 450 w 551"/>
              <a:gd name="T11" fmla="*/ 203 h 203"/>
              <a:gd name="T12" fmla="*/ 101 w 551"/>
              <a:gd name="T13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203">
                <a:moveTo>
                  <a:pt x="101" y="203"/>
                </a:moveTo>
                <a:cubicBezTo>
                  <a:pt x="45" y="203"/>
                  <a:pt x="0" y="157"/>
                  <a:pt x="0" y="101"/>
                </a:cubicBezTo>
                <a:cubicBezTo>
                  <a:pt x="0" y="46"/>
                  <a:pt x="45" y="0"/>
                  <a:pt x="101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506" y="0"/>
                  <a:pt x="551" y="46"/>
                  <a:pt x="551" y="101"/>
                </a:cubicBezTo>
                <a:cubicBezTo>
                  <a:pt x="551" y="157"/>
                  <a:pt x="506" y="203"/>
                  <a:pt x="450" y="203"/>
                </a:cubicBezTo>
                <a:lnTo>
                  <a:pt x="101" y="20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5" name="Side 1">
            <a:extLst>
              <a:ext uri="{FF2B5EF4-FFF2-40B4-BE49-F238E27FC236}">
                <a16:creationId xmlns:a16="http://schemas.microsoft.com/office/drawing/2014/main" id="{A23BCDFF-0C5A-E447-9797-A632AB186FA6}"/>
              </a:ext>
            </a:extLst>
          </p:cNvPr>
          <p:cNvSpPr>
            <a:spLocks/>
          </p:cNvSpPr>
          <p:nvPr/>
        </p:nvSpPr>
        <p:spPr bwMode="auto">
          <a:xfrm rot="16200000">
            <a:off x="2313393" y="2607623"/>
            <a:ext cx="1525433" cy="1533264"/>
          </a:xfrm>
          <a:custGeom>
            <a:avLst/>
            <a:gdLst>
              <a:gd name="T0" fmla="*/ 373 w 412"/>
              <a:gd name="T1" fmla="*/ 230 h 412"/>
              <a:gd name="T2" fmla="*/ 373 w 412"/>
              <a:gd name="T3" fmla="*/ 373 h 412"/>
              <a:gd name="T4" fmla="*/ 230 w 412"/>
              <a:gd name="T5" fmla="*/ 373 h 412"/>
              <a:gd name="T6" fmla="*/ 39 w 412"/>
              <a:gd name="T7" fmla="*/ 183 h 412"/>
              <a:gd name="T8" fmla="*/ 39 w 412"/>
              <a:gd name="T9" fmla="*/ 39 h 412"/>
              <a:gd name="T10" fmla="*/ 182 w 412"/>
              <a:gd name="T11" fmla="*/ 39 h 412"/>
              <a:gd name="T12" fmla="*/ 373 w 412"/>
              <a:gd name="T13" fmla="*/ 230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12">
                <a:moveTo>
                  <a:pt x="373" y="230"/>
                </a:moveTo>
                <a:cubicBezTo>
                  <a:pt x="412" y="269"/>
                  <a:pt x="412" y="333"/>
                  <a:pt x="373" y="373"/>
                </a:cubicBezTo>
                <a:cubicBezTo>
                  <a:pt x="333" y="412"/>
                  <a:pt x="269" y="412"/>
                  <a:pt x="230" y="373"/>
                </a:cubicBezTo>
                <a:cubicBezTo>
                  <a:pt x="39" y="183"/>
                  <a:pt x="39" y="183"/>
                  <a:pt x="39" y="183"/>
                </a:cubicBezTo>
                <a:cubicBezTo>
                  <a:pt x="0" y="143"/>
                  <a:pt x="0" y="79"/>
                  <a:pt x="39" y="39"/>
                </a:cubicBezTo>
                <a:cubicBezTo>
                  <a:pt x="79" y="0"/>
                  <a:pt x="143" y="0"/>
                  <a:pt x="182" y="39"/>
                </a:cubicBezTo>
                <a:lnTo>
                  <a:pt x="373" y="23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3" name="Side 2">
            <a:extLst>
              <a:ext uri="{FF2B5EF4-FFF2-40B4-BE49-F238E27FC236}">
                <a16:creationId xmlns:a16="http://schemas.microsoft.com/office/drawing/2014/main" id="{B686D799-8FF3-0F4F-9915-30706D9A88B4}"/>
              </a:ext>
            </a:extLst>
          </p:cNvPr>
          <p:cNvSpPr>
            <a:spLocks/>
          </p:cNvSpPr>
          <p:nvPr/>
        </p:nvSpPr>
        <p:spPr bwMode="auto">
          <a:xfrm rot="5400000">
            <a:off x="2313895" y="1898085"/>
            <a:ext cx="1525433" cy="1536397"/>
          </a:xfrm>
          <a:custGeom>
            <a:avLst/>
            <a:gdLst>
              <a:gd name="T0" fmla="*/ 230 w 412"/>
              <a:gd name="T1" fmla="*/ 40 h 413"/>
              <a:gd name="T2" fmla="*/ 373 w 412"/>
              <a:gd name="T3" fmla="*/ 40 h 413"/>
              <a:gd name="T4" fmla="*/ 373 w 412"/>
              <a:gd name="T5" fmla="*/ 183 h 413"/>
              <a:gd name="T6" fmla="*/ 182 w 412"/>
              <a:gd name="T7" fmla="*/ 373 h 413"/>
              <a:gd name="T8" fmla="*/ 39 w 412"/>
              <a:gd name="T9" fmla="*/ 373 h 413"/>
              <a:gd name="T10" fmla="*/ 39 w 412"/>
              <a:gd name="T11" fmla="*/ 230 h 413"/>
              <a:gd name="T12" fmla="*/ 230 w 412"/>
              <a:gd name="T13" fmla="*/ 4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13">
                <a:moveTo>
                  <a:pt x="230" y="40"/>
                </a:moveTo>
                <a:cubicBezTo>
                  <a:pt x="269" y="0"/>
                  <a:pt x="333" y="0"/>
                  <a:pt x="373" y="40"/>
                </a:cubicBezTo>
                <a:cubicBezTo>
                  <a:pt x="412" y="79"/>
                  <a:pt x="412" y="143"/>
                  <a:pt x="373" y="183"/>
                </a:cubicBezTo>
                <a:cubicBezTo>
                  <a:pt x="182" y="373"/>
                  <a:pt x="182" y="373"/>
                  <a:pt x="182" y="373"/>
                </a:cubicBezTo>
                <a:cubicBezTo>
                  <a:pt x="143" y="413"/>
                  <a:pt x="79" y="413"/>
                  <a:pt x="39" y="373"/>
                </a:cubicBezTo>
                <a:cubicBezTo>
                  <a:pt x="0" y="334"/>
                  <a:pt x="0" y="270"/>
                  <a:pt x="39" y="230"/>
                </a:cubicBezTo>
                <a:lnTo>
                  <a:pt x="230" y="4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0" name="Oval 1">
            <a:extLst>
              <a:ext uri="{FF2B5EF4-FFF2-40B4-BE49-F238E27FC236}">
                <a16:creationId xmlns:a16="http://schemas.microsoft.com/office/drawing/2014/main" id="{41BB045D-4120-5648-904B-DD9173E24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8426" y="2706913"/>
            <a:ext cx="621763" cy="62802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1" name="Subtitle 2">
            <a:extLst>
              <a:ext uri="{FF2B5EF4-FFF2-40B4-BE49-F238E27FC236}">
                <a16:creationId xmlns:a16="http://schemas.microsoft.com/office/drawing/2014/main" id="{F23C148E-D806-E345-A557-0CB6E8922D80}"/>
              </a:ext>
            </a:extLst>
          </p:cNvPr>
          <p:cNvSpPr txBox="1">
            <a:spLocks/>
          </p:cNvSpPr>
          <p:nvPr/>
        </p:nvSpPr>
        <p:spPr>
          <a:xfrm>
            <a:off x="1895643" y="4380673"/>
            <a:ext cx="1695657" cy="330318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87636" rtl="0" eaLnBrk="1" fontAlgn="auto" latinLnBrk="0" hangingPunct="1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err="1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 (corpo)"/>
                <a:ea typeface="Lato Light" panose="020F0502020204030203" pitchFamily="34" charset="0"/>
                <a:cs typeface="Mukta ExtraLight" panose="020B0000000000000000" pitchFamily="34" charset="77"/>
              </a:rPr>
              <a:t>Coronavírus</a:t>
            </a: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rial (corpo)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FDF3C34-A1ED-5D4A-979C-DB415B49C465}"/>
              </a:ext>
            </a:extLst>
          </p:cNvPr>
          <p:cNvSpPr txBox="1"/>
          <p:nvPr/>
        </p:nvSpPr>
        <p:spPr>
          <a:xfrm>
            <a:off x="3265641" y="2827704"/>
            <a:ext cx="327334" cy="3847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150" normalizeH="0" baseline="0" noProof="0">
                <a:ln>
                  <a:noFill/>
                </a:ln>
                <a:solidFill>
                  <a:srgbClr val="27AC95"/>
                </a:solidFill>
                <a:effectLst/>
                <a:uLnTx/>
                <a:uFillTx/>
                <a:latin typeface="Bebas Neue" pitchFamily="2" charset="0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7C1075A-3D11-1C46-87F3-F8F425297730}"/>
              </a:ext>
            </a:extLst>
          </p:cNvPr>
          <p:cNvSpPr txBox="1"/>
          <p:nvPr/>
        </p:nvSpPr>
        <p:spPr>
          <a:xfrm>
            <a:off x="5422729" y="2827704"/>
            <a:ext cx="327334" cy="3847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150" normalizeH="0" baseline="0" noProof="0">
                <a:ln>
                  <a:noFill/>
                </a:ln>
                <a:solidFill>
                  <a:srgbClr val="1BB1EC"/>
                </a:solidFill>
                <a:effectLst/>
                <a:uLnTx/>
                <a:uFillTx/>
                <a:latin typeface="Bebas Neue" pitchFamily="2" charset="0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D702A1F-6AE5-B14F-9849-70223E9AAB66}"/>
              </a:ext>
            </a:extLst>
          </p:cNvPr>
          <p:cNvSpPr txBox="1"/>
          <p:nvPr/>
        </p:nvSpPr>
        <p:spPr>
          <a:xfrm>
            <a:off x="7589778" y="2827704"/>
            <a:ext cx="327334" cy="3847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150" normalizeH="0" baseline="0" noProof="0">
                <a:ln>
                  <a:noFill/>
                </a:ln>
                <a:solidFill>
                  <a:srgbClr val="0A67D4"/>
                </a:solidFill>
                <a:effectLst/>
                <a:uLnTx/>
                <a:uFillTx/>
                <a:latin typeface="Bebas Neue" pitchFamily="2" charset="0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79359667-D9F7-41C0-BF42-543A444428E5}"/>
              </a:ext>
            </a:extLst>
          </p:cNvPr>
          <p:cNvSpPr txBox="1">
            <a:spLocks/>
          </p:cNvSpPr>
          <p:nvPr/>
        </p:nvSpPr>
        <p:spPr>
          <a:xfrm>
            <a:off x="8442778" y="4270705"/>
            <a:ext cx="1695657" cy="33050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87636" rtl="0" eaLnBrk="1" fontAlgn="auto" latinLnBrk="0" hangingPunct="1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err="1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 (corpo)"/>
                <a:ea typeface="Lato Light" panose="020F0502020204030203" pitchFamily="34" charset="0"/>
                <a:cs typeface="Mukta ExtraLight" panose="020B0000000000000000" pitchFamily="34" charset="77"/>
              </a:rPr>
              <a:t>Vacinas</a:t>
            </a: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rial (corpo)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FAE2999E-AB0D-48AF-81A4-365A2CD794C8}"/>
              </a:ext>
            </a:extLst>
          </p:cNvPr>
          <p:cNvSpPr txBox="1">
            <a:spLocks/>
          </p:cNvSpPr>
          <p:nvPr/>
        </p:nvSpPr>
        <p:spPr>
          <a:xfrm>
            <a:off x="6274238" y="4301933"/>
            <a:ext cx="2010912" cy="81782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87636" rtl="0" eaLnBrk="1" fontAlgn="auto" latinLnBrk="0" hangingPunct="1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err="1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 (corpo)"/>
                <a:ea typeface="Lato Light" panose="020F0502020204030203" pitchFamily="34" charset="0"/>
                <a:cs typeface="Mukta ExtraLight" panose="020B0000000000000000" pitchFamily="34" charset="77"/>
              </a:rPr>
              <a:t>Testagem</a:t>
            </a: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 (corpo)"/>
                <a:ea typeface="Lato Light" panose="020F0502020204030203" pitchFamily="34" charset="0"/>
                <a:cs typeface="Mukta ExtraLight" panose="020B0000000000000000" pitchFamily="34" charset="77"/>
              </a:rPr>
              <a:t>, </a:t>
            </a:r>
            <a:r>
              <a:rPr kumimoji="0" lang="en-US" sz="1300" b="1" i="0" u="none" strike="noStrike" kern="1200" cap="none" spc="0" normalizeH="0" baseline="0" noProof="0" err="1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 (corpo)"/>
                <a:ea typeface="Lato Light" panose="020F0502020204030203" pitchFamily="34" charset="0"/>
                <a:cs typeface="Mukta ExtraLight" panose="020B0000000000000000" pitchFamily="34" charset="77"/>
              </a:rPr>
              <a:t>evolução</a:t>
            </a: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 (corpo)"/>
                <a:ea typeface="Lato Light" panose="020F0502020204030203" pitchFamily="34" charset="0"/>
                <a:cs typeface="Mukta ExtraLight" panose="020B0000000000000000" pitchFamily="34" charset="77"/>
              </a:rPr>
              <a:t> dos </a:t>
            </a:r>
            <a:r>
              <a:rPr kumimoji="0" lang="en-US" sz="1300" b="1" i="0" u="none" strike="noStrike" kern="1200" cap="none" spc="0" normalizeH="0" baseline="0" noProof="0" err="1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 (corpo)"/>
                <a:ea typeface="Lato Light" panose="020F0502020204030203" pitchFamily="34" charset="0"/>
                <a:cs typeface="Mukta ExtraLight" panose="020B0000000000000000" pitchFamily="34" charset="77"/>
              </a:rPr>
              <a:t>casos</a:t>
            </a:r>
            <a:r>
              <a:rPr kumimoji="0" lang="en-US" sz="1300" b="1" i="0" u="none" strike="noStrike" kern="1200" cap="none" spc="0" normalizeH="0" baseline="0" noProof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 (corpo)"/>
                <a:ea typeface="Lato Light" panose="020F0502020204030203" pitchFamily="34" charset="0"/>
                <a:cs typeface="Mukta ExtraLight" panose="020B0000000000000000" pitchFamily="34" charset="77"/>
              </a:rPr>
              <a:t> e </a:t>
            </a:r>
            <a:r>
              <a:rPr kumimoji="0" lang="en-US" sz="1300" b="1" i="0" u="none" strike="noStrike" kern="1200" cap="none" spc="0" normalizeH="0" baseline="0" noProof="0" err="1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 (corpo)"/>
                <a:ea typeface="Lato Light" panose="020F0502020204030203" pitchFamily="34" charset="0"/>
                <a:cs typeface="Mukta ExtraLight" panose="020B0000000000000000" pitchFamily="34" charset="77"/>
              </a:rPr>
              <a:t>tratamento</a:t>
            </a:r>
            <a:endParaRPr kumimoji="0" lang="en-US" sz="1300" b="1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rial (corpo)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31" name="Line 1">
            <a:extLst>
              <a:ext uri="{FF2B5EF4-FFF2-40B4-BE49-F238E27FC236}">
                <a16:creationId xmlns:a16="http://schemas.microsoft.com/office/drawing/2014/main" id="{B48BB5EE-F5E1-473F-A100-3B00D267AE27}"/>
              </a:ext>
            </a:extLst>
          </p:cNvPr>
          <p:cNvSpPr>
            <a:spLocks/>
          </p:cNvSpPr>
          <p:nvPr/>
        </p:nvSpPr>
        <p:spPr bwMode="auto">
          <a:xfrm>
            <a:off x="8250237" y="2642622"/>
            <a:ext cx="2040697" cy="754887"/>
          </a:xfrm>
          <a:custGeom>
            <a:avLst/>
            <a:gdLst>
              <a:gd name="T0" fmla="*/ 101 w 551"/>
              <a:gd name="T1" fmla="*/ 203 h 203"/>
              <a:gd name="T2" fmla="*/ 0 w 551"/>
              <a:gd name="T3" fmla="*/ 101 h 203"/>
              <a:gd name="T4" fmla="*/ 101 w 551"/>
              <a:gd name="T5" fmla="*/ 0 h 203"/>
              <a:gd name="T6" fmla="*/ 450 w 551"/>
              <a:gd name="T7" fmla="*/ 0 h 203"/>
              <a:gd name="T8" fmla="*/ 551 w 551"/>
              <a:gd name="T9" fmla="*/ 101 h 203"/>
              <a:gd name="T10" fmla="*/ 450 w 551"/>
              <a:gd name="T11" fmla="*/ 203 h 203"/>
              <a:gd name="T12" fmla="*/ 101 w 551"/>
              <a:gd name="T13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203">
                <a:moveTo>
                  <a:pt x="101" y="203"/>
                </a:moveTo>
                <a:cubicBezTo>
                  <a:pt x="45" y="203"/>
                  <a:pt x="0" y="157"/>
                  <a:pt x="0" y="101"/>
                </a:cubicBezTo>
                <a:cubicBezTo>
                  <a:pt x="0" y="46"/>
                  <a:pt x="45" y="0"/>
                  <a:pt x="101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506" y="0"/>
                  <a:pt x="551" y="46"/>
                  <a:pt x="551" y="101"/>
                </a:cubicBezTo>
                <a:cubicBezTo>
                  <a:pt x="551" y="157"/>
                  <a:pt x="506" y="203"/>
                  <a:pt x="450" y="203"/>
                </a:cubicBezTo>
                <a:lnTo>
                  <a:pt x="101" y="203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2" name="Side 1">
            <a:extLst>
              <a:ext uri="{FF2B5EF4-FFF2-40B4-BE49-F238E27FC236}">
                <a16:creationId xmlns:a16="http://schemas.microsoft.com/office/drawing/2014/main" id="{0D31BD8F-07C3-4645-A733-933157B4FDCC}"/>
              </a:ext>
            </a:extLst>
          </p:cNvPr>
          <p:cNvSpPr>
            <a:spLocks/>
          </p:cNvSpPr>
          <p:nvPr/>
        </p:nvSpPr>
        <p:spPr bwMode="auto">
          <a:xfrm rot="16200000">
            <a:off x="8799928" y="2607551"/>
            <a:ext cx="1525433" cy="1533264"/>
          </a:xfrm>
          <a:custGeom>
            <a:avLst/>
            <a:gdLst>
              <a:gd name="T0" fmla="*/ 373 w 412"/>
              <a:gd name="T1" fmla="*/ 230 h 412"/>
              <a:gd name="T2" fmla="*/ 373 w 412"/>
              <a:gd name="T3" fmla="*/ 373 h 412"/>
              <a:gd name="T4" fmla="*/ 230 w 412"/>
              <a:gd name="T5" fmla="*/ 373 h 412"/>
              <a:gd name="T6" fmla="*/ 39 w 412"/>
              <a:gd name="T7" fmla="*/ 183 h 412"/>
              <a:gd name="T8" fmla="*/ 39 w 412"/>
              <a:gd name="T9" fmla="*/ 39 h 412"/>
              <a:gd name="T10" fmla="*/ 182 w 412"/>
              <a:gd name="T11" fmla="*/ 39 h 412"/>
              <a:gd name="T12" fmla="*/ 373 w 412"/>
              <a:gd name="T13" fmla="*/ 230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12">
                <a:moveTo>
                  <a:pt x="373" y="230"/>
                </a:moveTo>
                <a:cubicBezTo>
                  <a:pt x="412" y="269"/>
                  <a:pt x="412" y="333"/>
                  <a:pt x="373" y="373"/>
                </a:cubicBezTo>
                <a:cubicBezTo>
                  <a:pt x="333" y="412"/>
                  <a:pt x="269" y="412"/>
                  <a:pt x="230" y="373"/>
                </a:cubicBezTo>
                <a:cubicBezTo>
                  <a:pt x="39" y="183"/>
                  <a:pt x="39" y="183"/>
                  <a:pt x="39" y="183"/>
                </a:cubicBezTo>
                <a:cubicBezTo>
                  <a:pt x="0" y="143"/>
                  <a:pt x="0" y="79"/>
                  <a:pt x="39" y="39"/>
                </a:cubicBezTo>
                <a:cubicBezTo>
                  <a:pt x="79" y="0"/>
                  <a:pt x="143" y="0"/>
                  <a:pt x="182" y="39"/>
                </a:cubicBezTo>
                <a:lnTo>
                  <a:pt x="373" y="230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4" name="Side 2">
            <a:extLst>
              <a:ext uri="{FF2B5EF4-FFF2-40B4-BE49-F238E27FC236}">
                <a16:creationId xmlns:a16="http://schemas.microsoft.com/office/drawing/2014/main" id="{A465A221-3AE8-4389-AD15-E4B38224F23A}"/>
              </a:ext>
            </a:extLst>
          </p:cNvPr>
          <p:cNvSpPr>
            <a:spLocks/>
          </p:cNvSpPr>
          <p:nvPr/>
        </p:nvSpPr>
        <p:spPr bwMode="auto">
          <a:xfrm rot="5400000">
            <a:off x="8800430" y="1898013"/>
            <a:ext cx="1525433" cy="1536397"/>
          </a:xfrm>
          <a:custGeom>
            <a:avLst/>
            <a:gdLst>
              <a:gd name="T0" fmla="*/ 230 w 412"/>
              <a:gd name="T1" fmla="*/ 40 h 413"/>
              <a:gd name="T2" fmla="*/ 373 w 412"/>
              <a:gd name="T3" fmla="*/ 40 h 413"/>
              <a:gd name="T4" fmla="*/ 373 w 412"/>
              <a:gd name="T5" fmla="*/ 183 h 413"/>
              <a:gd name="T6" fmla="*/ 182 w 412"/>
              <a:gd name="T7" fmla="*/ 373 h 413"/>
              <a:gd name="T8" fmla="*/ 39 w 412"/>
              <a:gd name="T9" fmla="*/ 373 h 413"/>
              <a:gd name="T10" fmla="*/ 39 w 412"/>
              <a:gd name="T11" fmla="*/ 230 h 413"/>
              <a:gd name="T12" fmla="*/ 230 w 412"/>
              <a:gd name="T13" fmla="*/ 4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13">
                <a:moveTo>
                  <a:pt x="230" y="40"/>
                </a:moveTo>
                <a:cubicBezTo>
                  <a:pt x="269" y="0"/>
                  <a:pt x="333" y="0"/>
                  <a:pt x="373" y="40"/>
                </a:cubicBezTo>
                <a:cubicBezTo>
                  <a:pt x="412" y="79"/>
                  <a:pt x="412" y="143"/>
                  <a:pt x="373" y="183"/>
                </a:cubicBezTo>
                <a:cubicBezTo>
                  <a:pt x="182" y="373"/>
                  <a:pt x="182" y="373"/>
                  <a:pt x="182" y="373"/>
                </a:cubicBezTo>
                <a:cubicBezTo>
                  <a:pt x="143" y="413"/>
                  <a:pt x="79" y="413"/>
                  <a:pt x="39" y="373"/>
                </a:cubicBezTo>
                <a:cubicBezTo>
                  <a:pt x="0" y="334"/>
                  <a:pt x="0" y="270"/>
                  <a:pt x="39" y="230"/>
                </a:cubicBezTo>
                <a:lnTo>
                  <a:pt x="230" y="40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6" name="Oval 1">
            <a:extLst>
              <a:ext uri="{FF2B5EF4-FFF2-40B4-BE49-F238E27FC236}">
                <a16:creationId xmlns:a16="http://schemas.microsoft.com/office/drawing/2014/main" id="{EA1336EF-FCB8-4409-B8D6-7EA81E154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4556" y="2706913"/>
            <a:ext cx="621763" cy="628028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8" name="TextBox 68">
            <a:extLst>
              <a:ext uri="{FF2B5EF4-FFF2-40B4-BE49-F238E27FC236}">
                <a16:creationId xmlns:a16="http://schemas.microsoft.com/office/drawing/2014/main" id="{CAC2F1B9-5590-4E09-9F6D-E417409A3212}"/>
              </a:ext>
            </a:extLst>
          </p:cNvPr>
          <p:cNvSpPr txBox="1"/>
          <p:nvPr/>
        </p:nvSpPr>
        <p:spPr>
          <a:xfrm>
            <a:off x="9741771" y="2827704"/>
            <a:ext cx="327334" cy="3847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150" normalizeH="0" baseline="0" noProof="0">
                <a:ln>
                  <a:noFill/>
                </a:ln>
                <a:solidFill>
                  <a:srgbClr val="0F51A9"/>
                </a:solidFill>
                <a:effectLst/>
                <a:uLnTx/>
                <a:uFillTx/>
                <a:latin typeface="Bebas Neue" pitchFamily="2" charset="0"/>
                <a:ea typeface="League Spartan" charset="0"/>
                <a:cs typeface="Poppins" pitchFamily="2" charset="77"/>
              </a:rPr>
              <a:t>4</a:t>
            </a:r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3135B1E0-C50F-4CE8-875E-895576364716}"/>
              </a:ext>
            </a:extLst>
          </p:cNvPr>
          <p:cNvSpPr txBox="1">
            <a:spLocks/>
          </p:cNvSpPr>
          <p:nvPr/>
        </p:nvSpPr>
        <p:spPr>
          <a:xfrm>
            <a:off x="3922412" y="4301933"/>
            <a:ext cx="2194199" cy="574166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87636" rtl="0" eaLnBrk="1" fontAlgn="auto" latinLnBrk="0" hangingPunct="1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err="1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 (corpo)"/>
                <a:ea typeface="Lato Light" panose="020F0502020204030203" pitchFamily="34" charset="0"/>
                <a:cs typeface="Mukta ExtraLight" panose="020B0000000000000000" pitchFamily="34" charset="77"/>
              </a:rPr>
              <a:t>Situação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 (corpo)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kumimoji="0" lang="en-US" sz="1300" b="0" i="0" u="none" strike="noStrike" kern="1200" cap="none" spc="0" normalizeH="0" baseline="0" noProof="0" err="1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 (corpo)"/>
                <a:ea typeface="Lato Light" panose="020F0502020204030203" pitchFamily="34" charset="0"/>
                <a:cs typeface="Mukta ExtraLight" panose="020B0000000000000000" pitchFamily="34" charset="77"/>
              </a:rPr>
              <a:t>epidemiológica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 (corpo)"/>
                <a:ea typeface="Lato Light" panose="020F0502020204030203" pitchFamily="34" charset="0"/>
                <a:cs typeface="Mukta ExtraLight" panose="020B0000000000000000" pitchFamily="34" charset="77"/>
              </a:rPr>
              <a:t> Mundial e no Brasil</a:t>
            </a:r>
          </a:p>
        </p:txBody>
      </p:sp>
    </p:spTree>
    <p:extLst>
      <p:ext uri="{BB962C8B-B14F-4D97-AF65-F5344CB8AC3E}">
        <p14:creationId xmlns:p14="http://schemas.microsoft.com/office/powerpoint/2010/main" val="4164523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Agrupar 25">
            <a:extLst>
              <a:ext uri="{FF2B5EF4-FFF2-40B4-BE49-F238E27FC236}">
                <a16:creationId xmlns:a16="http://schemas.microsoft.com/office/drawing/2014/main" id="{2A51EA4A-4FA3-43A4-9680-C690332261F0}"/>
              </a:ext>
            </a:extLst>
          </p:cNvPr>
          <p:cNvGrpSpPr/>
          <p:nvPr/>
        </p:nvGrpSpPr>
        <p:grpSpPr>
          <a:xfrm rot="19518840">
            <a:off x="606185" y="2212907"/>
            <a:ext cx="5417690" cy="1919059"/>
            <a:chOff x="1534874" y="3811056"/>
            <a:chExt cx="22222301" cy="3877932"/>
          </a:xfrm>
        </p:grpSpPr>
        <p:sp>
          <p:nvSpPr>
            <p:cNvPr id="27" name="Rounded Rectangle 4">
              <a:extLst>
                <a:ext uri="{FF2B5EF4-FFF2-40B4-BE49-F238E27FC236}">
                  <a16:creationId xmlns:a16="http://schemas.microsoft.com/office/drawing/2014/main" id="{2F770BE2-FFE8-4823-96F8-9ACBDF76DABE}"/>
                </a:ext>
              </a:extLst>
            </p:cNvPr>
            <p:cNvSpPr/>
            <p:nvPr/>
          </p:nvSpPr>
          <p:spPr>
            <a:xfrm>
              <a:off x="4572555" y="4524340"/>
              <a:ext cx="13680684" cy="2418720"/>
            </a:xfrm>
            <a:prstGeom prst="roundRect">
              <a:avLst>
                <a:gd name="adj" fmla="val 14305"/>
              </a:avLst>
            </a:prstGeom>
            <a:solidFill>
              <a:srgbClr val="FFFFFF">
                <a:lumMod val="8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19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5BF58CD9-7011-4624-90DB-1717A7E4C700}"/>
                </a:ext>
              </a:extLst>
            </p:cNvPr>
            <p:cNvSpPr/>
            <p:nvPr/>
          </p:nvSpPr>
          <p:spPr>
            <a:xfrm rot="5400000">
              <a:off x="18663500" y="4988567"/>
              <a:ext cx="1199842" cy="1547407"/>
            </a:xfrm>
            <a:custGeom>
              <a:avLst/>
              <a:gdLst>
                <a:gd name="connsiteX0" fmla="*/ 0 w 600077"/>
                <a:gd name="connsiteY0" fmla="*/ 643352 h 738186"/>
                <a:gd name="connsiteX1" fmla="*/ 0 w 600077"/>
                <a:gd name="connsiteY1" fmla="*/ 243151 h 738186"/>
                <a:gd name="connsiteX2" fmla="*/ 243151 w 600077"/>
                <a:gd name="connsiteY2" fmla="*/ 0 h 738186"/>
                <a:gd name="connsiteX3" fmla="*/ 356926 w 600077"/>
                <a:gd name="connsiteY3" fmla="*/ 0 h 738186"/>
                <a:gd name="connsiteX4" fmla="*/ 600077 w 600077"/>
                <a:gd name="connsiteY4" fmla="*/ 243151 h 738186"/>
                <a:gd name="connsiteX5" fmla="*/ 600077 w 600077"/>
                <a:gd name="connsiteY5" fmla="*/ 643352 h 738186"/>
                <a:gd name="connsiteX6" fmla="*/ 580969 w 600077"/>
                <a:gd name="connsiteY6" fmla="*/ 737998 h 738186"/>
                <a:gd name="connsiteX7" fmla="*/ 580867 w 600077"/>
                <a:gd name="connsiteY7" fmla="*/ 738186 h 738186"/>
                <a:gd name="connsiteX8" fmla="*/ 19210 w 600077"/>
                <a:gd name="connsiteY8" fmla="*/ 738185 h 738186"/>
                <a:gd name="connsiteX9" fmla="*/ 19108 w 600077"/>
                <a:gd name="connsiteY9" fmla="*/ 737998 h 738186"/>
                <a:gd name="connsiteX10" fmla="*/ 0 w 600077"/>
                <a:gd name="connsiteY10" fmla="*/ 643352 h 73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0077" h="738186">
                  <a:moveTo>
                    <a:pt x="0" y="643352"/>
                  </a:moveTo>
                  <a:lnTo>
                    <a:pt x="0" y="243151"/>
                  </a:lnTo>
                  <a:cubicBezTo>
                    <a:pt x="0" y="108862"/>
                    <a:pt x="108862" y="0"/>
                    <a:pt x="243151" y="0"/>
                  </a:cubicBezTo>
                  <a:lnTo>
                    <a:pt x="356926" y="0"/>
                  </a:lnTo>
                  <a:cubicBezTo>
                    <a:pt x="491215" y="0"/>
                    <a:pt x="600077" y="108862"/>
                    <a:pt x="600077" y="243151"/>
                  </a:cubicBezTo>
                  <a:lnTo>
                    <a:pt x="600077" y="643352"/>
                  </a:lnTo>
                  <a:cubicBezTo>
                    <a:pt x="600077" y="676924"/>
                    <a:pt x="593273" y="708907"/>
                    <a:pt x="580969" y="737998"/>
                  </a:cubicBezTo>
                  <a:lnTo>
                    <a:pt x="580867" y="738186"/>
                  </a:lnTo>
                  <a:lnTo>
                    <a:pt x="19210" y="738185"/>
                  </a:lnTo>
                  <a:lnTo>
                    <a:pt x="19108" y="737998"/>
                  </a:lnTo>
                  <a:cubicBezTo>
                    <a:pt x="6804" y="708907"/>
                    <a:pt x="0" y="676924"/>
                    <a:pt x="0" y="643352"/>
                  </a:cubicBez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19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Rounded Rectangle 6">
              <a:extLst>
                <a:ext uri="{FF2B5EF4-FFF2-40B4-BE49-F238E27FC236}">
                  <a16:creationId xmlns:a16="http://schemas.microsoft.com/office/drawing/2014/main" id="{821EB5AF-2C85-4C12-B401-7A99242520F8}"/>
                </a:ext>
              </a:extLst>
            </p:cNvPr>
            <p:cNvSpPr/>
            <p:nvPr/>
          </p:nvSpPr>
          <p:spPr>
            <a:xfrm>
              <a:off x="18253239" y="4880302"/>
              <a:ext cx="317417" cy="17802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lumMod val="6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19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Rectangle 7">
              <a:extLst>
                <a:ext uri="{FF2B5EF4-FFF2-40B4-BE49-F238E27FC236}">
                  <a16:creationId xmlns:a16="http://schemas.microsoft.com/office/drawing/2014/main" id="{4F0F1274-41F9-4BDB-A9AB-E19D2AA5A376}"/>
                </a:ext>
              </a:extLst>
            </p:cNvPr>
            <p:cNvSpPr/>
            <p:nvPr/>
          </p:nvSpPr>
          <p:spPr>
            <a:xfrm>
              <a:off x="4756655" y="4755490"/>
              <a:ext cx="2621867" cy="2018772"/>
            </a:xfrm>
            <a:prstGeom prst="rect">
              <a:avLst/>
            </a:prstGeom>
            <a:solidFill>
              <a:srgbClr val="021E4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19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Rectangle 8">
              <a:extLst>
                <a:ext uri="{FF2B5EF4-FFF2-40B4-BE49-F238E27FC236}">
                  <a16:creationId xmlns:a16="http://schemas.microsoft.com/office/drawing/2014/main" id="{5C7DB5E7-6A00-4624-AA1E-CA63E475F7C0}"/>
                </a:ext>
              </a:extLst>
            </p:cNvPr>
            <p:cNvSpPr/>
            <p:nvPr/>
          </p:nvSpPr>
          <p:spPr>
            <a:xfrm>
              <a:off x="7378522" y="4755490"/>
              <a:ext cx="2704397" cy="2018772"/>
            </a:xfrm>
            <a:prstGeom prst="rect">
              <a:avLst/>
            </a:prstGeom>
            <a:solidFill>
              <a:srgbClr val="29486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19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Rectangle 9">
              <a:extLst>
                <a:ext uri="{FF2B5EF4-FFF2-40B4-BE49-F238E27FC236}">
                  <a16:creationId xmlns:a16="http://schemas.microsoft.com/office/drawing/2014/main" id="{E8F0DB77-6ED1-42D2-A4F6-C4325D821C54}"/>
                </a:ext>
              </a:extLst>
            </p:cNvPr>
            <p:cNvSpPr/>
            <p:nvPr/>
          </p:nvSpPr>
          <p:spPr>
            <a:xfrm>
              <a:off x="10076571" y="4755490"/>
              <a:ext cx="2628213" cy="2018772"/>
            </a:xfrm>
            <a:prstGeom prst="rect">
              <a:avLst/>
            </a:prstGeom>
            <a:solidFill>
              <a:srgbClr val="35668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19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Rectangle 10">
              <a:extLst>
                <a:ext uri="{FF2B5EF4-FFF2-40B4-BE49-F238E27FC236}">
                  <a16:creationId xmlns:a16="http://schemas.microsoft.com/office/drawing/2014/main" id="{18CEC71B-C1C4-451E-BF7A-FC8FF9D8F542}"/>
                </a:ext>
              </a:extLst>
            </p:cNvPr>
            <p:cNvSpPr/>
            <p:nvPr/>
          </p:nvSpPr>
          <p:spPr>
            <a:xfrm>
              <a:off x="12698436" y="4755490"/>
              <a:ext cx="2704397" cy="2018772"/>
            </a:xfrm>
            <a:prstGeom prst="rect">
              <a:avLst/>
            </a:prstGeom>
            <a:solidFill>
              <a:srgbClr val="0D6A9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19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Round Same Side Corner Rectangle 11">
              <a:extLst>
                <a:ext uri="{FF2B5EF4-FFF2-40B4-BE49-F238E27FC236}">
                  <a16:creationId xmlns:a16="http://schemas.microsoft.com/office/drawing/2014/main" id="{7BD23E26-2405-4CE0-A5B4-23392082F373}"/>
                </a:ext>
              </a:extLst>
            </p:cNvPr>
            <p:cNvSpPr/>
            <p:nvPr/>
          </p:nvSpPr>
          <p:spPr>
            <a:xfrm rot="5400000">
              <a:off x="15720247" y="4438069"/>
              <a:ext cx="2018772" cy="2653613"/>
            </a:xfrm>
            <a:prstGeom prst="round2SameRect">
              <a:avLst>
                <a:gd name="adj1" fmla="val 12139"/>
                <a:gd name="adj2" fmla="val 0"/>
              </a:avLst>
            </a:prstGeom>
            <a:solidFill>
              <a:srgbClr val="88BBD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19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Rectangle 12">
              <a:extLst>
                <a:ext uri="{FF2B5EF4-FFF2-40B4-BE49-F238E27FC236}">
                  <a16:creationId xmlns:a16="http://schemas.microsoft.com/office/drawing/2014/main" id="{01CA7783-57AF-41AD-8877-F24CB56C2EB0}"/>
                </a:ext>
              </a:extLst>
            </p:cNvPr>
            <p:cNvSpPr/>
            <p:nvPr/>
          </p:nvSpPr>
          <p:spPr>
            <a:xfrm>
              <a:off x="2169707" y="5017606"/>
              <a:ext cx="1952117" cy="1477895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19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1B663522-DEE0-4B59-8523-935C85D1A424}"/>
                </a:ext>
              </a:extLst>
            </p:cNvPr>
            <p:cNvSpPr/>
            <p:nvPr/>
          </p:nvSpPr>
          <p:spPr>
            <a:xfrm>
              <a:off x="20037128" y="5662286"/>
              <a:ext cx="3707252" cy="233299"/>
            </a:xfrm>
            <a:custGeom>
              <a:avLst/>
              <a:gdLst>
                <a:gd name="connsiteX0" fmla="*/ 0 w 1854109"/>
                <a:gd name="connsiteY0" fmla="*/ 0 h 116680"/>
                <a:gd name="connsiteX1" fmla="*/ 1753708 w 1854109"/>
                <a:gd name="connsiteY1" fmla="*/ 0 h 116680"/>
                <a:gd name="connsiteX2" fmla="*/ 1854109 w 1854109"/>
                <a:gd name="connsiteY2" fmla="*/ 116680 h 116680"/>
                <a:gd name="connsiteX3" fmla="*/ 0 w 1854109"/>
                <a:gd name="connsiteY3" fmla="*/ 116680 h 116680"/>
                <a:gd name="connsiteX4" fmla="*/ 0 w 1854109"/>
                <a:gd name="connsiteY4" fmla="*/ 0 h 116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4109" h="116680">
                  <a:moveTo>
                    <a:pt x="0" y="0"/>
                  </a:moveTo>
                  <a:lnTo>
                    <a:pt x="1753708" y="0"/>
                  </a:lnTo>
                  <a:lnTo>
                    <a:pt x="1854109" y="116680"/>
                  </a:lnTo>
                  <a:lnTo>
                    <a:pt x="0" y="116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198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620DD175-5EB5-4055-A33F-25BC247F2DF7}"/>
                </a:ext>
              </a:extLst>
            </p:cNvPr>
            <p:cNvSpPr/>
            <p:nvPr/>
          </p:nvSpPr>
          <p:spPr>
            <a:xfrm>
              <a:off x="23744378" y="5895585"/>
              <a:ext cx="12797" cy="6326"/>
            </a:xfrm>
            <a:custGeom>
              <a:avLst/>
              <a:gdLst>
                <a:gd name="connsiteX0" fmla="*/ 0 w 6400"/>
                <a:gd name="connsiteY0" fmla="*/ 0 h 3164"/>
                <a:gd name="connsiteX1" fmla="*/ 6400 w 6400"/>
                <a:gd name="connsiteY1" fmla="*/ 0 h 3164"/>
                <a:gd name="connsiteX2" fmla="*/ 2723 w 6400"/>
                <a:gd name="connsiteY2" fmla="*/ 3164 h 3164"/>
                <a:gd name="connsiteX3" fmla="*/ 0 w 6400"/>
                <a:gd name="connsiteY3" fmla="*/ 0 h 3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0" h="3164">
                  <a:moveTo>
                    <a:pt x="0" y="0"/>
                  </a:moveTo>
                  <a:lnTo>
                    <a:pt x="6400" y="0"/>
                  </a:lnTo>
                  <a:lnTo>
                    <a:pt x="2723" y="3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273C">
                <a:lumMod val="25000"/>
                <a:lumOff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198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Rounded Rectangle 15">
              <a:extLst>
                <a:ext uri="{FF2B5EF4-FFF2-40B4-BE49-F238E27FC236}">
                  <a16:creationId xmlns:a16="http://schemas.microsoft.com/office/drawing/2014/main" id="{5D180077-5F33-4FE4-BE65-8097003306FD}"/>
                </a:ext>
              </a:extLst>
            </p:cNvPr>
            <p:cNvSpPr/>
            <p:nvPr/>
          </p:nvSpPr>
          <p:spPr>
            <a:xfrm>
              <a:off x="1534874" y="3811056"/>
              <a:ext cx="634833" cy="38652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19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Rounded Rectangle 16">
              <a:extLst>
                <a:ext uri="{FF2B5EF4-FFF2-40B4-BE49-F238E27FC236}">
                  <a16:creationId xmlns:a16="http://schemas.microsoft.com/office/drawing/2014/main" id="{5E6A9893-22A3-4649-A67D-E2AC48978074}"/>
                </a:ext>
              </a:extLst>
            </p:cNvPr>
            <p:cNvSpPr/>
            <p:nvPr/>
          </p:nvSpPr>
          <p:spPr>
            <a:xfrm>
              <a:off x="4121824" y="3823753"/>
              <a:ext cx="634833" cy="38652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19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1" name="Subtitle 2">
            <a:extLst>
              <a:ext uri="{FF2B5EF4-FFF2-40B4-BE49-F238E27FC236}">
                <a16:creationId xmlns:a16="http://schemas.microsoft.com/office/drawing/2014/main" id="{87643BF8-90B6-46BD-9641-8A0FA53D3DCB}"/>
              </a:ext>
            </a:extLst>
          </p:cNvPr>
          <p:cNvSpPr txBox="1">
            <a:spLocks/>
          </p:cNvSpPr>
          <p:nvPr/>
        </p:nvSpPr>
        <p:spPr>
          <a:xfrm>
            <a:off x="6059282" y="1596964"/>
            <a:ext cx="5703815" cy="3444020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defPPr>
              <a:defRPr lang="pt-BR"/>
            </a:defPPr>
            <a:lvl1pPr indent="0" defTabSz="1087636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2200"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ctr"/>
            <a:r>
              <a:rPr lang="pt-BR" sz="2400" dirty="0"/>
              <a:t>Atualmente há </a:t>
            </a:r>
          </a:p>
          <a:p>
            <a:pPr algn="ctr"/>
            <a:r>
              <a:rPr lang="pt-BR" sz="2400" b="1" dirty="0">
                <a:solidFill>
                  <a:schemeClr val="accent3"/>
                </a:solidFill>
              </a:rPr>
              <a:t>175 </a:t>
            </a:r>
            <a:r>
              <a:rPr lang="pt-BR" sz="2400" dirty="0"/>
              <a:t>Vacinas em testes</a:t>
            </a:r>
          </a:p>
          <a:p>
            <a:pPr algn="ctr"/>
            <a:endParaRPr lang="pt-BR" sz="2400" dirty="0"/>
          </a:p>
          <a:p>
            <a:pPr algn="ctr"/>
            <a:r>
              <a:rPr lang="pt-BR" sz="2400" b="1" dirty="0">
                <a:solidFill>
                  <a:schemeClr val="accent3"/>
                </a:solidFill>
              </a:rPr>
              <a:t>34</a:t>
            </a:r>
            <a:r>
              <a:rPr lang="pt-BR" sz="2400" dirty="0"/>
              <a:t> Vacinas estão sendo testadas em humanos. </a:t>
            </a:r>
          </a:p>
          <a:p>
            <a:pPr algn="ctr"/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3"/>
                </a:solidFill>
              </a:rPr>
              <a:t>8 vacinas </a:t>
            </a:r>
            <a:r>
              <a:rPr lang="pt-BR" sz="2400" dirty="0"/>
              <a:t>estão na Fase III</a:t>
            </a:r>
          </a:p>
        </p:txBody>
      </p:sp>
      <p:sp>
        <p:nvSpPr>
          <p:cNvPr id="53" name="TextBox 61">
            <a:extLst>
              <a:ext uri="{FF2B5EF4-FFF2-40B4-BE49-F238E27FC236}">
                <a16:creationId xmlns:a16="http://schemas.microsoft.com/office/drawing/2014/main" id="{E03D79C3-36C7-44A4-A367-1FC86CD31E68}"/>
              </a:ext>
            </a:extLst>
          </p:cNvPr>
          <p:cNvSpPr txBox="1"/>
          <p:nvPr/>
        </p:nvSpPr>
        <p:spPr>
          <a:xfrm>
            <a:off x="1892754" y="55616"/>
            <a:ext cx="8908318" cy="1176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lang="pt-BR" sz="2800" b="1" dirty="0">
                <a:solidFill>
                  <a:srgbClr val="1FB4F2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pt-BR" sz="2400"/>
              <a:t>Estudos em andamento relacionados a COVID-19</a:t>
            </a:r>
            <a:endParaRPr lang="en-US" sz="2400"/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CA79267A-AEB2-4E1B-9E31-635FC6E49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135" y="3766575"/>
            <a:ext cx="874157" cy="72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70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Agrupar 25">
            <a:extLst>
              <a:ext uri="{FF2B5EF4-FFF2-40B4-BE49-F238E27FC236}">
                <a16:creationId xmlns:a16="http://schemas.microsoft.com/office/drawing/2014/main" id="{2A51EA4A-4FA3-43A4-9680-C690332261F0}"/>
              </a:ext>
            </a:extLst>
          </p:cNvPr>
          <p:cNvGrpSpPr/>
          <p:nvPr/>
        </p:nvGrpSpPr>
        <p:grpSpPr>
          <a:xfrm rot="19518840">
            <a:off x="606185" y="2212907"/>
            <a:ext cx="5417690" cy="1919059"/>
            <a:chOff x="1534874" y="3811056"/>
            <a:chExt cx="22222301" cy="3877932"/>
          </a:xfrm>
        </p:grpSpPr>
        <p:sp>
          <p:nvSpPr>
            <p:cNvPr id="27" name="Rounded Rectangle 4">
              <a:extLst>
                <a:ext uri="{FF2B5EF4-FFF2-40B4-BE49-F238E27FC236}">
                  <a16:creationId xmlns:a16="http://schemas.microsoft.com/office/drawing/2014/main" id="{2F770BE2-FFE8-4823-96F8-9ACBDF76DABE}"/>
                </a:ext>
              </a:extLst>
            </p:cNvPr>
            <p:cNvSpPr/>
            <p:nvPr/>
          </p:nvSpPr>
          <p:spPr>
            <a:xfrm>
              <a:off x="4572555" y="4524340"/>
              <a:ext cx="13680684" cy="2418720"/>
            </a:xfrm>
            <a:prstGeom prst="roundRect">
              <a:avLst>
                <a:gd name="adj" fmla="val 14305"/>
              </a:avLst>
            </a:prstGeom>
            <a:solidFill>
              <a:srgbClr val="FFFFFF">
                <a:lumMod val="8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19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5BF58CD9-7011-4624-90DB-1717A7E4C700}"/>
                </a:ext>
              </a:extLst>
            </p:cNvPr>
            <p:cNvSpPr/>
            <p:nvPr/>
          </p:nvSpPr>
          <p:spPr>
            <a:xfrm rot="5400000">
              <a:off x="18663500" y="4988567"/>
              <a:ext cx="1199842" cy="1547407"/>
            </a:xfrm>
            <a:custGeom>
              <a:avLst/>
              <a:gdLst>
                <a:gd name="connsiteX0" fmla="*/ 0 w 600077"/>
                <a:gd name="connsiteY0" fmla="*/ 643352 h 738186"/>
                <a:gd name="connsiteX1" fmla="*/ 0 w 600077"/>
                <a:gd name="connsiteY1" fmla="*/ 243151 h 738186"/>
                <a:gd name="connsiteX2" fmla="*/ 243151 w 600077"/>
                <a:gd name="connsiteY2" fmla="*/ 0 h 738186"/>
                <a:gd name="connsiteX3" fmla="*/ 356926 w 600077"/>
                <a:gd name="connsiteY3" fmla="*/ 0 h 738186"/>
                <a:gd name="connsiteX4" fmla="*/ 600077 w 600077"/>
                <a:gd name="connsiteY4" fmla="*/ 243151 h 738186"/>
                <a:gd name="connsiteX5" fmla="*/ 600077 w 600077"/>
                <a:gd name="connsiteY5" fmla="*/ 643352 h 738186"/>
                <a:gd name="connsiteX6" fmla="*/ 580969 w 600077"/>
                <a:gd name="connsiteY6" fmla="*/ 737998 h 738186"/>
                <a:gd name="connsiteX7" fmla="*/ 580867 w 600077"/>
                <a:gd name="connsiteY7" fmla="*/ 738186 h 738186"/>
                <a:gd name="connsiteX8" fmla="*/ 19210 w 600077"/>
                <a:gd name="connsiteY8" fmla="*/ 738185 h 738186"/>
                <a:gd name="connsiteX9" fmla="*/ 19108 w 600077"/>
                <a:gd name="connsiteY9" fmla="*/ 737998 h 738186"/>
                <a:gd name="connsiteX10" fmla="*/ 0 w 600077"/>
                <a:gd name="connsiteY10" fmla="*/ 643352 h 73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0077" h="738186">
                  <a:moveTo>
                    <a:pt x="0" y="643352"/>
                  </a:moveTo>
                  <a:lnTo>
                    <a:pt x="0" y="243151"/>
                  </a:lnTo>
                  <a:cubicBezTo>
                    <a:pt x="0" y="108862"/>
                    <a:pt x="108862" y="0"/>
                    <a:pt x="243151" y="0"/>
                  </a:cubicBezTo>
                  <a:lnTo>
                    <a:pt x="356926" y="0"/>
                  </a:lnTo>
                  <a:cubicBezTo>
                    <a:pt x="491215" y="0"/>
                    <a:pt x="600077" y="108862"/>
                    <a:pt x="600077" y="243151"/>
                  </a:cubicBezTo>
                  <a:lnTo>
                    <a:pt x="600077" y="643352"/>
                  </a:lnTo>
                  <a:cubicBezTo>
                    <a:pt x="600077" y="676924"/>
                    <a:pt x="593273" y="708907"/>
                    <a:pt x="580969" y="737998"/>
                  </a:cubicBezTo>
                  <a:lnTo>
                    <a:pt x="580867" y="738186"/>
                  </a:lnTo>
                  <a:lnTo>
                    <a:pt x="19210" y="738185"/>
                  </a:lnTo>
                  <a:lnTo>
                    <a:pt x="19108" y="737998"/>
                  </a:lnTo>
                  <a:cubicBezTo>
                    <a:pt x="6804" y="708907"/>
                    <a:pt x="0" y="676924"/>
                    <a:pt x="0" y="643352"/>
                  </a:cubicBez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19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Rounded Rectangle 6">
              <a:extLst>
                <a:ext uri="{FF2B5EF4-FFF2-40B4-BE49-F238E27FC236}">
                  <a16:creationId xmlns:a16="http://schemas.microsoft.com/office/drawing/2014/main" id="{821EB5AF-2C85-4C12-B401-7A99242520F8}"/>
                </a:ext>
              </a:extLst>
            </p:cNvPr>
            <p:cNvSpPr/>
            <p:nvPr/>
          </p:nvSpPr>
          <p:spPr>
            <a:xfrm>
              <a:off x="18253239" y="4880302"/>
              <a:ext cx="317417" cy="17802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lumMod val="6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19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Rectangle 7">
              <a:extLst>
                <a:ext uri="{FF2B5EF4-FFF2-40B4-BE49-F238E27FC236}">
                  <a16:creationId xmlns:a16="http://schemas.microsoft.com/office/drawing/2014/main" id="{4F0F1274-41F9-4BDB-A9AB-E19D2AA5A376}"/>
                </a:ext>
              </a:extLst>
            </p:cNvPr>
            <p:cNvSpPr/>
            <p:nvPr/>
          </p:nvSpPr>
          <p:spPr>
            <a:xfrm>
              <a:off x="4756655" y="4755490"/>
              <a:ext cx="2621867" cy="2018772"/>
            </a:xfrm>
            <a:prstGeom prst="rect">
              <a:avLst/>
            </a:prstGeom>
            <a:solidFill>
              <a:srgbClr val="021E4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19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Rectangle 8">
              <a:extLst>
                <a:ext uri="{FF2B5EF4-FFF2-40B4-BE49-F238E27FC236}">
                  <a16:creationId xmlns:a16="http://schemas.microsoft.com/office/drawing/2014/main" id="{5C7DB5E7-6A00-4624-AA1E-CA63E475F7C0}"/>
                </a:ext>
              </a:extLst>
            </p:cNvPr>
            <p:cNvSpPr/>
            <p:nvPr/>
          </p:nvSpPr>
          <p:spPr>
            <a:xfrm>
              <a:off x="7378522" y="4755490"/>
              <a:ext cx="2704397" cy="2018772"/>
            </a:xfrm>
            <a:prstGeom prst="rect">
              <a:avLst/>
            </a:prstGeom>
            <a:solidFill>
              <a:srgbClr val="29486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19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Rectangle 9">
              <a:extLst>
                <a:ext uri="{FF2B5EF4-FFF2-40B4-BE49-F238E27FC236}">
                  <a16:creationId xmlns:a16="http://schemas.microsoft.com/office/drawing/2014/main" id="{E8F0DB77-6ED1-42D2-A4F6-C4325D821C54}"/>
                </a:ext>
              </a:extLst>
            </p:cNvPr>
            <p:cNvSpPr/>
            <p:nvPr/>
          </p:nvSpPr>
          <p:spPr>
            <a:xfrm>
              <a:off x="10076571" y="4755490"/>
              <a:ext cx="2628213" cy="2018772"/>
            </a:xfrm>
            <a:prstGeom prst="rect">
              <a:avLst/>
            </a:prstGeom>
            <a:solidFill>
              <a:srgbClr val="35668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19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Rectangle 10">
              <a:extLst>
                <a:ext uri="{FF2B5EF4-FFF2-40B4-BE49-F238E27FC236}">
                  <a16:creationId xmlns:a16="http://schemas.microsoft.com/office/drawing/2014/main" id="{18CEC71B-C1C4-451E-BF7A-FC8FF9D8F542}"/>
                </a:ext>
              </a:extLst>
            </p:cNvPr>
            <p:cNvSpPr/>
            <p:nvPr/>
          </p:nvSpPr>
          <p:spPr>
            <a:xfrm>
              <a:off x="12698436" y="4755490"/>
              <a:ext cx="2704397" cy="2018772"/>
            </a:xfrm>
            <a:prstGeom prst="rect">
              <a:avLst/>
            </a:prstGeom>
            <a:solidFill>
              <a:srgbClr val="0D6A9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19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Round Same Side Corner Rectangle 11">
              <a:extLst>
                <a:ext uri="{FF2B5EF4-FFF2-40B4-BE49-F238E27FC236}">
                  <a16:creationId xmlns:a16="http://schemas.microsoft.com/office/drawing/2014/main" id="{7BD23E26-2405-4CE0-A5B4-23392082F373}"/>
                </a:ext>
              </a:extLst>
            </p:cNvPr>
            <p:cNvSpPr/>
            <p:nvPr/>
          </p:nvSpPr>
          <p:spPr>
            <a:xfrm rot="5400000">
              <a:off x="15720247" y="4438069"/>
              <a:ext cx="2018772" cy="2653613"/>
            </a:xfrm>
            <a:prstGeom prst="round2SameRect">
              <a:avLst>
                <a:gd name="adj1" fmla="val 12139"/>
                <a:gd name="adj2" fmla="val 0"/>
              </a:avLst>
            </a:prstGeom>
            <a:solidFill>
              <a:srgbClr val="88BBD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19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Rectangle 12">
              <a:extLst>
                <a:ext uri="{FF2B5EF4-FFF2-40B4-BE49-F238E27FC236}">
                  <a16:creationId xmlns:a16="http://schemas.microsoft.com/office/drawing/2014/main" id="{01CA7783-57AF-41AD-8877-F24CB56C2EB0}"/>
                </a:ext>
              </a:extLst>
            </p:cNvPr>
            <p:cNvSpPr/>
            <p:nvPr/>
          </p:nvSpPr>
          <p:spPr>
            <a:xfrm>
              <a:off x="2169707" y="5017606"/>
              <a:ext cx="1952117" cy="1477895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19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Freeform 13">
              <a:extLst>
                <a:ext uri="{FF2B5EF4-FFF2-40B4-BE49-F238E27FC236}">
                  <a16:creationId xmlns:a16="http://schemas.microsoft.com/office/drawing/2014/main" id="{1B663522-DEE0-4B59-8523-935C85D1A424}"/>
                </a:ext>
              </a:extLst>
            </p:cNvPr>
            <p:cNvSpPr/>
            <p:nvPr/>
          </p:nvSpPr>
          <p:spPr>
            <a:xfrm>
              <a:off x="20037128" y="5662286"/>
              <a:ext cx="3707252" cy="233299"/>
            </a:xfrm>
            <a:custGeom>
              <a:avLst/>
              <a:gdLst>
                <a:gd name="connsiteX0" fmla="*/ 0 w 1854109"/>
                <a:gd name="connsiteY0" fmla="*/ 0 h 116680"/>
                <a:gd name="connsiteX1" fmla="*/ 1753708 w 1854109"/>
                <a:gd name="connsiteY1" fmla="*/ 0 h 116680"/>
                <a:gd name="connsiteX2" fmla="*/ 1854109 w 1854109"/>
                <a:gd name="connsiteY2" fmla="*/ 116680 h 116680"/>
                <a:gd name="connsiteX3" fmla="*/ 0 w 1854109"/>
                <a:gd name="connsiteY3" fmla="*/ 116680 h 116680"/>
                <a:gd name="connsiteX4" fmla="*/ 0 w 1854109"/>
                <a:gd name="connsiteY4" fmla="*/ 0 h 116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4109" h="116680">
                  <a:moveTo>
                    <a:pt x="0" y="0"/>
                  </a:moveTo>
                  <a:lnTo>
                    <a:pt x="1753708" y="0"/>
                  </a:lnTo>
                  <a:lnTo>
                    <a:pt x="1854109" y="116680"/>
                  </a:lnTo>
                  <a:lnTo>
                    <a:pt x="0" y="1166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198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Freeform 14">
              <a:extLst>
                <a:ext uri="{FF2B5EF4-FFF2-40B4-BE49-F238E27FC236}">
                  <a16:creationId xmlns:a16="http://schemas.microsoft.com/office/drawing/2014/main" id="{620DD175-5EB5-4055-A33F-25BC247F2DF7}"/>
                </a:ext>
              </a:extLst>
            </p:cNvPr>
            <p:cNvSpPr/>
            <p:nvPr/>
          </p:nvSpPr>
          <p:spPr>
            <a:xfrm>
              <a:off x="23744378" y="5895585"/>
              <a:ext cx="12797" cy="6326"/>
            </a:xfrm>
            <a:custGeom>
              <a:avLst/>
              <a:gdLst>
                <a:gd name="connsiteX0" fmla="*/ 0 w 6400"/>
                <a:gd name="connsiteY0" fmla="*/ 0 h 3164"/>
                <a:gd name="connsiteX1" fmla="*/ 6400 w 6400"/>
                <a:gd name="connsiteY1" fmla="*/ 0 h 3164"/>
                <a:gd name="connsiteX2" fmla="*/ 2723 w 6400"/>
                <a:gd name="connsiteY2" fmla="*/ 3164 h 3164"/>
                <a:gd name="connsiteX3" fmla="*/ 0 w 6400"/>
                <a:gd name="connsiteY3" fmla="*/ 0 h 3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00" h="3164">
                  <a:moveTo>
                    <a:pt x="0" y="0"/>
                  </a:moveTo>
                  <a:lnTo>
                    <a:pt x="6400" y="0"/>
                  </a:lnTo>
                  <a:lnTo>
                    <a:pt x="2723" y="3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273C">
                <a:lumMod val="25000"/>
                <a:lumOff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198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Rounded Rectangle 15">
              <a:extLst>
                <a:ext uri="{FF2B5EF4-FFF2-40B4-BE49-F238E27FC236}">
                  <a16:creationId xmlns:a16="http://schemas.microsoft.com/office/drawing/2014/main" id="{5D180077-5F33-4FE4-BE65-8097003306FD}"/>
                </a:ext>
              </a:extLst>
            </p:cNvPr>
            <p:cNvSpPr/>
            <p:nvPr/>
          </p:nvSpPr>
          <p:spPr>
            <a:xfrm>
              <a:off x="1534874" y="3811056"/>
              <a:ext cx="634833" cy="38652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19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Rounded Rectangle 16">
              <a:extLst>
                <a:ext uri="{FF2B5EF4-FFF2-40B4-BE49-F238E27FC236}">
                  <a16:creationId xmlns:a16="http://schemas.microsoft.com/office/drawing/2014/main" id="{5E6A9893-22A3-4649-A67D-E2AC48978074}"/>
                </a:ext>
              </a:extLst>
            </p:cNvPr>
            <p:cNvSpPr/>
            <p:nvPr/>
          </p:nvSpPr>
          <p:spPr>
            <a:xfrm>
              <a:off x="4121824" y="3823753"/>
              <a:ext cx="634833" cy="38652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198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anose="020B0306030504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1" name="Subtitle 2">
            <a:extLst>
              <a:ext uri="{FF2B5EF4-FFF2-40B4-BE49-F238E27FC236}">
                <a16:creationId xmlns:a16="http://schemas.microsoft.com/office/drawing/2014/main" id="{87643BF8-90B6-46BD-9641-8A0FA53D3DCB}"/>
              </a:ext>
            </a:extLst>
          </p:cNvPr>
          <p:cNvSpPr txBox="1">
            <a:spLocks/>
          </p:cNvSpPr>
          <p:nvPr/>
        </p:nvSpPr>
        <p:spPr>
          <a:xfrm>
            <a:off x="6096000" y="772329"/>
            <a:ext cx="5650097" cy="5129096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defPPr>
              <a:defRPr lang="pt-BR"/>
            </a:defPPr>
            <a:lvl1pPr indent="0" defTabSz="1087636">
              <a:lnSpc>
                <a:spcPct val="100000"/>
              </a:lnSpc>
              <a:spcBef>
                <a:spcPct val="20000"/>
              </a:spcBef>
              <a:buFont typeface="Arial"/>
              <a:buNone/>
              <a:defRPr sz="2200">
                <a:latin typeface="Lato Light" panose="020F0502020204030203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indent="-342900" algn="just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/>
              <a:t>Trata-se de um esforço coletivo de vários países para acelerar o desenvolvimento, produção e distribuição de futuras vacinas contra o </a:t>
            </a:r>
            <a:r>
              <a:rPr lang="pt-BR" err="1"/>
              <a:t>coronavírus</a:t>
            </a:r>
            <a:r>
              <a:rPr lang="pt-BR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/>
              <a:t>A ferramenta está fornecendo apoio para o fortalecimento da capacidade de fabricação e compra antecipada de suprimentos para que dois bilhões de doses possam ser distribuídas de forma equitativa até o final de 2021. </a:t>
            </a:r>
          </a:p>
        </p:txBody>
      </p:sp>
      <p:sp>
        <p:nvSpPr>
          <p:cNvPr id="53" name="TextBox 61">
            <a:extLst>
              <a:ext uri="{FF2B5EF4-FFF2-40B4-BE49-F238E27FC236}">
                <a16:creationId xmlns:a16="http://schemas.microsoft.com/office/drawing/2014/main" id="{E03D79C3-36C7-44A4-A367-1FC86CD31E68}"/>
              </a:ext>
            </a:extLst>
          </p:cNvPr>
          <p:cNvSpPr txBox="1"/>
          <p:nvPr/>
        </p:nvSpPr>
        <p:spPr>
          <a:xfrm>
            <a:off x="1892754" y="55616"/>
            <a:ext cx="8908318" cy="1176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lang="pt-BR" sz="2800" b="1" dirty="0">
                <a:solidFill>
                  <a:srgbClr val="1FB4F2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r>
              <a:rPr lang="pt-BR" sz="2400"/>
              <a:t>COVAX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12928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1">
            <a:extLst>
              <a:ext uri="{FF2B5EF4-FFF2-40B4-BE49-F238E27FC236}">
                <a16:creationId xmlns:a16="http://schemas.microsoft.com/office/drawing/2014/main" id="{B6A3AE63-B46F-A948-9BAB-4DE07B58C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4556" y="2706913"/>
            <a:ext cx="621763" cy="628028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7" name="Line 1">
            <a:extLst>
              <a:ext uri="{FF2B5EF4-FFF2-40B4-BE49-F238E27FC236}">
                <a16:creationId xmlns:a16="http://schemas.microsoft.com/office/drawing/2014/main" id="{841C043A-E13F-AC45-9775-D4E3AC449113}"/>
              </a:ext>
            </a:extLst>
          </p:cNvPr>
          <p:cNvSpPr>
            <a:spLocks/>
          </p:cNvSpPr>
          <p:nvPr/>
        </p:nvSpPr>
        <p:spPr bwMode="auto">
          <a:xfrm>
            <a:off x="6086826" y="2642694"/>
            <a:ext cx="2040697" cy="754887"/>
          </a:xfrm>
          <a:custGeom>
            <a:avLst/>
            <a:gdLst>
              <a:gd name="T0" fmla="*/ 101 w 551"/>
              <a:gd name="T1" fmla="*/ 203 h 203"/>
              <a:gd name="T2" fmla="*/ 0 w 551"/>
              <a:gd name="T3" fmla="*/ 101 h 203"/>
              <a:gd name="T4" fmla="*/ 101 w 551"/>
              <a:gd name="T5" fmla="*/ 0 h 203"/>
              <a:gd name="T6" fmla="*/ 450 w 551"/>
              <a:gd name="T7" fmla="*/ 0 h 203"/>
              <a:gd name="T8" fmla="*/ 551 w 551"/>
              <a:gd name="T9" fmla="*/ 101 h 203"/>
              <a:gd name="T10" fmla="*/ 450 w 551"/>
              <a:gd name="T11" fmla="*/ 203 h 203"/>
              <a:gd name="T12" fmla="*/ 101 w 551"/>
              <a:gd name="T13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203">
                <a:moveTo>
                  <a:pt x="101" y="203"/>
                </a:moveTo>
                <a:cubicBezTo>
                  <a:pt x="45" y="203"/>
                  <a:pt x="0" y="157"/>
                  <a:pt x="0" y="101"/>
                </a:cubicBezTo>
                <a:cubicBezTo>
                  <a:pt x="0" y="46"/>
                  <a:pt x="45" y="0"/>
                  <a:pt x="101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506" y="0"/>
                  <a:pt x="551" y="46"/>
                  <a:pt x="551" y="101"/>
                </a:cubicBezTo>
                <a:cubicBezTo>
                  <a:pt x="551" y="157"/>
                  <a:pt x="506" y="203"/>
                  <a:pt x="450" y="203"/>
                </a:cubicBezTo>
                <a:lnTo>
                  <a:pt x="101" y="203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5" name="Side 1">
            <a:extLst>
              <a:ext uri="{FF2B5EF4-FFF2-40B4-BE49-F238E27FC236}">
                <a16:creationId xmlns:a16="http://schemas.microsoft.com/office/drawing/2014/main" id="{3F860703-94B2-9743-98A4-FEE9F7D594DB}"/>
              </a:ext>
            </a:extLst>
          </p:cNvPr>
          <p:cNvSpPr>
            <a:spLocks/>
          </p:cNvSpPr>
          <p:nvPr/>
        </p:nvSpPr>
        <p:spPr bwMode="auto">
          <a:xfrm rot="16200000">
            <a:off x="6636518" y="2607623"/>
            <a:ext cx="1525433" cy="1533264"/>
          </a:xfrm>
          <a:custGeom>
            <a:avLst/>
            <a:gdLst>
              <a:gd name="T0" fmla="*/ 373 w 412"/>
              <a:gd name="T1" fmla="*/ 230 h 412"/>
              <a:gd name="T2" fmla="*/ 373 w 412"/>
              <a:gd name="T3" fmla="*/ 373 h 412"/>
              <a:gd name="T4" fmla="*/ 230 w 412"/>
              <a:gd name="T5" fmla="*/ 373 h 412"/>
              <a:gd name="T6" fmla="*/ 39 w 412"/>
              <a:gd name="T7" fmla="*/ 183 h 412"/>
              <a:gd name="T8" fmla="*/ 39 w 412"/>
              <a:gd name="T9" fmla="*/ 39 h 412"/>
              <a:gd name="T10" fmla="*/ 182 w 412"/>
              <a:gd name="T11" fmla="*/ 39 h 412"/>
              <a:gd name="T12" fmla="*/ 373 w 412"/>
              <a:gd name="T13" fmla="*/ 230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12">
                <a:moveTo>
                  <a:pt x="373" y="230"/>
                </a:moveTo>
                <a:cubicBezTo>
                  <a:pt x="412" y="269"/>
                  <a:pt x="412" y="333"/>
                  <a:pt x="373" y="373"/>
                </a:cubicBezTo>
                <a:cubicBezTo>
                  <a:pt x="333" y="412"/>
                  <a:pt x="269" y="412"/>
                  <a:pt x="230" y="373"/>
                </a:cubicBezTo>
                <a:cubicBezTo>
                  <a:pt x="39" y="183"/>
                  <a:pt x="39" y="183"/>
                  <a:pt x="39" y="183"/>
                </a:cubicBezTo>
                <a:cubicBezTo>
                  <a:pt x="0" y="143"/>
                  <a:pt x="0" y="79"/>
                  <a:pt x="39" y="39"/>
                </a:cubicBezTo>
                <a:cubicBezTo>
                  <a:pt x="79" y="0"/>
                  <a:pt x="143" y="0"/>
                  <a:pt x="182" y="39"/>
                </a:cubicBezTo>
                <a:lnTo>
                  <a:pt x="373" y="23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3" name="Side 2">
            <a:extLst>
              <a:ext uri="{FF2B5EF4-FFF2-40B4-BE49-F238E27FC236}">
                <a16:creationId xmlns:a16="http://schemas.microsoft.com/office/drawing/2014/main" id="{86D95283-1964-0547-A11C-E527BFBF0764}"/>
              </a:ext>
            </a:extLst>
          </p:cNvPr>
          <p:cNvSpPr>
            <a:spLocks/>
          </p:cNvSpPr>
          <p:nvPr/>
        </p:nvSpPr>
        <p:spPr bwMode="auto">
          <a:xfrm rot="5400000">
            <a:off x="6637019" y="1898085"/>
            <a:ext cx="1525433" cy="1536397"/>
          </a:xfrm>
          <a:custGeom>
            <a:avLst/>
            <a:gdLst>
              <a:gd name="T0" fmla="*/ 230 w 412"/>
              <a:gd name="T1" fmla="*/ 40 h 413"/>
              <a:gd name="T2" fmla="*/ 373 w 412"/>
              <a:gd name="T3" fmla="*/ 40 h 413"/>
              <a:gd name="T4" fmla="*/ 373 w 412"/>
              <a:gd name="T5" fmla="*/ 183 h 413"/>
              <a:gd name="T6" fmla="*/ 182 w 412"/>
              <a:gd name="T7" fmla="*/ 373 h 413"/>
              <a:gd name="T8" fmla="*/ 39 w 412"/>
              <a:gd name="T9" fmla="*/ 373 h 413"/>
              <a:gd name="T10" fmla="*/ 39 w 412"/>
              <a:gd name="T11" fmla="*/ 230 h 413"/>
              <a:gd name="T12" fmla="*/ 230 w 412"/>
              <a:gd name="T13" fmla="*/ 4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13">
                <a:moveTo>
                  <a:pt x="230" y="40"/>
                </a:moveTo>
                <a:cubicBezTo>
                  <a:pt x="269" y="0"/>
                  <a:pt x="333" y="0"/>
                  <a:pt x="373" y="40"/>
                </a:cubicBezTo>
                <a:cubicBezTo>
                  <a:pt x="412" y="79"/>
                  <a:pt x="412" y="143"/>
                  <a:pt x="373" y="183"/>
                </a:cubicBezTo>
                <a:cubicBezTo>
                  <a:pt x="182" y="373"/>
                  <a:pt x="182" y="373"/>
                  <a:pt x="182" y="373"/>
                </a:cubicBezTo>
                <a:cubicBezTo>
                  <a:pt x="143" y="413"/>
                  <a:pt x="79" y="413"/>
                  <a:pt x="39" y="373"/>
                </a:cubicBezTo>
                <a:cubicBezTo>
                  <a:pt x="0" y="334"/>
                  <a:pt x="0" y="270"/>
                  <a:pt x="39" y="230"/>
                </a:cubicBezTo>
                <a:lnTo>
                  <a:pt x="230" y="4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0" name="Oval 1">
            <a:extLst>
              <a:ext uri="{FF2B5EF4-FFF2-40B4-BE49-F238E27FC236}">
                <a16:creationId xmlns:a16="http://schemas.microsoft.com/office/drawing/2014/main" id="{F257D222-7FAF-0048-84AA-754F26EAC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1549" y="2706913"/>
            <a:ext cx="621763" cy="628028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7" name="Line 1">
            <a:extLst>
              <a:ext uri="{FF2B5EF4-FFF2-40B4-BE49-F238E27FC236}">
                <a16:creationId xmlns:a16="http://schemas.microsoft.com/office/drawing/2014/main" id="{49E72DE1-45EE-584D-86C0-BE295D2FEC39}"/>
              </a:ext>
            </a:extLst>
          </p:cNvPr>
          <p:cNvSpPr>
            <a:spLocks/>
          </p:cNvSpPr>
          <p:nvPr/>
        </p:nvSpPr>
        <p:spPr bwMode="auto">
          <a:xfrm>
            <a:off x="3922412" y="2642694"/>
            <a:ext cx="2040697" cy="754887"/>
          </a:xfrm>
          <a:custGeom>
            <a:avLst/>
            <a:gdLst>
              <a:gd name="T0" fmla="*/ 101 w 551"/>
              <a:gd name="T1" fmla="*/ 203 h 203"/>
              <a:gd name="T2" fmla="*/ 0 w 551"/>
              <a:gd name="T3" fmla="*/ 101 h 203"/>
              <a:gd name="T4" fmla="*/ 101 w 551"/>
              <a:gd name="T5" fmla="*/ 0 h 203"/>
              <a:gd name="T6" fmla="*/ 450 w 551"/>
              <a:gd name="T7" fmla="*/ 0 h 203"/>
              <a:gd name="T8" fmla="*/ 551 w 551"/>
              <a:gd name="T9" fmla="*/ 101 h 203"/>
              <a:gd name="T10" fmla="*/ 450 w 551"/>
              <a:gd name="T11" fmla="*/ 203 h 203"/>
              <a:gd name="T12" fmla="*/ 101 w 551"/>
              <a:gd name="T13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203">
                <a:moveTo>
                  <a:pt x="101" y="203"/>
                </a:moveTo>
                <a:cubicBezTo>
                  <a:pt x="45" y="203"/>
                  <a:pt x="0" y="157"/>
                  <a:pt x="0" y="101"/>
                </a:cubicBezTo>
                <a:cubicBezTo>
                  <a:pt x="0" y="46"/>
                  <a:pt x="45" y="0"/>
                  <a:pt x="101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506" y="0"/>
                  <a:pt x="551" y="46"/>
                  <a:pt x="551" y="101"/>
                </a:cubicBezTo>
                <a:cubicBezTo>
                  <a:pt x="551" y="157"/>
                  <a:pt x="506" y="203"/>
                  <a:pt x="450" y="203"/>
                </a:cubicBezTo>
                <a:lnTo>
                  <a:pt x="101" y="203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5" name="Side 1">
            <a:extLst>
              <a:ext uri="{FF2B5EF4-FFF2-40B4-BE49-F238E27FC236}">
                <a16:creationId xmlns:a16="http://schemas.microsoft.com/office/drawing/2014/main" id="{360EF0B0-89F5-F343-AB6D-504412B0B5C0}"/>
              </a:ext>
            </a:extLst>
          </p:cNvPr>
          <p:cNvSpPr>
            <a:spLocks/>
          </p:cNvSpPr>
          <p:nvPr/>
        </p:nvSpPr>
        <p:spPr bwMode="auto">
          <a:xfrm rot="16200000">
            <a:off x="4472104" y="2607623"/>
            <a:ext cx="1525433" cy="1533264"/>
          </a:xfrm>
          <a:custGeom>
            <a:avLst/>
            <a:gdLst>
              <a:gd name="T0" fmla="*/ 373 w 412"/>
              <a:gd name="T1" fmla="*/ 230 h 412"/>
              <a:gd name="T2" fmla="*/ 373 w 412"/>
              <a:gd name="T3" fmla="*/ 373 h 412"/>
              <a:gd name="T4" fmla="*/ 230 w 412"/>
              <a:gd name="T5" fmla="*/ 373 h 412"/>
              <a:gd name="T6" fmla="*/ 39 w 412"/>
              <a:gd name="T7" fmla="*/ 183 h 412"/>
              <a:gd name="T8" fmla="*/ 39 w 412"/>
              <a:gd name="T9" fmla="*/ 39 h 412"/>
              <a:gd name="T10" fmla="*/ 182 w 412"/>
              <a:gd name="T11" fmla="*/ 39 h 412"/>
              <a:gd name="T12" fmla="*/ 373 w 412"/>
              <a:gd name="T13" fmla="*/ 230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12">
                <a:moveTo>
                  <a:pt x="373" y="230"/>
                </a:moveTo>
                <a:cubicBezTo>
                  <a:pt x="412" y="269"/>
                  <a:pt x="412" y="333"/>
                  <a:pt x="373" y="373"/>
                </a:cubicBezTo>
                <a:cubicBezTo>
                  <a:pt x="333" y="412"/>
                  <a:pt x="269" y="412"/>
                  <a:pt x="230" y="373"/>
                </a:cubicBezTo>
                <a:cubicBezTo>
                  <a:pt x="39" y="183"/>
                  <a:pt x="39" y="183"/>
                  <a:pt x="39" y="183"/>
                </a:cubicBezTo>
                <a:cubicBezTo>
                  <a:pt x="0" y="143"/>
                  <a:pt x="0" y="79"/>
                  <a:pt x="39" y="39"/>
                </a:cubicBezTo>
                <a:cubicBezTo>
                  <a:pt x="79" y="0"/>
                  <a:pt x="143" y="0"/>
                  <a:pt x="182" y="39"/>
                </a:cubicBezTo>
                <a:lnTo>
                  <a:pt x="373" y="23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3" name="Side 2">
            <a:extLst>
              <a:ext uri="{FF2B5EF4-FFF2-40B4-BE49-F238E27FC236}">
                <a16:creationId xmlns:a16="http://schemas.microsoft.com/office/drawing/2014/main" id="{10EADCB5-6ECC-D04C-BDFC-0ABA6B272950}"/>
              </a:ext>
            </a:extLst>
          </p:cNvPr>
          <p:cNvSpPr>
            <a:spLocks/>
          </p:cNvSpPr>
          <p:nvPr/>
        </p:nvSpPr>
        <p:spPr bwMode="auto">
          <a:xfrm rot="5400000">
            <a:off x="4472606" y="1898085"/>
            <a:ext cx="1525433" cy="1536397"/>
          </a:xfrm>
          <a:custGeom>
            <a:avLst/>
            <a:gdLst>
              <a:gd name="T0" fmla="*/ 230 w 412"/>
              <a:gd name="T1" fmla="*/ 40 h 413"/>
              <a:gd name="T2" fmla="*/ 373 w 412"/>
              <a:gd name="T3" fmla="*/ 40 h 413"/>
              <a:gd name="T4" fmla="*/ 373 w 412"/>
              <a:gd name="T5" fmla="*/ 183 h 413"/>
              <a:gd name="T6" fmla="*/ 182 w 412"/>
              <a:gd name="T7" fmla="*/ 373 h 413"/>
              <a:gd name="T8" fmla="*/ 39 w 412"/>
              <a:gd name="T9" fmla="*/ 373 h 413"/>
              <a:gd name="T10" fmla="*/ 39 w 412"/>
              <a:gd name="T11" fmla="*/ 230 h 413"/>
              <a:gd name="T12" fmla="*/ 230 w 412"/>
              <a:gd name="T13" fmla="*/ 4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13">
                <a:moveTo>
                  <a:pt x="230" y="40"/>
                </a:moveTo>
                <a:cubicBezTo>
                  <a:pt x="269" y="0"/>
                  <a:pt x="333" y="0"/>
                  <a:pt x="373" y="40"/>
                </a:cubicBezTo>
                <a:cubicBezTo>
                  <a:pt x="412" y="79"/>
                  <a:pt x="412" y="143"/>
                  <a:pt x="373" y="183"/>
                </a:cubicBezTo>
                <a:cubicBezTo>
                  <a:pt x="182" y="373"/>
                  <a:pt x="182" y="373"/>
                  <a:pt x="182" y="373"/>
                </a:cubicBezTo>
                <a:cubicBezTo>
                  <a:pt x="143" y="413"/>
                  <a:pt x="79" y="413"/>
                  <a:pt x="39" y="373"/>
                </a:cubicBezTo>
                <a:cubicBezTo>
                  <a:pt x="0" y="334"/>
                  <a:pt x="0" y="270"/>
                  <a:pt x="39" y="230"/>
                </a:cubicBezTo>
                <a:lnTo>
                  <a:pt x="230" y="4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0" name="Oval 1">
            <a:extLst>
              <a:ext uri="{FF2B5EF4-FFF2-40B4-BE49-F238E27FC236}">
                <a16:creationId xmlns:a16="http://schemas.microsoft.com/office/drawing/2014/main" id="{9956655B-AF97-8C47-BC41-308B99C87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7136" y="2706913"/>
            <a:ext cx="621763" cy="628028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7" name="Line 1">
            <a:extLst>
              <a:ext uri="{FF2B5EF4-FFF2-40B4-BE49-F238E27FC236}">
                <a16:creationId xmlns:a16="http://schemas.microsoft.com/office/drawing/2014/main" id="{490AE5DC-08D6-BF4D-8966-D4001E35C915}"/>
              </a:ext>
            </a:extLst>
          </p:cNvPr>
          <p:cNvSpPr>
            <a:spLocks/>
          </p:cNvSpPr>
          <p:nvPr/>
        </p:nvSpPr>
        <p:spPr bwMode="auto">
          <a:xfrm>
            <a:off x="1763702" y="2642694"/>
            <a:ext cx="2040697" cy="754887"/>
          </a:xfrm>
          <a:custGeom>
            <a:avLst/>
            <a:gdLst>
              <a:gd name="T0" fmla="*/ 101 w 551"/>
              <a:gd name="T1" fmla="*/ 203 h 203"/>
              <a:gd name="T2" fmla="*/ 0 w 551"/>
              <a:gd name="T3" fmla="*/ 101 h 203"/>
              <a:gd name="T4" fmla="*/ 101 w 551"/>
              <a:gd name="T5" fmla="*/ 0 h 203"/>
              <a:gd name="T6" fmla="*/ 450 w 551"/>
              <a:gd name="T7" fmla="*/ 0 h 203"/>
              <a:gd name="T8" fmla="*/ 551 w 551"/>
              <a:gd name="T9" fmla="*/ 101 h 203"/>
              <a:gd name="T10" fmla="*/ 450 w 551"/>
              <a:gd name="T11" fmla="*/ 203 h 203"/>
              <a:gd name="T12" fmla="*/ 101 w 551"/>
              <a:gd name="T13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203">
                <a:moveTo>
                  <a:pt x="101" y="203"/>
                </a:moveTo>
                <a:cubicBezTo>
                  <a:pt x="45" y="203"/>
                  <a:pt x="0" y="157"/>
                  <a:pt x="0" y="101"/>
                </a:cubicBezTo>
                <a:cubicBezTo>
                  <a:pt x="0" y="46"/>
                  <a:pt x="45" y="0"/>
                  <a:pt x="101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506" y="0"/>
                  <a:pt x="551" y="46"/>
                  <a:pt x="551" y="101"/>
                </a:cubicBezTo>
                <a:cubicBezTo>
                  <a:pt x="551" y="157"/>
                  <a:pt x="506" y="203"/>
                  <a:pt x="450" y="203"/>
                </a:cubicBezTo>
                <a:lnTo>
                  <a:pt x="101" y="20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5" name="Side 1">
            <a:extLst>
              <a:ext uri="{FF2B5EF4-FFF2-40B4-BE49-F238E27FC236}">
                <a16:creationId xmlns:a16="http://schemas.microsoft.com/office/drawing/2014/main" id="{A23BCDFF-0C5A-E447-9797-A632AB186FA6}"/>
              </a:ext>
            </a:extLst>
          </p:cNvPr>
          <p:cNvSpPr>
            <a:spLocks/>
          </p:cNvSpPr>
          <p:nvPr/>
        </p:nvSpPr>
        <p:spPr bwMode="auto">
          <a:xfrm rot="16200000">
            <a:off x="2313393" y="2607623"/>
            <a:ext cx="1525433" cy="1533264"/>
          </a:xfrm>
          <a:custGeom>
            <a:avLst/>
            <a:gdLst>
              <a:gd name="T0" fmla="*/ 373 w 412"/>
              <a:gd name="T1" fmla="*/ 230 h 412"/>
              <a:gd name="T2" fmla="*/ 373 w 412"/>
              <a:gd name="T3" fmla="*/ 373 h 412"/>
              <a:gd name="T4" fmla="*/ 230 w 412"/>
              <a:gd name="T5" fmla="*/ 373 h 412"/>
              <a:gd name="T6" fmla="*/ 39 w 412"/>
              <a:gd name="T7" fmla="*/ 183 h 412"/>
              <a:gd name="T8" fmla="*/ 39 w 412"/>
              <a:gd name="T9" fmla="*/ 39 h 412"/>
              <a:gd name="T10" fmla="*/ 182 w 412"/>
              <a:gd name="T11" fmla="*/ 39 h 412"/>
              <a:gd name="T12" fmla="*/ 373 w 412"/>
              <a:gd name="T13" fmla="*/ 230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12">
                <a:moveTo>
                  <a:pt x="373" y="230"/>
                </a:moveTo>
                <a:cubicBezTo>
                  <a:pt x="412" y="269"/>
                  <a:pt x="412" y="333"/>
                  <a:pt x="373" y="373"/>
                </a:cubicBezTo>
                <a:cubicBezTo>
                  <a:pt x="333" y="412"/>
                  <a:pt x="269" y="412"/>
                  <a:pt x="230" y="373"/>
                </a:cubicBezTo>
                <a:cubicBezTo>
                  <a:pt x="39" y="183"/>
                  <a:pt x="39" y="183"/>
                  <a:pt x="39" y="183"/>
                </a:cubicBezTo>
                <a:cubicBezTo>
                  <a:pt x="0" y="143"/>
                  <a:pt x="0" y="79"/>
                  <a:pt x="39" y="39"/>
                </a:cubicBezTo>
                <a:cubicBezTo>
                  <a:pt x="79" y="0"/>
                  <a:pt x="143" y="0"/>
                  <a:pt x="182" y="39"/>
                </a:cubicBezTo>
                <a:lnTo>
                  <a:pt x="373" y="23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3" name="Side 2">
            <a:extLst>
              <a:ext uri="{FF2B5EF4-FFF2-40B4-BE49-F238E27FC236}">
                <a16:creationId xmlns:a16="http://schemas.microsoft.com/office/drawing/2014/main" id="{B686D799-8FF3-0F4F-9915-30706D9A88B4}"/>
              </a:ext>
            </a:extLst>
          </p:cNvPr>
          <p:cNvSpPr>
            <a:spLocks/>
          </p:cNvSpPr>
          <p:nvPr/>
        </p:nvSpPr>
        <p:spPr bwMode="auto">
          <a:xfrm rot="5400000">
            <a:off x="2313895" y="1898085"/>
            <a:ext cx="1525433" cy="1536397"/>
          </a:xfrm>
          <a:custGeom>
            <a:avLst/>
            <a:gdLst>
              <a:gd name="T0" fmla="*/ 230 w 412"/>
              <a:gd name="T1" fmla="*/ 40 h 413"/>
              <a:gd name="T2" fmla="*/ 373 w 412"/>
              <a:gd name="T3" fmla="*/ 40 h 413"/>
              <a:gd name="T4" fmla="*/ 373 w 412"/>
              <a:gd name="T5" fmla="*/ 183 h 413"/>
              <a:gd name="T6" fmla="*/ 182 w 412"/>
              <a:gd name="T7" fmla="*/ 373 h 413"/>
              <a:gd name="T8" fmla="*/ 39 w 412"/>
              <a:gd name="T9" fmla="*/ 373 h 413"/>
              <a:gd name="T10" fmla="*/ 39 w 412"/>
              <a:gd name="T11" fmla="*/ 230 h 413"/>
              <a:gd name="T12" fmla="*/ 230 w 412"/>
              <a:gd name="T13" fmla="*/ 4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13">
                <a:moveTo>
                  <a:pt x="230" y="40"/>
                </a:moveTo>
                <a:cubicBezTo>
                  <a:pt x="269" y="0"/>
                  <a:pt x="333" y="0"/>
                  <a:pt x="373" y="40"/>
                </a:cubicBezTo>
                <a:cubicBezTo>
                  <a:pt x="412" y="79"/>
                  <a:pt x="412" y="143"/>
                  <a:pt x="373" y="183"/>
                </a:cubicBezTo>
                <a:cubicBezTo>
                  <a:pt x="182" y="373"/>
                  <a:pt x="182" y="373"/>
                  <a:pt x="182" y="373"/>
                </a:cubicBezTo>
                <a:cubicBezTo>
                  <a:pt x="143" y="413"/>
                  <a:pt x="79" y="413"/>
                  <a:pt x="39" y="373"/>
                </a:cubicBezTo>
                <a:cubicBezTo>
                  <a:pt x="0" y="334"/>
                  <a:pt x="0" y="270"/>
                  <a:pt x="39" y="230"/>
                </a:cubicBezTo>
                <a:lnTo>
                  <a:pt x="230" y="4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0" name="Oval 1">
            <a:extLst>
              <a:ext uri="{FF2B5EF4-FFF2-40B4-BE49-F238E27FC236}">
                <a16:creationId xmlns:a16="http://schemas.microsoft.com/office/drawing/2014/main" id="{41BB045D-4120-5648-904B-DD9173E24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8426" y="2706913"/>
            <a:ext cx="621763" cy="62802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1" name="Subtitle 2">
            <a:extLst>
              <a:ext uri="{FF2B5EF4-FFF2-40B4-BE49-F238E27FC236}">
                <a16:creationId xmlns:a16="http://schemas.microsoft.com/office/drawing/2014/main" id="{F23C148E-D806-E345-A557-0CB6E8922D80}"/>
              </a:ext>
            </a:extLst>
          </p:cNvPr>
          <p:cNvSpPr txBox="1">
            <a:spLocks/>
          </p:cNvSpPr>
          <p:nvPr/>
        </p:nvSpPr>
        <p:spPr>
          <a:xfrm>
            <a:off x="1895643" y="4380673"/>
            <a:ext cx="1695657" cy="330318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87636" rtl="0" eaLnBrk="1" fontAlgn="auto" latinLnBrk="0" hangingPunct="1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err="1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 (corpo)"/>
                <a:ea typeface="Lato Light" panose="020F0502020204030203" pitchFamily="34" charset="0"/>
                <a:cs typeface="Mukta ExtraLight" panose="020B0000000000000000" pitchFamily="34" charset="77"/>
              </a:rPr>
              <a:t>Coronavírus</a:t>
            </a:r>
            <a:endParaRPr kumimoji="0" lang="en-US" sz="1300" b="1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rial (corpo)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FDF3C34-A1ED-5D4A-979C-DB415B49C465}"/>
              </a:ext>
            </a:extLst>
          </p:cNvPr>
          <p:cNvSpPr txBox="1"/>
          <p:nvPr/>
        </p:nvSpPr>
        <p:spPr>
          <a:xfrm>
            <a:off x="3265641" y="2827704"/>
            <a:ext cx="327334" cy="3847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150" normalizeH="0" baseline="0" noProof="0">
                <a:ln>
                  <a:noFill/>
                </a:ln>
                <a:solidFill>
                  <a:srgbClr val="27AC95"/>
                </a:solidFill>
                <a:effectLst/>
                <a:uLnTx/>
                <a:uFillTx/>
                <a:latin typeface="Bebas Neue" pitchFamily="2" charset="0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7C1075A-3D11-1C46-87F3-F8F425297730}"/>
              </a:ext>
            </a:extLst>
          </p:cNvPr>
          <p:cNvSpPr txBox="1"/>
          <p:nvPr/>
        </p:nvSpPr>
        <p:spPr>
          <a:xfrm>
            <a:off x="5422729" y="2827704"/>
            <a:ext cx="327334" cy="3847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150" normalizeH="0" baseline="0" noProof="0">
                <a:ln>
                  <a:noFill/>
                </a:ln>
                <a:solidFill>
                  <a:srgbClr val="1BB1EC"/>
                </a:solidFill>
                <a:effectLst/>
                <a:uLnTx/>
                <a:uFillTx/>
                <a:latin typeface="Bebas Neue" pitchFamily="2" charset="0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D702A1F-6AE5-B14F-9849-70223E9AAB66}"/>
              </a:ext>
            </a:extLst>
          </p:cNvPr>
          <p:cNvSpPr txBox="1"/>
          <p:nvPr/>
        </p:nvSpPr>
        <p:spPr>
          <a:xfrm>
            <a:off x="7589778" y="2827704"/>
            <a:ext cx="327334" cy="3847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150" normalizeH="0" baseline="0" noProof="0">
                <a:ln>
                  <a:noFill/>
                </a:ln>
                <a:solidFill>
                  <a:srgbClr val="0A67D4"/>
                </a:solidFill>
                <a:effectLst/>
                <a:uLnTx/>
                <a:uFillTx/>
                <a:latin typeface="Bebas Neue" pitchFamily="2" charset="0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79359667-D9F7-41C0-BF42-543A444428E5}"/>
              </a:ext>
            </a:extLst>
          </p:cNvPr>
          <p:cNvSpPr txBox="1">
            <a:spLocks/>
          </p:cNvSpPr>
          <p:nvPr/>
        </p:nvSpPr>
        <p:spPr>
          <a:xfrm>
            <a:off x="8442778" y="4270705"/>
            <a:ext cx="1695657" cy="574166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87636" rtl="0" eaLnBrk="1" fontAlgn="auto" latinLnBrk="0" hangingPunct="1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 (corpo)"/>
                <a:ea typeface="Lato Light" panose="020F0502020204030203" pitchFamily="34" charset="0"/>
                <a:cs typeface="Mukta ExtraLight" panose="020B0000000000000000" pitchFamily="34" charset="77"/>
              </a:rPr>
              <a:t>Prevenção e promoção da saúde</a:t>
            </a: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FAE2999E-AB0D-48AF-81A4-365A2CD794C8}"/>
              </a:ext>
            </a:extLst>
          </p:cNvPr>
          <p:cNvSpPr txBox="1">
            <a:spLocks/>
          </p:cNvSpPr>
          <p:nvPr/>
        </p:nvSpPr>
        <p:spPr>
          <a:xfrm>
            <a:off x="6431866" y="4301897"/>
            <a:ext cx="1695657" cy="574166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87636" rtl="0" eaLnBrk="1" fontAlgn="auto" latinLnBrk="0" hangingPunct="1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err="1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 (corpo)"/>
                <a:ea typeface="Lato Light" panose="020F0502020204030203" pitchFamily="34" charset="0"/>
                <a:cs typeface="Mukta ExtraLight" panose="020B0000000000000000" pitchFamily="34" charset="77"/>
              </a:rPr>
              <a:t>Medidas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 (corpo)"/>
                <a:ea typeface="Lato Light" panose="020F0502020204030203" pitchFamily="34" charset="0"/>
                <a:cs typeface="Mukta ExtraLight" panose="020B0000000000000000" pitchFamily="34" charset="77"/>
              </a:rPr>
              <a:t> de saúde </a:t>
            </a:r>
            <a:r>
              <a:rPr kumimoji="0" lang="en-US" sz="1300" b="0" i="0" u="none" strike="noStrike" kern="1200" cap="none" spc="0" normalizeH="0" baseline="0" noProof="0" err="1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 (corpo)"/>
                <a:ea typeface="Lato Light" panose="020F0502020204030203" pitchFamily="34" charset="0"/>
                <a:cs typeface="Mukta ExtraLight" panose="020B0000000000000000" pitchFamily="34" charset="77"/>
              </a:rPr>
              <a:t>pública</a:t>
            </a: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rial (corpo)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31" name="Line 1">
            <a:extLst>
              <a:ext uri="{FF2B5EF4-FFF2-40B4-BE49-F238E27FC236}">
                <a16:creationId xmlns:a16="http://schemas.microsoft.com/office/drawing/2014/main" id="{B48BB5EE-F5E1-473F-A100-3B00D267AE27}"/>
              </a:ext>
            </a:extLst>
          </p:cNvPr>
          <p:cNvSpPr>
            <a:spLocks/>
          </p:cNvSpPr>
          <p:nvPr/>
        </p:nvSpPr>
        <p:spPr bwMode="auto">
          <a:xfrm>
            <a:off x="8250237" y="2642622"/>
            <a:ext cx="2040697" cy="754887"/>
          </a:xfrm>
          <a:custGeom>
            <a:avLst/>
            <a:gdLst>
              <a:gd name="T0" fmla="*/ 101 w 551"/>
              <a:gd name="T1" fmla="*/ 203 h 203"/>
              <a:gd name="T2" fmla="*/ 0 w 551"/>
              <a:gd name="T3" fmla="*/ 101 h 203"/>
              <a:gd name="T4" fmla="*/ 101 w 551"/>
              <a:gd name="T5" fmla="*/ 0 h 203"/>
              <a:gd name="T6" fmla="*/ 450 w 551"/>
              <a:gd name="T7" fmla="*/ 0 h 203"/>
              <a:gd name="T8" fmla="*/ 551 w 551"/>
              <a:gd name="T9" fmla="*/ 101 h 203"/>
              <a:gd name="T10" fmla="*/ 450 w 551"/>
              <a:gd name="T11" fmla="*/ 203 h 203"/>
              <a:gd name="T12" fmla="*/ 101 w 551"/>
              <a:gd name="T13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203">
                <a:moveTo>
                  <a:pt x="101" y="203"/>
                </a:moveTo>
                <a:cubicBezTo>
                  <a:pt x="45" y="203"/>
                  <a:pt x="0" y="157"/>
                  <a:pt x="0" y="101"/>
                </a:cubicBezTo>
                <a:cubicBezTo>
                  <a:pt x="0" y="46"/>
                  <a:pt x="45" y="0"/>
                  <a:pt x="101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506" y="0"/>
                  <a:pt x="551" y="46"/>
                  <a:pt x="551" y="101"/>
                </a:cubicBezTo>
                <a:cubicBezTo>
                  <a:pt x="551" y="157"/>
                  <a:pt x="506" y="203"/>
                  <a:pt x="450" y="203"/>
                </a:cubicBezTo>
                <a:lnTo>
                  <a:pt x="101" y="203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2" name="Side 1">
            <a:extLst>
              <a:ext uri="{FF2B5EF4-FFF2-40B4-BE49-F238E27FC236}">
                <a16:creationId xmlns:a16="http://schemas.microsoft.com/office/drawing/2014/main" id="{0D31BD8F-07C3-4645-A733-933157B4FDCC}"/>
              </a:ext>
            </a:extLst>
          </p:cNvPr>
          <p:cNvSpPr>
            <a:spLocks/>
          </p:cNvSpPr>
          <p:nvPr/>
        </p:nvSpPr>
        <p:spPr bwMode="auto">
          <a:xfrm rot="16200000">
            <a:off x="8799928" y="2607551"/>
            <a:ext cx="1525433" cy="1533264"/>
          </a:xfrm>
          <a:custGeom>
            <a:avLst/>
            <a:gdLst>
              <a:gd name="T0" fmla="*/ 373 w 412"/>
              <a:gd name="T1" fmla="*/ 230 h 412"/>
              <a:gd name="T2" fmla="*/ 373 w 412"/>
              <a:gd name="T3" fmla="*/ 373 h 412"/>
              <a:gd name="T4" fmla="*/ 230 w 412"/>
              <a:gd name="T5" fmla="*/ 373 h 412"/>
              <a:gd name="T6" fmla="*/ 39 w 412"/>
              <a:gd name="T7" fmla="*/ 183 h 412"/>
              <a:gd name="T8" fmla="*/ 39 w 412"/>
              <a:gd name="T9" fmla="*/ 39 h 412"/>
              <a:gd name="T10" fmla="*/ 182 w 412"/>
              <a:gd name="T11" fmla="*/ 39 h 412"/>
              <a:gd name="T12" fmla="*/ 373 w 412"/>
              <a:gd name="T13" fmla="*/ 230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12">
                <a:moveTo>
                  <a:pt x="373" y="230"/>
                </a:moveTo>
                <a:cubicBezTo>
                  <a:pt x="412" y="269"/>
                  <a:pt x="412" y="333"/>
                  <a:pt x="373" y="373"/>
                </a:cubicBezTo>
                <a:cubicBezTo>
                  <a:pt x="333" y="412"/>
                  <a:pt x="269" y="412"/>
                  <a:pt x="230" y="373"/>
                </a:cubicBezTo>
                <a:cubicBezTo>
                  <a:pt x="39" y="183"/>
                  <a:pt x="39" y="183"/>
                  <a:pt x="39" y="183"/>
                </a:cubicBezTo>
                <a:cubicBezTo>
                  <a:pt x="0" y="143"/>
                  <a:pt x="0" y="79"/>
                  <a:pt x="39" y="39"/>
                </a:cubicBezTo>
                <a:cubicBezTo>
                  <a:pt x="79" y="0"/>
                  <a:pt x="143" y="0"/>
                  <a:pt x="182" y="39"/>
                </a:cubicBezTo>
                <a:lnTo>
                  <a:pt x="373" y="230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4" name="Side 2">
            <a:extLst>
              <a:ext uri="{FF2B5EF4-FFF2-40B4-BE49-F238E27FC236}">
                <a16:creationId xmlns:a16="http://schemas.microsoft.com/office/drawing/2014/main" id="{A465A221-3AE8-4389-AD15-E4B38224F23A}"/>
              </a:ext>
            </a:extLst>
          </p:cNvPr>
          <p:cNvSpPr>
            <a:spLocks/>
          </p:cNvSpPr>
          <p:nvPr/>
        </p:nvSpPr>
        <p:spPr bwMode="auto">
          <a:xfrm rot="5400000">
            <a:off x="8800430" y="1898013"/>
            <a:ext cx="1525433" cy="1536397"/>
          </a:xfrm>
          <a:custGeom>
            <a:avLst/>
            <a:gdLst>
              <a:gd name="T0" fmla="*/ 230 w 412"/>
              <a:gd name="T1" fmla="*/ 40 h 413"/>
              <a:gd name="T2" fmla="*/ 373 w 412"/>
              <a:gd name="T3" fmla="*/ 40 h 413"/>
              <a:gd name="T4" fmla="*/ 373 w 412"/>
              <a:gd name="T5" fmla="*/ 183 h 413"/>
              <a:gd name="T6" fmla="*/ 182 w 412"/>
              <a:gd name="T7" fmla="*/ 373 h 413"/>
              <a:gd name="T8" fmla="*/ 39 w 412"/>
              <a:gd name="T9" fmla="*/ 373 h 413"/>
              <a:gd name="T10" fmla="*/ 39 w 412"/>
              <a:gd name="T11" fmla="*/ 230 h 413"/>
              <a:gd name="T12" fmla="*/ 230 w 412"/>
              <a:gd name="T13" fmla="*/ 4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13">
                <a:moveTo>
                  <a:pt x="230" y="40"/>
                </a:moveTo>
                <a:cubicBezTo>
                  <a:pt x="269" y="0"/>
                  <a:pt x="333" y="0"/>
                  <a:pt x="373" y="40"/>
                </a:cubicBezTo>
                <a:cubicBezTo>
                  <a:pt x="412" y="79"/>
                  <a:pt x="412" y="143"/>
                  <a:pt x="373" y="183"/>
                </a:cubicBezTo>
                <a:cubicBezTo>
                  <a:pt x="182" y="373"/>
                  <a:pt x="182" y="373"/>
                  <a:pt x="182" y="373"/>
                </a:cubicBezTo>
                <a:cubicBezTo>
                  <a:pt x="143" y="413"/>
                  <a:pt x="79" y="413"/>
                  <a:pt x="39" y="373"/>
                </a:cubicBezTo>
                <a:cubicBezTo>
                  <a:pt x="0" y="334"/>
                  <a:pt x="0" y="270"/>
                  <a:pt x="39" y="230"/>
                </a:cubicBezTo>
                <a:lnTo>
                  <a:pt x="230" y="40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6" name="Oval 1">
            <a:extLst>
              <a:ext uri="{FF2B5EF4-FFF2-40B4-BE49-F238E27FC236}">
                <a16:creationId xmlns:a16="http://schemas.microsoft.com/office/drawing/2014/main" id="{EA1336EF-FCB8-4409-B8D6-7EA81E154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4556" y="2706913"/>
            <a:ext cx="621763" cy="628028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8" name="TextBox 68">
            <a:extLst>
              <a:ext uri="{FF2B5EF4-FFF2-40B4-BE49-F238E27FC236}">
                <a16:creationId xmlns:a16="http://schemas.microsoft.com/office/drawing/2014/main" id="{CAC2F1B9-5590-4E09-9F6D-E417409A3212}"/>
              </a:ext>
            </a:extLst>
          </p:cNvPr>
          <p:cNvSpPr txBox="1"/>
          <p:nvPr/>
        </p:nvSpPr>
        <p:spPr>
          <a:xfrm>
            <a:off x="9741771" y="2827704"/>
            <a:ext cx="327334" cy="3847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150" normalizeH="0" baseline="0" noProof="0">
                <a:ln>
                  <a:noFill/>
                </a:ln>
                <a:solidFill>
                  <a:srgbClr val="0F51A9"/>
                </a:solidFill>
                <a:effectLst/>
                <a:uLnTx/>
                <a:uFillTx/>
                <a:latin typeface="Bebas Neue" pitchFamily="2" charset="0"/>
                <a:ea typeface="League Spartan" charset="0"/>
                <a:cs typeface="Poppins" pitchFamily="2" charset="77"/>
              </a:rPr>
              <a:t>4</a:t>
            </a:r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3135B1E0-C50F-4CE8-875E-895576364716}"/>
              </a:ext>
            </a:extLst>
          </p:cNvPr>
          <p:cNvSpPr txBox="1">
            <a:spLocks/>
          </p:cNvSpPr>
          <p:nvPr/>
        </p:nvSpPr>
        <p:spPr>
          <a:xfrm>
            <a:off x="3922412" y="4301933"/>
            <a:ext cx="2194199" cy="574166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ts val="1850"/>
              </a:lnSpc>
            </a:pPr>
            <a:r>
              <a:rPr lang="en-US" sz="1300" err="1">
                <a:solidFill>
                  <a:srgbClr val="272727"/>
                </a:solidFill>
                <a:latin typeface="Arial (corpo)"/>
                <a:ea typeface="Lato Light" panose="020F0502020204030203" pitchFamily="34" charset="0"/>
                <a:cs typeface="Mukta ExtraLight" panose="020B0000000000000000" pitchFamily="34" charset="77"/>
              </a:rPr>
              <a:t>Situação</a:t>
            </a:r>
            <a:r>
              <a:rPr lang="en-US" sz="1300">
                <a:solidFill>
                  <a:srgbClr val="272727"/>
                </a:solidFill>
                <a:latin typeface="Arial (corpo)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300" err="1">
                <a:solidFill>
                  <a:srgbClr val="272727"/>
                </a:solidFill>
                <a:latin typeface="Arial (corpo)"/>
                <a:ea typeface="Lato Light" panose="020F0502020204030203" pitchFamily="34" charset="0"/>
                <a:cs typeface="Mukta ExtraLight" panose="020B0000000000000000" pitchFamily="34" charset="77"/>
              </a:rPr>
              <a:t>epidemiológica</a:t>
            </a:r>
            <a:r>
              <a:rPr lang="en-US" sz="1300">
                <a:solidFill>
                  <a:srgbClr val="272727"/>
                </a:solidFill>
                <a:latin typeface="Arial (corpo)"/>
                <a:ea typeface="Lato Light" panose="020F0502020204030203" pitchFamily="34" charset="0"/>
                <a:cs typeface="Mukta ExtraLight" panose="020B0000000000000000" pitchFamily="34" charset="77"/>
              </a:rPr>
              <a:t> Mundial e no Brasil</a:t>
            </a:r>
            <a:endParaRPr kumimoji="0" lang="en-US" sz="130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rial (corpo)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61250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826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ovid19 folhainformativa 1000px shutterstock Corona Borealis Studio">
            <a:extLst>
              <a:ext uri="{FF2B5EF4-FFF2-40B4-BE49-F238E27FC236}">
                <a16:creationId xmlns:a16="http://schemas.microsoft.com/office/drawing/2014/main" id="{B3B65DE6-AB2E-437B-97FA-666C60A61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0" r="33890"/>
          <a:stretch/>
        </p:blipFill>
        <p:spPr bwMode="auto">
          <a:xfrm>
            <a:off x="0" y="0"/>
            <a:ext cx="4054475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2">
            <a:extLst>
              <a:ext uri="{FF2B5EF4-FFF2-40B4-BE49-F238E27FC236}">
                <a16:creationId xmlns:a16="http://schemas.microsoft.com/office/drawing/2014/main" id="{C877C0BD-3F99-4564-ABB6-EA88EA820E45}"/>
              </a:ext>
            </a:extLst>
          </p:cNvPr>
          <p:cNvSpPr txBox="1"/>
          <p:nvPr/>
        </p:nvSpPr>
        <p:spPr>
          <a:xfrm>
            <a:off x="5046947" y="306186"/>
            <a:ext cx="5001928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2800" err="1">
                <a:solidFill>
                  <a:srgbClr val="179ADC"/>
                </a:solidFill>
                <a:latin typeface="Arial Black" panose="020B0A04020102020204" pitchFamily="34" charset="0"/>
              </a:rPr>
              <a:t>Coronavírus</a:t>
            </a:r>
            <a:endParaRPr lang="en-US" sz="2800">
              <a:solidFill>
                <a:srgbClr val="179ADC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1698E34B-287E-4A9F-9921-71479A62D3F6}"/>
              </a:ext>
            </a:extLst>
          </p:cNvPr>
          <p:cNvSpPr txBox="1"/>
          <p:nvPr/>
        </p:nvSpPr>
        <p:spPr>
          <a:xfrm>
            <a:off x="4757787" y="1394397"/>
            <a:ext cx="1441420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>
                <a:latin typeface="Arial (corpo)"/>
                <a:ea typeface="League Spartan" charset="0"/>
                <a:cs typeface="Poppins" pitchFamily="2" charset="77"/>
              </a:rPr>
              <a:t>O que </a:t>
            </a:r>
            <a:r>
              <a:rPr lang="en-US" b="1" err="1">
                <a:latin typeface="Arial (corpo)"/>
                <a:ea typeface="League Spartan" charset="0"/>
                <a:cs typeface="Poppins" pitchFamily="2" charset="77"/>
              </a:rPr>
              <a:t>são</a:t>
            </a:r>
            <a:r>
              <a:rPr lang="en-US" b="1">
                <a:latin typeface="Arial (corpo)"/>
                <a:ea typeface="League Spartan" charset="0"/>
                <a:cs typeface="Poppins" pitchFamily="2" charset="77"/>
              </a:rPr>
              <a:t>?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9FB1FB10-825F-475B-B9A6-6831C6E6AC80}"/>
              </a:ext>
            </a:extLst>
          </p:cNvPr>
          <p:cNvSpPr txBox="1">
            <a:spLocks/>
          </p:cNvSpPr>
          <p:nvPr/>
        </p:nvSpPr>
        <p:spPr>
          <a:xfrm>
            <a:off x="4757787" y="1773885"/>
            <a:ext cx="6756551" cy="661720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pt-BR" sz="2000">
                <a:solidFill>
                  <a:schemeClr val="tx1"/>
                </a:solidFill>
                <a:latin typeface="Arial (corpo)"/>
              </a:rPr>
              <a:t>São uma família de vírus que infectam tanto os animais como os seres humanos. </a:t>
            </a: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3996F9C1-578B-4BC4-9355-00791F649BBF}"/>
              </a:ext>
            </a:extLst>
          </p:cNvPr>
          <p:cNvSpPr txBox="1"/>
          <p:nvPr/>
        </p:nvSpPr>
        <p:spPr>
          <a:xfrm>
            <a:off x="4731214" y="2985972"/>
            <a:ext cx="2540119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 err="1">
                <a:latin typeface="Arial (corpo)"/>
                <a:ea typeface="League Spartan" charset="0"/>
                <a:cs typeface="Poppins" pitchFamily="2" charset="77"/>
              </a:rPr>
              <a:t>Tipologia</a:t>
            </a:r>
            <a:r>
              <a:rPr lang="en-US" b="1">
                <a:latin typeface="Arial (corpo)"/>
                <a:ea typeface="League Spartan" charset="0"/>
                <a:cs typeface="Poppins" pitchFamily="2" charset="77"/>
              </a:rPr>
              <a:t> de </a:t>
            </a:r>
            <a:r>
              <a:rPr lang="en-US" b="1" err="1">
                <a:latin typeface="Arial (corpo)"/>
                <a:ea typeface="League Spartan" charset="0"/>
                <a:cs typeface="Poppins" pitchFamily="2" charset="77"/>
              </a:rPr>
              <a:t>doenças</a:t>
            </a:r>
            <a:endParaRPr lang="en-US" b="1">
              <a:latin typeface="Arial (corpo)"/>
              <a:ea typeface="League Spartan" charset="0"/>
              <a:cs typeface="Poppins" pitchFamily="2" charset="77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407E3D8-EDAD-414F-8F36-0B9067BA22D1}"/>
              </a:ext>
            </a:extLst>
          </p:cNvPr>
          <p:cNvSpPr txBox="1">
            <a:spLocks/>
          </p:cNvSpPr>
          <p:nvPr/>
        </p:nvSpPr>
        <p:spPr>
          <a:xfrm>
            <a:off x="4739614" y="3384637"/>
            <a:ext cx="6890134" cy="1154162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0000"/>
              </a:lnSpc>
              <a:spcBef>
                <a:spcPts val="600"/>
              </a:spcBef>
              <a:buSzPts val="2800"/>
            </a:pPr>
            <a:r>
              <a:rPr lang="pt-BR" sz="1800">
                <a:solidFill>
                  <a:schemeClr val="tx1"/>
                </a:solidFill>
                <a:latin typeface="Arial (corpo)"/>
              </a:rPr>
              <a:t>Algumas infecções humanas por </a:t>
            </a:r>
            <a:r>
              <a:rPr lang="pt-BR" sz="1800" err="1">
                <a:solidFill>
                  <a:schemeClr val="tx1"/>
                </a:solidFill>
                <a:latin typeface="Arial (corpo)"/>
              </a:rPr>
              <a:t>coronavírus</a:t>
            </a:r>
            <a:r>
              <a:rPr lang="pt-BR" sz="1800">
                <a:solidFill>
                  <a:schemeClr val="tx1"/>
                </a:solidFill>
                <a:latin typeface="Arial (corpo)"/>
              </a:rPr>
              <a:t> podem causar doenças leves como resfriados comuns, enquanto outras causam doenças mais graves (como </a:t>
            </a:r>
            <a:r>
              <a:rPr lang="pt-BR" sz="1800" b="1">
                <a:solidFill>
                  <a:schemeClr val="tx1"/>
                </a:solidFill>
                <a:latin typeface="Arial (corpo)"/>
              </a:rPr>
              <a:t>MERS</a:t>
            </a:r>
            <a:r>
              <a:rPr lang="pt-BR" sz="1800">
                <a:solidFill>
                  <a:schemeClr val="tx1"/>
                </a:solidFill>
                <a:latin typeface="Arial (corpo)"/>
              </a:rPr>
              <a:t> – Síndrome Respiratória do Oriente Médio e </a:t>
            </a:r>
            <a:r>
              <a:rPr lang="pt-BR" sz="1800" b="1">
                <a:solidFill>
                  <a:schemeClr val="tx1"/>
                </a:solidFill>
                <a:latin typeface="Arial (corpo)"/>
              </a:rPr>
              <a:t>SARS</a:t>
            </a:r>
            <a:r>
              <a:rPr lang="pt-BR" sz="1800">
                <a:solidFill>
                  <a:schemeClr val="tx1"/>
                </a:solidFill>
                <a:latin typeface="Arial (corpo)"/>
              </a:rPr>
              <a:t> –   Síndrome Respiratória  Aguda Grave).</a:t>
            </a: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84F37330-FAF1-4BB4-A751-6B3956206BE6}"/>
              </a:ext>
            </a:extLst>
          </p:cNvPr>
          <p:cNvSpPr txBox="1"/>
          <p:nvPr/>
        </p:nvSpPr>
        <p:spPr>
          <a:xfrm>
            <a:off x="4739614" y="4875908"/>
            <a:ext cx="1249060" cy="369332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r>
              <a:rPr lang="en-US" b="1">
                <a:latin typeface="Arial (corpo)"/>
              </a:rPr>
              <a:t>COVID-19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359601A-094B-4DEB-ADE2-23EA6E89D2D8}"/>
              </a:ext>
            </a:extLst>
          </p:cNvPr>
          <p:cNvSpPr txBox="1">
            <a:spLocks/>
          </p:cNvSpPr>
          <p:nvPr/>
        </p:nvSpPr>
        <p:spPr>
          <a:xfrm>
            <a:off x="4766186" y="5297672"/>
            <a:ext cx="6871961" cy="507831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750"/>
              </a:lnSpc>
            </a:pPr>
            <a:r>
              <a:rPr lang="pt-BR" sz="1800">
                <a:solidFill>
                  <a:schemeClr val="tx1"/>
                </a:solidFill>
                <a:latin typeface="Arial (corpo)"/>
                <a:cs typeface="+mn-cs"/>
              </a:rPr>
              <a:t>É a doença infecciosa causada pelo Sars-CoV-2, identificado pela primeira vez em dezembro de 2019, em Wuhan, na China.</a:t>
            </a:r>
            <a:endParaRPr lang="en-US" sz="1800">
              <a:solidFill>
                <a:schemeClr val="tx1"/>
              </a:solidFill>
              <a:latin typeface="Arial (corpo)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119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ntendo comida&#10;&#10;Descrição gerada automaticamente">
            <a:extLst>
              <a:ext uri="{FF2B5EF4-FFF2-40B4-BE49-F238E27FC236}">
                <a16:creationId xmlns:a16="http://schemas.microsoft.com/office/drawing/2014/main" id="{D0F86367-E3B8-4B1A-BCE3-21CE99C7A9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" b="-6"/>
          <a:stretch/>
        </p:blipFill>
        <p:spPr>
          <a:xfrm>
            <a:off x="6369565" y="813801"/>
            <a:ext cx="1990773" cy="1990773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3" name="Imagem 12" descr="Uma imagem contendo relógio&#10;&#10;Descrição gerada automaticamente">
            <a:extLst>
              <a:ext uri="{FF2B5EF4-FFF2-40B4-BE49-F238E27FC236}">
                <a16:creationId xmlns:a16="http://schemas.microsoft.com/office/drawing/2014/main" id="{BDDE9C8B-54D8-4793-96FD-A53BB5F167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9565" y="3375529"/>
            <a:ext cx="2393562" cy="2393560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9" name="Imagem 8" descr="Uma imagem contendo lego, quarto, relógio&#10;&#10;Descrição gerada automaticamente">
            <a:extLst>
              <a:ext uri="{FF2B5EF4-FFF2-40B4-BE49-F238E27FC236}">
                <a16:creationId xmlns:a16="http://schemas.microsoft.com/office/drawing/2014/main" id="{D99366B9-894B-41B9-857A-863C885AA6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9" r="1" b="8746"/>
          <a:stretch/>
        </p:blipFill>
        <p:spPr>
          <a:xfrm>
            <a:off x="8338464" y="468268"/>
            <a:ext cx="3853536" cy="3303849"/>
          </a:xfrm>
          <a:custGeom>
            <a:avLst/>
            <a:gdLst/>
            <a:ahLst/>
            <a:cxnLst/>
            <a:rect l="l" t="t" r="r" b="b"/>
            <a:pathLst>
              <a:path w="4405154" h="3776782">
                <a:moveTo>
                  <a:pt x="279221" y="0"/>
                </a:moveTo>
                <a:lnTo>
                  <a:pt x="4405154" y="0"/>
                </a:lnTo>
                <a:lnTo>
                  <a:pt x="4405154" y="3055054"/>
                </a:lnTo>
                <a:lnTo>
                  <a:pt x="4266200" y="3181344"/>
                </a:lnTo>
                <a:cubicBezTo>
                  <a:pt x="3815461" y="3553326"/>
                  <a:pt x="3237603" y="3776782"/>
                  <a:pt x="2607554" y="3776782"/>
                </a:cubicBezTo>
                <a:cubicBezTo>
                  <a:pt x="1167442" y="3776782"/>
                  <a:pt x="0" y="2609341"/>
                  <a:pt x="0" y="1169228"/>
                </a:cubicBezTo>
                <a:cubicBezTo>
                  <a:pt x="0" y="809200"/>
                  <a:pt x="72965" y="466214"/>
                  <a:pt x="204915" y="15425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7" name="Imagem 6" descr="Uma imagem contendo boneca, brinquedo&#10;&#10;Descrição gerada automaticamente">
            <a:extLst>
              <a:ext uri="{FF2B5EF4-FFF2-40B4-BE49-F238E27FC236}">
                <a16:creationId xmlns:a16="http://schemas.microsoft.com/office/drawing/2014/main" id="{84796D3E-7C57-4521-85B5-65F19A2AB26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62" r="2" b="914"/>
          <a:stretch/>
        </p:blipFill>
        <p:spPr>
          <a:xfrm>
            <a:off x="8990620" y="3429000"/>
            <a:ext cx="3021068" cy="2580777"/>
          </a:xfrm>
          <a:custGeom>
            <a:avLst/>
            <a:gdLst/>
            <a:ahLst/>
            <a:cxnLst/>
            <a:rect l="l" t="t" r="r" b="b"/>
            <a:pathLst>
              <a:path w="3453522" h="2950205">
                <a:moveTo>
                  <a:pt x="1901420" y="0"/>
                </a:moveTo>
                <a:cubicBezTo>
                  <a:pt x="2492116" y="0"/>
                  <a:pt x="3019900" y="269355"/>
                  <a:pt x="3368648" y="691940"/>
                </a:cubicBezTo>
                <a:lnTo>
                  <a:pt x="3453522" y="805440"/>
                </a:lnTo>
                <a:lnTo>
                  <a:pt x="3453522" y="2950205"/>
                </a:lnTo>
                <a:lnTo>
                  <a:pt x="316036" y="2950205"/>
                </a:lnTo>
                <a:lnTo>
                  <a:pt x="229491" y="2807749"/>
                </a:lnTo>
                <a:cubicBezTo>
                  <a:pt x="83134" y="2538330"/>
                  <a:pt x="0" y="2229583"/>
                  <a:pt x="0" y="1901419"/>
                </a:cubicBezTo>
                <a:cubicBezTo>
                  <a:pt x="0" y="851294"/>
                  <a:pt x="851295" y="0"/>
                  <a:pt x="1901420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5" name="TextBox 12">
            <a:extLst>
              <a:ext uri="{FF2B5EF4-FFF2-40B4-BE49-F238E27FC236}">
                <a16:creationId xmlns:a16="http://schemas.microsoft.com/office/drawing/2014/main" id="{E55094CA-2E1F-4835-9B17-5E00A626C25A}"/>
              </a:ext>
            </a:extLst>
          </p:cNvPr>
          <p:cNvSpPr txBox="1"/>
          <p:nvPr/>
        </p:nvSpPr>
        <p:spPr>
          <a:xfrm>
            <a:off x="219075" y="77578"/>
            <a:ext cx="6238875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>
                <a:solidFill>
                  <a:srgbClr val="179ADC"/>
                </a:solidFill>
                <a:latin typeface="Arial Black" panose="020B0A04020102020204" pitchFamily="34" charset="0"/>
              </a:rPr>
              <a:t>COVID-19 </a:t>
            </a:r>
          </a:p>
          <a:p>
            <a:pPr algn="ctr">
              <a:spcAft>
                <a:spcPts val="600"/>
              </a:spcAft>
            </a:pPr>
            <a:r>
              <a:rPr lang="en-US" sz="3200" err="1">
                <a:solidFill>
                  <a:srgbClr val="179ADC"/>
                </a:solidFill>
                <a:latin typeface="Arial Black" panose="020B0A04020102020204" pitchFamily="34" charset="0"/>
              </a:rPr>
              <a:t>Sinais</a:t>
            </a:r>
            <a:r>
              <a:rPr lang="en-US" sz="3200">
                <a:solidFill>
                  <a:srgbClr val="179ADC"/>
                </a:solidFill>
                <a:latin typeface="Arial Black" panose="020B0A04020102020204" pitchFamily="34" charset="0"/>
              </a:rPr>
              <a:t> e </a:t>
            </a:r>
            <a:r>
              <a:rPr lang="en-US" sz="3200" err="1">
                <a:solidFill>
                  <a:srgbClr val="179ADC"/>
                </a:solidFill>
                <a:latin typeface="Arial Black" panose="020B0A04020102020204" pitchFamily="34" charset="0"/>
              </a:rPr>
              <a:t>sintomas</a:t>
            </a:r>
            <a:r>
              <a:rPr lang="en-US" sz="3200">
                <a:solidFill>
                  <a:srgbClr val="179ADC"/>
                </a:solidFill>
                <a:latin typeface="Arial Black" panose="020B0A04020102020204" pitchFamily="34" charset="0"/>
              </a:rPr>
              <a:t> </a:t>
            </a:r>
            <a:r>
              <a:rPr lang="en-US" sz="3200" err="1">
                <a:solidFill>
                  <a:srgbClr val="179ADC"/>
                </a:solidFill>
                <a:latin typeface="Arial Black" panose="020B0A04020102020204" pitchFamily="34" charset="0"/>
              </a:rPr>
              <a:t>comuns</a:t>
            </a:r>
            <a:endParaRPr lang="en-US" sz="3200">
              <a:solidFill>
                <a:srgbClr val="179ADC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8A61585-638E-4D3D-AFD8-9833D82ADF07}"/>
              </a:ext>
            </a:extLst>
          </p:cNvPr>
          <p:cNvSpPr txBox="1"/>
          <p:nvPr/>
        </p:nvSpPr>
        <p:spPr>
          <a:xfrm>
            <a:off x="1440767" y="1340430"/>
            <a:ext cx="5130929" cy="3022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Tosse</a:t>
            </a:r>
            <a:endParaRPr lang="en-US" sz="2400" dirty="0">
              <a:solidFill>
                <a:srgbClr val="000000"/>
              </a:solidFill>
            </a:endParaRP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Febre</a:t>
            </a:r>
            <a:endParaRPr lang="en-US" sz="2400" dirty="0">
              <a:solidFill>
                <a:srgbClr val="000000"/>
              </a:solidFill>
            </a:endParaRP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Coriza</a:t>
            </a:r>
            <a:endParaRPr lang="en-US" sz="2400" dirty="0">
              <a:solidFill>
                <a:srgbClr val="000000"/>
              </a:solidFill>
            </a:endParaRP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Dor</a:t>
            </a:r>
            <a:r>
              <a:rPr lang="en-US" sz="2400" dirty="0">
                <a:solidFill>
                  <a:srgbClr val="000000"/>
                </a:solidFill>
              </a:rPr>
              <a:t> de </a:t>
            </a:r>
            <a:r>
              <a:rPr lang="en-US" sz="2400" dirty="0" err="1">
                <a:solidFill>
                  <a:srgbClr val="000000"/>
                </a:solidFill>
              </a:rPr>
              <a:t>garganta</a:t>
            </a:r>
            <a:endParaRPr lang="en-US" sz="2400" dirty="0">
              <a:solidFill>
                <a:srgbClr val="000000"/>
              </a:solidFill>
            </a:endParaRP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Perda</a:t>
            </a:r>
            <a:r>
              <a:rPr lang="en-US" sz="2400" dirty="0">
                <a:solidFill>
                  <a:srgbClr val="000000"/>
                </a:solidFill>
              </a:rPr>
              <a:t> de </a:t>
            </a:r>
            <a:r>
              <a:rPr lang="en-US" sz="2400" dirty="0" err="1">
                <a:solidFill>
                  <a:srgbClr val="000000"/>
                </a:solidFill>
              </a:rPr>
              <a:t>olfato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Alteração</a:t>
            </a:r>
            <a:r>
              <a:rPr lang="en-US" sz="2400" dirty="0">
                <a:solidFill>
                  <a:srgbClr val="000000"/>
                </a:solidFill>
              </a:rPr>
              <a:t> do paladar</a:t>
            </a:r>
          </a:p>
          <a:p>
            <a:pPr indent="-228600" fontAlgn="base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Mal </a:t>
            </a:r>
            <a:r>
              <a:rPr lang="en-US" sz="2400" dirty="0" err="1">
                <a:solidFill>
                  <a:srgbClr val="000000"/>
                </a:solidFill>
              </a:rPr>
              <a:t>estar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647249B-1915-419E-990C-BF82CE439480}"/>
              </a:ext>
            </a:extLst>
          </p:cNvPr>
          <p:cNvSpPr txBox="1"/>
          <p:nvPr/>
        </p:nvSpPr>
        <p:spPr>
          <a:xfrm>
            <a:off x="5036001" y="6627168"/>
            <a:ext cx="266712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/>
              <a:t>Ministério da Saúde: </a:t>
            </a:r>
            <a:r>
              <a:rPr lang="pt-BR" sz="900">
                <a:hlinkClick r:id="rId7"/>
              </a:rPr>
              <a:t>https://bit.ly/3ky6moT</a:t>
            </a:r>
            <a:r>
              <a:rPr lang="pt-BR" sz="900"/>
              <a:t>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AAE15B3-2CE4-49DA-8F28-EA987366BCE3}"/>
              </a:ext>
            </a:extLst>
          </p:cNvPr>
          <p:cNvSpPr txBox="1"/>
          <p:nvPr/>
        </p:nvSpPr>
        <p:spPr>
          <a:xfrm>
            <a:off x="1550637" y="4373320"/>
            <a:ext cx="3485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5">
                    <a:lumMod val="75000"/>
                  </a:schemeClr>
                </a:solidFill>
              </a:rPr>
              <a:t>Casos graves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C57B812-7170-43E8-9E00-DC41637BD905}"/>
              </a:ext>
            </a:extLst>
          </p:cNvPr>
          <p:cNvSpPr txBox="1"/>
          <p:nvPr/>
        </p:nvSpPr>
        <p:spPr>
          <a:xfrm>
            <a:off x="1507379" y="4762306"/>
            <a:ext cx="3662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Febre alta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Pneumonia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Dificuldade de respirar</a:t>
            </a:r>
          </a:p>
        </p:txBody>
      </p:sp>
    </p:spTree>
    <p:extLst>
      <p:ext uri="{BB962C8B-B14F-4D97-AF65-F5344CB8AC3E}">
        <p14:creationId xmlns:p14="http://schemas.microsoft.com/office/powerpoint/2010/main" val="1090497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1">
            <a:extLst>
              <a:ext uri="{FF2B5EF4-FFF2-40B4-BE49-F238E27FC236}">
                <a16:creationId xmlns:a16="http://schemas.microsoft.com/office/drawing/2014/main" id="{A0C4161C-4B13-42B2-AAFE-8B523C029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4556" y="2706913"/>
            <a:ext cx="621763" cy="628028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2" name="Line 1">
            <a:extLst>
              <a:ext uri="{FF2B5EF4-FFF2-40B4-BE49-F238E27FC236}">
                <a16:creationId xmlns:a16="http://schemas.microsoft.com/office/drawing/2014/main" id="{05979B99-0C7D-4CE7-923C-21005B137F09}"/>
              </a:ext>
            </a:extLst>
          </p:cNvPr>
          <p:cNvSpPr>
            <a:spLocks/>
          </p:cNvSpPr>
          <p:nvPr/>
        </p:nvSpPr>
        <p:spPr bwMode="auto">
          <a:xfrm>
            <a:off x="6086826" y="2642694"/>
            <a:ext cx="2040697" cy="754887"/>
          </a:xfrm>
          <a:custGeom>
            <a:avLst/>
            <a:gdLst>
              <a:gd name="T0" fmla="*/ 101 w 551"/>
              <a:gd name="T1" fmla="*/ 203 h 203"/>
              <a:gd name="T2" fmla="*/ 0 w 551"/>
              <a:gd name="T3" fmla="*/ 101 h 203"/>
              <a:gd name="T4" fmla="*/ 101 w 551"/>
              <a:gd name="T5" fmla="*/ 0 h 203"/>
              <a:gd name="T6" fmla="*/ 450 w 551"/>
              <a:gd name="T7" fmla="*/ 0 h 203"/>
              <a:gd name="T8" fmla="*/ 551 w 551"/>
              <a:gd name="T9" fmla="*/ 101 h 203"/>
              <a:gd name="T10" fmla="*/ 450 w 551"/>
              <a:gd name="T11" fmla="*/ 203 h 203"/>
              <a:gd name="T12" fmla="*/ 101 w 551"/>
              <a:gd name="T13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203">
                <a:moveTo>
                  <a:pt x="101" y="203"/>
                </a:moveTo>
                <a:cubicBezTo>
                  <a:pt x="45" y="203"/>
                  <a:pt x="0" y="157"/>
                  <a:pt x="0" y="101"/>
                </a:cubicBezTo>
                <a:cubicBezTo>
                  <a:pt x="0" y="46"/>
                  <a:pt x="45" y="0"/>
                  <a:pt x="101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506" y="0"/>
                  <a:pt x="551" y="46"/>
                  <a:pt x="551" y="101"/>
                </a:cubicBezTo>
                <a:cubicBezTo>
                  <a:pt x="551" y="157"/>
                  <a:pt x="506" y="203"/>
                  <a:pt x="450" y="203"/>
                </a:cubicBezTo>
                <a:lnTo>
                  <a:pt x="101" y="203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3" name="Side 1">
            <a:extLst>
              <a:ext uri="{FF2B5EF4-FFF2-40B4-BE49-F238E27FC236}">
                <a16:creationId xmlns:a16="http://schemas.microsoft.com/office/drawing/2014/main" id="{1D42D002-8118-4F47-89B4-5B7DDD7CE79C}"/>
              </a:ext>
            </a:extLst>
          </p:cNvPr>
          <p:cNvSpPr>
            <a:spLocks/>
          </p:cNvSpPr>
          <p:nvPr/>
        </p:nvSpPr>
        <p:spPr bwMode="auto">
          <a:xfrm rot="16200000">
            <a:off x="6636518" y="2607623"/>
            <a:ext cx="1525433" cy="1533264"/>
          </a:xfrm>
          <a:custGeom>
            <a:avLst/>
            <a:gdLst>
              <a:gd name="T0" fmla="*/ 373 w 412"/>
              <a:gd name="T1" fmla="*/ 230 h 412"/>
              <a:gd name="T2" fmla="*/ 373 w 412"/>
              <a:gd name="T3" fmla="*/ 373 h 412"/>
              <a:gd name="T4" fmla="*/ 230 w 412"/>
              <a:gd name="T5" fmla="*/ 373 h 412"/>
              <a:gd name="T6" fmla="*/ 39 w 412"/>
              <a:gd name="T7" fmla="*/ 183 h 412"/>
              <a:gd name="T8" fmla="*/ 39 w 412"/>
              <a:gd name="T9" fmla="*/ 39 h 412"/>
              <a:gd name="T10" fmla="*/ 182 w 412"/>
              <a:gd name="T11" fmla="*/ 39 h 412"/>
              <a:gd name="T12" fmla="*/ 373 w 412"/>
              <a:gd name="T13" fmla="*/ 230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12">
                <a:moveTo>
                  <a:pt x="373" y="230"/>
                </a:moveTo>
                <a:cubicBezTo>
                  <a:pt x="412" y="269"/>
                  <a:pt x="412" y="333"/>
                  <a:pt x="373" y="373"/>
                </a:cubicBezTo>
                <a:cubicBezTo>
                  <a:pt x="333" y="412"/>
                  <a:pt x="269" y="412"/>
                  <a:pt x="230" y="373"/>
                </a:cubicBezTo>
                <a:cubicBezTo>
                  <a:pt x="39" y="183"/>
                  <a:pt x="39" y="183"/>
                  <a:pt x="39" y="183"/>
                </a:cubicBezTo>
                <a:cubicBezTo>
                  <a:pt x="0" y="143"/>
                  <a:pt x="0" y="79"/>
                  <a:pt x="39" y="39"/>
                </a:cubicBezTo>
                <a:cubicBezTo>
                  <a:pt x="79" y="0"/>
                  <a:pt x="143" y="0"/>
                  <a:pt x="182" y="39"/>
                </a:cubicBezTo>
                <a:lnTo>
                  <a:pt x="373" y="23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4" name="Side 2">
            <a:extLst>
              <a:ext uri="{FF2B5EF4-FFF2-40B4-BE49-F238E27FC236}">
                <a16:creationId xmlns:a16="http://schemas.microsoft.com/office/drawing/2014/main" id="{32496CE3-4631-45FE-A1B5-51F8BA080F4A}"/>
              </a:ext>
            </a:extLst>
          </p:cNvPr>
          <p:cNvSpPr>
            <a:spLocks/>
          </p:cNvSpPr>
          <p:nvPr/>
        </p:nvSpPr>
        <p:spPr bwMode="auto">
          <a:xfrm rot="5400000">
            <a:off x="6637019" y="1898085"/>
            <a:ext cx="1525433" cy="1536397"/>
          </a:xfrm>
          <a:custGeom>
            <a:avLst/>
            <a:gdLst>
              <a:gd name="T0" fmla="*/ 230 w 412"/>
              <a:gd name="T1" fmla="*/ 40 h 413"/>
              <a:gd name="T2" fmla="*/ 373 w 412"/>
              <a:gd name="T3" fmla="*/ 40 h 413"/>
              <a:gd name="T4" fmla="*/ 373 w 412"/>
              <a:gd name="T5" fmla="*/ 183 h 413"/>
              <a:gd name="T6" fmla="*/ 182 w 412"/>
              <a:gd name="T7" fmla="*/ 373 h 413"/>
              <a:gd name="T8" fmla="*/ 39 w 412"/>
              <a:gd name="T9" fmla="*/ 373 h 413"/>
              <a:gd name="T10" fmla="*/ 39 w 412"/>
              <a:gd name="T11" fmla="*/ 230 h 413"/>
              <a:gd name="T12" fmla="*/ 230 w 412"/>
              <a:gd name="T13" fmla="*/ 4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13">
                <a:moveTo>
                  <a:pt x="230" y="40"/>
                </a:moveTo>
                <a:cubicBezTo>
                  <a:pt x="269" y="0"/>
                  <a:pt x="333" y="0"/>
                  <a:pt x="373" y="40"/>
                </a:cubicBezTo>
                <a:cubicBezTo>
                  <a:pt x="412" y="79"/>
                  <a:pt x="412" y="143"/>
                  <a:pt x="373" y="183"/>
                </a:cubicBezTo>
                <a:cubicBezTo>
                  <a:pt x="182" y="373"/>
                  <a:pt x="182" y="373"/>
                  <a:pt x="182" y="373"/>
                </a:cubicBezTo>
                <a:cubicBezTo>
                  <a:pt x="143" y="413"/>
                  <a:pt x="79" y="413"/>
                  <a:pt x="39" y="373"/>
                </a:cubicBezTo>
                <a:cubicBezTo>
                  <a:pt x="0" y="334"/>
                  <a:pt x="0" y="270"/>
                  <a:pt x="39" y="230"/>
                </a:cubicBezTo>
                <a:lnTo>
                  <a:pt x="230" y="4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5" name="Oval 1">
            <a:extLst>
              <a:ext uri="{FF2B5EF4-FFF2-40B4-BE49-F238E27FC236}">
                <a16:creationId xmlns:a16="http://schemas.microsoft.com/office/drawing/2014/main" id="{62C56D41-1F13-4551-B5A0-6C9E7D170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1549" y="2706913"/>
            <a:ext cx="621763" cy="628028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6" name="Line 1">
            <a:extLst>
              <a:ext uri="{FF2B5EF4-FFF2-40B4-BE49-F238E27FC236}">
                <a16:creationId xmlns:a16="http://schemas.microsoft.com/office/drawing/2014/main" id="{B1A1C0C7-985D-4D3E-AF44-AA30B6AEBC1F}"/>
              </a:ext>
            </a:extLst>
          </p:cNvPr>
          <p:cNvSpPr>
            <a:spLocks/>
          </p:cNvSpPr>
          <p:nvPr/>
        </p:nvSpPr>
        <p:spPr bwMode="auto">
          <a:xfrm>
            <a:off x="3922412" y="2642694"/>
            <a:ext cx="2040697" cy="754887"/>
          </a:xfrm>
          <a:custGeom>
            <a:avLst/>
            <a:gdLst>
              <a:gd name="T0" fmla="*/ 101 w 551"/>
              <a:gd name="T1" fmla="*/ 203 h 203"/>
              <a:gd name="T2" fmla="*/ 0 w 551"/>
              <a:gd name="T3" fmla="*/ 101 h 203"/>
              <a:gd name="T4" fmla="*/ 101 w 551"/>
              <a:gd name="T5" fmla="*/ 0 h 203"/>
              <a:gd name="T6" fmla="*/ 450 w 551"/>
              <a:gd name="T7" fmla="*/ 0 h 203"/>
              <a:gd name="T8" fmla="*/ 551 w 551"/>
              <a:gd name="T9" fmla="*/ 101 h 203"/>
              <a:gd name="T10" fmla="*/ 450 w 551"/>
              <a:gd name="T11" fmla="*/ 203 h 203"/>
              <a:gd name="T12" fmla="*/ 101 w 551"/>
              <a:gd name="T13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203">
                <a:moveTo>
                  <a:pt x="101" y="203"/>
                </a:moveTo>
                <a:cubicBezTo>
                  <a:pt x="45" y="203"/>
                  <a:pt x="0" y="157"/>
                  <a:pt x="0" y="101"/>
                </a:cubicBezTo>
                <a:cubicBezTo>
                  <a:pt x="0" y="46"/>
                  <a:pt x="45" y="0"/>
                  <a:pt x="101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506" y="0"/>
                  <a:pt x="551" y="46"/>
                  <a:pt x="551" y="101"/>
                </a:cubicBezTo>
                <a:cubicBezTo>
                  <a:pt x="551" y="157"/>
                  <a:pt x="506" y="203"/>
                  <a:pt x="450" y="203"/>
                </a:cubicBezTo>
                <a:lnTo>
                  <a:pt x="101" y="203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7" name="Side 1">
            <a:extLst>
              <a:ext uri="{FF2B5EF4-FFF2-40B4-BE49-F238E27FC236}">
                <a16:creationId xmlns:a16="http://schemas.microsoft.com/office/drawing/2014/main" id="{CC888487-9FC6-47FA-8D5B-86E3BF8C44B6}"/>
              </a:ext>
            </a:extLst>
          </p:cNvPr>
          <p:cNvSpPr>
            <a:spLocks/>
          </p:cNvSpPr>
          <p:nvPr/>
        </p:nvSpPr>
        <p:spPr bwMode="auto">
          <a:xfrm rot="16200000">
            <a:off x="4472104" y="2607623"/>
            <a:ext cx="1525433" cy="1533264"/>
          </a:xfrm>
          <a:custGeom>
            <a:avLst/>
            <a:gdLst>
              <a:gd name="T0" fmla="*/ 373 w 412"/>
              <a:gd name="T1" fmla="*/ 230 h 412"/>
              <a:gd name="T2" fmla="*/ 373 w 412"/>
              <a:gd name="T3" fmla="*/ 373 h 412"/>
              <a:gd name="T4" fmla="*/ 230 w 412"/>
              <a:gd name="T5" fmla="*/ 373 h 412"/>
              <a:gd name="T6" fmla="*/ 39 w 412"/>
              <a:gd name="T7" fmla="*/ 183 h 412"/>
              <a:gd name="T8" fmla="*/ 39 w 412"/>
              <a:gd name="T9" fmla="*/ 39 h 412"/>
              <a:gd name="T10" fmla="*/ 182 w 412"/>
              <a:gd name="T11" fmla="*/ 39 h 412"/>
              <a:gd name="T12" fmla="*/ 373 w 412"/>
              <a:gd name="T13" fmla="*/ 230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12">
                <a:moveTo>
                  <a:pt x="373" y="230"/>
                </a:moveTo>
                <a:cubicBezTo>
                  <a:pt x="412" y="269"/>
                  <a:pt x="412" y="333"/>
                  <a:pt x="373" y="373"/>
                </a:cubicBezTo>
                <a:cubicBezTo>
                  <a:pt x="333" y="412"/>
                  <a:pt x="269" y="412"/>
                  <a:pt x="230" y="373"/>
                </a:cubicBezTo>
                <a:cubicBezTo>
                  <a:pt x="39" y="183"/>
                  <a:pt x="39" y="183"/>
                  <a:pt x="39" y="183"/>
                </a:cubicBezTo>
                <a:cubicBezTo>
                  <a:pt x="0" y="143"/>
                  <a:pt x="0" y="79"/>
                  <a:pt x="39" y="39"/>
                </a:cubicBezTo>
                <a:cubicBezTo>
                  <a:pt x="79" y="0"/>
                  <a:pt x="143" y="0"/>
                  <a:pt x="182" y="39"/>
                </a:cubicBezTo>
                <a:lnTo>
                  <a:pt x="373" y="23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8" name="Side 2">
            <a:extLst>
              <a:ext uri="{FF2B5EF4-FFF2-40B4-BE49-F238E27FC236}">
                <a16:creationId xmlns:a16="http://schemas.microsoft.com/office/drawing/2014/main" id="{25A4FEC0-45D1-4A07-AB9D-75AE69AA9116}"/>
              </a:ext>
            </a:extLst>
          </p:cNvPr>
          <p:cNvSpPr>
            <a:spLocks/>
          </p:cNvSpPr>
          <p:nvPr/>
        </p:nvSpPr>
        <p:spPr bwMode="auto">
          <a:xfrm rot="5400000">
            <a:off x="4472606" y="1898085"/>
            <a:ext cx="1525433" cy="1536397"/>
          </a:xfrm>
          <a:custGeom>
            <a:avLst/>
            <a:gdLst>
              <a:gd name="T0" fmla="*/ 230 w 412"/>
              <a:gd name="T1" fmla="*/ 40 h 413"/>
              <a:gd name="T2" fmla="*/ 373 w 412"/>
              <a:gd name="T3" fmla="*/ 40 h 413"/>
              <a:gd name="T4" fmla="*/ 373 w 412"/>
              <a:gd name="T5" fmla="*/ 183 h 413"/>
              <a:gd name="T6" fmla="*/ 182 w 412"/>
              <a:gd name="T7" fmla="*/ 373 h 413"/>
              <a:gd name="T8" fmla="*/ 39 w 412"/>
              <a:gd name="T9" fmla="*/ 373 h 413"/>
              <a:gd name="T10" fmla="*/ 39 w 412"/>
              <a:gd name="T11" fmla="*/ 230 h 413"/>
              <a:gd name="T12" fmla="*/ 230 w 412"/>
              <a:gd name="T13" fmla="*/ 4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13">
                <a:moveTo>
                  <a:pt x="230" y="40"/>
                </a:moveTo>
                <a:cubicBezTo>
                  <a:pt x="269" y="0"/>
                  <a:pt x="333" y="0"/>
                  <a:pt x="373" y="40"/>
                </a:cubicBezTo>
                <a:cubicBezTo>
                  <a:pt x="412" y="79"/>
                  <a:pt x="412" y="143"/>
                  <a:pt x="373" y="183"/>
                </a:cubicBezTo>
                <a:cubicBezTo>
                  <a:pt x="182" y="373"/>
                  <a:pt x="182" y="373"/>
                  <a:pt x="182" y="373"/>
                </a:cubicBezTo>
                <a:cubicBezTo>
                  <a:pt x="143" y="413"/>
                  <a:pt x="79" y="413"/>
                  <a:pt x="39" y="373"/>
                </a:cubicBezTo>
                <a:cubicBezTo>
                  <a:pt x="0" y="334"/>
                  <a:pt x="0" y="270"/>
                  <a:pt x="39" y="230"/>
                </a:cubicBezTo>
                <a:lnTo>
                  <a:pt x="230" y="4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9" name="Oval 1">
            <a:extLst>
              <a:ext uri="{FF2B5EF4-FFF2-40B4-BE49-F238E27FC236}">
                <a16:creationId xmlns:a16="http://schemas.microsoft.com/office/drawing/2014/main" id="{87FC2359-EAB4-4695-9E29-8BA923B24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7136" y="2706913"/>
            <a:ext cx="621763" cy="628028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0" name="Line 1">
            <a:extLst>
              <a:ext uri="{FF2B5EF4-FFF2-40B4-BE49-F238E27FC236}">
                <a16:creationId xmlns:a16="http://schemas.microsoft.com/office/drawing/2014/main" id="{71B1E06C-FC3F-4DB2-9AE1-11C6CBB5F6FF}"/>
              </a:ext>
            </a:extLst>
          </p:cNvPr>
          <p:cNvSpPr>
            <a:spLocks/>
          </p:cNvSpPr>
          <p:nvPr/>
        </p:nvSpPr>
        <p:spPr bwMode="auto">
          <a:xfrm>
            <a:off x="1763702" y="2642694"/>
            <a:ext cx="2040697" cy="754887"/>
          </a:xfrm>
          <a:custGeom>
            <a:avLst/>
            <a:gdLst>
              <a:gd name="T0" fmla="*/ 101 w 551"/>
              <a:gd name="T1" fmla="*/ 203 h 203"/>
              <a:gd name="T2" fmla="*/ 0 w 551"/>
              <a:gd name="T3" fmla="*/ 101 h 203"/>
              <a:gd name="T4" fmla="*/ 101 w 551"/>
              <a:gd name="T5" fmla="*/ 0 h 203"/>
              <a:gd name="T6" fmla="*/ 450 w 551"/>
              <a:gd name="T7" fmla="*/ 0 h 203"/>
              <a:gd name="T8" fmla="*/ 551 w 551"/>
              <a:gd name="T9" fmla="*/ 101 h 203"/>
              <a:gd name="T10" fmla="*/ 450 w 551"/>
              <a:gd name="T11" fmla="*/ 203 h 203"/>
              <a:gd name="T12" fmla="*/ 101 w 551"/>
              <a:gd name="T13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203">
                <a:moveTo>
                  <a:pt x="101" y="203"/>
                </a:moveTo>
                <a:cubicBezTo>
                  <a:pt x="45" y="203"/>
                  <a:pt x="0" y="157"/>
                  <a:pt x="0" y="101"/>
                </a:cubicBezTo>
                <a:cubicBezTo>
                  <a:pt x="0" y="46"/>
                  <a:pt x="45" y="0"/>
                  <a:pt x="101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506" y="0"/>
                  <a:pt x="551" y="46"/>
                  <a:pt x="551" y="101"/>
                </a:cubicBezTo>
                <a:cubicBezTo>
                  <a:pt x="551" y="157"/>
                  <a:pt x="506" y="203"/>
                  <a:pt x="450" y="203"/>
                </a:cubicBezTo>
                <a:lnTo>
                  <a:pt x="101" y="20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1" name="Side 1">
            <a:extLst>
              <a:ext uri="{FF2B5EF4-FFF2-40B4-BE49-F238E27FC236}">
                <a16:creationId xmlns:a16="http://schemas.microsoft.com/office/drawing/2014/main" id="{D5C16E93-9B73-45A3-95D8-C1D4328B9D5B}"/>
              </a:ext>
            </a:extLst>
          </p:cNvPr>
          <p:cNvSpPr>
            <a:spLocks/>
          </p:cNvSpPr>
          <p:nvPr/>
        </p:nvSpPr>
        <p:spPr bwMode="auto">
          <a:xfrm rot="16200000">
            <a:off x="2313393" y="2607623"/>
            <a:ext cx="1525433" cy="1533264"/>
          </a:xfrm>
          <a:custGeom>
            <a:avLst/>
            <a:gdLst>
              <a:gd name="T0" fmla="*/ 373 w 412"/>
              <a:gd name="T1" fmla="*/ 230 h 412"/>
              <a:gd name="T2" fmla="*/ 373 w 412"/>
              <a:gd name="T3" fmla="*/ 373 h 412"/>
              <a:gd name="T4" fmla="*/ 230 w 412"/>
              <a:gd name="T5" fmla="*/ 373 h 412"/>
              <a:gd name="T6" fmla="*/ 39 w 412"/>
              <a:gd name="T7" fmla="*/ 183 h 412"/>
              <a:gd name="T8" fmla="*/ 39 w 412"/>
              <a:gd name="T9" fmla="*/ 39 h 412"/>
              <a:gd name="T10" fmla="*/ 182 w 412"/>
              <a:gd name="T11" fmla="*/ 39 h 412"/>
              <a:gd name="T12" fmla="*/ 373 w 412"/>
              <a:gd name="T13" fmla="*/ 230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12">
                <a:moveTo>
                  <a:pt x="373" y="230"/>
                </a:moveTo>
                <a:cubicBezTo>
                  <a:pt x="412" y="269"/>
                  <a:pt x="412" y="333"/>
                  <a:pt x="373" y="373"/>
                </a:cubicBezTo>
                <a:cubicBezTo>
                  <a:pt x="333" y="412"/>
                  <a:pt x="269" y="412"/>
                  <a:pt x="230" y="373"/>
                </a:cubicBezTo>
                <a:cubicBezTo>
                  <a:pt x="39" y="183"/>
                  <a:pt x="39" y="183"/>
                  <a:pt x="39" y="183"/>
                </a:cubicBezTo>
                <a:cubicBezTo>
                  <a:pt x="0" y="143"/>
                  <a:pt x="0" y="79"/>
                  <a:pt x="39" y="39"/>
                </a:cubicBezTo>
                <a:cubicBezTo>
                  <a:pt x="79" y="0"/>
                  <a:pt x="143" y="0"/>
                  <a:pt x="182" y="39"/>
                </a:cubicBezTo>
                <a:lnTo>
                  <a:pt x="373" y="23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2" name="Side 2">
            <a:extLst>
              <a:ext uri="{FF2B5EF4-FFF2-40B4-BE49-F238E27FC236}">
                <a16:creationId xmlns:a16="http://schemas.microsoft.com/office/drawing/2014/main" id="{500DCFAB-F359-43CE-975B-8B0F58B31826}"/>
              </a:ext>
            </a:extLst>
          </p:cNvPr>
          <p:cNvSpPr>
            <a:spLocks/>
          </p:cNvSpPr>
          <p:nvPr/>
        </p:nvSpPr>
        <p:spPr bwMode="auto">
          <a:xfrm rot="5400000">
            <a:off x="2313895" y="1898085"/>
            <a:ext cx="1525433" cy="1536397"/>
          </a:xfrm>
          <a:custGeom>
            <a:avLst/>
            <a:gdLst>
              <a:gd name="T0" fmla="*/ 230 w 412"/>
              <a:gd name="T1" fmla="*/ 40 h 413"/>
              <a:gd name="T2" fmla="*/ 373 w 412"/>
              <a:gd name="T3" fmla="*/ 40 h 413"/>
              <a:gd name="T4" fmla="*/ 373 w 412"/>
              <a:gd name="T5" fmla="*/ 183 h 413"/>
              <a:gd name="T6" fmla="*/ 182 w 412"/>
              <a:gd name="T7" fmla="*/ 373 h 413"/>
              <a:gd name="T8" fmla="*/ 39 w 412"/>
              <a:gd name="T9" fmla="*/ 373 h 413"/>
              <a:gd name="T10" fmla="*/ 39 w 412"/>
              <a:gd name="T11" fmla="*/ 230 h 413"/>
              <a:gd name="T12" fmla="*/ 230 w 412"/>
              <a:gd name="T13" fmla="*/ 4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13">
                <a:moveTo>
                  <a:pt x="230" y="40"/>
                </a:moveTo>
                <a:cubicBezTo>
                  <a:pt x="269" y="0"/>
                  <a:pt x="333" y="0"/>
                  <a:pt x="373" y="40"/>
                </a:cubicBezTo>
                <a:cubicBezTo>
                  <a:pt x="412" y="79"/>
                  <a:pt x="412" y="143"/>
                  <a:pt x="373" y="183"/>
                </a:cubicBezTo>
                <a:cubicBezTo>
                  <a:pt x="182" y="373"/>
                  <a:pt x="182" y="373"/>
                  <a:pt x="182" y="373"/>
                </a:cubicBezTo>
                <a:cubicBezTo>
                  <a:pt x="143" y="413"/>
                  <a:pt x="79" y="413"/>
                  <a:pt x="39" y="373"/>
                </a:cubicBezTo>
                <a:cubicBezTo>
                  <a:pt x="0" y="334"/>
                  <a:pt x="0" y="270"/>
                  <a:pt x="39" y="230"/>
                </a:cubicBezTo>
                <a:lnTo>
                  <a:pt x="230" y="4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3" name="Oval 1">
            <a:extLst>
              <a:ext uri="{FF2B5EF4-FFF2-40B4-BE49-F238E27FC236}">
                <a16:creationId xmlns:a16="http://schemas.microsoft.com/office/drawing/2014/main" id="{F1DFB622-8046-478D-A97B-0DB4F628B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8426" y="2706913"/>
            <a:ext cx="621763" cy="62802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4" name="Subtitle 2">
            <a:extLst>
              <a:ext uri="{FF2B5EF4-FFF2-40B4-BE49-F238E27FC236}">
                <a16:creationId xmlns:a16="http://schemas.microsoft.com/office/drawing/2014/main" id="{29635CE9-D618-43E3-8F59-EAB6DF0F50EB}"/>
              </a:ext>
            </a:extLst>
          </p:cNvPr>
          <p:cNvSpPr txBox="1">
            <a:spLocks/>
          </p:cNvSpPr>
          <p:nvPr/>
        </p:nvSpPr>
        <p:spPr>
          <a:xfrm>
            <a:off x="1895643" y="4380673"/>
            <a:ext cx="1695657" cy="330318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87636" rtl="0" eaLnBrk="1" fontAlgn="auto" latinLnBrk="0" hangingPunct="1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300" i="0" u="none" strike="noStrike" kern="1200" cap="none" spc="0" normalizeH="0" baseline="0" noProof="0" err="1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 (corpo)"/>
                <a:ea typeface="Lato Light" panose="020F0502020204030203" pitchFamily="34" charset="0"/>
                <a:cs typeface="Mukta ExtraLight" panose="020B0000000000000000" pitchFamily="34" charset="77"/>
              </a:rPr>
              <a:t>Coronavírus</a:t>
            </a:r>
            <a:endParaRPr kumimoji="0" lang="en-US" sz="130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rial (corpo)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65" name="TextBox 65">
            <a:extLst>
              <a:ext uri="{FF2B5EF4-FFF2-40B4-BE49-F238E27FC236}">
                <a16:creationId xmlns:a16="http://schemas.microsoft.com/office/drawing/2014/main" id="{FE73FE84-B37D-46F0-8D39-35AB6861401C}"/>
              </a:ext>
            </a:extLst>
          </p:cNvPr>
          <p:cNvSpPr txBox="1"/>
          <p:nvPr/>
        </p:nvSpPr>
        <p:spPr>
          <a:xfrm>
            <a:off x="3265641" y="2827704"/>
            <a:ext cx="327334" cy="3847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150" normalizeH="0" baseline="0" noProof="0">
                <a:ln>
                  <a:noFill/>
                </a:ln>
                <a:solidFill>
                  <a:srgbClr val="27AC95"/>
                </a:solidFill>
                <a:effectLst/>
                <a:uLnTx/>
                <a:uFillTx/>
                <a:latin typeface="Bebas Neue" pitchFamily="2" charset="0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69" name="TextBox 66">
            <a:extLst>
              <a:ext uri="{FF2B5EF4-FFF2-40B4-BE49-F238E27FC236}">
                <a16:creationId xmlns:a16="http://schemas.microsoft.com/office/drawing/2014/main" id="{85F3F94B-1F5B-4731-BC60-A937FB822D2C}"/>
              </a:ext>
            </a:extLst>
          </p:cNvPr>
          <p:cNvSpPr txBox="1"/>
          <p:nvPr/>
        </p:nvSpPr>
        <p:spPr>
          <a:xfrm>
            <a:off x="5422729" y="2827704"/>
            <a:ext cx="327334" cy="3847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150" normalizeH="0" baseline="0" noProof="0">
                <a:ln>
                  <a:noFill/>
                </a:ln>
                <a:solidFill>
                  <a:srgbClr val="1BB1EC"/>
                </a:solidFill>
                <a:effectLst/>
                <a:uLnTx/>
                <a:uFillTx/>
                <a:latin typeface="Bebas Neue" pitchFamily="2" charset="0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71" name="TextBox 67">
            <a:extLst>
              <a:ext uri="{FF2B5EF4-FFF2-40B4-BE49-F238E27FC236}">
                <a16:creationId xmlns:a16="http://schemas.microsoft.com/office/drawing/2014/main" id="{6A70AB90-846A-43D2-8A4C-2BF51357E4B5}"/>
              </a:ext>
            </a:extLst>
          </p:cNvPr>
          <p:cNvSpPr txBox="1"/>
          <p:nvPr/>
        </p:nvSpPr>
        <p:spPr>
          <a:xfrm>
            <a:off x="7589778" y="2827704"/>
            <a:ext cx="327334" cy="3847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150" normalizeH="0" baseline="0" noProof="0">
                <a:ln>
                  <a:noFill/>
                </a:ln>
                <a:solidFill>
                  <a:srgbClr val="0A67D4"/>
                </a:solidFill>
                <a:effectLst/>
                <a:uLnTx/>
                <a:uFillTx/>
                <a:latin typeface="Bebas Neue" pitchFamily="2" charset="0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72" name="Subtitle 2">
            <a:extLst>
              <a:ext uri="{FF2B5EF4-FFF2-40B4-BE49-F238E27FC236}">
                <a16:creationId xmlns:a16="http://schemas.microsoft.com/office/drawing/2014/main" id="{6FB275B4-50CD-4D3F-A154-DC0D857B98F6}"/>
              </a:ext>
            </a:extLst>
          </p:cNvPr>
          <p:cNvSpPr txBox="1">
            <a:spLocks/>
          </p:cNvSpPr>
          <p:nvPr/>
        </p:nvSpPr>
        <p:spPr>
          <a:xfrm>
            <a:off x="8442778" y="4270705"/>
            <a:ext cx="1695657" cy="574166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87636" rtl="0" eaLnBrk="1" fontAlgn="auto" latinLnBrk="0" hangingPunct="1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 (corpo)"/>
                <a:ea typeface="Lato Light" panose="020F0502020204030203" pitchFamily="34" charset="0"/>
                <a:cs typeface="Mukta ExtraLight" panose="020B0000000000000000" pitchFamily="34" charset="77"/>
              </a:rPr>
              <a:t>Prevenção e promoção da saúde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D8C1A384-9E69-4E80-8D15-48A024C6BC9F}"/>
              </a:ext>
            </a:extLst>
          </p:cNvPr>
          <p:cNvSpPr txBox="1">
            <a:spLocks/>
          </p:cNvSpPr>
          <p:nvPr/>
        </p:nvSpPr>
        <p:spPr>
          <a:xfrm>
            <a:off x="6431866" y="4301897"/>
            <a:ext cx="1695657" cy="574166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87636" rtl="0" eaLnBrk="1" fontAlgn="auto" latinLnBrk="0" hangingPunct="1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err="1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 (corpo)"/>
                <a:ea typeface="Lato Light" panose="020F0502020204030203" pitchFamily="34" charset="0"/>
                <a:cs typeface="Mukta ExtraLight" panose="020B0000000000000000" pitchFamily="34" charset="77"/>
              </a:rPr>
              <a:t>Medidas</a:t>
            </a: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 (corpo)"/>
                <a:ea typeface="Lato Light" panose="020F0502020204030203" pitchFamily="34" charset="0"/>
                <a:cs typeface="Mukta ExtraLight" panose="020B0000000000000000" pitchFamily="34" charset="77"/>
              </a:rPr>
              <a:t> de saúde </a:t>
            </a:r>
            <a:r>
              <a:rPr kumimoji="0" lang="en-US" sz="1300" b="0" i="0" u="none" strike="noStrike" kern="1200" cap="none" spc="0" normalizeH="0" baseline="0" noProof="0" err="1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 (corpo)"/>
                <a:ea typeface="Lato Light" panose="020F0502020204030203" pitchFamily="34" charset="0"/>
                <a:cs typeface="Mukta ExtraLight" panose="020B0000000000000000" pitchFamily="34" charset="77"/>
              </a:rPr>
              <a:t>pública</a:t>
            </a: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rial (corpo)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74" name="Line 1">
            <a:extLst>
              <a:ext uri="{FF2B5EF4-FFF2-40B4-BE49-F238E27FC236}">
                <a16:creationId xmlns:a16="http://schemas.microsoft.com/office/drawing/2014/main" id="{02A22E78-386A-46DD-90DF-DF00990B8EAB}"/>
              </a:ext>
            </a:extLst>
          </p:cNvPr>
          <p:cNvSpPr>
            <a:spLocks/>
          </p:cNvSpPr>
          <p:nvPr/>
        </p:nvSpPr>
        <p:spPr bwMode="auto">
          <a:xfrm>
            <a:off x="8250237" y="2642622"/>
            <a:ext cx="2040697" cy="754887"/>
          </a:xfrm>
          <a:custGeom>
            <a:avLst/>
            <a:gdLst>
              <a:gd name="T0" fmla="*/ 101 w 551"/>
              <a:gd name="T1" fmla="*/ 203 h 203"/>
              <a:gd name="T2" fmla="*/ 0 w 551"/>
              <a:gd name="T3" fmla="*/ 101 h 203"/>
              <a:gd name="T4" fmla="*/ 101 w 551"/>
              <a:gd name="T5" fmla="*/ 0 h 203"/>
              <a:gd name="T6" fmla="*/ 450 w 551"/>
              <a:gd name="T7" fmla="*/ 0 h 203"/>
              <a:gd name="T8" fmla="*/ 551 w 551"/>
              <a:gd name="T9" fmla="*/ 101 h 203"/>
              <a:gd name="T10" fmla="*/ 450 w 551"/>
              <a:gd name="T11" fmla="*/ 203 h 203"/>
              <a:gd name="T12" fmla="*/ 101 w 551"/>
              <a:gd name="T13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203">
                <a:moveTo>
                  <a:pt x="101" y="203"/>
                </a:moveTo>
                <a:cubicBezTo>
                  <a:pt x="45" y="203"/>
                  <a:pt x="0" y="157"/>
                  <a:pt x="0" y="101"/>
                </a:cubicBezTo>
                <a:cubicBezTo>
                  <a:pt x="0" y="46"/>
                  <a:pt x="45" y="0"/>
                  <a:pt x="101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506" y="0"/>
                  <a:pt x="551" y="46"/>
                  <a:pt x="551" y="101"/>
                </a:cubicBezTo>
                <a:cubicBezTo>
                  <a:pt x="551" y="157"/>
                  <a:pt x="506" y="203"/>
                  <a:pt x="450" y="203"/>
                </a:cubicBezTo>
                <a:lnTo>
                  <a:pt x="101" y="203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75" name="Side 1">
            <a:extLst>
              <a:ext uri="{FF2B5EF4-FFF2-40B4-BE49-F238E27FC236}">
                <a16:creationId xmlns:a16="http://schemas.microsoft.com/office/drawing/2014/main" id="{97638C74-44ED-4DBF-B04B-E4B0ABE0E0FC}"/>
              </a:ext>
            </a:extLst>
          </p:cNvPr>
          <p:cNvSpPr>
            <a:spLocks/>
          </p:cNvSpPr>
          <p:nvPr/>
        </p:nvSpPr>
        <p:spPr bwMode="auto">
          <a:xfrm rot="16200000">
            <a:off x="8799928" y="2607551"/>
            <a:ext cx="1525433" cy="1533264"/>
          </a:xfrm>
          <a:custGeom>
            <a:avLst/>
            <a:gdLst>
              <a:gd name="T0" fmla="*/ 373 w 412"/>
              <a:gd name="T1" fmla="*/ 230 h 412"/>
              <a:gd name="T2" fmla="*/ 373 w 412"/>
              <a:gd name="T3" fmla="*/ 373 h 412"/>
              <a:gd name="T4" fmla="*/ 230 w 412"/>
              <a:gd name="T5" fmla="*/ 373 h 412"/>
              <a:gd name="T6" fmla="*/ 39 w 412"/>
              <a:gd name="T7" fmla="*/ 183 h 412"/>
              <a:gd name="T8" fmla="*/ 39 w 412"/>
              <a:gd name="T9" fmla="*/ 39 h 412"/>
              <a:gd name="T10" fmla="*/ 182 w 412"/>
              <a:gd name="T11" fmla="*/ 39 h 412"/>
              <a:gd name="T12" fmla="*/ 373 w 412"/>
              <a:gd name="T13" fmla="*/ 230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12">
                <a:moveTo>
                  <a:pt x="373" y="230"/>
                </a:moveTo>
                <a:cubicBezTo>
                  <a:pt x="412" y="269"/>
                  <a:pt x="412" y="333"/>
                  <a:pt x="373" y="373"/>
                </a:cubicBezTo>
                <a:cubicBezTo>
                  <a:pt x="333" y="412"/>
                  <a:pt x="269" y="412"/>
                  <a:pt x="230" y="373"/>
                </a:cubicBezTo>
                <a:cubicBezTo>
                  <a:pt x="39" y="183"/>
                  <a:pt x="39" y="183"/>
                  <a:pt x="39" y="183"/>
                </a:cubicBezTo>
                <a:cubicBezTo>
                  <a:pt x="0" y="143"/>
                  <a:pt x="0" y="79"/>
                  <a:pt x="39" y="39"/>
                </a:cubicBezTo>
                <a:cubicBezTo>
                  <a:pt x="79" y="0"/>
                  <a:pt x="143" y="0"/>
                  <a:pt x="182" y="39"/>
                </a:cubicBezTo>
                <a:lnTo>
                  <a:pt x="373" y="230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76" name="Side 2">
            <a:extLst>
              <a:ext uri="{FF2B5EF4-FFF2-40B4-BE49-F238E27FC236}">
                <a16:creationId xmlns:a16="http://schemas.microsoft.com/office/drawing/2014/main" id="{0F307EBE-9710-4CA8-982D-6C1148E2378C}"/>
              </a:ext>
            </a:extLst>
          </p:cNvPr>
          <p:cNvSpPr>
            <a:spLocks/>
          </p:cNvSpPr>
          <p:nvPr/>
        </p:nvSpPr>
        <p:spPr bwMode="auto">
          <a:xfrm rot="5400000">
            <a:off x="8800430" y="1898013"/>
            <a:ext cx="1525433" cy="1536397"/>
          </a:xfrm>
          <a:custGeom>
            <a:avLst/>
            <a:gdLst>
              <a:gd name="T0" fmla="*/ 230 w 412"/>
              <a:gd name="T1" fmla="*/ 40 h 413"/>
              <a:gd name="T2" fmla="*/ 373 w 412"/>
              <a:gd name="T3" fmla="*/ 40 h 413"/>
              <a:gd name="T4" fmla="*/ 373 w 412"/>
              <a:gd name="T5" fmla="*/ 183 h 413"/>
              <a:gd name="T6" fmla="*/ 182 w 412"/>
              <a:gd name="T7" fmla="*/ 373 h 413"/>
              <a:gd name="T8" fmla="*/ 39 w 412"/>
              <a:gd name="T9" fmla="*/ 373 h 413"/>
              <a:gd name="T10" fmla="*/ 39 w 412"/>
              <a:gd name="T11" fmla="*/ 230 h 413"/>
              <a:gd name="T12" fmla="*/ 230 w 412"/>
              <a:gd name="T13" fmla="*/ 4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13">
                <a:moveTo>
                  <a:pt x="230" y="40"/>
                </a:moveTo>
                <a:cubicBezTo>
                  <a:pt x="269" y="0"/>
                  <a:pt x="333" y="0"/>
                  <a:pt x="373" y="40"/>
                </a:cubicBezTo>
                <a:cubicBezTo>
                  <a:pt x="412" y="79"/>
                  <a:pt x="412" y="143"/>
                  <a:pt x="373" y="183"/>
                </a:cubicBezTo>
                <a:cubicBezTo>
                  <a:pt x="182" y="373"/>
                  <a:pt x="182" y="373"/>
                  <a:pt x="182" y="373"/>
                </a:cubicBezTo>
                <a:cubicBezTo>
                  <a:pt x="143" y="413"/>
                  <a:pt x="79" y="413"/>
                  <a:pt x="39" y="373"/>
                </a:cubicBezTo>
                <a:cubicBezTo>
                  <a:pt x="0" y="334"/>
                  <a:pt x="0" y="270"/>
                  <a:pt x="39" y="230"/>
                </a:cubicBezTo>
                <a:lnTo>
                  <a:pt x="230" y="40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77" name="Oval 1">
            <a:extLst>
              <a:ext uri="{FF2B5EF4-FFF2-40B4-BE49-F238E27FC236}">
                <a16:creationId xmlns:a16="http://schemas.microsoft.com/office/drawing/2014/main" id="{9913402A-2021-4605-B521-73063BB74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4556" y="2706913"/>
            <a:ext cx="621763" cy="628028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78" name="TextBox 68">
            <a:extLst>
              <a:ext uri="{FF2B5EF4-FFF2-40B4-BE49-F238E27FC236}">
                <a16:creationId xmlns:a16="http://schemas.microsoft.com/office/drawing/2014/main" id="{3ECB070E-BD99-4CC0-9824-99072DEE5320}"/>
              </a:ext>
            </a:extLst>
          </p:cNvPr>
          <p:cNvSpPr txBox="1"/>
          <p:nvPr/>
        </p:nvSpPr>
        <p:spPr>
          <a:xfrm>
            <a:off x="9741771" y="2827704"/>
            <a:ext cx="327334" cy="3847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150" normalizeH="0" baseline="0" noProof="0">
                <a:ln>
                  <a:noFill/>
                </a:ln>
                <a:solidFill>
                  <a:srgbClr val="0F51A9"/>
                </a:solidFill>
                <a:effectLst/>
                <a:uLnTx/>
                <a:uFillTx/>
                <a:latin typeface="Bebas Neue" pitchFamily="2" charset="0"/>
                <a:ea typeface="League Spartan" charset="0"/>
                <a:cs typeface="Poppins" pitchFamily="2" charset="77"/>
              </a:rPr>
              <a:t>4</a:t>
            </a:r>
          </a:p>
        </p:txBody>
      </p:sp>
      <p:sp>
        <p:nvSpPr>
          <p:cNvPr id="79" name="Subtitle 2">
            <a:extLst>
              <a:ext uri="{FF2B5EF4-FFF2-40B4-BE49-F238E27FC236}">
                <a16:creationId xmlns:a16="http://schemas.microsoft.com/office/drawing/2014/main" id="{FD59BB94-3CC1-411C-80CA-5A218DE10FAD}"/>
              </a:ext>
            </a:extLst>
          </p:cNvPr>
          <p:cNvSpPr txBox="1">
            <a:spLocks/>
          </p:cNvSpPr>
          <p:nvPr/>
        </p:nvSpPr>
        <p:spPr>
          <a:xfrm>
            <a:off x="3922412" y="4301933"/>
            <a:ext cx="2194199" cy="574166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ts val="1850"/>
              </a:lnSpc>
            </a:pPr>
            <a:r>
              <a:rPr lang="en-US" sz="1300" b="1" err="1">
                <a:solidFill>
                  <a:srgbClr val="272727"/>
                </a:solidFill>
                <a:latin typeface="Arial (corpo)"/>
                <a:ea typeface="Lato Light" panose="020F0502020204030203" pitchFamily="34" charset="0"/>
                <a:cs typeface="Mukta ExtraLight" panose="020B0000000000000000" pitchFamily="34" charset="77"/>
              </a:rPr>
              <a:t>Situação</a:t>
            </a:r>
            <a:r>
              <a:rPr lang="en-US" sz="1300" b="1">
                <a:solidFill>
                  <a:srgbClr val="272727"/>
                </a:solidFill>
                <a:latin typeface="Arial (corpo)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300" b="1" err="1">
                <a:solidFill>
                  <a:srgbClr val="272727"/>
                </a:solidFill>
                <a:latin typeface="Arial (corpo)"/>
                <a:ea typeface="Lato Light" panose="020F0502020204030203" pitchFamily="34" charset="0"/>
                <a:cs typeface="Mukta ExtraLight" panose="020B0000000000000000" pitchFamily="34" charset="77"/>
              </a:rPr>
              <a:t>epidemiológica</a:t>
            </a:r>
            <a:r>
              <a:rPr lang="en-US" sz="1300" b="1">
                <a:solidFill>
                  <a:srgbClr val="272727"/>
                </a:solidFill>
                <a:latin typeface="Arial (corpo)"/>
                <a:ea typeface="Lato Light" panose="020F0502020204030203" pitchFamily="34" charset="0"/>
                <a:cs typeface="Mukta ExtraLight" panose="020B0000000000000000" pitchFamily="34" charset="77"/>
              </a:rPr>
              <a:t> Mundial e no Brasil</a:t>
            </a:r>
            <a:endParaRPr kumimoji="0" lang="en-US" sz="1300" b="1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rial (corpo)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6626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D2F26F95-28B7-4B4C-A9B5-3F26C96C80B4}"/>
              </a:ext>
            </a:extLst>
          </p:cNvPr>
          <p:cNvSpPr txBox="1"/>
          <p:nvPr/>
        </p:nvSpPr>
        <p:spPr>
          <a:xfrm>
            <a:off x="5383" y="5676115"/>
            <a:ext cx="3402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1400" dirty="0"/>
              <a:t>Fonte: PAHO. </a:t>
            </a:r>
            <a:r>
              <a:rPr lang="en-US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covid19.who.int/</a:t>
            </a:r>
            <a:endParaRPr lang="en-US" sz="14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7A7BF13-D206-4196-A3B8-5EC2E50B09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75"/>
          <a:stretch/>
        </p:blipFill>
        <p:spPr>
          <a:xfrm>
            <a:off x="32497" y="617098"/>
            <a:ext cx="7225218" cy="4563112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10" name="Agrupar 109">
            <a:extLst>
              <a:ext uri="{FF2B5EF4-FFF2-40B4-BE49-F238E27FC236}">
                <a16:creationId xmlns:a16="http://schemas.microsoft.com/office/drawing/2014/main" id="{FB50F6C9-7A4B-465D-A159-BC1275BD65C5}"/>
              </a:ext>
            </a:extLst>
          </p:cNvPr>
          <p:cNvGrpSpPr/>
          <p:nvPr/>
        </p:nvGrpSpPr>
        <p:grpSpPr>
          <a:xfrm>
            <a:off x="7379940" y="2118095"/>
            <a:ext cx="4610094" cy="3062115"/>
            <a:chOff x="6627624" y="2110986"/>
            <a:chExt cx="14153981" cy="2487219"/>
          </a:xfrm>
        </p:grpSpPr>
        <p:sp>
          <p:nvSpPr>
            <p:cNvPr id="111" name="Subtitle 2">
              <a:extLst>
                <a:ext uri="{FF2B5EF4-FFF2-40B4-BE49-F238E27FC236}">
                  <a16:creationId xmlns:a16="http://schemas.microsoft.com/office/drawing/2014/main" id="{91AD1DED-33B5-47D7-9090-B493A769966D}"/>
                </a:ext>
              </a:extLst>
            </p:cNvPr>
            <p:cNvSpPr txBox="1">
              <a:spLocks/>
            </p:cNvSpPr>
            <p:nvPr/>
          </p:nvSpPr>
          <p:spPr>
            <a:xfrm>
              <a:off x="6627624" y="2110986"/>
              <a:ext cx="13731455" cy="464182"/>
            </a:xfrm>
            <a:prstGeom prst="rect">
              <a:avLst/>
            </a:prstGeom>
          </p:spPr>
          <p:txBody>
            <a:bodyPr vert="horz" wrap="square" lIns="108745" tIns="54373" rIns="108745" bIns="54373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543818" rtl="0" eaLnBrk="1" fontAlgn="auto" latinLnBrk="0" hangingPunct="1">
                <a:lnSpc>
                  <a:spcPts val="175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 (corpo)"/>
                  <a:ea typeface="Lato Light" panose="020F0502020204030203" pitchFamily="34" charset="0"/>
                  <a:cs typeface="Mukta ExtraLight" panose="020B0000000000000000" pitchFamily="34" charset="77"/>
                </a:rPr>
                <a:t>Estados</a:t>
              </a: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 (corpo)"/>
                  <a:ea typeface="Lato Light" panose="020F0502020204030203" pitchFamily="34" charset="0"/>
                  <a:cs typeface="Mukta ExtraLight" panose="020B0000000000000000" pitchFamily="34" charset="77"/>
                </a:rPr>
                <a:t> Unidos e Brasil </a:t>
              </a:r>
              <a:r>
                <a:rPr kumimoji="0" lang="en-US" sz="1600" b="1" i="0" u="none" strike="noStrike" kern="1200" cap="none" spc="0" normalizeH="0" baseline="0" noProof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 (corpo)"/>
                  <a:ea typeface="Lato Light" panose="020F0502020204030203" pitchFamily="34" charset="0"/>
                  <a:cs typeface="Mukta ExtraLight" panose="020B0000000000000000" pitchFamily="34" charset="77"/>
                </a:rPr>
                <a:t>maior</a:t>
              </a: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 (corpo)"/>
                  <a:ea typeface="Lato Light" panose="020F0502020204030203" pitchFamily="34" charset="0"/>
                  <a:cs typeface="Mukta ExtraLight" panose="020B0000000000000000" pitchFamily="34" charset="77"/>
                </a:rPr>
                <a:t> </a:t>
              </a:r>
              <a:r>
                <a:rPr kumimoji="0" lang="en-US" sz="1600" b="1" i="0" u="none" strike="noStrike" kern="1200" cap="none" spc="0" normalizeH="0" baseline="0" noProof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 (corpo)"/>
                  <a:ea typeface="Lato Light" panose="020F0502020204030203" pitchFamily="34" charset="0"/>
                  <a:cs typeface="Mukta ExtraLight" panose="020B0000000000000000" pitchFamily="34" charset="77"/>
                </a:rPr>
                <a:t>número</a:t>
              </a: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 (corpo)"/>
                  <a:ea typeface="Lato Light" panose="020F0502020204030203" pitchFamily="34" charset="0"/>
                  <a:cs typeface="Mukta ExtraLight" panose="020B0000000000000000" pitchFamily="34" charset="77"/>
                </a:rPr>
                <a:t> de </a:t>
              </a:r>
              <a:r>
                <a:rPr kumimoji="0" lang="en-US" sz="1600" b="1" i="0" u="none" strike="noStrike" kern="1200" cap="none" spc="0" normalizeH="0" baseline="0" noProof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 (corpo)"/>
                  <a:ea typeface="Lato Light" panose="020F0502020204030203" pitchFamily="34" charset="0"/>
                  <a:cs typeface="Mukta ExtraLight" panose="020B0000000000000000" pitchFamily="34" charset="77"/>
                </a:rPr>
                <a:t>casos</a:t>
              </a: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 (corpo)"/>
                  <a:ea typeface="Lato Light" panose="020F0502020204030203" pitchFamily="34" charset="0"/>
                  <a:cs typeface="Mukta ExtraLight" panose="020B0000000000000000" pitchFamily="34" charset="77"/>
                </a:rPr>
                <a:t>.  </a:t>
              </a:r>
            </a:p>
          </p:txBody>
        </p:sp>
        <p:sp>
          <p:nvSpPr>
            <p:cNvPr id="112" name="Subtitle 2">
              <a:extLst>
                <a:ext uri="{FF2B5EF4-FFF2-40B4-BE49-F238E27FC236}">
                  <a16:creationId xmlns:a16="http://schemas.microsoft.com/office/drawing/2014/main" id="{D62453CF-459A-43A4-899C-004B1AB3511D}"/>
                </a:ext>
              </a:extLst>
            </p:cNvPr>
            <p:cNvSpPr txBox="1">
              <a:spLocks/>
            </p:cNvSpPr>
            <p:nvPr/>
          </p:nvSpPr>
          <p:spPr>
            <a:xfrm>
              <a:off x="6627627" y="2833045"/>
              <a:ext cx="14153978" cy="1067082"/>
            </a:xfrm>
            <a:prstGeom prst="rect">
              <a:avLst/>
            </a:prstGeom>
          </p:spPr>
          <p:txBody>
            <a:bodyPr vert="horz" wrap="square" lIns="108745" tIns="54373" rIns="108745" bIns="54373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543818" rtl="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 (corpo)"/>
                  <a:ea typeface="Lato Light" panose="020F0502020204030203" pitchFamily="34" charset="0"/>
                  <a:cs typeface="Mukta ExtraLight" panose="020B0000000000000000" pitchFamily="34" charset="77"/>
                </a:rPr>
                <a:t>A </a:t>
              </a: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 (corpo)"/>
                  <a:ea typeface="Lato Light" panose="020F0502020204030203" pitchFamily="34" charset="0"/>
                  <a:cs typeface="Mukta ExtraLight" panose="020B0000000000000000" pitchFamily="34" charset="77"/>
                </a:rPr>
                <a:t>região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 (corpo)"/>
                  <a:ea typeface="Lato Light" panose="020F0502020204030203" pitchFamily="34" charset="0"/>
                  <a:cs typeface="Mukta ExtraLight" panose="020B0000000000000000" pitchFamily="34" charset="77"/>
                </a:rPr>
                <a:t> das </a:t>
              </a: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 (corpo)"/>
                  <a:ea typeface="Lato Light" panose="020F0502020204030203" pitchFamily="34" charset="0"/>
                  <a:cs typeface="Mukta ExtraLight" panose="020B0000000000000000" pitchFamily="34" charset="77"/>
                </a:rPr>
                <a:t>américas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 (corpo)"/>
                  <a:ea typeface="Lato Light" panose="020F0502020204030203" pitchFamily="34" charset="0"/>
                  <a:cs typeface="Mukta ExtraLight" panose="020B0000000000000000" pitchFamily="34" charset="77"/>
                </a:rPr>
                <a:t> </a:t>
              </a: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 (corpo)"/>
                  <a:ea typeface="Lato Light" panose="020F0502020204030203" pitchFamily="34" charset="0"/>
                  <a:cs typeface="Mukta ExtraLight" panose="020B0000000000000000" pitchFamily="34" charset="77"/>
                </a:rPr>
                <a:t>confirmou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 (corpo)"/>
                  <a:ea typeface="Lato Light" panose="020F0502020204030203" pitchFamily="34" charset="0"/>
                  <a:cs typeface="Mukta ExtraLight" panose="020B0000000000000000" pitchFamily="34" charset="77"/>
                </a:rPr>
                <a:t> o </a:t>
              </a: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 (corpo)"/>
                  <a:ea typeface="Lato Light" panose="020F0502020204030203" pitchFamily="34" charset="0"/>
                  <a:cs typeface="Mukta ExtraLight" panose="020B0000000000000000" pitchFamily="34" charset="77"/>
                </a:rPr>
                <a:t>maior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 (corpo)"/>
                  <a:ea typeface="Lato Light" panose="020F0502020204030203" pitchFamily="34" charset="0"/>
                  <a:cs typeface="Mukta ExtraLight" panose="020B0000000000000000" pitchFamily="34" charset="77"/>
                </a:rPr>
                <a:t> </a:t>
              </a: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 (corpo)"/>
                  <a:ea typeface="Lato Light" panose="020F0502020204030203" pitchFamily="34" charset="0"/>
                  <a:cs typeface="Mukta ExtraLight" panose="020B0000000000000000" pitchFamily="34" charset="77"/>
                </a:rPr>
                <a:t>número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 (corpo)"/>
                  <a:ea typeface="Lato Light" panose="020F0502020204030203" pitchFamily="34" charset="0"/>
                  <a:cs typeface="Mukta ExtraLight" panose="020B0000000000000000" pitchFamily="34" charset="77"/>
                </a:rPr>
                <a:t> de </a:t>
              </a: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 (corpo)"/>
                  <a:ea typeface="Lato Light" panose="020F0502020204030203" pitchFamily="34" charset="0"/>
                  <a:cs typeface="Mukta ExtraLight" panose="020B0000000000000000" pitchFamily="34" charset="77"/>
                </a:rPr>
                <a:t>casos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 (corpo)"/>
                  <a:ea typeface="Lato Light" panose="020F0502020204030203" pitchFamily="34" charset="0"/>
                  <a:cs typeface="Mukta ExtraLight" panose="020B0000000000000000" pitchFamily="34" charset="77"/>
                </a:rPr>
                <a:t>: 14.193.356</a:t>
              </a:r>
            </a:p>
            <a:p>
              <a:pPr marL="0" marR="0" lvl="0" indent="0" defTabSz="543818" rtl="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 (corpo)"/>
                  <a:ea typeface="Lato Light" panose="020F0502020204030203" pitchFamily="34" charset="0"/>
                  <a:cs typeface="Mukta ExtraLight" panose="020B0000000000000000" pitchFamily="34" charset="77"/>
                </a:rPr>
                <a:t>Assim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 (corpo)"/>
                  <a:ea typeface="Lato Light" panose="020F0502020204030203" pitchFamily="34" charset="0"/>
                  <a:cs typeface="Mukta ExtraLight" panose="020B0000000000000000" pitchFamily="34" charset="77"/>
                </a:rPr>
                <a:t> </a:t>
              </a: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 (corpo)"/>
                  <a:ea typeface="Lato Light" panose="020F0502020204030203" pitchFamily="34" charset="0"/>
                  <a:cs typeface="Mukta ExtraLight" panose="020B0000000000000000" pitchFamily="34" charset="77"/>
                </a:rPr>
                <a:t>como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 (corpo)"/>
                  <a:ea typeface="Lato Light" panose="020F0502020204030203" pitchFamily="34" charset="0"/>
                  <a:cs typeface="Mukta ExtraLight" panose="020B0000000000000000" pitchFamily="34" charset="77"/>
                </a:rPr>
                <a:t> o </a:t>
              </a: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 (corpo)"/>
                  <a:ea typeface="Lato Light" panose="020F0502020204030203" pitchFamily="34" charset="0"/>
                  <a:cs typeface="Mukta ExtraLight" panose="020B0000000000000000" pitchFamily="34" charset="77"/>
                </a:rPr>
                <a:t>maior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 (corpo)"/>
                  <a:ea typeface="Lato Light" panose="020F0502020204030203" pitchFamily="34" charset="0"/>
                  <a:cs typeface="Mukta ExtraLight" panose="020B0000000000000000" pitchFamily="34" charset="77"/>
                </a:rPr>
                <a:t> </a:t>
              </a: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 (corpo)"/>
                  <a:ea typeface="Lato Light" panose="020F0502020204030203" pitchFamily="34" charset="0"/>
                  <a:cs typeface="Mukta ExtraLight" panose="020B0000000000000000" pitchFamily="34" charset="77"/>
                </a:rPr>
                <a:t>número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 (corpo)"/>
                  <a:ea typeface="Lato Light" panose="020F0502020204030203" pitchFamily="34" charset="0"/>
                  <a:cs typeface="Mukta ExtraLight" panose="020B0000000000000000" pitchFamily="34" charset="77"/>
                </a:rPr>
                <a:t> de </a:t>
              </a: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 (corpo)"/>
                  <a:ea typeface="Lato Light" panose="020F0502020204030203" pitchFamily="34" charset="0"/>
                  <a:cs typeface="Mukta ExtraLight" panose="020B0000000000000000" pitchFamily="34" charset="77"/>
                </a:rPr>
                <a:t>óbitos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 (corpo)"/>
                  <a:ea typeface="Lato Light" panose="020F0502020204030203" pitchFamily="34" charset="0"/>
                  <a:cs typeface="Mukta ExtraLight" panose="020B0000000000000000" pitchFamily="34" charset="77"/>
                </a:rPr>
                <a:t>: 494.145</a:t>
              </a:r>
            </a:p>
          </p:txBody>
        </p:sp>
        <p:sp>
          <p:nvSpPr>
            <p:cNvPr id="113" name="Subtitle 2">
              <a:extLst>
                <a:ext uri="{FF2B5EF4-FFF2-40B4-BE49-F238E27FC236}">
                  <a16:creationId xmlns:a16="http://schemas.microsoft.com/office/drawing/2014/main" id="{AC18ADBE-DBB0-46D8-8813-0266CFA8DA28}"/>
                </a:ext>
              </a:extLst>
            </p:cNvPr>
            <p:cNvSpPr txBox="1">
              <a:spLocks/>
            </p:cNvSpPr>
            <p:nvPr/>
          </p:nvSpPr>
          <p:spPr>
            <a:xfrm>
              <a:off x="6627624" y="3811115"/>
              <a:ext cx="13731455" cy="787090"/>
            </a:xfrm>
            <a:prstGeom prst="rect">
              <a:avLst/>
            </a:prstGeom>
          </p:spPr>
          <p:txBody>
            <a:bodyPr vert="horz" wrap="square" lIns="108745" tIns="54373" rIns="108745" bIns="54373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543818" rtl="0" eaLnBrk="1" fontAlgn="auto" latinLnBrk="0" hangingPunct="1">
                <a:lnSpc>
                  <a:spcPct val="12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 (corpo)"/>
                  <a:ea typeface="Lato Light" panose="020F0502020204030203" pitchFamily="34" charset="0"/>
                  <a:cs typeface="Mukta ExtraLight" panose="020B0000000000000000" pitchFamily="34" charset="77"/>
                </a:rPr>
                <a:t>A </a:t>
              </a: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 (corpo)"/>
                  <a:ea typeface="Lato Light" panose="020F0502020204030203" pitchFamily="34" charset="0"/>
                  <a:cs typeface="Mukta ExtraLight" panose="020B0000000000000000" pitchFamily="34" charset="77"/>
                </a:rPr>
                <a:t>nivel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 (corpo)"/>
                  <a:ea typeface="Lato Light" panose="020F0502020204030203" pitchFamily="34" charset="0"/>
                  <a:cs typeface="Mukta ExtraLight" panose="020B0000000000000000" pitchFamily="34" charset="77"/>
                </a:rPr>
                <a:t> global: </a:t>
              </a:r>
              <a:r>
                <a:rPr lang="en-US" sz="1600" b="1" dirty="0">
                  <a:solidFill>
                    <a:schemeClr val="accent5"/>
                  </a:solidFill>
                  <a:latin typeface="Arial (corpo)"/>
                  <a:ea typeface="Lato Light" panose="020F0502020204030203" pitchFamily="34" charset="0"/>
                  <a:cs typeface="Mukta ExtraLight" panose="020B0000000000000000" pitchFamily="34" charset="77"/>
                </a:rPr>
                <a:t>a</a:t>
              </a: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 (corpo)"/>
                  <a:ea typeface="Lato Light" panose="020F0502020204030203" pitchFamily="34" charset="0"/>
                  <a:cs typeface="Mukta ExtraLight" panose="020B0000000000000000" pitchFamily="34" charset="77"/>
                </a:rPr>
                <a:t>té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 (corpo)"/>
                  <a:ea typeface="Lato Light" panose="020F0502020204030203" pitchFamily="34" charset="0"/>
                  <a:cs typeface="Mukta ExtraLight" panose="020B0000000000000000" pitchFamily="34" charset="77"/>
                </a:rPr>
                <a:t> o </a:t>
              </a: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 (corpo)"/>
                  <a:ea typeface="Lato Light" panose="020F0502020204030203" pitchFamily="34" charset="0"/>
                  <a:cs typeface="Mukta ExtraLight" panose="020B0000000000000000" pitchFamily="34" charset="77"/>
                </a:rPr>
                <a:t>momento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 (corpo)"/>
                  <a:ea typeface="Lato Light" panose="020F0502020204030203" pitchFamily="34" charset="0"/>
                  <a:cs typeface="Mukta ExtraLight" panose="020B0000000000000000" pitchFamily="34" charset="77"/>
                </a:rPr>
                <a:t>, </a:t>
              </a: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 (corpo)"/>
                  <a:ea typeface="Lato Light" panose="020F0502020204030203" pitchFamily="34" charset="0"/>
                  <a:cs typeface="Mukta ExtraLight" panose="020B0000000000000000" pitchFamily="34" charset="77"/>
                </a:rPr>
                <a:t>foram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 (corpo)"/>
                  <a:ea typeface="Lato Light" panose="020F0502020204030203" pitchFamily="34" charset="0"/>
                  <a:cs typeface="Mukta ExtraLight" panose="020B0000000000000000" pitchFamily="34" charset="77"/>
                </a:rPr>
                <a:t> </a:t>
              </a: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 (corpo)"/>
                  <a:ea typeface="Lato Light" panose="020F0502020204030203" pitchFamily="34" charset="0"/>
                  <a:cs typeface="Mukta ExtraLight" panose="020B0000000000000000" pitchFamily="34" charset="77"/>
                </a:rPr>
                <a:t>confirmados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 (corpo)"/>
                  <a:ea typeface="Lato Light" panose="020F0502020204030203" pitchFamily="34" charset="0"/>
                  <a:cs typeface="Mukta ExtraLight" panose="020B0000000000000000" pitchFamily="34" charset="77"/>
                </a:rPr>
                <a:t> </a:t>
              </a:r>
              <a:r>
                <a:rPr lang="en-US" sz="1600" b="1" dirty="0">
                  <a:solidFill>
                    <a:schemeClr val="accent5"/>
                  </a:solidFill>
                  <a:latin typeface="Arial (corpo)"/>
                  <a:ea typeface="Lato Light" panose="020F0502020204030203" pitchFamily="34" charset="0"/>
                  <a:cs typeface="Mukta ExtraLight" panose="020B0000000000000000" pitchFamily="34" charset="77"/>
                </a:rPr>
                <a:t>27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 (corpo)"/>
                  <a:ea typeface="Lato Light" panose="020F0502020204030203" pitchFamily="34" charset="0"/>
                  <a:cs typeface="Mukta ExtraLight" panose="020B0000000000000000" pitchFamily="34" charset="77"/>
                </a:rPr>
                <a:t>.205.275 </a:t>
              </a: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 (corpo)"/>
                  <a:ea typeface="Lato Light" panose="020F0502020204030203" pitchFamily="34" charset="0"/>
                  <a:cs typeface="Mukta ExtraLight" panose="020B0000000000000000" pitchFamily="34" charset="77"/>
                </a:rPr>
                <a:t>casos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 (corpo)"/>
                  <a:ea typeface="Lato Light" panose="020F0502020204030203" pitchFamily="34" charset="0"/>
                  <a:cs typeface="Mukta ExtraLight" panose="020B0000000000000000" pitchFamily="34" charset="77"/>
                </a:rPr>
                <a:t> e </a:t>
              </a:r>
              <a:r>
                <a:rPr lang="en-US" sz="1600" b="1" dirty="0">
                  <a:solidFill>
                    <a:schemeClr val="accent5"/>
                  </a:solidFill>
                  <a:latin typeface="Arial (corpo)"/>
                  <a:ea typeface="Lato Light" panose="020F0502020204030203" pitchFamily="34" charset="0"/>
                  <a:cs typeface="Mukta ExtraLight" panose="020B0000000000000000" pitchFamily="34" charset="77"/>
                </a:rPr>
                <a:t>870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 (corpo)"/>
                  <a:ea typeface="Lato Light" panose="020F0502020204030203" pitchFamily="34" charset="0"/>
                  <a:cs typeface="Mukta ExtraLight" panose="020B0000000000000000" pitchFamily="34" charset="77"/>
                </a:rPr>
                <a:t>.392 </a:t>
              </a: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 (corpo)"/>
                  <a:ea typeface="Lato Light" panose="020F0502020204030203" pitchFamily="34" charset="0"/>
                  <a:cs typeface="Mukta ExtraLight" panose="020B0000000000000000" pitchFamily="34" charset="77"/>
                </a:rPr>
                <a:t>óbitos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 (corpo)"/>
                  <a:ea typeface="Lato Light" panose="020F0502020204030203" pitchFamily="34" charset="0"/>
                  <a:cs typeface="Mukta ExtraLight" panose="020B0000000000000000" pitchFamily="34" charset="77"/>
                </a:rPr>
                <a:t> por  COVID-19 </a:t>
              </a: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latin typeface="Arial (corpo)"/>
                  <a:ea typeface="Lato Light" panose="020F0502020204030203" pitchFamily="34" charset="0"/>
                  <a:cs typeface="Mukta ExtraLight" panose="020B0000000000000000" pitchFamily="34" charset="77"/>
                </a:rPr>
                <a:t>mundialmente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 (corpo)"/>
                <a:ea typeface="Lato Light" panose="020F0502020204030203" pitchFamily="34" charset="0"/>
                <a:cs typeface="Mukta ExtraLight" panose="020B0000000000000000" pitchFamily="34" charset="77"/>
              </a:endParaRPr>
            </a:p>
          </p:txBody>
        </p:sp>
      </p:grpSp>
      <p:sp>
        <p:nvSpPr>
          <p:cNvPr id="5" name="TextBox 12">
            <a:extLst>
              <a:ext uri="{FF2B5EF4-FFF2-40B4-BE49-F238E27FC236}">
                <a16:creationId xmlns:a16="http://schemas.microsoft.com/office/drawing/2014/main" id="{7850E5E0-6278-41D9-9F07-71B4FDD99A1A}"/>
              </a:ext>
            </a:extLst>
          </p:cNvPr>
          <p:cNvSpPr txBox="1"/>
          <p:nvPr/>
        </p:nvSpPr>
        <p:spPr>
          <a:xfrm>
            <a:off x="7379940" y="617098"/>
            <a:ext cx="4472473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200" err="1">
                <a:solidFill>
                  <a:srgbClr val="179ADC"/>
                </a:solidFill>
                <a:latin typeface="Arial Black" panose="020B0A04020102020204" pitchFamily="34" charset="0"/>
              </a:rPr>
              <a:t>Distribuição</a:t>
            </a:r>
            <a:r>
              <a:rPr lang="en-US" sz="3200">
                <a:solidFill>
                  <a:srgbClr val="179ADC"/>
                </a:solidFill>
                <a:latin typeface="Arial Black" panose="020B0A04020102020204" pitchFamily="34" charset="0"/>
              </a:rPr>
              <a:t> global de </a:t>
            </a:r>
            <a:r>
              <a:rPr lang="en-US" sz="3200" err="1">
                <a:solidFill>
                  <a:srgbClr val="179ADC"/>
                </a:solidFill>
                <a:latin typeface="Arial Black" panose="020B0A04020102020204" pitchFamily="34" charset="0"/>
              </a:rPr>
              <a:t>casos</a:t>
            </a:r>
            <a:endParaRPr lang="en-US" sz="3200">
              <a:solidFill>
                <a:srgbClr val="179AD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863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CB3DD-8039-4CC2-8880-CA7031048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5878" y="448500"/>
            <a:ext cx="5112316" cy="2152657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pt-BR" sz="2800" dirty="0">
                <a:solidFill>
                  <a:srgbClr val="179ADC"/>
                </a:solidFill>
                <a:latin typeface="Arial Black" panose="020B0A04020102020204" pitchFamily="34" charset="0"/>
              </a:rPr>
              <a:t>Distribuição de casos e óbitos por COVID-19. Brasil por estados, até 7 de setembro de 2020</a:t>
            </a:r>
            <a:endParaRPr lang="en-US" sz="2800" dirty="0">
              <a:solidFill>
                <a:srgbClr val="179ADC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4B87A93-AFA2-487A-A42D-1A7700957536}"/>
              </a:ext>
            </a:extLst>
          </p:cNvPr>
          <p:cNvSpPr/>
          <p:nvPr/>
        </p:nvSpPr>
        <p:spPr>
          <a:xfrm>
            <a:off x="9842733" y="5820234"/>
            <a:ext cx="22009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latin typeface="Arial" panose="020B0604020202020204" pitchFamily="34" charset="0"/>
                <a:ea typeface="Arial" panose="020B0604020202020204" pitchFamily="34" charset="0"/>
              </a:rPr>
              <a:t>Fonte: MS. </a:t>
            </a:r>
            <a:r>
              <a:rPr lang="en-US" sz="1200">
                <a:hlinkClick r:id="rId2"/>
              </a:rPr>
              <a:t>covid.saude.gov.br/</a:t>
            </a:r>
            <a:endParaRPr lang="en-US" sz="1200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0683F951-6066-D747-87D6-22D86146C0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452193"/>
              </p:ext>
            </p:extLst>
          </p:nvPr>
        </p:nvGraphicFramePr>
        <p:xfrm>
          <a:off x="460886" y="79359"/>
          <a:ext cx="6132687" cy="6017874"/>
        </p:xfrm>
        <a:graphic>
          <a:graphicData uri="http://schemas.openxmlformats.org/drawingml/2006/table">
            <a:tbl>
              <a:tblPr/>
              <a:tblGrid>
                <a:gridCol w="1000619">
                  <a:extLst>
                    <a:ext uri="{9D8B030D-6E8A-4147-A177-3AD203B41FA5}">
                      <a16:colId xmlns:a16="http://schemas.microsoft.com/office/drawing/2014/main" val="1581415716"/>
                    </a:ext>
                  </a:extLst>
                </a:gridCol>
                <a:gridCol w="813003">
                  <a:extLst>
                    <a:ext uri="{9D8B030D-6E8A-4147-A177-3AD203B41FA5}">
                      <a16:colId xmlns:a16="http://schemas.microsoft.com/office/drawing/2014/main" val="1539435273"/>
                    </a:ext>
                  </a:extLst>
                </a:gridCol>
                <a:gridCol w="853851">
                  <a:extLst>
                    <a:ext uri="{9D8B030D-6E8A-4147-A177-3AD203B41FA5}">
                      <a16:colId xmlns:a16="http://schemas.microsoft.com/office/drawing/2014/main" val="298378658"/>
                    </a:ext>
                  </a:extLst>
                </a:gridCol>
                <a:gridCol w="615190">
                  <a:extLst>
                    <a:ext uri="{9D8B030D-6E8A-4147-A177-3AD203B41FA5}">
                      <a16:colId xmlns:a16="http://schemas.microsoft.com/office/drawing/2014/main" val="3163485616"/>
                    </a:ext>
                  </a:extLst>
                </a:gridCol>
                <a:gridCol w="922961">
                  <a:extLst>
                    <a:ext uri="{9D8B030D-6E8A-4147-A177-3AD203B41FA5}">
                      <a16:colId xmlns:a16="http://schemas.microsoft.com/office/drawing/2014/main" val="3225005980"/>
                    </a:ext>
                  </a:extLst>
                </a:gridCol>
                <a:gridCol w="801252">
                  <a:extLst>
                    <a:ext uri="{9D8B030D-6E8A-4147-A177-3AD203B41FA5}">
                      <a16:colId xmlns:a16="http://schemas.microsoft.com/office/drawing/2014/main" val="2755032877"/>
                    </a:ext>
                  </a:extLst>
                </a:gridCol>
                <a:gridCol w="557834">
                  <a:extLst>
                    <a:ext uri="{9D8B030D-6E8A-4147-A177-3AD203B41FA5}">
                      <a16:colId xmlns:a16="http://schemas.microsoft.com/office/drawing/2014/main" val="3943517522"/>
                    </a:ext>
                  </a:extLst>
                </a:gridCol>
                <a:gridCol w="567977">
                  <a:extLst>
                    <a:ext uri="{9D8B030D-6E8A-4147-A177-3AD203B41FA5}">
                      <a16:colId xmlns:a16="http://schemas.microsoft.com/office/drawing/2014/main" val="2754612292"/>
                    </a:ext>
                  </a:extLst>
                </a:gridCol>
              </a:tblGrid>
              <a:tr h="1524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Unidades federativas</a:t>
                      </a:r>
                    </a:p>
                  </a:txBody>
                  <a:tcPr marL="5473" marR="5473" marT="5473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Casos confirmados</a:t>
                      </a:r>
                    </a:p>
                  </a:txBody>
                  <a:tcPr marL="5473" marR="5473" marT="54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Óbitos</a:t>
                      </a:r>
                    </a:p>
                  </a:txBody>
                  <a:tcPr marL="5473" marR="5473" marT="54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Novos casos nas últimas 24 horas</a:t>
                      </a:r>
                    </a:p>
                  </a:txBody>
                  <a:tcPr marL="5473" marR="5473" marT="54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Novos óbitos nas últimas 24 horas</a:t>
                      </a:r>
                    </a:p>
                  </a:txBody>
                  <a:tcPr marL="5473" marR="5473" marT="54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642452"/>
                  </a:ext>
                </a:extLst>
              </a:tr>
              <a:tr h="6356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</a:t>
                      </a:r>
                    </a:p>
                  </a:txBody>
                  <a:tcPr marL="5473" marR="5473" marT="54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Casos reportados por 100.000 hab.</a:t>
                      </a:r>
                    </a:p>
                  </a:txBody>
                  <a:tcPr marL="5473" marR="5473" marT="54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</a:t>
                      </a:r>
                    </a:p>
                  </a:txBody>
                  <a:tcPr marL="5473" marR="5473" marT="54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Proporção de óbitos entre os casos confirmados (%)</a:t>
                      </a:r>
                    </a:p>
                  </a:txBody>
                  <a:tcPr marL="5473" marR="5473" marT="54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Mortalidade por 100.000 hab.</a:t>
                      </a:r>
                    </a:p>
                  </a:txBody>
                  <a:tcPr marL="5473" marR="5473" marT="5473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024767"/>
                  </a:ext>
                </a:extLst>
              </a:tr>
              <a:tr h="1524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Acre</a:t>
                      </a:r>
                    </a:p>
                  </a:txBody>
                  <a:tcPr marL="7846" marR="7846" marT="784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25469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2887,9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462997"/>
                  </a:ext>
                </a:extLst>
              </a:tr>
              <a:tr h="1524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Amazonas</a:t>
                      </a:r>
                    </a:p>
                  </a:txBody>
                  <a:tcPr marL="7846" marR="7846" marT="784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123905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2989,6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729548"/>
                  </a:ext>
                </a:extLst>
              </a:tr>
              <a:tr h="1524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Amapá</a:t>
                      </a:r>
                    </a:p>
                  </a:txBody>
                  <a:tcPr marL="7846" marR="7846" marT="784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44863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5304,6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010867"/>
                  </a:ext>
                </a:extLst>
              </a:tr>
              <a:tr h="1524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Pará</a:t>
                      </a:r>
                    </a:p>
                  </a:txBody>
                  <a:tcPr marL="7846" marR="7846" marT="784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208259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2420,8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471564"/>
                  </a:ext>
                </a:extLst>
              </a:tr>
              <a:tr h="1524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Rondônia</a:t>
                      </a:r>
                    </a:p>
                  </a:txBody>
                  <a:tcPr marL="7846" marR="7846" marT="784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58237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3276,9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536373"/>
                  </a:ext>
                </a:extLst>
              </a:tr>
              <a:tr h="1524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Roraima</a:t>
                      </a:r>
                    </a:p>
                  </a:txBody>
                  <a:tcPr marL="7846" marR="7846" marT="784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45253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7470,4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447464"/>
                  </a:ext>
                </a:extLst>
              </a:tr>
              <a:tr h="1524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Tocantins</a:t>
                      </a:r>
                    </a:p>
                  </a:txBody>
                  <a:tcPr marL="7846" marR="7846" marT="784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55906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3554,4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946015"/>
                  </a:ext>
                </a:extLst>
              </a:tr>
              <a:tr h="1524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NORTE</a:t>
                      </a:r>
                    </a:p>
                  </a:txBody>
                  <a:tcPr marL="7846" marR="7846" marT="784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561892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3048,6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277803"/>
                  </a:ext>
                </a:extLst>
              </a:tr>
              <a:tr h="1524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Alagoas</a:t>
                      </a:r>
                    </a:p>
                  </a:txBody>
                  <a:tcPr marL="7846" marR="7846" marT="784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80786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2420,7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310847"/>
                  </a:ext>
                </a:extLst>
              </a:tr>
              <a:tr h="1524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Bahia</a:t>
                      </a:r>
                    </a:p>
                  </a:txBody>
                  <a:tcPr marL="7846" marR="7846" marT="784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271963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1828,6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001160"/>
                  </a:ext>
                </a:extLst>
              </a:tr>
              <a:tr h="1524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Ceará</a:t>
                      </a:r>
                    </a:p>
                  </a:txBody>
                  <a:tcPr marL="7846" marR="7846" marT="784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222445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2435,9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94392"/>
                  </a:ext>
                </a:extLst>
              </a:tr>
              <a:tr h="1524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Maranhão</a:t>
                      </a:r>
                    </a:p>
                  </a:txBody>
                  <a:tcPr marL="7846" marR="7846" marT="784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158310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2237,5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728764"/>
                  </a:ext>
                </a:extLst>
              </a:tr>
              <a:tr h="1524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Paraíba</a:t>
                      </a:r>
                    </a:p>
                  </a:txBody>
                  <a:tcPr marL="7846" marR="7846" marT="784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109706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2730,3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705683"/>
                  </a:ext>
                </a:extLst>
              </a:tr>
              <a:tr h="1524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Pernambuco*</a:t>
                      </a:r>
                    </a:p>
                  </a:txBody>
                  <a:tcPr marL="7846" marR="7846" marT="784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132420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1385,6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212080"/>
                  </a:ext>
                </a:extLst>
              </a:tr>
              <a:tr h="1524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Piauí</a:t>
                      </a:r>
                    </a:p>
                  </a:txBody>
                  <a:tcPr marL="7846" marR="7846" marT="784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82282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2513,8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030126"/>
                  </a:ext>
                </a:extLst>
              </a:tr>
              <a:tr h="2542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Rio Grande do Norte</a:t>
                      </a:r>
                    </a:p>
                  </a:txBody>
                  <a:tcPr marL="7846" marR="7846" marT="784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63810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1819,6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465055"/>
                  </a:ext>
                </a:extLst>
              </a:tr>
              <a:tr h="1524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Sergipe</a:t>
                      </a:r>
                    </a:p>
                  </a:txBody>
                  <a:tcPr marL="7846" marR="7846" marT="784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73846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3212,5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5756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NORDESTE</a:t>
                      </a:r>
                    </a:p>
                  </a:txBody>
                  <a:tcPr marL="7846" marR="7846" marT="784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1195568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2094,9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36077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933898"/>
                  </a:ext>
                </a:extLst>
              </a:tr>
              <a:tr h="1524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Espírito Santo</a:t>
                      </a:r>
                    </a:p>
                  </a:txBody>
                  <a:tcPr marL="7846" marR="7846" marT="784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115793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2881,4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712195"/>
                  </a:ext>
                </a:extLst>
              </a:tr>
              <a:tr h="1524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Minas Gerais</a:t>
                      </a:r>
                    </a:p>
                  </a:txBody>
                  <a:tcPr marL="7846" marR="7846" marT="784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236012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749740"/>
                  </a:ext>
                </a:extLst>
              </a:tr>
              <a:tr h="1524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Rio de Janeiro</a:t>
                      </a:r>
                    </a:p>
                  </a:txBody>
                  <a:tcPr marL="7846" marR="7846" marT="784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233052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1349,9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16593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911280"/>
                  </a:ext>
                </a:extLst>
              </a:tr>
              <a:tr h="1524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São Paulo</a:t>
                      </a:r>
                    </a:p>
                  </a:txBody>
                  <a:tcPr marL="7846" marR="7846" marT="784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857330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1867,0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31377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77800"/>
                  </a:ext>
                </a:extLst>
              </a:tr>
              <a:tr h="1524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SUDESTE</a:t>
                      </a:r>
                    </a:p>
                  </a:txBody>
                  <a:tcPr marL="7846" marR="7846" marT="784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1442187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57089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1916455"/>
                  </a:ext>
                </a:extLst>
              </a:tr>
              <a:tr h="1524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Distrito Federal</a:t>
                      </a:r>
                    </a:p>
                  </a:txBody>
                  <a:tcPr marL="7846" marR="7846" marT="784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170806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5664,7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054980"/>
                  </a:ext>
                </a:extLst>
              </a:tr>
              <a:tr h="1524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Goiás</a:t>
                      </a:r>
                    </a:p>
                  </a:txBody>
                  <a:tcPr marL="7846" marR="7846" marT="784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147728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2104,9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584859"/>
                  </a:ext>
                </a:extLst>
              </a:tr>
              <a:tr h="2542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Mato Grosso do Sul</a:t>
                      </a:r>
                    </a:p>
                  </a:txBody>
                  <a:tcPr marL="7846" marR="7846" marT="784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54125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1947,7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694958"/>
                  </a:ext>
                </a:extLst>
              </a:tr>
              <a:tr h="1524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Mato Grosso</a:t>
                      </a:r>
                    </a:p>
                  </a:txBody>
                  <a:tcPr marL="7846" marR="7846" marT="784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98206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2818,4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580927"/>
                  </a:ext>
                </a:extLst>
              </a:tr>
              <a:tr h="1524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CENTRO-OESTE</a:t>
                      </a:r>
                    </a:p>
                  </a:txBody>
                  <a:tcPr marL="7846" marR="7846" marT="784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470865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2889,3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824699"/>
                  </a:ext>
                </a:extLst>
              </a:tr>
              <a:tr h="1524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Paraná</a:t>
                      </a:r>
                    </a:p>
                  </a:txBody>
                  <a:tcPr marL="7846" marR="7846" marT="784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143853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1258,1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580297"/>
                  </a:ext>
                </a:extLst>
              </a:tr>
              <a:tr h="1524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Rio Grande do Sul</a:t>
                      </a:r>
                    </a:p>
                  </a:txBody>
                  <a:tcPr marL="7846" marR="7846" marT="784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143952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1265,3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37017"/>
                  </a:ext>
                </a:extLst>
              </a:tr>
              <a:tr h="1524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Santa Catarina</a:t>
                      </a:r>
                    </a:p>
                  </a:txBody>
                  <a:tcPr marL="7846" marR="7846" marT="784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189477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2644,6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33,8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279124"/>
                  </a:ext>
                </a:extLst>
              </a:tr>
              <a:tr h="1524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SUL</a:t>
                      </a:r>
                    </a:p>
                  </a:txBody>
                  <a:tcPr marL="7846" marR="7846" marT="784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477282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951565"/>
                  </a:ext>
                </a:extLst>
              </a:tr>
              <a:tr h="15248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7846" marR="7846" marT="7846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4147794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1973,8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126960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10273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872266"/>
                  </a:ext>
                </a:extLst>
              </a:tr>
            </a:tbl>
          </a:graphicData>
        </a:graphic>
      </p:graphicFrame>
      <p:sp>
        <p:nvSpPr>
          <p:cNvPr id="9" name="CaixaDeTexto 1">
            <a:extLst>
              <a:ext uri="{FF2B5EF4-FFF2-40B4-BE49-F238E27FC236}">
                <a16:creationId xmlns:a16="http://schemas.microsoft.com/office/drawing/2014/main" id="{6B667655-41A6-AD4A-A528-2B16371B3723}"/>
              </a:ext>
            </a:extLst>
          </p:cNvPr>
          <p:cNvSpPr txBox="1"/>
          <p:nvPr/>
        </p:nvSpPr>
        <p:spPr>
          <a:xfrm>
            <a:off x="7047433" y="2985515"/>
            <a:ext cx="4996287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dirty="0"/>
              <a:t>O maior número de casos reportados nas últimas 24 horas é observado na região </a:t>
            </a:r>
            <a:r>
              <a:rPr lang="pt-BR" b="1" dirty="0"/>
              <a:t>Sudeste (3.338)</a:t>
            </a:r>
            <a:r>
              <a:rPr lang="pt-BR" dirty="0"/>
              <a:t>, </a:t>
            </a:r>
            <a:r>
              <a:rPr lang="pt-BR" b="1" dirty="0"/>
              <a:t>São Paulo </a:t>
            </a:r>
            <a:r>
              <a:rPr lang="pt-BR" dirty="0"/>
              <a:t>é o estado com o maior número de casos reportados nas últimas 24 horas (</a:t>
            </a:r>
            <a:r>
              <a:rPr lang="pt-BR" b="1" dirty="0"/>
              <a:t>1.608 </a:t>
            </a:r>
            <a:r>
              <a:rPr lang="pt-BR" dirty="0"/>
              <a:t>casos adicionais).</a:t>
            </a:r>
          </a:p>
          <a:p>
            <a:endParaRPr lang="pt-BR" dirty="0"/>
          </a:p>
          <a:p>
            <a:r>
              <a:rPr lang="pt-BR" dirty="0"/>
              <a:t>O maior número de óbitos nas últimas 24 horas (</a:t>
            </a:r>
            <a:r>
              <a:rPr lang="pt-BR" b="1" dirty="0"/>
              <a:t>99</a:t>
            </a:r>
            <a:r>
              <a:rPr lang="pt-BR" dirty="0"/>
              <a:t>) foi reportado na região</a:t>
            </a:r>
            <a:r>
              <a:rPr lang="pt-BR" b="1" dirty="0"/>
              <a:t> Nordeste</a:t>
            </a:r>
            <a:r>
              <a:rPr lang="pt-BR" dirty="0"/>
              <a:t>, sendo que </a:t>
            </a:r>
            <a:r>
              <a:rPr lang="pt-BR" b="1" dirty="0"/>
              <a:t>Bahia </a:t>
            </a:r>
            <a:r>
              <a:rPr lang="pt-BR" dirty="0"/>
              <a:t>reportou </a:t>
            </a:r>
            <a:r>
              <a:rPr lang="pt-BR" b="1" dirty="0"/>
              <a:t>35 </a:t>
            </a:r>
            <a:r>
              <a:rPr lang="pt-BR" dirty="0"/>
              <a:t>óbitos nas últimas 24 horas.</a:t>
            </a:r>
          </a:p>
        </p:txBody>
      </p:sp>
    </p:spTree>
    <p:extLst>
      <p:ext uri="{BB962C8B-B14F-4D97-AF65-F5344CB8AC3E}">
        <p14:creationId xmlns:p14="http://schemas.microsoft.com/office/powerpoint/2010/main" val="2611657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1">
            <a:extLst>
              <a:ext uri="{FF2B5EF4-FFF2-40B4-BE49-F238E27FC236}">
                <a16:creationId xmlns:a16="http://schemas.microsoft.com/office/drawing/2014/main" id="{B6A3AE63-B46F-A948-9BAB-4DE07B58C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4556" y="2706913"/>
            <a:ext cx="621763" cy="628028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7" name="Line 1">
            <a:extLst>
              <a:ext uri="{FF2B5EF4-FFF2-40B4-BE49-F238E27FC236}">
                <a16:creationId xmlns:a16="http://schemas.microsoft.com/office/drawing/2014/main" id="{841C043A-E13F-AC45-9775-D4E3AC449113}"/>
              </a:ext>
            </a:extLst>
          </p:cNvPr>
          <p:cNvSpPr>
            <a:spLocks/>
          </p:cNvSpPr>
          <p:nvPr/>
        </p:nvSpPr>
        <p:spPr bwMode="auto">
          <a:xfrm>
            <a:off x="6086826" y="2642694"/>
            <a:ext cx="2040697" cy="754887"/>
          </a:xfrm>
          <a:custGeom>
            <a:avLst/>
            <a:gdLst>
              <a:gd name="T0" fmla="*/ 101 w 551"/>
              <a:gd name="T1" fmla="*/ 203 h 203"/>
              <a:gd name="T2" fmla="*/ 0 w 551"/>
              <a:gd name="T3" fmla="*/ 101 h 203"/>
              <a:gd name="T4" fmla="*/ 101 w 551"/>
              <a:gd name="T5" fmla="*/ 0 h 203"/>
              <a:gd name="T6" fmla="*/ 450 w 551"/>
              <a:gd name="T7" fmla="*/ 0 h 203"/>
              <a:gd name="T8" fmla="*/ 551 w 551"/>
              <a:gd name="T9" fmla="*/ 101 h 203"/>
              <a:gd name="T10" fmla="*/ 450 w 551"/>
              <a:gd name="T11" fmla="*/ 203 h 203"/>
              <a:gd name="T12" fmla="*/ 101 w 551"/>
              <a:gd name="T13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203">
                <a:moveTo>
                  <a:pt x="101" y="203"/>
                </a:moveTo>
                <a:cubicBezTo>
                  <a:pt x="45" y="203"/>
                  <a:pt x="0" y="157"/>
                  <a:pt x="0" y="101"/>
                </a:cubicBezTo>
                <a:cubicBezTo>
                  <a:pt x="0" y="46"/>
                  <a:pt x="45" y="0"/>
                  <a:pt x="101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506" y="0"/>
                  <a:pt x="551" y="46"/>
                  <a:pt x="551" y="101"/>
                </a:cubicBezTo>
                <a:cubicBezTo>
                  <a:pt x="551" y="157"/>
                  <a:pt x="506" y="203"/>
                  <a:pt x="450" y="203"/>
                </a:cubicBezTo>
                <a:lnTo>
                  <a:pt x="101" y="203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5" name="Side 1">
            <a:extLst>
              <a:ext uri="{FF2B5EF4-FFF2-40B4-BE49-F238E27FC236}">
                <a16:creationId xmlns:a16="http://schemas.microsoft.com/office/drawing/2014/main" id="{3F860703-94B2-9743-98A4-FEE9F7D594DB}"/>
              </a:ext>
            </a:extLst>
          </p:cNvPr>
          <p:cNvSpPr>
            <a:spLocks/>
          </p:cNvSpPr>
          <p:nvPr/>
        </p:nvSpPr>
        <p:spPr bwMode="auto">
          <a:xfrm rot="16200000">
            <a:off x="6636518" y="2607623"/>
            <a:ext cx="1525433" cy="1533264"/>
          </a:xfrm>
          <a:custGeom>
            <a:avLst/>
            <a:gdLst>
              <a:gd name="T0" fmla="*/ 373 w 412"/>
              <a:gd name="T1" fmla="*/ 230 h 412"/>
              <a:gd name="T2" fmla="*/ 373 w 412"/>
              <a:gd name="T3" fmla="*/ 373 h 412"/>
              <a:gd name="T4" fmla="*/ 230 w 412"/>
              <a:gd name="T5" fmla="*/ 373 h 412"/>
              <a:gd name="T6" fmla="*/ 39 w 412"/>
              <a:gd name="T7" fmla="*/ 183 h 412"/>
              <a:gd name="T8" fmla="*/ 39 w 412"/>
              <a:gd name="T9" fmla="*/ 39 h 412"/>
              <a:gd name="T10" fmla="*/ 182 w 412"/>
              <a:gd name="T11" fmla="*/ 39 h 412"/>
              <a:gd name="T12" fmla="*/ 373 w 412"/>
              <a:gd name="T13" fmla="*/ 230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12">
                <a:moveTo>
                  <a:pt x="373" y="230"/>
                </a:moveTo>
                <a:cubicBezTo>
                  <a:pt x="412" y="269"/>
                  <a:pt x="412" y="333"/>
                  <a:pt x="373" y="373"/>
                </a:cubicBezTo>
                <a:cubicBezTo>
                  <a:pt x="333" y="412"/>
                  <a:pt x="269" y="412"/>
                  <a:pt x="230" y="373"/>
                </a:cubicBezTo>
                <a:cubicBezTo>
                  <a:pt x="39" y="183"/>
                  <a:pt x="39" y="183"/>
                  <a:pt x="39" y="183"/>
                </a:cubicBezTo>
                <a:cubicBezTo>
                  <a:pt x="0" y="143"/>
                  <a:pt x="0" y="79"/>
                  <a:pt x="39" y="39"/>
                </a:cubicBezTo>
                <a:cubicBezTo>
                  <a:pt x="79" y="0"/>
                  <a:pt x="143" y="0"/>
                  <a:pt x="182" y="39"/>
                </a:cubicBezTo>
                <a:lnTo>
                  <a:pt x="373" y="23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3" name="Side 2">
            <a:extLst>
              <a:ext uri="{FF2B5EF4-FFF2-40B4-BE49-F238E27FC236}">
                <a16:creationId xmlns:a16="http://schemas.microsoft.com/office/drawing/2014/main" id="{86D95283-1964-0547-A11C-E527BFBF0764}"/>
              </a:ext>
            </a:extLst>
          </p:cNvPr>
          <p:cNvSpPr>
            <a:spLocks/>
          </p:cNvSpPr>
          <p:nvPr/>
        </p:nvSpPr>
        <p:spPr bwMode="auto">
          <a:xfrm rot="5400000">
            <a:off x="6637019" y="1898085"/>
            <a:ext cx="1525433" cy="1536397"/>
          </a:xfrm>
          <a:custGeom>
            <a:avLst/>
            <a:gdLst>
              <a:gd name="T0" fmla="*/ 230 w 412"/>
              <a:gd name="T1" fmla="*/ 40 h 413"/>
              <a:gd name="T2" fmla="*/ 373 w 412"/>
              <a:gd name="T3" fmla="*/ 40 h 413"/>
              <a:gd name="T4" fmla="*/ 373 w 412"/>
              <a:gd name="T5" fmla="*/ 183 h 413"/>
              <a:gd name="T6" fmla="*/ 182 w 412"/>
              <a:gd name="T7" fmla="*/ 373 h 413"/>
              <a:gd name="T8" fmla="*/ 39 w 412"/>
              <a:gd name="T9" fmla="*/ 373 h 413"/>
              <a:gd name="T10" fmla="*/ 39 w 412"/>
              <a:gd name="T11" fmla="*/ 230 h 413"/>
              <a:gd name="T12" fmla="*/ 230 w 412"/>
              <a:gd name="T13" fmla="*/ 4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13">
                <a:moveTo>
                  <a:pt x="230" y="40"/>
                </a:moveTo>
                <a:cubicBezTo>
                  <a:pt x="269" y="0"/>
                  <a:pt x="333" y="0"/>
                  <a:pt x="373" y="40"/>
                </a:cubicBezTo>
                <a:cubicBezTo>
                  <a:pt x="412" y="79"/>
                  <a:pt x="412" y="143"/>
                  <a:pt x="373" y="183"/>
                </a:cubicBezTo>
                <a:cubicBezTo>
                  <a:pt x="182" y="373"/>
                  <a:pt x="182" y="373"/>
                  <a:pt x="182" y="373"/>
                </a:cubicBezTo>
                <a:cubicBezTo>
                  <a:pt x="143" y="413"/>
                  <a:pt x="79" y="413"/>
                  <a:pt x="39" y="373"/>
                </a:cubicBezTo>
                <a:cubicBezTo>
                  <a:pt x="0" y="334"/>
                  <a:pt x="0" y="270"/>
                  <a:pt x="39" y="230"/>
                </a:cubicBezTo>
                <a:lnTo>
                  <a:pt x="230" y="4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0" name="Oval 1">
            <a:extLst>
              <a:ext uri="{FF2B5EF4-FFF2-40B4-BE49-F238E27FC236}">
                <a16:creationId xmlns:a16="http://schemas.microsoft.com/office/drawing/2014/main" id="{F257D222-7FAF-0048-84AA-754F26EAC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1549" y="2706913"/>
            <a:ext cx="621763" cy="62802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7" name="Line 1">
            <a:extLst>
              <a:ext uri="{FF2B5EF4-FFF2-40B4-BE49-F238E27FC236}">
                <a16:creationId xmlns:a16="http://schemas.microsoft.com/office/drawing/2014/main" id="{49E72DE1-45EE-584D-86C0-BE295D2FEC39}"/>
              </a:ext>
            </a:extLst>
          </p:cNvPr>
          <p:cNvSpPr>
            <a:spLocks/>
          </p:cNvSpPr>
          <p:nvPr/>
        </p:nvSpPr>
        <p:spPr bwMode="auto">
          <a:xfrm>
            <a:off x="3922412" y="2642694"/>
            <a:ext cx="2040697" cy="754887"/>
          </a:xfrm>
          <a:custGeom>
            <a:avLst/>
            <a:gdLst>
              <a:gd name="T0" fmla="*/ 101 w 551"/>
              <a:gd name="T1" fmla="*/ 203 h 203"/>
              <a:gd name="T2" fmla="*/ 0 w 551"/>
              <a:gd name="T3" fmla="*/ 101 h 203"/>
              <a:gd name="T4" fmla="*/ 101 w 551"/>
              <a:gd name="T5" fmla="*/ 0 h 203"/>
              <a:gd name="T6" fmla="*/ 450 w 551"/>
              <a:gd name="T7" fmla="*/ 0 h 203"/>
              <a:gd name="T8" fmla="*/ 551 w 551"/>
              <a:gd name="T9" fmla="*/ 101 h 203"/>
              <a:gd name="T10" fmla="*/ 450 w 551"/>
              <a:gd name="T11" fmla="*/ 203 h 203"/>
              <a:gd name="T12" fmla="*/ 101 w 551"/>
              <a:gd name="T13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203">
                <a:moveTo>
                  <a:pt x="101" y="203"/>
                </a:moveTo>
                <a:cubicBezTo>
                  <a:pt x="45" y="203"/>
                  <a:pt x="0" y="157"/>
                  <a:pt x="0" y="101"/>
                </a:cubicBezTo>
                <a:cubicBezTo>
                  <a:pt x="0" y="46"/>
                  <a:pt x="45" y="0"/>
                  <a:pt x="101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506" y="0"/>
                  <a:pt x="551" y="46"/>
                  <a:pt x="551" y="101"/>
                </a:cubicBezTo>
                <a:cubicBezTo>
                  <a:pt x="551" y="157"/>
                  <a:pt x="506" y="203"/>
                  <a:pt x="450" y="203"/>
                </a:cubicBezTo>
                <a:lnTo>
                  <a:pt x="101" y="203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5" name="Side 1">
            <a:extLst>
              <a:ext uri="{FF2B5EF4-FFF2-40B4-BE49-F238E27FC236}">
                <a16:creationId xmlns:a16="http://schemas.microsoft.com/office/drawing/2014/main" id="{360EF0B0-89F5-F343-AB6D-504412B0B5C0}"/>
              </a:ext>
            </a:extLst>
          </p:cNvPr>
          <p:cNvSpPr>
            <a:spLocks/>
          </p:cNvSpPr>
          <p:nvPr/>
        </p:nvSpPr>
        <p:spPr bwMode="auto">
          <a:xfrm rot="16200000">
            <a:off x="4472104" y="2607623"/>
            <a:ext cx="1525433" cy="1533264"/>
          </a:xfrm>
          <a:custGeom>
            <a:avLst/>
            <a:gdLst>
              <a:gd name="T0" fmla="*/ 373 w 412"/>
              <a:gd name="T1" fmla="*/ 230 h 412"/>
              <a:gd name="T2" fmla="*/ 373 w 412"/>
              <a:gd name="T3" fmla="*/ 373 h 412"/>
              <a:gd name="T4" fmla="*/ 230 w 412"/>
              <a:gd name="T5" fmla="*/ 373 h 412"/>
              <a:gd name="T6" fmla="*/ 39 w 412"/>
              <a:gd name="T7" fmla="*/ 183 h 412"/>
              <a:gd name="T8" fmla="*/ 39 w 412"/>
              <a:gd name="T9" fmla="*/ 39 h 412"/>
              <a:gd name="T10" fmla="*/ 182 w 412"/>
              <a:gd name="T11" fmla="*/ 39 h 412"/>
              <a:gd name="T12" fmla="*/ 373 w 412"/>
              <a:gd name="T13" fmla="*/ 230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12">
                <a:moveTo>
                  <a:pt x="373" y="230"/>
                </a:moveTo>
                <a:cubicBezTo>
                  <a:pt x="412" y="269"/>
                  <a:pt x="412" y="333"/>
                  <a:pt x="373" y="373"/>
                </a:cubicBezTo>
                <a:cubicBezTo>
                  <a:pt x="333" y="412"/>
                  <a:pt x="269" y="412"/>
                  <a:pt x="230" y="373"/>
                </a:cubicBezTo>
                <a:cubicBezTo>
                  <a:pt x="39" y="183"/>
                  <a:pt x="39" y="183"/>
                  <a:pt x="39" y="183"/>
                </a:cubicBezTo>
                <a:cubicBezTo>
                  <a:pt x="0" y="143"/>
                  <a:pt x="0" y="79"/>
                  <a:pt x="39" y="39"/>
                </a:cubicBezTo>
                <a:cubicBezTo>
                  <a:pt x="79" y="0"/>
                  <a:pt x="143" y="0"/>
                  <a:pt x="182" y="39"/>
                </a:cubicBezTo>
                <a:lnTo>
                  <a:pt x="373" y="23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3" name="Side 2">
            <a:extLst>
              <a:ext uri="{FF2B5EF4-FFF2-40B4-BE49-F238E27FC236}">
                <a16:creationId xmlns:a16="http://schemas.microsoft.com/office/drawing/2014/main" id="{10EADCB5-6ECC-D04C-BDFC-0ABA6B272950}"/>
              </a:ext>
            </a:extLst>
          </p:cNvPr>
          <p:cNvSpPr>
            <a:spLocks/>
          </p:cNvSpPr>
          <p:nvPr/>
        </p:nvSpPr>
        <p:spPr bwMode="auto">
          <a:xfrm rot="5400000">
            <a:off x="4472606" y="1898085"/>
            <a:ext cx="1525433" cy="1536397"/>
          </a:xfrm>
          <a:custGeom>
            <a:avLst/>
            <a:gdLst>
              <a:gd name="T0" fmla="*/ 230 w 412"/>
              <a:gd name="T1" fmla="*/ 40 h 413"/>
              <a:gd name="T2" fmla="*/ 373 w 412"/>
              <a:gd name="T3" fmla="*/ 40 h 413"/>
              <a:gd name="T4" fmla="*/ 373 w 412"/>
              <a:gd name="T5" fmla="*/ 183 h 413"/>
              <a:gd name="T6" fmla="*/ 182 w 412"/>
              <a:gd name="T7" fmla="*/ 373 h 413"/>
              <a:gd name="T8" fmla="*/ 39 w 412"/>
              <a:gd name="T9" fmla="*/ 373 h 413"/>
              <a:gd name="T10" fmla="*/ 39 w 412"/>
              <a:gd name="T11" fmla="*/ 230 h 413"/>
              <a:gd name="T12" fmla="*/ 230 w 412"/>
              <a:gd name="T13" fmla="*/ 4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13">
                <a:moveTo>
                  <a:pt x="230" y="40"/>
                </a:moveTo>
                <a:cubicBezTo>
                  <a:pt x="269" y="0"/>
                  <a:pt x="333" y="0"/>
                  <a:pt x="373" y="40"/>
                </a:cubicBezTo>
                <a:cubicBezTo>
                  <a:pt x="412" y="79"/>
                  <a:pt x="412" y="143"/>
                  <a:pt x="373" y="183"/>
                </a:cubicBezTo>
                <a:cubicBezTo>
                  <a:pt x="182" y="373"/>
                  <a:pt x="182" y="373"/>
                  <a:pt x="182" y="373"/>
                </a:cubicBezTo>
                <a:cubicBezTo>
                  <a:pt x="143" y="413"/>
                  <a:pt x="79" y="413"/>
                  <a:pt x="39" y="373"/>
                </a:cubicBezTo>
                <a:cubicBezTo>
                  <a:pt x="0" y="334"/>
                  <a:pt x="0" y="270"/>
                  <a:pt x="39" y="230"/>
                </a:cubicBezTo>
                <a:lnTo>
                  <a:pt x="230" y="40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0" name="Oval 1">
            <a:extLst>
              <a:ext uri="{FF2B5EF4-FFF2-40B4-BE49-F238E27FC236}">
                <a16:creationId xmlns:a16="http://schemas.microsoft.com/office/drawing/2014/main" id="{9956655B-AF97-8C47-BC41-308B99C87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7136" y="2706913"/>
            <a:ext cx="621763" cy="62802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7" name="Line 1">
            <a:extLst>
              <a:ext uri="{FF2B5EF4-FFF2-40B4-BE49-F238E27FC236}">
                <a16:creationId xmlns:a16="http://schemas.microsoft.com/office/drawing/2014/main" id="{490AE5DC-08D6-BF4D-8966-D4001E35C915}"/>
              </a:ext>
            </a:extLst>
          </p:cNvPr>
          <p:cNvSpPr>
            <a:spLocks/>
          </p:cNvSpPr>
          <p:nvPr/>
        </p:nvSpPr>
        <p:spPr bwMode="auto">
          <a:xfrm>
            <a:off x="1763702" y="2642694"/>
            <a:ext cx="2040697" cy="754887"/>
          </a:xfrm>
          <a:custGeom>
            <a:avLst/>
            <a:gdLst>
              <a:gd name="T0" fmla="*/ 101 w 551"/>
              <a:gd name="T1" fmla="*/ 203 h 203"/>
              <a:gd name="T2" fmla="*/ 0 w 551"/>
              <a:gd name="T3" fmla="*/ 101 h 203"/>
              <a:gd name="T4" fmla="*/ 101 w 551"/>
              <a:gd name="T5" fmla="*/ 0 h 203"/>
              <a:gd name="T6" fmla="*/ 450 w 551"/>
              <a:gd name="T7" fmla="*/ 0 h 203"/>
              <a:gd name="T8" fmla="*/ 551 w 551"/>
              <a:gd name="T9" fmla="*/ 101 h 203"/>
              <a:gd name="T10" fmla="*/ 450 w 551"/>
              <a:gd name="T11" fmla="*/ 203 h 203"/>
              <a:gd name="T12" fmla="*/ 101 w 551"/>
              <a:gd name="T13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203">
                <a:moveTo>
                  <a:pt x="101" y="203"/>
                </a:moveTo>
                <a:cubicBezTo>
                  <a:pt x="45" y="203"/>
                  <a:pt x="0" y="157"/>
                  <a:pt x="0" y="101"/>
                </a:cubicBezTo>
                <a:cubicBezTo>
                  <a:pt x="0" y="46"/>
                  <a:pt x="45" y="0"/>
                  <a:pt x="101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506" y="0"/>
                  <a:pt x="551" y="46"/>
                  <a:pt x="551" y="101"/>
                </a:cubicBezTo>
                <a:cubicBezTo>
                  <a:pt x="551" y="157"/>
                  <a:pt x="506" y="203"/>
                  <a:pt x="450" y="203"/>
                </a:cubicBezTo>
                <a:lnTo>
                  <a:pt x="101" y="20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5" name="Side 1">
            <a:extLst>
              <a:ext uri="{FF2B5EF4-FFF2-40B4-BE49-F238E27FC236}">
                <a16:creationId xmlns:a16="http://schemas.microsoft.com/office/drawing/2014/main" id="{A23BCDFF-0C5A-E447-9797-A632AB186FA6}"/>
              </a:ext>
            </a:extLst>
          </p:cNvPr>
          <p:cNvSpPr>
            <a:spLocks/>
          </p:cNvSpPr>
          <p:nvPr/>
        </p:nvSpPr>
        <p:spPr bwMode="auto">
          <a:xfrm rot="16200000">
            <a:off x="2313393" y="2607623"/>
            <a:ext cx="1525433" cy="1533264"/>
          </a:xfrm>
          <a:custGeom>
            <a:avLst/>
            <a:gdLst>
              <a:gd name="T0" fmla="*/ 373 w 412"/>
              <a:gd name="T1" fmla="*/ 230 h 412"/>
              <a:gd name="T2" fmla="*/ 373 w 412"/>
              <a:gd name="T3" fmla="*/ 373 h 412"/>
              <a:gd name="T4" fmla="*/ 230 w 412"/>
              <a:gd name="T5" fmla="*/ 373 h 412"/>
              <a:gd name="T6" fmla="*/ 39 w 412"/>
              <a:gd name="T7" fmla="*/ 183 h 412"/>
              <a:gd name="T8" fmla="*/ 39 w 412"/>
              <a:gd name="T9" fmla="*/ 39 h 412"/>
              <a:gd name="T10" fmla="*/ 182 w 412"/>
              <a:gd name="T11" fmla="*/ 39 h 412"/>
              <a:gd name="T12" fmla="*/ 373 w 412"/>
              <a:gd name="T13" fmla="*/ 230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12">
                <a:moveTo>
                  <a:pt x="373" y="230"/>
                </a:moveTo>
                <a:cubicBezTo>
                  <a:pt x="412" y="269"/>
                  <a:pt x="412" y="333"/>
                  <a:pt x="373" y="373"/>
                </a:cubicBezTo>
                <a:cubicBezTo>
                  <a:pt x="333" y="412"/>
                  <a:pt x="269" y="412"/>
                  <a:pt x="230" y="373"/>
                </a:cubicBezTo>
                <a:cubicBezTo>
                  <a:pt x="39" y="183"/>
                  <a:pt x="39" y="183"/>
                  <a:pt x="39" y="183"/>
                </a:cubicBezTo>
                <a:cubicBezTo>
                  <a:pt x="0" y="143"/>
                  <a:pt x="0" y="79"/>
                  <a:pt x="39" y="39"/>
                </a:cubicBezTo>
                <a:cubicBezTo>
                  <a:pt x="79" y="0"/>
                  <a:pt x="143" y="0"/>
                  <a:pt x="182" y="39"/>
                </a:cubicBezTo>
                <a:lnTo>
                  <a:pt x="373" y="23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3" name="Side 2">
            <a:extLst>
              <a:ext uri="{FF2B5EF4-FFF2-40B4-BE49-F238E27FC236}">
                <a16:creationId xmlns:a16="http://schemas.microsoft.com/office/drawing/2014/main" id="{B686D799-8FF3-0F4F-9915-30706D9A88B4}"/>
              </a:ext>
            </a:extLst>
          </p:cNvPr>
          <p:cNvSpPr>
            <a:spLocks/>
          </p:cNvSpPr>
          <p:nvPr/>
        </p:nvSpPr>
        <p:spPr bwMode="auto">
          <a:xfrm rot="5400000">
            <a:off x="2313895" y="1898085"/>
            <a:ext cx="1525433" cy="1536397"/>
          </a:xfrm>
          <a:custGeom>
            <a:avLst/>
            <a:gdLst>
              <a:gd name="T0" fmla="*/ 230 w 412"/>
              <a:gd name="T1" fmla="*/ 40 h 413"/>
              <a:gd name="T2" fmla="*/ 373 w 412"/>
              <a:gd name="T3" fmla="*/ 40 h 413"/>
              <a:gd name="T4" fmla="*/ 373 w 412"/>
              <a:gd name="T5" fmla="*/ 183 h 413"/>
              <a:gd name="T6" fmla="*/ 182 w 412"/>
              <a:gd name="T7" fmla="*/ 373 h 413"/>
              <a:gd name="T8" fmla="*/ 39 w 412"/>
              <a:gd name="T9" fmla="*/ 373 h 413"/>
              <a:gd name="T10" fmla="*/ 39 w 412"/>
              <a:gd name="T11" fmla="*/ 230 h 413"/>
              <a:gd name="T12" fmla="*/ 230 w 412"/>
              <a:gd name="T13" fmla="*/ 4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13">
                <a:moveTo>
                  <a:pt x="230" y="40"/>
                </a:moveTo>
                <a:cubicBezTo>
                  <a:pt x="269" y="0"/>
                  <a:pt x="333" y="0"/>
                  <a:pt x="373" y="40"/>
                </a:cubicBezTo>
                <a:cubicBezTo>
                  <a:pt x="412" y="79"/>
                  <a:pt x="412" y="143"/>
                  <a:pt x="373" y="183"/>
                </a:cubicBezTo>
                <a:cubicBezTo>
                  <a:pt x="182" y="373"/>
                  <a:pt x="182" y="373"/>
                  <a:pt x="182" y="373"/>
                </a:cubicBezTo>
                <a:cubicBezTo>
                  <a:pt x="143" y="413"/>
                  <a:pt x="79" y="413"/>
                  <a:pt x="39" y="373"/>
                </a:cubicBezTo>
                <a:cubicBezTo>
                  <a:pt x="0" y="334"/>
                  <a:pt x="0" y="270"/>
                  <a:pt x="39" y="230"/>
                </a:cubicBezTo>
                <a:lnTo>
                  <a:pt x="230" y="4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0" name="Oval 1">
            <a:extLst>
              <a:ext uri="{FF2B5EF4-FFF2-40B4-BE49-F238E27FC236}">
                <a16:creationId xmlns:a16="http://schemas.microsoft.com/office/drawing/2014/main" id="{41BB045D-4120-5648-904B-DD9173E24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8426" y="2706913"/>
            <a:ext cx="621763" cy="62802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51" name="Subtitle 2">
            <a:extLst>
              <a:ext uri="{FF2B5EF4-FFF2-40B4-BE49-F238E27FC236}">
                <a16:creationId xmlns:a16="http://schemas.microsoft.com/office/drawing/2014/main" id="{F23C148E-D806-E345-A557-0CB6E8922D80}"/>
              </a:ext>
            </a:extLst>
          </p:cNvPr>
          <p:cNvSpPr txBox="1">
            <a:spLocks/>
          </p:cNvSpPr>
          <p:nvPr/>
        </p:nvSpPr>
        <p:spPr>
          <a:xfrm>
            <a:off x="1895643" y="4380673"/>
            <a:ext cx="1695657" cy="330318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87636" rtl="0" eaLnBrk="1" fontAlgn="auto" latinLnBrk="0" hangingPunct="1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300" u="none" strike="noStrike" kern="1200" cap="none" spc="0" normalizeH="0" baseline="0" noProof="0" err="1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 (corpo)"/>
                <a:ea typeface="Lato Light" panose="020F0502020204030203" pitchFamily="34" charset="0"/>
                <a:cs typeface="Mukta ExtraLight" panose="020B0000000000000000" pitchFamily="34" charset="77"/>
              </a:rPr>
              <a:t>Coronavírus</a:t>
            </a:r>
            <a:endParaRPr kumimoji="0" lang="en-US" sz="130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rial (corpo)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FDF3C34-A1ED-5D4A-979C-DB415B49C465}"/>
              </a:ext>
            </a:extLst>
          </p:cNvPr>
          <p:cNvSpPr txBox="1"/>
          <p:nvPr/>
        </p:nvSpPr>
        <p:spPr>
          <a:xfrm>
            <a:off x="3265641" y="2827704"/>
            <a:ext cx="327334" cy="3847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150" normalizeH="0" baseline="0" noProof="0">
                <a:ln>
                  <a:noFill/>
                </a:ln>
                <a:solidFill>
                  <a:srgbClr val="27AC95"/>
                </a:solidFill>
                <a:effectLst/>
                <a:uLnTx/>
                <a:uFillTx/>
                <a:latin typeface="Bebas Neue" pitchFamily="2" charset="0"/>
                <a:ea typeface="League Spartan" charset="0"/>
                <a:cs typeface="Poppins" pitchFamily="2" charset="77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7C1075A-3D11-1C46-87F3-F8F425297730}"/>
              </a:ext>
            </a:extLst>
          </p:cNvPr>
          <p:cNvSpPr txBox="1"/>
          <p:nvPr/>
        </p:nvSpPr>
        <p:spPr>
          <a:xfrm>
            <a:off x="5422729" y="2827704"/>
            <a:ext cx="327334" cy="3847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150" normalizeH="0" baseline="0" noProof="0">
                <a:ln>
                  <a:noFill/>
                </a:ln>
                <a:solidFill>
                  <a:srgbClr val="1BB1EC"/>
                </a:solidFill>
                <a:effectLst/>
                <a:uLnTx/>
                <a:uFillTx/>
                <a:latin typeface="Bebas Neue" pitchFamily="2" charset="0"/>
                <a:ea typeface="League Spartan" charset="0"/>
                <a:cs typeface="Poppins" pitchFamily="2" charset="77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D702A1F-6AE5-B14F-9849-70223E9AAB66}"/>
              </a:ext>
            </a:extLst>
          </p:cNvPr>
          <p:cNvSpPr txBox="1"/>
          <p:nvPr/>
        </p:nvSpPr>
        <p:spPr>
          <a:xfrm>
            <a:off x="7589778" y="2827704"/>
            <a:ext cx="327334" cy="3847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150" normalizeH="0" baseline="0" noProof="0">
                <a:ln>
                  <a:noFill/>
                </a:ln>
                <a:solidFill>
                  <a:srgbClr val="0A67D4"/>
                </a:solidFill>
                <a:effectLst/>
                <a:uLnTx/>
                <a:uFillTx/>
                <a:latin typeface="Bebas Neue" pitchFamily="2" charset="0"/>
                <a:ea typeface="League Spartan" charset="0"/>
                <a:cs typeface="Poppins" pitchFamily="2" charset="77"/>
              </a:rPr>
              <a:t>3</a:t>
            </a: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79359667-D9F7-41C0-BF42-543A444428E5}"/>
              </a:ext>
            </a:extLst>
          </p:cNvPr>
          <p:cNvSpPr txBox="1">
            <a:spLocks/>
          </p:cNvSpPr>
          <p:nvPr/>
        </p:nvSpPr>
        <p:spPr>
          <a:xfrm>
            <a:off x="8442778" y="4270705"/>
            <a:ext cx="1695657" cy="33050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87636" rtl="0" eaLnBrk="1" fontAlgn="auto" latinLnBrk="0" hangingPunct="1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err="1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Arial (corpo)"/>
                <a:ea typeface="Lato Light" panose="020F0502020204030203" pitchFamily="34" charset="0"/>
                <a:cs typeface="Mukta ExtraLight" panose="020B0000000000000000" pitchFamily="34" charset="77"/>
              </a:rPr>
              <a:t>Vacinas</a:t>
            </a: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rial (corpo)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FAE2999E-AB0D-48AF-81A4-365A2CD794C8}"/>
              </a:ext>
            </a:extLst>
          </p:cNvPr>
          <p:cNvSpPr txBox="1">
            <a:spLocks/>
          </p:cNvSpPr>
          <p:nvPr/>
        </p:nvSpPr>
        <p:spPr>
          <a:xfrm>
            <a:off x="6274238" y="4301933"/>
            <a:ext cx="2010912" cy="81782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87636" rtl="0" eaLnBrk="1" fontAlgn="auto" latinLnBrk="0" hangingPunct="1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300" b="1" err="1">
                <a:solidFill>
                  <a:srgbClr val="272727"/>
                </a:solidFill>
                <a:latin typeface="Arial (corpo)"/>
                <a:ea typeface="Lato Light" panose="020F0502020204030203" pitchFamily="34" charset="0"/>
                <a:cs typeface="Mukta ExtraLight" panose="020B0000000000000000" pitchFamily="34" charset="77"/>
              </a:rPr>
              <a:t>Testagem</a:t>
            </a:r>
            <a:r>
              <a:rPr lang="en-US" sz="1300" b="1">
                <a:solidFill>
                  <a:srgbClr val="272727"/>
                </a:solidFill>
                <a:latin typeface="Arial (corpo)"/>
                <a:ea typeface="Lato Light" panose="020F0502020204030203" pitchFamily="34" charset="0"/>
                <a:cs typeface="Mukta ExtraLight" panose="020B0000000000000000" pitchFamily="34" charset="77"/>
              </a:rPr>
              <a:t>, </a:t>
            </a:r>
            <a:r>
              <a:rPr lang="en-US" sz="1300" b="1" err="1">
                <a:solidFill>
                  <a:srgbClr val="272727"/>
                </a:solidFill>
                <a:latin typeface="Arial (corpo)"/>
                <a:ea typeface="Lato Light" panose="020F0502020204030203" pitchFamily="34" charset="0"/>
                <a:cs typeface="Mukta ExtraLight" panose="020B0000000000000000" pitchFamily="34" charset="77"/>
              </a:rPr>
              <a:t>evolução</a:t>
            </a:r>
            <a:r>
              <a:rPr lang="en-US" sz="1300" b="1">
                <a:solidFill>
                  <a:srgbClr val="272727"/>
                </a:solidFill>
                <a:latin typeface="Arial (corpo)"/>
                <a:ea typeface="Lato Light" panose="020F0502020204030203" pitchFamily="34" charset="0"/>
                <a:cs typeface="Mukta ExtraLight" panose="020B0000000000000000" pitchFamily="34" charset="77"/>
              </a:rPr>
              <a:t> dos </a:t>
            </a:r>
            <a:r>
              <a:rPr lang="en-US" sz="1300" b="1" err="1">
                <a:solidFill>
                  <a:srgbClr val="272727"/>
                </a:solidFill>
                <a:latin typeface="Arial (corpo)"/>
                <a:ea typeface="Lato Light" panose="020F0502020204030203" pitchFamily="34" charset="0"/>
                <a:cs typeface="Mukta ExtraLight" panose="020B0000000000000000" pitchFamily="34" charset="77"/>
              </a:rPr>
              <a:t>casos</a:t>
            </a:r>
            <a:r>
              <a:rPr lang="en-US" sz="1300" b="1">
                <a:solidFill>
                  <a:srgbClr val="272727"/>
                </a:solidFill>
                <a:latin typeface="Arial (corpo)"/>
                <a:ea typeface="Lato Light" panose="020F0502020204030203" pitchFamily="34" charset="0"/>
                <a:cs typeface="Mukta ExtraLight" panose="020B0000000000000000" pitchFamily="34" charset="77"/>
              </a:rPr>
              <a:t> e </a:t>
            </a:r>
            <a:r>
              <a:rPr lang="en-US" sz="1300" b="1" err="1">
                <a:solidFill>
                  <a:srgbClr val="272727"/>
                </a:solidFill>
                <a:latin typeface="Arial (corpo)"/>
                <a:ea typeface="Lato Light" panose="020F0502020204030203" pitchFamily="34" charset="0"/>
                <a:cs typeface="Mukta ExtraLight" panose="020B0000000000000000" pitchFamily="34" charset="77"/>
              </a:rPr>
              <a:t>tratamento</a:t>
            </a:r>
            <a:endParaRPr kumimoji="0" lang="en-US" sz="1300" b="1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rial (corpo)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31" name="Line 1">
            <a:extLst>
              <a:ext uri="{FF2B5EF4-FFF2-40B4-BE49-F238E27FC236}">
                <a16:creationId xmlns:a16="http://schemas.microsoft.com/office/drawing/2014/main" id="{B48BB5EE-F5E1-473F-A100-3B00D267AE27}"/>
              </a:ext>
            </a:extLst>
          </p:cNvPr>
          <p:cNvSpPr>
            <a:spLocks/>
          </p:cNvSpPr>
          <p:nvPr/>
        </p:nvSpPr>
        <p:spPr bwMode="auto">
          <a:xfrm>
            <a:off x="8250237" y="2642622"/>
            <a:ext cx="2040697" cy="754887"/>
          </a:xfrm>
          <a:custGeom>
            <a:avLst/>
            <a:gdLst>
              <a:gd name="T0" fmla="*/ 101 w 551"/>
              <a:gd name="T1" fmla="*/ 203 h 203"/>
              <a:gd name="T2" fmla="*/ 0 w 551"/>
              <a:gd name="T3" fmla="*/ 101 h 203"/>
              <a:gd name="T4" fmla="*/ 101 w 551"/>
              <a:gd name="T5" fmla="*/ 0 h 203"/>
              <a:gd name="T6" fmla="*/ 450 w 551"/>
              <a:gd name="T7" fmla="*/ 0 h 203"/>
              <a:gd name="T8" fmla="*/ 551 w 551"/>
              <a:gd name="T9" fmla="*/ 101 h 203"/>
              <a:gd name="T10" fmla="*/ 450 w 551"/>
              <a:gd name="T11" fmla="*/ 203 h 203"/>
              <a:gd name="T12" fmla="*/ 101 w 551"/>
              <a:gd name="T13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1" h="203">
                <a:moveTo>
                  <a:pt x="101" y="203"/>
                </a:moveTo>
                <a:cubicBezTo>
                  <a:pt x="45" y="203"/>
                  <a:pt x="0" y="157"/>
                  <a:pt x="0" y="101"/>
                </a:cubicBezTo>
                <a:cubicBezTo>
                  <a:pt x="0" y="46"/>
                  <a:pt x="45" y="0"/>
                  <a:pt x="101" y="0"/>
                </a:cubicBezTo>
                <a:cubicBezTo>
                  <a:pt x="450" y="0"/>
                  <a:pt x="450" y="0"/>
                  <a:pt x="450" y="0"/>
                </a:cubicBezTo>
                <a:cubicBezTo>
                  <a:pt x="506" y="0"/>
                  <a:pt x="551" y="46"/>
                  <a:pt x="551" y="101"/>
                </a:cubicBezTo>
                <a:cubicBezTo>
                  <a:pt x="551" y="157"/>
                  <a:pt x="506" y="203"/>
                  <a:pt x="450" y="203"/>
                </a:cubicBezTo>
                <a:lnTo>
                  <a:pt x="101" y="203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2" name="Side 1">
            <a:extLst>
              <a:ext uri="{FF2B5EF4-FFF2-40B4-BE49-F238E27FC236}">
                <a16:creationId xmlns:a16="http://schemas.microsoft.com/office/drawing/2014/main" id="{0D31BD8F-07C3-4645-A733-933157B4FDCC}"/>
              </a:ext>
            </a:extLst>
          </p:cNvPr>
          <p:cNvSpPr>
            <a:spLocks/>
          </p:cNvSpPr>
          <p:nvPr/>
        </p:nvSpPr>
        <p:spPr bwMode="auto">
          <a:xfrm rot="16200000">
            <a:off x="8799928" y="2607551"/>
            <a:ext cx="1525433" cy="1533264"/>
          </a:xfrm>
          <a:custGeom>
            <a:avLst/>
            <a:gdLst>
              <a:gd name="T0" fmla="*/ 373 w 412"/>
              <a:gd name="T1" fmla="*/ 230 h 412"/>
              <a:gd name="T2" fmla="*/ 373 w 412"/>
              <a:gd name="T3" fmla="*/ 373 h 412"/>
              <a:gd name="T4" fmla="*/ 230 w 412"/>
              <a:gd name="T5" fmla="*/ 373 h 412"/>
              <a:gd name="T6" fmla="*/ 39 w 412"/>
              <a:gd name="T7" fmla="*/ 183 h 412"/>
              <a:gd name="T8" fmla="*/ 39 w 412"/>
              <a:gd name="T9" fmla="*/ 39 h 412"/>
              <a:gd name="T10" fmla="*/ 182 w 412"/>
              <a:gd name="T11" fmla="*/ 39 h 412"/>
              <a:gd name="T12" fmla="*/ 373 w 412"/>
              <a:gd name="T13" fmla="*/ 230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12">
                <a:moveTo>
                  <a:pt x="373" y="230"/>
                </a:moveTo>
                <a:cubicBezTo>
                  <a:pt x="412" y="269"/>
                  <a:pt x="412" y="333"/>
                  <a:pt x="373" y="373"/>
                </a:cubicBezTo>
                <a:cubicBezTo>
                  <a:pt x="333" y="412"/>
                  <a:pt x="269" y="412"/>
                  <a:pt x="230" y="373"/>
                </a:cubicBezTo>
                <a:cubicBezTo>
                  <a:pt x="39" y="183"/>
                  <a:pt x="39" y="183"/>
                  <a:pt x="39" y="183"/>
                </a:cubicBezTo>
                <a:cubicBezTo>
                  <a:pt x="0" y="143"/>
                  <a:pt x="0" y="79"/>
                  <a:pt x="39" y="39"/>
                </a:cubicBezTo>
                <a:cubicBezTo>
                  <a:pt x="79" y="0"/>
                  <a:pt x="143" y="0"/>
                  <a:pt x="182" y="39"/>
                </a:cubicBezTo>
                <a:lnTo>
                  <a:pt x="373" y="230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4" name="Side 2">
            <a:extLst>
              <a:ext uri="{FF2B5EF4-FFF2-40B4-BE49-F238E27FC236}">
                <a16:creationId xmlns:a16="http://schemas.microsoft.com/office/drawing/2014/main" id="{A465A221-3AE8-4389-AD15-E4B38224F23A}"/>
              </a:ext>
            </a:extLst>
          </p:cNvPr>
          <p:cNvSpPr>
            <a:spLocks/>
          </p:cNvSpPr>
          <p:nvPr/>
        </p:nvSpPr>
        <p:spPr bwMode="auto">
          <a:xfrm rot="5400000">
            <a:off x="8800430" y="1898013"/>
            <a:ext cx="1525433" cy="1536397"/>
          </a:xfrm>
          <a:custGeom>
            <a:avLst/>
            <a:gdLst>
              <a:gd name="T0" fmla="*/ 230 w 412"/>
              <a:gd name="T1" fmla="*/ 40 h 413"/>
              <a:gd name="T2" fmla="*/ 373 w 412"/>
              <a:gd name="T3" fmla="*/ 40 h 413"/>
              <a:gd name="T4" fmla="*/ 373 w 412"/>
              <a:gd name="T5" fmla="*/ 183 h 413"/>
              <a:gd name="T6" fmla="*/ 182 w 412"/>
              <a:gd name="T7" fmla="*/ 373 h 413"/>
              <a:gd name="T8" fmla="*/ 39 w 412"/>
              <a:gd name="T9" fmla="*/ 373 h 413"/>
              <a:gd name="T10" fmla="*/ 39 w 412"/>
              <a:gd name="T11" fmla="*/ 230 h 413"/>
              <a:gd name="T12" fmla="*/ 230 w 412"/>
              <a:gd name="T13" fmla="*/ 40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2" h="413">
                <a:moveTo>
                  <a:pt x="230" y="40"/>
                </a:moveTo>
                <a:cubicBezTo>
                  <a:pt x="269" y="0"/>
                  <a:pt x="333" y="0"/>
                  <a:pt x="373" y="40"/>
                </a:cubicBezTo>
                <a:cubicBezTo>
                  <a:pt x="412" y="79"/>
                  <a:pt x="412" y="143"/>
                  <a:pt x="373" y="183"/>
                </a:cubicBezTo>
                <a:cubicBezTo>
                  <a:pt x="182" y="373"/>
                  <a:pt x="182" y="373"/>
                  <a:pt x="182" y="373"/>
                </a:cubicBezTo>
                <a:cubicBezTo>
                  <a:pt x="143" y="413"/>
                  <a:pt x="79" y="413"/>
                  <a:pt x="39" y="373"/>
                </a:cubicBezTo>
                <a:cubicBezTo>
                  <a:pt x="0" y="334"/>
                  <a:pt x="0" y="270"/>
                  <a:pt x="39" y="230"/>
                </a:cubicBezTo>
                <a:lnTo>
                  <a:pt x="230" y="40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6" name="Oval 1">
            <a:extLst>
              <a:ext uri="{FF2B5EF4-FFF2-40B4-BE49-F238E27FC236}">
                <a16:creationId xmlns:a16="http://schemas.microsoft.com/office/drawing/2014/main" id="{EA1336EF-FCB8-4409-B8D6-7EA81E154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4556" y="2706913"/>
            <a:ext cx="621763" cy="628028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8" name="TextBox 68">
            <a:extLst>
              <a:ext uri="{FF2B5EF4-FFF2-40B4-BE49-F238E27FC236}">
                <a16:creationId xmlns:a16="http://schemas.microsoft.com/office/drawing/2014/main" id="{CAC2F1B9-5590-4E09-9F6D-E417409A3212}"/>
              </a:ext>
            </a:extLst>
          </p:cNvPr>
          <p:cNvSpPr txBox="1"/>
          <p:nvPr/>
        </p:nvSpPr>
        <p:spPr>
          <a:xfrm>
            <a:off x="9741771" y="2827704"/>
            <a:ext cx="327334" cy="3847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150" normalizeH="0" baseline="0" noProof="0">
                <a:ln>
                  <a:noFill/>
                </a:ln>
                <a:solidFill>
                  <a:srgbClr val="0F51A9"/>
                </a:solidFill>
                <a:effectLst/>
                <a:uLnTx/>
                <a:uFillTx/>
                <a:latin typeface="Bebas Neue" pitchFamily="2" charset="0"/>
                <a:ea typeface="League Spartan" charset="0"/>
                <a:cs typeface="Poppins" pitchFamily="2" charset="77"/>
              </a:rPr>
              <a:t>4</a:t>
            </a:r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3135B1E0-C50F-4CE8-875E-895576364716}"/>
              </a:ext>
            </a:extLst>
          </p:cNvPr>
          <p:cNvSpPr txBox="1">
            <a:spLocks/>
          </p:cNvSpPr>
          <p:nvPr/>
        </p:nvSpPr>
        <p:spPr>
          <a:xfrm>
            <a:off x="3922412" y="4301933"/>
            <a:ext cx="2194199" cy="574166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ts val="1850"/>
              </a:lnSpc>
            </a:pPr>
            <a:r>
              <a:rPr lang="en-US" sz="1300" err="1">
                <a:solidFill>
                  <a:srgbClr val="272727"/>
                </a:solidFill>
                <a:latin typeface="Arial (corpo)"/>
                <a:ea typeface="Lato Light" panose="020F0502020204030203" pitchFamily="34" charset="0"/>
                <a:cs typeface="Mukta ExtraLight" panose="020B0000000000000000" pitchFamily="34" charset="77"/>
              </a:rPr>
              <a:t>Situação</a:t>
            </a:r>
            <a:r>
              <a:rPr lang="en-US" sz="1300">
                <a:solidFill>
                  <a:srgbClr val="272727"/>
                </a:solidFill>
                <a:latin typeface="Arial (corpo)"/>
                <a:ea typeface="Lato Light" panose="020F0502020204030203" pitchFamily="34" charset="0"/>
                <a:cs typeface="Mukta ExtraLight" panose="020B0000000000000000" pitchFamily="34" charset="77"/>
              </a:rPr>
              <a:t> </a:t>
            </a:r>
            <a:r>
              <a:rPr lang="en-US" sz="1300" err="1">
                <a:solidFill>
                  <a:srgbClr val="272727"/>
                </a:solidFill>
                <a:latin typeface="Arial (corpo)"/>
                <a:ea typeface="Lato Light" panose="020F0502020204030203" pitchFamily="34" charset="0"/>
                <a:cs typeface="Mukta ExtraLight" panose="020B0000000000000000" pitchFamily="34" charset="77"/>
              </a:rPr>
              <a:t>epidemiológica</a:t>
            </a:r>
            <a:r>
              <a:rPr lang="en-US" sz="1300">
                <a:solidFill>
                  <a:srgbClr val="272727"/>
                </a:solidFill>
                <a:latin typeface="Arial (corpo)"/>
                <a:ea typeface="Lato Light" panose="020F0502020204030203" pitchFamily="34" charset="0"/>
                <a:cs typeface="Mukta ExtraLight" panose="020B0000000000000000" pitchFamily="34" charset="77"/>
              </a:rPr>
              <a:t> Mundial e no Brasil</a:t>
            </a:r>
            <a:endParaRPr kumimoji="0" lang="en-US" sz="1300" i="0" u="none" strike="noStrike" kern="1200" cap="none" spc="0" normalizeH="0" baseline="0" noProof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Arial (corpo)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7563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57D162-9265-40E4-B92D-5B86273B6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184" y="100370"/>
            <a:ext cx="10515600" cy="876891"/>
          </a:xfrm>
        </p:spPr>
        <p:txBody>
          <a:bodyPr/>
          <a:lstStyle/>
          <a:p>
            <a:r>
              <a:rPr lang="pt-BR" dirty="0"/>
              <a:t>Testagem</a:t>
            </a:r>
          </a:p>
        </p:txBody>
      </p:sp>
      <p:sp>
        <p:nvSpPr>
          <p:cNvPr id="20" name="TextBox 22">
            <a:extLst>
              <a:ext uri="{FF2B5EF4-FFF2-40B4-BE49-F238E27FC236}">
                <a16:creationId xmlns:a16="http://schemas.microsoft.com/office/drawing/2014/main" id="{4C50FB3D-59B7-4035-92D1-0125760B1FBF}"/>
              </a:ext>
            </a:extLst>
          </p:cNvPr>
          <p:cNvSpPr txBox="1"/>
          <p:nvPr/>
        </p:nvSpPr>
        <p:spPr>
          <a:xfrm>
            <a:off x="5936746" y="2090258"/>
            <a:ext cx="575800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217"/>
            <a:r>
              <a:rPr lang="en-US" sz="3000" b="1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01</a:t>
            </a:r>
          </a:p>
        </p:txBody>
      </p:sp>
      <p:sp>
        <p:nvSpPr>
          <p:cNvPr id="21" name="TextBox 23">
            <a:extLst>
              <a:ext uri="{FF2B5EF4-FFF2-40B4-BE49-F238E27FC236}">
                <a16:creationId xmlns:a16="http://schemas.microsoft.com/office/drawing/2014/main" id="{8DB64666-8097-4FAD-B50A-8BAD397FB741}"/>
              </a:ext>
            </a:extLst>
          </p:cNvPr>
          <p:cNvSpPr txBox="1"/>
          <p:nvPr/>
        </p:nvSpPr>
        <p:spPr>
          <a:xfrm>
            <a:off x="5655338" y="5213104"/>
            <a:ext cx="575800" cy="55399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 defTabSz="914217"/>
            <a:r>
              <a:rPr lang="en-US" sz="3000" b="1">
                <a:solidFill>
                  <a:srgbClr val="FFFFFF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02</a:t>
            </a:r>
          </a:p>
        </p:txBody>
      </p:sp>
      <p:sp>
        <p:nvSpPr>
          <p:cNvPr id="22" name="TextBox 24">
            <a:extLst>
              <a:ext uri="{FF2B5EF4-FFF2-40B4-BE49-F238E27FC236}">
                <a16:creationId xmlns:a16="http://schemas.microsoft.com/office/drawing/2014/main" id="{C119ED7E-2634-4578-899A-AA01F5CB6949}"/>
              </a:ext>
            </a:extLst>
          </p:cNvPr>
          <p:cNvSpPr txBox="1"/>
          <p:nvPr/>
        </p:nvSpPr>
        <p:spPr>
          <a:xfrm>
            <a:off x="8302747" y="960052"/>
            <a:ext cx="1570110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defTabSz="914217"/>
            <a:r>
              <a:rPr lang="en-US" sz="2400" b="1" dirty="0" err="1">
                <a:solidFill>
                  <a:srgbClr val="08204C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Anticorpos</a:t>
            </a:r>
            <a:endParaRPr lang="en-US" sz="2400" b="1" dirty="0">
              <a:solidFill>
                <a:srgbClr val="08204C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BA71846-5994-4D1D-9958-4F7DA11B5BBD}"/>
              </a:ext>
            </a:extLst>
          </p:cNvPr>
          <p:cNvSpPr txBox="1">
            <a:spLocks/>
          </p:cNvSpPr>
          <p:nvPr/>
        </p:nvSpPr>
        <p:spPr>
          <a:xfrm>
            <a:off x="8355774" y="1421717"/>
            <a:ext cx="3370177" cy="2317558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543818">
              <a:lnSpc>
                <a:spcPct val="100000"/>
              </a:lnSpc>
            </a:pPr>
            <a:r>
              <a:rPr lang="pt-BR" sz="1800" dirty="0"/>
              <a:t>São úteis para estudos populacionais a fim de determinar quantas pessoas foram infectadas em uma área. </a:t>
            </a:r>
          </a:p>
          <a:p>
            <a:pPr algn="just" defTabSz="543818">
              <a:lnSpc>
                <a:spcPct val="100000"/>
              </a:lnSpc>
            </a:pPr>
            <a:r>
              <a:rPr lang="pt-BR" sz="1800" dirty="0"/>
              <a:t>Não são úteis como meio de diagnóstico porque não indicam se uma pessoa está atualmente infectada.</a:t>
            </a:r>
            <a:endParaRPr lang="en-US" sz="1800" dirty="0">
              <a:solidFill>
                <a:srgbClr val="AAAAAA"/>
              </a:solidFill>
              <a:latin typeface="Lato Light" panose="020F0502020204030203" pitchFamily="34" charset="0"/>
              <a:ea typeface="Lato Light" panose="020F0502020204030203" pitchFamily="34" charset="0"/>
              <a:cs typeface="Mukta ExtraLight" panose="020B0000000000000000" pitchFamily="34" charset="77"/>
            </a:endParaRPr>
          </a:p>
        </p:txBody>
      </p:sp>
      <p:sp>
        <p:nvSpPr>
          <p:cNvPr id="24" name="TextBox 26">
            <a:extLst>
              <a:ext uri="{FF2B5EF4-FFF2-40B4-BE49-F238E27FC236}">
                <a16:creationId xmlns:a16="http://schemas.microsoft.com/office/drawing/2014/main" id="{15D94659-F473-4B90-BA39-22D9E0E0A635}"/>
              </a:ext>
            </a:extLst>
          </p:cNvPr>
          <p:cNvSpPr txBox="1"/>
          <p:nvPr/>
        </p:nvSpPr>
        <p:spPr>
          <a:xfrm>
            <a:off x="1188745" y="2413423"/>
            <a:ext cx="1671551" cy="46166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 defTabSz="914217"/>
            <a:r>
              <a:rPr lang="en-US" sz="2400" b="1" dirty="0">
                <a:solidFill>
                  <a:srgbClr val="08204C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PCR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CD419D7-F662-48A4-A1B2-80F26D7F7829}"/>
              </a:ext>
            </a:extLst>
          </p:cNvPr>
          <p:cNvSpPr txBox="1">
            <a:spLocks/>
          </p:cNvSpPr>
          <p:nvPr/>
        </p:nvSpPr>
        <p:spPr>
          <a:xfrm>
            <a:off x="923730" y="2977330"/>
            <a:ext cx="2636189" cy="1353576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defPPr>
              <a:defRPr lang="pt-BR"/>
            </a:defPPr>
            <a:lvl1pPr indent="0" algn="just" defTabSz="1087636">
              <a:lnSpc>
                <a:spcPct val="120000"/>
              </a:lnSpc>
              <a:spcBef>
                <a:spcPct val="20000"/>
              </a:spcBef>
              <a:buFont typeface="Arial"/>
              <a:buNone/>
              <a:defRPr>
                <a:solidFill>
                  <a:schemeClr val="tx2"/>
                </a:solidFill>
                <a:latin typeface="Open Sans Light"/>
                <a:cs typeface="Open Sans Light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Diagnóstico realizado a partir da busca pelo RNA. Os testes PCR são recomendados pela OMS. </a:t>
            </a:r>
          </a:p>
        </p:txBody>
      </p: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22C19B2B-A90D-4A4E-A7C2-74281E65A924}"/>
              </a:ext>
            </a:extLst>
          </p:cNvPr>
          <p:cNvGrpSpPr/>
          <p:nvPr/>
        </p:nvGrpSpPr>
        <p:grpSpPr>
          <a:xfrm>
            <a:off x="3805198" y="1043674"/>
            <a:ext cx="4575175" cy="5139949"/>
            <a:chOff x="3805198" y="1328258"/>
            <a:chExt cx="4575175" cy="5139949"/>
          </a:xfrm>
        </p:grpSpPr>
        <p:grpSp>
          <p:nvGrpSpPr>
            <p:cNvPr id="17" name="Group 1">
              <a:extLst>
                <a:ext uri="{FF2B5EF4-FFF2-40B4-BE49-F238E27FC236}">
                  <a16:creationId xmlns:a16="http://schemas.microsoft.com/office/drawing/2014/main" id="{1611B561-E3E0-4019-AB4B-1381F196C12C}"/>
                </a:ext>
              </a:extLst>
            </p:cNvPr>
            <p:cNvGrpSpPr/>
            <p:nvPr/>
          </p:nvGrpSpPr>
          <p:grpSpPr>
            <a:xfrm rot="5400000">
              <a:off x="3522811" y="1610645"/>
              <a:ext cx="5139949" cy="4575175"/>
              <a:chOff x="7042447" y="3221289"/>
              <a:chExt cx="10279897" cy="9150350"/>
            </a:xfrm>
          </p:grpSpPr>
          <p:sp>
            <p:nvSpPr>
              <p:cNvPr id="18" name="Freeform 20">
                <a:extLst>
                  <a:ext uri="{FF2B5EF4-FFF2-40B4-BE49-F238E27FC236}">
                    <a16:creationId xmlns:a16="http://schemas.microsoft.com/office/drawing/2014/main" id="{F66C09D7-0FEF-4CDC-AE61-F7C8E2E8E30A}"/>
                  </a:ext>
                </a:extLst>
              </p:cNvPr>
              <p:cNvSpPr/>
              <p:nvPr/>
            </p:nvSpPr>
            <p:spPr>
              <a:xfrm>
                <a:off x="7629558" y="3221289"/>
                <a:ext cx="9692786" cy="6079229"/>
              </a:xfrm>
              <a:custGeom>
                <a:avLst/>
                <a:gdLst>
                  <a:gd name="connsiteX0" fmla="*/ 4559267 w 9692786"/>
                  <a:gd name="connsiteY0" fmla="*/ 0 h 6079229"/>
                  <a:gd name="connsiteX1" fmla="*/ 9128489 w 9692786"/>
                  <a:gd name="connsiteY1" fmla="*/ 4339737 h 6079229"/>
                  <a:gd name="connsiteX2" fmla="*/ 9130974 w 9692786"/>
                  <a:gd name="connsiteY2" fmla="*/ 4438015 h 6079229"/>
                  <a:gd name="connsiteX3" fmla="*/ 9692786 w 9692786"/>
                  <a:gd name="connsiteY3" fmla="*/ 4438015 h 6079229"/>
                  <a:gd name="connsiteX4" fmla="*/ 7652876 w 9692786"/>
                  <a:gd name="connsiteY4" fmla="*/ 6079229 h 6079229"/>
                  <a:gd name="connsiteX5" fmla="*/ 5612967 w 9692786"/>
                  <a:gd name="connsiteY5" fmla="*/ 4438015 h 6079229"/>
                  <a:gd name="connsiteX6" fmla="*/ 6197848 w 9692786"/>
                  <a:gd name="connsiteY6" fmla="*/ 4438015 h 6079229"/>
                  <a:gd name="connsiteX7" fmla="*/ 6196278 w 9692786"/>
                  <a:gd name="connsiteY7" fmla="*/ 4406932 h 6079229"/>
                  <a:gd name="connsiteX8" fmla="*/ 4559267 w 9692786"/>
                  <a:gd name="connsiteY8" fmla="*/ 2929668 h 6079229"/>
                  <a:gd name="connsiteX9" fmla="*/ 2981845 w 9692786"/>
                  <a:gd name="connsiteY9" fmla="*/ 4105225 h 6079229"/>
                  <a:gd name="connsiteX10" fmla="*/ 2948426 w 9692786"/>
                  <a:gd name="connsiteY10" fmla="*/ 4274432 h 6079229"/>
                  <a:gd name="connsiteX11" fmla="*/ 1452798 w 9692786"/>
                  <a:gd name="connsiteY11" fmla="*/ 3071121 h 6079229"/>
                  <a:gd name="connsiteX12" fmla="*/ 0 w 9692786"/>
                  <a:gd name="connsiteY12" fmla="*/ 4239974 h 6079229"/>
                  <a:gd name="connsiteX13" fmla="*/ 34661 w 9692786"/>
                  <a:gd name="connsiteY13" fmla="*/ 3892627 h 6079229"/>
                  <a:gd name="connsiteX14" fmla="*/ 4559267 w 9692786"/>
                  <a:gd name="connsiteY14" fmla="*/ 0 h 607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692786" h="6079229">
                    <a:moveTo>
                      <a:pt x="4559267" y="0"/>
                    </a:moveTo>
                    <a:cubicBezTo>
                      <a:pt x="7007104" y="0"/>
                      <a:pt x="9005951" y="1922353"/>
                      <a:pt x="9128489" y="4339737"/>
                    </a:cubicBezTo>
                    <a:lnTo>
                      <a:pt x="9130974" y="4438015"/>
                    </a:lnTo>
                    <a:lnTo>
                      <a:pt x="9692786" y="4438015"/>
                    </a:lnTo>
                    <a:lnTo>
                      <a:pt x="7652876" y="6079229"/>
                    </a:lnTo>
                    <a:lnTo>
                      <a:pt x="5612967" y="4438015"/>
                    </a:lnTo>
                    <a:lnTo>
                      <a:pt x="6197848" y="4438015"/>
                    </a:lnTo>
                    <a:lnTo>
                      <a:pt x="6196278" y="4406932"/>
                    </a:lnTo>
                    <a:cubicBezTo>
                      <a:pt x="6112012" y="3577175"/>
                      <a:pt x="5411256" y="2929668"/>
                      <a:pt x="4559267" y="2929668"/>
                    </a:cubicBezTo>
                    <a:cubicBezTo>
                      <a:pt x="3813777" y="2929668"/>
                      <a:pt x="3184074" y="3425416"/>
                      <a:pt x="2981845" y="4105225"/>
                    </a:cubicBezTo>
                    <a:lnTo>
                      <a:pt x="2948426" y="4274432"/>
                    </a:lnTo>
                    <a:lnTo>
                      <a:pt x="1452798" y="3071121"/>
                    </a:lnTo>
                    <a:lnTo>
                      <a:pt x="0" y="4239974"/>
                    </a:lnTo>
                    <a:lnTo>
                      <a:pt x="34661" y="3892627"/>
                    </a:lnTo>
                    <a:cubicBezTo>
                      <a:pt x="364193" y="1689568"/>
                      <a:pt x="2264420" y="0"/>
                      <a:pt x="4559267" y="0"/>
                    </a:cubicBezTo>
                    <a:close/>
                  </a:path>
                </a:pathLst>
              </a:custGeom>
              <a:solidFill>
                <a:srgbClr val="4E88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2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AAAAA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Freeform 21">
                <a:extLst>
                  <a:ext uri="{FF2B5EF4-FFF2-40B4-BE49-F238E27FC236}">
                    <a16:creationId xmlns:a16="http://schemas.microsoft.com/office/drawing/2014/main" id="{7C0B07AF-B087-47E3-AA87-F37354692A78}"/>
                  </a:ext>
                </a:extLst>
              </p:cNvPr>
              <p:cNvSpPr/>
              <p:nvPr/>
            </p:nvSpPr>
            <p:spPr>
              <a:xfrm>
                <a:off x="7042447" y="6292410"/>
                <a:ext cx="9706767" cy="6079229"/>
              </a:xfrm>
              <a:custGeom>
                <a:avLst/>
                <a:gdLst>
                  <a:gd name="connsiteX0" fmla="*/ 2039909 w 9706767"/>
                  <a:gd name="connsiteY0" fmla="*/ 0 h 6079229"/>
                  <a:gd name="connsiteX1" fmla="*/ 4079818 w 9706767"/>
                  <a:gd name="connsiteY1" fmla="*/ 1641214 h 6079229"/>
                  <a:gd name="connsiteX2" fmla="*/ 3507797 w 9706767"/>
                  <a:gd name="connsiteY2" fmla="*/ 1641214 h 6079229"/>
                  <a:gd name="connsiteX3" fmla="*/ 3509367 w 9706767"/>
                  <a:gd name="connsiteY3" fmla="*/ 1672297 h 6079229"/>
                  <a:gd name="connsiteX4" fmla="*/ 5146378 w 9706767"/>
                  <a:gd name="connsiteY4" fmla="*/ 3149561 h 6079229"/>
                  <a:gd name="connsiteX5" fmla="*/ 6723800 w 9706767"/>
                  <a:gd name="connsiteY5" fmla="*/ 1974005 h 6079229"/>
                  <a:gd name="connsiteX6" fmla="*/ 6755456 w 9706767"/>
                  <a:gd name="connsiteY6" fmla="*/ 1813725 h 6079229"/>
                  <a:gd name="connsiteX7" fmla="*/ 8239987 w 9706767"/>
                  <a:gd name="connsiteY7" fmla="*/ 3008108 h 6079229"/>
                  <a:gd name="connsiteX8" fmla="*/ 9706767 w 9706767"/>
                  <a:gd name="connsiteY8" fmla="*/ 1828007 h 6079229"/>
                  <a:gd name="connsiteX9" fmla="*/ 9670984 w 9706767"/>
                  <a:gd name="connsiteY9" fmla="*/ 2186602 h 6079229"/>
                  <a:gd name="connsiteX10" fmla="*/ 5146378 w 9706767"/>
                  <a:gd name="connsiteY10" fmla="*/ 6079229 h 6079229"/>
                  <a:gd name="connsiteX11" fmla="*/ 577156 w 9706767"/>
                  <a:gd name="connsiteY11" fmla="*/ 1739492 h 6079229"/>
                  <a:gd name="connsiteX12" fmla="*/ 574671 w 9706767"/>
                  <a:gd name="connsiteY12" fmla="*/ 1641214 h 6079229"/>
                  <a:gd name="connsiteX13" fmla="*/ 0 w 9706767"/>
                  <a:gd name="connsiteY13" fmla="*/ 1641214 h 6079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706767" h="6079229">
                    <a:moveTo>
                      <a:pt x="2039909" y="0"/>
                    </a:moveTo>
                    <a:lnTo>
                      <a:pt x="4079818" y="1641214"/>
                    </a:lnTo>
                    <a:lnTo>
                      <a:pt x="3507797" y="1641214"/>
                    </a:lnTo>
                    <a:lnTo>
                      <a:pt x="3509367" y="1672297"/>
                    </a:lnTo>
                    <a:cubicBezTo>
                      <a:pt x="3593633" y="2502054"/>
                      <a:pt x="4294389" y="3149561"/>
                      <a:pt x="5146378" y="3149561"/>
                    </a:cubicBezTo>
                    <a:cubicBezTo>
                      <a:pt x="5891868" y="3149561"/>
                      <a:pt x="6521571" y="2653814"/>
                      <a:pt x="6723800" y="1974005"/>
                    </a:cubicBezTo>
                    <a:lnTo>
                      <a:pt x="6755456" y="1813725"/>
                    </a:lnTo>
                    <a:lnTo>
                      <a:pt x="8239987" y="3008108"/>
                    </a:lnTo>
                    <a:lnTo>
                      <a:pt x="9706767" y="1828007"/>
                    </a:lnTo>
                    <a:lnTo>
                      <a:pt x="9670984" y="2186602"/>
                    </a:lnTo>
                    <a:cubicBezTo>
                      <a:pt x="9341452" y="4389661"/>
                      <a:pt x="7441225" y="6079229"/>
                      <a:pt x="5146378" y="6079229"/>
                    </a:cubicBezTo>
                    <a:cubicBezTo>
                      <a:pt x="2698541" y="6079229"/>
                      <a:pt x="699694" y="4156876"/>
                      <a:pt x="577156" y="1739492"/>
                    </a:cubicBezTo>
                    <a:lnTo>
                      <a:pt x="574671" y="1641214"/>
                    </a:lnTo>
                    <a:lnTo>
                      <a:pt x="0" y="1641214"/>
                    </a:lnTo>
                    <a:close/>
                  </a:path>
                </a:pathLst>
              </a:custGeom>
              <a:solidFill>
                <a:srgbClr val="1359B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21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AAAAAA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30" name="Imagem 29" descr="Fundo preto com letras brancas&#10;&#10;Descrição gerada automaticamente">
              <a:extLst>
                <a:ext uri="{FF2B5EF4-FFF2-40B4-BE49-F238E27FC236}">
                  <a16:creationId xmlns:a16="http://schemas.microsoft.com/office/drawing/2014/main" id="{5260F8F7-6F22-4F41-9860-3E717ED8CB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0445" y="3227829"/>
              <a:ext cx="922061" cy="922061"/>
            </a:xfrm>
            <a:prstGeom prst="rect">
              <a:avLst/>
            </a:prstGeom>
          </p:spPr>
        </p:pic>
        <p:pic>
          <p:nvPicPr>
            <p:cNvPr id="32" name="Imagem 31" descr="Fundo preto com letras brancas&#10;&#10;Descrição gerada automaticamente">
              <a:extLst>
                <a:ext uri="{FF2B5EF4-FFF2-40B4-BE49-F238E27FC236}">
                  <a16:creationId xmlns:a16="http://schemas.microsoft.com/office/drawing/2014/main" id="{CF7B0D43-1284-477D-BF2E-4693F4072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6262" y="3429000"/>
              <a:ext cx="848833" cy="848833"/>
            </a:xfrm>
            <a:prstGeom prst="rect">
              <a:avLst/>
            </a:prstGeom>
          </p:spPr>
        </p:pic>
      </p:grpSp>
      <p:sp>
        <p:nvSpPr>
          <p:cNvPr id="16" name="TextBox 24">
            <a:extLst>
              <a:ext uri="{FF2B5EF4-FFF2-40B4-BE49-F238E27FC236}">
                <a16:creationId xmlns:a16="http://schemas.microsoft.com/office/drawing/2014/main" id="{D1D5CBA7-CDC1-EA42-88A6-ED171ED0BFD8}"/>
              </a:ext>
            </a:extLst>
          </p:cNvPr>
          <p:cNvSpPr txBox="1"/>
          <p:nvPr/>
        </p:nvSpPr>
        <p:spPr>
          <a:xfrm>
            <a:off x="8394587" y="3955709"/>
            <a:ext cx="1464055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defTabSz="914217"/>
            <a:r>
              <a:rPr lang="en-US" sz="2400" b="1" dirty="0" err="1">
                <a:solidFill>
                  <a:srgbClr val="08204C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Antígenos</a:t>
            </a:r>
            <a:endParaRPr lang="en-US" sz="2400" b="1" dirty="0">
              <a:solidFill>
                <a:srgbClr val="08204C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9152BA31-0B40-B040-AAFF-D40F49AD1CB1}"/>
              </a:ext>
            </a:extLst>
          </p:cNvPr>
          <p:cNvSpPr txBox="1">
            <a:spLocks/>
          </p:cNvSpPr>
          <p:nvPr/>
        </p:nvSpPr>
        <p:spPr>
          <a:xfrm>
            <a:off x="8394587" y="4417374"/>
            <a:ext cx="3419374" cy="1708160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defPPr>
              <a:defRPr lang="pt-BR"/>
            </a:defPPr>
            <a:lvl1pPr indent="0" algn="just" defTabSz="1087636">
              <a:lnSpc>
                <a:spcPct val="120000"/>
              </a:lnSpc>
              <a:spcBef>
                <a:spcPct val="20000"/>
              </a:spcBef>
              <a:buFont typeface="Arial"/>
              <a:buNone/>
              <a:defRPr>
                <a:solidFill>
                  <a:schemeClr val="tx2"/>
                </a:solidFill>
                <a:latin typeface="Open Sans Light"/>
                <a:cs typeface="Open Sans Light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dirty="0"/>
              <a:t>O teste de antígeno é uma alternativa promissora, pois pode ser feito de forma mais rápida e fácil. Orientação técnica sobre o uso desses testes está sendo desenvolvida.. </a:t>
            </a:r>
          </a:p>
        </p:txBody>
      </p:sp>
    </p:spTree>
    <p:extLst>
      <p:ext uri="{BB962C8B-B14F-4D97-AF65-F5344CB8AC3E}">
        <p14:creationId xmlns:p14="http://schemas.microsoft.com/office/powerpoint/2010/main" val="30425929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SW - TMV3 - Light">
      <a:dk1>
        <a:srgbClr val="272727"/>
      </a:dk1>
      <a:lt1>
        <a:srgbClr val="FFFFFF"/>
      </a:lt1>
      <a:dk2>
        <a:srgbClr val="000000"/>
      </a:dk2>
      <a:lt2>
        <a:srgbClr val="FFFFFF"/>
      </a:lt2>
      <a:accent1>
        <a:srgbClr val="27AC95"/>
      </a:accent1>
      <a:accent2>
        <a:srgbClr val="1BB1EC"/>
      </a:accent2>
      <a:accent3>
        <a:srgbClr val="0A67D4"/>
      </a:accent3>
      <a:accent4>
        <a:srgbClr val="0F51A9"/>
      </a:accent4>
      <a:accent5>
        <a:srgbClr val="2E2E2E"/>
      </a:accent5>
      <a:accent6>
        <a:srgbClr val="EBEBEB"/>
      </a:accent6>
      <a:hlink>
        <a:srgbClr val="32A79F"/>
      </a:hlink>
      <a:folHlink>
        <a:srgbClr val="89E1D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3411A0EA2B4C44A7124763FA58178D" ma:contentTypeVersion="6" ma:contentTypeDescription="Create a new document." ma:contentTypeScope="" ma:versionID="3153bb9c25150eceb8fe30c3873cf35b">
  <xsd:schema xmlns:xsd="http://www.w3.org/2001/XMLSchema" xmlns:xs="http://www.w3.org/2001/XMLSchema" xmlns:p="http://schemas.microsoft.com/office/2006/metadata/properties" xmlns:ns2="ca0a9e99-db80-4282-acb5-f0b05bd8d3a9" xmlns:ns3="e41c0c39-64aa-465d-a0c9-557cdc78f964" targetNamespace="http://schemas.microsoft.com/office/2006/metadata/properties" ma:root="true" ma:fieldsID="ac040e1e0e296155677c3d3450d6188d" ns2:_="" ns3:_="">
    <xsd:import namespace="ca0a9e99-db80-4282-acb5-f0b05bd8d3a9"/>
    <xsd:import namespace="e41c0c39-64aa-465d-a0c9-557cdc78f9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0a9e99-db80-4282-acb5-f0b05bd8d3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1c0c39-64aa-465d-a0c9-557cdc78f96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41c0c39-64aa-465d-a0c9-557cdc78f964">
      <UserInfo>
        <DisplayName>Marcolino SIlva, Sra. Debora (BRA)</DisplayName>
        <AccountId>11</AccountId>
        <AccountType/>
      </UserInfo>
      <UserInfo>
        <DisplayName>Boitrago, Sra. Ghabriela (BRA)</DisplayName>
        <AccountId>14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B2B24A-9C6D-4A47-B289-D03691464B7A}">
  <ds:schemaRefs>
    <ds:schemaRef ds:uri="ca0a9e99-db80-4282-acb5-f0b05bd8d3a9"/>
    <ds:schemaRef ds:uri="e41c0c39-64aa-465d-a0c9-557cdc78f96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13157A6-B17B-46F7-A8DA-2AB2AC36F924}">
  <ds:schemaRefs>
    <ds:schemaRef ds:uri="e41c0c39-64aa-465d-a0c9-557cdc78f964"/>
    <ds:schemaRef ds:uri="http://purl.org/dc/dcmitype/"/>
    <ds:schemaRef ds:uri="http://schemas.microsoft.com/office/infopath/2007/PartnerControls"/>
    <ds:schemaRef ds:uri="http://purl.org/dc/terms/"/>
    <ds:schemaRef ds:uri="http://purl.org/dc/elements/1.1/"/>
    <ds:schemaRef ds:uri="ca0a9e99-db80-4282-acb5-f0b05bd8d3a9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71D94C7-411B-4B76-B298-523B1BB723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1130</Words>
  <Application>Microsoft Macintosh PowerPoint</Application>
  <PresentationFormat>Widescreen</PresentationFormat>
  <Paragraphs>398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 (corpo)</vt:lpstr>
      <vt:lpstr>Arial Black</vt:lpstr>
      <vt:lpstr>Bebas Neue</vt:lpstr>
      <vt:lpstr>Calibri</vt:lpstr>
      <vt:lpstr>Lato Light</vt:lpstr>
      <vt:lpstr>Open Sans Light</vt:lpstr>
      <vt:lpstr>Poppins</vt:lpstr>
      <vt:lpstr>Tema do Office</vt:lpstr>
      <vt:lpstr>Office Theme</vt:lpstr>
      <vt:lpstr>COVID-19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Distribuição de casos e óbitos por COVID-19. Brasil por estados, até 7 de setembro de 2020</vt:lpstr>
      <vt:lpstr>PowerPoint Presentation</vt:lpstr>
      <vt:lpstr>Testagem</vt:lpstr>
      <vt:lpstr>Testagem</vt:lpstr>
      <vt:lpstr>Evolução dos casos</vt:lpstr>
      <vt:lpstr>Evolução dos casos</vt:lpstr>
      <vt:lpstr>Tratamento</vt:lpstr>
      <vt:lpstr>Tratamento</vt:lpstr>
      <vt:lpstr>Tratamento</vt:lpstr>
      <vt:lpstr>Tratamento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</dc:title>
  <dc:creator>Barbosa Monica, Sra. Rayane (BRA)</dc:creator>
  <cp:lastModifiedBy>Juan Cortez</cp:lastModifiedBy>
  <cp:revision>8</cp:revision>
  <dcterms:created xsi:type="dcterms:W3CDTF">2020-09-04T17:39:47Z</dcterms:created>
  <dcterms:modified xsi:type="dcterms:W3CDTF">2020-09-08T12:51:49Z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0x010100173411A0EA2B4C44A7124763FA58178D</vt:lpwstr>
  </property>
</Properties>
</file>