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74" r:id="rId4"/>
    <p:sldId id="273" r:id="rId5"/>
    <p:sldId id="275" r:id="rId6"/>
    <p:sldId id="262" r:id="rId7"/>
    <p:sldId id="280" r:id="rId8"/>
    <p:sldId id="281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82" r:id="rId18"/>
    <p:sldId id="283" r:id="rId19"/>
  </p:sldIdLst>
  <p:sldSz cx="12192000" cy="6858000"/>
  <p:notesSz cx="6797675" cy="9874250"/>
  <p:defaultTextStyle>
    <a:defPPr rtl="0"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pos="597" userDrawn="1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3F3F"/>
    <a:srgbClr val="014067"/>
    <a:srgbClr val="014E7D"/>
    <a:srgbClr val="013657"/>
    <a:srgbClr val="01456F"/>
    <a:srgbClr val="014B79"/>
    <a:srgbClr val="0937C9"/>
    <a:srgbClr val="002774"/>
    <a:srgbClr val="929A4A"/>
    <a:srgbClr val="EAB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6408" autoAdjust="0"/>
  </p:normalViewPr>
  <p:slideViewPr>
    <p:cSldViewPr snapToGrid="0" showGuides="1">
      <p:cViewPr varScale="1">
        <p:scale>
          <a:sx n="71" d="100"/>
          <a:sy n="71" d="100"/>
        </p:scale>
        <p:origin x="72" y="114"/>
      </p:cViewPr>
      <p:guideLst>
        <p:guide pos="3840"/>
        <p:guide pos="597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8" d="100"/>
          <a:sy n="88" d="100"/>
        </p:scale>
        <p:origin x="286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Série 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1ED-1049-82C3-207A44D401A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1ED-1049-82C3-207A44D401A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1ED-1049-82C3-207A44D401A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1ED-1049-82C3-207A44D401A5}"/>
              </c:ext>
            </c:extLst>
          </c:dPt>
          <c:cat>
            <c:strRef>
              <c:f>Sheet1!$A$2:$A$5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1ED-1049-82C3-207A44D401A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Série 2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11ED-1049-82C3-207A44D401A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11ED-1049-82C3-207A44D401A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11ED-1049-82C3-207A44D401A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11ED-1049-82C3-207A44D401A5}"/>
              </c:ext>
            </c:extLst>
          </c:dPt>
          <c:cat>
            <c:strRef>
              <c:f>Sheet1!$A$2:$A$5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11ED-1049-82C3-207A44D401A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Série 3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11ED-1049-82C3-207A44D401A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11ED-1049-82C3-207A44D401A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11ED-1049-82C3-207A44D401A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11ED-1049-82C3-207A44D401A5}"/>
              </c:ext>
            </c:extLst>
          </c:dPt>
          <c:cat>
            <c:strRef>
              <c:f>Sheet1!$A$2:$A$5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11ED-1049-82C3-207A44D401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E8BEDA40-91A9-49DC-B402-0EBE674AAE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8CBB508-5589-42E7-A433-D119AC0FFB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A5584A0-4745-486A-BC6A-96C1E1707DFD}" type="datetime1">
              <a:rPr lang="pt-BR" smtClean="0"/>
              <a:t>04/09/2024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9232ABA-B33A-4B3B-8412-C1773FBF3DB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5" name="Espaço Reservado para o Número do Slide 4">
            <a:extLst>
              <a:ext uri="{FF2B5EF4-FFF2-40B4-BE49-F238E27FC236}">
                <a16:creationId xmlns:a16="http://schemas.microsoft.com/office/drawing/2014/main" id="{BAB1832E-3B48-42CB-80A7-CD8E48D52D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F1072A3-100F-40A9-915F-8D2D9E6962D8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135371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 noProof="0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638AE-3DA0-43A1-B833-A8B590028D50}" type="datetime1">
              <a:rPr lang="pt-BR" smtClean="0"/>
              <a:pPr/>
              <a:t>04/09/2024</a:t>
            </a:fld>
            <a:endParaRPr lang="pt-BR" dirty="0"/>
          </a:p>
        </p:txBody>
      </p:sp>
      <p:sp>
        <p:nvSpPr>
          <p:cNvPr id="4" name="Espaço Reservado para Imagem do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t-BR" noProof="0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BR" noProof="0" dirty="0"/>
              <a:t>Editar estilos de texto Mestre</a:t>
            </a:r>
          </a:p>
          <a:p>
            <a:pPr lvl="1" rtl="0"/>
            <a:r>
              <a:rPr lang="pt-BR" noProof="0" dirty="0"/>
              <a:t>Segundo nível</a:t>
            </a:r>
          </a:p>
          <a:p>
            <a:pPr lvl="2" rtl="0"/>
            <a:r>
              <a:rPr lang="pt-BR" noProof="0" dirty="0"/>
              <a:t>Terceiro nível</a:t>
            </a:r>
          </a:p>
          <a:p>
            <a:pPr lvl="3" rtl="0"/>
            <a:r>
              <a:rPr lang="pt-BR" noProof="0" dirty="0"/>
              <a:t>Quarto nível</a:t>
            </a:r>
          </a:p>
          <a:p>
            <a:pPr lvl="4" rtl="0"/>
            <a:r>
              <a:rPr lang="pt-BR" noProof="0" dirty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 noProof="0" dirty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9230CFA-805A-4FD3-B3A0-DAAA5993DA17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7989277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481872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10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26483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235838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12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00871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13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747004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14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557485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15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16117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16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76405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17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751107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18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772587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22454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38643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687003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70849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15099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110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262824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pt-BR" smtClean="0"/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81361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 co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11" name="Triângulo Reto 10">
            <a:extLst>
              <a:ext uri="{FF2B5EF4-FFF2-40B4-BE49-F238E27FC236}">
                <a16:creationId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spaço Reservado para Imagem 24">
            <a:extLst>
              <a:ext uri="{FF2B5EF4-FFF2-40B4-BE49-F238E27FC236}">
                <a16:creationId xmlns:a16="http://schemas.microsoft.com/office/drawing/2014/main" id="{73B47EE6-EDE6-4881-B456-B37D9C1ADE3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83398" y="860944"/>
            <a:ext cx="4428523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pPr rt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cxnSp>
        <p:nvCxnSpPr>
          <p:cNvPr id="18" name="Conector Reto 17">
            <a:extLst>
              <a:ext uri="{FF2B5EF4-FFF2-40B4-BE49-F238E27FC236}">
                <a16:creationId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ítulo 2" title="Subtítulo">
            <a:extLst>
              <a:ext uri="{FF2B5EF4-FFF2-40B4-BE49-F238E27FC236}">
                <a16:creationId xmlns:a16="http://schemas.microsoft.com/office/drawing/2014/main" id="{06317687-D49E-41F7-A330-C78C728F0D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75214" y="3640998"/>
            <a:ext cx="4854339" cy="1257574"/>
          </a:xfrm>
          <a:prstGeom prst="rect">
            <a:avLst/>
          </a:prstGeom>
        </p:spPr>
        <p:txBody>
          <a:bodyPr rtlCol="0"/>
          <a:lstStyle>
            <a:lvl1pPr marL="0" indent="0" algn="l">
              <a:buNone/>
              <a:defRPr sz="24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t-BR" noProof="0" dirty="0"/>
              <a:t>CLIQUE PARA EDITAR O ESTILO DE SUBTÍTULO MESTRE</a:t>
            </a:r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 title="Título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75721" y="2006084"/>
            <a:ext cx="4853573" cy="1616252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algn="l"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 noProof="0" dirty="0"/>
              <a:t>Clique para editar o estilo de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1750045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7537" userDrawn="1">
          <p15:clr>
            <a:srgbClr val="FBAE40"/>
          </p15:clr>
        </p15:guide>
        <p15:guide id="3" pos="138" userDrawn="1">
          <p15:clr>
            <a:srgbClr val="FBAE40"/>
          </p15:clr>
        </p15:guide>
        <p15:guide id="4" orient="horz" pos="4178" userDrawn="1">
          <p15:clr>
            <a:srgbClr val="FBAE40"/>
          </p15:clr>
        </p15:guide>
        <p15:guide id="5" orient="horz" pos="142" userDrawn="1">
          <p15:clr>
            <a:srgbClr val="FBAE40"/>
          </p15:clr>
        </p15:guide>
        <p15:guide id="6" pos="2457" userDrawn="1">
          <p15:clr>
            <a:srgbClr val="FBAE40"/>
          </p15:clr>
        </p15:guide>
        <p15:guide id="7" pos="43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11" name="Triângulo Reto 10">
            <a:extLst>
              <a:ext uri="{FF2B5EF4-FFF2-40B4-BE49-F238E27FC236}">
                <a16:creationId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>
            <a:extLst>
              <a:ext uri="{FF2B5EF4-FFF2-40B4-BE49-F238E27FC236}">
                <a16:creationId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 title="Título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75721" y="2006084"/>
            <a:ext cx="4853573" cy="1616252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algn="l"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 noProof="0" dirty="0"/>
              <a:t>Clique para editar o estilo de título Mestre</a:t>
            </a:r>
          </a:p>
        </p:txBody>
      </p:sp>
      <p:sp>
        <p:nvSpPr>
          <p:cNvPr id="3" name="Subtítulo 2" title="Subtítulo">
            <a:extLst>
              <a:ext uri="{FF2B5EF4-FFF2-40B4-BE49-F238E27FC236}">
                <a16:creationId xmlns:a16="http://schemas.microsoft.com/office/drawing/2014/main" id="{06317687-D49E-41F7-A330-C78C728F0D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75214" y="3640998"/>
            <a:ext cx="4854339" cy="1257574"/>
          </a:xfrm>
          <a:prstGeom prst="rect">
            <a:avLst/>
          </a:prstGeom>
        </p:spPr>
        <p:txBody>
          <a:bodyPr rtlCol="0"/>
          <a:lstStyle>
            <a:lvl1pPr marL="0" indent="0" algn="l">
              <a:buNone/>
              <a:defRPr sz="24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t-BR" noProof="0" dirty="0"/>
              <a:t>CLIQUE PARA EDITAR O ESTILO DE SUBTÍTULO MESTRE</a:t>
            </a:r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0920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33B31A5E-1244-4689-B513-C78E3C4E53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19" name="Triângulo Reto 18">
            <a:extLst>
              <a:ext uri="{FF2B5EF4-FFF2-40B4-BE49-F238E27FC236}">
                <a16:creationId xmlns:a16="http://schemas.microsoft.com/office/drawing/2014/main" id="{71D0E8AA-902F-440D-9C55-2A391C22396A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17" name="Paralelogramo 16">
            <a:extLst>
              <a:ext uri="{FF2B5EF4-FFF2-40B4-BE49-F238E27FC236}">
                <a16:creationId xmlns:a16="http://schemas.microsoft.com/office/drawing/2014/main" id="{7D937721-835D-4D84-94A3-6C79D4639514}"/>
              </a:ext>
            </a:extLst>
          </p:cNvPr>
          <p:cNvSpPr/>
          <p:nvPr userDrawn="1"/>
        </p:nvSpPr>
        <p:spPr>
          <a:xfrm rot="19958790">
            <a:off x="-637324" y="3588176"/>
            <a:ext cx="3860162" cy="1746952"/>
          </a:xfrm>
          <a:prstGeom prst="parallelogram">
            <a:avLst>
              <a:gd name="adj" fmla="val 5321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cxnSp>
        <p:nvCxnSpPr>
          <p:cNvPr id="18" name="Conector Reto 17">
            <a:extLst>
              <a:ext uri="{FF2B5EF4-FFF2-40B4-BE49-F238E27FC236}">
                <a16:creationId xmlns:a16="http://schemas.microsoft.com/office/drawing/2014/main" id="{732BB30B-8262-4715-998F-AAF6A81ADFD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1010090"/>
            <a:ext cx="1785257" cy="90750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ítulo 1" title="Título">
            <a:extLst>
              <a:ext uri="{FF2B5EF4-FFF2-40B4-BE49-F238E27FC236}">
                <a16:creationId xmlns:a16="http://schemas.microsoft.com/office/drawing/2014/main" id="{4D7EF399-DAA5-44EC-B712-79C755FE84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3842" y="1987420"/>
            <a:ext cx="4911633" cy="1789855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>
              <a:defRPr sz="4000" b="1">
                <a:solidFill>
                  <a:schemeClr val="accent1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pt-BR" noProof="0" dirty="0"/>
              <a:t>Clique para editar o estilo de título Mestre</a:t>
            </a:r>
          </a:p>
        </p:txBody>
      </p:sp>
      <p:sp>
        <p:nvSpPr>
          <p:cNvPr id="101" name="Espaço Reservado para Texto 2" title="Subtítulo">
            <a:extLst>
              <a:ext uri="{FF2B5EF4-FFF2-40B4-BE49-F238E27FC236}">
                <a16:creationId xmlns:a16="http://schemas.microsoft.com/office/drawing/2014/main" id="{26D13BFA-61B0-402F-8611-02D3DFDBEBC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283842" y="3792046"/>
            <a:ext cx="4911633" cy="91058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20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 noProof="0" dirty="0"/>
              <a:t>EDITAR ESTILOS DE TEXTO MESTRE</a:t>
            </a:r>
          </a:p>
        </p:txBody>
      </p: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id="{DA0A0C24-D997-4E78-951F-AFB51C70EFC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aralelogramo 24">
            <a:extLst>
              <a:ext uri="{FF2B5EF4-FFF2-40B4-BE49-F238E27FC236}">
                <a16:creationId xmlns:a16="http://schemas.microsoft.com/office/drawing/2014/main" id="{E123A0CF-50D6-46EC-8BF6-43E38AFCD588}"/>
              </a:ext>
            </a:extLst>
          </p:cNvPr>
          <p:cNvSpPr/>
          <p:nvPr userDrawn="1"/>
        </p:nvSpPr>
        <p:spPr>
          <a:xfrm>
            <a:off x="7754112" y="0"/>
            <a:ext cx="2258568" cy="742819"/>
          </a:xfrm>
          <a:prstGeom prst="parallelogram">
            <a:avLst>
              <a:gd name="adj" fmla="val 19585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t-BR" noProof="0" dirty="0"/>
          </a:p>
        </p:txBody>
      </p:sp>
      <p:cxnSp>
        <p:nvCxnSpPr>
          <p:cNvPr id="26" name="Conector Reto 25">
            <a:extLst>
              <a:ext uri="{FF2B5EF4-FFF2-40B4-BE49-F238E27FC236}">
                <a16:creationId xmlns:a16="http://schemas.microsoft.com/office/drawing/2014/main" id="{2B2F1D2E-B631-4CB1-9448-2B50F8C4631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408562"/>
            <a:ext cx="6595353" cy="340314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5CF69447-82AD-475F-A3AE-3D7FF61DBFE2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5266944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aralelogramo 23">
            <a:extLst>
              <a:ext uri="{FF2B5EF4-FFF2-40B4-BE49-F238E27FC236}">
                <a16:creationId xmlns:a16="http://schemas.microsoft.com/office/drawing/2014/main" id="{FC8C82F3-94EE-4B4F-A01D-993A41BC00B1}"/>
              </a:ext>
            </a:extLst>
          </p:cNvPr>
          <p:cNvSpPr/>
          <p:nvPr userDrawn="1"/>
        </p:nvSpPr>
        <p:spPr>
          <a:xfrm rot="19958790">
            <a:off x="-139035" y="3407045"/>
            <a:ext cx="1438399" cy="236580"/>
          </a:xfrm>
          <a:prstGeom prst="parallelogram">
            <a:avLst>
              <a:gd name="adj" fmla="val 53218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289179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2183">
          <p15:clr>
            <a:srgbClr val="FBAE40"/>
          </p15:clr>
        </p15:guide>
        <p15:guide id="2" pos="3840">
          <p15:clr>
            <a:srgbClr val="FBAE40"/>
          </p15:clr>
        </p15:guide>
        <p15:guide id="3" pos="143">
          <p15:clr>
            <a:srgbClr val="FBAE40"/>
          </p15:clr>
        </p15:guide>
        <p15:guide id="4" orient="horz" pos="4170">
          <p15:clr>
            <a:srgbClr val="FBAE40"/>
          </p15:clr>
        </p15:guide>
        <p15:guide id="5" pos="7537">
          <p15:clr>
            <a:srgbClr val="FBAE40"/>
          </p15:clr>
        </p15:guide>
        <p15:guide id="6" orient="horz" pos="14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tângulo 33">
            <a:extLst>
              <a:ext uri="{FF2B5EF4-FFF2-40B4-BE49-F238E27FC236}">
                <a16:creationId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upo 22">
            <a:extLst>
              <a:ext uri="{FF2B5EF4-FFF2-40B4-BE49-F238E27FC236}">
                <a16:creationId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Listra Diagonal 25">
              <a:extLst>
                <a:ext uri="{FF2B5EF4-FFF2-40B4-BE49-F238E27FC236}">
                  <a16:creationId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Conector Reto 27">
              <a:extLst>
                <a:ext uri="{FF2B5EF4-FFF2-40B4-BE49-F238E27FC236}">
                  <a16:creationId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elogramo 29">
              <a:extLst>
                <a:ext uri="{FF2B5EF4-FFF2-40B4-BE49-F238E27FC236}">
                  <a16:creationId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/>
            </a:p>
          </p:txBody>
        </p:sp>
      </p:grpSp>
      <p:sp>
        <p:nvSpPr>
          <p:cNvPr id="25" name="Caixa de texto 24">
            <a:extLst>
              <a:ext uri="{FF2B5EF4-FFF2-40B4-BE49-F238E27FC236}">
                <a16:creationId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pt-BR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RF</a:t>
            </a:r>
          </a:p>
        </p:txBody>
      </p:sp>
      <p:sp>
        <p:nvSpPr>
          <p:cNvPr id="36" name="Paralelogramo 35">
            <a:extLst>
              <a:ext uri="{FF2B5EF4-FFF2-40B4-BE49-F238E27FC236}">
                <a16:creationId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pt-BR" noProof="0" dirty="0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3" name="Espaço Reservado para o Número do Slide 2">
            <a:extLst>
              <a:ext uri="{FF2B5EF4-FFF2-40B4-BE49-F238E27FC236}">
                <a16:creationId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27" name="Título 1" title="Título ">
            <a:extLst>
              <a:ext uri="{FF2B5EF4-FFF2-40B4-BE49-F238E27FC236}">
                <a16:creationId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pt-BR" noProof="0" dirty="0"/>
              <a:t>Clique para editar o estilo de título Mestre </a:t>
            </a:r>
          </a:p>
        </p:txBody>
      </p:sp>
      <p:sp>
        <p:nvSpPr>
          <p:cNvPr id="29" name="Espaço Reservado para Conteúdo 2">
            <a:extLst>
              <a:ext uri="{FF2B5EF4-FFF2-40B4-BE49-F238E27FC236}">
                <a16:creationId xmlns:a16="http://schemas.microsoft.com/office/drawing/2014/main" id="{1FAE0C34-9220-45F0-9FC2-9FE7C994E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678" y="1671924"/>
            <a:ext cx="10835122" cy="4505039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0745963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is Conteú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tângulo 33">
            <a:extLst>
              <a:ext uri="{FF2B5EF4-FFF2-40B4-BE49-F238E27FC236}">
                <a16:creationId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upo 22">
            <a:extLst>
              <a:ext uri="{FF2B5EF4-FFF2-40B4-BE49-F238E27FC236}">
                <a16:creationId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Listra Diagonal 25">
              <a:extLst>
                <a:ext uri="{FF2B5EF4-FFF2-40B4-BE49-F238E27FC236}">
                  <a16:creationId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Conector Reto 27">
              <a:extLst>
                <a:ext uri="{FF2B5EF4-FFF2-40B4-BE49-F238E27FC236}">
                  <a16:creationId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elogramo 29">
              <a:extLst>
                <a:ext uri="{FF2B5EF4-FFF2-40B4-BE49-F238E27FC236}">
                  <a16:creationId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/>
            </a:p>
          </p:txBody>
        </p:sp>
      </p:grpSp>
      <p:sp>
        <p:nvSpPr>
          <p:cNvPr id="25" name="Caixa de texto 24">
            <a:extLst>
              <a:ext uri="{FF2B5EF4-FFF2-40B4-BE49-F238E27FC236}">
                <a16:creationId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pt-BR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RF</a:t>
            </a:r>
          </a:p>
        </p:txBody>
      </p:sp>
      <p:sp>
        <p:nvSpPr>
          <p:cNvPr id="36" name="Paralelogramo 35">
            <a:extLst>
              <a:ext uri="{FF2B5EF4-FFF2-40B4-BE49-F238E27FC236}">
                <a16:creationId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pt-BR" noProof="0" dirty="0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3" name="Espaço Reservado para o Número do Slide 2">
            <a:extLst>
              <a:ext uri="{FF2B5EF4-FFF2-40B4-BE49-F238E27FC236}">
                <a16:creationId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27" name="Título 1" title="Título ">
            <a:extLst>
              <a:ext uri="{FF2B5EF4-FFF2-40B4-BE49-F238E27FC236}">
                <a16:creationId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pt-BR" noProof="0" dirty="0"/>
              <a:t>Clique para editar o estilo de título Mestre </a:t>
            </a:r>
          </a:p>
        </p:txBody>
      </p:sp>
      <p:sp>
        <p:nvSpPr>
          <p:cNvPr id="14" name="Espaço Reservado para Conteúdo 2">
            <a:extLst>
              <a:ext uri="{FF2B5EF4-FFF2-40B4-BE49-F238E27FC236}">
                <a16:creationId xmlns:a16="http://schemas.microsoft.com/office/drawing/2014/main" id="{217F9213-0142-420B-A84D-C5627A0C81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687" y="1651044"/>
            <a:ext cx="5181600" cy="4525919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15" name="Espaço reservado para conteúdo 3">
            <a:extLst>
              <a:ext uri="{FF2B5EF4-FFF2-40B4-BE49-F238E27FC236}">
                <a16:creationId xmlns:a16="http://schemas.microsoft.com/office/drawing/2014/main" id="{8014328B-D576-4B5C-A4AE-CF9831892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51044"/>
            <a:ext cx="5181600" cy="4525919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847377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tângulo 33">
            <a:extLst>
              <a:ext uri="{FF2B5EF4-FFF2-40B4-BE49-F238E27FC236}">
                <a16:creationId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upo 22">
            <a:extLst>
              <a:ext uri="{FF2B5EF4-FFF2-40B4-BE49-F238E27FC236}">
                <a16:creationId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Listra Diagonal 25">
              <a:extLst>
                <a:ext uri="{FF2B5EF4-FFF2-40B4-BE49-F238E27FC236}">
                  <a16:creationId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Conector Reto 27">
              <a:extLst>
                <a:ext uri="{FF2B5EF4-FFF2-40B4-BE49-F238E27FC236}">
                  <a16:creationId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elogramo 29">
              <a:extLst>
                <a:ext uri="{FF2B5EF4-FFF2-40B4-BE49-F238E27FC236}">
                  <a16:creationId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/>
            </a:p>
          </p:txBody>
        </p:sp>
      </p:grpSp>
      <p:sp>
        <p:nvSpPr>
          <p:cNvPr id="25" name="Caixa de texto 24">
            <a:extLst>
              <a:ext uri="{FF2B5EF4-FFF2-40B4-BE49-F238E27FC236}">
                <a16:creationId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pt-BR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RF</a:t>
            </a:r>
          </a:p>
        </p:txBody>
      </p:sp>
      <p:sp>
        <p:nvSpPr>
          <p:cNvPr id="36" name="Paralelogramo 35">
            <a:extLst>
              <a:ext uri="{FF2B5EF4-FFF2-40B4-BE49-F238E27FC236}">
                <a16:creationId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pt-BR" noProof="0" dirty="0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3" name="Espaço Reservado para o Número do Slide 2">
            <a:extLst>
              <a:ext uri="{FF2B5EF4-FFF2-40B4-BE49-F238E27FC236}">
                <a16:creationId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27" name="Título 1" title="Título ">
            <a:extLst>
              <a:ext uri="{FF2B5EF4-FFF2-40B4-BE49-F238E27FC236}">
                <a16:creationId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pt-BR" noProof="0" dirty="0"/>
              <a:t>Clique para editar o estilo de título Mestre </a:t>
            </a:r>
          </a:p>
        </p:txBody>
      </p:sp>
      <p:sp>
        <p:nvSpPr>
          <p:cNvPr id="18" name="Espaço Reservado para Texto 2">
            <a:extLst>
              <a:ext uri="{FF2B5EF4-FFF2-40B4-BE49-F238E27FC236}">
                <a16:creationId xmlns:a16="http://schemas.microsoft.com/office/drawing/2014/main" id="{82BFF385-445D-4DBB-9773-F99669415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678" y="1681163"/>
            <a:ext cx="5382501" cy="823912"/>
          </a:xfrm>
          <a:prstGeom prst="rect">
            <a:avLst/>
          </a:prstGeom>
        </p:spPr>
        <p:txBody>
          <a:bodyPr rtlCol="0" anchor="b"/>
          <a:lstStyle>
            <a:lvl1pPr marL="0" indent="0">
              <a:buNone/>
              <a:defRPr lang="en-US" b="1" dirty="0">
                <a:solidFill>
                  <a:schemeClr val="bg1"/>
                </a:solidFill>
              </a:defRPr>
            </a:lvl1pPr>
          </a:lstStyle>
          <a:p>
            <a:pPr marL="228600" lvl="0" indent="-228600" rtl="0"/>
            <a:r>
              <a:rPr lang="pt-BR" noProof="0"/>
              <a:t>Clique para editar os estilos de texto Mestres</a:t>
            </a:r>
          </a:p>
        </p:txBody>
      </p:sp>
      <p:sp>
        <p:nvSpPr>
          <p:cNvPr id="20" name="Espaço Reservado para Texto 4">
            <a:extLst>
              <a:ext uri="{FF2B5EF4-FFF2-40B4-BE49-F238E27FC236}">
                <a16:creationId xmlns:a16="http://schemas.microsoft.com/office/drawing/2014/main" id="{311B1CFE-1B35-4B5C-B40A-DC5ADF211B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rtlCol="0"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1" name="Espaço reservado para conteúdo 5">
            <a:extLst>
              <a:ext uri="{FF2B5EF4-FFF2-40B4-BE49-F238E27FC236}">
                <a16:creationId xmlns:a16="http://schemas.microsoft.com/office/drawing/2014/main" id="{1CE840E8-D596-479D-AE97-E88F42DC1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24" name="Espaço reservado para conteúdo 3">
            <a:extLst>
              <a:ext uri="{FF2B5EF4-FFF2-40B4-BE49-F238E27FC236}">
                <a16:creationId xmlns:a16="http://schemas.microsoft.com/office/drawing/2014/main" id="{B9A68D25-B19E-4E84-B65D-596EE8382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678" y="2505075"/>
            <a:ext cx="5391749" cy="3684588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860695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11" name="Triângulo Reto 10">
            <a:extLst>
              <a:ext uri="{FF2B5EF4-FFF2-40B4-BE49-F238E27FC236}">
                <a16:creationId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>
            <a:extLst>
              <a:ext uri="{FF2B5EF4-FFF2-40B4-BE49-F238E27FC236}">
                <a16:creationId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 title="Título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9170" y="4374036"/>
            <a:ext cx="5311516" cy="1327031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 algn="r">
              <a:buFont typeface="Arial" panose="020B0604020202020204" pitchFamily="34" charset="0"/>
              <a:buNone/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 noProof="0" dirty="0"/>
              <a:t>Clique para editar o estilo de título Mestre</a:t>
            </a:r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ço Reservado para Texto 3">
            <a:extLst>
              <a:ext uri="{FF2B5EF4-FFF2-40B4-BE49-F238E27FC236}">
                <a16:creationId xmlns:a16="http://schemas.microsoft.com/office/drawing/2014/main" id="{BDEAC3CA-E21C-4A63-BE7D-DCC820552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9170" y="5701069"/>
            <a:ext cx="5311516" cy="931505"/>
          </a:xfrm>
          <a:prstGeom prst="rect">
            <a:avLst/>
          </a:prstGeom>
        </p:spPr>
        <p:txBody>
          <a:bodyPr rtlCol="0"/>
          <a:lstStyle>
            <a:lvl1pPr marL="0" indent="0" algn="r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14" name="Espaço Reservado para Conteúdo 2">
            <a:extLst>
              <a:ext uri="{FF2B5EF4-FFF2-40B4-BE49-F238E27FC236}">
                <a16:creationId xmlns:a16="http://schemas.microsoft.com/office/drawing/2014/main" id="{C9A1E80C-1A76-4D3E-92A1-846866867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1316" y="2290713"/>
            <a:ext cx="5803672" cy="4341862"/>
          </a:xfrm>
          <a:prstGeom prst="rect">
            <a:avLst/>
          </a:prstGeo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700659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11" name="Triângulo Reto 10">
            <a:extLst>
              <a:ext uri="{FF2B5EF4-FFF2-40B4-BE49-F238E27FC236}">
                <a16:creationId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>
            <a:extLst>
              <a:ext uri="{FF2B5EF4-FFF2-40B4-BE49-F238E27FC236}">
                <a16:creationId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 title="Título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9170" y="4374036"/>
            <a:ext cx="5311516" cy="1327031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 algn="r">
              <a:buFont typeface="Arial" panose="020B0604020202020204" pitchFamily="34" charset="0"/>
              <a:buNone/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 noProof="0" dirty="0"/>
              <a:t>Clique para editar o estilo de título Mestre</a:t>
            </a:r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ço Reservado para Texto 3">
            <a:extLst>
              <a:ext uri="{FF2B5EF4-FFF2-40B4-BE49-F238E27FC236}">
                <a16:creationId xmlns:a16="http://schemas.microsoft.com/office/drawing/2014/main" id="{BDEAC3CA-E21C-4A63-BE7D-DCC820552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9170" y="5701069"/>
            <a:ext cx="5311516" cy="931505"/>
          </a:xfrm>
          <a:prstGeom prst="rect">
            <a:avLst/>
          </a:prstGeom>
        </p:spPr>
        <p:txBody>
          <a:bodyPr rtlCol="0"/>
          <a:lstStyle>
            <a:lvl1pPr marL="0" indent="0" algn="r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12" name="Espaço Reservado para Imagem 2">
            <a:extLst>
              <a:ext uri="{FF2B5EF4-FFF2-40B4-BE49-F238E27FC236}">
                <a16:creationId xmlns:a16="http://schemas.microsoft.com/office/drawing/2014/main" id="{22728E0A-430E-4C6A-BF56-06FA8510F2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49970" y="2271860"/>
            <a:ext cx="5715017" cy="4360714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t-BR" noProof="0"/>
              <a:t>Clique no ícone para adicionar uma imagem</a:t>
            </a: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390840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ângulo 24">
            <a:extLst>
              <a:ext uri="{FF2B5EF4-FFF2-40B4-BE49-F238E27FC236}">
                <a16:creationId xmlns:a16="http://schemas.microsoft.com/office/drawing/2014/main" id="{37A5C384-78D0-4088-9411-AB6790574770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18" name="Caixa de texto 17">
            <a:extLst>
              <a:ext uri="{FF2B5EF4-FFF2-40B4-BE49-F238E27FC236}">
                <a16:creationId xmlns:a16="http://schemas.microsoft.com/office/drawing/2014/main" id="{CC52C5C1-EC33-44C1-9D54-A1058BBF1812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pt-BR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RF</a:t>
            </a:r>
          </a:p>
        </p:txBody>
      </p:sp>
      <p:grpSp>
        <p:nvGrpSpPr>
          <p:cNvPr id="26" name="Grupo 25">
            <a:extLst>
              <a:ext uri="{FF2B5EF4-FFF2-40B4-BE49-F238E27FC236}">
                <a16:creationId xmlns:a16="http://schemas.microsoft.com/office/drawing/2014/main" id="{8A0030CD-8C9E-4AA5-8C5D-F9B2EDB7E17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7" name="Listra Diagonal 26">
              <a:extLst>
                <a:ext uri="{FF2B5EF4-FFF2-40B4-BE49-F238E27FC236}">
                  <a16:creationId xmlns:a16="http://schemas.microsoft.com/office/drawing/2014/main" id="{872EE65E-EE50-4A3E-861E-1D6C241CB8EA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Conector Reto 27">
              <a:extLst>
                <a:ext uri="{FF2B5EF4-FFF2-40B4-BE49-F238E27FC236}">
                  <a16:creationId xmlns:a16="http://schemas.microsoft.com/office/drawing/2014/main" id="{E76AD1EF-E06C-4D3C-9693-26844D01C83C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Paralelogramo 28">
              <a:extLst>
                <a:ext uri="{FF2B5EF4-FFF2-40B4-BE49-F238E27FC236}">
                  <a16:creationId xmlns:a16="http://schemas.microsoft.com/office/drawing/2014/main" id="{57D44C42-44C0-420A-A125-9B1A979D4F56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/>
            </a:p>
          </p:txBody>
        </p:sp>
      </p:grpSp>
      <p:sp>
        <p:nvSpPr>
          <p:cNvPr id="30" name="Paralelogramo 29">
            <a:extLst>
              <a:ext uri="{FF2B5EF4-FFF2-40B4-BE49-F238E27FC236}">
                <a16:creationId xmlns:a16="http://schemas.microsoft.com/office/drawing/2014/main" id="{406089BB-36DC-4E23-B215-527A8A18FCFB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pt-BR" noProof="0" dirty="0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578C43A6-50C6-704E-BADC-6D83BADE73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/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3" name="Espaço Reservado para o Número do Slide 2">
            <a:extLst>
              <a:ext uri="{FF2B5EF4-FFF2-40B4-BE49-F238E27FC236}">
                <a16:creationId xmlns:a16="http://schemas.microsoft.com/office/drawing/2014/main" id="{ED91439B-965F-3548-AF77-89501B24F6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419906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>
            <a:extLst>
              <a:ext uri="{FF2B5EF4-FFF2-40B4-BE49-F238E27FC236}">
                <a16:creationId xmlns:a16="http://schemas.microsoft.com/office/drawing/2014/main" id="{85BB0367-1AFD-4191-AB6F-E9815D136F63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21" name="Caixa de texto 20">
            <a:extLst>
              <a:ext uri="{FF2B5EF4-FFF2-40B4-BE49-F238E27FC236}">
                <a16:creationId xmlns:a16="http://schemas.microsoft.com/office/drawing/2014/main" id="{7E8A2C98-F26E-415A-B931-1B89CA46C1CF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pt-BR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RF</a:t>
            </a:r>
          </a:p>
        </p:txBody>
      </p:sp>
      <p:grpSp>
        <p:nvGrpSpPr>
          <p:cNvPr id="27" name="Grupo 26">
            <a:extLst>
              <a:ext uri="{FF2B5EF4-FFF2-40B4-BE49-F238E27FC236}">
                <a16:creationId xmlns:a16="http://schemas.microsoft.com/office/drawing/2014/main" id="{1B2FB48C-0C70-4DBE-B904-A134B6644DD3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8" name="Listra Diagonal 27">
              <a:extLst>
                <a:ext uri="{FF2B5EF4-FFF2-40B4-BE49-F238E27FC236}">
                  <a16:creationId xmlns:a16="http://schemas.microsoft.com/office/drawing/2014/main" id="{4F2E2158-1E6E-4E0D-BDAB-B20041C73615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9" name="Conector Reto 28">
              <a:extLst>
                <a:ext uri="{FF2B5EF4-FFF2-40B4-BE49-F238E27FC236}">
                  <a16:creationId xmlns:a16="http://schemas.microsoft.com/office/drawing/2014/main" id="{626D62DB-3A5A-4DA1-BFA4-D9E58676E86A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elogramo 29">
              <a:extLst>
                <a:ext uri="{FF2B5EF4-FFF2-40B4-BE49-F238E27FC236}">
                  <a16:creationId xmlns:a16="http://schemas.microsoft.com/office/drawing/2014/main" id="{F5A729A7-3A5C-405C-AE06-180E7529E477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/>
            </a:p>
          </p:txBody>
        </p:sp>
      </p:grpSp>
      <p:sp>
        <p:nvSpPr>
          <p:cNvPr id="31" name="Paralelogramo 30">
            <a:extLst>
              <a:ext uri="{FF2B5EF4-FFF2-40B4-BE49-F238E27FC236}">
                <a16:creationId xmlns:a16="http://schemas.microsoft.com/office/drawing/2014/main" id="{41E23981-B12A-4AC3-A030-337BBBA5E45B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pt-BR" noProof="0" dirty="0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CB69A007-934D-7A4B-9EFA-82044EF4DC3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/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3" name="Espaço Reservado para o Número do Slide 2">
            <a:extLst>
              <a:ext uri="{FF2B5EF4-FFF2-40B4-BE49-F238E27FC236}">
                <a16:creationId xmlns:a16="http://schemas.microsoft.com/office/drawing/2014/main" id="{5A154DC2-98C7-4D4B-A17A-AA4731217F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64D604A2-C574-42DB-B0C4-99715CAA1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78" y="209029"/>
            <a:ext cx="8330184" cy="1147968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658419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DAB3FE-9015-40FD-A870-D81B5A86A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6589184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 co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33B31A5E-1244-4689-B513-C78E3C4E53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19" name="Triângulo Reto 18">
            <a:extLst>
              <a:ext uri="{FF2B5EF4-FFF2-40B4-BE49-F238E27FC236}">
                <a16:creationId xmlns:a16="http://schemas.microsoft.com/office/drawing/2014/main" id="{71D0E8AA-902F-440D-9C55-2A391C22396A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17" name="Paralelogramo 16">
            <a:extLst>
              <a:ext uri="{FF2B5EF4-FFF2-40B4-BE49-F238E27FC236}">
                <a16:creationId xmlns:a16="http://schemas.microsoft.com/office/drawing/2014/main" id="{7D937721-835D-4D84-94A3-6C79D4639514}"/>
              </a:ext>
            </a:extLst>
          </p:cNvPr>
          <p:cNvSpPr/>
          <p:nvPr userDrawn="1"/>
        </p:nvSpPr>
        <p:spPr>
          <a:xfrm rot="19958790">
            <a:off x="-637324" y="3588176"/>
            <a:ext cx="3860162" cy="1746952"/>
          </a:xfrm>
          <a:prstGeom prst="parallelogram">
            <a:avLst>
              <a:gd name="adj" fmla="val 5321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cxnSp>
        <p:nvCxnSpPr>
          <p:cNvPr id="18" name="Conector Reto 17">
            <a:extLst>
              <a:ext uri="{FF2B5EF4-FFF2-40B4-BE49-F238E27FC236}">
                <a16:creationId xmlns:a16="http://schemas.microsoft.com/office/drawing/2014/main" id="{732BB30B-8262-4715-998F-AAF6A81ADFD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1010090"/>
            <a:ext cx="1785257" cy="90750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ítulo 1" title="Título">
            <a:extLst>
              <a:ext uri="{FF2B5EF4-FFF2-40B4-BE49-F238E27FC236}">
                <a16:creationId xmlns:a16="http://schemas.microsoft.com/office/drawing/2014/main" id="{4D7EF399-DAA5-44EC-B712-79C755FE84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3842" y="1987420"/>
            <a:ext cx="4911633" cy="1789855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>
              <a:defRPr sz="4000" b="1">
                <a:solidFill>
                  <a:schemeClr val="accent1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pt-BR" noProof="0" dirty="0"/>
              <a:t>Clique para editar o estilo de título Mestre</a:t>
            </a:r>
          </a:p>
        </p:txBody>
      </p:sp>
      <p:sp>
        <p:nvSpPr>
          <p:cNvPr id="101" name="Espaço Reservado para Texto 2" title="Subtítulo">
            <a:extLst>
              <a:ext uri="{FF2B5EF4-FFF2-40B4-BE49-F238E27FC236}">
                <a16:creationId xmlns:a16="http://schemas.microsoft.com/office/drawing/2014/main" id="{26D13BFA-61B0-402F-8611-02D3DFDBEBC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283842" y="3792046"/>
            <a:ext cx="4911633" cy="91058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20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 noProof="0" dirty="0"/>
              <a:t>EDITAR ESTILOS DE TEXTO MESTRE</a:t>
            </a:r>
          </a:p>
        </p:txBody>
      </p: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id="{DA0A0C24-D997-4E78-951F-AFB51C70EFC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aralelogramo 24">
            <a:extLst>
              <a:ext uri="{FF2B5EF4-FFF2-40B4-BE49-F238E27FC236}">
                <a16:creationId xmlns:a16="http://schemas.microsoft.com/office/drawing/2014/main" id="{E123A0CF-50D6-46EC-8BF6-43E38AFCD588}"/>
              </a:ext>
            </a:extLst>
          </p:cNvPr>
          <p:cNvSpPr/>
          <p:nvPr userDrawn="1"/>
        </p:nvSpPr>
        <p:spPr>
          <a:xfrm>
            <a:off x="7754112" y="0"/>
            <a:ext cx="2258568" cy="742819"/>
          </a:xfrm>
          <a:prstGeom prst="parallelogram">
            <a:avLst>
              <a:gd name="adj" fmla="val 19585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t-BR" noProof="0" dirty="0"/>
          </a:p>
        </p:txBody>
      </p:sp>
      <p:cxnSp>
        <p:nvCxnSpPr>
          <p:cNvPr id="26" name="Conector Reto 25">
            <a:extLst>
              <a:ext uri="{FF2B5EF4-FFF2-40B4-BE49-F238E27FC236}">
                <a16:creationId xmlns:a16="http://schemas.microsoft.com/office/drawing/2014/main" id="{2B2F1D2E-B631-4CB1-9448-2B50F8C4631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408562"/>
            <a:ext cx="6595353" cy="340314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spaço Reservado para Imagem 26">
            <a:extLst>
              <a:ext uri="{FF2B5EF4-FFF2-40B4-BE49-F238E27FC236}">
                <a16:creationId xmlns:a16="http://schemas.microsoft.com/office/drawing/2014/main" id="{95572AA9-EFAE-4771-B1EE-47E3611737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83398" y="860944"/>
            <a:ext cx="4428523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pPr rt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5CF69447-82AD-475F-A3AE-3D7FF61DBFE2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5266944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aralelogramo 23">
            <a:extLst>
              <a:ext uri="{FF2B5EF4-FFF2-40B4-BE49-F238E27FC236}">
                <a16:creationId xmlns:a16="http://schemas.microsoft.com/office/drawing/2014/main" id="{FC8C82F3-94EE-4B4F-A01D-993A41BC00B1}"/>
              </a:ext>
            </a:extLst>
          </p:cNvPr>
          <p:cNvSpPr/>
          <p:nvPr userDrawn="1"/>
        </p:nvSpPr>
        <p:spPr>
          <a:xfrm rot="19958790">
            <a:off x="-139035" y="3407045"/>
            <a:ext cx="1438399" cy="236580"/>
          </a:xfrm>
          <a:prstGeom prst="parallelogram">
            <a:avLst>
              <a:gd name="adj" fmla="val 53218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123998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2183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43" userDrawn="1">
          <p15:clr>
            <a:srgbClr val="FBAE40"/>
          </p15:clr>
        </p15:guide>
        <p15:guide id="4" orient="horz" pos="4170" userDrawn="1">
          <p15:clr>
            <a:srgbClr val="FBAE40"/>
          </p15:clr>
        </p15:guide>
        <p15:guide id="5" pos="7537" userDrawn="1">
          <p15:clr>
            <a:srgbClr val="FBAE40"/>
          </p15:clr>
        </p15:guide>
        <p15:guide id="6" orient="horz" pos="1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de texto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 title="Marcadores">
            <a:extLst>
              <a:ext uri="{FF2B5EF4-FFF2-40B4-BE49-F238E27FC236}">
                <a16:creationId xmlns:a16="http://schemas.microsoft.com/office/drawing/2014/main" id="{BFD7EA17-BE66-4636-9684-F9356258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378" y="3129540"/>
            <a:ext cx="4942829" cy="2958275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24" name="Triângulo Reto 23">
            <a:extLst>
              <a:ext uri="{FF2B5EF4-FFF2-40B4-BE49-F238E27FC236}">
                <a16:creationId xmlns:a16="http://schemas.microsoft.com/office/drawing/2014/main" id="{BD6ACE60-499D-41AB-89C4-D537D7C3D22A}"/>
              </a:ext>
            </a:extLst>
          </p:cNvPr>
          <p:cNvSpPr/>
          <p:nvPr userDrawn="1"/>
        </p:nvSpPr>
        <p:spPr>
          <a:xfrm flipH="1" flipV="1">
            <a:off x="1839686" y="-6"/>
            <a:ext cx="10352314" cy="5638806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25" name="Paralelogramo 24">
            <a:extLst>
              <a:ext uri="{FF2B5EF4-FFF2-40B4-BE49-F238E27FC236}">
                <a16:creationId xmlns:a16="http://schemas.microsoft.com/office/drawing/2014/main" id="{18C08F43-D42B-4CF1-912F-BC83D72AB415}"/>
              </a:ext>
            </a:extLst>
          </p:cNvPr>
          <p:cNvSpPr/>
          <p:nvPr userDrawn="1"/>
        </p:nvSpPr>
        <p:spPr>
          <a:xfrm flipH="1">
            <a:off x="2978150" y="-5"/>
            <a:ext cx="4121150" cy="1308105"/>
          </a:xfrm>
          <a:prstGeom prst="parallelogram">
            <a:avLst>
              <a:gd name="adj" fmla="val 18638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t-BR" noProof="0" dirty="0"/>
          </a:p>
        </p:txBody>
      </p:sp>
      <p:cxnSp>
        <p:nvCxnSpPr>
          <p:cNvPr id="34" name="Conector Reto 33">
            <a:extLst>
              <a:ext uri="{FF2B5EF4-FFF2-40B4-BE49-F238E27FC236}">
                <a16:creationId xmlns:a16="http://schemas.microsoft.com/office/drawing/2014/main" id="{1411C731-2333-41B0-927A-0A48EEC79964}"/>
              </a:ext>
            </a:extLst>
          </p:cNvPr>
          <p:cNvCxnSpPr>
            <a:cxnSpLocks/>
          </p:cNvCxnSpPr>
          <p:nvPr userDrawn="1"/>
        </p:nvCxnSpPr>
        <p:spPr>
          <a:xfrm flipV="1">
            <a:off x="6375400" y="5047077"/>
            <a:ext cx="1524574" cy="18034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spaço Reservado para Texto 4" title="Subtítulo">
            <a:extLst>
              <a:ext uri="{FF2B5EF4-FFF2-40B4-BE49-F238E27FC236}">
                <a16:creationId xmlns:a16="http://schemas.microsoft.com/office/drawing/2014/main" id="{D71EE635-EA0C-4139-8160-AE1EAD13AAE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31379" y="2496102"/>
            <a:ext cx="7342631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pt-BR" noProof="0" dirty="0"/>
              <a:t>CLIQUE PARA O ESTILO DE SUBTÍTULO</a:t>
            </a:r>
          </a:p>
        </p:txBody>
      </p:sp>
      <p:sp>
        <p:nvSpPr>
          <p:cNvPr id="2" name="Título 1" title="Título ">
            <a:extLst>
              <a:ext uri="{FF2B5EF4-FFF2-40B4-BE49-F238E27FC236}">
                <a16:creationId xmlns:a16="http://schemas.microsoft.com/office/drawing/2014/main" id="{20237B57-91C6-4F8B-8AA0-18FA50B0FD1D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31378" y="1241109"/>
            <a:ext cx="7342622" cy="1215566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 noProof="0" dirty="0"/>
              <a:t>Clique para Editar </a:t>
            </a:r>
            <a:br>
              <a:rPr lang="pt-BR" noProof="0" dirty="0"/>
            </a:br>
            <a:r>
              <a:rPr lang="pt-BR" noProof="0" dirty="0"/>
              <a:t>Estilo do Título Mestre </a:t>
            </a:r>
          </a:p>
        </p:txBody>
      </p:sp>
      <p:sp>
        <p:nvSpPr>
          <p:cNvPr id="15" name="Espaço Reservado para Imagem 14">
            <a:extLst>
              <a:ext uri="{FF2B5EF4-FFF2-40B4-BE49-F238E27FC236}">
                <a16:creationId xmlns:a16="http://schemas.microsoft.com/office/drawing/2014/main" id="{FE1FADFB-0A3D-40F7-9B40-368DECD971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04000" y="0"/>
            <a:ext cx="5588000" cy="6872249"/>
          </a:xfrm>
          <a:custGeom>
            <a:avLst/>
            <a:gdLst>
              <a:gd name="connsiteX0" fmla="*/ 3876237 w 5588000"/>
              <a:gd name="connsiteY0" fmla="*/ 5431883 h 6872249"/>
              <a:gd name="connsiteX1" fmla="*/ 4953000 w 5588000"/>
              <a:gd name="connsiteY1" fmla="*/ 5431883 h 6872249"/>
              <a:gd name="connsiteX2" fmla="*/ 3769163 w 5588000"/>
              <a:gd name="connsiteY2" fmla="*/ 6872249 h 6872249"/>
              <a:gd name="connsiteX3" fmla="*/ 2692400 w 5588000"/>
              <a:gd name="connsiteY3" fmla="*/ 6872249 h 6872249"/>
              <a:gd name="connsiteX4" fmla="*/ 2479230 w 5588000"/>
              <a:gd name="connsiteY4" fmla="*/ 2870200 h 6872249"/>
              <a:gd name="connsiteX5" fmla="*/ 3175000 w 5588000"/>
              <a:gd name="connsiteY5" fmla="*/ 2870200 h 6872249"/>
              <a:gd name="connsiteX6" fmla="*/ 1965770 w 5588000"/>
              <a:gd name="connsiteY6" fmla="*/ 4310566 h 6872249"/>
              <a:gd name="connsiteX7" fmla="*/ 1270000 w 5588000"/>
              <a:gd name="connsiteY7" fmla="*/ 4310566 h 6872249"/>
              <a:gd name="connsiteX8" fmla="*/ 5575300 w 5588000"/>
              <a:gd name="connsiteY8" fmla="*/ 139700 h 6872249"/>
              <a:gd name="connsiteX9" fmla="*/ 5575300 w 5588000"/>
              <a:gd name="connsiteY9" fmla="*/ 3238583 h 6872249"/>
              <a:gd name="connsiteX10" fmla="*/ 2571663 w 5588000"/>
              <a:gd name="connsiteY10" fmla="*/ 6858000 h 6872249"/>
              <a:gd name="connsiteX11" fmla="*/ 0 w 5588000"/>
              <a:gd name="connsiteY11" fmla="*/ 6858000 h 6872249"/>
              <a:gd name="connsiteX12" fmla="*/ 4256761 w 5588000"/>
              <a:gd name="connsiteY12" fmla="*/ 0 h 6872249"/>
              <a:gd name="connsiteX13" fmla="*/ 5588000 w 5588000"/>
              <a:gd name="connsiteY13" fmla="*/ 0 h 6872249"/>
              <a:gd name="connsiteX14" fmla="*/ 3274339 w 5588000"/>
              <a:gd name="connsiteY14" fmla="*/ 2755900 h 6872249"/>
              <a:gd name="connsiteX15" fmla="*/ 1943100 w 5588000"/>
              <a:gd name="connsiteY15" fmla="*/ 2755900 h 6872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588000" h="6872249">
                <a:moveTo>
                  <a:pt x="3876237" y="5431883"/>
                </a:moveTo>
                <a:lnTo>
                  <a:pt x="4953000" y="5431883"/>
                </a:lnTo>
                <a:lnTo>
                  <a:pt x="3769163" y="6872249"/>
                </a:lnTo>
                <a:lnTo>
                  <a:pt x="2692400" y="6872249"/>
                </a:lnTo>
                <a:close/>
                <a:moveTo>
                  <a:pt x="2479230" y="2870200"/>
                </a:moveTo>
                <a:lnTo>
                  <a:pt x="3175000" y="2870200"/>
                </a:lnTo>
                <a:lnTo>
                  <a:pt x="1965770" y="4310566"/>
                </a:lnTo>
                <a:lnTo>
                  <a:pt x="1270000" y="4310566"/>
                </a:lnTo>
                <a:close/>
                <a:moveTo>
                  <a:pt x="5575300" y="139700"/>
                </a:moveTo>
                <a:lnTo>
                  <a:pt x="5575300" y="3238583"/>
                </a:lnTo>
                <a:lnTo>
                  <a:pt x="2571663" y="6858000"/>
                </a:lnTo>
                <a:lnTo>
                  <a:pt x="0" y="6858000"/>
                </a:lnTo>
                <a:close/>
                <a:moveTo>
                  <a:pt x="4256761" y="0"/>
                </a:moveTo>
                <a:lnTo>
                  <a:pt x="5588000" y="0"/>
                </a:lnTo>
                <a:lnTo>
                  <a:pt x="3274339" y="2755900"/>
                </a:lnTo>
                <a:lnTo>
                  <a:pt x="1943100" y="2755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ADB14A5-A767-774C-85B8-68EF914689F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D4B9B51B-EAA9-4B4D-A4F6-470CD95DAA7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442230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41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de texto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riângulo Reto 34">
            <a:extLst>
              <a:ext uri="{FF2B5EF4-FFF2-40B4-BE49-F238E27FC236}">
                <a16:creationId xmlns:a16="http://schemas.microsoft.com/office/drawing/2014/main" id="{805F1696-7D6B-4055-94C3-E4C179F63596}"/>
              </a:ext>
            </a:extLst>
          </p:cNvPr>
          <p:cNvSpPr/>
          <p:nvPr userDrawn="1"/>
        </p:nvSpPr>
        <p:spPr>
          <a:xfrm flipH="1" flipV="1">
            <a:off x="1839686" y="-6"/>
            <a:ext cx="10352314" cy="5638806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18" name="Espaço Reservado para Imagem 17">
            <a:extLst>
              <a:ext uri="{FF2B5EF4-FFF2-40B4-BE49-F238E27FC236}">
                <a16:creationId xmlns:a16="http://schemas.microsoft.com/office/drawing/2014/main" id="{8B9EC3A9-7039-403A-9414-429521308AE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70177" y="1435100"/>
            <a:ext cx="6021821" cy="5422900"/>
          </a:xfrm>
          <a:custGeom>
            <a:avLst/>
            <a:gdLst>
              <a:gd name="connsiteX0" fmla="*/ 6021821 w 6021821"/>
              <a:gd name="connsiteY0" fmla="*/ 0 h 5422900"/>
              <a:gd name="connsiteX1" fmla="*/ 6021821 w 6021821"/>
              <a:gd name="connsiteY1" fmla="*/ 5422900 h 5422900"/>
              <a:gd name="connsiteX2" fmla="*/ 0 w 6021821"/>
              <a:gd name="connsiteY2" fmla="*/ 5422900 h 542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21821" h="5422900">
                <a:moveTo>
                  <a:pt x="6021821" y="0"/>
                </a:moveTo>
                <a:lnTo>
                  <a:pt x="6021821" y="5422900"/>
                </a:lnTo>
                <a:lnTo>
                  <a:pt x="0" y="5422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rIns="457200" rtlCol="0" anchor="ctr">
            <a:noAutofit/>
          </a:bodyPr>
          <a:lstStyle>
            <a:lvl1pPr marL="0" indent="0" algn="r">
              <a:buNone/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3" name="Espaço Reservado para Conteúdo 2" title="Marcadores">
            <a:extLst>
              <a:ext uri="{FF2B5EF4-FFF2-40B4-BE49-F238E27FC236}">
                <a16:creationId xmlns:a16="http://schemas.microsoft.com/office/drawing/2014/main" id="{BFD7EA17-BE66-4636-9684-F9356258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378" y="3129540"/>
            <a:ext cx="4942829" cy="2958275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pt-BR" noProof="0"/>
              <a:t>Clique para editar os estilos de texto Mestres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25" name="Paralelogramo 24">
            <a:extLst>
              <a:ext uri="{FF2B5EF4-FFF2-40B4-BE49-F238E27FC236}">
                <a16:creationId xmlns:a16="http://schemas.microsoft.com/office/drawing/2014/main" id="{18C08F43-D42B-4CF1-912F-BC83D72AB415}"/>
              </a:ext>
            </a:extLst>
          </p:cNvPr>
          <p:cNvSpPr/>
          <p:nvPr userDrawn="1"/>
        </p:nvSpPr>
        <p:spPr>
          <a:xfrm flipH="1">
            <a:off x="2978150" y="-5"/>
            <a:ext cx="4121150" cy="1308105"/>
          </a:xfrm>
          <a:prstGeom prst="parallelogram">
            <a:avLst>
              <a:gd name="adj" fmla="val 18638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t-BR" noProof="0" dirty="0"/>
          </a:p>
        </p:txBody>
      </p:sp>
      <p:cxnSp>
        <p:nvCxnSpPr>
          <p:cNvPr id="34" name="Conector Reto 33">
            <a:extLst>
              <a:ext uri="{FF2B5EF4-FFF2-40B4-BE49-F238E27FC236}">
                <a16:creationId xmlns:a16="http://schemas.microsoft.com/office/drawing/2014/main" id="{1411C731-2333-41B0-927A-0A48EEC79964}"/>
              </a:ext>
            </a:extLst>
          </p:cNvPr>
          <p:cNvCxnSpPr>
            <a:cxnSpLocks/>
          </p:cNvCxnSpPr>
          <p:nvPr userDrawn="1"/>
        </p:nvCxnSpPr>
        <p:spPr>
          <a:xfrm flipV="1">
            <a:off x="10352314" y="1185452"/>
            <a:ext cx="1839685" cy="163394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spaço Reservado para Texto 4" title="Subtítulo">
            <a:extLst>
              <a:ext uri="{FF2B5EF4-FFF2-40B4-BE49-F238E27FC236}">
                <a16:creationId xmlns:a16="http://schemas.microsoft.com/office/drawing/2014/main" id="{D71EE635-EA0C-4139-8160-AE1EAD13AAE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31379" y="2496102"/>
            <a:ext cx="7342621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pt-BR" noProof="0" dirty="0"/>
              <a:t>CLIQUE PARA O ESTILO DE SUBTÍTULO</a:t>
            </a:r>
          </a:p>
        </p:txBody>
      </p:sp>
      <p:sp>
        <p:nvSpPr>
          <p:cNvPr id="19" name="Título 1" title="Título ">
            <a:extLst>
              <a:ext uri="{FF2B5EF4-FFF2-40B4-BE49-F238E27FC236}">
                <a16:creationId xmlns:a16="http://schemas.microsoft.com/office/drawing/2014/main" id="{2DB9D671-9FC8-4306-96B7-D9D585694B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1378" y="1241109"/>
            <a:ext cx="7342622" cy="1215566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 noProof="0" dirty="0"/>
              <a:t>Clique para Editar </a:t>
            </a:r>
            <a:br>
              <a:rPr lang="pt-BR" noProof="0" dirty="0"/>
            </a:br>
            <a:r>
              <a:rPr lang="pt-BR" noProof="0" dirty="0"/>
              <a:t>Estilo do Título Mestre </a:t>
            </a:r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6E55A0B9-F639-8643-9C4D-B93B8EE21A7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D0C29282-8AC7-494D-9A8E-A26C7F69948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15" name="Caixa de texto 14">
            <a:extLst>
              <a:ext uri="{FF2B5EF4-FFF2-40B4-BE49-F238E27FC236}">
                <a16:creationId xmlns:a16="http://schemas.microsoft.com/office/drawing/2014/main" id="{5E24A5A7-66A2-7F43-9A7A-5E13F74F8C0E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pt-BR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RF</a:t>
            </a:r>
          </a:p>
        </p:txBody>
      </p:sp>
    </p:spTree>
    <p:extLst>
      <p:ext uri="{BB962C8B-B14F-4D97-AF65-F5344CB8AC3E}">
        <p14:creationId xmlns:p14="http://schemas.microsoft.com/office/powerpoint/2010/main" val="4283110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41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 de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tângulo 33">
            <a:extLst>
              <a:ext uri="{FF2B5EF4-FFF2-40B4-BE49-F238E27FC236}">
                <a16:creationId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upo 22">
            <a:extLst>
              <a:ext uri="{FF2B5EF4-FFF2-40B4-BE49-F238E27FC236}">
                <a16:creationId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Listra Diagonal 25">
              <a:extLst>
                <a:ext uri="{FF2B5EF4-FFF2-40B4-BE49-F238E27FC236}">
                  <a16:creationId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Conector Reto 27">
              <a:extLst>
                <a:ext uri="{FF2B5EF4-FFF2-40B4-BE49-F238E27FC236}">
                  <a16:creationId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elogramo 29">
              <a:extLst>
                <a:ext uri="{FF2B5EF4-FFF2-40B4-BE49-F238E27FC236}">
                  <a16:creationId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/>
            </a:p>
          </p:txBody>
        </p:sp>
      </p:grpSp>
      <p:sp>
        <p:nvSpPr>
          <p:cNvPr id="17" name="Espaço Reservado para Texto 2">
            <a:extLst>
              <a:ext uri="{FF2B5EF4-FFF2-40B4-BE49-F238E27FC236}">
                <a16:creationId xmlns:a16="http://schemas.microsoft.com/office/drawing/2014/main" id="{B2E19FBD-2379-4B3B-910D-F51E007CB63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20698" y="2104888"/>
            <a:ext cx="5475290" cy="781188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18" name="Espaço Reservado para Conteúdo 3" title="Marcadores">
            <a:extLst>
              <a:ext uri="{FF2B5EF4-FFF2-40B4-BE49-F238E27FC236}">
                <a16:creationId xmlns:a16="http://schemas.microsoft.com/office/drawing/2014/main" id="{8715E757-6584-4841-8154-C92E70E0CD6B}"/>
              </a:ext>
            </a:extLst>
          </p:cNvPr>
          <p:cNvSpPr>
            <a:spLocks noGrp="1"/>
          </p:cNvSpPr>
          <p:nvPr userDrawn="1">
            <p:ph sz="half" idx="13"/>
          </p:nvPr>
        </p:nvSpPr>
        <p:spPr>
          <a:xfrm>
            <a:off x="520698" y="2886076"/>
            <a:ext cx="5475290" cy="3232149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en-US" dirty="0">
                <a:solidFill>
                  <a:schemeClr val="bg1"/>
                </a:solidFill>
              </a:defRPr>
            </a:lvl1pPr>
            <a:lvl2pPr>
              <a:defRPr lang="en-US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IN" dirty="0">
                <a:solidFill>
                  <a:schemeClr val="bg1"/>
                </a:solidFill>
              </a:defRPr>
            </a:lvl5pPr>
          </a:lstStyle>
          <a:p>
            <a:pPr lvl="0" rtl="0">
              <a:buClr>
                <a:schemeClr val="accent2"/>
              </a:buClr>
            </a:pPr>
            <a:r>
              <a:rPr lang="pt-BR" noProof="0"/>
              <a:t>Clique para editar os estilos de texto Mestres</a:t>
            </a:r>
          </a:p>
          <a:p>
            <a:pPr lvl="1" rtl="0">
              <a:buClr>
                <a:schemeClr val="accent2"/>
              </a:buClr>
            </a:pPr>
            <a:r>
              <a:rPr lang="pt-BR" noProof="0"/>
              <a:t>Segundo nível</a:t>
            </a:r>
          </a:p>
          <a:p>
            <a:pPr lvl="2" rtl="0">
              <a:buClr>
                <a:schemeClr val="accent2"/>
              </a:buClr>
            </a:pPr>
            <a:r>
              <a:rPr lang="pt-BR" noProof="0"/>
              <a:t>Terceiro nível</a:t>
            </a:r>
          </a:p>
          <a:p>
            <a:pPr lvl="3" rtl="0">
              <a:buClr>
                <a:schemeClr val="accent2"/>
              </a:buClr>
            </a:pPr>
            <a:r>
              <a:rPr lang="pt-BR" noProof="0"/>
              <a:t>Quarto nível</a:t>
            </a:r>
          </a:p>
          <a:p>
            <a:pPr lvl="4" rtl="0">
              <a:buClr>
                <a:schemeClr val="accent2"/>
              </a:buClr>
            </a:pPr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19" name="Espaço Reservado para Texto 4">
            <a:extLst>
              <a:ext uri="{FF2B5EF4-FFF2-40B4-BE49-F238E27FC236}">
                <a16:creationId xmlns:a16="http://schemas.microsoft.com/office/drawing/2014/main" id="{47CDC5A2-8836-4ED3-8E78-18C24853D882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6186713" y="2104888"/>
            <a:ext cx="5475600" cy="781188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/>
              <a:t>Clique para editar os estilos de texto Mestres</a:t>
            </a:r>
          </a:p>
        </p:txBody>
      </p:sp>
      <p:sp>
        <p:nvSpPr>
          <p:cNvPr id="20" name="Espaço Reservado para Conteúdo 5" title="Marcadores">
            <a:extLst>
              <a:ext uri="{FF2B5EF4-FFF2-40B4-BE49-F238E27FC236}">
                <a16:creationId xmlns:a16="http://schemas.microsoft.com/office/drawing/2014/main" id="{D957FBD7-2C3C-4DD1-954F-DF1E007BE590}"/>
              </a:ext>
            </a:extLst>
          </p:cNvPr>
          <p:cNvSpPr>
            <a:spLocks noGrp="1"/>
          </p:cNvSpPr>
          <p:nvPr userDrawn="1">
            <p:ph sz="quarter" idx="15"/>
          </p:nvPr>
        </p:nvSpPr>
        <p:spPr>
          <a:xfrm>
            <a:off x="6186713" y="2886076"/>
            <a:ext cx="5475600" cy="3232149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en-US" dirty="0">
                <a:solidFill>
                  <a:schemeClr val="bg1"/>
                </a:solidFill>
              </a:defRPr>
            </a:lvl1pPr>
            <a:lvl2pPr>
              <a:defRPr lang="en-US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IN" dirty="0">
                <a:solidFill>
                  <a:schemeClr val="bg1"/>
                </a:solidFill>
              </a:defRPr>
            </a:lvl5pPr>
          </a:lstStyle>
          <a:p>
            <a:pPr lvl="0" rtl="0">
              <a:buClr>
                <a:schemeClr val="accent2"/>
              </a:buClr>
            </a:pPr>
            <a:r>
              <a:rPr lang="pt-BR" noProof="0"/>
              <a:t>Clique para editar os estilos de texto Mestres</a:t>
            </a:r>
          </a:p>
          <a:p>
            <a:pPr lvl="1" rtl="0">
              <a:buClr>
                <a:schemeClr val="accent2"/>
              </a:buClr>
            </a:pPr>
            <a:r>
              <a:rPr lang="pt-BR" noProof="0"/>
              <a:t>Segundo nível</a:t>
            </a:r>
          </a:p>
          <a:p>
            <a:pPr lvl="2" rtl="0">
              <a:buClr>
                <a:schemeClr val="accent2"/>
              </a:buClr>
            </a:pPr>
            <a:r>
              <a:rPr lang="pt-BR" noProof="0"/>
              <a:t>Terceiro nível</a:t>
            </a:r>
          </a:p>
          <a:p>
            <a:pPr lvl="3" rtl="0">
              <a:buClr>
                <a:schemeClr val="accent2"/>
              </a:buClr>
            </a:pPr>
            <a:r>
              <a:rPr lang="pt-BR" noProof="0"/>
              <a:t>Quarto nível</a:t>
            </a:r>
          </a:p>
          <a:p>
            <a:pPr lvl="4" rtl="0">
              <a:buClr>
                <a:schemeClr val="accent2"/>
              </a:buClr>
            </a:pPr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24" name="Espaço Reservado para Texto 4" title="Subtítulo">
            <a:extLst>
              <a:ext uri="{FF2B5EF4-FFF2-40B4-BE49-F238E27FC236}">
                <a16:creationId xmlns:a16="http://schemas.microsoft.com/office/drawing/2014/main" id="{77DB65FF-A89E-4562-8251-2BB63EFDD28E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20493" y="1376932"/>
            <a:ext cx="7368596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pt-BR" noProof="0" dirty="0"/>
              <a:t>CLIQUE PARA O ESTILO DE SUBTÍTULO</a:t>
            </a:r>
          </a:p>
        </p:txBody>
      </p:sp>
      <p:sp>
        <p:nvSpPr>
          <p:cNvPr id="25" name="Caixa de texto 24">
            <a:extLst>
              <a:ext uri="{FF2B5EF4-FFF2-40B4-BE49-F238E27FC236}">
                <a16:creationId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pt-BR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RF</a:t>
            </a:r>
          </a:p>
        </p:txBody>
      </p:sp>
      <p:sp>
        <p:nvSpPr>
          <p:cNvPr id="36" name="Paralelogramo 35">
            <a:extLst>
              <a:ext uri="{FF2B5EF4-FFF2-40B4-BE49-F238E27FC236}">
                <a16:creationId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pt-BR" noProof="0" dirty="0"/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3" name="Espaço Reservado para o Número do Slide 2">
            <a:extLst>
              <a:ext uri="{FF2B5EF4-FFF2-40B4-BE49-F238E27FC236}">
                <a16:creationId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27" name="Título 1" title="Título ">
            <a:extLst>
              <a:ext uri="{FF2B5EF4-FFF2-40B4-BE49-F238E27FC236}">
                <a16:creationId xmlns:a16="http://schemas.microsoft.com/office/drawing/2014/main" id="{C3CC34F4-862A-42E7-B2FA-7B511CC2E879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pt-BR" noProof="0" dirty="0"/>
              <a:t>Clique para editar o estilo de título Mestre </a:t>
            </a:r>
          </a:p>
        </p:txBody>
      </p:sp>
    </p:spTree>
    <p:extLst>
      <p:ext uri="{BB962C8B-B14F-4D97-AF65-F5344CB8AC3E}">
        <p14:creationId xmlns:p14="http://schemas.microsoft.com/office/powerpoint/2010/main" val="3256540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>
            <a:extLst>
              <a:ext uri="{FF2B5EF4-FFF2-40B4-BE49-F238E27FC236}">
                <a16:creationId xmlns:a16="http://schemas.microsoft.com/office/drawing/2014/main" id="{8FB39FF5-7AF5-4963-9346-2640496A3302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16" name="Caixa de texto 15">
            <a:extLst>
              <a:ext uri="{FF2B5EF4-FFF2-40B4-BE49-F238E27FC236}">
                <a16:creationId xmlns:a16="http://schemas.microsoft.com/office/drawing/2014/main" id="{A4F49194-9068-41AA-B460-962319BF96A4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pt-BR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RF</a:t>
            </a:r>
          </a:p>
        </p:txBody>
      </p:sp>
      <p:grpSp>
        <p:nvGrpSpPr>
          <p:cNvPr id="28" name="Grupo 27">
            <a:extLst>
              <a:ext uri="{FF2B5EF4-FFF2-40B4-BE49-F238E27FC236}">
                <a16:creationId xmlns:a16="http://schemas.microsoft.com/office/drawing/2014/main" id="{5806E656-313A-47B1-B381-D004200F7A01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9" name="Listra Diagonal 28">
              <a:extLst>
                <a:ext uri="{FF2B5EF4-FFF2-40B4-BE49-F238E27FC236}">
                  <a16:creationId xmlns:a16="http://schemas.microsoft.com/office/drawing/2014/main" id="{65F8E2DA-4BB4-4421-9172-A11AF38DFEF4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30" name="Conector Reto 29">
              <a:extLst>
                <a:ext uri="{FF2B5EF4-FFF2-40B4-BE49-F238E27FC236}">
                  <a16:creationId xmlns:a16="http://schemas.microsoft.com/office/drawing/2014/main" id="{6EDB47F2-B6A7-40B4-8A2C-06719F75C08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Paralelogramo 30">
              <a:extLst>
                <a:ext uri="{FF2B5EF4-FFF2-40B4-BE49-F238E27FC236}">
                  <a16:creationId xmlns:a16="http://schemas.microsoft.com/office/drawing/2014/main" id="{B188E7A9-2351-4B68-98B8-10099CB39CD2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/>
            </a:p>
          </p:txBody>
        </p:sp>
      </p:grpSp>
      <p:sp>
        <p:nvSpPr>
          <p:cNvPr id="33" name="Paralelogramo 32">
            <a:extLst>
              <a:ext uri="{FF2B5EF4-FFF2-40B4-BE49-F238E27FC236}">
                <a16:creationId xmlns:a16="http://schemas.microsoft.com/office/drawing/2014/main" id="{F088C182-BF10-45B2-B159-7702E00D31D4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pt-BR" noProof="0" dirty="0"/>
          </a:p>
        </p:txBody>
      </p:sp>
      <p:sp>
        <p:nvSpPr>
          <p:cNvPr id="34" name="Espaço Reservado para Texto 4" title="Subtítulo">
            <a:extLst>
              <a:ext uri="{FF2B5EF4-FFF2-40B4-BE49-F238E27FC236}">
                <a16:creationId xmlns:a16="http://schemas.microsoft.com/office/drawing/2014/main" id="{FB561B16-2788-452A-B7AF-A482256DCD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0493" y="1376932"/>
            <a:ext cx="7368596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pt-BR" noProof="0" dirty="0"/>
              <a:t>CLIQUE PARA O ESTILO DE SUBTÍTULO</a:t>
            </a:r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D6990C03-1647-2044-B335-6F5F19E4E5F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3" name="Espaço Reservado para o Número do Slide 2">
            <a:extLst>
              <a:ext uri="{FF2B5EF4-FFF2-40B4-BE49-F238E27FC236}">
                <a16:creationId xmlns:a16="http://schemas.microsoft.com/office/drawing/2014/main" id="{4F03A7CC-E6DC-1544-BE55-15EC1718B77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17" name="Título 1" title="Título ">
            <a:extLst>
              <a:ext uri="{FF2B5EF4-FFF2-40B4-BE49-F238E27FC236}">
                <a16:creationId xmlns:a16="http://schemas.microsoft.com/office/drawing/2014/main" id="{BDEC780E-6412-1344-A62E-6B84E9CCB6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pt-BR" noProof="0" dirty="0"/>
              <a:t>Clique para editar o estilo de título Mestre 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C82AC85-33B6-2B49-8BF4-0841444437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31814" y="2005762"/>
            <a:ext cx="5225764" cy="4083888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400">
                <a:solidFill>
                  <a:schemeClr val="bg1"/>
                </a:solidFill>
              </a:defRPr>
            </a:lvl2pPr>
            <a:lvl3pPr marL="914400" indent="0">
              <a:buNone/>
              <a:defRPr sz="2400">
                <a:solidFill>
                  <a:schemeClr val="bg1"/>
                </a:solidFill>
              </a:defRPr>
            </a:lvl3pPr>
            <a:lvl4pPr marL="1371600" indent="0">
              <a:buNone/>
              <a:defRPr sz="2400">
                <a:solidFill>
                  <a:schemeClr val="bg1"/>
                </a:solidFill>
              </a:defRPr>
            </a:lvl4pPr>
            <a:lvl5pPr marL="1828800" indent="0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pt-BR" noProof="0" dirty="0"/>
              <a:t>Texto aqui</a:t>
            </a:r>
          </a:p>
        </p:txBody>
      </p:sp>
      <p:sp>
        <p:nvSpPr>
          <p:cNvPr id="20" name="Espaço Reservado para Gráfico 2" title="Gráfico">
            <a:extLst>
              <a:ext uri="{FF2B5EF4-FFF2-40B4-BE49-F238E27FC236}">
                <a16:creationId xmlns:a16="http://schemas.microsoft.com/office/drawing/2014/main" id="{0EF0FD2A-B62A-4931-846D-2602DED26606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796114" y="2005762"/>
            <a:ext cx="5719397" cy="4084470"/>
          </a:xfrm>
          <a:prstGeom prst="rect">
            <a:avLst/>
          </a:prstGeom>
        </p:spPr>
        <p:txBody>
          <a:bodyPr vert="horz" lIns="91420" tIns="45710" rIns="91420" bIns="45710" rtlCol="0">
            <a:noAutofit/>
          </a:bodyPr>
          <a:lstStyle>
            <a:lvl1pPr marL="0" indent="0" algn="ctr">
              <a:buNone/>
              <a:defRPr sz="2000" b="0" i="0">
                <a:solidFill>
                  <a:schemeClr val="bg1"/>
                </a:solidFill>
                <a:latin typeface="+mn-lt"/>
                <a:cs typeface="CiscoSans ExtraLight"/>
              </a:defRPr>
            </a:lvl1pPr>
          </a:lstStyle>
          <a:p>
            <a:pPr lvl="0" rtl="0"/>
            <a:r>
              <a:rPr lang="pt-BR" noProof="0"/>
              <a:t>Clique no ícone para adicionar gráfico</a:t>
            </a: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200477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>
            <a:extLst>
              <a:ext uri="{FF2B5EF4-FFF2-40B4-BE49-F238E27FC236}">
                <a16:creationId xmlns:a16="http://schemas.microsoft.com/office/drawing/2014/main" id="{69EF72CE-34D2-4581-98D2-89218BC1B4E4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16" name="Caixa de texto 15">
            <a:extLst>
              <a:ext uri="{FF2B5EF4-FFF2-40B4-BE49-F238E27FC236}">
                <a16:creationId xmlns:a16="http://schemas.microsoft.com/office/drawing/2014/main" id="{B84020D1-D35E-497E-97F1-84A6EA9D048E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pt-BR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RF</a:t>
            </a:r>
          </a:p>
        </p:txBody>
      </p:sp>
      <p:grpSp>
        <p:nvGrpSpPr>
          <p:cNvPr id="26" name="Grupo 25">
            <a:extLst>
              <a:ext uri="{FF2B5EF4-FFF2-40B4-BE49-F238E27FC236}">
                <a16:creationId xmlns:a16="http://schemas.microsoft.com/office/drawing/2014/main" id="{36C8A74F-FDDF-48E8-AC2B-A5BD59D7D6A3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7" name="Listra Diagonal 26">
              <a:extLst>
                <a:ext uri="{FF2B5EF4-FFF2-40B4-BE49-F238E27FC236}">
                  <a16:creationId xmlns:a16="http://schemas.microsoft.com/office/drawing/2014/main" id="{2D5247F3-E6EB-4003-B1FD-F6200F0738E5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Conector Reto 27">
              <a:extLst>
                <a:ext uri="{FF2B5EF4-FFF2-40B4-BE49-F238E27FC236}">
                  <a16:creationId xmlns:a16="http://schemas.microsoft.com/office/drawing/2014/main" id="{E9B7D995-9FB8-4461-8AAA-FA8B9A145B6B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Paralelogramo 32">
              <a:extLst>
                <a:ext uri="{FF2B5EF4-FFF2-40B4-BE49-F238E27FC236}">
                  <a16:creationId xmlns:a16="http://schemas.microsoft.com/office/drawing/2014/main" id="{849B962F-68BC-4B89-B4D8-D862517534DF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/>
            </a:p>
          </p:txBody>
        </p:sp>
      </p:grpSp>
      <p:sp>
        <p:nvSpPr>
          <p:cNvPr id="36" name="Paralelogramo 35">
            <a:extLst>
              <a:ext uri="{FF2B5EF4-FFF2-40B4-BE49-F238E27FC236}">
                <a16:creationId xmlns:a16="http://schemas.microsoft.com/office/drawing/2014/main" id="{8006416B-866C-47E5-8480-109B40F9EAA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pt-BR" noProof="0" dirty="0"/>
          </a:p>
        </p:txBody>
      </p:sp>
      <p:sp>
        <p:nvSpPr>
          <p:cNvPr id="37" name="Espaço Reservado para Texto 4" title="Subtítulo">
            <a:extLst>
              <a:ext uri="{FF2B5EF4-FFF2-40B4-BE49-F238E27FC236}">
                <a16:creationId xmlns:a16="http://schemas.microsoft.com/office/drawing/2014/main" id="{FE79FAE9-2A8C-46BA-8738-44CBCF7294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0493" y="1376932"/>
            <a:ext cx="7368596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pt-BR" noProof="0" dirty="0"/>
              <a:t>CLIQUE PARA O ESTILO DE SUBTÍTULO</a:t>
            </a:r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5750A33E-CEFE-4D43-9554-513B01B1D3D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3" name="Espaço Reservado para o Número do Slide 2">
            <a:extLst>
              <a:ext uri="{FF2B5EF4-FFF2-40B4-BE49-F238E27FC236}">
                <a16:creationId xmlns:a16="http://schemas.microsoft.com/office/drawing/2014/main" id="{4A960C75-8FA7-5740-9388-2B5112B2C5B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noProof="0" smtClean="0"/>
              <a:t>‹nº›</a:t>
            </a:fld>
            <a:endParaRPr lang="pt-BR" noProof="0" dirty="0"/>
          </a:p>
        </p:txBody>
      </p:sp>
      <p:sp>
        <p:nvSpPr>
          <p:cNvPr id="17" name="Título 1" title="Título ">
            <a:extLst>
              <a:ext uri="{FF2B5EF4-FFF2-40B4-BE49-F238E27FC236}">
                <a16:creationId xmlns:a16="http://schemas.microsoft.com/office/drawing/2014/main" id="{0F525D04-A814-7A4D-9732-11097EA762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pt-BR" noProof="0" dirty="0"/>
              <a:t>Clique para editar o estilo de título Mestre </a:t>
            </a:r>
          </a:p>
        </p:txBody>
      </p:sp>
      <p:sp>
        <p:nvSpPr>
          <p:cNvPr id="15" name="Espaço Reservado para Tabela 11" title="Tabela">
            <a:extLst>
              <a:ext uri="{FF2B5EF4-FFF2-40B4-BE49-F238E27FC236}">
                <a16:creationId xmlns:a16="http://schemas.microsoft.com/office/drawing/2014/main" id="{7CD3E31F-0AF8-4EB8-B6FA-BD95A2EDA63B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531378" y="2664803"/>
            <a:ext cx="10993375" cy="3433180"/>
          </a:xfrm>
          <a:prstGeom prst="rect">
            <a:avLst/>
          </a:prstGeom>
        </p:spPr>
        <p:txBody>
          <a:bodyPr lIns="91420" tIns="45710" rIns="91420" bIns="45710" rtlCol="0">
            <a:noAutofit/>
          </a:bodyPr>
          <a:lstStyle>
            <a:lvl1pPr marL="0" indent="0" algn="ctr"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 rtl="0"/>
            <a:r>
              <a:rPr lang="pt-BR" noProof="0"/>
              <a:t>Clique no ícone para adicionar tabela</a:t>
            </a: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415060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BCAFD81C-E6E5-4292-828B-BD147E6DEAB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4" name="Triângulo Reto 3">
            <a:extLst>
              <a:ext uri="{FF2B5EF4-FFF2-40B4-BE49-F238E27FC236}">
                <a16:creationId xmlns:a16="http://schemas.microsoft.com/office/drawing/2014/main" id="{79ED029D-F488-47E5-B064-0E35B31D23A5}"/>
              </a:ext>
            </a:extLst>
          </p:cNvPr>
          <p:cNvSpPr/>
          <p:nvPr userDrawn="1"/>
        </p:nvSpPr>
        <p:spPr>
          <a:xfrm flipV="1">
            <a:off x="0" y="-5"/>
            <a:ext cx="11747500" cy="629920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5" name="Espaço Reservado para Imagem 31" title="Imagem">
            <a:extLst>
              <a:ext uri="{FF2B5EF4-FFF2-40B4-BE49-F238E27FC236}">
                <a16:creationId xmlns:a16="http://schemas.microsoft.com/office/drawing/2014/main" id="{D683190A-95C6-428D-AEE4-FC8350C324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59229" y="326570"/>
            <a:ext cx="11473542" cy="620485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tlCol="0" anchor="ctr"/>
          <a:lstStyle>
            <a:lvl1pPr marL="0" indent="0" algn="ctr">
              <a:buNone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pt-BR" noProof="0" dirty="0"/>
              <a:t>Inserir ou arrastar e soltar a imagem aqui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F78F4957-6DDE-40CE-9D33-00B1434FA08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5344886"/>
            <a:ext cx="2362200" cy="124097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ítulo 1" title="Título ">
            <a:extLst>
              <a:ext uri="{FF2B5EF4-FFF2-40B4-BE49-F238E27FC236}">
                <a16:creationId xmlns:a16="http://schemas.microsoft.com/office/drawing/2014/main" id="{D9A8085F-72C4-4DFB-813E-C5666B0CCF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229" y="558802"/>
            <a:ext cx="8333222" cy="939798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lIns="288000" rtlCol="0" anchor="ctr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pPr rtl="0"/>
            <a:r>
              <a:rPr lang="pt-BR" noProof="0" dirty="0"/>
              <a:t>Adicionar Legenda Aqui</a:t>
            </a:r>
          </a:p>
        </p:txBody>
      </p:sp>
    </p:spTree>
    <p:extLst>
      <p:ext uri="{BB962C8B-B14F-4D97-AF65-F5344CB8AC3E}">
        <p14:creationId xmlns:p14="http://schemas.microsoft.com/office/powerpoint/2010/main" val="4237576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em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tângulo 25">
            <a:extLst>
              <a:ext uri="{FF2B5EF4-FFF2-40B4-BE49-F238E27FC236}">
                <a16:creationId xmlns:a16="http://schemas.microsoft.com/office/drawing/2014/main" id="{40A6720D-B182-4290-BD91-1D1E4D93060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9" name="Espaço Reservado para Texto 3">
            <a:extLst>
              <a:ext uri="{FF2B5EF4-FFF2-40B4-BE49-F238E27FC236}">
                <a16:creationId xmlns:a16="http://schemas.microsoft.com/office/drawing/2014/main" id="{A488AB73-8058-4FB5-9619-FCECCA9F394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22929" y="3461163"/>
            <a:ext cx="3445782" cy="28800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pt-BR" noProof="0" dirty="0"/>
              <a:t>Nome</a:t>
            </a:r>
          </a:p>
        </p:txBody>
      </p:sp>
      <p:sp>
        <p:nvSpPr>
          <p:cNvPr id="10" name="Espaço Reservado para Texto 4">
            <a:extLst>
              <a:ext uri="{FF2B5EF4-FFF2-40B4-BE49-F238E27FC236}">
                <a16:creationId xmlns:a16="http://schemas.microsoft.com/office/drawing/2014/main" id="{359BE165-3EB5-4C11-8B53-6E98C0BC2E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22929" y="3839451"/>
            <a:ext cx="3445782" cy="28800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pt-BR" noProof="0" dirty="0"/>
              <a:t>Número do telefone</a:t>
            </a:r>
          </a:p>
        </p:txBody>
      </p:sp>
      <p:sp>
        <p:nvSpPr>
          <p:cNvPr id="11" name="Espaço Reservado para Texto 5">
            <a:extLst>
              <a:ext uri="{FF2B5EF4-FFF2-40B4-BE49-F238E27FC236}">
                <a16:creationId xmlns:a16="http://schemas.microsoft.com/office/drawing/2014/main" id="{79D05293-35AD-495F-A7AE-942398090B1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822928" y="4216669"/>
            <a:ext cx="3445783" cy="28907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pt-BR" noProof="0" dirty="0" err="1"/>
              <a:t>Email</a:t>
            </a:r>
            <a:r>
              <a:rPr lang="pt-BR" noProof="0" dirty="0"/>
              <a:t> </a:t>
            </a:r>
          </a:p>
        </p:txBody>
      </p:sp>
      <p:sp>
        <p:nvSpPr>
          <p:cNvPr id="13" name="Espaço Reservado para Texto 21">
            <a:extLst>
              <a:ext uri="{FF2B5EF4-FFF2-40B4-BE49-F238E27FC236}">
                <a16:creationId xmlns:a16="http://schemas.microsoft.com/office/drawing/2014/main" id="{997A03F2-8D8A-4425-9F56-66DB33CE11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822929" y="4594957"/>
            <a:ext cx="3445782" cy="28800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pt-BR" noProof="0" dirty="0"/>
              <a:t>Site da empresa</a:t>
            </a:r>
          </a:p>
        </p:txBody>
      </p:sp>
      <p:sp>
        <p:nvSpPr>
          <p:cNvPr id="14" name="Forma 4157">
            <a:extLst>
              <a:ext uri="{FF2B5EF4-FFF2-40B4-BE49-F238E27FC236}">
                <a16:creationId xmlns:a16="http://schemas.microsoft.com/office/drawing/2014/main" id="{A30A8F28-98F4-425F-A750-78192A157DF4}"/>
              </a:ext>
            </a:extLst>
          </p:cNvPr>
          <p:cNvSpPr/>
          <p:nvPr userDrawn="1"/>
        </p:nvSpPr>
        <p:spPr>
          <a:xfrm>
            <a:off x="6458938" y="3505247"/>
            <a:ext cx="258875" cy="2588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rtlCol="0" anchor="ctr"/>
          <a:lstStyle/>
          <a:p>
            <a:pPr algn="ctr" defTabSz="457200" rtl="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pt-BR" noProof="0" dirty="0"/>
          </a:p>
        </p:txBody>
      </p:sp>
      <p:sp>
        <p:nvSpPr>
          <p:cNvPr id="15" name="Forma 4186">
            <a:extLst>
              <a:ext uri="{FF2B5EF4-FFF2-40B4-BE49-F238E27FC236}">
                <a16:creationId xmlns:a16="http://schemas.microsoft.com/office/drawing/2014/main" id="{2F84D399-8148-4E86-A1E4-BE7D1D81383A}"/>
              </a:ext>
            </a:extLst>
          </p:cNvPr>
          <p:cNvSpPr/>
          <p:nvPr userDrawn="1"/>
        </p:nvSpPr>
        <p:spPr>
          <a:xfrm>
            <a:off x="6507622" y="3897986"/>
            <a:ext cx="161507" cy="2960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rtlCol="0" anchor="ctr"/>
          <a:lstStyle/>
          <a:p>
            <a:pPr algn="ctr" defTabSz="457200" rtl="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pt-BR" noProof="0" dirty="0"/>
          </a:p>
        </p:txBody>
      </p:sp>
      <p:sp>
        <p:nvSpPr>
          <p:cNvPr id="19" name="Forma 4379">
            <a:extLst>
              <a:ext uri="{FF2B5EF4-FFF2-40B4-BE49-F238E27FC236}">
                <a16:creationId xmlns:a16="http://schemas.microsoft.com/office/drawing/2014/main" id="{E4408FF8-E342-42F8-BBE9-1220822B5E99}"/>
              </a:ext>
            </a:extLst>
          </p:cNvPr>
          <p:cNvSpPr/>
          <p:nvPr userDrawn="1"/>
        </p:nvSpPr>
        <p:spPr>
          <a:xfrm>
            <a:off x="6458938" y="4327945"/>
            <a:ext cx="258875" cy="1882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rtlCol="0" anchor="ctr"/>
          <a:lstStyle/>
          <a:p>
            <a:pPr algn="ctr" defTabSz="457200" rtl="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pt-BR" noProof="0" dirty="0"/>
          </a:p>
        </p:txBody>
      </p:sp>
      <p:sp>
        <p:nvSpPr>
          <p:cNvPr id="20" name="Forma 4487">
            <a:extLst>
              <a:ext uri="{FF2B5EF4-FFF2-40B4-BE49-F238E27FC236}">
                <a16:creationId xmlns:a16="http://schemas.microsoft.com/office/drawing/2014/main" id="{11D27456-C005-4109-9E74-0B692200A0B3}"/>
              </a:ext>
            </a:extLst>
          </p:cNvPr>
          <p:cNvSpPr/>
          <p:nvPr userDrawn="1"/>
        </p:nvSpPr>
        <p:spPr>
          <a:xfrm>
            <a:off x="6471716" y="4650082"/>
            <a:ext cx="233318" cy="2333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rtlCol="0" anchor="ctr"/>
          <a:lstStyle/>
          <a:p>
            <a:pPr algn="ctr" defTabSz="457200" rtl="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pt-BR" noProof="0" dirty="0"/>
          </a:p>
        </p:txBody>
      </p:sp>
      <p:sp>
        <p:nvSpPr>
          <p:cNvPr id="21" name="Triângulo Reto 20">
            <a:extLst>
              <a:ext uri="{FF2B5EF4-FFF2-40B4-BE49-F238E27FC236}">
                <a16:creationId xmlns:a16="http://schemas.microsoft.com/office/drawing/2014/main" id="{FDDD2B84-3CB9-4567-8C91-C538E8A1C89F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34EF3020-1476-41B1-9FE7-B476A25C53D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to 22">
            <a:extLst>
              <a:ext uri="{FF2B5EF4-FFF2-40B4-BE49-F238E27FC236}">
                <a16:creationId xmlns:a16="http://schemas.microsoft.com/office/drawing/2014/main" id="{B1B64EC3-B232-415D-8E27-EB3E24D13922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to 23">
            <a:extLst>
              <a:ext uri="{FF2B5EF4-FFF2-40B4-BE49-F238E27FC236}">
                <a16:creationId xmlns:a16="http://schemas.microsoft.com/office/drawing/2014/main" id="{2261CE2F-F199-4242-AC6C-692676B81FF1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spaço Reservado para Imagem 24">
            <a:extLst>
              <a:ext uri="{FF2B5EF4-FFF2-40B4-BE49-F238E27FC236}">
                <a16:creationId xmlns:a16="http://schemas.microsoft.com/office/drawing/2014/main" id="{89C0506D-0CA6-4583-9D04-24E7F4D16AD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83398" y="860944"/>
            <a:ext cx="4428523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rtlCol="0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2" name="Título 1" title="Título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75721" y="1821022"/>
            <a:ext cx="4853573" cy="1616252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algn="l"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 noProof="0" dirty="0"/>
              <a:t>Clique para editar o estilo de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839051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DB16155-303B-403D-8B49-D4CEE47D68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53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 rtl="0"/>
            <a:r>
              <a:rPr lang="pt-BR" noProof="0" dirty="0"/>
              <a:t>Adicionar um rodapé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6B915EF5-4ABE-4759-AC09-679CD6083A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6971" y="6356350"/>
            <a:ext cx="7402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rtl="0"/>
            <a:fld id="{8699F50C-BE38-4BD0-BA84-9B090E1F2B9B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sp>
        <p:nvSpPr>
          <p:cNvPr id="9" name="Espaço Reservado para Título 8">
            <a:extLst>
              <a:ext uri="{FF2B5EF4-FFF2-40B4-BE49-F238E27FC236}">
                <a16:creationId xmlns:a16="http://schemas.microsoft.com/office/drawing/2014/main" id="{AA2D2B61-D240-024D-AD60-4162EF152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78" y="209029"/>
            <a:ext cx="10835122" cy="1147968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rtl="0"/>
            <a:r>
              <a:rPr lang="pt-BR" noProof="0" dirty="0"/>
              <a:t>Clique para editar o estilo de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156488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85" r:id="rId3"/>
    <p:sldLayoutId id="2147483706" r:id="rId4"/>
    <p:sldLayoutId id="2147483708" r:id="rId5"/>
    <p:sldLayoutId id="2147483704" r:id="rId6"/>
    <p:sldLayoutId id="2147483689" r:id="rId7"/>
    <p:sldLayoutId id="2147483668" r:id="rId8"/>
    <p:sldLayoutId id="2147483707" r:id="rId9"/>
    <p:sldLayoutId id="2147483710" r:id="rId10"/>
    <p:sldLayoutId id="2147483709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692" r:id="rId17"/>
    <p:sldLayoutId id="2147483697" r:id="rId18"/>
    <p:sldLayoutId id="2147483674" r:id="rId19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IN"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2E7A40"/>
        </a:buClr>
        <a:buFont typeface="Arial" panose="020B0604020202020204" pitchFamily="34" charset="0"/>
        <a:buChar char="•"/>
        <a:defRPr lang="en-US" sz="24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16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IN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Espaço Reservado para Imagem 16" title="Imagem de edifícios">
            <a:extLst>
              <a:ext uri="{FF2B5EF4-FFF2-40B4-BE49-F238E27FC236}">
                <a16:creationId xmlns:a16="http://schemas.microsoft.com/office/drawing/2014/main" id="{257F6BCE-75BB-4ECD-BEA5-21C36A9CC0E9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l="20743" r="20743"/>
          <a:stretch>
            <a:fillRect/>
          </a:stretch>
        </p:blipFill>
        <p:spPr/>
      </p:pic>
      <p:sp>
        <p:nvSpPr>
          <p:cNvPr id="18" name="Hexágono 17" descr="Hexágono em cor escura sólida no meio do destaque da imagem">
            <a:extLst>
              <a:ext uri="{FF2B5EF4-FFF2-40B4-BE49-F238E27FC236}">
                <a16:creationId xmlns:a16="http://schemas.microsoft.com/office/drawing/2014/main" id="{0E6B042D-E9CB-40E0-AAE9-6AD11F53E044}"/>
              </a:ext>
            </a:extLst>
          </p:cNvPr>
          <p:cNvSpPr/>
          <p:nvPr/>
        </p:nvSpPr>
        <p:spPr>
          <a:xfrm rot="16200000">
            <a:off x="2639172" y="2429443"/>
            <a:ext cx="2550835" cy="2136949"/>
          </a:xfrm>
          <a:prstGeom prst="hexagon">
            <a:avLst/>
          </a:prstGeom>
          <a:solidFill>
            <a:srgbClr val="0019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D638ACE-163E-40EB-A458-E794C67EA2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6416" y="2689791"/>
            <a:ext cx="5521004" cy="1616252"/>
          </a:xfrm>
        </p:spPr>
        <p:txBody>
          <a:bodyPr rtlCol="0">
            <a:normAutofit/>
          </a:bodyPr>
          <a:lstStyle/>
          <a:p>
            <a:r>
              <a:rPr lang="pt-BR" sz="2800" dirty="0"/>
              <a:t>Federação Nacional das Empresas Prestadoras de Serviços de Limpeza e Conservação (Febrac)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7CC54DC-8BF6-4AA8-AAFB-7A583DAF09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5109" y="2933931"/>
            <a:ext cx="1941878" cy="990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699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B2228214-87DB-4B3A-BD81-9A709A69BAA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smtClean="0"/>
              <a:pPr rtl="0"/>
              <a:t>10</a:t>
            </a:fld>
            <a:endParaRPr lang="pt-BR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15940D35-1810-417B-BC3E-0EA1FB7869B5}"/>
              </a:ext>
            </a:extLst>
          </p:cNvPr>
          <p:cNvSpPr/>
          <p:nvPr/>
        </p:nvSpPr>
        <p:spPr>
          <a:xfrm>
            <a:off x="10972800" y="209028"/>
            <a:ext cx="914398" cy="5307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4"/>
          <p:cNvSpPr>
            <a:spLocks noGrp="1"/>
          </p:cNvSpPr>
          <p:nvPr>
            <p:ph type="title"/>
          </p:nvPr>
        </p:nvSpPr>
        <p:spPr>
          <a:xfrm>
            <a:off x="1890351" y="722089"/>
            <a:ext cx="4196940" cy="512170"/>
          </a:xfrm>
        </p:spPr>
        <p:txBody>
          <a:bodyPr>
            <a:noAutofit/>
          </a:bodyPr>
          <a:lstStyle/>
          <a:p>
            <a:r>
              <a:rPr lang="pt-BR" sz="4000" dirty="0" smtClean="0">
                <a:solidFill>
                  <a:schemeClr val="accent2"/>
                </a:solidFill>
              </a:rPr>
              <a:t>Impacto do PLP 68</a:t>
            </a:r>
            <a:endParaRPr lang="pt-BR" sz="4000" dirty="0">
              <a:solidFill>
                <a:schemeClr val="accent2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859" y="1568495"/>
            <a:ext cx="7172325" cy="1552575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9858" y="3121070"/>
            <a:ext cx="7172325" cy="320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182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B2228214-87DB-4B3A-BD81-9A709A69BAA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smtClean="0"/>
              <a:pPr rtl="0"/>
              <a:t>11</a:t>
            </a:fld>
            <a:endParaRPr lang="pt-BR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15940D35-1810-417B-BC3E-0EA1FB7869B5}"/>
              </a:ext>
            </a:extLst>
          </p:cNvPr>
          <p:cNvSpPr/>
          <p:nvPr/>
        </p:nvSpPr>
        <p:spPr>
          <a:xfrm>
            <a:off x="10972800" y="209028"/>
            <a:ext cx="914398" cy="5307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4"/>
          <p:cNvSpPr>
            <a:spLocks noGrp="1"/>
          </p:cNvSpPr>
          <p:nvPr>
            <p:ph type="title"/>
          </p:nvPr>
        </p:nvSpPr>
        <p:spPr>
          <a:xfrm>
            <a:off x="1890351" y="722089"/>
            <a:ext cx="4196940" cy="512170"/>
          </a:xfrm>
        </p:spPr>
        <p:txBody>
          <a:bodyPr>
            <a:noAutofit/>
          </a:bodyPr>
          <a:lstStyle/>
          <a:p>
            <a:r>
              <a:rPr lang="pt-BR" sz="4000" dirty="0" smtClean="0">
                <a:solidFill>
                  <a:schemeClr val="accent2"/>
                </a:solidFill>
              </a:rPr>
              <a:t>Impacto do PLP 68</a:t>
            </a:r>
            <a:endParaRPr lang="pt-BR" sz="4000" dirty="0">
              <a:solidFill>
                <a:schemeClr val="accent2"/>
              </a:solidFill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3734" y="1633809"/>
            <a:ext cx="7172325" cy="1552575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3734" y="3186384"/>
            <a:ext cx="7153275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826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B2228214-87DB-4B3A-BD81-9A709A69BAA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smtClean="0"/>
              <a:pPr rtl="0"/>
              <a:t>12</a:t>
            </a:fld>
            <a:endParaRPr lang="pt-BR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15940D35-1810-417B-BC3E-0EA1FB7869B5}"/>
              </a:ext>
            </a:extLst>
          </p:cNvPr>
          <p:cNvSpPr/>
          <p:nvPr/>
        </p:nvSpPr>
        <p:spPr>
          <a:xfrm>
            <a:off x="10972800" y="209028"/>
            <a:ext cx="914398" cy="5307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4"/>
          <p:cNvSpPr>
            <a:spLocks noGrp="1"/>
          </p:cNvSpPr>
          <p:nvPr>
            <p:ph type="title"/>
          </p:nvPr>
        </p:nvSpPr>
        <p:spPr>
          <a:xfrm>
            <a:off x="1890351" y="722089"/>
            <a:ext cx="4196940" cy="512170"/>
          </a:xfrm>
        </p:spPr>
        <p:txBody>
          <a:bodyPr>
            <a:noAutofit/>
          </a:bodyPr>
          <a:lstStyle/>
          <a:p>
            <a:r>
              <a:rPr lang="pt-BR" sz="4000" dirty="0" smtClean="0">
                <a:solidFill>
                  <a:schemeClr val="accent2"/>
                </a:solidFill>
              </a:rPr>
              <a:t>Impacto do PLP 68</a:t>
            </a:r>
            <a:endParaRPr lang="pt-BR" sz="4000" dirty="0">
              <a:solidFill>
                <a:schemeClr val="accent2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860" y="1725249"/>
            <a:ext cx="7172325" cy="1552575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9385" y="3277824"/>
            <a:ext cx="716280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932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B2228214-87DB-4B3A-BD81-9A709A69BAA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smtClean="0"/>
              <a:pPr rtl="0"/>
              <a:t>13</a:t>
            </a:fld>
            <a:endParaRPr lang="pt-BR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15940D35-1810-417B-BC3E-0EA1FB7869B5}"/>
              </a:ext>
            </a:extLst>
          </p:cNvPr>
          <p:cNvSpPr/>
          <p:nvPr/>
        </p:nvSpPr>
        <p:spPr>
          <a:xfrm>
            <a:off x="10972800" y="209028"/>
            <a:ext cx="914398" cy="5307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4"/>
          <p:cNvSpPr>
            <a:spLocks noGrp="1"/>
          </p:cNvSpPr>
          <p:nvPr>
            <p:ph type="title"/>
          </p:nvPr>
        </p:nvSpPr>
        <p:spPr>
          <a:xfrm>
            <a:off x="1890351" y="722089"/>
            <a:ext cx="4196940" cy="512170"/>
          </a:xfrm>
        </p:spPr>
        <p:txBody>
          <a:bodyPr>
            <a:noAutofit/>
          </a:bodyPr>
          <a:lstStyle/>
          <a:p>
            <a:r>
              <a:rPr lang="pt-BR" sz="4000" dirty="0" smtClean="0">
                <a:solidFill>
                  <a:schemeClr val="accent2"/>
                </a:solidFill>
              </a:rPr>
              <a:t>Impacto do PLP 68</a:t>
            </a:r>
            <a:endParaRPr lang="pt-BR" sz="4000" dirty="0">
              <a:solidFill>
                <a:schemeClr val="accent2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8420" y="1699122"/>
            <a:ext cx="7172325" cy="1552575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8420" y="3251697"/>
            <a:ext cx="7162800" cy="305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713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B2228214-87DB-4B3A-BD81-9A709A69BAA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smtClean="0"/>
              <a:pPr rtl="0"/>
              <a:t>14</a:t>
            </a:fld>
            <a:endParaRPr lang="pt-BR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15940D35-1810-417B-BC3E-0EA1FB7869B5}"/>
              </a:ext>
            </a:extLst>
          </p:cNvPr>
          <p:cNvSpPr/>
          <p:nvPr/>
        </p:nvSpPr>
        <p:spPr>
          <a:xfrm>
            <a:off x="10972800" y="209028"/>
            <a:ext cx="914398" cy="5307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4"/>
          <p:cNvSpPr>
            <a:spLocks noGrp="1"/>
          </p:cNvSpPr>
          <p:nvPr>
            <p:ph type="title"/>
          </p:nvPr>
        </p:nvSpPr>
        <p:spPr>
          <a:xfrm>
            <a:off x="1890351" y="722089"/>
            <a:ext cx="4196940" cy="512170"/>
          </a:xfrm>
        </p:spPr>
        <p:txBody>
          <a:bodyPr>
            <a:noAutofit/>
          </a:bodyPr>
          <a:lstStyle/>
          <a:p>
            <a:r>
              <a:rPr lang="pt-BR" sz="4000" dirty="0" smtClean="0">
                <a:solidFill>
                  <a:schemeClr val="accent2"/>
                </a:solidFill>
              </a:rPr>
              <a:t>Impacto do PLP 68</a:t>
            </a:r>
            <a:endParaRPr lang="pt-BR" sz="4000" dirty="0">
              <a:solidFill>
                <a:schemeClr val="accent2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351" y="1607683"/>
            <a:ext cx="7172325" cy="1552575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826" y="3160258"/>
            <a:ext cx="7181850" cy="307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549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B2228214-87DB-4B3A-BD81-9A709A69BAA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smtClean="0"/>
              <a:pPr rtl="0"/>
              <a:t>15</a:t>
            </a:fld>
            <a:endParaRPr lang="pt-BR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15940D35-1810-417B-BC3E-0EA1FB7869B5}"/>
              </a:ext>
            </a:extLst>
          </p:cNvPr>
          <p:cNvSpPr/>
          <p:nvPr/>
        </p:nvSpPr>
        <p:spPr>
          <a:xfrm>
            <a:off x="10972800" y="209028"/>
            <a:ext cx="914398" cy="5307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4"/>
          <p:cNvSpPr>
            <a:spLocks noGrp="1"/>
          </p:cNvSpPr>
          <p:nvPr>
            <p:ph type="title"/>
          </p:nvPr>
        </p:nvSpPr>
        <p:spPr>
          <a:xfrm>
            <a:off x="1890351" y="722089"/>
            <a:ext cx="4196940" cy="512170"/>
          </a:xfrm>
        </p:spPr>
        <p:txBody>
          <a:bodyPr>
            <a:noAutofit/>
          </a:bodyPr>
          <a:lstStyle/>
          <a:p>
            <a:r>
              <a:rPr lang="pt-BR" sz="4000" dirty="0" smtClean="0">
                <a:solidFill>
                  <a:schemeClr val="accent2"/>
                </a:solidFill>
              </a:rPr>
              <a:t>Impacto do PLP 68</a:t>
            </a:r>
            <a:endParaRPr lang="pt-BR" sz="4000" dirty="0">
              <a:solidFill>
                <a:schemeClr val="accent2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225" y="1503181"/>
            <a:ext cx="7172325" cy="1552575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700" y="3055756"/>
            <a:ext cx="7181850" cy="307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425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B2228214-87DB-4B3A-BD81-9A709A69BAA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smtClean="0"/>
              <a:pPr rtl="0"/>
              <a:t>16</a:t>
            </a:fld>
            <a:endParaRPr lang="pt-BR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15940D35-1810-417B-BC3E-0EA1FB7869B5}"/>
              </a:ext>
            </a:extLst>
          </p:cNvPr>
          <p:cNvSpPr/>
          <p:nvPr/>
        </p:nvSpPr>
        <p:spPr>
          <a:xfrm>
            <a:off x="10972800" y="209028"/>
            <a:ext cx="914398" cy="5307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4"/>
          <p:cNvSpPr>
            <a:spLocks noGrp="1"/>
          </p:cNvSpPr>
          <p:nvPr>
            <p:ph type="title"/>
          </p:nvPr>
        </p:nvSpPr>
        <p:spPr>
          <a:xfrm>
            <a:off x="1890351" y="722089"/>
            <a:ext cx="4196940" cy="512170"/>
          </a:xfrm>
        </p:spPr>
        <p:txBody>
          <a:bodyPr>
            <a:noAutofit/>
          </a:bodyPr>
          <a:lstStyle/>
          <a:p>
            <a:r>
              <a:rPr lang="pt-BR" sz="4000" dirty="0" smtClean="0">
                <a:solidFill>
                  <a:schemeClr val="accent2"/>
                </a:solidFill>
              </a:rPr>
              <a:t>Impacto do PLP 68</a:t>
            </a:r>
            <a:endParaRPr lang="pt-BR" sz="4000" dirty="0">
              <a:solidFill>
                <a:schemeClr val="accent2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289" y="1607683"/>
            <a:ext cx="7172325" cy="1552575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764" y="3160258"/>
            <a:ext cx="7181850" cy="298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662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B2228214-87DB-4B3A-BD81-9A709A69BAA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smtClean="0"/>
              <a:pPr rtl="0"/>
              <a:t>17</a:t>
            </a:fld>
            <a:endParaRPr lang="pt-BR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15940D35-1810-417B-BC3E-0EA1FB7869B5}"/>
              </a:ext>
            </a:extLst>
          </p:cNvPr>
          <p:cNvSpPr/>
          <p:nvPr/>
        </p:nvSpPr>
        <p:spPr>
          <a:xfrm>
            <a:off x="10972800" y="209028"/>
            <a:ext cx="914398" cy="5307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4"/>
          <p:cNvSpPr>
            <a:spLocks noGrp="1"/>
          </p:cNvSpPr>
          <p:nvPr>
            <p:ph type="title"/>
          </p:nvPr>
        </p:nvSpPr>
        <p:spPr>
          <a:xfrm>
            <a:off x="205243" y="414561"/>
            <a:ext cx="8333222" cy="1147969"/>
          </a:xfrm>
        </p:spPr>
        <p:txBody>
          <a:bodyPr>
            <a:noAutofit/>
          </a:bodyPr>
          <a:lstStyle/>
          <a:p>
            <a:pPr algn="ctr"/>
            <a:r>
              <a:rPr lang="pt-BR" sz="4000" dirty="0">
                <a:solidFill>
                  <a:schemeClr val="accent2"/>
                </a:solidFill>
              </a:rPr>
              <a:t>Emenda Constitucional 132 de 2023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679269" y="2220686"/>
            <a:ext cx="905256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>
                <a:solidFill>
                  <a:schemeClr val="bg1"/>
                </a:solidFill>
              </a:rPr>
              <a:t>Art. 18. O Poder Executivo deverá encaminhar ao Congresso Nacional: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</a:rPr>
              <a:t> 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</a:rPr>
              <a:t>I - em até 90 (noventa) dias após a promulgação desta Emenda Constitucional, projeto de lei que reforme a tributação da renda, acompanhado das correspondentes estimativas e estudos de impactos orçamentários e financeiros;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</a:rPr>
              <a:t> 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</a:rPr>
              <a:t>II - em até 180 (cento e oitenta) dias após a promulgação desta Emenda Constitucional, os projetos de lei referidos nesta Emenda Constitucional;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</a:rPr>
              <a:t> 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</a:rPr>
              <a:t>III - em até 90 (noventa) dias após a promulgação desta Emenda Constitucional, projeto de lei que reforme a tributação da folha de salários.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1561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B2228214-87DB-4B3A-BD81-9A709A69BAA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smtClean="0"/>
              <a:pPr rtl="0"/>
              <a:t>18</a:t>
            </a:fld>
            <a:endParaRPr lang="pt-BR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15940D35-1810-417B-BC3E-0EA1FB7869B5}"/>
              </a:ext>
            </a:extLst>
          </p:cNvPr>
          <p:cNvSpPr/>
          <p:nvPr/>
        </p:nvSpPr>
        <p:spPr>
          <a:xfrm>
            <a:off x="10972800" y="209028"/>
            <a:ext cx="914398" cy="5307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4"/>
          <p:cNvSpPr>
            <a:spLocks noGrp="1"/>
          </p:cNvSpPr>
          <p:nvPr>
            <p:ph type="title"/>
          </p:nvPr>
        </p:nvSpPr>
        <p:spPr>
          <a:xfrm>
            <a:off x="1084216" y="235154"/>
            <a:ext cx="4972231" cy="1147969"/>
          </a:xfrm>
        </p:spPr>
        <p:txBody>
          <a:bodyPr>
            <a:normAutofit/>
          </a:bodyPr>
          <a:lstStyle/>
          <a:p>
            <a:pPr algn="ctr"/>
            <a:r>
              <a:rPr lang="pt-BR" sz="4000" dirty="0">
                <a:solidFill>
                  <a:schemeClr val="accent2"/>
                </a:solidFill>
              </a:rPr>
              <a:t>EMENDA Nº 158 - CCJ </a:t>
            </a:r>
            <a:br>
              <a:rPr lang="pt-BR" sz="4000" dirty="0">
                <a:solidFill>
                  <a:schemeClr val="accent2"/>
                </a:solidFill>
              </a:rPr>
            </a:br>
            <a:r>
              <a:rPr lang="pt-BR" sz="4000" dirty="0">
                <a:solidFill>
                  <a:schemeClr val="accent2"/>
                </a:solidFill>
              </a:rPr>
              <a:t>(ao PLP 68/2024)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1240972" y="1860708"/>
            <a:ext cx="7354388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>
                <a:solidFill>
                  <a:schemeClr val="bg1"/>
                </a:solidFill>
              </a:rPr>
              <a:t>Dê-se ao Projeto de Lei Complementar nº 68, de 2024, a seguinte redação: </a:t>
            </a:r>
            <a:endParaRPr lang="pt-BR" sz="2000" dirty="0" smtClean="0">
              <a:solidFill>
                <a:schemeClr val="bg1"/>
              </a:solidFill>
            </a:endParaRP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Art. 122</a:t>
            </a:r>
            <a:r>
              <a:rPr lang="pt-BR" sz="2000" dirty="0" smtClean="0">
                <a:solidFill>
                  <a:schemeClr val="bg1"/>
                </a:solidFill>
              </a:rPr>
              <a:t>.........................................................................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</a:rPr>
              <a:t>§ 3º Até que a lei disponha sobre a reforma da tributação da folha de salários, de que trata o inc. III, do art. 18, da Emenda Constitucional nº 132, a redução prevista no caput também será aplicada às empresas do setor de serviços intensivo em mão de obra. </a:t>
            </a:r>
            <a:endParaRPr lang="pt-BR" sz="2000" dirty="0" smtClean="0">
              <a:solidFill>
                <a:schemeClr val="bg1"/>
              </a:solidFill>
            </a:endParaRP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§ </a:t>
            </a:r>
            <a:r>
              <a:rPr lang="pt-BR" sz="2000" dirty="0">
                <a:solidFill>
                  <a:schemeClr val="bg1"/>
                </a:solidFill>
              </a:rPr>
              <a:t>4º Considera-se empresa de mão de obra intensiva aquela que possua em seu quadro 100 (cem) ou mais empregados. </a:t>
            </a:r>
          </a:p>
          <a:p>
            <a:pPr algn="just"/>
            <a:r>
              <a:rPr lang="pt-BR" sz="2000" dirty="0">
                <a:solidFill>
                  <a:schemeClr val="bg1"/>
                </a:solidFill>
              </a:rPr>
              <a:t> </a:t>
            </a:r>
          </a:p>
          <a:p>
            <a:pPr algn="ctr"/>
            <a:r>
              <a:rPr lang="pt-BR" sz="2000" dirty="0" smtClean="0">
                <a:solidFill>
                  <a:schemeClr val="bg1"/>
                </a:solidFill>
              </a:rPr>
              <a:t>.................................................................................</a:t>
            </a:r>
            <a:endParaRPr lang="pt-BR" sz="2000" dirty="0">
              <a:solidFill>
                <a:schemeClr val="bg1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44628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1ABE11BF-33A5-4653-A144-CCCBACF58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836" y="631710"/>
            <a:ext cx="7342622" cy="1215566"/>
          </a:xfrm>
        </p:spPr>
        <p:txBody>
          <a:bodyPr rtlCol="0"/>
          <a:lstStyle/>
          <a:p>
            <a:pPr rtl="0"/>
            <a:r>
              <a:rPr lang="pt-BR" dirty="0"/>
              <a:t>Sobre </a:t>
            </a:r>
            <a:r>
              <a:rPr lang="pt-BR" b="0" dirty="0"/>
              <a:t>Nós</a:t>
            </a:r>
          </a:p>
        </p:txBody>
      </p:sp>
      <p:pic>
        <p:nvPicPr>
          <p:cNvPr id="13" name="Espaço Reservado para Imagem 12" title="Horizonte">
            <a:extLst>
              <a:ext uri="{FF2B5EF4-FFF2-40B4-BE49-F238E27FC236}">
                <a16:creationId xmlns:a16="http://schemas.microsoft.com/office/drawing/2014/main" id="{066FE296-3466-420F-AD6C-D3A37B973B7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/>
          <a:srcRect l="23313" r="23313"/>
          <a:stretch/>
        </p:blipFill>
        <p:spPr>
          <a:xfrm>
            <a:off x="6604000" y="0"/>
            <a:ext cx="5588000" cy="6872249"/>
          </a:xfrm>
        </p:spPr>
      </p:pic>
      <p:sp>
        <p:nvSpPr>
          <p:cNvPr id="12" name="Espaço Reservado para o Número do Slide 11">
            <a:extLst>
              <a:ext uri="{FF2B5EF4-FFF2-40B4-BE49-F238E27FC236}">
                <a16:creationId xmlns:a16="http://schemas.microsoft.com/office/drawing/2014/main" id="{FBA1BB58-7555-4382-B178-7ED04E137E7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smtClean="0"/>
              <a:pPr rtl="0"/>
              <a:t>2</a:t>
            </a:fld>
            <a:endParaRPr lang="pt-BR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898D0C3-171D-401E-BA80-DF91753BAE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305" y="2440147"/>
            <a:ext cx="5387126" cy="3916203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6200" dirty="0"/>
              <a:t>A Febrac é uma entidade sindical patronal, </a:t>
            </a:r>
            <a:r>
              <a:rPr lang="pt-BR" sz="6200" b="1" dirty="0"/>
              <a:t>fundada há 41 anos</a:t>
            </a:r>
            <a:r>
              <a:rPr lang="pt-BR" sz="6200" dirty="0"/>
              <a:t>, para representar legalmente o Setor de Serviços Terceirizáveis.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6200" dirty="0"/>
              <a:t>Com sede em Brasília, a Federação representa 29 Sindicatos, situados nas 27 unidades federativas do país.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t-BR" sz="6200" dirty="0" smtClean="0"/>
              <a:t>Fazemos </a:t>
            </a:r>
            <a:r>
              <a:rPr lang="pt-BR" sz="6200" dirty="0"/>
              <a:t>parte de</a:t>
            </a:r>
            <a:r>
              <a:rPr lang="pt-BR" sz="6200" dirty="0" smtClean="0"/>
              <a:t>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t-BR" sz="6200" dirty="0" smtClean="0"/>
              <a:t>- </a:t>
            </a:r>
            <a:r>
              <a:rPr lang="pt-BR" sz="6200" dirty="0"/>
              <a:t>Confederação Nacional do Comércio de Bens, Serviços e Turismo (CNC)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t-BR" sz="6200" dirty="0"/>
              <a:t>- Conselhos Nacionais do SESC e SENAC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t-BR" sz="6200" dirty="0"/>
              <a:t>- Central Brasileira do Setor de Serviços (Cebrasse)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t-BR" sz="6200" dirty="0"/>
              <a:t>- Câmara Brasileira de Serviços Terceirizáveis (CBST)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6400" dirty="0"/>
              <a:t>- World Federation of Building Service Contractors (WFBSC)</a:t>
            </a:r>
            <a:endParaRPr lang="pt-BR" sz="6400" dirty="0"/>
          </a:p>
        </p:txBody>
      </p:sp>
    </p:spTree>
    <p:extLst>
      <p:ext uri="{BB962C8B-B14F-4D97-AF65-F5344CB8AC3E}">
        <p14:creationId xmlns:p14="http://schemas.microsoft.com/office/powerpoint/2010/main" val="972005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>
            <a:extLst>
              <a:ext uri="{FF2B5EF4-FFF2-40B4-BE49-F238E27FC236}">
                <a16:creationId xmlns:a16="http://schemas.microsoft.com/office/drawing/2014/main" id="{E3E5EE03-FBF6-46F5-8085-716AC6CE1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789" y="739775"/>
            <a:ext cx="9277643" cy="1147969"/>
          </a:xfrm>
        </p:spPr>
        <p:txBody>
          <a:bodyPr rtlCol="0">
            <a:normAutofit/>
          </a:bodyPr>
          <a:lstStyle/>
          <a:p>
            <a:pPr rtl="0"/>
            <a:r>
              <a:rPr lang="pt-BR" sz="6000" dirty="0">
                <a:solidFill>
                  <a:schemeClr val="accent2"/>
                </a:solidFill>
              </a:rPr>
              <a:t>O Setor de Serviços</a:t>
            </a:r>
          </a:p>
        </p:txBody>
      </p:sp>
      <p:sp>
        <p:nvSpPr>
          <p:cNvPr id="16" name="Espaço Reservado para Conteúdo 15">
            <a:extLst>
              <a:ext uri="{FF2B5EF4-FFF2-40B4-BE49-F238E27FC236}">
                <a16:creationId xmlns:a16="http://schemas.microsoft.com/office/drawing/2014/main" id="{1DCFA8A2-3FB8-48CA-933D-0800A9D2A2A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853470" y="1609084"/>
            <a:ext cx="8837398" cy="4302649"/>
          </a:xfrm>
        </p:spPr>
        <p:txBody>
          <a:bodyPr rtlCol="0">
            <a:normAutofit/>
          </a:bodyPr>
          <a:lstStyle/>
          <a:p>
            <a:pPr>
              <a:buClr>
                <a:schemeClr val="accent2"/>
              </a:buClr>
            </a:pPr>
            <a:endParaRPr lang="pt-BR" sz="2800" b="1" dirty="0"/>
          </a:p>
          <a:p>
            <a:pPr marL="0" indent="0">
              <a:buClr>
                <a:schemeClr val="accent2"/>
              </a:buClr>
              <a:buNone/>
            </a:pPr>
            <a:endParaRPr lang="pt-BR" sz="4200" b="1" dirty="0">
              <a:solidFill>
                <a:schemeClr val="bg1"/>
              </a:solidFill>
            </a:endParaRPr>
          </a:p>
          <a:p>
            <a:pPr>
              <a:buClr>
                <a:schemeClr val="accent2"/>
              </a:buClr>
            </a:pPr>
            <a:r>
              <a:rPr lang="pt-BR" sz="4800" b="1" dirty="0"/>
              <a:t> É responsável por cerca de </a:t>
            </a:r>
            <a:r>
              <a:rPr lang="pt-BR" sz="4800" b="1" dirty="0">
                <a:solidFill>
                  <a:schemeClr val="accent2"/>
                </a:solidFill>
              </a:rPr>
              <a:t>70% do PIB </a:t>
            </a:r>
            <a:r>
              <a:rPr lang="pt-BR" sz="4800" b="1" dirty="0" smtClean="0"/>
              <a:t>brasileiro.</a:t>
            </a:r>
            <a:endParaRPr lang="pt-BR" sz="4800" b="1" dirty="0"/>
          </a:p>
          <a:p>
            <a:pPr marL="0" indent="0">
              <a:buClr>
                <a:schemeClr val="accent2"/>
              </a:buClr>
              <a:buNone/>
            </a:pPr>
            <a:endParaRPr lang="pt-BR" sz="4200" b="1" dirty="0"/>
          </a:p>
          <a:p>
            <a:pPr marL="0" indent="0">
              <a:buClr>
                <a:schemeClr val="accent2"/>
              </a:buClr>
              <a:buNone/>
            </a:pPr>
            <a:endParaRPr lang="pt-BR" sz="4200" b="1" dirty="0"/>
          </a:p>
          <a:p>
            <a:pPr marL="0" indent="0">
              <a:buClr>
                <a:schemeClr val="accent2"/>
              </a:buClr>
              <a:buNone/>
            </a:pPr>
            <a:endParaRPr lang="pt-BR" sz="4700" b="1" dirty="0"/>
          </a:p>
          <a:p>
            <a:pPr>
              <a:buClr>
                <a:schemeClr val="accent2"/>
              </a:buClr>
            </a:pPr>
            <a:endParaRPr lang="pt-BR" sz="3800" b="1" dirty="0"/>
          </a:p>
          <a:p>
            <a:pPr>
              <a:buClr>
                <a:schemeClr val="accent2"/>
              </a:buClr>
            </a:pPr>
            <a:endParaRPr lang="pt-BR" sz="3800" b="1" dirty="0"/>
          </a:p>
          <a:p>
            <a:pPr>
              <a:buClr>
                <a:schemeClr val="accent2"/>
              </a:buClr>
            </a:pPr>
            <a:endParaRPr lang="pt-BR" sz="3800" b="1" dirty="0"/>
          </a:p>
          <a:p>
            <a:pPr>
              <a:buClr>
                <a:schemeClr val="accent2"/>
              </a:buClr>
            </a:pPr>
            <a:endParaRPr lang="pt-BR" sz="3800" b="1" dirty="0"/>
          </a:p>
          <a:p>
            <a:pPr marL="0" indent="0">
              <a:buClr>
                <a:schemeClr val="accent2"/>
              </a:buClr>
              <a:buNone/>
            </a:pPr>
            <a:endParaRPr lang="pt-BR" sz="6700" b="1" dirty="0"/>
          </a:p>
          <a:p>
            <a:pPr>
              <a:buClr>
                <a:schemeClr val="accent2"/>
              </a:buClr>
            </a:pPr>
            <a:endParaRPr lang="pt-BR" sz="2800" b="1" dirty="0"/>
          </a:p>
          <a:p>
            <a:pPr marL="0" indent="0">
              <a:buClr>
                <a:schemeClr val="accent2"/>
              </a:buClr>
              <a:buNone/>
            </a:pPr>
            <a:endParaRPr lang="pt-BR" sz="2800" b="1" dirty="0"/>
          </a:p>
        </p:txBody>
      </p:sp>
      <p:sp>
        <p:nvSpPr>
          <p:cNvPr id="21" name="Espaço Reservado para o Número do Slide 5">
            <a:extLst>
              <a:ext uri="{FF2B5EF4-FFF2-40B4-BE49-F238E27FC236}">
                <a16:creationId xmlns:a16="http://schemas.microsoft.com/office/drawing/2014/main" id="{C7C65DDB-24F2-44CF-AE02-F3A6C8B1858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fld id="{8699F50C-BE38-4BD0-BA84-9B090E1F2B9B}" type="slidenum">
              <a:rPr lang="pt-BR" smtClean="0"/>
              <a:pPr rtl="0"/>
              <a:t>3</a:t>
            </a:fld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D78F6631-F32F-4BEB-97D4-4616B4B1DD71}"/>
              </a:ext>
            </a:extLst>
          </p:cNvPr>
          <p:cNvSpPr/>
          <p:nvPr/>
        </p:nvSpPr>
        <p:spPr>
          <a:xfrm>
            <a:off x="10972800" y="209028"/>
            <a:ext cx="914398" cy="5307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2442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>
            <a:extLst>
              <a:ext uri="{FF2B5EF4-FFF2-40B4-BE49-F238E27FC236}">
                <a16:creationId xmlns:a16="http://schemas.microsoft.com/office/drawing/2014/main" id="{E3E5EE03-FBF6-46F5-8085-716AC6CE1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697" y="334863"/>
            <a:ext cx="9277643" cy="1147969"/>
          </a:xfrm>
        </p:spPr>
        <p:txBody>
          <a:bodyPr rtlCol="0">
            <a:normAutofit/>
          </a:bodyPr>
          <a:lstStyle/>
          <a:p>
            <a:pPr rtl="0"/>
            <a:r>
              <a:rPr lang="pt-BR" sz="5400" dirty="0">
                <a:solidFill>
                  <a:schemeClr val="accent2"/>
                </a:solidFill>
              </a:rPr>
              <a:t>Serviços Terceirizáveis </a:t>
            </a:r>
          </a:p>
        </p:txBody>
      </p:sp>
      <p:sp>
        <p:nvSpPr>
          <p:cNvPr id="16" name="Espaço Reservado para Conteúdo 15">
            <a:extLst>
              <a:ext uri="{FF2B5EF4-FFF2-40B4-BE49-F238E27FC236}">
                <a16:creationId xmlns:a16="http://schemas.microsoft.com/office/drawing/2014/main" id="{1DCFA8A2-3FB8-48CA-933D-0800A9D2A2A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257929" y="1611925"/>
            <a:ext cx="7803177" cy="1647642"/>
          </a:xfrm>
        </p:spPr>
        <p:txBody>
          <a:bodyPr rtlCol="0">
            <a:normAutofit fontScale="47500" lnSpcReduction="20000"/>
          </a:bodyPr>
          <a:lstStyle/>
          <a:p>
            <a:pPr>
              <a:buClr>
                <a:schemeClr val="accent2"/>
              </a:buClr>
            </a:pPr>
            <a:endParaRPr lang="pt-BR" sz="2800" b="1" dirty="0"/>
          </a:p>
          <a:p>
            <a:pPr algn="just">
              <a:buClr>
                <a:schemeClr val="accent2"/>
              </a:buClr>
            </a:pPr>
            <a:r>
              <a:rPr lang="pt-BR" sz="9300" b="1" dirty="0"/>
              <a:t> </a:t>
            </a:r>
            <a:r>
              <a:rPr lang="pt-BR" sz="7600" b="1" dirty="0"/>
              <a:t>No momento crítico da Covid-19, </a:t>
            </a:r>
            <a:r>
              <a:rPr lang="pt-BR" sz="7600" b="1" dirty="0" smtClean="0"/>
              <a:t> fomos </a:t>
            </a:r>
            <a:r>
              <a:rPr lang="pt-BR" sz="7600" b="1" dirty="0"/>
              <a:t>essenciais para a retomada do país e para combater a </a:t>
            </a:r>
            <a:r>
              <a:rPr lang="pt-BR" sz="7600" b="1" dirty="0" smtClean="0"/>
              <a:t>pandemia;</a:t>
            </a:r>
            <a:endParaRPr lang="pt-BR" sz="7600" b="1" dirty="0"/>
          </a:p>
          <a:p>
            <a:pPr marL="0" indent="0">
              <a:buClr>
                <a:schemeClr val="accent2"/>
              </a:buClr>
              <a:buNone/>
            </a:pPr>
            <a:endParaRPr lang="pt-BR" sz="7600" b="1" dirty="0"/>
          </a:p>
          <a:p>
            <a:pPr marL="0" indent="0">
              <a:buClr>
                <a:schemeClr val="accent2"/>
              </a:buClr>
              <a:buNone/>
            </a:pPr>
            <a:endParaRPr lang="pt-BR" sz="11000" b="1" dirty="0"/>
          </a:p>
          <a:p>
            <a:pPr marL="0" indent="0">
              <a:buClr>
                <a:schemeClr val="accent2"/>
              </a:buClr>
              <a:buNone/>
            </a:pPr>
            <a:endParaRPr lang="pt-BR" sz="6700" b="1" dirty="0"/>
          </a:p>
          <a:p>
            <a:pPr>
              <a:buClr>
                <a:schemeClr val="accent2"/>
              </a:buClr>
            </a:pPr>
            <a:endParaRPr lang="pt-BR" sz="2800" b="1" dirty="0"/>
          </a:p>
          <a:p>
            <a:pPr marL="0" indent="0">
              <a:buClr>
                <a:schemeClr val="accent2"/>
              </a:buClr>
              <a:buNone/>
            </a:pPr>
            <a:endParaRPr lang="pt-BR" sz="2800" b="1" dirty="0"/>
          </a:p>
        </p:txBody>
      </p:sp>
      <p:sp>
        <p:nvSpPr>
          <p:cNvPr id="21" name="Espaço Reservado para o Número do Slide 5">
            <a:extLst>
              <a:ext uri="{FF2B5EF4-FFF2-40B4-BE49-F238E27FC236}">
                <a16:creationId xmlns:a16="http://schemas.microsoft.com/office/drawing/2014/main" id="{C7C65DDB-24F2-44CF-AE02-F3A6C8B1858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fld id="{8699F50C-BE38-4BD0-BA84-9B090E1F2B9B}" type="slidenum">
              <a:rPr lang="pt-BR" smtClean="0"/>
              <a:pPr rtl="0"/>
              <a:t>4</a:t>
            </a:fld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D78F6631-F32F-4BEB-97D4-4616B4B1DD71}"/>
              </a:ext>
            </a:extLst>
          </p:cNvPr>
          <p:cNvSpPr/>
          <p:nvPr/>
        </p:nvSpPr>
        <p:spPr>
          <a:xfrm>
            <a:off x="10972800" y="209028"/>
            <a:ext cx="914398" cy="5307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spaço Reservado para Conteúdo 15">
            <a:extLst>
              <a:ext uri="{FF2B5EF4-FFF2-40B4-BE49-F238E27FC236}">
                <a16:creationId xmlns:a16="http://schemas.microsoft.com/office/drawing/2014/main" id="{53DCBE90-51BE-4E0D-A331-94BFE4E3B24D}"/>
              </a:ext>
            </a:extLst>
          </p:cNvPr>
          <p:cNvSpPr txBox="1">
            <a:spLocks/>
          </p:cNvSpPr>
          <p:nvPr/>
        </p:nvSpPr>
        <p:spPr>
          <a:xfrm>
            <a:off x="2022288" y="3029527"/>
            <a:ext cx="8391115" cy="3326823"/>
          </a:xfrm>
          <a:prstGeom prst="rect">
            <a:avLst/>
          </a:prstGeom>
        </p:spPr>
        <p:txBody>
          <a:bodyPr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2E7A40"/>
              </a:buClr>
              <a:buFont typeface="Arial" panose="020B0604020202020204" pitchFamily="34" charset="0"/>
              <a:buChar char="•"/>
              <a:defRPr lang="en-US" sz="24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E7A40"/>
              </a:buClr>
              <a:buFont typeface="Arial" panose="020B0604020202020204" pitchFamily="34" charset="0"/>
              <a:buChar char="•"/>
              <a:defRPr lang="en-US"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E7A40"/>
              </a:buClr>
              <a:buFont typeface="Arial" panose="020B0604020202020204" pitchFamily="34" charset="0"/>
              <a:buChar char="•"/>
              <a:defRPr lang="en-US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E7A40"/>
              </a:buClr>
              <a:buFont typeface="Arial" panose="020B0604020202020204" pitchFamily="34" charset="0"/>
              <a:buChar char="•"/>
              <a:defRPr lang="en-US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E7A40"/>
              </a:buClr>
              <a:buFont typeface="Arial" panose="020B0604020202020204" pitchFamily="34" charset="0"/>
              <a:buChar char="•"/>
              <a:defRPr lang="en-IN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2"/>
              </a:buClr>
            </a:pPr>
            <a:endParaRPr lang="pt-BR" sz="2800" b="1" dirty="0"/>
          </a:p>
          <a:p>
            <a:pPr marL="0" indent="0">
              <a:buClr>
                <a:schemeClr val="accent2"/>
              </a:buClr>
              <a:buFont typeface="Arial" panose="020B0604020202020204" pitchFamily="34" charset="0"/>
              <a:buNone/>
            </a:pPr>
            <a:endParaRPr lang="pt-BR" sz="9300" b="1" dirty="0"/>
          </a:p>
          <a:p>
            <a:pPr>
              <a:buClr>
                <a:schemeClr val="accent2"/>
              </a:buClr>
            </a:pPr>
            <a:r>
              <a:rPr lang="pt-BR" sz="16000" b="1" dirty="0" smtClean="0"/>
              <a:t>Somos </a:t>
            </a:r>
            <a:r>
              <a:rPr lang="pt-BR" sz="16000" b="1" dirty="0"/>
              <a:t>mais de </a:t>
            </a:r>
            <a:r>
              <a:rPr lang="pt-BR" sz="16000" b="1" dirty="0">
                <a:solidFill>
                  <a:schemeClr val="accent2"/>
                </a:solidFill>
              </a:rPr>
              <a:t>44,6 mil </a:t>
            </a:r>
            <a:r>
              <a:rPr lang="pt-BR" sz="16000" b="1" dirty="0"/>
              <a:t>empresas em todo o </a:t>
            </a:r>
            <a:r>
              <a:rPr lang="pt-BR" sz="16000" b="1" dirty="0" smtClean="0"/>
              <a:t>Brasil;</a:t>
            </a:r>
            <a:endParaRPr lang="pt-BR" sz="16000" b="1" dirty="0"/>
          </a:p>
          <a:p>
            <a:pPr marL="0" indent="0">
              <a:buClr>
                <a:schemeClr val="accent2"/>
              </a:buClr>
              <a:buNone/>
            </a:pPr>
            <a:endParaRPr lang="pt-BR" sz="16000" b="1" dirty="0"/>
          </a:p>
          <a:p>
            <a:pPr>
              <a:buClr>
                <a:schemeClr val="accent2"/>
              </a:buClr>
            </a:pPr>
            <a:r>
              <a:rPr lang="pt-BR" sz="16000" b="1" dirty="0"/>
              <a:t>Empregamos mais de </a:t>
            </a:r>
            <a:r>
              <a:rPr lang="pt-BR" sz="16000" b="1" dirty="0">
                <a:solidFill>
                  <a:schemeClr val="accent2"/>
                </a:solidFill>
              </a:rPr>
              <a:t>2,5 milhões </a:t>
            </a:r>
            <a:r>
              <a:rPr lang="pt-BR" sz="16000" b="1" dirty="0"/>
              <a:t>de </a:t>
            </a:r>
            <a:r>
              <a:rPr lang="pt-BR" sz="16000" b="1" dirty="0" smtClean="0"/>
              <a:t>trabalhadores.</a:t>
            </a:r>
            <a:endParaRPr lang="pt-BR" sz="16000" b="1" dirty="0"/>
          </a:p>
          <a:p>
            <a:pPr marL="0" indent="0">
              <a:buClr>
                <a:schemeClr val="accent2"/>
              </a:buClr>
              <a:buFont typeface="Arial" panose="020B0604020202020204" pitchFamily="34" charset="0"/>
              <a:buNone/>
            </a:pPr>
            <a:endParaRPr lang="pt-BR" sz="6700" b="1" dirty="0"/>
          </a:p>
          <a:p>
            <a:pPr>
              <a:buClr>
                <a:schemeClr val="accent2"/>
              </a:buClr>
            </a:pPr>
            <a:endParaRPr lang="pt-BR" sz="2800" b="1" dirty="0"/>
          </a:p>
          <a:p>
            <a:pPr marL="0" indent="0">
              <a:buClr>
                <a:schemeClr val="accent2"/>
              </a:buClr>
              <a:buFont typeface="Arial" panose="020B0604020202020204" pitchFamily="34" charset="0"/>
              <a:buNone/>
            </a:pP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1958514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>
            <a:extLst>
              <a:ext uri="{FF2B5EF4-FFF2-40B4-BE49-F238E27FC236}">
                <a16:creationId xmlns:a16="http://schemas.microsoft.com/office/drawing/2014/main" id="{E3E5EE03-FBF6-46F5-8085-716AC6CE1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697" y="334863"/>
            <a:ext cx="9277643" cy="1147969"/>
          </a:xfrm>
        </p:spPr>
        <p:txBody>
          <a:bodyPr rtlCol="0">
            <a:normAutofit/>
          </a:bodyPr>
          <a:lstStyle/>
          <a:p>
            <a:pPr rtl="0"/>
            <a:r>
              <a:rPr lang="pt-BR" dirty="0">
                <a:solidFill>
                  <a:schemeClr val="accent2"/>
                </a:solidFill>
              </a:rPr>
              <a:t>Setor de Serviços Terceirizáveis </a:t>
            </a:r>
          </a:p>
        </p:txBody>
      </p:sp>
      <p:sp>
        <p:nvSpPr>
          <p:cNvPr id="16" name="Espaço Reservado para Conteúdo 15">
            <a:extLst>
              <a:ext uri="{FF2B5EF4-FFF2-40B4-BE49-F238E27FC236}">
                <a16:creationId xmlns:a16="http://schemas.microsoft.com/office/drawing/2014/main" id="{1DCFA8A2-3FB8-48CA-933D-0800A9D2A2A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853470" y="1609084"/>
            <a:ext cx="8837398" cy="4302649"/>
          </a:xfrm>
        </p:spPr>
        <p:txBody>
          <a:bodyPr rtlCol="0">
            <a:normAutofit lnSpcReduction="10000"/>
          </a:bodyPr>
          <a:lstStyle/>
          <a:p>
            <a:pPr>
              <a:buClr>
                <a:schemeClr val="accent2"/>
              </a:buClr>
            </a:pPr>
            <a:endParaRPr lang="pt-BR" sz="2800" b="1" dirty="0"/>
          </a:p>
          <a:p>
            <a:pPr>
              <a:buClr>
                <a:schemeClr val="accent2"/>
              </a:buClr>
            </a:pPr>
            <a:r>
              <a:rPr lang="pt-BR" sz="4200" b="1" dirty="0">
                <a:solidFill>
                  <a:schemeClr val="bg1"/>
                </a:solidFill>
              </a:rPr>
              <a:t>Estamos no ranking de geração de empregos, com contratação de mais de </a:t>
            </a:r>
            <a:r>
              <a:rPr lang="pt-BR" sz="4200" b="1" dirty="0">
                <a:solidFill>
                  <a:schemeClr val="accent2"/>
                </a:solidFill>
              </a:rPr>
              <a:t>433 mil </a:t>
            </a:r>
            <a:r>
              <a:rPr lang="pt-BR" sz="4200" b="1" dirty="0">
                <a:solidFill>
                  <a:schemeClr val="bg1"/>
                </a:solidFill>
              </a:rPr>
              <a:t>postos de </a:t>
            </a:r>
            <a:r>
              <a:rPr lang="pt-BR" sz="4200" b="1" dirty="0" smtClean="0">
                <a:solidFill>
                  <a:schemeClr val="bg1"/>
                </a:solidFill>
              </a:rPr>
              <a:t>trabalho;</a:t>
            </a:r>
            <a:endParaRPr lang="pt-BR" sz="4200" b="1" dirty="0">
              <a:solidFill>
                <a:schemeClr val="bg1"/>
              </a:solidFill>
            </a:endParaRPr>
          </a:p>
          <a:p>
            <a:pPr marL="0" indent="0">
              <a:buClr>
                <a:schemeClr val="accent2"/>
              </a:buClr>
              <a:buNone/>
            </a:pPr>
            <a:endParaRPr lang="pt-BR" sz="4200" b="1" dirty="0">
              <a:solidFill>
                <a:schemeClr val="bg1"/>
              </a:solidFill>
            </a:endParaRPr>
          </a:p>
          <a:p>
            <a:pPr>
              <a:buClr>
                <a:schemeClr val="accent2"/>
              </a:buClr>
            </a:pPr>
            <a:r>
              <a:rPr lang="pt-BR" sz="4200" b="1" dirty="0"/>
              <a:t>Tivemos um faturamento de mais de </a:t>
            </a:r>
            <a:r>
              <a:rPr lang="pt-BR" sz="4200" b="1" dirty="0">
                <a:solidFill>
                  <a:schemeClr val="accent2"/>
                </a:solidFill>
              </a:rPr>
              <a:t>R$ 153 bilhões </a:t>
            </a:r>
            <a:r>
              <a:rPr lang="pt-BR" sz="4200" b="1" dirty="0"/>
              <a:t>em 2022.</a:t>
            </a:r>
          </a:p>
          <a:p>
            <a:pPr>
              <a:buClr>
                <a:schemeClr val="accent2"/>
              </a:buClr>
            </a:pPr>
            <a:endParaRPr lang="pt-BR" sz="4700" b="1" dirty="0"/>
          </a:p>
          <a:p>
            <a:pPr>
              <a:buClr>
                <a:schemeClr val="accent2"/>
              </a:buClr>
            </a:pPr>
            <a:endParaRPr lang="pt-BR" sz="3800" b="1" dirty="0"/>
          </a:p>
          <a:p>
            <a:pPr>
              <a:buClr>
                <a:schemeClr val="accent2"/>
              </a:buClr>
            </a:pPr>
            <a:endParaRPr lang="pt-BR" sz="3800" b="1" dirty="0"/>
          </a:p>
          <a:p>
            <a:pPr>
              <a:buClr>
                <a:schemeClr val="accent2"/>
              </a:buClr>
            </a:pPr>
            <a:endParaRPr lang="pt-BR" sz="3800" b="1" dirty="0"/>
          </a:p>
          <a:p>
            <a:pPr>
              <a:buClr>
                <a:schemeClr val="accent2"/>
              </a:buClr>
            </a:pPr>
            <a:endParaRPr lang="pt-BR" sz="3800" b="1" dirty="0"/>
          </a:p>
          <a:p>
            <a:pPr marL="0" indent="0">
              <a:buClr>
                <a:schemeClr val="accent2"/>
              </a:buClr>
              <a:buNone/>
            </a:pPr>
            <a:endParaRPr lang="pt-BR" sz="6700" b="1" dirty="0"/>
          </a:p>
          <a:p>
            <a:pPr>
              <a:buClr>
                <a:schemeClr val="accent2"/>
              </a:buClr>
            </a:pPr>
            <a:endParaRPr lang="pt-BR" sz="2800" b="1" dirty="0"/>
          </a:p>
          <a:p>
            <a:pPr marL="0" indent="0">
              <a:buClr>
                <a:schemeClr val="accent2"/>
              </a:buClr>
              <a:buNone/>
            </a:pPr>
            <a:endParaRPr lang="pt-BR" sz="2800" b="1" dirty="0"/>
          </a:p>
        </p:txBody>
      </p:sp>
      <p:sp>
        <p:nvSpPr>
          <p:cNvPr id="21" name="Espaço Reservado para o Número do Slide 5">
            <a:extLst>
              <a:ext uri="{FF2B5EF4-FFF2-40B4-BE49-F238E27FC236}">
                <a16:creationId xmlns:a16="http://schemas.microsoft.com/office/drawing/2014/main" id="{C7C65DDB-24F2-44CF-AE02-F3A6C8B1858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fld id="{8699F50C-BE38-4BD0-BA84-9B090E1F2B9B}" type="slidenum">
              <a:rPr lang="pt-BR" smtClean="0"/>
              <a:pPr rtl="0"/>
              <a:t>5</a:t>
            </a:fld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D78F6631-F32F-4BEB-97D4-4616B4B1DD71}"/>
              </a:ext>
            </a:extLst>
          </p:cNvPr>
          <p:cNvSpPr/>
          <p:nvPr/>
        </p:nvSpPr>
        <p:spPr>
          <a:xfrm>
            <a:off x="10972800" y="209028"/>
            <a:ext cx="914398" cy="5307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4085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3">
            <a:extLst>
              <a:ext uri="{FF2B5EF4-FFF2-40B4-BE49-F238E27FC236}">
                <a16:creationId xmlns:a16="http://schemas.microsoft.com/office/drawing/2014/main" id="{92896B42-4638-40D0-8887-7AB8D1D86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78" y="209028"/>
            <a:ext cx="8474320" cy="1325635"/>
          </a:xfrm>
        </p:spPr>
        <p:txBody>
          <a:bodyPr rtlCol="0">
            <a:normAutofit/>
          </a:bodyPr>
          <a:lstStyle/>
          <a:p>
            <a:pPr rtl="0"/>
            <a:r>
              <a:rPr lang="pt-BR" sz="6000" dirty="0">
                <a:solidFill>
                  <a:schemeClr val="accent2"/>
                </a:solidFill>
              </a:rPr>
              <a:t>Segmento inclusivo</a:t>
            </a:r>
            <a:endParaRPr lang="pt-BR" sz="6000" b="0" dirty="0">
              <a:solidFill>
                <a:schemeClr val="accent2"/>
              </a:solidFill>
            </a:endParaRPr>
          </a:p>
        </p:txBody>
      </p:sp>
      <p:sp>
        <p:nvSpPr>
          <p:cNvPr id="33" name="Espaço Reservado para Texto 32">
            <a:extLst>
              <a:ext uri="{FF2B5EF4-FFF2-40B4-BE49-F238E27FC236}">
                <a16:creationId xmlns:a16="http://schemas.microsoft.com/office/drawing/2014/main" id="{7CFD0302-279C-8A48-9E27-AD5B08D6501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02673" y="2084841"/>
            <a:ext cx="6325298" cy="4083888"/>
          </a:xfrm>
        </p:spPr>
        <p:txBody>
          <a:bodyPr rtlCol="0"/>
          <a:lstStyle/>
          <a:p>
            <a:pPr rtl="0">
              <a:buClr>
                <a:schemeClr val="accent2"/>
              </a:buClr>
            </a:pPr>
            <a:r>
              <a:rPr lang="pt-BR" sz="3200" dirty="0"/>
              <a:t>Somos os principais contratantes de:</a:t>
            </a:r>
          </a:p>
          <a:p>
            <a:pPr rtl="0">
              <a:buClr>
                <a:schemeClr val="accent2"/>
              </a:buClr>
            </a:pPr>
            <a:r>
              <a:rPr lang="pt-BR" sz="3200" dirty="0"/>
              <a:t> </a:t>
            </a:r>
          </a:p>
          <a:p>
            <a:pPr marL="342900" indent="-342900" rtl="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pt-BR" sz="3200" dirty="0"/>
              <a:t>Mulheres;</a:t>
            </a:r>
          </a:p>
          <a:p>
            <a:pPr marL="342900" indent="-342900" rtl="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pt-BR" sz="3200" dirty="0"/>
              <a:t>Pessoas com mais de 50 anos; e</a:t>
            </a:r>
          </a:p>
          <a:p>
            <a:pPr marL="342900" indent="-342900" rtl="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pt-BR" sz="3200" dirty="0"/>
              <a:t>Pessoas com baixo nível de escolaridade.</a:t>
            </a:r>
          </a:p>
          <a:p>
            <a:pPr rtl="0">
              <a:buClr>
                <a:schemeClr val="accent2"/>
              </a:buClr>
            </a:pPr>
            <a:r>
              <a:rPr lang="pt-BR" dirty="0"/>
              <a:t> </a:t>
            </a:r>
          </a:p>
        </p:txBody>
      </p:sp>
      <p:graphicFrame>
        <p:nvGraphicFramePr>
          <p:cNvPr id="34" name="Espaço reservado para o gráfico 24" descr="Gráfico cilíndrico">
            <a:extLst>
              <a:ext uri="{FF2B5EF4-FFF2-40B4-BE49-F238E27FC236}">
                <a16:creationId xmlns:a16="http://schemas.microsoft.com/office/drawing/2014/main" id="{71FC94C7-3179-A442-AB05-74D7AFF60709}"/>
              </a:ext>
            </a:extLst>
          </p:cNvPr>
          <p:cNvGraphicFramePr>
            <a:graphicFrameLocks noGrp="1"/>
          </p:cNvGraphicFramePr>
          <p:nvPr>
            <p:ph type="chart" sz="quarter" idx="10"/>
            <p:extLst>
              <p:ext uri="{D42A27DB-BD31-4B8C-83A1-F6EECF244321}">
                <p14:modId xmlns:p14="http://schemas.microsoft.com/office/powerpoint/2010/main" val="794462549"/>
              </p:ext>
            </p:extLst>
          </p:nvPr>
        </p:nvGraphicFramePr>
        <p:xfrm>
          <a:off x="5630527" y="1722284"/>
          <a:ext cx="6476301" cy="4258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B2228214-87DB-4B3A-BD81-9A709A69BAA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smtClean="0"/>
              <a:pPr rtl="0"/>
              <a:t>6</a:t>
            </a:fld>
            <a:endParaRPr lang="pt-BR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15940D35-1810-417B-BC3E-0EA1FB7869B5}"/>
              </a:ext>
            </a:extLst>
          </p:cNvPr>
          <p:cNvSpPr/>
          <p:nvPr/>
        </p:nvSpPr>
        <p:spPr>
          <a:xfrm>
            <a:off x="10972800" y="209028"/>
            <a:ext cx="914398" cy="5307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042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B2228214-87DB-4B3A-BD81-9A709A69BAA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smtClean="0"/>
              <a:pPr rtl="0"/>
              <a:t>7</a:t>
            </a:fld>
            <a:endParaRPr lang="pt-BR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15940D35-1810-417B-BC3E-0EA1FB7869B5}"/>
              </a:ext>
            </a:extLst>
          </p:cNvPr>
          <p:cNvSpPr/>
          <p:nvPr/>
        </p:nvSpPr>
        <p:spPr>
          <a:xfrm>
            <a:off x="10972800" y="209028"/>
            <a:ext cx="914398" cy="5307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4"/>
          <p:cNvSpPr>
            <a:spLocks noGrp="1"/>
          </p:cNvSpPr>
          <p:nvPr>
            <p:ph type="title"/>
          </p:nvPr>
        </p:nvSpPr>
        <p:spPr>
          <a:xfrm>
            <a:off x="1890351" y="722089"/>
            <a:ext cx="4196940" cy="512170"/>
          </a:xfrm>
        </p:spPr>
        <p:txBody>
          <a:bodyPr>
            <a:noAutofit/>
          </a:bodyPr>
          <a:lstStyle/>
          <a:p>
            <a:r>
              <a:rPr lang="pt-BR" sz="4000" dirty="0" smtClean="0">
                <a:solidFill>
                  <a:schemeClr val="accent2"/>
                </a:solidFill>
              </a:rPr>
              <a:t>Impacto do PLP 68</a:t>
            </a:r>
            <a:endParaRPr lang="pt-BR" sz="4000" dirty="0">
              <a:solidFill>
                <a:schemeClr val="accent2"/>
              </a:solidFill>
            </a:endParaRPr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837" y="2384585"/>
            <a:ext cx="7840779" cy="3632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443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B2228214-87DB-4B3A-BD81-9A709A69BAA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smtClean="0"/>
              <a:pPr rtl="0"/>
              <a:t>8</a:t>
            </a:fld>
            <a:endParaRPr lang="pt-BR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15940D35-1810-417B-BC3E-0EA1FB7869B5}"/>
              </a:ext>
            </a:extLst>
          </p:cNvPr>
          <p:cNvSpPr/>
          <p:nvPr/>
        </p:nvSpPr>
        <p:spPr>
          <a:xfrm>
            <a:off x="10972800" y="209028"/>
            <a:ext cx="914398" cy="5307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4"/>
          <p:cNvSpPr>
            <a:spLocks noGrp="1"/>
          </p:cNvSpPr>
          <p:nvPr>
            <p:ph type="title"/>
          </p:nvPr>
        </p:nvSpPr>
        <p:spPr>
          <a:xfrm>
            <a:off x="1890351" y="722089"/>
            <a:ext cx="4196940" cy="512170"/>
          </a:xfrm>
        </p:spPr>
        <p:txBody>
          <a:bodyPr>
            <a:noAutofit/>
          </a:bodyPr>
          <a:lstStyle/>
          <a:p>
            <a:r>
              <a:rPr lang="pt-BR" sz="4000" dirty="0" smtClean="0">
                <a:solidFill>
                  <a:schemeClr val="accent2"/>
                </a:solidFill>
              </a:rPr>
              <a:t>Impacto do PLP 68</a:t>
            </a:r>
            <a:endParaRPr lang="pt-BR" sz="4000" dirty="0">
              <a:solidFill>
                <a:schemeClr val="accent2"/>
              </a:solidFill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321" y="1915227"/>
            <a:ext cx="6517241" cy="4069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650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B2228214-87DB-4B3A-BD81-9A709A69BAA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pt-BR" smtClean="0"/>
              <a:pPr rtl="0"/>
              <a:t>9</a:t>
            </a:fld>
            <a:endParaRPr lang="pt-BR" dirty="0"/>
          </a:p>
        </p:txBody>
      </p:sp>
      <p:sp>
        <p:nvSpPr>
          <p:cNvPr id="8" name="Título 4"/>
          <p:cNvSpPr>
            <a:spLocks noGrp="1"/>
          </p:cNvSpPr>
          <p:nvPr>
            <p:ph type="title"/>
          </p:nvPr>
        </p:nvSpPr>
        <p:spPr>
          <a:xfrm>
            <a:off x="1890351" y="722089"/>
            <a:ext cx="4196940" cy="512170"/>
          </a:xfrm>
        </p:spPr>
        <p:txBody>
          <a:bodyPr>
            <a:noAutofit/>
          </a:bodyPr>
          <a:lstStyle/>
          <a:p>
            <a:r>
              <a:rPr lang="pt-BR" sz="4000" dirty="0" smtClean="0">
                <a:solidFill>
                  <a:schemeClr val="accent2"/>
                </a:solidFill>
              </a:rPr>
              <a:t>Impacto do PLP 68</a:t>
            </a:r>
            <a:endParaRPr lang="pt-BR" sz="4000" dirty="0">
              <a:solidFill>
                <a:schemeClr val="accent2"/>
              </a:solidFill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15940D35-1810-417B-BC3E-0EA1FB7869B5}"/>
              </a:ext>
            </a:extLst>
          </p:cNvPr>
          <p:cNvSpPr/>
          <p:nvPr/>
        </p:nvSpPr>
        <p:spPr>
          <a:xfrm>
            <a:off x="10972800" y="209028"/>
            <a:ext cx="914398" cy="5307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5174" y="1755775"/>
            <a:ext cx="7172325" cy="460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031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Custom 13">
      <a:dk1>
        <a:srgbClr val="3F3F3F"/>
      </a:dk1>
      <a:lt1>
        <a:srgbClr val="FFFFFF"/>
      </a:lt1>
      <a:dk2>
        <a:srgbClr val="F2F2F2"/>
      </a:dk2>
      <a:lt2>
        <a:srgbClr val="A5A5A5"/>
      </a:lt2>
      <a:accent1>
        <a:srgbClr val="00194C"/>
      </a:accent1>
      <a:accent2>
        <a:srgbClr val="EAB200"/>
      </a:accent2>
      <a:accent3>
        <a:srgbClr val="F2F2F2"/>
      </a:accent3>
      <a:accent4>
        <a:srgbClr val="954F72"/>
      </a:accent4>
      <a:accent5>
        <a:srgbClr val="00843B"/>
      </a:accent5>
      <a:accent6>
        <a:srgbClr val="014067"/>
      </a:accent6>
      <a:hlink>
        <a:srgbClr val="00194C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740220_TF89027928" id="{73515A57-61D8-42E7-9129-6614AA95C927}" vid="{F1B64A63-64C6-4276-9E2F-3A5B3B369528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ustom 13">
    <a:dk1>
      <a:srgbClr val="3F3F3F"/>
    </a:dk1>
    <a:lt1>
      <a:srgbClr val="FFFFFF"/>
    </a:lt1>
    <a:dk2>
      <a:srgbClr val="F2F2F2"/>
    </a:dk2>
    <a:lt2>
      <a:srgbClr val="A5A5A5"/>
    </a:lt2>
    <a:accent1>
      <a:srgbClr val="00194C"/>
    </a:accent1>
    <a:accent2>
      <a:srgbClr val="EAB200"/>
    </a:accent2>
    <a:accent3>
      <a:srgbClr val="F2F2F2"/>
    </a:accent3>
    <a:accent4>
      <a:srgbClr val="954F72"/>
    </a:accent4>
    <a:accent5>
      <a:srgbClr val="00843B"/>
    </a:accent5>
    <a:accent6>
      <a:srgbClr val="014067"/>
    </a:accent6>
    <a:hlink>
      <a:srgbClr val="00194C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</TotalTime>
  <Words>428</Words>
  <Application>Microsoft Office PowerPoint</Application>
  <PresentationFormat>Widescreen</PresentationFormat>
  <Paragraphs>115</Paragraphs>
  <Slides>18</Slides>
  <Notes>18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6" baseType="lpstr">
      <vt:lpstr>Arial</vt:lpstr>
      <vt:lpstr>Arial Black</vt:lpstr>
      <vt:lpstr>Calibri</vt:lpstr>
      <vt:lpstr>Calibri Light</vt:lpstr>
      <vt:lpstr>CiscoSans ExtraLight</vt:lpstr>
      <vt:lpstr>Gill Sans SemiBold</vt:lpstr>
      <vt:lpstr>Times New Roman</vt:lpstr>
      <vt:lpstr>Tema do Office</vt:lpstr>
      <vt:lpstr>Federação Nacional das Empresas Prestadoras de Serviços de Limpeza e Conservação (Febrac)</vt:lpstr>
      <vt:lpstr>Sobre Nós</vt:lpstr>
      <vt:lpstr>O Setor de Serviços</vt:lpstr>
      <vt:lpstr>Serviços Terceirizáveis </vt:lpstr>
      <vt:lpstr>Setor de Serviços Terceirizáveis </vt:lpstr>
      <vt:lpstr>Segmento inclusivo</vt:lpstr>
      <vt:lpstr>Impacto do PLP 68</vt:lpstr>
      <vt:lpstr>Impacto do PLP 68</vt:lpstr>
      <vt:lpstr>Impacto do PLP 68</vt:lpstr>
      <vt:lpstr>Impacto do PLP 68</vt:lpstr>
      <vt:lpstr>Impacto do PLP 68</vt:lpstr>
      <vt:lpstr>Impacto do PLP 68</vt:lpstr>
      <vt:lpstr>Impacto do PLP 68</vt:lpstr>
      <vt:lpstr>Impacto do PLP 68</vt:lpstr>
      <vt:lpstr>Impacto do PLP 68</vt:lpstr>
      <vt:lpstr>Impacto do PLP 68</vt:lpstr>
      <vt:lpstr>Emenda Constitucional 132 de 2023</vt:lpstr>
      <vt:lpstr>EMENDA Nº 158 - CCJ  (ao PLP 68/2024)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Quem Somos?</dc:title>
  <dc:creator>Comunicação</dc:creator>
  <cp:lastModifiedBy>Mirelle Oliveira</cp:lastModifiedBy>
  <cp:revision>61</cp:revision>
  <cp:lastPrinted>2023-06-13T20:58:37Z</cp:lastPrinted>
  <dcterms:created xsi:type="dcterms:W3CDTF">2023-02-14T11:57:36Z</dcterms:created>
  <dcterms:modified xsi:type="dcterms:W3CDTF">2024-09-04T12:18:27Z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v-abdarl@microsoft.com</vt:lpwstr>
  </property>
  <property fmtid="{D5CDD505-2E9C-101B-9397-08002B2CF9AE}" pid="5" name="MSIP_Label_f42aa342-8706-4288-bd11-ebb85995028c_SetDate">
    <vt:lpwstr>2018-08-01T18:19:24.2566460Z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Extended_MSFT_Method">
    <vt:lpwstr>Automatic</vt:lpwstr>
  </property>
  <property fmtid="{D5CDD505-2E9C-101B-9397-08002B2CF9AE}" pid="9" name="Sensitivity">
    <vt:lpwstr>General</vt:lpwstr>
  </property>
</Properties>
</file>