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7"/>
  </p:sldMasterIdLst>
  <p:notesMasterIdLst>
    <p:notesMasterId r:id="rId19"/>
  </p:notesMasterIdLst>
  <p:sldIdLst>
    <p:sldId id="541" r:id="rId8"/>
    <p:sldId id="567" r:id="rId9"/>
    <p:sldId id="569" r:id="rId10"/>
    <p:sldId id="570" r:id="rId11"/>
    <p:sldId id="575" r:id="rId12"/>
    <p:sldId id="578" r:id="rId13"/>
    <p:sldId id="577" r:id="rId14"/>
    <p:sldId id="579" r:id="rId15"/>
    <p:sldId id="584" r:id="rId16"/>
    <p:sldId id="582" r:id="rId17"/>
    <p:sldId id="572" r:id="rId18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0C0C0"/>
    <a:srgbClr val="EAEAEA"/>
    <a:srgbClr val="BBE0E3"/>
    <a:srgbClr val="FF7C80"/>
    <a:srgbClr val="2644DA"/>
    <a:srgbClr val="43BD63"/>
    <a:srgbClr val="58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202B0CA-FC54-4496-8BCA-5EF66A818D29}" styleName="Estilo Escuro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21" autoAdjust="0"/>
    <p:restoredTop sz="99295" autoAdjust="0"/>
  </p:normalViewPr>
  <p:slideViewPr>
    <p:cSldViewPr>
      <p:cViewPr varScale="1">
        <p:scale>
          <a:sx n="69" d="100"/>
          <a:sy n="69" d="100"/>
        </p:scale>
        <p:origin x="-1650" y="-108"/>
      </p:cViewPr>
      <p:guideLst>
        <p:guide orient="horz" pos="2160"/>
        <p:guide orient="horz" pos="983"/>
        <p:guide orient="horz" pos="3888"/>
        <p:guide orient="horz" pos="3312"/>
        <p:guide pos="2880"/>
        <p:guide pos="48"/>
        <p:guide pos="57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4.xml"/><Relationship Id="rId5" Type="http://schemas.openxmlformats.org/officeDocument/2006/relationships/customXml" Target="../customXml/item5.xml"/><Relationship Id="rId15" Type="http://schemas.openxmlformats.org/officeDocument/2006/relationships/slide" Target="slides/slide8.xml"/><Relationship Id="rId23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0E2C25-7831-4C5E-B8D2-5C82DC7652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4A311C2-CD37-4CF8-8AD2-AC180457788D}" type="pres">
      <dgm:prSet presAssocID="{1E0E2C25-7831-4C5E-B8D2-5C82DC7652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</dgm:ptLst>
  <dgm:cxnLst>
    <dgm:cxn modelId="{08ECA20A-77CE-4362-975F-8AFDB5179733}" type="presOf" srcId="{1E0E2C25-7831-4C5E-B8D2-5C82DC76528E}" destId="{44A311C2-CD37-4CF8-8AD2-AC180457788D}" srcOrd="0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1D753-F460-4117-B98C-0CCD3D1564EC}" type="datetimeFigureOut">
              <a:rPr lang="pt-BR" smtClean="0"/>
              <a:pPr/>
              <a:t>19/05/2014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8049C-1E47-4470-A5CE-8472923A45C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802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04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B3FCE81-1DF6-429B-9362-8E26C9182173}" type="slidenum">
              <a:rPr lang="pt-B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CD1BA-B86B-4B11-8CFB-39A509B3ADC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1960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438"/>
            <a:ext cx="8458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198438"/>
            <a:ext cx="84582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69719"/>
            <a:ext cx="8763000" cy="5131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pic>
        <p:nvPicPr>
          <p:cNvPr id="7" name="Picture 4" descr="template_logo"/>
          <p:cNvPicPr>
            <a:picLocks noChangeAspect="1" noChangeArrowheads="1"/>
          </p:cNvPicPr>
          <p:nvPr userDrawn="1"/>
        </p:nvPicPr>
        <p:blipFill>
          <a:blip r:embed="rId14" cstate="print"/>
          <a:srcRect l="91667" t="3333" b="85556"/>
          <a:stretch>
            <a:fillRect/>
          </a:stretch>
        </p:blipFill>
        <p:spPr bwMode="auto">
          <a:xfrm>
            <a:off x="8382000" y="228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template_cima"/>
          <p:cNvPicPr>
            <a:picLocks noChangeAspect="1" noChangeArrowheads="1"/>
          </p:cNvPicPr>
          <p:nvPr userDrawn="1"/>
        </p:nvPicPr>
        <p:blipFill>
          <a:blip r:embed="rId15" cstate="print"/>
          <a:srcRect b="96666"/>
          <a:stretch>
            <a:fillRect/>
          </a:stretch>
        </p:blipFill>
        <p:spPr bwMode="auto">
          <a:xfrm>
            <a:off x="0" y="0"/>
            <a:ext cx="9144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template_baixo"/>
          <p:cNvPicPr>
            <a:picLocks noChangeAspect="1" noChangeArrowheads="1"/>
          </p:cNvPicPr>
          <p:nvPr userDrawn="1"/>
        </p:nvPicPr>
        <p:blipFill>
          <a:blip r:embed="rId16" cstate="print"/>
          <a:srcRect t="97778"/>
          <a:stretch>
            <a:fillRect/>
          </a:stretch>
        </p:blipFill>
        <p:spPr bwMode="auto">
          <a:xfrm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template_linha_titulo"/>
          <p:cNvPicPr>
            <a:picLocks noChangeAspect="1" noChangeArrowheads="1"/>
          </p:cNvPicPr>
          <p:nvPr userDrawn="1"/>
        </p:nvPicPr>
        <p:blipFill>
          <a:blip r:embed="rId17" cstate="print"/>
          <a:srcRect t="7777" r="8333" b="86667"/>
          <a:stretch>
            <a:fillRect/>
          </a:stretch>
        </p:blipFill>
        <p:spPr bwMode="auto">
          <a:xfrm>
            <a:off x="0" y="838200"/>
            <a:ext cx="914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ço Reservado para Número de Slide 1"/>
          <p:cNvSpPr txBox="1">
            <a:spLocks/>
          </p:cNvSpPr>
          <p:nvPr userDrawn="1"/>
        </p:nvSpPr>
        <p:spPr>
          <a:xfrm>
            <a:off x="8468680" y="6503894"/>
            <a:ext cx="588640" cy="238125"/>
          </a:xfrm>
          <a:prstGeom prst="rect">
            <a:avLst/>
          </a:prstGeom>
        </p:spPr>
        <p:txBody>
          <a:bodyPr/>
          <a:lstStyle>
            <a:defPPr>
              <a:defRPr lang="pt-BR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9ED9A3F2-0213-4C24-94DF-F0C4D7CC77A9}" type="slidenum">
              <a:rPr lang="pt-BR" sz="120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pPr algn="r">
                <a:defRPr/>
              </a:pPr>
              <a:t>‹nº›</a:t>
            </a:fld>
            <a:endParaRPr lang="pt-BR" sz="1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5.jp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apa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9"/>
          <p:cNvSpPr>
            <a:spLocks noChangeArrowheads="1"/>
          </p:cNvSpPr>
          <p:nvPr/>
        </p:nvSpPr>
        <p:spPr bwMode="auto">
          <a:xfrm>
            <a:off x="0" y="5638800"/>
            <a:ext cx="91440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pt-BR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5124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38800"/>
            <a:ext cx="2057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0" y="5541963"/>
            <a:ext cx="9144000" cy="955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Audiência Senado</a:t>
            </a:r>
            <a:endParaRPr lang="pt-BR" sz="28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 smtClean="0"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20.05.2014</a:t>
            </a:r>
            <a:endParaRPr lang="pt-BR" sz="2800" b="1" dirty="0"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98384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2924944"/>
            <a:ext cx="3816424" cy="792162"/>
          </a:xfrm>
        </p:spPr>
        <p:txBody>
          <a:bodyPr anchor="ctr"/>
          <a:lstStyle/>
          <a:p>
            <a:r>
              <a:rPr lang="pt-BR" sz="6600" dirty="0" smtClean="0">
                <a:solidFill>
                  <a:schemeClr val="tx1"/>
                </a:solidFill>
                <a:cs typeface="Arial" charset="0"/>
              </a:rPr>
              <a:t>BACKUP</a:t>
            </a:r>
            <a:endParaRPr lang="pt-BR" sz="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01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96752"/>
            <a:ext cx="5400600" cy="2521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574"/>
            <a:ext cx="8458200" cy="792162"/>
          </a:xfrm>
        </p:spPr>
        <p:txBody>
          <a:bodyPr anchor="ctr"/>
          <a:lstStyle/>
          <a:p>
            <a:r>
              <a:rPr lang="en-US" sz="3200" dirty="0" err="1" smtClean="0"/>
              <a:t>Redução</a:t>
            </a:r>
            <a:r>
              <a:rPr lang="en-US" sz="3200" dirty="0" smtClean="0"/>
              <a:t> de </a:t>
            </a:r>
            <a:r>
              <a:rPr lang="en-US" sz="3200" dirty="0" err="1" smtClean="0"/>
              <a:t>preços</a:t>
            </a:r>
            <a:endParaRPr lang="pt-BR" sz="32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134105" y="3600972"/>
            <a:ext cx="148556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</a:t>
            </a:r>
            <a:r>
              <a:rPr lang="pt-BR" sz="1000" dirty="0" err="1" smtClean="0"/>
              <a:t>SindiTelebrasil</a:t>
            </a:r>
            <a:endParaRPr lang="pt-BR" sz="1000" dirty="0"/>
          </a:p>
        </p:txBody>
      </p:sp>
      <p:sp>
        <p:nvSpPr>
          <p:cNvPr id="9" name="Pentágono 8"/>
          <p:cNvSpPr/>
          <p:nvPr/>
        </p:nvSpPr>
        <p:spPr bwMode="auto">
          <a:xfrm>
            <a:off x="214837" y="1308328"/>
            <a:ext cx="1586667" cy="2264688"/>
          </a:xfrm>
          <a:prstGeom prst="homePlate">
            <a:avLst>
              <a:gd name="adj" fmla="val 2211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Preços de voz</a:t>
            </a:r>
            <a:endParaRPr lang="pt-BR" sz="1400" b="1" dirty="0"/>
          </a:p>
        </p:txBody>
      </p:sp>
      <p:sp>
        <p:nvSpPr>
          <p:cNvPr id="10" name="Pentágono 9"/>
          <p:cNvSpPr/>
          <p:nvPr/>
        </p:nvSpPr>
        <p:spPr bwMode="auto">
          <a:xfrm>
            <a:off x="221077" y="3936648"/>
            <a:ext cx="1586667" cy="2486372"/>
          </a:xfrm>
          <a:prstGeom prst="homePlate">
            <a:avLst>
              <a:gd name="adj" fmla="val 2211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Preços de dados</a:t>
            </a:r>
            <a:endParaRPr lang="pt-BR" sz="1400" b="1" dirty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832266"/>
              </p:ext>
            </p:extLst>
          </p:nvPr>
        </p:nvGraphicFramePr>
        <p:xfrm>
          <a:off x="1907704" y="4005064"/>
          <a:ext cx="3744416" cy="237626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089285"/>
                <a:gridCol w="1429686"/>
                <a:gridCol w="1225445"/>
              </a:tblGrid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Franquia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3G Max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4G Max</a:t>
                      </a:r>
                      <a:endParaRPr lang="pt-BR" sz="1100" dirty="0"/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500MB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R$ 36,90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100" dirty="0"/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1GB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R$ 49,90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R$ 49,90</a:t>
                      </a:r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2GB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R$ 63,90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R$ 63,90</a:t>
                      </a:r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3GB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R$ 71,90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R$ 71,90</a:t>
                      </a:r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5GB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R$ 95,90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R$ 95,90</a:t>
                      </a:r>
                    </a:p>
                  </a:txBody>
                  <a:tcPr/>
                </a:tc>
              </a:tr>
              <a:tr h="339466">
                <a:tc>
                  <a:txBody>
                    <a:bodyPr/>
                    <a:lstStyle/>
                    <a:p>
                      <a:pPr algn="ctr"/>
                      <a:r>
                        <a:rPr lang="pt-BR" sz="1100" dirty="0" smtClean="0"/>
                        <a:t>10GB</a:t>
                      </a:r>
                      <a:endParaRPr lang="pt-B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R$ 129,90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dirty="0" smtClean="0"/>
                        <a:t>R$ 129,90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5" name="CaixaDeTexto 10"/>
          <p:cNvSpPr txBox="1">
            <a:spLocks noChangeArrowheads="1"/>
          </p:cNvSpPr>
          <p:nvPr/>
        </p:nvSpPr>
        <p:spPr bwMode="auto">
          <a:xfrm>
            <a:off x="7164288" y="4581128"/>
            <a:ext cx="1973172" cy="124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0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cs typeface="Arial" pitchFamily="34" charset="0"/>
              </a:rPr>
              <a:t>Incentivo ao 4G com preços iguais ao 3G</a:t>
            </a:r>
          </a:p>
          <a:p>
            <a:pPr marL="179388" lvl="0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cs typeface="Arial" pitchFamily="34" charset="0"/>
              </a:rPr>
              <a:t>Preço pré-pago de R$0,60 por dia</a:t>
            </a:r>
          </a:p>
        </p:txBody>
      </p:sp>
      <p:sp>
        <p:nvSpPr>
          <p:cNvPr id="16" name="CaixaDeTexto 10"/>
          <p:cNvSpPr txBox="1">
            <a:spLocks noChangeArrowheads="1"/>
          </p:cNvSpPr>
          <p:nvPr/>
        </p:nvSpPr>
        <p:spPr bwMode="auto">
          <a:xfrm>
            <a:off x="7164288" y="2468796"/>
            <a:ext cx="1979712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lvl="0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cs typeface="Arial" pitchFamily="34" charset="0"/>
              </a:rPr>
              <a:t>Preços caíram 50%</a:t>
            </a:r>
          </a:p>
          <a:p>
            <a:pPr marL="179388" lvl="0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400" dirty="0" smtClean="0">
                <a:cs typeface="Arial" pitchFamily="34" charset="0"/>
              </a:rPr>
              <a:t>MOU crescente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6516216" y="2348880"/>
            <a:ext cx="288032" cy="864096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Seta para a direita 19"/>
          <p:cNvSpPr/>
          <p:nvPr/>
        </p:nvSpPr>
        <p:spPr>
          <a:xfrm>
            <a:off x="6516216" y="4653136"/>
            <a:ext cx="288032" cy="864096"/>
          </a:xfrm>
          <a:prstGeom prst="rightArrow">
            <a:avLst>
              <a:gd name="adj1" fmla="val 100000"/>
              <a:gd name="adj2" fmla="val 10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15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574"/>
            <a:ext cx="8458200" cy="792162"/>
          </a:xfrm>
        </p:spPr>
        <p:txBody>
          <a:bodyPr anchor="ctr"/>
          <a:lstStyle/>
          <a:p>
            <a:r>
              <a:rPr lang="en-US" sz="3200" dirty="0" err="1" smtClean="0"/>
              <a:t>Nossa</a:t>
            </a:r>
            <a:r>
              <a:rPr lang="en-US" sz="3200" dirty="0" smtClean="0"/>
              <a:t> </a:t>
            </a:r>
            <a:r>
              <a:rPr lang="en-US" sz="3200" dirty="0" err="1" smtClean="0"/>
              <a:t>infraestrutura</a:t>
            </a:r>
            <a:endParaRPr lang="pt-BR" sz="3200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107504" y="1100137"/>
            <a:ext cx="9043987" cy="533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7504" y="1100137"/>
            <a:ext cx="5759449" cy="5276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251966" y="1249362"/>
            <a:ext cx="5472112" cy="19097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02" y="1260475"/>
            <a:ext cx="396875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8"/>
          <p:cNvSpPr>
            <a:spLocks/>
          </p:cNvSpPr>
          <p:nvPr/>
        </p:nvSpPr>
        <p:spPr bwMode="auto">
          <a:xfrm>
            <a:off x="5158978" y="2471737"/>
            <a:ext cx="19050" cy="22225"/>
          </a:xfrm>
          <a:custGeom>
            <a:avLst/>
            <a:gdLst>
              <a:gd name="T0" fmla="*/ 3 w 12"/>
              <a:gd name="T1" fmla="*/ 7 h 14"/>
              <a:gd name="T2" fmla="*/ 0 w 12"/>
              <a:gd name="T3" fmla="*/ 14 h 14"/>
              <a:gd name="T4" fmla="*/ 5 w 12"/>
              <a:gd name="T5" fmla="*/ 7 h 14"/>
              <a:gd name="T6" fmla="*/ 12 w 12"/>
              <a:gd name="T7" fmla="*/ 0 h 14"/>
              <a:gd name="T8" fmla="*/ 5 w 12"/>
              <a:gd name="T9" fmla="*/ 0 h 14"/>
              <a:gd name="T10" fmla="*/ 3 w 12"/>
              <a:gd name="T11" fmla="*/ 7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" h="14">
                <a:moveTo>
                  <a:pt x="3" y="7"/>
                </a:moveTo>
                <a:lnTo>
                  <a:pt x="0" y="14"/>
                </a:lnTo>
                <a:lnTo>
                  <a:pt x="5" y="7"/>
                </a:lnTo>
                <a:lnTo>
                  <a:pt x="12" y="0"/>
                </a:lnTo>
                <a:lnTo>
                  <a:pt x="5" y="0"/>
                </a:lnTo>
                <a:lnTo>
                  <a:pt x="3" y="7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4979591" y="1666875"/>
            <a:ext cx="396875" cy="242888"/>
          </a:xfrm>
          <a:custGeom>
            <a:avLst/>
            <a:gdLst>
              <a:gd name="T0" fmla="*/ 13 w 250"/>
              <a:gd name="T1" fmla="*/ 97 h 153"/>
              <a:gd name="T2" fmla="*/ 10 w 250"/>
              <a:gd name="T3" fmla="*/ 112 h 153"/>
              <a:gd name="T4" fmla="*/ 0 w 250"/>
              <a:gd name="T5" fmla="*/ 127 h 153"/>
              <a:gd name="T6" fmla="*/ 10 w 250"/>
              <a:gd name="T7" fmla="*/ 136 h 153"/>
              <a:gd name="T8" fmla="*/ 10 w 250"/>
              <a:gd name="T9" fmla="*/ 143 h 153"/>
              <a:gd name="T10" fmla="*/ 28 w 250"/>
              <a:gd name="T11" fmla="*/ 136 h 153"/>
              <a:gd name="T12" fmla="*/ 65 w 250"/>
              <a:gd name="T13" fmla="*/ 134 h 153"/>
              <a:gd name="T14" fmla="*/ 96 w 250"/>
              <a:gd name="T15" fmla="*/ 136 h 153"/>
              <a:gd name="T16" fmla="*/ 115 w 250"/>
              <a:gd name="T17" fmla="*/ 143 h 153"/>
              <a:gd name="T18" fmla="*/ 125 w 250"/>
              <a:gd name="T19" fmla="*/ 143 h 153"/>
              <a:gd name="T20" fmla="*/ 146 w 250"/>
              <a:gd name="T21" fmla="*/ 143 h 153"/>
              <a:gd name="T22" fmla="*/ 150 w 250"/>
              <a:gd name="T23" fmla="*/ 143 h 153"/>
              <a:gd name="T24" fmla="*/ 166 w 250"/>
              <a:gd name="T25" fmla="*/ 150 h 153"/>
              <a:gd name="T26" fmla="*/ 182 w 250"/>
              <a:gd name="T27" fmla="*/ 146 h 153"/>
              <a:gd name="T28" fmla="*/ 198 w 250"/>
              <a:gd name="T29" fmla="*/ 153 h 153"/>
              <a:gd name="T30" fmla="*/ 198 w 250"/>
              <a:gd name="T31" fmla="*/ 143 h 153"/>
              <a:gd name="T32" fmla="*/ 209 w 250"/>
              <a:gd name="T33" fmla="*/ 129 h 153"/>
              <a:gd name="T34" fmla="*/ 229 w 250"/>
              <a:gd name="T35" fmla="*/ 129 h 153"/>
              <a:gd name="T36" fmla="*/ 219 w 250"/>
              <a:gd name="T37" fmla="*/ 112 h 153"/>
              <a:gd name="T38" fmla="*/ 211 w 250"/>
              <a:gd name="T39" fmla="*/ 97 h 153"/>
              <a:gd name="T40" fmla="*/ 224 w 250"/>
              <a:gd name="T41" fmla="*/ 94 h 153"/>
              <a:gd name="T42" fmla="*/ 250 w 250"/>
              <a:gd name="T43" fmla="*/ 87 h 153"/>
              <a:gd name="T44" fmla="*/ 237 w 250"/>
              <a:gd name="T45" fmla="*/ 78 h 153"/>
              <a:gd name="T46" fmla="*/ 219 w 250"/>
              <a:gd name="T47" fmla="*/ 73 h 153"/>
              <a:gd name="T48" fmla="*/ 211 w 250"/>
              <a:gd name="T49" fmla="*/ 63 h 153"/>
              <a:gd name="T50" fmla="*/ 193 w 250"/>
              <a:gd name="T51" fmla="*/ 47 h 153"/>
              <a:gd name="T52" fmla="*/ 193 w 250"/>
              <a:gd name="T53" fmla="*/ 32 h 153"/>
              <a:gd name="T54" fmla="*/ 190 w 250"/>
              <a:gd name="T55" fmla="*/ 17 h 153"/>
              <a:gd name="T56" fmla="*/ 158 w 250"/>
              <a:gd name="T57" fmla="*/ 13 h 153"/>
              <a:gd name="T58" fmla="*/ 149 w 250"/>
              <a:gd name="T59" fmla="*/ 7 h 153"/>
              <a:gd name="T60" fmla="*/ 133 w 250"/>
              <a:gd name="T61" fmla="*/ 5 h 153"/>
              <a:gd name="T62" fmla="*/ 117 w 250"/>
              <a:gd name="T63" fmla="*/ 5 h 153"/>
              <a:gd name="T64" fmla="*/ 112 w 250"/>
              <a:gd name="T65" fmla="*/ 0 h 153"/>
              <a:gd name="T66" fmla="*/ 96 w 250"/>
              <a:gd name="T67" fmla="*/ 13 h 153"/>
              <a:gd name="T68" fmla="*/ 75 w 250"/>
              <a:gd name="T69" fmla="*/ 22 h 153"/>
              <a:gd name="T70" fmla="*/ 78 w 250"/>
              <a:gd name="T71" fmla="*/ 32 h 153"/>
              <a:gd name="T72" fmla="*/ 65 w 250"/>
              <a:gd name="T73" fmla="*/ 39 h 153"/>
              <a:gd name="T74" fmla="*/ 60 w 250"/>
              <a:gd name="T75" fmla="*/ 47 h 153"/>
              <a:gd name="T76" fmla="*/ 55 w 250"/>
              <a:gd name="T77" fmla="*/ 56 h 153"/>
              <a:gd name="T78" fmla="*/ 55 w 250"/>
              <a:gd name="T79" fmla="*/ 63 h 153"/>
              <a:gd name="T80" fmla="*/ 47 w 250"/>
              <a:gd name="T81" fmla="*/ 60 h 153"/>
              <a:gd name="T82" fmla="*/ 36 w 250"/>
              <a:gd name="T83" fmla="*/ 63 h 153"/>
              <a:gd name="T84" fmla="*/ 26 w 250"/>
              <a:gd name="T85" fmla="*/ 71 h 153"/>
              <a:gd name="T86" fmla="*/ 10 w 250"/>
              <a:gd name="T87" fmla="*/ 71 h 153"/>
              <a:gd name="T88" fmla="*/ 0 w 250"/>
              <a:gd name="T89" fmla="*/ 71 h 1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50" h="153">
                <a:moveTo>
                  <a:pt x="6" y="81"/>
                </a:moveTo>
                <a:lnTo>
                  <a:pt x="10" y="90"/>
                </a:lnTo>
                <a:lnTo>
                  <a:pt x="13" y="97"/>
                </a:lnTo>
                <a:lnTo>
                  <a:pt x="13" y="109"/>
                </a:lnTo>
                <a:lnTo>
                  <a:pt x="13" y="112"/>
                </a:lnTo>
                <a:lnTo>
                  <a:pt x="10" y="112"/>
                </a:lnTo>
                <a:lnTo>
                  <a:pt x="3" y="117"/>
                </a:lnTo>
                <a:lnTo>
                  <a:pt x="0" y="121"/>
                </a:lnTo>
                <a:lnTo>
                  <a:pt x="0" y="127"/>
                </a:lnTo>
                <a:lnTo>
                  <a:pt x="3" y="127"/>
                </a:lnTo>
                <a:lnTo>
                  <a:pt x="10" y="129"/>
                </a:lnTo>
                <a:lnTo>
                  <a:pt x="10" y="136"/>
                </a:lnTo>
                <a:lnTo>
                  <a:pt x="10" y="139"/>
                </a:lnTo>
                <a:lnTo>
                  <a:pt x="10" y="141"/>
                </a:lnTo>
                <a:lnTo>
                  <a:pt x="10" y="143"/>
                </a:lnTo>
                <a:lnTo>
                  <a:pt x="13" y="143"/>
                </a:lnTo>
                <a:lnTo>
                  <a:pt x="20" y="143"/>
                </a:lnTo>
                <a:lnTo>
                  <a:pt x="28" y="136"/>
                </a:lnTo>
                <a:lnTo>
                  <a:pt x="36" y="134"/>
                </a:lnTo>
                <a:lnTo>
                  <a:pt x="44" y="134"/>
                </a:lnTo>
                <a:lnTo>
                  <a:pt x="65" y="134"/>
                </a:lnTo>
                <a:lnTo>
                  <a:pt x="78" y="134"/>
                </a:lnTo>
                <a:lnTo>
                  <a:pt x="88" y="136"/>
                </a:lnTo>
                <a:lnTo>
                  <a:pt x="96" y="136"/>
                </a:lnTo>
                <a:lnTo>
                  <a:pt x="104" y="141"/>
                </a:lnTo>
                <a:lnTo>
                  <a:pt x="107" y="143"/>
                </a:lnTo>
                <a:lnTo>
                  <a:pt x="115" y="143"/>
                </a:lnTo>
                <a:lnTo>
                  <a:pt x="117" y="143"/>
                </a:lnTo>
                <a:lnTo>
                  <a:pt x="122" y="146"/>
                </a:lnTo>
                <a:lnTo>
                  <a:pt x="125" y="143"/>
                </a:lnTo>
                <a:lnTo>
                  <a:pt x="130" y="143"/>
                </a:lnTo>
                <a:lnTo>
                  <a:pt x="138" y="146"/>
                </a:lnTo>
                <a:lnTo>
                  <a:pt x="146" y="143"/>
                </a:lnTo>
                <a:lnTo>
                  <a:pt x="149" y="150"/>
                </a:lnTo>
                <a:lnTo>
                  <a:pt x="149" y="146"/>
                </a:lnTo>
                <a:lnTo>
                  <a:pt x="150" y="143"/>
                </a:lnTo>
                <a:lnTo>
                  <a:pt x="158" y="143"/>
                </a:lnTo>
                <a:lnTo>
                  <a:pt x="164" y="150"/>
                </a:lnTo>
                <a:lnTo>
                  <a:pt x="166" y="150"/>
                </a:lnTo>
                <a:lnTo>
                  <a:pt x="172" y="150"/>
                </a:lnTo>
                <a:lnTo>
                  <a:pt x="177" y="146"/>
                </a:lnTo>
                <a:lnTo>
                  <a:pt x="182" y="146"/>
                </a:lnTo>
                <a:lnTo>
                  <a:pt x="185" y="146"/>
                </a:lnTo>
                <a:lnTo>
                  <a:pt x="193" y="153"/>
                </a:lnTo>
                <a:lnTo>
                  <a:pt x="198" y="153"/>
                </a:lnTo>
                <a:lnTo>
                  <a:pt x="201" y="153"/>
                </a:lnTo>
                <a:lnTo>
                  <a:pt x="198" y="146"/>
                </a:lnTo>
                <a:lnTo>
                  <a:pt x="198" y="143"/>
                </a:lnTo>
                <a:lnTo>
                  <a:pt x="201" y="136"/>
                </a:lnTo>
                <a:lnTo>
                  <a:pt x="203" y="129"/>
                </a:lnTo>
                <a:lnTo>
                  <a:pt x="209" y="129"/>
                </a:lnTo>
                <a:lnTo>
                  <a:pt x="211" y="129"/>
                </a:lnTo>
                <a:lnTo>
                  <a:pt x="219" y="129"/>
                </a:lnTo>
                <a:lnTo>
                  <a:pt x="229" y="129"/>
                </a:lnTo>
                <a:lnTo>
                  <a:pt x="226" y="127"/>
                </a:lnTo>
                <a:lnTo>
                  <a:pt x="224" y="121"/>
                </a:lnTo>
                <a:lnTo>
                  <a:pt x="219" y="112"/>
                </a:lnTo>
                <a:lnTo>
                  <a:pt x="219" y="109"/>
                </a:lnTo>
                <a:lnTo>
                  <a:pt x="216" y="105"/>
                </a:lnTo>
                <a:lnTo>
                  <a:pt x="211" y="97"/>
                </a:lnTo>
                <a:lnTo>
                  <a:pt x="211" y="94"/>
                </a:lnTo>
                <a:lnTo>
                  <a:pt x="216" y="94"/>
                </a:lnTo>
                <a:lnTo>
                  <a:pt x="224" y="94"/>
                </a:lnTo>
                <a:lnTo>
                  <a:pt x="234" y="94"/>
                </a:lnTo>
                <a:lnTo>
                  <a:pt x="242" y="90"/>
                </a:lnTo>
                <a:lnTo>
                  <a:pt x="250" y="87"/>
                </a:lnTo>
                <a:lnTo>
                  <a:pt x="245" y="85"/>
                </a:lnTo>
                <a:lnTo>
                  <a:pt x="237" y="81"/>
                </a:lnTo>
                <a:lnTo>
                  <a:pt x="237" y="78"/>
                </a:lnTo>
                <a:lnTo>
                  <a:pt x="234" y="73"/>
                </a:lnTo>
                <a:lnTo>
                  <a:pt x="224" y="73"/>
                </a:lnTo>
                <a:lnTo>
                  <a:pt x="219" y="73"/>
                </a:lnTo>
                <a:lnTo>
                  <a:pt x="219" y="66"/>
                </a:lnTo>
                <a:lnTo>
                  <a:pt x="216" y="63"/>
                </a:lnTo>
                <a:lnTo>
                  <a:pt x="211" y="63"/>
                </a:lnTo>
                <a:lnTo>
                  <a:pt x="203" y="60"/>
                </a:lnTo>
                <a:lnTo>
                  <a:pt x="201" y="53"/>
                </a:lnTo>
                <a:lnTo>
                  <a:pt x="193" y="47"/>
                </a:lnTo>
                <a:lnTo>
                  <a:pt x="190" y="41"/>
                </a:lnTo>
                <a:lnTo>
                  <a:pt x="190" y="39"/>
                </a:lnTo>
                <a:lnTo>
                  <a:pt x="193" y="32"/>
                </a:lnTo>
                <a:lnTo>
                  <a:pt x="190" y="29"/>
                </a:lnTo>
                <a:lnTo>
                  <a:pt x="190" y="24"/>
                </a:lnTo>
                <a:lnTo>
                  <a:pt x="190" y="17"/>
                </a:lnTo>
                <a:lnTo>
                  <a:pt x="182" y="14"/>
                </a:lnTo>
                <a:lnTo>
                  <a:pt x="172" y="13"/>
                </a:lnTo>
                <a:lnTo>
                  <a:pt x="158" y="13"/>
                </a:lnTo>
                <a:lnTo>
                  <a:pt x="150" y="14"/>
                </a:lnTo>
                <a:lnTo>
                  <a:pt x="149" y="13"/>
                </a:lnTo>
                <a:lnTo>
                  <a:pt x="149" y="7"/>
                </a:lnTo>
                <a:lnTo>
                  <a:pt x="146" y="5"/>
                </a:lnTo>
                <a:lnTo>
                  <a:pt x="138" y="5"/>
                </a:lnTo>
                <a:lnTo>
                  <a:pt x="133" y="5"/>
                </a:lnTo>
                <a:lnTo>
                  <a:pt x="125" y="5"/>
                </a:lnTo>
                <a:lnTo>
                  <a:pt x="122" y="5"/>
                </a:lnTo>
                <a:lnTo>
                  <a:pt x="117" y="5"/>
                </a:lnTo>
                <a:lnTo>
                  <a:pt x="117" y="2"/>
                </a:lnTo>
                <a:lnTo>
                  <a:pt x="115" y="0"/>
                </a:lnTo>
                <a:lnTo>
                  <a:pt x="112" y="0"/>
                </a:lnTo>
                <a:lnTo>
                  <a:pt x="104" y="7"/>
                </a:lnTo>
                <a:lnTo>
                  <a:pt x="99" y="13"/>
                </a:lnTo>
                <a:lnTo>
                  <a:pt x="96" y="13"/>
                </a:lnTo>
                <a:lnTo>
                  <a:pt x="85" y="13"/>
                </a:lnTo>
                <a:lnTo>
                  <a:pt x="78" y="14"/>
                </a:lnTo>
                <a:lnTo>
                  <a:pt x="75" y="22"/>
                </a:lnTo>
                <a:lnTo>
                  <a:pt x="73" y="24"/>
                </a:lnTo>
                <a:lnTo>
                  <a:pt x="81" y="29"/>
                </a:lnTo>
                <a:lnTo>
                  <a:pt x="78" y="32"/>
                </a:lnTo>
                <a:lnTo>
                  <a:pt x="73" y="32"/>
                </a:lnTo>
                <a:lnTo>
                  <a:pt x="71" y="36"/>
                </a:lnTo>
                <a:lnTo>
                  <a:pt x="65" y="39"/>
                </a:lnTo>
                <a:lnTo>
                  <a:pt x="60" y="41"/>
                </a:lnTo>
                <a:lnTo>
                  <a:pt x="60" y="44"/>
                </a:lnTo>
                <a:lnTo>
                  <a:pt x="60" y="47"/>
                </a:lnTo>
                <a:lnTo>
                  <a:pt x="55" y="53"/>
                </a:lnTo>
                <a:lnTo>
                  <a:pt x="52" y="56"/>
                </a:lnTo>
                <a:lnTo>
                  <a:pt x="55" y="56"/>
                </a:lnTo>
                <a:lnTo>
                  <a:pt x="60" y="60"/>
                </a:lnTo>
                <a:lnTo>
                  <a:pt x="60" y="63"/>
                </a:lnTo>
                <a:lnTo>
                  <a:pt x="55" y="63"/>
                </a:lnTo>
                <a:lnTo>
                  <a:pt x="55" y="60"/>
                </a:lnTo>
                <a:lnTo>
                  <a:pt x="52" y="60"/>
                </a:lnTo>
                <a:lnTo>
                  <a:pt x="47" y="60"/>
                </a:lnTo>
                <a:lnTo>
                  <a:pt x="44" y="63"/>
                </a:lnTo>
                <a:lnTo>
                  <a:pt x="39" y="63"/>
                </a:lnTo>
                <a:lnTo>
                  <a:pt x="36" y="63"/>
                </a:lnTo>
                <a:lnTo>
                  <a:pt x="31" y="66"/>
                </a:lnTo>
                <a:lnTo>
                  <a:pt x="28" y="71"/>
                </a:lnTo>
                <a:lnTo>
                  <a:pt x="26" y="71"/>
                </a:lnTo>
                <a:lnTo>
                  <a:pt x="20" y="71"/>
                </a:lnTo>
                <a:lnTo>
                  <a:pt x="18" y="71"/>
                </a:lnTo>
                <a:lnTo>
                  <a:pt x="10" y="71"/>
                </a:lnTo>
                <a:lnTo>
                  <a:pt x="7" y="71"/>
                </a:lnTo>
                <a:lnTo>
                  <a:pt x="6" y="71"/>
                </a:lnTo>
                <a:lnTo>
                  <a:pt x="0" y="71"/>
                </a:lnTo>
                <a:lnTo>
                  <a:pt x="3" y="73"/>
                </a:lnTo>
                <a:lnTo>
                  <a:pt x="6" y="81"/>
                </a:lnTo>
                <a:close/>
              </a:path>
            </a:pathLst>
          </a:custGeom>
          <a:solidFill>
            <a:srgbClr val="FF5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5149453" y="2389187"/>
            <a:ext cx="136525" cy="82550"/>
          </a:xfrm>
          <a:custGeom>
            <a:avLst/>
            <a:gdLst>
              <a:gd name="T0" fmla="*/ 84 w 86"/>
              <a:gd name="T1" fmla="*/ 27 h 52"/>
              <a:gd name="T2" fmla="*/ 66 w 86"/>
              <a:gd name="T3" fmla="*/ 19 h 52"/>
              <a:gd name="T4" fmla="*/ 52 w 86"/>
              <a:gd name="T5" fmla="*/ 10 h 52"/>
              <a:gd name="T6" fmla="*/ 52 w 86"/>
              <a:gd name="T7" fmla="*/ 5 h 52"/>
              <a:gd name="T8" fmla="*/ 52 w 86"/>
              <a:gd name="T9" fmla="*/ 3 h 52"/>
              <a:gd name="T10" fmla="*/ 50 w 86"/>
              <a:gd name="T11" fmla="*/ 3 h 52"/>
              <a:gd name="T12" fmla="*/ 44 w 86"/>
              <a:gd name="T13" fmla="*/ 3 h 52"/>
              <a:gd name="T14" fmla="*/ 42 w 86"/>
              <a:gd name="T15" fmla="*/ 3 h 52"/>
              <a:gd name="T16" fmla="*/ 39 w 86"/>
              <a:gd name="T17" fmla="*/ 3 h 52"/>
              <a:gd name="T18" fmla="*/ 34 w 86"/>
              <a:gd name="T19" fmla="*/ 0 h 52"/>
              <a:gd name="T20" fmla="*/ 31 w 86"/>
              <a:gd name="T21" fmla="*/ 0 h 52"/>
              <a:gd name="T22" fmla="*/ 26 w 86"/>
              <a:gd name="T23" fmla="*/ 0 h 52"/>
              <a:gd name="T24" fmla="*/ 15 w 86"/>
              <a:gd name="T25" fmla="*/ 3 h 52"/>
              <a:gd name="T26" fmla="*/ 10 w 86"/>
              <a:gd name="T27" fmla="*/ 5 h 52"/>
              <a:gd name="T28" fmla="*/ 8 w 86"/>
              <a:gd name="T29" fmla="*/ 10 h 52"/>
              <a:gd name="T30" fmla="*/ 5 w 86"/>
              <a:gd name="T31" fmla="*/ 10 h 52"/>
              <a:gd name="T32" fmla="*/ 8 w 86"/>
              <a:gd name="T33" fmla="*/ 12 h 52"/>
              <a:gd name="T34" fmla="*/ 10 w 86"/>
              <a:gd name="T35" fmla="*/ 12 h 52"/>
              <a:gd name="T36" fmla="*/ 10 w 86"/>
              <a:gd name="T37" fmla="*/ 17 h 52"/>
              <a:gd name="T38" fmla="*/ 15 w 86"/>
              <a:gd name="T39" fmla="*/ 19 h 52"/>
              <a:gd name="T40" fmla="*/ 10 w 86"/>
              <a:gd name="T41" fmla="*/ 25 h 52"/>
              <a:gd name="T42" fmla="*/ 8 w 86"/>
              <a:gd name="T43" fmla="*/ 25 h 52"/>
              <a:gd name="T44" fmla="*/ 8 w 86"/>
              <a:gd name="T45" fmla="*/ 27 h 52"/>
              <a:gd name="T46" fmla="*/ 8 w 86"/>
              <a:gd name="T47" fmla="*/ 34 h 52"/>
              <a:gd name="T48" fmla="*/ 5 w 86"/>
              <a:gd name="T49" fmla="*/ 37 h 52"/>
              <a:gd name="T50" fmla="*/ 0 w 86"/>
              <a:gd name="T51" fmla="*/ 44 h 52"/>
              <a:gd name="T52" fmla="*/ 5 w 86"/>
              <a:gd name="T53" fmla="*/ 49 h 52"/>
              <a:gd name="T54" fmla="*/ 8 w 86"/>
              <a:gd name="T55" fmla="*/ 49 h 52"/>
              <a:gd name="T56" fmla="*/ 15 w 86"/>
              <a:gd name="T57" fmla="*/ 44 h 52"/>
              <a:gd name="T58" fmla="*/ 18 w 86"/>
              <a:gd name="T59" fmla="*/ 44 h 52"/>
              <a:gd name="T60" fmla="*/ 18 w 86"/>
              <a:gd name="T61" fmla="*/ 49 h 52"/>
              <a:gd name="T62" fmla="*/ 18 w 86"/>
              <a:gd name="T63" fmla="*/ 52 h 52"/>
              <a:gd name="T64" fmla="*/ 26 w 86"/>
              <a:gd name="T65" fmla="*/ 49 h 52"/>
              <a:gd name="T66" fmla="*/ 34 w 86"/>
              <a:gd name="T67" fmla="*/ 41 h 52"/>
              <a:gd name="T68" fmla="*/ 39 w 86"/>
              <a:gd name="T69" fmla="*/ 37 h 52"/>
              <a:gd name="T70" fmla="*/ 44 w 86"/>
              <a:gd name="T71" fmla="*/ 34 h 52"/>
              <a:gd name="T72" fmla="*/ 50 w 86"/>
              <a:gd name="T73" fmla="*/ 34 h 52"/>
              <a:gd name="T74" fmla="*/ 52 w 86"/>
              <a:gd name="T75" fmla="*/ 34 h 52"/>
              <a:gd name="T76" fmla="*/ 60 w 86"/>
              <a:gd name="T77" fmla="*/ 29 h 52"/>
              <a:gd name="T78" fmla="*/ 71 w 86"/>
              <a:gd name="T79" fmla="*/ 34 h 52"/>
              <a:gd name="T80" fmla="*/ 79 w 86"/>
              <a:gd name="T81" fmla="*/ 34 h 52"/>
              <a:gd name="T82" fmla="*/ 84 w 86"/>
              <a:gd name="T83" fmla="*/ 29 h 52"/>
              <a:gd name="T84" fmla="*/ 86 w 86"/>
              <a:gd name="T85" fmla="*/ 27 h 52"/>
              <a:gd name="T86" fmla="*/ 84 w 86"/>
              <a:gd name="T87" fmla="*/ 27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6" h="52">
                <a:moveTo>
                  <a:pt x="84" y="27"/>
                </a:moveTo>
                <a:lnTo>
                  <a:pt x="66" y="19"/>
                </a:lnTo>
                <a:lnTo>
                  <a:pt x="52" y="10"/>
                </a:lnTo>
                <a:lnTo>
                  <a:pt x="52" y="5"/>
                </a:lnTo>
                <a:lnTo>
                  <a:pt x="52" y="3"/>
                </a:lnTo>
                <a:lnTo>
                  <a:pt x="50" y="3"/>
                </a:lnTo>
                <a:lnTo>
                  <a:pt x="44" y="3"/>
                </a:lnTo>
                <a:lnTo>
                  <a:pt x="42" y="3"/>
                </a:lnTo>
                <a:lnTo>
                  <a:pt x="39" y="3"/>
                </a:lnTo>
                <a:lnTo>
                  <a:pt x="34" y="0"/>
                </a:lnTo>
                <a:lnTo>
                  <a:pt x="31" y="0"/>
                </a:lnTo>
                <a:lnTo>
                  <a:pt x="26" y="0"/>
                </a:lnTo>
                <a:lnTo>
                  <a:pt x="15" y="3"/>
                </a:lnTo>
                <a:lnTo>
                  <a:pt x="10" y="5"/>
                </a:lnTo>
                <a:lnTo>
                  <a:pt x="8" y="10"/>
                </a:lnTo>
                <a:lnTo>
                  <a:pt x="5" y="10"/>
                </a:lnTo>
                <a:lnTo>
                  <a:pt x="8" y="12"/>
                </a:lnTo>
                <a:lnTo>
                  <a:pt x="10" y="12"/>
                </a:lnTo>
                <a:lnTo>
                  <a:pt x="10" y="17"/>
                </a:lnTo>
                <a:lnTo>
                  <a:pt x="15" y="19"/>
                </a:lnTo>
                <a:lnTo>
                  <a:pt x="10" y="25"/>
                </a:lnTo>
                <a:lnTo>
                  <a:pt x="8" y="25"/>
                </a:lnTo>
                <a:lnTo>
                  <a:pt x="8" y="27"/>
                </a:lnTo>
                <a:lnTo>
                  <a:pt x="8" y="34"/>
                </a:lnTo>
                <a:lnTo>
                  <a:pt x="5" y="37"/>
                </a:lnTo>
                <a:lnTo>
                  <a:pt x="0" y="44"/>
                </a:lnTo>
                <a:lnTo>
                  <a:pt x="5" y="49"/>
                </a:lnTo>
                <a:lnTo>
                  <a:pt x="8" y="49"/>
                </a:lnTo>
                <a:lnTo>
                  <a:pt x="15" y="44"/>
                </a:lnTo>
                <a:lnTo>
                  <a:pt x="18" y="44"/>
                </a:lnTo>
                <a:lnTo>
                  <a:pt x="18" y="49"/>
                </a:lnTo>
                <a:lnTo>
                  <a:pt x="18" y="52"/>
                </a:lnTo>
                <a:lnTo>
                  <a:pt x="26" y="49"/>
                </a:lnTo>
                <a:lnTo>
                  <a:pt x="34" y="41"/>
                </a:lnTo>
                <a:lnTo>
                  <a:pt x="39" y="37"/>
                </a:lnTo>
                <a:lnTo>
                  <a:pt x="44" y="34"/>
                </a:lnTo>
                <a:lnTo>
                  <a:pt x="50" y="34"/>
                </a:lnTo>
                <a:lnTo>
                  <a:pt x="52" y="34"/>
                </a:lnTo>
                <a:lnTo>
                  <a:pt x="60" y="29"/>
                </a:lnTo>
                <a:lnTo>
                  <a:pt x="71" y="34"/>
                </a:lnTo>
                <a:lnTo>
                  <a:pt x="79" y="34"/>
                </a:lnTo>
                <a:lnTo>
                  <a:pt x="84" y="29"/>
                </a:lnTo>
                <a:lnTo>
                  <a:pt x="86" y="27"/>
                </a:lnTo>
                <a:lnTo>
                  <a:pt x="84" y="27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4889103" y="2370137"/>
            <a:ext cx="112712" cy="77788"/>
          </a:xfrm>
          <a:custGeom>
            <a:avLst/>
            <a:gdLst>
              <a:gd name="T0" fmla="*/ 6 w 71"/>
              <a:gd name="T1" fmla="*/ 24 h 49"/>
              <a:gd name="T2" fmla="*/ 6 w 71"/>
              <a:gd name="T3" fmla="*/ 24 h 49"/>
              <a:gd name="T4" fmla="*/ 0 w 71"/>
              <a:gd name="T5" fmla="*/ 30 h 49"/>
              <a:gd name="T6" fmla="*/ 6 w 71"/>
              <a:gd name="T7" fmla="*/ 32 h 49"/>
              <a:gd name="T8" fmla="*/ 6 w 71"/>
              <a:gd name="T9" fmla="*/ 37 h 49"/>
              <a:gd name="T10" fmla="*/ 6 w 71"/>
              <a:gd name="T11" fmla="*/ 39 h 49"/>
              <a:gd name="T12" fmla="*/ 8 w 71"/>
              <a:gd name="T13" fmla="*/ 42 h 49"/>
              <a:gd name="T14" fmla="*/ 8 w 71"/>
              <a:gd name="T15" fmla="*/ 46 h 49"/>
              <a:gd name="T16" fmla="*/ 11 w 71"/>
              <a:gd name="T17" fmla="*/ 49 h 49"/>
              <a:gd name="T18" fmla="*/ 16 w 71"/>
              <a:gd name="T19" fmla="*/ 49 h 49"/>
              <a:gd name="T20" fmla="*/ 24 w 71"/>
              <a:gd name="T21" fmla="*/ 49 h 49"/>
              <a:gd name="T22" fmla="*/ 27 w 71"/>
              <a:gd name="T23" fmla="*/ 49 h 49"/>
              <a:gd name="T24" fmla="*/ 37 w 71"/>
              <a:gd name="T25" fmla="*/ 46 h 49"/>
              <a:gd name="T26" fmla="*/ 49 w 71"/>
              <a:gd name="T27" fmla="*/ 42 h 49"/>
              <a:gd name="T28" fmla="*/ 57 w 71"/>
              <a:gd name="T29" fmla="*/ 39 h 49"/>
              <a:gd name="T30" fmla="*/ 63 w 71"/>
              <a:gd name="T31" fmla="*/ 39 h 49"/>
              <a:gd name="T32" fmla="*/ 68 w 71"/>
              <a:gd name="T33" fmla="*/ 37 h 49"/>
              <a:gd name="T34" fmla="*/ 71 w 71"/>
              <a:gd name="T35" fmla="*/ 37 h 49"/>
              <a:gd name="T36" fmla="*/ 71 w 71"/>
              <a:gd name="T37" fmla="*/ 30 h 49"/>
              <a:gd name="T38" fmla="*/ 71 w 71"/>
              <a:gd name="T39" fmla="*/ 24 h 49"/>
              <a:gd name="T40" fmla="*/ 71 w 71"/>
              <a:gd name="T41" fmla="*/ 22 h 49"/>
              <a:gd name="T42" fmla="*/ 68 w 71"/>
              <a:gd name="T43" fmla="*/ 15 h 49"/>
              <a:gd name="T44" fmla="*/ 63 w 71"/>
              <a:gd name="T45" fmla="*/ 12 h 49"/>
              <a:gd name="T46" fmla="*/ 60 w 71"/>
              <a:gd name="T47" fmla="*/ 8 h 49"/>
              <a:gd name="T48" fmla="*/ 57 w 71"/>
              <a:gd name="T49" fmla="*/ 5 h 49"/>
              <a:gd name="T50" fmla="*/ 55 w 71"/>
              <a:gd name="T51" fmla="*/ 3 h 49"/>
              <a:gd name="T52" fmla="*/ 52 w 71"/>
              <a:gd name="T53" fmla="*/ 0 h 49"/>
              <a:gd name="T54" fmla="*/ 49 w 71"/>
              <a:gd name="T55" fmla="*/ 0 h 49"/>
              <a:gd name="T56" fmla="*/ 44 w 71"/>
              <a:gd name="T57" fmla="*/ 5 h 49"/>
              <a:gd name="T58" fmla="*/ 37 w 71"/>
              <a:gd name="T59" fmla="*/ 5 h 49"/>
              <a:gd name="T60" fmla="*/ 34 w 71"/>
              <a:gd name="T61" fmla="*/ 5 h 49"/>
              <a:gd name="T62" fmla="*/ 32 w 71"/>
              <a:gd name="T63" fmla="*/ 5 h 49"/>
              <a:gd name="T64" fmla="*/ 27 w 71"/>
              <a:gd name="T65" fmla="*/ 8 h 49"/>
              <a:gd name="T66" fmla="*/ 27 w 71"/>
              <a:gd name="T67" fmla="*/ 12 h 49"/>
              <a:gd name="T68" fmla="*/ 19 w 71"/>
              <a:gd name="T69" fmla="*/ 8 h 49"/>
              <a:gd name="T70" fmla="*/ 16 w 71"/>
              <a:gd name="T71" fmla="*/ 8 h 49"/>
              <a:gd name="T72" fmla="*/ 11 w 71"/>
              <a:gd name="T73" fmla="*/ 12 h 49"/>
              <a:gd name="T74" fmla="*/ 8 w 71"/>
              <a:gd name="T75" fmla="*/ 15 h 49"/>
              <a:gd name="T76" fmla="*/ 6 w 71"/>
              <a:gd name="T77" fmla="*/ 18 h 49"/>
              <a:gd name="T78" fmla="*/ 6 w 71"/>
              <a:gd name="T79" fmla="*/ 22 h 49"/>
              <a:gd name="T80" fmla="*/ 6 w 71"/>
              <a:gd name="T81" fmla="*/ 24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71" h="49">
                <a:moveTo>
                  <a:pt x="6" y="24"/>
                </a:moveTo>
                <a:lnTo>
                  <a:pt x="6" y="24"/>
                </a:lnTo>
                <a:lnTo>
                  <a:pt x="0" y="30"/>
                </a:lnTo>
                <a:lnTo>
                  <a:pt x="6" y="32"/>
                </a:lnTo>
                <a:lnTo>
                  <a:pt x="6" y="37"/>
                </a:lnTo>
                <a:lnTo>
                  <a:pt x="6" y="39"/>
                </a:lnTo>
                <a:lnTo>
                  <a:pt x="8" y="42"/>
                </a:lnTo>
                <a:lnTo>
                  <a:pt x="8" y="46"/>
                </a:lnTo>
                <a:lnTo>
                  <a:pt x="11" y="49"/>
                </a:lnTo>
                <a:lnTo>
                  <a:pt x="16" y="49"/>
                </a:lnTo>
                <a:lnTo>
                  <a:pt x="24" y="49"/>
                </a:lnTo>
                <a:lnTo>
                  <a:pt x="27" y="49"/>
                </a:lnTo>
                <a:lnTo>
                  <a:pt x="37" y="46"/>
                </a:lnTo>
                <a:lnTo>
                  <a:pt x="49" y="42"/>
                </a:lnTo>
                <a:lnTo>
                  <a:pt x="57" y="39"/>
                </a:lnTo>
                <a:lnTo>
                  <a:pt x="63" y="39"/>
                </a:lnTo>
                <a:lnTo>
                  <a:pt x="68" y="37"/>
                </a:lnTo>
                <a:lnTo>
                  <a:pt x="71" y="37"/>
                </a:lnTo>
                <a:lnTo>
                  <a:pt x="71" y="30"/>
                </a:lnTo>
                <a:lnTo>
                  <a:pt x="71" y="24"/>
                </a:lnTo>
                <a:lnTo>
                  <a:pt x="71" y="22"/>
                </a:lnTo>
                <a:lnTo>
                  <a:pt x="68" y="15"/>
                </a:lnTo>
                <a:lnTo>
                  <a:pt x="63" y="12"/>
                </a:lnTo>
                <a:lnTo>
                  <a:pt x="60" y="8"/>
                </a:lnTo>
                <a:lnTo>
                  <a:pt x="57" y="5"/>
                </a:lnTo>
                <a:lnTo>
                  <a:pt x="55" y="3"/>
                </a:lnTo>
                <a:lnTo>
                  <a:pt x="52" y="0"/>
                </a:lnTo>
                <a:lnTo>
                  <a:pt x="49" y="0"/>
                </a:lnTo>
                <a:lnTo>
                  <a:pt x="44" y="5"/>
                </a:lnTo>
                <a:lnTo>
                  <a:pt x="37" y="5"/>
                </a:lnTo>
                <a:lnTo>
                  <a:pt x="34" y="5"/>
                </a:lnTo>
                <a:lnTo>
                  <a:pt x="32" y="5"/>
                </a:lnTo>
                <a:lnTo>
                  <a:pt x="27" y="8"/>
                </a:lnTo>
                <a:lnTo>
                  <a:pt x="27" y="12"/>
                </a:lnTo>
                <a:lnTo>
                  <a:pt x="19" y="8"/>
                </a:lnTo>
                <a:lnTo>
                  <a:pt x="16" y="8"/>
                </a:lnTo>
                <a:lnTo>
                  <a:pt x="11" y="12"/>
                </a:lnTo>
                <a:lnTo>
                  <a:pt x="8" y="15"/>
                </a:lnTo>
                <a:lnTo>
                  <a:pt x="6" y="18"/>
                </a:lnTo>
                <a:lnTo>
                  <a:pt x="6" y="22"/>
                </a:lnTo>
                <a:lnTo>
                  <a:pt x="6" y="24"/>
                </a:lnTo>
                <a:close/>
              </a:path>
            </a:pathLst>
          </a:custGeom>
          <a:solidFill>
            <a:srgbClr val="FF5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4835128" y="2359025"/>
            <a:ext cx="82550" cy="157163"/>
          </a:xfrm>
          <a:custGeom>
            <a:avLst/>
            <a:gdLst>
              <a:gd name="T0" fmla="*/ 281 w 432"/>
              <a:gd name="T1" fmla="*/ 792 h 832"/>
              <a:gd name="T2" fmla="*/ 281 w 432"/>
              <a:gd name="T3" fmla="*/ 772 h 832"/>
              <a:gd name="T4" fmla="*/ 281 w 432"/>
              <a:gd name="T5" fmla="*/ 751 h 832"/>
              <a:gd name="T6" fmla="*/ 281 w 432"/>
              <a:gd name="T7" fmla="*/ 731 h 832"/>
              <a:gd name="T8" fmla="*/ 324 w 432"/>
              <a:gd name="T9" fmla="*/ 711 h 832"/>
              <a:gd name="T10" fmla="*/ 368 w 432"/>
              <a:gd name="T11" fmla="*/ 609 h 832"/>
              <a:gd name="T12" fmla="*/ 411 w 432"/>
              <a:gd name="T13" fmla="*/ 589 h 832"/>
              <a:gd name="T14" fmla="*/ 432 w 432"/>
              <a:gd name="T15" fmla="*/ 569 h 832"/>
              <a:gd name="T16" fmla="*/ 432 w 432"/>
              <a:gd name="T17" fmla="*/ 528 h 832"/>
              <a:gd name="T18" fmla="*/ 432 w 432"/>
              <a:gd name="T19" fmla="*/ 508 h 832"/>
              <a:gd name="T20" fmla="*/ 411 w 432"/>
              <a:gd name="T21" fmla="*/ 467 h 832"/>
              <a:gd name="T22" fmla="*/ 368 w 432"/>
              <a:gd name="T23" fmla="*/ 467 h 832"/>
              <a:gd name="T24" fmla="*/ 346 w 432"/>
              <a:gd name="T25" fmla="*/ 447 h 832"/>
              <a:gd name="T26" fmla="*/ 346 w 432"/>
              <a:gd name="T27" fmla="*/ 406 h 832"/>
              <a:gd name="T28" fmla="*/ 324 w 432"/>
              <a:gd name="T29" fmla="*/ 386 h 832"/>
              <a:gd name="T30" fmla="*/ 324 w 432"/>
              <a:gd name="T31" fmla="*/ 366 h 832"/>
              <a:gd name="T32" fmla="*/ 324 w 432"/>
              <a:gd name="T33" fmla="*/ 325 h 832"/>
              <a:gd name="T34" fmla="*/ 281 w 432"/>
              <a:gd name="T35" fmla="*/ 305 h 832"/>
              <a:gd name="T36" fmla="*/ 324 w 432"/>
              <a:gd name="T37" fmla="*/ 264 h 832"/>
              <a:gd name="T38" fmla="*/ 324 w 432"/>
              <a:gd name="T39" fmla="*/ 264 h 832"/>
              <a:gd name="T40" fmla="*/ 324 w 432"/>
              <a:gd name="T41" fmla="*/ 244 h 832"/>
              <a:gd name="T42" fmla="*/ 324 w 432"/>
              <a:gd name="T43" fmla="*/ 203 h 832"/>
              <a:gd name="T44" fmla="*/ 324 w 432"/>
              <a:gd name="T45" fmla="*/ 183 h 832"/>
              <a:gd name="T46" fmla="*/ 324 w 432"/>
              <a:gd name="T47" fmla="*/ 163 h 832"/>
              <a:gd name="T48" fmla="*/ 324 w 432"/>
              <a:gd name="T49" fmla="*/ 122 h 832"/>
              <a:gd name="T50" fmla="*/ 281 w 432"/>
              <a:gd name="T51" fmla="*/ 102 h 832"/>
              <a:gd name="T52" fmla="*/ 281 w 432"/>
              <a:gd name="T53" fmla="*/ 102 h 832"/>
              <a:gd name="T54" fmla="*/ 216 w 432"/>
              <a:gd name="T55" fmla="*/ 61 h 832"/>
              <a:gd name="T56" fmla="*/ 216 w 432"/>
              <a:gd name="T57" fmla="*/ 41 h 832"/>
              <a:gd name="T58" fmla="*/ 216 w 432"/>
              <a:gd name="T59" fmla="*/ 21 h 832"/>
              <a:gd name="T60" fmla="*/ 195 w 432"/>
              <a:gd name="T61" fmla="*/ 0 h 832"/>
              <a:gd name="T62" fmla="*/ 152 w 432"/>
              <a:gd name="T63" fmla="*/ 41 h 832"/>
              <a:gd name="T64" fmla="*/ 130 w 432"/>
              <a:gd name="T65" fmla="*/ 41 h 832"/>
              <a:gd name="T66" fmla="*/ 87 w 432"/>
              <a:gd name="T67" fmla="*/ 41 h 832"/>
              <a:gd name="T68" fmla="*/ 87 w 432"/>
              <a:gd name="T69" fmla="*/ 0 h 832"/>
              <a:gd name="T70" fmla="*/ 65 w 432"/>
              <a:gd name="T71" fmla="*/ 0 h 832"/>
              <a:gd name="T72" fmla="*/ 22 w 432"/>
              <a:gd name="T73" fmla="*/ 61 h 832"/>
              <a:gd name="T74" fmla="*/ 0 w 432"/>
              <a:gd name="T75" fmla="*/ 122 h 832"/>
              <a:gd name="T76" fmla="*/ 44 w 432"/>
              <a:gd name="T77" fmla="*/ 203 h 832"/>
              <a:gd name="T78" fmla="*/ 65 w 432"/>
              <a:gd name="T79" fmla="*/ 203 h 832"/>
              <a:gd name="T80" fmla="*/ 65 w 432"/>
              <a:gd name="T81" fmla="*/ 264 h 832"/>
              <a:gd name="T82" fmla="*/ 44 w 432"/>
              <a:gd name="T83" fmla="*/ 325 h 832"/>
              <a:gd name="T84" fmla="*/ 65 w 432"/>
              <a:gd name="T85" fmla="*/ 366 h 832"/>
              <a:gd name="T86" fmla="*/ 65 w 432"/>
              <a:gd name="T87" fmla="*/ 386 h 832"/>
              <a:gd name="T88" fmla="*/ 65 w 432"/>
              <a:gd name="T89" fmla="*/ 447 h 832"/>
              <a:gd name="T90" fmla="*/ 65 w 432"/>
              <a:gd name="T91" fmla="*/ 467 h 832"/>
              <a:gd name="T92" fmla="*/ 44 w 432"/>
              <a:gd name="T93" fmla="*/ 467 h 832"/>
              <a:gd name="T94" fmla="*/ 44 w 432"/>
              <a:gd name="T95" fmla="*/ 508 h 832"/>
              <a:gd name="T96" fmla="*/ 44 w 432"/>
              <a:gd name="T97" fmla="*/ 528 h 832"/>
              <a:gd name="T98" fmla="*/ 65 w 432"/>
              <a:gd name="T99" fmla="*/ 589 h 832"/>
              <a:gd name="T100" fmla="*/ 65 w 432"/>
              <a:gd name="T101" fmla="*/ 609 h 832"/>
              <a:gd name="T102" fmla="*/ 44 w 432"/>
              <a:gd name="T103" fmla="*/ 609 h 832"/>
              <a:gd name="T104" fmla="*/ 130 w 432"/>
              <a:gd name="T105" fmla="*/ 670 h 832"/>
              <a:gd name="T106" fmla="*/ 152 w 432"/>
              <a:gd name="T107" fmla="*/ 711 h 832"/>
              <a:gd name="T108" fmla="*/ 195 w 432"/>
              <a:gd name="T109" fmla="*/ 772 h 832"/>
              <a:gd name="T110" fmla="*/ 195 w 432"/>
              <a:gd name="T111" fmla="*/ 792 h 832"/>
              <a:gd name="T112" fmla="*/ 216 w 432"/>
              <a:gd name="T113" fmla="*/ 812 h 832"/>
              <a:gd name="T114" fmla="*/ 260 w 432"/>
              <a:gd name="T115" fmla="*/ 832 h 832"/>
              <a:gd name="T116" fmla="*/ 281 w 432"/>
              <a:gd name="T117" fmla="*/ 792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32" h="832">
                <a:moveTo>
                  <a:pt x="281" y="792"/>
                </a:moveTo>
                <a:cubicBezTo>
                  <a:pt x="281" y="772"/>
                  <a:pt x="281" y="772"/>
                  <a:pt x="281" y="772"/>
                </a:cubicBezTo>
                <a:cubicBezTo>
                  <a:pt x="281" y="751"/>
                  <a:pt x="281" y="751"/>
                  <a:pt x="281" y="751"/>
                </a:cubicBezTo>
                <a:cubicBezTo>
                  <a:pt x="281" y="731"/>
                  <a:pt x="281" y="731"/>
                  <a:pt x="281" y="731"/>
                </a:cubicBezTo>
                <a:cubicBezTo>
                  <a:pt x="324" y="711"/>
                  <a:pt x="324" y="711"/>
                  <a:pt x="324" y="711"/>
                </a:cubicBezTo>
                <a:cubicBezTo>
                  <a:pt x="368" y="609"/>
                  <a:pt x="368" y="609"/>
                  <a:pt x="368" y="609"/>
                </a:cubicBezTo>
                <a:cubicBezTo>
                  <a:pt x="411" y="589"/>
                  <a:pt x="411" y="589"/>
                  <a:pt x="411" y="589"/>
                </a:cubicBezTo>
                <a:cubicBezTo>
                  <a:pt x="432" y="569"/>
                  <a:pt x="432" y="569"/>
                  <a:pt x="432" y="569"/>
                </a:cubicBezTo>
                <a:cubicBezTo>
                  <a:pt x="432" y="528"/>
                  <a:pt x="432" y="528"/>
                  <a:pt x="432" y="528"/>
                </a:cubicBezTo>
                <a:cubicBezTo>
                  <a:pt x="432" y="508"/>
                  <a:pt x="432" y="508"/>
                  <a:pt x="432" y="508"/>
                </a:cubicBezTo>
                <a:cubicBezTo>
                  <a:pt x="411" y="467"/>
                  <a:pt x="411" y="467"/>
                  <a:pt x="411" y="467"/>
                </a:cubicBezTo>
                <a:cubicBezTo>
                  <a:pt x="368" y="467"/>
                  <a:pt x="368" y="467"/>
                  <a:pt x="368" y="467"/>
                </a:cubicBezTo>
                <a:cubicBezTo>
                  <a:pt x="346" y="447"/>
                  <a:pt x="346" y="447"/>
                  <a:pt x="346" y="447"/>
                </a:cubicBezTo>
                <a:cubicBezTo>
                  <a:pt x="346" y="406"/>
                  <a:pt x="346" y="406"/>
                  <a:pt x="346" y="406"/>
                </a:cubicBezTo>
                <a:cubicBezTo>
                  <a:pt x="324" y="386"/>
                  <a:pt x="324" y="386"/>
                  <a:pt x="324" y="386"/>
                </a:cubicBezTo>
                <a:cubicBezTo>
                  <a:pt x="324" y="366"/>
                  <a:pt x="324" y="366"/>
                  <a:pt x="324" y="366"/>
                </a:cubicBezTo>
                <a:cubicBezTo>
                  <a:pt x="324" y="325"/>
                  <a:pt x="324" y="325"/>
                  <a:pt x="324" y="325"/>
                </a:cubicBezTo>
                <a:cubicBezTo>
                  <a:pt x="281" y="305"/>
                  <a:pt x="281" y="305"/>
                  <a:pt x="281" y="305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64"/>
                  <a:pt x="324" y="264"/>
                  <a:pt x="324" y="264"/>
                </a:cubicBezTo>
                <a:cubicBezTo>
                  <a:pt x="324" y="244"/>
                  <a:pt x="324" y="244"/>
                  <a:pt x="324" y="244"/>
                </a:cubicBezTo>
                <a:cubicBezTo>
                  <a:pt x="324" y="203"/>
                  <a:pt x="324" y="203"/>
                  <a:pt x="324" y="203"/>
                </a:cubicBezTo>
                <a:cubicBezTo>
                  <a:pt x="324" y="183"/>
                  <a:pt x="324" y="183"/>
                  <a:pt x="324" y="183"/>
                </a:cubicBezTo>
                <a:cubicBezTo>
                  <a:pt x="324" y="163"/>
                  <a:pt x="324" y="163"/>
                  <a:pt x="324" y="163"/>
                </a:cubicBezTo>
                <a:cubicBezTo>
                  <a:pt x="324" y="122"/>
                  <a:pt x="324" y="122"/>
                  <a:pt x="324" y="122"/>
                </a:cubicBezTo>
                <a:cubicBezTo>
                  <a:pt x="281" y="102"/>
                  <a:pt x="281" y="102"/>
                  <a:pt x="281" y="102"/>
                </a:cubicBezTo>
                <a:cubicBezTo>
                  <a:pt x="281" y="102"/>
                  <a:pt x="281" y="102"/>
                  <a:pt x="281" y="102"/>
                </a:cubicBezTo>
                <a:cubicBezTo>
                  <a:pt x="216" y="61"/>
                  <a:pt x="216" y="61"/>
                  <a:pt x="216" y="61"/>
                </a:cubicBezTo>
                <a:cubicBezTo>
                  <a:pt x="216" y="41"/>
                  <a:pt x="216" y="41"/>
                  <a:pt x="216" y="41"/>
                </a:cubicBezTo>
                <a:cubicBezTo>
                  <a:pt x="216" y="21"/>
                  <a:pt x="216" y="21"/>
                  <a:pt x="216" y="21"/>
                </a:cubicBezTo>
                <a:cubicBezTo>
                  <a:pt x="195" y="0"/>
                  <a:pt x="195" y="0"/>
                  <a:pt x="195" y="0"/>
                </a:cubicBezTo>
                <a:cubicBezTo>
                  <a:pt x="152" y="41"/>
                  <a:pt x="152" y="41"/>
                  <a:pt x="152" y="41"/>
                </a:cubicBezTo>
                <a:cubicBezTo>
                  <a:pt x="130" y="41"/>
                  <a:pt x="130" y="41"/>
                  <a:pt x="130" y="41"/>
                </a:cubicBezTo>
                <a:cubicBezTo>
                  <a:pt x="87" y="41"/>
                  <a:pt x="87" y="41"/>
                  <a:pt x="87" y="41"/>
                </a:cubicBezTo>
                <a:cubicBezTo>
                  <a:pt x="87" y="0"/>
                  <a:pt x="87" y="0"/>
                  <a:pt x="87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22" y="61"/>
                  <a:pt x="22" y="61"/>
                  <a:pt x="22" y="61"/>
                </a:cubicBezTo>
                <a:cubicBezTo>
                  <a:pt x="0" y="122"/>
                  <a:pt x="0" y="122"/>
                  <a:pt x="0" y="122"/>
                </a:cubicBezTo>
                <a:cubicBezTo>
                  <a:pt x="44" y="203"/>
                  <a:pt x="44" y="203"/>
                  <a:pt x="44" y="203"/>
                </a:cubicBezTo>
                <a:cubicBezTo>
                  <a:pt x="65" y="203"/>
                  <a:pt x="65" y="203"/>
                  <a:pt x="65" y="203"/>
                </a:cubicBezTo>
                <a:cubicBezTo>
                  <a:pt x="65" y="264"/>
                  <a:pt x="65" y="264"/>
                  <a:pt x="65" y="264"/>
                </a:cubicBezTo>
                <a:cubicBezTo>
                  <a:pt x="44" y="325"/>
                  <a:pt x="44" y="325"/>
                  <a:pt x="44" y="325"/>
                </a:cubicBezTo>
                <a:cubicBezTo>
                  <a:pt x="65" y="366"/>
                  <a:pt x="65" y="366"/>
                  <a:pt x="65" y="366"/>
                </a:cubicBezTo>
                <a:cubicBezTo>
                  <a:pt x="65" y="386"/>
                  <a:pt x="65" y="386"/>
                  <a:pt x="65" y="386"/>
                </a:cubicBezTo>
                <a:cubicBezTo>
                  <a:pt x="65" y="447"/>
                  <a:pt x="65" y="447"/>
                  <a:pt x="65" y="447"/>
                </a:cubicBezTo>
                <a:cubicBezTo>
                  <a:pt x="65" y="467"/>
                  <a:pt x="65" y="467"/>
                  <a:pt x="65" y="467"/>
                </a:cubicBezTo>
                <a:cubicBezTo>
                  <a:pt x="44" y="467"/>
                  <a:pt x="44" y="467"/>
                  <a:pt x="44" y="467"/>
                </a:cubicBezTo>
                <a:cubicBezTo>
                  <a:pt x="44" y="508"/>
                  <a:pt x="44" y="508"/>
                  <a:pt x="44" y="508"/>
                </a:cubicBezTo>
                <a:cubicBezTo>
                  <a:pt x="44" y="528"/>
                  <a:pt x="44" y="528"/>
                  <a:pt x="44" y="528"/>
                </a:cubicBezTo>
                <a:cubicBezTo>
                  <a:pt x="65" y="589"/>
                  <a:pt x="65" y="589"/>
                  <a:pt x="65" y="589"/>
                </a:cubicBezTo>
                <a:cubicBezTo>
                  <a:pt x="65" y="609"/>
                  <a:pt x="65" y="609"/>
                  <a:pt x="65" y="609"/>
                </a:cubicBezTo>
                <a:cubicBezTo>
                  <a:pt x="44" y="609"/>
                  <a:pt x="44" y="609"/>
                  <a:pt x="44" y="609"/>
                </a:cubicBezTo>
                <a:cubicBezTo>
                  <a:pt x="130" y="670"/>
                  <a:pt x="130" y="670"/>
                  <a:pt x="130" y="670"/>
                </a:cubicBezTo>
                <a:cubicBezTo>
                  <a:pt x="152" y="711"/>
                  <a:pt x="152" y="711"/>
                  <a:pt x="152" y="711"/>
                </a:cubicBezTo>
                <a:cubicBezTo>
                  <a:pt x="195" y="772"/>
                  <a:pt x="195" y="772"/>
                  <a:pt x="195" y="772"/>
                </a:cubicBezTo>
                <a:cubicBezTo>
                  <a:pt x="195" y="792"/>
                  <a:pt x="195" y="792"/>
                  <a:pt x="195" y="792"/>
                </a:cubicBezTo>
                <a:cubicBezTo>
                  <a:pt x="216" y="812"/>
                  <a:pt x="216" y="812"/>
                  <a:pt x="216" y="812"/>
                </a:cubicBezTo>
                <a:cubicBezTo>
                  <a:pt x="260" y="832"/>
                  <a:pt x="260" y="832"/>
                  <a:pt x="260" y="832"/>
                </a:cubicBezTo>
                <a:lnTo>
                  <a:pt x="281" y="792"/>
                </a:lnTo>
                <a:close/>
              </a:path>
            </a:pathLst>
          </a:custGeom>
          <a:solidFill>
            <a:srgbClr val="BFEAF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4971653" y="2278062"/>
            <a:ext cx="280987" cy="150813"/>
          </a:xfrm>
          <a:custGeom>
            <a:avLst/>
            <a:gdLst>
              <a:gd name="T0" fmla="*/ 8 w 177"/>
              <a:gd name="T1" fmla="*/ 65 h 95"/>
              <a:gd name="T2" fmla="*/ 16 w 177"/>
              <a:gd name="T3" fmla="*/ 73 h 95"/>
              <a:gd name="T4" fmla="*/ 19 w 177"/>
              <a:gd name="T5" fmla="*/ 82 h 95"/>
              <a:gd name="T6" fmla="*/ 19 w 177"/>
              <a:gd name="T7" fmla="*/ 95 h 95"/>
              <a:gd name="T8" fmla="*/ 25 w 177"/>
              <a:gd name="T9" fmla="*/ 95 h 95"/>
              <a:gd name="T10" fmla="*/ 41 w 177"/>
              <a:gd name="T11" fmla="*/ 95 h 95"/>
              <a:gd name="T12" fmla="*/ 57 w 177"/>
              <a:gd name="T13" fmla="*/ 87 h 95"/>
              <a:gd name="T14" fmla="*/ 65 w 177"/>
              <a:gd name="T15" fmla="*/ 87 h 95"/>
              <a:gd name="T16" fmla="*/ 70 w 177"/>
              <a:gd name="T17" fmla="*/ 95 h 95"/>
              <a:gd name="T18" fmla="*/ 78 w 177"/>
              <a:gd name="T19" fmla="*/ 89 h 95"/>
              <a:gd name="T20" fmla="*/ 86 w 177"/>
              <a:gd name="T21" fmla="*/ 95 h 95"/>
              <a:gd name="T22" fmla="*/ 101 w 177"/>
              <a:gd name="T23" fmla="*/ 95 h 95"/>
              <a:gd name="T24" fmla="*/ 109 w 177"/>
              <a:gd name="T25" fmla="*/ 95 h 95"/>
              <a:gd name="T26" fmla="*/ 112 w 177"/>
              <a:gd name="T27" fmla="*/ 87 h 95"/>
              <a:gd name="T28" fmla="*/ 109 w 177"/>
              <a:gd name="T29" fmla="*/ 82 h 95"/>
              <a:gd name="T30" fmla="*/ 112 w 177"/>
              <a:gd name="T31" fmla="*/ 80 h 95"/>
              <a:gd name="T32" fmla="*/ 120 w 177"/>
              <a:gd name="T33" fmla="*/ 80 h 95"/>
              <a:gd name="T34" fmla="*/ 127 w 177"/>
              <a:gd name="T35" fmla="*/ 73 h 95"/>
              <a:gd name="T36" fmla="*/ 143 w 177"/>
              <a:gd name="T37" fmla="*/ 70 h 95"/>
              <a:gd name="T38" fmla="*/ 151 w 177"/>
              <a:gd name="T39" fmla="*/ 73 h 95"/>
              <a:gd name="T40" fmla="*/ 156 w 177"/>
              <a:gd name="T41" fmla="*/ 73 h 95"/>
              <a:gd name="T42" fmla="*/ 162 w 177"/>
              <a:gd name="T43" fmla="*/ 70 h 95"/>
              <a:gd name="T44" fmla="*/ 146 w 177"/>
              <a:gd name="T45" fmla="*/ 55 h 95"/>
              <a:gd name="T46" fmla="*/ 154 w 177"/>
              <a:gd name="T47" fmla="*/ 50 h 95"/>
              <a:gd name="T48" fmla="*/ 156 w 177"/>
              <a:gd name="T49" fmla="*/ 41 h 95"/>
              <a:gd name="T50" fmla="*/ 162 w 177"/>
              <a:gd name="T51" fmla="*/ 26 h 95"/>
              <a:gd name="T52" fmla="*/ 171 w 177"/>
              <a:gd name="T53" fmla="*/ 24 h 95"/>
              <a:gd name="T54" fmla="*/ 177 w 177"/>
              <a:gd name="T55" fmla="*/ 16 h 95"/>
              <a:gd name="T56" fmla="*/ 171 w 177"/>
              <a:gd name="T57" fmla="*/ 14 h 95"/>
              <a:gd name="T58" fmla="*/ 154 w 177"/>
              <a:gd name="T59" fmla="*/ 7 h 95"/>
              <a:gd name="T60" fmla="*/ 138 w 177"/>
              <a:gd name="T61" fmla="*/ 2 h 95"/>
              <a:gd name="T62" fmla="*/ 127 w 177"/>
              <a:gd name="T63" fmla="*/ 2 h 95"/>
              <a:gd name="T64" fmla="*/ 104 w 177"/>
              <a:gd name="T65" fmla="*/ 7 h 95"/>
              <a:gd name="T66" fmla="*/ 91 w 177"/>
              <a:gd name="T67" fmla="*/ 16 h 95"/>
              <a:gd name="T68" fmla="*/ 76 w 177"/>
              <a:gd name="T69" fmla="*/ 14 h 95"/>
              <a:gd name="T70" fmla="*/ 57 w 177"/>
              <a:gd name="T71" fmla="*/ 14 h 95"/>
              <a:gd name="T72" fmla="*/ 33 w 177"/>
              <a:gd name="T73" fmla="*/ 9 h 95"/>
              <a:gd name="T74" fmla="*/ 16 w 177"/>
              <a:gd name="T75" fmla="*/ 14 h 95"/>
              <a:gd name="T76" fmla="*/ 16 w 177"/>
              <a:gd name="T77" fmla="*/ 7 h 95"/>
              <a:gd name="T78" fmla="*/ 8 w 177"/>
              <a:gd name="T79" fmla="*/ 0 h 95"/>
              <a:gd name="T80" fmla="*/ 0 w 177"/>
              <a:gd name="T81" fmla="*/ 9 h 95"/>
              <a:gd name="T82" fmla="*/ 3 w 177"/>
              <a:gd name="T83" fmla="*/ 16 h 95"/>
              <a:gd name="T84" fmla="*/ 19 w 177"/>
              <a:gd name="T85" fmla="*/ 31 h 95"/>
              <a:gd name="T86" fmla="*/ 8 w 177"/>
              <a:gd name="T87" fmla="*/ 41 h 95"/>
              <a:gd name="T88" fmla="*/ 5 w 177"/>
              <a:gd name="T89" fmla="*/ 48 h 95"/>
              <a:gd name="T90" fmla="*/ 8 w 177"/>
              <a:gd name="T91" fmla="*/ 55 h 95"/>
              <a:gd name="T92" fmla="*/ 3 w 177"/>
              <a:gd name="T93" fmla="*/ 61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77" h="95">
                <a:moveTo>
                  <a:pt x="5" y="62"/>
                </a:moveTo>
                <a:lnTo>
                  <a:pt x="8" y="65"/>
                </a:lnTo>
                <a:lnTo>
                  <a:pt x="11" y="70"/>
                </a:lnTo>
                <a:lnTo>
                  <a:pt x="16" y="73"/>
                </a:lnTo>
                <a:lnTo>
                  <a:pt x="19" y="80"/>
                </a:lnTo>
                <a:lnTo>
                  <a:pt x="19" y="82"/>
                </a:lnTo>
                <a:lnTo>
                  <a:pt x="19" y="87"/>
                </a:lnTo>
                <a:lnTo>
                  <a:pt x="19" y="95"/>
                </a:lnTo>
                <a:lnTo>
                  <a:pt x="24" y="95"/>
                </a:lnTo>
                <a:lnTo>
                  <a:pt x="25" y="95"/>
                </a:lnTo>
                <a:lnTo>
                  <a:pt x="33" y="95"/>
                </a:lnTo>
                <a:lnTo>
                  <a:pt x="41" y="95"/>
                </a:lnTo>
                <a:lnTo>
                  <a:pt x="49" y="89"/>
                </a:lnTo>
                <a:lnTo>
                  <a:pt x="57" y="87"/>
                </a:lnTo>
                <a:lnTo>
                  <a:pt x="60" y="87"/>
                </a:lnTo>
                <a:lnTo>
                  <a:pt x="65" y="87"/>
                </a:lnTo>
                <a:lnTo>
                  <a:pt x="68" y="87"/>
                </a:lnTo>
                <a:lnTo>
                  <a:pt x="70" y="95"/>
                </a:lnTo>
                <a:lnTo>
                  <a:pt x="73" y="92"/>
                </a:lnTo>
                <a:lnTo>
                  <a:pt x="78" y="89"/>
                </a:lnTo>
                <a:lnTo>
                  <a:pt x="84" y="95"/>
                </a:lnTo>
                <a:lnTo>
                  <a:pt x="86" y="95"/>
                </a:lnTo>
                <a:lnTo>
                  <a:pt x="91" y="95"/>
                </a:lnTo>
                <a:lnTo>
                  <a:pt x="101" y="95"/>
                </a:lnTo>
                <a:lnTo>
                  <a:pt x="104" y="95"/>
                </a:lnTo>
                <a:lnTo>
                  <a:pt x="109" y="95"/>
                </a:lnTo>
                <a:lnTo>
                  <a:pt x="112" y="89"/>
                </a:lnTo>
                <a:lnTo>
                  <a:pt x="112" y="87"/>
                </a:lnTo>
                <a:lnTo>
                  <a:pt x="112" y="82"/>
                </a:lnTo>
                <a:lnTo>
                  <a:pt x="109" y="82"/>
                </a:lnTo>
                <a:lnTo>
                  <a:pt x="109" y="80"/>
                </a:lnTo>
                <a:lnTo>
                  <a:pt x="112" y="80"/>
                </a:lnTo>
                <a:lnTo>
                  <a:pt x="117" y="80"/>
                </a:lnTo>
                <a:lnTo>
                  <a:pt x="120" y="80"/>
                </a:lnTo>
                <a:lnTo>
                  <a:pt x="122" y="75"/>
                </a:lnTo>
                <a:lnTo>
                  <a:pt x="127" y="73"/>
                </a:lnTo>
                <a:lnTo>
                  <a:pt x="138" y="70"/>
                </a:lnTo>
                <a:lnTo>
                  <a:pt x="143" y="70"/>
                </a:lnTo>
                <a:lnTo>
                  <a:pt x="146" y="70"/>
                </a:lnTo>
                <a:lnTo>
                  <a:pt x="151" y="73"/>
                </a:lnTo>
                <a:lnTo>
                  <a:pt x="154" y="73"/>
                </a:lnTo>
                <a:lnTo>
                  <a:pt x="156" y="73"/>
                </a:lnTo>
                <a:lnTo>
                  <a:pt x="162" y="73"/>
                </a:lnTo>
                <a:lnTo>
                  <a:pt x="162" y="70"/>
                </a:lnTo>
                <a:lnTo>
                  <a:pt x="154" y="58"/>
                </a:lnTo>
                <a:lnTo>
                  <a:pt x="146" y="55"/>
                </a:lnTo>
                <a:lnTo>
                  <a:pt x="151" y="55"/>
                </a:lnTo>
                <a:lnTo>
                  <a:pt x="154" y="50"/>
                </a:lnTo>
                <a:lnTo>
                  <a:pt x="156" y="48"/>
                </a:lnTo>
                <a:lnTo>
                  <a:pt x="156" y="41"/>
                </a:lnTo>
                <a:lnTo>
                  <a:pt x="156" y="34"/>
                </a:lnTo>
                <a:lnTo>
                  <a:pt x="162" y="26"/>
                </a:lnTo>
                <a:lnTo>
                  <a:pt x="170" y="24"/>
                </a:lnTo>
                <a:lnTo>
                  <a:pt x="171" y="24"/>
                </a:lnTo>
                <a:lnTo>
                  <a:pt x="177" y="24"/>
                </a:lnTo>
                <a:lnTo>
                  <a:pt x="177" y="16"/>
                </a:lnTo>
                <a:lnTo>
                  <a:pt x="177" y="14"/>
                </a:lnTo>
                <a:lnTo>
                  <a:pt x="171" y="14"/>
                </a:lnTo>
                <a:lnTo>
                  <a:pt x="164" y="14"/>
                </a:lnTo>
                <a:lnTo>
                  <a:pt x="154" y="7"/>
                </a:lnTo>
                <a:lnTo>
                  <a:pt x="146" y="7"/>
                </a:lnTo>
                <a:lnTo>
                  <a:pt x="138" y="2"/>
                </a:lnTo>
                <a:lnTo>
                  <a:pt x="130" y="0"/>
                </a:lnTo>
                <a:lnTo>
                  <a:pt x="127" y="2"/>
                </a:lnTo>
                <a:lnTo>
                  <a:pt x="117" y="2"/>
                </a:lnTo>
                <a:lnTo>
                  <a:pt x="104" y="7"/>
                </a:lnTo>
                <a:lnTo>
                  <a:pt x="96" y="14"/>
                </a:lnTo>
                <a:lnTo>
                  <a:pt x="91" y="16"/>
                </a:lnTo>
                <a:lnTo>
                  <a:pt x="86" y="16"/>
                </a:lnTo>
                <a:lnTo>
                  <a:pt x="76" y="14"/>
                </a:lnTo>
                <a:lnTo>
                  <a:pt x="65" y="14"/>
                </a:lnTo>
                <a:lnTo>
                  <a:pt x="57" y="14"/>
                </a:lnTo>
                <a:lnTo>
                  <a:pt x="44" y="14"/>
                </a:lnTo>
                <a:lnTo>
                  <a:pt x="33" y="9"/>
                </a:lnTo>
                <a:lnTo>
                  <a:pt x="24" y="14"/>
                </a:lnTo>
                <a:lnTo>
                  <a:pt x="16" y="14"/>
                </a:lnTo>
                <a:lnTo>
                  <a:pt x="11" y="9"/>
                </a:lnTo>
                <a:lnTo>
                  <a:pt x="16" y="7"/>
                </a:lnTo>
                <a:lnTo>
                  <a:pt x="16" y="2"/>
                </a:lnTo>
                <a:lnTo>
                  <a:pt x="8" y="0"/>
                </a:lnTo>
                <a:lnTo>
                  <a:pt x="0" y="7"/>
                </a:lnTo>
                <a:lnTo>
                  <a:pt x="0" y="9"/>
                </a:lnTo>
                <a:lnTo>
                  <a:pt x="0" y="14"/>
                </a:lnTo>
                <a:lnTo>
                  <a:pt x="3" y="16"/>
                </a:lnTo>
                <a:lnTo>
                  <a:pt x="8" y="24"/>
                </a:lnTo>
                <a:lnTo>
                  <a:pt x="19" y="31"/>
                </a:lnTo>
                <a:lnTo>
                  <a:pt x="11" y="41"/>
                </a:lnTo>
                <a:lnTo>
                  <a:pt x="8" y="41"/>
                </a:lnTo>
                <a:lnTo>
                  <a:pt x="5" y="46"/>
                </a:lnTo>
                <a:lnTo>
                  <a:pt x="5" y="48"/>
                </a:lnTo>
                <a:lnTo>
                  <a:pt x="5" y="55"/>
                </a:lnTo>
                <a:lnTo>
                  <a:pt x="8" y="55"/>
                </a:lnTo>
                <a:lnTo>
                  <a:pt x="0" y="58"/>
                </a:lnTo>
                <a:lnTo>
                  <a:pt x="3" y="61"/>
                </a:lnTo>
                <a:lnTo>
                  <a:pt x="5" y="62"/>
                </a:lnTo>
                <a:close/>
              </a:path>
            </a:pathLst>
          </a:custGeom>
          <a:solidFill>
            <a:srgbClr val="FF5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4868466" y="2063750"/>
            <a:ext cx="425450" cy="241300"/>
          </a:xfrm>
          <a:custGeom>
            <a:avLst/>
            <a:gdLst>
              <a:gd name="T0" fmla="*/ 253 w 268"/>
              <a:gd name="T1" fmla="*/ 94 h 152"/>
              <a:gd name="T2" fmla="*/ 243 w 268"/>
              <a:gd name="T3" fmla="*/ 101 h 152"/>
              <a:gd name="T4" fmla="*/ 229 w 268"/>
              <a:gd name="T5" fmla="*/ 95 h 152"/>
              <a:gd name="T6" fmla="*/ 224 w 268"/>
              <a:gd name="T7" fmla="*/ 91 h 152"/>
              <a:gd name="T8" fmla="*/ 221 w 268"/>
              <a:gd name="T9" fmla="*/ 86 h 152"/>
              <a:gd name="T10" fmla="*/ 219 w 268"/>
              <a:gd name="T11" fmla="*/ 69 h 152"/>
              <a:gd name="T12" fmla="*/ 216 w 268"/>
              <a:gd name="T13" fmla="*/ 47 h 152"/>
              <a:gd name="T14" fmla="*/ 200 w 268"/>
              <a:gd name="T15" fmla="*/ 30 h 152"/>
              <a:gd name="T16" fmla="*/ 186 w 268"/>
              <a:gd name="T17" fmla="*/ 8 h 152"/>
              <a:gd name="T18" fmla="*/ 175 w 268"/>
              <a:gd name="T19" fmla="*/ 0 h 152"/>
              <a:gd name="T20" fmla="*/ 162 w 268"/>
              <a:gd name="T21" fmla="*/ 6 h 152"/>
              <a:gd name="T22" fmla="*/ 159 w 268"/>
              <a:gd name="T23" fmla="*/ 13 h 152"/>
              <a:gd name="T24" fmla="*/ 141 w 268"/>
              <a:gd name="T25" fmla="*/ 13 h 152"/>
              <a:gd name="T26" fmla="*/ 130 w 268"/>
              <a:gd name="T27" fmla="*/ 21 h 152"/>
              <a:gd name="T28" fmla="*/ 118 w 268"/>
              <a:gd name="T29" fmla="*/ 13 h 152"/>
              <a:gd name="T30" fmla="*/ 99 w 268"/>
              <a:gd name="T31" fmla="*/ 13 h 152"/>
              <a:gd name="T32" fmla="*/ 81 w 268"/>
              <a:gd name="T33" fmla="*/ 8 h 152"/>
              <a:gd name="T34" fmla="*/ 70 w 268"/>
              <a:gd name="T35" fmla="*/ 13 h 152"/>
              <a:gd name="T36" fmla="*/ 65 w 268"/>
              <a:gd name="T37" fmla="*/ 15 h 152"/>
              <a:gd name="T38" fmla="*/ 55 w 268"/>
              <a:gd name="T39" fmla="*/ 21 h 152"/>
              <a:gd name="T40" fmla="*/ 48 w 268"/>
              <a:gd name="T41" fmla="*/ 25 h 152"/>
              <a:gd name="T42" fmla="*/ 40 w 268"/>
              <a:gd name="T43" fmla="*/ 40 h 152"/>
              <a:gd name="T44" fmla="*/ 29 w 268"/>
              <a:gd name="T45" fmla="*/ 57 h 152"/>
              <a:gd name="T46" fmla="*/ 24 w 268"/>
              <a:gd name="T47" fmla="*/ 64 h 152"/>
              <a:gd name="T48" fmla="*/ 13 w 268"/>
              <a:gd name="T49" fmla="*/ 64 h 152"/>
              <a:gd name="T50" fmla="*/ 11 w 268"/>
              <a:gd name="T51" fmla="*/ 71 h 152"/>
              <a:gd name="T52" fmla="*/ 0 w 268"/>
              <a:gd name="T53" fmla="*/ 71 h 152"/>
              <a:gd name="T54" fmla="*/ 5 w 268"/>
              <a:gd name="T55" fmla="*/ 76 h 152"/>
              <a:gd name="T56" fmla="*/ 13 w 268"/>
              <a:gd name="T57" fmla="*/ 82 h 152"/>
              <a:gd name="T58" fmla="*/ 13 w 268"/>
              <a:gd name="T59" fmla="*/ 94 h 152"/>
              <a:gd name="T60" fmla="*/ 37 w 268"/>
              <a:gd name="T61" fmla="*/ 103 h 152"/>
              <a:gd name="T62" fmla="*/ 32 w 268"/>
              <a:gd name="T63" fmla="*/ 106 h 152"/>
              <a:gd name="T64" fmla="*/ 32 w 268"/>
              <a:gd name="T65" fmla="*/ 113 h 152"/>
              <a:gd name="T66" fmla="*/ 50 w 268"/>
              <a:gd name="T67" fmla="*/ 120 h 152"/>
              <a:gd name="T68" fmla="*/ 62 w 268"/>
              <a:gd name="T69" fmla="*/ 120 h 152"/>
              <a:gd name="T70" fmla="*/ 73 w 268"/>
              <a:gd name="T71" fmla="*/ 125 h 152"/>
              <a:gd name="T72" fmla="*/ 65 w 268"/>
              <a:gd name="T73" fmla="*/ 128 h 152"/>
              <a:gd name="T74" fmla="*/ 81 w 268"/>
              <a:gd name="T75" fmla="*/ 137 h 152"/>
              <a:gd name="T76" fmla="*/ 76 w 268"/>
              <a:gd name="T77" fmla="*/ 145 h 152"/>
              <a:gd name="T78" fmla="*/ 89 w 268"/>
              <a:gd name="T79" fmla="*/ 149 h 152"/>
              <a:gd name="T80" fmla="*/ 110 w 268"/>
              <a:gd name="T81" fmla="*/ 149 h 152"/>
              <a:gd name="T82" fmla="*/ 130 w 268"/>
              <a:gd name="T83" fmla="*/ 149 h 152"/>
              <a:gd name="T84" fmla="*/ 151 w 268"/>
              <a:gd name="T85" fmla="*/ 152 h 152"/>
              <a:gd name="T86" fmla="*/ 162 w 268"/>
              <a:gd name="T87" fmla="*/ 149 h 152"/>
              <a:gd name="T88" fmla="*/ 183 w 268"/>
              <a:gd name="T89" fmla="*/ 137 h 152"/>
              <a:gd name="T90" fmla="*/ 195 w 268"/>
              <a:gd name="T91" fmla="*/ 135 h 152"/>
              <a:gd name="T92" fmla="*/ 211 w 268"/>
              <a:gd name="T93" fmla="*/ 143 h 152"/>
              <a:gd name="T94" fmla="*/ 229 w 268"/>
              <a:gd name="T95" fmla="*/ 149 h 152"/>
              <a:gd name="T96" fmla="*/ 243 w 268"/>
              <a:gd name="T97" fmla="*/ 149 h 152"/>
              <a:gd name="T98" fmla="*/ 243 w 268"/>
              <a:gd name="T99" fmla="*/ 130 h 152"/>
              <a:gd name="T100" fmla="*/ 248 w 268"/>
              <a:gd name="T101" fmla="*/ 120 h 152"/>
              <a:gd name="T102" fmla="*/ 245 w 268"/>
              <a:gd name="T103" fmla="*/ 120 h 152"/>
              <a:gd name="T104" fmla="*/ 245 w 268"/>
              <a:gd name="T105" fmla="*/ 110 h 152"/>
              <a:gd name="T106" fmla="*/ 248 w 268"/>
              <a:gd name="T107" fmla="*/ 110 h 152"/>
              <a:gd name="T108" fmla="*/ 256 w 268"/>
              <a:gd name="T109" fmla="*/ 118 h 152"/>
              <a:gd name="T110" fmla="*/ 268 w 268"/>
              <a:gd name="T111" fmla="*/ 106 h 152"/>
              <a:gd name="T112" fmla="*/ 263 w 268"/>
              <a:gd name="T113" fmla="*/ 95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68" h="152">
                <a:moveTo>
                  <a:pt x="260" y="94"/>
                </a:moveTo>
                <a:lnTo>
                  <a:pt x="253" y="94"/>
                </a:lnTo>
                <a:lnTo>
                  <a:pt x="248" y="95"/>
                </a:lnTo>
                <a:lnTo>
                  <a:pt x="243" y="101"/>
                </a:lnTo>
                <a:lnTo>
                  <a:pt x="237" y="101"/>
                </a:lnTo>
                <a:lnTo>
                  <a:pt x="229" y="95"/>
                </a:lnTo>
                <a:lnTo>
                  <a:pt x="227" y="94"/>
                </a:lnTo>
                <a:lnTo>
                  <a:pt x="224" y="91"/>
                </a:lnTo>
                <a:lnTo>
                  <a:pt x="221" y="88"/>
                </a:lnTo>
                <a:lnTo>
                  <a:pt x="221" y="86"/>
                </a:lnTo>
                <a:lnTo>
                  <a:pt x="219" y="76"/>
                </a:lnTo>
                <a:lnTo>
                  <a:pt x="219" y="69"/>
                </a:lnTo>
                <a:lnTo>
                  <a:pt x="221" y="57"/>
                </a:lnTo>
                <a:lnTo>
                  <a:pt x="216" y="47"/>
                </a:lnTo>
                <a:lnTo>
                  <a:pt x="211" y="40"/>
                </a:lnTo>
                <a:lnTo>
                  <a:pt x="200" y="30"/>
                </a:lnTo>
                <a:lnTo>
                  <a:pt x="193" y="21"/>
                </a:lnTo>
                <a:lnTo>
                  <a:pt x="186" y="8"/>
                </a:lnTo>
                <a:lnTo>
                  <a:pt x="178" y="6"/>
                </a:lnTo>
                <a:lnTo>
                  <a:pt x="175" y="0"/>
                </a:lnTo>
                <a:lnTo>
                  <a:pt x="170" y="0"/>
                </a:lnTo>
                <a:lnTo>
                  <a:pt x="162" y="6"/>
                </a:lnTo>
                <a:lnTo>
                  <a:pt x="162" y="8"/>
                </a:lnTo>
                <a:lnTo>
                  <a:pt x="159" y="13"/>
                </a:lnTo>
                <a:lnTo>
                  <a:pt x="143" y="13"/>
                </a:lnTo>
                <a:lnTo>
                  <a:pt x="141" y="13"/>
                </a:lnTo>
                <a:lnTo>
                  <a:pt x="135" y="15"/>
                </a:lnTo>
                <a:lnTo>
                  <a:pt x="130" y="21"/>
                </a:lnTo>
                <a:lnTo>
                  <a:pt x="126" y="21"/>
                </a:lnTo>
                <a:lnTo>
                  <a:pt x="118" y="13"/>
                </a:lnTo>
                <a:lnTo>
                  <a:pt x="110" y="13"/>
                </a:lnTo>
                <a:lnTo>
                  <a:pt x="99" y="13"/>
                </a:lnTo>
                <a:lnTo>
                  <a:pt x="89" y="8"/>
                </a:lnTo>
                <a:lnTo>
                  <a:pt x="81" y="8"/>
                </a:lnTo>
                <a:lnTo>
                  <a:pt x="73" y="8"/>
                </a:lnTo>
                <a:lnTo>
                  <a:pt x="70" y="13"/>
                </a:lnTo>
                <a:lnTo>
                  <a:pt x="68" y="13"/>
                </a:lnTo>
                <a:lnTo>
                  <a:pt x="65" y="15"/>
                </a:lnTo>
                <a:lnTo>
                  <a:pt x="58" y="21"/>
                </a:lnTo>
                <a:lnTo>
                  <a:pt x="55" y="21"/>
                </a:lnTo>
                <a:lnTo>
                  <a:pt x="48" y="22"/>
                </a:lnTo>
                <a:lnTo>
                  <a:pt x="48" y="25"/>
                </a:lnTo>
                <a:lnTo>
                  <a:pt x="48" y="30"/>
                </a:lnTo>
                <a:lnTo>
                  <a:pt x="40" y="40"/>
                </a:lnTo>
                <a:lnTo>
                  <a:pt x="37" y="49"/>
                </a:lnTo>
                <a:lnTo>
                  <a:pt x="29" y="57"/>
                </a:lnTo>
                <a:lnTo>
                  <a:pt x="29" y="61"/>
                </a:lnTo>
                <a:lnTo>
                  <a:pt x="24" y="64"/>
                </a:lnTo>
                <a:lnTo>
                  <a:pt x="21" y="64"/>
                </a:lnTo>
                <a:lnTo>
                  <a:pt x="13" y="64"/>
                </a:lnTo>
                <a:lnTo>
                  <a:pt x="13" y="69"/>
                </a:lnTo>
                <a:lnTo>
                  <a:pt x="11" y="71"/>
                </a:lnTo>
                <a:lnTo>
                  <a:pt x="5" y="69"/>
                </a:lnTo>
                <a:lnTo>
                  <a:pt x="0" y="71"/>
                </a:lnTo>
                <a:lnTo>
                  <a:pt x="3" y="71"/>
                </a:lnTo>
                <a:lnTo>
                  <a:pt x="5" y="76"/>
                </a:lnTo>
                <a:lnTo>
                  <a:pt x="11" y="79"/>
                </a:lnTo>
                <a:lnTo>
                  <a:pt x="13" y="82"/>
                </a:lnTo>
                <a:lnTo>
                  <a:pt x="19" y="86"/>
                </a:lnTo>
                <a:lnTo>
                  <a:pt x="13" y="94"/>
                </a:lnTo>
                <a:lnTo>
                  <a:pt x="29" y="101"/>
                </a:lnTo>
                <a:lnTo>
                  <a:pt x="37" y="103"/>
                </a:lnTo>
                <a:lnTo>
                  <a:pt x="37" y="106"/>
                </a:lnTo>
                <a:lnTo>
                  <a:pt x="32" y="106"/>
                </a:lnTo>
                <a:lnTo>
                  <a:pt x="37" y="110"/>
                </a:lnTo>
                <a:lnTo>
                  <a:pt x="32" y="113"/>
                </a:lnTo>
                <a:lnTo>
                  <a:pt x="40" y="118"/>
                </a:lnTo>
                <a:lnTo>
                  <a:pt x="50" y="120"/>
                </a:lnTo>
                <a:lnTo>
                  <a:pt x="58" y="125"/>
                </a:lnTo>
                <a:lnTo>
                  <a:pt x="62" y="120"/>
                </a:lnTo>
                <a:lnTo>
                  <a:pt x="70" y="118"/>
                </a:lnTo>
                <a:lnTo>
                  <a:pt x="73" y="125"/>
                </a:lnTo>
                <a:lnTo>
                  <a:pt x="65" y="125"/>
                </a:lnTo>
                <a:lnTo>
                  <a:pt x="65" y="128"/>
                </a:lnTo>
                <a:lnTo>
                  <a:pt x="73" y="135"/>
                </a:lnTo>
                <a:lnTo>
                  <a:pt x="81" y="137"/>
                </a:lnTo>
                <a:lnTo>
                  <a:pt x="81" y="143"/>
                </a:lnTo>
                <a:lnTo>
                  <a:pt x="76" y="145"/>
                </a:lnTo>
                <a:lnTo>
                  <a:pt x="81" y="149"/>
                </a:lnTo>
                <a:lnTo>
                  <a:pt x="89" y="149"/>
                </a:lnTo>
                <a:lnTo>
                  <a:pt x="99" y="145"/>
                </a:lnTo>
                <a:lnTo>
                  <a:pt x="110" y="149"/>
                </a:lnTo>
                <a:lnTo>
                  <a:pt x="123" y="149"/>
                </a:lnTo>
                <a:lnTo>
                  <a:pt x="130" y="149"/>
                </a:lnTo>
                <a:lnTo>
                  <a:pt x="141" y="149"/>
                </a:lnTo>
                <a:lnTo>
                  <a:pt x="151" y="152"/>
                </a:lnTo>
                <a:lnTo>
                  <a:pt x="156" y="152"/>
                </a:lnTo>
                <a:lnTo>
                  <a:pt x="162" y="149"/>
                </a:lnTo>
                <a:lnTo>
                  <a:pt x="170" y="143"/>
                </a:lnTo>
                <a:lnTo>
                  <a:pt x="183" y="137"/>
                </a:lnTo>
                <a:lnTo>
                  <a:pt x="193" y="137"/>
                </a:lnTo>
                <a:lnTo>
                  <a:pt x="195" y="135"/>
                </a:lnTo>
                <a:lnTo>
                  <a:pt x="203" y="137"/>
                </a:lnTo>
                <a:lnTo>
                  <a:pt x="211" y="143"/>
                </a:lnTo>
                <a:lnTo>
                  <a:pt x="219" y="143"/>
                </a:lnTo>
                <a:lnTo>
                  <a:pt x="229" y="149"/>
                </a:lnTo>
                <a:lnTo>
                  <a:pt x="237" y="149"/>
                </a:lnTo>
                <a:lnTo>
                  <a:pt x="243" y="149"/>
                </a:lnTo>
                <a:lnTo>
                  <a:pt x="243" y="143"/>
                </a:lnTo>
                <a:lnTo>
                  <a:pt x="243" y="130"/>
                </a:lnTo>
                <a:lnTo>
                  <a:pt x="245" y="128"/>
                </a:lnTo>
                <a:lnTo>
                  <a:pt x="248" y="120"/>
                </a:lnTo>
                <a:lnTo>
                  <a:pt x="245" y="125"/>
                </a:lnTo>
                <a:lnTo>
                  <a:pt x="245" y="120"/>
                </a:lnTo>
                <a:lnTo>
                  <a:pt x="245" y="113"/>
                </a:lnTo>
                <a:lnTo>
                  <a:pt x="245" y="110"/>
                </a:lnTo>
                <a:lnTo>
                  <a:pt x="248" y="106"/>
                </a:lnTo>
                <a:lnTo>
                  <a:pt x="248" y="110"/>
                </a:lnTo>
                <a:lnTo>
                  <a:pt x="248" y="118"/>
                </a:lnTo>
                <a:lnTo>
                  <a:pt x="256" y="118"/>
                </a:lnTo>
                <a:lnTo>
                  <a:pt x="263" y="113"/>
                </a:lnTo>
                <a:lnTo>
                  <a:pt x="268" y="106"/>
                </a:lnTo>
                <a:lnTo>
                  <a:pt x="268" y="101"/>
                </a:lnTo>
                <a:lnTo>
                  <a:pt x="263" y="95"/>
                </a:lnTo>
                <a:lnTo>
                  <a:pt x="260" y="94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5144691" y="2055812"/>
            <a:ext cx="157162" cy="155575"/>
          </a:xfrm>
          <a:custGeom>
            <a:avLst/>
            <a:gdLst>
              <a:gd name="T0" fmla="*/ 11 w 99"/>
              <a:gd name="T1" fmla="*/ 13 h 98"/>
              <a:gd name="T2" fmla="*/ 18 w 99"/>
              <a:gd name="T3" fmla="*/ 25 h 98"/>
              <a:gd name="T4" fmla="*/ 26 w 99"/>
              <a:gd name="T5" fmla="*/ 35 h 98"/>
              <a:gd name="T6" fmla="*/ 37 w 99"/>
              <a:gd name="T7" fmla="*/ 45 h 98"/>
              <a:gd name="T8" fmla="*/ 42 w 99"/>
              <a:gd name="T9" fmla="*/ 52 h 98"/>
              <a:gd name="T10" fmla="*/ 47 w 99"/>
              <a:gd name="T11" fmla="*/ 61 h 98"/>
              <a:gd name="T12" fmla="*/ 45 w 99"/>
              <a:gd name="T13" fmla="*/ 73 h 98"/>
              <a:gd name="T14" fmla="*/ 45 w 99"/>
              <a:gd name="T15" fmla="*/ 81 h 98"/>
              <a:gd name="T16" fmla="*/ 47 w 99"/>
              <a:gd name="T17" fmla="*/ 91 h 98"/>
              <a:gd name="T18" fmla="*/ 47 w 99"/>
              <a:gd name="T19" fmla="*/ 93 h 98"/>
              <a:gd name="T20" fmla="*/ 50 w 99"/>
              <a:gd name="T21" fmla="*/ 96 h 98"/>
              <a:gd name="T22" fmla="*/ 53 w 99"/>
              <a:gd name="T23" fmla="*/ 98 h 98"/>
              <a:gd name="T24" fmla="*/ 55 w 99"/>
              <a:gd name="T25" fmla="*/ 98 h 98"/>
              <a:gd name="T26" fmla="*/ 61 w 99"/>
              <a:gd name="T27" fmla="*/ 93 h 98"/>
              <a:gd name="T28" fmla="*/ 63 w 99"/>
              <a:gd name="T29" fmla="*/ 86 h 98"/>
              <a:gd name="T30" fmla="*/ 68 w 99"/>
              <a:gd name="T31" fmla="*/ 81 h 98"/>
              <a:gd name="T32" fmla="*/ 70 w 99"/>
              <a:gd name="T33" fmla="*/ 76 h 98"/>
              <a:gd name="T34" fmla="*/ 70 w 99"/>
              <a:gd name="T35" fmla="*/ 69 h 98"/>
              <a:gd name="T36" fmla="*/ 70 w 99"/>
              <a:gd name="T37" fmla="*/ 66 h 98"/>
              <a:gd name="T38" fmla="*/ 73 w 99"/>
              <a:gd name="T39" fmla="*/ 61 h 98"/>
              <a:gd name="T40" fmla="*/ 78 w 99"/>
              <a:gd name="T41" fmla="*/ 66 h 98"/>
              <a:gd name="T42" fmla="*/ 81 w 99"/>
              <a:gd name="T43" fmla="*/ 66 h 98"/>
              <a:gd name="T44" fmla="*/ 89 w 99"/>
              <a:gd name="T45" fmla="*/ 66 h 98"/>
              <a:gd name="T46" fmla="*/ 94 w 99"/>
              <a:gd name="T47" fmla="*/ 69 h 98"/>
              <a:gd name="T48" fmla="*/ 99 w 99"/>
              <a:gd name="T49" fmla="*/ 66 h 98"/>
              <a:gd name="T50" fmla="*/ 94 w 99"/>
              <a:gd name="T51" fmla="*/ 61 h 98"/>
              <a:gd name="T52" fmla="*/ 97 w 99"/>
              <a:gd name="T53" fmla="*/ 59 h 98"/>
              <a:gd name="T54" fmla="*/ 89 w 99"/>
              <a:gd name="T55" fmla="*/ 52 h 98"/>
              <a:gd name="T56" fmla="*/ 86 w 99"/>
              <a:gd name="T57" fmla="*/ 45 h 98"/>
              <a:gd name="T58" fmla="*/ 81 w 99"/>
              <a:gd name="T59" fmla="*/ 45 h 98"/>
              <a:gd name="T60" fmla="*/ 81 w 99"/>
              <a:gd name="T61" fmla="*/ 42 h 98"/>
              <a:gd name="T62" fmla="*/ 81 w 99"/>
              <a:gd name="T63" fmla="*/ 37 h 98"/>
              <a:gd name="T64" fmla="*/ 78 w 99"/>
              <a:gd name="T65" fmla="*/ 37 h 98"/>
              <a:gd name="T66" fmla="*/ 73 w 99"/>
              <a:gd name="T67" fmla="*/ 30 h 98"/>
              <a:gd name="T68" fmla="*/ 68 w 99"/>
              <a:gd name="T69" fmla="*/ 20 h 98"/>
              <a:gd name="T70" fmla="*/ 68 w 99"/>
              <a:gd name="T71" fmla="*/ 18 h 98"/>
              <a:gd name="T72" fmla="*/ 63 w 99"/>
              <a:gd name="T73" fmla="*/ 18 h 98"/>
              <a:gd name="T74" fmla="*/ 61 w 99"/>
              <a:gd name="T75" fmla="*/ 18 h 98"/>
              <a:gd name="T76" fmla="*/ 61 w 99"/>
              <a:gd name="T77" fmla="*/ 13 h 98"/>
              <a:gd name="T78" fmla="*/ 53 w 99"/>
              <a:gd name="T79" fmla="*/ 11 h 98"/>
              <a:gd name="T80" fmla="*/ 47 w 99"/>
              <a:gd name="T81" fmla="*/ 13 h 98"/>
              <a:gd name="T82" fmla="*/ 47 w 99"/>
              <a:gd name="T83" fmla="*/ 11 h 98"/>
              <a:gd name="T84" fmla="*/ 45 w 99"/>
              <a:gd name="T85" fmla="*/ 11 h 98"/>
              <a:gd name="T86" fmla="*/ 37 w 99"/>
              <a:gd name="T87" fmla="*/ 11 h 98"/>
              <a:gd name="T88" fmla="*/ 34 w 99"/>
              <a:gd name="T89" fmla="*/ 3 h 98"/>
              <a:gd name="T90" fmla="*/ 26 w 99"/>
              <a:gd name="T91" fmla="*/ 0 h 98"/>
              <a:gd name="T92" fmla="*/ 21 w 99"/>
              <a:gd name="T93" fmla="*/ 0 h 98"/>
              <a:gd name="T94" fmla="*/ 13 w 99"/>
              <a:gd name="T95" fmla="*/ 3 h 98"/>
              <a:gd name="T96" fmla="*/ 8 w 99"/>
              <a:gd name="T97" fmla="*/ 3 h 98"/>
              <a:gd name="T98" fmla="*/ 3 w 99"/>
              <a:gd name="T99" fmla="*/ 3 h 98"/>
              <a:gd name="T100" fmla="*/ 0 w 99"/>
              <a:gd name="T101" fmla="*/ 5 h 98"/>
              <a:gd name="T102" fmla="*/ 3 w 99"/>
              <a:gd name="T103" fmla="*/ 11 h 98"/>
              <a:gd name="T104" fmla="*/ 11 w 99"/>
              <a:gd name="T105" fmla="*/ 13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99" h="98">
                <a:moveTo>
                  <a:pt x="11" y="13"/>
                </a:moveTo>
                <a:lnTo>
                  <a:pt x="18" y="25"/>
                </a:lnTo>
                <a:lnTo>
                  <a:pt x="26" y="35"/>
                </a:lnTo>
                <a:lnTo>
                  <a:pt x="37" y="45"/>
                </a:lnTo>
                <a:lnTo>
                  <a:pt x="42" y="52"/>
                </a:lnTo>
                <a:lnTo>
                  <a:pt x="47" y="61"/>
                </a:lnTo>
                <a:lnTo>
                  <a:pt x="45" y="73"/>
                </a:lnTo>
                <a:lnTo>
                  <a:pt x="45" y="81"/>
                </a:lnTo>
                <a:lnTo>
                  <a:pt x="47" y="91"/>
                </a:lnTo>
                <a:lnTo>
                  <a:pt x="47" y="93"/>
                </a:lnTo>
                <a:lnTo>
                  <a:pt x="50" y="96"/>
                </a:lnTo>
                <a:lnTo>
                  <a:pt x="53" y="98"/>
                </a:lnTo>
                <a:lnTo>
                  <a:pt x="55" y="98"/>
                </a:lnTo>
                <a:lnTo>
                  <a:pt x="61" y="93"/>
                </a:lnTo>
                <a:lnTo>
                  <a:pt x="63" y="86"/>
                </a:lnTo>
                <a:lnTo>
                  <a:pt x="68" y="81"/>
                </a:lnTo>
                <a:lnTo>
                  <a:pt x="70" y="76"/>
                </a:lnTo>
                <a:lnTo>
                  <a:pt x="70" y="69"/>
                </a:lnTo>
                <a:lnTo>
                  <a:pt x="70" y="66"/>
                </a:lnTo>
                <a:lnTo>
                  <a:pt x="73" y="61"/>
                </a:lnTo>
                <a:lnTo>
                  <a:pt x="78" y="66"/>
                </a:lnTo>
                <a:lnTo>
                  <a:pt x="81" y="66"/>
                </a:lnTo>
                <a:lnTo>
                  <a:pt x="89" y="66"/>
                </a:lnTo>
                <a:lnTo>
                  <a:pt x="94" y="69"/>
                </a:lnTo>
                <a:lnTo>
                  <a:pt x="99" y="66"/>
                </a:lnTo>
                <a:lnTo>
                  <a:pt x="94" y="61"/>
                </a:lnTo>
                <a:lnTo>
                  <a:pt x="97" y="59"/>
                </a:lnTo>
                <a:lnTo>
                  <a:pt x="89" y="52"/>
                </a:lnTo>
                <a:lnTo>
                  <a:pt x="86" y="45"/>
                </a:lnTo>
                <a:lnTo>
                  <a:pt x="81" y="45"/>
                </a:lnTo>
                <a:lnTo>
                  <a:pt x="81" y="42"/>
                </a:lnTo>
                <a:lnTo>
                  <a:pt x="81" y="37"/>
                </a:lnTo>
                <a:lnTo>
                  <a:pt x="78" y="37"/>
                </a:lnTo>
                <a:lnTo>
                  <a:pt x="73" y="30"/>
                </a:lnTo>
                <a:lnTo>
                  <a:pt x="68" y="20"/>
                </a:lnTo>
                <a:lnTo>
                  <a:pt x="68" y="18"/>
                </a:lnTo>
                <a:lnTo>
                  <a:pt x="63" y="18"/>
                </a:lnTo>
                <a:lnTo>
                  <a:pt x="61" y="18"/>
                </a:lnTo>
                <a:lnTo>
                  <a:pt x="61" y="13"/>
                </a:lnTo>
                <a:lnTo>
                  <a:pt x="53" y="11"/>
                </a:lnTo>
                <a:lnTo>
                  <a:pt x="47" y="13"/>
                </a:lnTo>
                <a:lnTo>
                  <a:pt x="47" y="11"/>
                </a:lnTo>
                <a:lnTo>
                  <a:pt x="45" y="11"/>
                </a:lnTo>
                <a:lnTo>
                  <a:pt x="37" y="11"/>
                </a:lnTo>
                <a:lnTo>
                  <a:pt x="34" y="3"/>
                </a:lnTo>
                <a:lnTo>
                  <a:pt x="26" y="0"/>
                </a:lnTo>
                <a:lnTo>
                  <a:pt x="21" y="0"/>
                </a:lnTo>
                <a:lnTo>
                  <a:pt x="13" y="3"/>
                </a:lnTo>
                <a:lnTo>
                  <a:pt x="8" y="3"/>
                </a:lnTo>
                <a:lnTo>
                  <a:pt x="3" y="3"/>
                </a:lnTo>
                <a:lnTo>
                  <a:pt x="0" y="5"/>
                </a:lnTo>
                <a:lnTo>
                  <a:pt x="3" y="11"/>
                </a:lnTo>
                <a:lnTo>
                  <a:pt x="11" y="13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3507979" y="2381250"/>
            <a:ext cx="166687" cy="271463"/>
          </a:xfrm>
          <a:custGeom>
            <a:avLst/>
            <a:gdLst>
              <a:gd name="T0" fmla="*/ 60 w 105"/>
              <a:gd name="T1" fmla="*/ 146 h 171"/>
              <a:gd name="T2" fmla="*/ 68 w 105"/>
              <a:gd name="T3" fmla="*/ 138 h 171"/>
              <a:gd name="T4" fmla="*/ 76 w 105"/>
              <a:gd name="T5" fmla="*/ 129 h 171"/>
              <a:gd name="T6" fmla="*/ 68 w 105"/>
              <a:gd name="T7" fmla="*/ 129 h 171"/>
              <a:gd name="T8" fmla="*/ 65 w 105"/>
              <a:gd name="T9" fmla="*/ 122 h 171"/>
              <a:gd name="T10" fmla="*/ 68 w 105"/>
              <a:gd name="T11" fmla="*/ 114 h 171"/>
              <a:gd name="T12" fmla="*/ 76 w 105"/>
              <a:gd name="T13" fmla="*/ 105 h 171"/>
              <a:gd name="T14" fmla="*/ 68 w 105"/>
              <a:gd name="T15" fmla="*/ 95 h 171"/>
              <a:gd name="T16" fmla="*/ 68 w 105"/>
              <a:gd name="T17" fmla="*/ 88 h 171"/>
              <a:gd name="T18" fmla="*/ 68 w 105"/>
              <a:gd name="T19" fmla="*/ 85 h 171"/>
              <a:gd name="T20" fmla="*/ 76 w 105"/>
              <a:gd name="T21" fmla="*/ 80 h 171"/>
              <a:gd name="T22" fmla="*/ 79 w 105"/>
              <a:gd name="T23" fmla="*/ 73 h 171"/>
              <a:gd name="T24" fmla="*/ 79 w 105"/>
              <a:gd name="T25" fmla="*/ 66 h 171"/>
              <a:gd name="T26" fmla="*/ 84 w 105"/>
              <a:gd name="T27" fmla="*/ 64 h 171"/>
              <a:gd name="T28" fmla="*/ 84 w 105"/>
              <a:gd name="T29" fmla="*/ 54 h 171"/>
              <a:gd name="T30" fmla="*/ 84 w 105"/>
              <a:gd name="T31" fmla="*/ 39 h 171"/>
              <a:gd name="T32" fmla="*/ 89 w 105"/>
              <a:gd name="T33" fmla="*/ 34 h 171"/>
              <a:gd name="T34" fmla="*/ 102 w 105"/>
              <a:gd name="T35" fmla="*/ 22 h 171"/>
              <a:gd name="T36" fmla="*/ 97 w 105"/>
              <a:gd name="T37" fmla="*/ 17 h 171"/>
              <a:gd name="T38" fmla="*/ 94 w 105"/>
              <a:gd name="T39" fmla="*/ 10 h 171"/>
              <a:gd name="T40" fmla="*/ 86 w 105"/>
              <a:gd name="T41" fmla="*/ 7 h 171"/>
              <a:gd name="T42" fmla="*/ 79 w 105"/>
              <a:gd name="T43" fmla="*/ 7 h 171"/>
              <a:gd name="T44" fmla="*/ 71 w 105"/>
              <a:gd name="T45" fmla="*/ 10 h 171"/>
              <a:gd name="T46" fmla="*/ 60 w 105"/>
              <a:gd name="T47" fmla="*/ 10 h 171"/>
              <a:gd name="T48" fmla="*/ 53 w 105"/>
              <a:gd name="T49" fmla="*/ 10 h 171"/>
              <a:gd name="T50" fmla="*/ 50 w 105"/>
              <a:gd name="T51" fmla="*/ 7 h 171"/>
              <a:gd name="T52" fmla="*/ 50 w 105"/>
              <a:gd name="T53" fmla="*/ 5 h 171"/>
              <a:gd name="T54" fmla="*/ 45 w 105"/>
              <a:gd name="T55" fmla="*/ 5 h 171"/>
              <a:gd name="T56" fmla="*/ 35 w 105"/>
              <a:gd name="T57" fmla="*/ 7 h 171"/>
              <a:gd name="T58" fmla="*/ 32 w 105"/>
              <a:gd name="T59" fmla="*/ 15 h 171"/>
              <a:gd name="T60" fmla="*/ 32 w 105"/>
              <a:gd name="T61" fmla="*/ 22 h 171"/>
              <a:gd name="T62" fmla="*/ 32 w 105"/>
              <a:gd name="T63" fmla="*/ 39 h 171"/>
              <a:gd name="T64" fmla="*/ 32 w 105"/>
              <a:gd name="T65" fmla="*/ 49 h 171"/>
              <a:gd name="T66" fmla="*/ 24 w 105"/>
              <a:gd name="T67" fmla="*/ 71 h 171"/>
              <a:gd name="T68" fmla="*/ 11 w 105"/>
              <a:gd name="T69" fmla="*/ 90 h 171"/>
              <a:gd name="T70" fmla="*/ 8 w 105"/>
              <a:gd name="T71" fmla="*/ 95 h 171"/>
              <a:gd name="T72" fmla="*/ 0 w 105"/>
              <a:gd name="T73" fmla="*/ 112 h 171"/>
              <a:gd name="T74" fmla="*/ 8 w 105"/>
              <a:gd name="T75" fmla="*/ 114 h 171"/>
              <a:gd name="T76" fmla="*/ 19 w 105"/>
              <a:gd name="T77" fmla="*/ 105 h 171"/>
              <a:gd name="T78" fmla="*/ 19 w 105"/>
              <a:gd name="T79" fmla="*/ 112 h 171"/>
              <a:gd name="T80" fmla="*/ 11 w 105"/>
              <a:gd name="T81" fmla="*/ 114 h 171"/>
              <a:gd name="T82" fmla="*/ 19 w 105"/>
              <a:gd name="T83" fmla="*/ 122 h 171"/>
              <a:gd name="T84" fmla="*/ 24 w 105"/>
              <a:gd name="T85" fmla="*/ 122 h 171"/>
              <a:gd name="T86" fmla="*/ 19 w 105"/>
              <a:gd name="T87" fmla="*/ 122 h 171"/>
              <a:gd name="T88" fmla="*/ 19 w 105"/>
              <a:gd name="T89" fmla="*/ 138 h 171"/>
              <a:gd name="T90" fmla="*/ 19 w 105"/>
              <a:gd name="T91" fmla="*/ 151 h 171"/>
              <a:gd name="T92" fmla="*/ 16 w 105"/>
              <a:gd name="T93" fmla="*/ 168 h 171"/>
              <a:gd name="T94" fmla="*/ 27 w 105"/>
              <a:gd name="T95" fmla="*/ 168 h 171"/>
              <a:gd name="T96" fmla="*/ 50 w 105"/>
              <a:gd name="T97" fmla="*/ 171 h 171"/>
              <a:gd name="T98" fmla="*/ 58 w 105"/>
              <a:gd name="T99" fmla="*/ 163 h 171"/>
              <a:gd name="T100" fmla="*/ 58 w 105"/>
              <a:gd name="T101" fmla="*/ 15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05" h="171">
                <a:moveTo>
                  <a:pt x="58" y="151"/>
                </a:moveTo>
                <a:lnTo>
                  <a:pt x="60" y="146"/>
                </a:lnTo>
                <a:lnTo>
                  <a:pt x="63" y="144"/>
                </a:lnTo>
                <a:lnTo>
                  <a:pt x="68" y="138"/>
                </a:lnTo>
                <a:lnTo>
                  <a:pt x="71" y="137"/>
                </a:lnTo>
                <a:lnTo>
                  <a:pt x="76" y="129"/>
                </a:lnTo>
                <a:lnTo>
                  <a:pt x="71" y="129"/>
                </a:lnTo>
                <a:lnTo>
                  <a:pt x="68" y="129"/>
                </a:lnTo>
                <a:lnTo>
                  <a:pt x="63" y="122"/>
                </a:lnTo>
                <a:lnTo>
                  <a:pt x="65" y="122"/>
                </a:lnTo>
                <a:lnTo>
                  <a:pt x="63" y="119"/>
                </a:lnTo>
                <a:lnTo>
                  <a:pt x="68" y="114"/>
                </a:lnTo>
                <a:lnTo>
                  <a:pt x="68" y="112"/>
                </a:lnTo>
                <a:lnTo>
                  <a:pt x="76" y="105"/>
                </a:lnTo>
                <a:lnTo>
                  <a:pt x="71" y="98"/>
                </a:lnTo>
                <a:lnTo>
                  <a:pt x="68" y="95"/>
                </a:lnTo>
                <a:lnTo>
                  <a:pt x="68" y="90"/>
                </a:lnTo>
                <a:lnTo>
                  <a:pt x="68" y="88"/>
                </a:lnTo>
                <a:lnTo>
                  <a:pt x="60" y="85"/>
                </a:lnTo>
                <a:lnTo>
                  <a:pt x="68" y="85"/>
                </a:lnTo>
                <a:lnTo>
                  <a:pt x="71" y="85"/>
                </a:lnTo>
                <a:lnTo>
                  <a:pt x="76" y="80"/>
                </a:lnTo>
                <a:lnTo>
                  <a:pt x="79" y="78"/>
                </a:lnTo>
                <a:lnTo>
                  <a:pt x="79" y="73"/>
                </a:lnTo>
                <a:lnTo>
                  <a:pt x="79" y="71"/>
                </a:lnTo>
                <a:lnTo>
                  <a:pt x="79" y="66"/>
                </a:lnTo>
                <a:lnTo>
                  <a:pt x="79" y="64"/>
                </a:lnTo>
                <a:lnTo>
                  <a:pt x="84" y="64"/>
                </a:lnTo>
                <a:lnTo>
                  <a:pt x="84" y="58"/>
                </a:lnTo>
                <a:lnTo>
                  <a:pt x="84" y="54"/>
                </a:lnTo>
                <a:lnTo>
                  <a:pt x="86" y="46"/>
                </a:lnTo>
                <a:lnTo>
                  <a:pt x="84" y="39"/>
                </a:lnTo>
                <a:lnTo>
                  <a:pt x="86" y="34"/>
                </a:lnTo>
                <a:lnTo>
                  <a:pt x="89" y="34"/>
                </a:lnTo>
                <a:lnTo>
                  <a:pt x="97" y="30"/>
                </a:lnTo>
                <a:lnTo>
                  <a:pt x="102" y="22"/>
                </a:lnTo>
                <a:lnTo>
                  <a:pt x="105" y="17"/>
                </a:lnTo>
                <a:lnTo>
                  <a:pt x="97" y="17"/>
                </a:lnTo>
                <a:lnTo>
                  <a:pt x="94" y="15"/>
                </a:lnTo>
                <a:lnTo>
                  <a:pt x="94" y="10"/>
                </a:lnTo>
                <a:lnTo>
                  <a:pt x="94" y="7"/>
                </a:lnTo>
                <a:lnTo>
                  <a:pt x="86" y="7"/>
                </a:lnTo>
                <a:lnTo>
                  <a:pt x="84" y="7"/>
                </a:lnTo>
                <a:lnTo>
                  <a:pt x="79" y="7"/>
                </a:lnTo>
                <a:lnTo>
                  <a:pt x="76" y="10"/>
                </a:lnTo>
                <a:lnTo>
                  <a:pt x="71" y="10"/>
                </a:lnTo>
                <a:lnTo>
                  <a:pt x="63" y="10"/>
                </a:lnTo>
                <a:lnTo>
                  <a:pt x="60" y="10"/>
                </a:lnTo>
                <a:lnTo>
                  <a:pt x="58" y="10"/>
                </a:lnTo>
                <a:lnTo>
                  <a:pt x="53" y="10"/>
                </a:lnTo>
                <a:lnTo>
                  <a:pt x="50" y="10"/>
                </a:lnTo>
                <a:lnTo>
                  <a:pt x="50" y="7"/>
                </a:lnTo>
                <a:lnTo>
                  <a:pt x="53" y="5"/>
                </a:lnTo>
                <a:lnTo>
                  <a:pt x="50" y="5"/>
                </a:lnTo>
                <a:lnTo>
                  <a:pt x="50" y="0"/>
                </a:lnTo>
                <a:lnTo>
                  <a:pt x="45" y="5"/>
                </a:lnTo>
                <a:lnTo>
                  <a:pt x="43" y="5"/>
                </a:lnTo>
                <a:lnTo>
                  <a:pt x="35" y="7"/>
                </a:lnTo>
                <a:lnTo>
                  <a:pt x="32" y="10"/>
                </a:lnTo>
                <a:lnTo>
                  <a:pt x="32" y="15"/>
                </a:lnTo>
                <a:lnTo>
                  <a:pt x="32" y="17"/>
                </a:lnTo>
                <a:lnTo>
                  <a:pt x="32" y="22"/>
                </a:lnTo>
                <a:lnTo>
                  <a:pt x="32" y="31"/>
                </a:lnTo>
                <a:lnTo>
                  <a:pt x="32" y="39"/>
                </a:lnTo>
                <a:lnTo>
                  <a:pt x="32" y="46"/>
                </a:lnTo>
                <a:lnTo>
                  <a:pt x="32" y="49"/>
                </a:lnTo>
                <a:lnTo>
                  <a:pt x="27" y="54"/>
                </a:lnTo>
                <a:lnTo>
                  <a:pt x="24" y="71"/>
                </a:lnTo>
                <a:lnTo>
                  <a:pt x="19" y="85"/>
                </a:lnTo>
                <a:lnTo>
                  <a:pt x="11" y="90"/>
                </a:lnTo>
                <a:lnTo>
                  <a:pt x="8" y="90"/>
                </a:lnTo>
                <a:lnTo>
                  <a:pt x="8" y="95"/>
                </a:lnTo>
                <a:lnTo>
                  <a:pt x="6" y="105"/>
                </a:lnTo>
                <a:lnTo>
                  <a:pt x="0" y="112"/>
                </a:lnTo>
                <a:lnTo>
                  <a:pt x="6" y="114"/>
                </a:lnTo>
                <a:lnTo>
                  <a:pt x="8" y="114"/>
                </a:lnTo>
                <a:lnTo>
                  <a:pt x="11" y="112"/>
                </a:lnTo>
                <a:lnTo>
                  <a:pt x="19" y="105"/>
                </a:lnTo>
                <a:lnTo>
                  <a:pt x="19" y="110"/>
                </a:lnTo>
                <a:lnTo>
                  <a:pt x="19" y="112"/>
                </a:lnTo>
                <a:lnTo>
                  <a:pt x="16" y="114"/>
                </a:lnTo>
                <a:lnTo>
                  <a:pt x="11" y="114"/>
                </a:lnTo>
                <a:lnTo>
                  <a:pt x="8" y="122"/>
                </a:lnTo>
                <a:lnTo>
                  <a:pt x="19" y="122"/>
                </a:lnTo>
                <a:lnTo>
                  <a:pt x="24" y="119"/>
                </a:lnTo>
                <a:lnTo>
                  <a:pt x="24" y="122"/>
                </a:lnTo>
                <a:lnTo>
                  <a:pt x="24" y="126"/>
                </a:lnTo>
                <a:lnTo>
                  <a:pt x="19" y="122"/>
                </a:lnTo>
                <a:lnTo>
                  <a:pt x="24" y="129"/>
                </a:lnTo>
                <a:lnTo>
                  <a:pt x="19" y="138"/>
                </a:lnTo>
                <a:lnTo>
                  <a:pt x="19" y="144"/>
                </a:lnTo>
                <a:lnTo>
                  <a:pt x="19" y="151"/>
                </a:lnTo>
                <a:lnTo>
                  <a:pt x="16" y="161"/>
                </a:lnTo>
                <a:lnTo>
                  <a:pt x="16" y="168"/>
                </a:lnTo>
                <a:lnTo>
                  <a:pt x="16" y="171"/>
                </a:lnTo>
                <a:lnTo>
                  <a:pt x="27" y="168"/>
                </a:lnTo>
                <a:lnTo>
                  <a:pt x="37" y="168"/>
                </a:lnTo>
                <a:lnTo>
                  <a:pt x="50" y="171"/>
                </a:lnTo>
                <a:lnTo>
                  <a:pt x="53" y="168"/>
                </a:lnTo>
                <a:lnTo>
                  <a:pt x="58" y="163"/>
                </a:lnTo>
                <a:lnTo>
                  <a:pt x="58" y="159"/>
                </a:lnTo>
                <a:lnTo>
                  <a:pt x="58" y="151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7" name="Freeform 17"/>
          <p:cNvSpPr>
            <a:spLocks/>
          </p:cNvSpPr>
          <p:nvPr/>
        </p:nvSpPr>
        <p:spPr bwMode="auto">
          <a:xfrm>
            <a:off x="4231879" y="2095500"/>
            <a:ext cx="217487" cy="93663"/>
          </a:xfrm>
          <a:custGeom>
            <a:avLst/>
            <a:gdLst>
              <a:gd name="T0" fmla="*/ 122 w 137"/>
              <a:gd name="T1" fmla="*/ 25 h 59"/>
              <a:gd name="T2" fmla="*/ 115 w 137"/>
              <a:gd name="T3" fmla="*/ 27 h 59"/>
              <a:gd name="T4" fmla="*/ 101 w 137"/>
              <a:gd name="T5" fmla="*/ 20 h 59"/>
              <a:gd name="T6" fmla="*/ 101 w 137"/>
              <a:gd name="T7" fmla="*/ 12 h 59"/>
              <a:gd name="T8" fmla="*/ 101 w 137"/>
              <a:gd name="T9" fmla="*/ 5 h 59"/>
              <a:gd name="T10" fmla="*/ 96 w 137"/>
              <a:gd name="T11" fmla="*/ 2 h 59"/>
              <a:gd name="T12" fmla="*/ 79 w 137"/>
              <a:gd name="T13" fmla="*/ 0 h 59"/>
              <a:gd name="T14" fmla="*/ 71 w 137"/>
              <a:gd name="T15" fmla="*/ 0 h 59"/>
              <a:gd name="T16" fmla="*/ 71 w 137"/>
              <a:gd name="T17" fmla="*/ 2 h 59"/>
              <a:gd name="T18" fmla="*/ 55 w 137"/>
              <a:gd name="T19" fmla="*/ 5 h 59"/>
              <a:gd name="T20" fmla="*/ 44 w 137"/>
              <a:gd name="T21" fmla="*/ 5 h 59"/>
              <a:gd name="T22" fmla="*/ 37 w 137"/>
              <a:gd name="T23" fmla="*/ 10 h 59"/>
              <a:gd name="T24" fmla="*/ 29 w 137"/>
              <a:gd name="T25" fmla="*/ 5 h 59"/>
              <a:gd name="T26" fmla="*/ 35 w 137"/>
              <a:gd name="T27" fmla="*/ 10 h 59"/>
              <a:gd name="T28" fmla="*/ 16 w 137"/>
              <a:gd name="T29" fmla="*/ 27 h 59"/>
              <a:gd name="T30" fmla="*/ 8 w 137"/>
              <a:gd name="T31" fmla="*/ 34 h 59"/>
              <a:gd name="T32" fmla="*/ 3 w 137"/>
              <a:gd name="T33" fmla="*/ 44 h 59"/>
              <a:gd name="T34" fmla="*/ 8 w 137"/>
              <a:gd name="T35" fmla="*/ 49 h 59"/>
              <a:gd name="T36" fmla="*/ 11 w 137"/>
              <a:gd name="T37" fmla="*/ 41 h 59"/>
              <a:gd name="T38" fmla="*/ 19 w 137"/>
              <a:gd name="T39" fmla="*/ 41 h 59"/>
              <a:gd name="T40" fmla="*/ 27 w 137"/>
              <a:gd name="T41" fmla="*/ 44 h 59"/>
              <a:gd name="T42" fmla="*/ 29 w 137"/>
              <a:gd name="T43" fmla="*/ 56 h 59"/>
              <a:gd name="T44" fmla="*/ 42 w 137"/>
              <a:gd name="T45" fmla="*/ 59 h 59"/>
              <a:gd name="T46" fmla="*/ 55 w 137"/>
              <a:gd name="T47" fmla="*/ 56 h 59"/>
              <a:gd name="T48" fmla="*/ 63 w 137"/>
              <a:gd name="T49" fmla="*/ 49 h 59"/>
              <a:gd name="T50" fmla="*/ 68 w 137"/>
              <a:gd name="T51" fmla="*/ 41 h 59"/>
              <a:gd name="T52" fmla="*/ 76 w 137"/>
              <a:gd name="T53" fmla="*/ 52 h 59"/>
              <a:gd name="T54" fmla="*/ 87 w 137"/>
              <a:gd name="T55" fmla="*/ 59 h 59"/>
              <a:gd name="T56" fmla="*/ 88 w 137"/>
              <a:gd name="T57" fmla="*/ 52 h 59"/>
              <a:gd name="T58" fmla="*/ 93 w 137"/>
              <a:gd name="T59" fmla="*/ 44 h 59"/>
              <a:gd name="T60" fmla="*/ 93 w 137"/>
              <a:gd name="T61" fmla="*/ 37 h 59"/>
              <a:gd name="T62" fmla="*/ 101 w 137"/>
              <a:gd name="T63" fmla="*/ 41 h 59"/>
              <a:gd name="T64" fmla="*/ 104 w 137"/>
              <a:gd name="T65" fmla="*/ 44 h 59"/>
              <a:gd name="T66" fmla="*/ 112 w 137"/>
              <a:gd name="T67" fmla="*/ 44 h 59"/>
              <a:gd name="T68" fmla="*/ 120 w 137"/>
              <a:gd name="T69" fmla="*/ 44 h 59"/>
              <a:gd name="T70" fmla="*/ 115 w 137"/>
              <a:gd name="T71" fmla="*/ 37 h 59"/>
              <a:gd name="T72" fmla="*/ 128 w 137"/>
              <a:gd name="T73" fmla="*/ 37 h 59"/>
              <a:gd name="T74" fmla="*/ 128 w 137"/>
              <a:gd name="T75" fmla="*/ 29 h 59"/>
              <a:gd name="T76" fmla="*/ 137 w 137"/>
              <a:gd name="T77" fmla="*/ 29 h 59"/>
              <a:gd name="T78" fmla="*/ 128 w 137"/>
              <a:gd name="T79" fmla="*/ 25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7" h="59">
                <a:moveTo>
                  <a:pt x="128" y="25"/>
                </a:moveTo>
                <a:lnTo>
                  <a:pt x="122" y="25"/>
                </a:lnTo>
                <a:lnTo>
                  <a:pt x="120" y="27"/>
                </a:lnTo>
                <a:lnTo>
                  <a:pt x="115" y="27"/>
                </a:lnTo>
                <a:lnTo>
                  <a:pt x="109" y="25"/>
                </a:lnTo>
                <a:lnTo>
                  <a:pt x="101" y="20"/>
                </a:lnTo>
                <a:lnTo>
                  <a:pt x="104" y="17"/>
                </a:lnTo>
                <a:lnTo>
                  <a:pt x="101" y="12"/>
                </a:lnTo>
                <a:lnTo>
                  <a:pt x="104" y="10"/>
                </a:lnTo>
                <a:lnTo>
                  <a:pt x="101" y="5"/>
                </a:lnTo>
                <a:lnTo>
                  <a:pt x="104" y="5"/>
                </a:lnTo>
                <a:lnTo>
                  <a:pt x="96" y="2"/>
                </a:lnTo>
                <a:lnTo>
                  <a:pt x="88" y="0"/>
                </a:lnTo>
                <a:lnTo>
                  <a:pt x="79" y="0"/>
                </a:lnTo>
                <a:lnTo>
                  <a:pt x="76" y="0"/>
                </a:lnTo>
                <a:lnTo>
                  <a:pt x="71" y="0"/>
                </a:lnTo>
                <a:lnTo>
                  <a:pt x="73" y="0"/>
                </a:lnTo>
                <a:lnTo>
                  <a:pt x="71" y="2"/>
                </a:lnTo>
                <a:lnTo>
                  <a:pt x="63" y="2"/>
                </a:lnTo>
                <a:lnTo>
                  <a:pt x="55" y="5"/>
                </a:lnTo>
                <a:lnTo>
                  <a:pt x="50" y="2"/>
                </a:lnTo>
                <a:lnTo>
                  <a:pt x="44" y="5"/>
                </a:lnTo>
                <a:lnTo>
                  <a:pt x="42" y="5"/>
                </a:lnTo>
                <a:lnTo>
                  <a:pt x="37" y="10"/>
                </a:lnTo>
                <a:lnTo>
                  <a:pt x="35" y="5"/>
                </a:lnTo>
                <a:lnTo>
                  <a:pt x="29" y="5"/>
                </a:lnTo>
                <a:lnTo>
                  <a:pt x="29" y="10"/>
                </a:lnTo>
                <a:lnTo>
                  <a:pt x="35" y="10"/>
                </a:lnTo>
                <a:lnTo>
                  <a:pt x="24" y="20"/>
                </a:lnTo>
                <a:lnTo>
                  <a:pt x="16" y="27"/>
                </a:lnTo>
                <a:lnTo>
                  <a:pt x="11" y="29"/>
                </a:lnTo>
                <a:lnTo>
                  <a:pt x="8" y="34"/>
                </a:lnTo>
                <a:lnTo>
                  <a:pt x="3" y="37"/>
                </a:lnTo>
                <a:lnTo>
                  <a:pt x="3" y="44"/>
                </a:lnTo>
                <a:lnTo>
                  <a:pt x="0" y="52"/>
                </a:lnTo>
                <a:lnTo>
                  <a:pt x="8" y="49"/>
                </a:lnTo>
                <a:lnTo>
                  <a:pt x="11" y="44"/>
                </a:lnTo>
                <a:lnTo>
                  <a:pt x="11" y="41"/>
                </a:lnTo>
                <a:lnTo>
                  <a:pt x="16" y="41"/>
                </a:lnTo>
                <a:lnTo>
                  <a:pt x="19" y="41"/>
                </a:lnTo>
                <a:lnTo>
                  <a:pt x="24" y="41"/>
                </a:lnTo>
                <a:lnTo>
                  <a:pt x="27" y="44"/>
                </a:lnTo>
                <a:lnTo>
                  <a:pt x="27" y="52"/>
                </a:lnTo>
                <a:lnTo>
                  <a:pt x="29" y="56"/>
                </a:lnTo>
                <a:lnTo>
                  <a:pt x="35" y="59"/>
                </a:lnTo>
                <a:lnTo>
                  <a:pt x="42" y="59"/>
                </a:lnTo>
                <a:lnTo>
                  <a:pt x="52" y="56"/>
                </a:lnTo>
                <a:lnTo>
                  <a:pt x="55" y="56"/>
                </a:lnTo>
                <a:lnTo>
                  <a:pt x="60" y="52"/>
                </a:lnTo>
                <a:lnTo>
                  <a:pt x="63" y="49"/>
                </a:lnTo>
                <a:lnTo>
                  <a:pt x="60" y="44"/>
                </a:lnTo>
                <a:lnTo>
                  <a:pt x="68" y="41"/>
                </a:lnTo>
                <a:lnTo>
                  <a:pt x="71" y="44"/>
                </a:lnTo>
                <a:lnTo>
                  <a:pt x="76" y="52"/>
                </a:lnTo>
                <a:lnTo>
                  <a:pt x="84" y="56"/>
                </a:lnTo>
                <a:lnTo>
                  <a:pt x="87" y="59"/>
                </a:lnTo>
                <a:lnTo>
                  <a:pt x="87" y="56"/>
                </a:lnTo>
                <a:lnTo>
                  <a:pt x="88" y="52"/>
                </a:lnTo>
                <a:lnTo>
                  <a:pt x="93" y="49"/>
                </a:lnTo>
                <a:lnTo>
                  <a:pt x="93" y="44"/>
                </a:lnTo>
                <a:lnTo>
                  <a:pt x="93" y="41"/>
                </a:lnTo>
                <a:lnTo>
                  <a:pt x="93" y="37"/>
                </a:lnTo>
                <a:lnTo>
                  <a:pt x="96" y="37"/>
                </a:lnTo>
                <a:lnTo>
                  <a:pt x="101" y="41"/>
                </a:lnTo>
                <a:lnTo>
                  <a:pt x="101" y="44"/>
                </a:lnTo>
                <a:lnTo>
                  <a:pt x="104" y="44"/>
                </a:lnTo>
                <a:lnTo>
                  <a:pt x="109" y="44"/>
                </a:lnTo>
                <a:lnTo>
                  <a:pt x="112" y="44"/>
                </a:lnTo>
                <a:lnTo>
                  <a:pt x="115" y="49"/>
                </a:lnTo>
                <a:lnTo>
                  <a:pt x="120" y="44"/>
                </a:lnTo>
                <a:lnTo>
                  <a:pt x="115" y="41"/>
                </a:lnTo>
                <a:lnTo>
                  <a:pt x="115" y="37"/>
                </a:lnTo>
                <a:lnTo>
                  <a:pt x="120" y="34"/>
                </a:lnTo>
                <a:lnTo>
                  <a:pt x="128" y="37"/>
                </a:lnTo>
                <a:lnTo>
                  <a:pt x="128" y="34"/>
                </a:lnTo>
                <a:lnTo>
                  <a:pt x="128" y="29"/>
                </a:lnTo>
                <a:lnTo>
                  <a:pt x="128" y="27"/>
                </a:lnTo>
                <a:lnTo>
                  <a:pt x="137" y="29"/>
                </a:lnTo>
                <a:lnTo>
                  <a:pt x="130" y="27"/>
                </a:lnTo>
                <a:lnTo>
                  <a:pt x="128" y="25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8" name="Freeform 18"/>
          <p:cNvSpPr>
            <a:spLocks/>
          </p:cNvSpPr>
          <p:nvPr/>
        </p:nvSpPr>
        <p:spPr bwMode="auto">
          <a:xfrm>
            <a:off x="4563666" y="2138362"/>
            <a:ext cx="144462" cy="73025"/>
          </a:xfrm>
          <a:custGeom>
            <a:avLst/>
            <a:gdLst>
              <a:gd name="T0" fmla="*/ 109 w 760"/>
              <a:gd name="T1" fmla="*/ 384 h 384"/>
              <a:gd name="T2" fmla="*/ 131 w 760"/>
              <a:gd name="T3" fmla="*/ 384 h 384"/>
              <a:gd name="T4" fmla="*/ 152 w 760"/>
              <a:gd name="T5" fmla="*/ 384 h 384"/>
              <a:gd name="T6" fmla="*/ 196 w 760"/>
              <a:gd name="T7" fmla="*/ 384 h 384"/>
              <a:gd name="T8" fmla="*/ 218 w 760"/>
              <a:gd name="T9" fmla="*/ 384 h 384"/>
              <a:gd name="T10" fmla="*/ 283 w 760"/>
              <a:gd name="T11" fmla="*/ 324 h 384"/>
              <a:gd name="T12" fmla="*/ 348 w 760"/>
              <a:gd name="T13" fmla="*/ 344 h 384"/>
              <a:gd name="T14" fmla="*/ 370 w 760"/>
              <a:gd name="T15" fmla="*/ 364 h 384"/>
              <a:gd name="T16" fmla="*/ 413 w 760"/>
              <a:gd name="T17" fmla="*/ 384 h 384"/>
              <a:gd name="T18" fmla="*/ 413 w 760"/>
              <a:gd name="T19" fmla="*/ 384 h 384"/>
              <a:gd name="T20" fmla="*/ 435 w 760"/>
              <a:gd name="T21" fmla="*/ 384 h 384"/>
              <a:gd name="T22" fmla="*/ 435 w 760"/>
              <a:gd name="T23" fmla="*/ 384 h 384"/>
              <a:gd name="T24" fmla="*/ 478 w 760"/>
              <a:gd name="T25" fmla="*/ 384 h 384"/>
              <a:gd name="T26" fmla="*/ 478 w 760"/>
              <a:gd name="T27" fmla="*/ 364 h 384"/>
              <a:gd name="T28" fmla="*/ 478 w 760"/>
              <a:gd name="T29" fmla="*/ 324 h 384"/>
              <a:gd name="T30" fmla="*/ 435 w 760"/>
              <a:gd name="T31" fmla="*/ 324 h 384"/>
              <a:gd name="T32" fmla="*/ 500 w 760"/>
              <a:gd name="T33" fmla="*/ 304 h 384"/>
              <a:gd name="T34" fmla="*/ 500 w 760"/>
              <a:gd name="T35" fmla="*/ 283 h 384"/>
              <a:gd name="T36" fmla="*/ 543 w 760"/>
              <a:gd name="T37" fmla="*/ 263 h 384"/>
              <a:gd name="T38" fmla="*/ 543 w 760"/>
              <a:gd name="T39" fmla="*/ 203 h 384"/>
              <a:gd name="T40" fmla="*/ 565 w 760"/>
              <a:gd name="T41" fmla="*/ 182 h 384"/>
              <a:gd name="T42" fmla="*/ 587 w 760"/>
              <a:gd name="T43" fmla="*/ 182 h 384"/>
              <a:gd name="T44" fmla="*/ 630 w 760"/>
              <a:gd name="T45" fmla="*/ 142 h 384"/>
              <a:gd name="T46" fmla="*/ 652 w 760"/>
              <a:gd name="T47" fmla="*/ 122 h 384"/>
              <a:gd name="T48" fmla="*/ 695 w 760"/>
              <a:gd name="T49" fmla="*/ 122 h 384"/>
              <a:gd name="T50" fmla="*/ 674 w 760"/>
              <a:gd name="T51" fmla="*/ 102 h 384"/>
              <a:gd name="T52" fmla="*/ 695 w 760"/>
              <a:gd name="T53" fmla="*/ 81 h 384"/>
              <a:gd name="T54" fmla="*/ 760 w 760"/>
              <a:gd name="T55" fmla="*/ 122 h 384"/>
              <a:gd name="T56" fmla="*/ 652 w 760"/>
              <a:gd name="T57" fmla="*/ 0 h 384"/>
              <a:gd name="T58" fmla="*/ 630 w 760"/>
              <a:gd name="T59" fmla="*/ 0 h 384"/>
              <a:gd name="T60" fmla="*/ 587 w 760"/>
              <a:gd name="T61" fmla="*/ 21 h 384"/>
              <a:gd name="T62" fmla="*/ 587 w 760"/>
              <a:gd name="T63" fmla="*/ 41 h 384"/>
              <a:gd name="T64" fmla="*/ 565 w 760"/>
              <a:gd name="T65" fmla="*/ 21 h 384"/>
              <a:gd name="T66" fmla="*/ 543 w 760"/>
              <a:gd name="T67" fmla="*/ 61 h 384"/>
              <a:gd name="T68" fmla="*/ 500 w 760"/>
              <a:gd name="T69" fmla="*/ 61 h 384"/>
              <a:gd name="T70" fmla="*/ 478 w 760"/>
              <a:gd name="T71" fmla="*/ 61 h 384"/>
              <a:gd name="T72" fmla="*/ 413 w 760"/>
              <a:gd name="T73" fmla="*/ 61 h 384"/>
              <a:gd name="T74" fmla="*/ 370 w 760"/>
              <a:gd name="T75" fmla="*/ 61 h 384"/>
              <a:gd name="T76" fmla="*/ 283 w 760"/>
              <a:gd name="T77" fmla="*/ 122 h 384"/>
              <a:gd name="T78" fmla="*/ 196 w 760"/>
              <a:gd name="T79" fmla="*/ 122 h 384"/>
              <a:gd name="T80" fmla="*/ 109 w 760"/>
              <a:gd name="T81" fmla="*/ 81 h 384"/>
              <a:gd name="T82" fmla="*/ 66 w 760"/>
              <a:gd name="T83" fmla="*/ 81 h 384"/>
              <a:gd name="T84" fmla="*/ 44 w 760"/>
              <a:gd name="T85" fmla="*/ 122 h 384"/>
              <a:gd name="T86" fmla="*/ 0 w 760"/>
              <a:gd name="T87" fmla="*/ 142 h 384"/>
              <a:gd name="T88" fmla="*/ 66 w 760"/>
              <a:gd name="T89" fmla="*/ 182 h 384"/>
              <a:gd name="T90" fmla="*/ 44 w 760"/>
              <a:gd name="T91" fmla="*/ 243 h 384"/>
              <a:gd name="T92" fmla="*/ 66 w 760"/>
              <a:gd name="T93" fmla="*/ 263 h 384"/>
              <a:gd name="T94" fmla="*/ 66 w 760"/>
              <a:gd name="T95" fmla="*/ 283 h 384"/>
              <a:gd name="T96" fmla="*/ 22 w 760"/>
              <a:gd name="T97" fmla="*/ 304 h 384"/>
              <a:gd name="T98" fmla="*/ 87 w 760"/>
              <a:gd name="T99" fmla="*/ 364 h 384"/>
              <a:gd name="T100" fmla="*/ 66 w 760"/>
              <a:gd name="T101" fmla="*/ 384 h 384"/>
              <a:gd name="T102" fmla="*/ 109 w 760"/>
              <a:gd name="T103" fmla="*/ 384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760" h="384">
                <a:moveTo>
                  <a:pt x="109" y="384"/>
                </a:moveTo>
                <a:cubicBezTo>
                  <a:pt x="131" y="384"/>
                  <a:pt x="131" y="384"/>
                  <a:pt x="131" y="384"/>
                </a:cubicBezTo>
                <a:cubicBezTo>
                  <a:pt x="152" y="384"/>
                  <a:pt x="152" y="384"/>
                  <a:pt x="152" y="384"/>
                </a:cubicBezTo>
                <a:cubicBezTo>
                  <a:pt x="196" y="384"/>
                  <a:pt x="196" y="384"/>
                  <a:pt x="196" y="384"/>
                </a:cubicBezTo>
                <a:cubicBezTo>
                  <a:pt x="218" y="384"/>
                  <a:pt x="218" y="384"/>
                  <a:pt x="218" y="384"/>
                </a:cubicBezTo>
                <a:cubicBezTo>
                  <a:pt x="283" y="324"/>
                  <a:pt x="283" y="324"/>
                  <a:pt x="283" y="324"/>
                </a:cubicBezTo>
                <a:cubicBezTo>
                  <a:pt x="348" y="344"/>
                  <a:pt x="348" y="344"/>
                  <a:pt x="348" y="344"/>
                </a:cubicBezTo>
                <a:cubicBezTo>
                  <a:pt x="370" y="364"/>
                  <a:pt x="370" y="364"/>
                  <a:pt x="370" y="364"/>
                </a:cubicBezTo>
                <a:cubicBezTo>
                  <a:pt x="413" y="384"/>
                  <a:pt x="413" y="384"/>
                  <a:pt x="413" y="384"/>
                </a:cubicBezTo>
                <a:cubicBezTo>
                  <a:pt x="413" y="384"/>
                  <a:pt x="413" y="384"/>
                  <a:pt x="413" y="384"/>
                </a:cubicBezTo>
                <a:cubicBezTo>
                  <a:pt x="435" y="384"/>
                  <a:pt x="435" y="384"/>
                  <a:pt x="435" y="384"/>
                </a:cubicBezTo>
                <a:cubicBezTo>
                  <a:pt x="435" y="384"/>
                  <a:pt x="435" y="384"/>
                  <a:pt x="435" y="384"/>
                </a:cubicBezTo>
                <a:cubicBezTo>
                  <a:pt x="478" y="384"/>
                  <a:pt x="478" y="384"/>
                  <a:pt x="478" y="384"/>
                </a:cubicBezTo>
                <a:cubicBezTo>
                  <a:pt x="478" y="364"/>
                  <a:pt x="478" y="364"/>
                  <a:pt x="478" y="364"/>
                </a:cubicBezTo>
                <a:cubicBezTo>
                  <a:pt x="478" y="324"/>
                  <a:pt x="478" y="324"/>
                  <a:pt x="478" y="324"/>
                </a:cubicBezTo>
                <a:cubicBezTo>
                  <a:pt x="435" y="324"/>
                  <a:pt x="435" y="324"/>
                  <a:pt x="435" y="324"/>
                </a:cubicBezTo>
                <a:cubicBezTo>
                  <a:pt x="500" y="304"/>
                  <a:pt x="500" y="304"/>
                  <a:pt x="500" y="304"/>
                </a:cubicBezTo>
                <a:cubicBezTo>
                  <a:pt x="500" y="283"/>
                  <a:pt x="500" y="283"/>
                  <a:pt x="500" y="283"/>
                </a:cubicBezTo>
                <a:cubicBezTo>
                  <a:pt x="543" y="263"/>
                  <a:pt x="543" y="263"/>
                  <a:pt x="543" y="263"/>
                </a:cubicBezTo>
                <a:cubicBezTo>
                  <a:pt x="543" y="203"/>
                  <a:pt x="543" y="203"/>
                  <a:pt x="543" y="203"/>
                </a:cubicBezTo>
                <a:cubicBezTo>
                  <a:pt x="565" y="182"/>
                  <a:pt x="565" y="182"/>
                  <a:pt x="565" y="182"/>
                </a:cubicBezTo>
                <a:cubicBezTo>
                  <a:pt x="587" y="182"/>
                  <a:pt x="587" y="182"/>
                  <a:pt x="587" y="182"/>
                </a:cubicBezTo>
                <a:cubicBezTo>
                  <a:pt x="630" y="142"/>
                  <a:pt x="630" y="142"/>
                  <a:pt x="630" y="142"/>
                </a:cubicBezTo>
                <a:cubicBezTo>
                  <a:pt x="652" y="122"/>
                  <a:pt x="652" y="122"/>
                  <a:pt x="652" y="122"/>
                </a:cubicBezTo>
                <a:cubicBezTo>
                  <a:pt x="695" y="122"/>
                  <a:pt x="695" y="122"/>
                  <a:pt x="695" y="122"/>
                </a:cubicBezTo>
                <a:cubicBezTo>
                  <a:pt x="674" y="102"/>
                  <a:pt x="674" y="102"/>
                  <a:pt x="674" y="102"/>
                </a:cubicBezTo>
                <a:cubicBezTo>
                  <a:pt x="695" y="81"/>
                  <a:pt x="695" y="81"/>
                  <a:pt x="695" y="81"/>
                </a:cubicBezTo>
                <a:cubicBezTo>
                  <a:pt x="760" y="122"/>
                  <a:pt x="760" y="122"/>
                  <a:pt x="760" y="122"/>
                </a:cubicBezTo>
                <a:cubicBezTo>
                  <a:pt x="652" y="0"/>
                  <a:pt x="652" y="0"/>
                  <a:pt x="652" y="0"/>
                </a:cubicBezTo>
                <a:cubicBezTo>
                  <a:pt x="630" y="0"/>
                  <a:pt x="630" y="0"/>
                  <a:pt x="630" y="0"/>
                </a:cubicBezTo>
                <a:cubicBezTo>
                  <a:pt x="587" y="21"/>
                  <a:pt x="587" y="21"/>
                  <a:pt x="587" y="21"/>
                </a:cubicBezTo>
                <a:cubicBezTo>
                  <a:pt x="587" y="41"/>
                  <a:pt x="587" y="41"/>
                  <a:pt x="587" y="41"/>
                </a:cubicBezTo>
                <a:cubicBezTo>
                  <a:pt x="565" y="21"/>
                  <a:pt x="565" y="21"/>
                  <a:pt x="565" y="21"/>
                </a:cubicBezTo>
                <a:cubicBezTo>
                  <a:pt x="543" y="61"/>
                  <a:pt x="543" y="61"/>
                  <a:pt x="543" y="61"/>
                </a:cubicBezTo>
                <a:cubicBezTo>
                  <a:pt x="500" y="61"/>
                  <a:pt x="500" y="61"/>
                  <a:pt x="500" y="61"/>
                </a:cubicBezTo>
                <a:cubicBezTo>
                  <a:pt x="478" y="61"/>
                  <a:pt x="478" y="61"/>
                  <a:pt x="478" y="61"/>
                </a:cubicBezTo>
                <a:cubicBezTo>
                  <a:pt x="413" y="61"/>
                  <a:pt x="413" y="61"/>
                  <a:pt x="413" y="61"/>
                </a:cubicBezTo>
                <a:cubicBezTo>
                  <a:pt x="370" y="61"/>
                  <a:pt x="370" y="61"/>
                  <a:pt x="370" y="61"/>
                </a:cubicBezTo>
                <a:cubicBezTo>
                  <a:pt x="283" y="122"/>
                  <a:pt x="283" y="122"/>
                  <a:pt x="283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66" y="81"/>
                  <a:pt x="66" y="81"/>
                  <a:pt x="66" y="81"/>
                </a:cubicBezTo>
                <a:cubicBezTo>
                  <a:pt x="44" y="122"/>
                  <a:pt x="44" y="122"/>
                  <a:pt x="44" y="122"/>
                </a:cubicBezTo>
                <a:cubicBezTo>
                  <a:pt x="0" y="142"/>
                  <a:pt x="0" y="142"/>
                  <a:pt x="0" y="142"/>
                </a:cubicBezTo>
                <a:cubicBezTo>
                  <a:pt x="66" y="182"/>
                  <a:pt x="66" y="182"/>
                  <a:pt x="66" y="182"/>
                </a:cubicBezTo>
                <a:cubicBezTo>
                  <a:pt x="44" y="243"/>
                  <a:pt x="44" y="243"/>
                  <a:pt x="44" y="243"/>
                </a:cubicBezTo>
                <a:cubicBezTo>
                  <a:pt x="66" y="263"/>
                  <a:pt x="66" y="263"/>
                  <a:pt x="66" y="263"/>
                </a:cubicBezTo>
                <a:cubicBezTo>
                  <a:pt x="66" y="283"/>
                  <a:pt x="66" y="283"/>
                  <a:pt x="66" y="283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87" y="364"/>
                  <a:pt x="87" y="364"/>
                  <a:pt x="87" y="364"/>
                </a:cubicBezTo>
                <a:cubicBezTo>
                  <a:pt x="66" y="384"/>
                  <a:pt x="66" y="384"/>
                  <a:pt x="66" y="384"/>
                </a:cubicBezTo>
                <a:cubicBezTo>
                  <a:pt x="109" y="384"/>
                  <a:pt x="109" y="384"/>
                  <a:pt x="109" y="384"/>
                </a:cubicBezTo>
              </a:path>
            </a:pathLst>
          </a:custGeom>
          <a:solidFill>
            <a:srgbClr val="FF5B1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9" name="Freeform 19"/>
          <p:cNvSpPr>
            <a:spLocks/>
          </p:cNvSpPr>
          <p:nvPr/>
        </p:nvSpPr>
        <p:spPr bwMode="auto">
          <a:xfrm>
            <a:off x="4392216" y="2025650"/>
            <a:ext cx="319087" cy="128588"/>
          </a:xfrm>
          <a:custGeom>
            <a:avLst/>
            <a:gdLst>
              <a:gd name="T0" fmla="*/ 50 w 201"/>
              <a:gd name="T1" fmla="*/ 65 h 81"/>
              <a:gd name="T2" fmla="*/ 60 w 201"/>
              <a:gd name="T3" fmla="*/ 65 h 81"/>
              <a:gd name="T4" fmla="*/ 69 w 201"/>
              <a:gd name="T5" fmla="*/ 61 h 81"/>
              <a:gd name="T6" fmla="*/ 75 w 201"/>
              <a:gd name="T7" fmla="*/ 68 h 81"/>
              <a:gd name="T8" fmla="*/ 99 w 201"/>
              <a:gd name="T9" fmla="*/ 77 h 81"/>
              <a:gd name="T10" fmla="*/ 110 w 201"/>
              <a:gd name="T11" fmla="*/ 77 h 81"/>
              <a:gd name="T12" fmla="*/ 124 w 201"/>
              <a:gd name="T13" fmla="*/ 81 h 81"/>
              <a:gd name="T14" fmla="*/ 144 w 201"/>
              <a:gd name="T15" fmla="*/ 74 h 81"/>
              <a:gd name="T16" fmla="*/ 157 w 201"/>
              <a:gd name="T17" fmla="*/ 74 h 81"/>
              <a:gd name="T18" fmla="*/ 164 w 201"/>
              <a:gd name="T19" fmla="*/ 74 h 81"/>
              <a:gd name="T20" fmla="*/ 169 w 201"/>
              <a:gd name="T21" fmla="*/ 72 h 81"/>
              <a:gd name="T22" fmla="*/ 173 w 201"/>
              <a:gd name="T23" fmla="*/ 68 h 81"/>
              <a:gd name="T24" fmla="*/ 184 w 201"/>
              <a:gd name="T25" fmla="*/ 65 h 81"/>
              <a:gd name="T26" fmla="*/ 184 w 201"/>
              <a:gd name="T27" fmla="*/ 51 h 81"/>
              <a:gd name="T28" fmla="*/ 188 w 201"/>
              <a:gd name="T29" fmla="*/ 44 h 81"/>
              <a:gd name="T30" fmla="*/ 188 w 201"/>
              <a:gd name="T31" fmla="*/ 42 h 81"/>
              <a:gd name="T32" fmla="*/ 196 w 201"/>
              <a:gd name="T33" fmla="*/ 44 h 81"/>
              <a:gd name="T34" fmla="*/ 199 w 201"/>
              <a:gd name="T35" fmla="*/ 35 h 81"/>
              <a:gd name="T36" fmla="*/ 196 w 201"/>
              <a:gd name="T37" fmla="*/ 28 h 81"/>
              <a:gd name="T38" fmla="*/ 196 w 201"/>
              <a:gd name="T39" fmla="*/ 19 h 81"/>
              <a:gd name="T40" fmla="*/ 191 w 201"/>
              <a:gd name="T41" fmla="*/ 12 h 81"/>
              <a:gd name="T42" fmla="*/ 188 w 201"/>
              <a:gd name="T43" fmla="*/ 7 h 81"/>
              <a:gd name="T44" fmla="*/ 176 w 201"/>
              <a:gd name="T45" fmla="*/ 7 h 81"/>
              <a:gd name="T46" fmla="*/ 166 w 201"/>
              <a:gd name="T47" fmla="*/ 7 h 81"/>
              <a:gd name="T48" fmla="*/ 151 w 201"/>
              <a:gd name="T49" fmla="*/ 0 h 81"/>
              <a:gd name="T50" fmla="*/ 142 w 201"/>
              <a:gd name="T51" fmla="*/ 5 h 81"/>
              <a:gd name="T52" fmla="*/ 139 w 201"/>
              <a:gd name="T53" fmla="*/ 12 h 81"/>
              <a:gd name="T54" fmla="*/ 131 w 201"/>
              <a:gd name="T55" fmla="*/ 14 h 81"/>
              <a:gd name="T56" fmla="*/ 116 w 201"/>
              <a:gd name="T57" fmla="*/ 12 h 81"/>
              <a:gd name="T58" fmla="*/ 110 w 201"/>
              <a:gd name="T59" fmla="*/ 5 h 81"/>
              <a:gd name="T60" fmla="*/ 114 w 201"/>
              <a:gd name="T61" fmla="*/ 12 h 81"/>
              <a:gd name="T62" fmla="*/ 107 w 201"/>
              <a:gd name="T63" fmla="*/ 14 h 81"/>
              <a:gd name="T64" fmla="*/ 102 w 201"/>
              <a:gd name="T65" fmla="*/ 19 h 81"/>
              <a:gd name="T66" fmla="*/ 95 w 201"/>
              <a:gd name="T67" fmla="*/ 23 h 81"/>
              <a:gd name="T68" fmla="*/ 87 w 201"/>
              <a:gd name="T69" fmla="*/ 30 h 81"/>
              <a:gd name="T70" fmla="*/ 89 w 201"/>
              <a:gd name="T71" fmla="*/ 35 h 81"/>
              <a:gd name="T72" fmla="*/ 92 w 201"/>
              <a:gd name="T73" fmla="*/ 42 h 81"/>
              <a:gd name="T74" fmla="*/ 92 w 201"/>
              <a:gd name="T75" fmla="*/ 47 h 81"/>
              <a:gd name="T76" fmla="*/ 84 w 201"/>
              <a:gd name="T77" fmla="*/ 44 h 81"/>
              <a:gd name="T78" fmla="*/ 83 w 201"/>
              <a:gd name="T79" fmla="*/ 44 h 81"/>
              <a:gd name="T80" fmla="*/ 77 w 201"/>
              <a:gd name="T81" fmla="*/ 44 h 81"/>
              <a:gd name="T82" fmla="*/ 69 w 201"/>
              <a:gd name="T83" fmla="*/ 44 h 81"/>
              <a:gd name="T84" fmla="*/ 53 w 201"/>
              <a:gd name="T85" fmla="*/ 47 h 81"/>
              <a:gd name="T86" fmla="*/ 45 w 201"/>
              <a:gd name="T87" fmla="*/ 51 h 81"/>
              <a:gd name="T88" fmla="*/ 38 w 201"/>
              <a:gd name="T89" fmla="*/ 47 h 81"/>
              <a:gd name="T90" fmla="*/ 33 w 201"/>
              <a:gd name="T91" fmla="*/ 47 h 81"/>
              <a:gd name="T92" fmla="*/ 20 w 201"/>
              <a:gd name="T93" fmla="*/ 51 h 81"/>
              <a:gd name="T94" fmla="*/ 18 w 201"/>
              <a:gd name="T95" fmla="*/ 54 h 81"/>
              <a:gd name="T96" fmla="*/ 10 w 201"/>
              <a:gd name="T97" fmla="*/ 47 h 81"/>
              <a:gd name="T98" fmla="*/ 3 w 201"/>
              <a:gd name="T99" fmla="*/ 47 h 81"/>
              <a:gd name="T100" fmla="*/ 3 w 201"/>
              <a:gd name="T101" fmla="*/ 51 h 81"/>
              <a:gd name="T102" fmla="*/ 3 w 201"/>
              <a:gd name="T103" fmla="*/ 58 h 81"/>
              <a:gd name="T104" fmla="*/ 8 w 201"/>
              <a:gd name="T105" fmla="*/ 65 h 81"/>
              <a:gd name="T106" fmla="*/ 18 w 201"/>
              <a:gd name="T107" fmla="*/ 68 h 81"/>
              <a:gd name="T108" fmla="*/ 25 w 201"/>
              <a:gd name="T109" fmla="*/ 65 h 81"/>
              <a:gd name="T110" fmla="*/ 35 w 201"/>
              <a:gd name="T111" fmla="*/ 70 h 81"/>
              <a:gd name="T112" fmla="*/ 45 w 201"/>
              <a:gd name="T113" fmla="*/ 65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01" h="81">
                <a:moveTo>
                  <a:pt x="45" y="65"/>
                </a:moveTo>
                <a:lnTo>
                  <a:pt x="50" y="65"/>
                </a:lnTo>
                <a:lnTo>
                  <a:pt x="53" y="65"/>
                </a:lnTo>
                <a:lnTo>
                  <a:pt x="60" y="65"/>
                </a:lnTo>
                <a:lnTo>
                  <a:pt x="68" y="61"/>
                </a:lnTo>
                <a:lnTo>
                  <a:pt x="69" y="61"/>
                </a:lnTo>
                <a:lnTo>
                  <a:pt x="69" y="65"/>
                </a:lnTo>
                <a:lnTo>
                  <a:pt x="75" y="68"/>
                </a:lnTo>
                <a:lnTo>
                  <a:pt x="83" y="74"/>
                </a:lnTo>
                <a:lnTo>
                  <a:pt x="99" y="77"/>
                </a:lnTo>
                <a:lnTo>
                  <a:pt x="107" y="77"/>
                </a:lnTo>
                <a:lnTo>
                  <a:pt x="110" y="77"/>
                </a:lnTo>
                <a:lnTo>
                  <a:pt x="114" y="77"/>
                </a:lnTo>
                <a:lnTo>
                  <a:pt x="124" y="81"/>
                </a:lnTo>
                <a:lnTo>
                  <a:pt x="134" y="81"/>
                </a:lnTo>
                <a:lnTo>
                  <a:pt x="144" y="74"/>
                </a:lnTo>
                <a:lnTo>
                  <a:pt x="149" y="74"/>
                </a:lnTo>
                <a:lnTo>
                  <a:pt x="157" y="74"/>
                </a:lnTo>
                <a:lnTo>
                  <a:pt x="158" y="74"/>
                </a:lnTo>
                <a:lnTo>
                  <a:pt x="164" y="74"/>
                </a:lnTo>
                <a:lnTo>
                  <a:pt x="166" y="70"/>
                </a:lnTo>
                <a:lnTo>
                  <a:pt x="169" y="72"/>
                </a:lnTo>
                <a:lnTo>
                  <a:pt x="169" y="70"/>
                </a:lnTo>
                <a:lnTo>
                  <a:pt x="173" y="68"/>
                </a:lnTo>
                <a:lnTo>
                  <a:pt x="176" y="68"/>
                </a:lnTo>
                <a:lnTo>
                  <a:pt x="184" y="65"/>
                </a:lnTo>
                <a:lnTo>
                  <a:pt x="184" y="54"/>
                </a:lnTo>
                <a:lnTo>
                  <a:pt x="184" y="51"/>
                </a:lnTo>
                <a:lnTo>
                  <a:pt x="188" y="47"/>
                </a:lnTo>
                <a:lnTo>
                  <a:pt x="188" y="44"/>
                </a:lnTo>
                <a:lnTo>
                  <a:pt x="184" y="42"/>
                </a:lnTo>
                <a:lnTo>
                  <a:pt x="188" y="42"/>
                </a:lnTo>
                <a:lnTo>
                  <a:pt x="191" y="42"/>
                </a:lnTo>
                <a:lnTo>
                  <a:pt x="196" y="44"/>
                </a:lnTo>
                <a:lnTo>
                  <a:pt x="196" y="42"/>
                </a:lnTo>
                <a:lnTo>
                  <a:pt x="199" y="35"/>
                </a:lnTo>
                <a:lnTo>
                  <a:pt x="201" y="30"/>
                </a:lnTo>
                <a:lnTo>
                  <a:pt x="196" y="28"/>
                </a:lnTo>
                <a:lnTo>
                  <a:pt x="196" y="21"/>
                </a:lnTo>
                <a:lnTo>
                  <a:pt x="196" y="19"/>
                </a:lnTo>
                <a:lnTo>
                  <a:pt x="196" y="14"/>
                </a:lnTo>
                <a:lnTo>
                  <a:pt x="191" y="12"/>
                </a:lnTo>
                <a:lnTo>
                  <a:pt x="188" y="10"/>
                </a:lnTo>
                <a:lnTo>
                  <a:pt x="188" y="7"/>
                </a:lnTo>
                <a:lnTo>
                  <a:pt x="184" y="7"/>
                </a:lnTo>
                <a:lnTo>
                  <a:pt x="176" y="7"/>
                </a:lnTo>
                <a:lnTo>
                  <a:pt x="173" y="7"/>
                </a:lnTo>
                <a:lnTo>
                  <a:pt x="166" y="7"/>
                </a:lnTo>
                <a:lnTo>
                  <a:pt x="158" y="5"/>
                </a:lnTo>
                <a:lnTo>
                  <a:pt x="151" y="0"/>
                </a:lnTo>
                <a:lnTo>
                  <a:pt x="142" y="0"/>
                </a:lnTo>
                <a:lnTo>
                  <a:pt x="142" y="5"/>
                </a:lnTo>
                <a:lnTo>
                  <a:pt x="139" y="7"/>
                </a:lnTo>
                <a:lnTo>
                  <a:pt x="139" y="12"/>
                </a:lnTo>
                <a:lnTo>
                  <a:pt x="134" y="14"/>
                </a:lnTo>
                <a:lnTo>
                  <a:pt x="131" y="14"/>
                </a:lnTo>
                <a:lnTo>
                  <a:pt x="124" y="14"/>
                </a:lnTo>
                <a:lnTo>
                  <a:pt x="116" y="12"/>
                </a:lnTo>
                <a:lnTo>
                  <a:pt x="114" y="7"/>
                </a:lnTo>
                <a:lnTo>
                  <a:pt x="110" y="5"/>
                </a:lnTo>
                <a:lnTo>
                  <a:pt x="110" y="7"/>
                </a:lnTo>
                <a:lnTo>
                  <a:pt x="114" y="12"/>
                </a:lnTo>
                <a:lnTo>
                  <a:pt x="110" y="14"/>
                </a:lnTo>
                <a:lnTo>
                  <a:pt x="107" y="14"/>
                </a:lnTo>
                <a:lnTo>
                  <a:pt x="102" y="14"/>
                </a:lnTo>
                <a:lnTo>
                  <a:pt x="102" y="19"/>
                </a:lnTo>
                <a:lnTo>
                  <a:pt x="99" y="21"/>
                </a:lnTo>
                <a:lnTo>
                  <a:pt x="95" y="23"/>
                </a:lnTo>
                <a:lnTo>
                  <a:pt x="89" y="28"/>
                </a:lnTo>
                <a:lnTo>
                  <a:pt x="87" y="30"/>
                </a:lnTo>
                <a:lnTo>
                  <a:pt x="89" y="30"/>
                </a:lnTo>
                <a:lnTo>
                  <a:pt x="89" y="35"/>
                </a:lnTo>
                <a:lnTo>
                  <a:pt x="89" y="37"/>
                </a:lnTo>
                <a:lnTo>
                  <a:pt x="92" y="42"/>
                </a:lnTo>
                <a:lnTo>
                  <a:pt x="92" y="44"/>
                </a:lnTo>
                <a:lnTo>
                  <a:pt x="92" y="47"/>
                </a:lnTo>
                <a:lnTo>
                  <a:pt x="89" y="47"/>
                </a:lnTo>
                <a:lnTo>
                  <a:pt x="84" y="44"/>
                </a:lnTo>
                <a:lnTo>
                  <a:pt x="84" y="42"/>
                </a:lnTo>
                <a:lnTo>
                  <a:pt x="83" y="44"/>
                </a:lnTo>
                <a:lnTo>
                  <a:pt x="80" y="44"/>
                </a:lnTo>
                <a:lnTo>
                  <a:pt x="77" y="44"/>
                </a:lnTo>
                <a:lnTo>
                  <a:pt x="69" y="42"/>
                </a:lnTo>
                <a:lnTo>
                  <a:pt x="69" y="44"/>
                </a:lnTo>
                <a:lnTo>
                  <a:pt x="60" y="44"/>
                </a:lnTo>
                <a:lnTo>
                  <a:pt x="53" y="47"/>
                </a:lnTo>
                <a:lnTo>
                  <a:pt x="48" y="48"/>
                </a:lnTo>
                <a:lnTo>
                  <a:pt x="45" y="51"/>
                </a:lnTo>
                <a:lnTo>
                  <a:pt x="42" y="51"/>
                </a:lnTo>
                <a:lnTo>
                  <a:pt x="38" y="47"/>
                </a:lnTo>
                <a:lnTo>
                  <a:pt x="35" y="47"/>
                </a:lnTo>
                <a:lnTo>
                  <a:pt x="33" y="47"/>
                </a:lnTo>
                <a:lnTo>
                  <a:pt x="25" y="44"/>
                </a:lnTo>
                <a:lnTo>
                  <a:pt x="20" y="51"/>
                </a:lnTo>
                <a:lnTo>
                  <a:pt x="20" y="54"/>
                </a:lnTo>
                <a:lnTo>
                  <a:pt x="18" y="54"/>
                </a:lnTo>
                <a:lnTo>
                  <a:pt x="18" y="51"/>
                </a:lnTo>
                <a:lnTo>
                  <a:pt x="10" y="47"/>
                </a:lnTo>
                <a:lnTo>
                  <a:pt x="8" y="47"/>
                </a:lnTo>
                <a:lnTo>
                  <a:pt x="3" y="47"/>
                </a:lnTo>
                <a:lnTo>
                  <a:pt x="0" y="47"/>
                </a:lnTo>
                <a:lnTo>
                  <a:pt x="3" y="51"/>
                </a:lnTo>
                <a:lnTo>
                  <a:pt x="0" y="54"/>
                </a:lnTo>
                <a:lnTo>
                  <a:pt x="3" y="58"/>
                </a:lnTo>
                <a:lnTo>
                  <a:pt x="0" y="61"/>
                </a:lnTo>
                <a:lnTo>
                  <a:pt x="8" y="65"/>
                </a:lnTo>
                <a:lnTo>
                  <a:pt x="13" y="68"/>
                </a:lnTo>
                <a:lnTo>
                  <a:pt x="18" y="68"/>
                </a:lnTo>
                <a:lnTo>
                  <a:pt x="20" y="65"/>
                </a:lnTo>
                <a:lnTo>
                  <a:pt x="25" y="65"/>
                </a:lnTo>
                <a:lnTo>
                  <a:pt x="27" y="68"/>
                </a:lnTo>
                <a:lnTo>
                  <a:pt x="35" y="70"/>
                </a:lnTo>
                <a:lnTo>
                  <a:pt x="42" y="68"/>
                </a:lnTo>
                <a:lnTo>
                  <a:pt x="45" y="65"/>
                </a:lnTo>
                <a:close/>
              </a:path>
            </a:pathLst>
          </a:custGeom>
          <a:solidFill>
            <a:srgbClr val="FF5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0" name="Freeform 20"/>
          <p:cNvSpPr>
            <a:spLocks/>
          </p:cNvSpPr>
          <p:nvPr/>
        </p:nvSpPr>
        <p:spPr bwMode="auto">
          <a:xfrm>
            <a:off x="4508104" y="1922462"/>
            <a:ext cx="293687" cy="128588"/>
          </a:xfrm>
          <a:custGeom>
            <a:avLst/>
            <a:gdLst>
              <a:gd name="T0" fmla="*/ 172 w 185"/>
              <a:gd name="T1" fmla="*/ 39 h 81"/>
              <a:gd name="T2" fmla="*/ 162 w 185"/>
              <a:gd name="T3" fmla="*/ 34 h 81"/>
              <a:gd name="T4" fmla="*/ 151 w 185"/>
              <a:gd name="T5" fmla="*/ 34 h 81"/>
              <a:gd name="T6" fmla="*/ 151 w 185"/>
              <a:gd name="T7" fmla="*/ 24 h 81"/>
              <a:gd name="T8" fmla="*/ 138 w 185"/>
              <a:gd name="T9" fmla="*/ 24 h 81"/>
              <a:gd name="T10" fmla="*/ 133 w 185"/>
              <a:gd name="T11" fmla="*/ 24 h 81"/>
              <a:gd name="T12" fmla="*/ 120 w 185"/>
              <a:gd name="T13" fmla="*/ 31 h 81"/>
              <a:gd name="T14" fmla="*/ 112 w 185"/>
              <a:gd name="T15" fmla="*/ 24 h 81"/>
              <a:gd name="T16" fmla="*/ 112 w 185"/>
              <a:gd name="T17" fmla="*/ 17 h 81"/>
              <a:gd name="T18" fmla="*/ 109 w 185"/>
              <a:gd name="T19" fmla="*/ 15 h 81"/>
              <a:gd name="T20" fmla="*/ 101 w 185"/>
              <a:gd name="T21" fmla="*/ 9 h 81"/>
              <a:gd name="T22" fmla="*/ 86 w 185"/>
              <a:gd name="T23" fmla="*/ 9 h 81"/>
              <a:gd name="T24" fmla="*/ 84 w 185"/>
              <a:gd name="T25" fmla="*/ 5 h 81"/>
              <a:gd name="T26" fmla="*/ 76 w 185"/>
              <a:gd name="T27" fmla="*/ 5 h 81"/>
              <a:gd name="T28" fmla="*/ 68 w 185"/>
              <a:gd name="T29" fmla="*/ 7 h 81"/>
              <a:gd name="T30" fmla="*/ 65 w 185"/>
              <a:gd name="T31" fmla="*/ 5 h 81"/>
              <a:gd name="T32" fmla="*/ 57 w 185"/>
              <a:gd name="T33" fmla="*/ 5 h 81"/>
              <a:gd name="T34" fmla="*/ 42 w 185"/>
              <a:gd name="T35" fmla="*/ 9 h 81"/>
              <a:gd name="T36" fmla="*/ 24 w 185"/>
              <a:gd name="T37" fmla="*/ 17 h 81"/>
              <a:gd name="T38" fmla="*/ 6 w 185"/>
              <a:gd name="T39" fmla="*/ 24 h 81"/>
              <a:gd name="T40" fmla="*/ 0 w 185"/>
              <a:gd name="T41" fmla="*/ 29 h 81"/>
              <a:gd name="T42" fmla="*/ 6 w 185"/>
              <a:gd name="T43" fmla="*/ 31 h 81"/>
              <a:gd name="T44" fmla="*/ 6 w 185"/>
              <a:gd name="T45" fmla="*/ 42 h 81"/>
              <a:gd name="T46" fmla="*/ 21 w 185"/>
              <a:gd name="T47" fmla="*/ 56 h 81"/>
              <a:gd name="T48" fmla="*/ 42 w 185"/>
              <a:gd name="T49" fmla="*/ 73 h 81"/>
              <a:gd name="T50" fmla="*/ 47 w 185"/>
              <a:gd name="T51" fmla="*/ 73 h 81"/>
              <a:gd name="T52" fmla="*/ 57 w 185"/>
              <a:gd name="T53" fmla="*/ 81 h 81"/>
              <a:gd name="T54" fmla="*/ 68 w 185"/>
              <a:gd name="T55" fmla="*/ 81 h 81"/>
              <a:gd name="T56" fmla="*/ 73 w 185"/>
              <a:gd name="T57" fmla="*/ 73 h 81"/>
              <a:gd name="T58" fmla="*/ 76 w 185"/>
              <a:gd name="T59" fmla="*/ 66 h 81"/>
              <a:gd name="T60" fmla="*/ 94 w 185"/>
              <a:gd name="T61" fmla="*/ 70 h 81"/>
              <a:gd name="T62" fmla="*/ 109 w 185"/>
              <a:gd name="T63" fmla="*/ 73 h 81"/>
              <a:gd name="T64" fmla="*/ 120 w 185"/>
              <a:gd name="T65" fmla="*/ 73 h 81"/>
              <a:gd name="T66" fmla="*/ 125 w 185"/>
              <a:gd name="T67" fmla="*/ 76 h 81"/>
              <a:gd name="T68" fmla="*/ 133 w 185"/>
              <a:gd name="T69" fmla="*/ 81 h 81"/>
              <a:gd name="T70" fmla="*/ 144 w 185"/>
              <a:gd name="T71" fmla="*/ 73 h 81"/>
              <a:gd name="T72" fmla="*/ 159 w 185"/>
              <a:gd name="T73" fmla="*/ 66 h 81"/>
              <a:gd name="T74" fmla="*/ 165 w 185"/>
              <a:gd name="T75" fmla="*/ 58 h 81"/>
              <a:gd name="T76" fmla="*/ 177 w 185"/>
              <a:gd name="T77" fmla="*/ 54 h 81"/>
              <a:gd name="T78" fmla="*/ 177 w 185"/>
              <a:gd name="T79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85" h="81">
                <a:moveTo>
                  <a:pt x="177" y="42"/>
                </a:moveTo>
                <a:lnTo>
                  <a:pt x="172" y="39"/>
                </a:lnTo>
                <a:lnTo>
                  <a:pt x="165" y="34"/>
                </a:lnTo>
                <a:lnTo>
                  <a:pt x="162" y="34"/>
                </a:lnTo>
                <a:lnTo>
                  <a:pt x="154" y="34"/>
                </a:lnTo>
                <a:lnTo>
                  <a:pt x="151" y="34"/>
                </a:lnTo>
                <a:lnTo>
                  <a:pt x="151" y="31"/>
                </a:lnTo>
                <a:lnTo>
                  <a:pt x="151" y="24"/>
                </a:lnTo>
                <a:lnTo>
                  <a:pt x="144" y="24"/>
                </a:lnTo>
                <a:lnTo>
                  <a:pt x="138" y="24"/>
                </a:lnTo>
                <a:lnTo>
                  <a:pt x="128" y="21"/>
                </a:lnTo>
                <a:lnTo>
                  <a:pt x="133" y="24"/>
                </a:lnTo>
                <a:lnTo>
                  <a:pt x="125" y="31"/>
                </a:lnTo>
                <a:lnTo>
                  <a:pt x="120" y="31"/>
                </a:lnTo>
                <a:lnTo>
                  <a:pt x="117" y="29"/>
                </a:lnTo>
                <a:lnTo>
                  <a:pt x="112" y="24"/>
                </a:lnTo>
                <a:lnTo>
                  <a:pt x="109" y="21"/>
                </a:lnTo>
                <a:lnTo>
                  <a:pt x="112" y="17"/>
                </a:lnTo>
                <a:lnTo>
                  <a:pt x="112" y="15"/>
                </a:lnTo>
                <a:lnTo>
                  <a:pt x="109" y="15"/>
                </a:lnTo>
                <a:lnTo>
                  <a:pt x="101" y="15"/>
                </a:lnTo>
                <a:lnTo>
                  <a:pt x="101" y="9"/>
                </a:lnTo>
                <a:lnTo>
                  <a:pt x="94" y="9"/>
                </a:lnTo>
                <a:lnTo>
                  <a:pt x="86" y="9"/>
                </a:lnTo>
                <a:lnTo>
                  <a:pt x="84" y="7"/>
                </a:lnTo>
                <a:lnTo>
                  <a:pt x="84" y="5"/>
                </a:lnTo>
                <a:lnTo>
                  <a:pt x="79" y="5"/>
                </a:lnTo>
                <a:lnTo>
                  <a:pt x="76" y="5"/>
                </a:lnTo>
                <a:lnTo>
                  <a:pt x="73" y="7"/>
                </a:lnTo>
                <a:lnTo>
                  <a:pt x="68" y="7"/>
                </a:lnTo>
                <a:lnTo>
                  <a:pt x="65" y="7"/>
                </a:lnTo>
                <a:lnTo>
                  <a:pt x="65" y="5"/>
                </a:lnTo>
                <a:lnTo>
                  <a:pt x="60" y="0"/>
                </a:lnTo>
                <a:lnTo>
                  <a:pt x="57" y="5"/>
                </a:lnTo>
                <a:lnTo>
                  <a:pt x="55" y="5"/>
                </a:lnTo>
                <a:lnTo>
                  <a:pt x="42" y="9"/>
                </a:lnTo>
                <a:lnTo>
                  <a:pt x="34" y="15"/>
                </a:lnTo>
                <a:lnTo>
                  <a:pt x="24" y="17"/>
                </a:lnTo>
                <a:lnTo>
                  <a:pt x="14" y="21"/>
                </a:lnTo>
                <a:lnTo>
                  <a:pt x="6" y="24"/>
                </a:lnTo>
                <a:lnTo>
                  <a:pt x="3" y="27"/>
                </a:lnTo>
                <a:lnTo>
                  <a:pt x="0" y="29"/>
                </a:lnTo>
                <a:lnTo>
                  <a:pt x="3" y="29"/>
                </a:lnTo>
                <a:lnTo>
                  <a:pt x="6" y="31"/>
                </a:lnTo>
                <a:lnTo>
                  <a:pt x="8" y="39"/>
                </a:lnTo>
                <a:lnTo>
                  <a:pt x="6" y="42"/>
                </a:lnTo>
                <a:lnTo>
                  <a:pt x="14" y="48"/>
                </a:lnTo>
                <a:lnTo>
                  <a:pt x="21" y="56"/>
                </a:lnTo>
                <a:lnTo>
                  <a:pt x="34" y="66"/>
                </a:lnTo>
                <a:lnTo>
                  <a:pt x="42" y="73"/>
                </a:lnTo>
                <a:lnTo>
                  <a:pt x="42" y="70"/>
                </a:lnTo>
                <a:lnTo>
                  <a:pt x="47" y="73"/>
                </a:lnTo>
                <a:lnTo>
                  <a:pt x="49" y="78"/>
                </a:lnTo>
                <a:lnTo>
                  <a:pt x="57" y="81"/>
                </a:lnTo>
                <a:lnTo>
                  <a:pt x="65" y="81"/>
                </a:lnTo>
                <a:lnTo>
                  <a:pt x="68" y="81"/>
                </a:lnTo>
                <a:lnTo>
                  <a:pt x="73" y="78"/>
                </a:lnTo>
                <a:lnTo>
                  <a:pt x="73" y="73"/>
                </a:lnTo>
                <a:lnTo>
                  <a:pt x="76" y="70"/>
                </a:lnTo>
                <a:lnTo>
                  <a:pt x="76" y="66"/>
                </a:lnTo>
                <a:lnTo>
                  <a:pt x="86" y="66"/>
                </a:lnTo>
                <a:lnTo>
                  <a:pt x="94" y="70"/>
                </a:lnTo>
                <a:lnTo>
                  <a:pt x="101" y="73"/>
                </a:lnTo>
                <a:lnTo>
                  <a:pt x="109" y="73"/>
                </a:lnTo>
                <a:lnTo>
                  <a:pt x="112" y="73"/>
                </a:lnTo>
                <a:lnTo>
                  <a:pt x="120" y="73"/>
                </a:lnTo>
                <a:lnTo>
                  <a:pt x="125" y="73"/>
                </a:lnTo>
                <a:lnTo>
                  <a:pt x="125" y="76"/>
                </a:lnTo>
                <a:lnTo>
                  <a:pt x="128" y="78"/>
                </a:lnTo>
                <a:lnTo>
                  <a:pt x="133" y="81"/>
                </a:lnTo>
                <a:lnTo>
                  <a:pt x="136" y="73"/>
                </a:lnTo>
                <a:lnTo>
                  <a:pt x="144" y="73"/>
                </a:lnTo>
                <a:lnTo>
                  <a:pt x="154" y="70"/>
                </a:lnTo>
                <a:lnTo>
                  <a:pt x="159" y="66"/>
                </a:lnTo>
                <a:lnTo>
                  <a:pt x="162" y="63"/>
                </a:lnTo>
                <a:lnTo>
                  <a:pt x="165" y="58"/>
                </a:lnTo>
                <a:lnTo>
                  <a:pt x="165" y="56"/>
                </a:lnTo>
                <a:lnTo>
                  <a:pt x="177" y="54"/>
                </a:lnTo>
                <a:lnTo>
                  <a:pt x="185" y="54"/>
                </a:lnTo>
                <a:lnTo>
                  <a:pt x="177" y="42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1" name="Freeform 21"/>
          <p:cNvSpPr>
            <a:spLocks noEditPoints="1"/>
          </p:cNvSpPr>
          <p:nvPr/>
        </p:nvSpPr>
        <p:spPr bwMode="auto">
          <a:xfrm>
            <a:off x="4898628" y="1497012"/>
            <a:ext cx="246062" cy="115888"/>
          </a:xfrm>
          <a:custGeom>
            <a:avLst/>
            <a:gdLst>
              <a:gd name="T0" fmla="*/ 10 w 155"/>
              <a:gd name="T1" fmla="*/ 32 h 73"/>
              <a:gd name="T2" fmla="*/ 2 w 155"/>
              <a:gd name="T3" fmla="*/ 34 h 73"/>
              <a:gd name="T4" fmla="*/ 0 w 155"/>
              <a:gd name="T5" fmla="*/ 39 h 73"/>
              <a:gd name="T6" fmla="*/ 2 w 155"/>
              <a:gd name="T7" fmla="*/ 49 h 73"/>
              <a:gd name="T8" fmla="*/ 5 w 155"/>
              <a:gd name="T9" fmla="*/ 49 h 73"/>
              <a:gd name="T10" fmla="*/ 13 w 155"/>
              <a:gd name="T11" fmla="*/ 44 h 73"/>
              <a:gd name="T12" fmla="*/ 20 w 155"/>
              <a:gd name="T13" fmla="*/ 44 h 73"/>
              <a:gd name="T14" fmla="*/ 28 w 155"/>
              <a:gd name="T15" fmla="*/ 39 h 73"/>
              <a:gd name="T16" fmla="*/ 25 w 155"/>
              <a:gd name="T17" fmla="*/ 34 h 73"/>
              <a:gd name="T18" fmla="*/ 10 w 155"/>
              <a:gd name="T19" fmla="*/ 27 h 73"/>
              <a:gd name="T20" fmla="*/ 17 w 155"/>
              <a:gd name="T21" fmla="*/ 27 h 73"/>
              <a:gd name="T22" fmla="*/ 25 w 155"/>
              <a:gd name="T23" fmla="*/ 20 h 73"/>
              <a:gd name="T24" fmla="*/ 13 w 155"/>
              <a:gd name="T25" fmla="*/ 18 h 73"/>
              <a:gd name="T26" fmla="*/ 0 w 155"/>
              <a:gd name="T27" fmla="*/ 20 h 73"/>
              <a:gd name="T28" fmla="*/ 10 w 155"/>
              <a:gd name="T29" fmla="*/ 27 h 73"/>
              <a:gd name="T30" fmla="*/ 147 w 155"/>
              <a:gd name="T31" fmla="*/ 10 h 73"/>
              <a:gd name="T32" fmla="*/ 155 w 155"/>
              <a:gd name="T33" fmla="*/ 10 h 73"/>
              <a:gd name="T34" fmla="*/ 139 w 155"/>
              <a:gd name="T35" fmla="*/ 8 h 73"/>
              <a:gd name="T36" fmla="*/ 106 w 155"/>
              <a:gd name="T37" fmla="*/ 3 h 73"/>
              <a:gd name="T38" fmla="*/ 82 w 155"/>
              <a:gd name="T39" fmla="*/ 0 h 73"/>
              <a:gd name="T40" fmla="*/ 77 w 155"/>
              <a:gd name="T41" fmla="*/ 3 h 73"/>
              <a:gd name="T42" fmla="*/ 65 w 155"/>
              <a:gd name="T43" fmla="*/ 8 h 73"/>
              <a:gd name="T44" fmla="*/ 54 w 155"/>
              <a:gd name="T45" fmla="*/ 8 h 73"/>
              <a:gd name="T46" fmla="*/ 51 w 155"/>
              <a:gd name="T47" fmla="*/ 10 h 73"/>
              <a:gd name="T48" fmla="*/ 35 w 155"/>
              <a:gd name="T49" fmla="*/ 12 h 73"/>
              <a:gd name="T50" fmla="*/ 38 w 155"/>
              <a:gd name="T51" fmla="*/ 18 h 73"/>
              <a:gd name="T52" fmla="*/ 35 w 155"/>
              <a:gd name="T53" fmla="*/ 27 h 73"/>
              <a:gd name="T54" fmla="*/ 38 w 155"/>
              <a:gd name="T55" fmla="*/ 32 h 73"/>
              <a:gd name="T56" fmla="*/ 46 w 155"/>
              <a:gd name="T57" fmla="*/ 42 h 73"/>
              <a:gd name="T58" fmla="*/ 57 w 155"/>
              <a:gd name="T59" fmla="*/ 42 h 73"/>
              <a:gd name="T60" fmla="*/ 65 w 155"/>
              <a:gd name="T61" fmla="*/ 42 h 73"/>
              <a:gd name="T62" fmla="*/ 62 w 155"/>
              <a:gd name="T63" fmla="*/ 56 h 73"/>
              <a:gd name="T64" fmla="*/ 77 w 155"/>
              <a:gd name="T65" fmla="*/ 49 h 73"/>
              <a:gd name="T66" fmla="*/ 95 w 155"/>
              <a:gd name="T67" fmla="*/ 52 h 73"/>
              <a:gd name="T68" fmla="*/ 116 w 155"/>
              <a:gd name="T69" fmla="*/ 64 h 73"/>
              <a:gd name="T70" fmla="*/ 132 w 155"/>
              <a:gd name="T71" fmla="*/ 64 h 73"/>
              <a:gd name="T72" fmla="*/ 147 w 155"/>
              <a:gd name="T73" fmla="*/ 68 h 73"/>
              <a:gd name="T74" fmla="*/ 150 w 155"/>
              <a:gd name="T75" fmla="*/ 68 h 73"/>
              <a:gd name="T76" fmla="*/ 139 w 155"/>
              <a:gd name="T77" fmla="*/ 64 h 73"/>
              <a:gd name="T78" fmla="*/ 142 w 155"/>
              <a:gd name="T79" fmla="*/ 49 h 73"/>
              <a:gd name="T80" fmla="*/ 139 w 155"/>
              <a:gd name="T81" fmla="*/ 42 h 73"/>
              <a:gd name="T82" fmla="*/ 139 w 155"/>
              <a:gd name="T83" fmla="*/ 32 h 73"/>
              <a:gd name="T84" fmla="*/ 139 w 155"/>
              <a:gd name="T85" fmla="*/ 20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5" h="73">
                <a:moveTo>
                  <a:pt x="17" y="32"/>
                </a:moveTo>
                <a:lnTo>
                  <a:pt x="10" y="32"/>
                </a:lnTo>
                <a:lnTo>
                  <a:pt x="5" y="34"/>
                </a:lnTo>
                <a:lnTo>
                  <a:pt x="2" y="34"/>
                </a:lnTo>
                <a:lnTo>
                  <a:pt x="0" y="34"/>
                </a:lnTo>
                <a:lnTo>
                  <a:pt x="0" y="39"/>
                </a:lnTo>
                <a:lnTo>
                  <a:pt x="2" y="44"/>
                </a:lnTo>
                <a:lnTo>
                  <a:pt x="2" y="49"/>
                </a:lnTo>
                <a:lnTo>
                  <a:pt x="2" y="52"/>
                </a:lnTo>
                <a:lnTo>
                  <a:pt x="5" y="49"/>
                </a:lnTo>
                <a:lnTo>
                  <a:pt x="10" y="44"/>
                </a:lnTo>
                <a:lnTo>
                  <a:pt x="13" y="44"/>
                </a:lnTo>
                <a:lnTo>
                  <a:pt x="17" y="42"/>
                </a:lnTo>
                <a:lnTo>
                  <a:pt x="20" y="44"/>
                </a:lnTo>
                <a:lnTo>
                  <a:pt x="25" y="42"/>
                </a:lnTo>
                <a:lnTo>
                  <a:pt x="28" y="39"/>
                </a:lnTo>
                <a:lnTo>
                  <a:pt x="30" y="39"/>
                </a:lnTo>
                <a:lnTo>
                  <a:pt x="25" y="34"/>
                </a:lnTo>
                <a:lnTo>
                  <a:pt x="17" y="32"/>
                </a:lnTo>
                <a:close/>
                <a:moveTo>
                  <a:pt x="10" y="27"/>
                </a:moveTo>
                <a:lnTo>
                  <a:pt x="13" y="27"/>
                </a:lnTo>
                <a:lnTo>
                  <a:pt x="17" y="27"/>
                </a:lnTo>
                <a:lnTo>
                  <a:pt x="20" y="25"/>
                </a:lnTo>
                <a:lnTo>
                  <a:pt x="25" y="20"/>
                </a:lnTo>
                <a:lnTo>
                  <a:pt x="20" y="20"/>
                </a:lnTo>
                <a:lnTo>
                  <a:pt x="13" y="18"/>
                </a:lnTo>
                <a:lnTo>
                  <a:pt x="5" y="20"/>
                </a:lnTo>
                <a:lnTo>
                  <a:pt x="0" y="20"/>
                </a:lnTo>
                <a:lnTo>
                  <a:pt x="5" y="25"/>
                </a:lnTo>
                <a:lnTo>
                  <a:pt x="10" y="27"/>
                </a:lnTo>
                <a:close/>
                <a:moveTo>
                  <a:pt x="142" y="18"/>
                </a:moveTo>
                <a:lnTo>
                  <a:pt x="147" y="10"/>
                </a:lnTo>
                <a:lnTo>
                  <a:pt x="150" y="10"/>
                </a:lnTo>
                <a:lnTo>
                  <a:pt x="155" y="10"/>
                </a:lnTo>
                <a:lnTo>
                  <a:pt x="147" y="8"/>
                </a:lnTo>
                <a:lnTo>
                  <a:pt x="139" y="8"/>
                </a:lnTo>
                <a:lnTo>
                  <a:pt x="124" y="8"/>
                </a:lnTo>
                <a:lnTo>
                  <a:pt x="106" y="3"/>
                </a:lnTo>
                <a:lnTo>
                  <a:pt x="95" y="3"/>
                </a:lnTo>
                <a:lnTo>
                  <a:pt x="82" y="0"/>
                </a:lnTo>
                <a:lnTo>
                  <a:pt x="82" y="3"/>
                </a:lnTo>
                <a:lnTo>
                  <a:pt x="77" y="3"/>
                </a:lnTo>
                <a:lnTo>
                  <a:pt x="65" y="3"/>
                </a:lnTo>
                <a:lnTo>
                  <a:pt x="65" y="8"/>
                </a:lnTo>
                <a:lnTo>
                  <a:pt x="57" y="8"/>
                </a:lnTo>
                <a:lnTo>
                  <a:pt x="54" y="8"/>
                </a:lnTo>
                <a:lnTo>
                  <a:pt x="46" y="8"/>
                </a:lnTo>
                <a:lnTo>
                  <a:pt x="51" y="10"/>
                </a:lnTo>
                <a:lnTo>
                  <a:pt x="43" y="10"/>
                </a:lnTo>
                <a:lnTo>
                  <a:pt x="35" y="12"/>
                </a:lnTo>
                <a:lnTo>
                  <a:pt x="35" y="20"/>
                </a:lnTo>
                <a:lnTo>
                  <a:pt x="38" y="18"/>
                </a:lnTo>
                <a:lnTo>
                  <a:pt x="35" y="25"/>
                </a:lnTo>
                <a:lnTo>
                  <a:pt x="35" y="27"/>
                </a:lnTo>
                <a:lnTo>
                  <a:pt x="38" y="27"/>
                </a:lnTo>
                <a:lnTo>
                  <a:pt x="38" y="32"/>
                </a:lnTo>
                <a:lnTo>
                  <a:pt x="38" y="34"/>
                </a:lnTo>
                <a:lnTo>
                  <a:pt x="46" y="42"/>
                </a:lnTo>
                <a:lnTo>
                  <a:pt x="54" y="42"/>
                </a:lnTo>
                <a:lnTo>
                  <a:pt x="57" y="42"/>
                </a:lnTo>
                <a:lnTo>
                  <a:pt x="62" y="39"/>
                </a:lnTo>
                <a:lnTo>
                  <a:pt x="65" y="42"/>
                </a:lnTo>
                <a:lnTo>
                  <a:pt x="65" y="44"/>
                </a:lnTo>
                <a:lnTo>
                  <a:pt x="62" y="56"/>
                </a:lnTo>
                <a:lnTo>
                  <a:pt x="70" y="52"/>
                </a:lnTo>
                <a:lnTo>
                  <a:pt x="77" y="49"/>
                </a:lnTo>
                <a:lnTo>
                  <a:pt x="82" y="49"/>
                </a:lnTo>
                <a:lnTo>
                  <a:pt x="95" y="52"/>
                </a:lnTo>
                <a:lnTo>
                  <a:pt x="111" y="59"/>
                </a:lnTo>
                <a:lnTo>
                  <a:pt x="116" y="64"/>
                </a:lnTo>
                <a:lnTo>
                  <a:pt x="122" y="64"/>
                </a:lnTo>
                <a:lnTo>
                  <a:pt x="132" y="64"/>
                </a:lnTo>
                <a:lnTo>
                  <a:pt x="139" y="66"/>
                </a:lnTo>
                <a:lnTo>
                  <a:pt x="147" y="68"/>
                </a:lnTo>
                <a:lnTo>
                  <a:pt x="150" y="73"/>
                </a:lnTo>
                <a:lnTo>
                  <a:pt x="150" y="68"/>
                </a:lnTo>
                <a:lnTo>
                  <a:pt x="142" y="66"/>
                </a:lnTo>
                <a:lnTo>
                  <a:pt x="139" y="64"/>
                </a:lnTo>
                <a:lnTo>
                  <a:pt x="150" y="56"/>
                </a:lnTo>
                <a:lnTo>
                  <a:pt x="142" y="49"/>
                </a:lnTo>
                <a:lnTo>
                  <a:pt x="139" y="44"/>
                </a:lnTo>
                <a:lnTo>
                  <a:pt x="139" y="42"/>
                </a:lnTo>
                <a:lnTo>
                  <a:pt x="139" y="39"/>
                </a:lnTo>
                <a:lnTo>
                  <a:pt x="139" y="32"/>
                </a:lnTo>
                <a:lnTo>
                  <a:pt x="137" y="27"/>
                </a:lnTo>
                <a:lnTo>
                  <a:pt x="139" y="20"/>
                </a:lnTo>
                <a:lnTo>
                  <a:pt x="142" y="18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2" name="Freeform 22"/>
          <p:cNvSpPr>
            <a:spLocks noEditPoints="1"/>
          </p:cNvSpPr>
          <p:nvPr/>
        </p:nvSpPr>
        <p:spPr bwMode="auto">
          <a:xfrm>
            <a:off x="4331891" y="1590675"/>
            <a:ext cx="190500" cy="153988"/>
          </a:xfrm>
          <a:custGeom>
            <a:avLst/>
            <a:gdLst>
              <a:gd name="T0" fmla="*/ 59 w 120"/>
              <a:gd name="T1" fmla="*/ 34 h 97"/>
              <a:gd name="T2" fmla="*/ 59 w 120"/>
              <a:gd name="T3" fmla="*/ 31 h 97"/>
              <a:gd name="T4" fmla="*/ 65 w 120"/>
              <a:gd name="T5" fmla="*/ 14 h 97"/>
              <a:gd name="T6" fmla="*/ 65 w 120"/>
              <a:gd name="T7" fmla="*/ 4 h 97"/>
              <a:gd name="T8" fmla="*/ 46 w 120"/>
              <a:gd name="T9" fmla="*/ 6 h 97"/>
              <a:gd name="T10" fmla="*/ 23 w 120"/>
              <a:gd name="T11" fmla="*/ 16 h 97"/>
              <a:gd name="T12" fmla="*/ 8 w 120"/>
              <a:gd name="T13" fmla="*/ 28 h 97"/>
              <a:gd name="T14" fmla="*/ 16 w 120"/>
              <a:gd name="T15" fmla="*/ 24 h 97"/>
              <a:gd name="T16" fmla="*/ 38 w 120"/>
              <a:gd name="T17" fmla="*/ 21 h 97"/>
              <a:gd name="T18" fmla="*/ 30 w 120"/>
              <a:gd name="T19" fmla="*/ 31 h 97"/>
              <a:gd name="T20" fmla="*/ 30 w 120"/>
              <a:gd name="T21" fmla="*/ 34 h 97"/>
              <a:gd name="T22" fmla="*/ 25 w 120"/>
              <a:gd name="T23" fmla="*/ 31 h 97"/>
              <a:gd name="T24" fmla="*/ 16 w 120"/>
              <a:gd name="T25" fmla="*/ 39 h 97"/>
              <a:gd name="T26" fmla="*/ 5 w 120"/>
              <a:gd name="T27" fmla="*/ 31 h 97"/>
              <a:gd name="T28" fmla="*/ 5 w 120"/>
              <a:gd name="T29" fmla="*/ 53 h 97"/>
              <a:gd name="T30" fmla="*/ 5 w 120"/>
              <a:gd name="T31" fmla="*/ 61 h 97"/>
              <a:gd name="T32" fmla="*/ 8 w 120"/>
              <a:gd name="T33" fmla="*/ 70 h 97"/>
              <a:gd name="T34" fmla="*/ 16 w 120"/>
              <a:gd name="T35" fmla="*/ 77 h 97"/>
              <a:gd name="T36" fmla="*/ 16 w 120"/>
              <a:gd name="T37" fmla="*/ 87 h 97"/>
              <a:gd name="T38" fmla="*/ 33 w 120"/>
              <a:gd name="T39" fmla="*/ 89 h 97"/>
              <a:gd name="T40" fmla="*/ 46 w 120"/>
              <a:gd name="T41" fmla="*/ 89 h 97"/>
              <a:gd name="T42" fmla="*/ 38 w 120"/>
              <a:gd name="T43" fmla="*/ 80 h 97"/>
              <a:gd name="T44" fmla="*/ 41 w 120"/>
              <a:gd name="T45" fmla="*/ 73 h 97"/>
              <a:gd name="T46" fmla="*/ 41 w 120"/>
              <a:gd name="T47" fmla="*/ 63 h 97"/>
              <a:gd name="T48" fmla="*/ 52 w 120"/>
              <a:gd name="T49" fmla="*/ 61 h 97"/>
              <a:gd name="T50" fmla="*/ 57 w 120"/>
              <a:gd name="T51" fmla="*/ 53 h 97"/>
              <a:gd name="T52" fmla="*/ 65 w 120"/>
              <a:gd name="T53" fmla="*/ 48 h 97"/>
              <a:gd name="T54" fmla="*/ 75 w 120"/>
              <a:gd name="T55" fmla="*/ 46 h 97"/>
              <a:gd name="T56" fmla="*/ 65 w 120"/>
              <a:gd name="T57" fmla="*/ 70 h 97"/>
              <a:gd name="T58" fmla="*/ 57 w 120"/>
              <a:gd name="T59" fmla="*/ 65 h 97"/>
              <a:gd name="T60" fmla="*/ 52 w 120"/>
              <a:gd name="T61" fmla="*/ 80 h 97"/>
              <a:gd name="T62" fmla="*/ 67 w 120"/>
              <a:gd name="T63" fmla="*/ 85 h 97"/>
              <a:gd name="T64" fmla="*/ 73 w 120"/>
              <a:gd name="T65" fmla="*/ 73 h 97"/>
              <a:gd name="T66" fmla="*/ 67 w 120"/>
              <a:gd name="T67" fmla="*/ 65 h 97"/>
              <a:gd name="T68" fmla="*/ 118 w 120"/>
              <a:gd name="T69" fmla="*/ 48 h 97"/>
              <a:gd name="T70" fmla="*/ 104 w 120"/>
              <a:gd name="T71" fmla="*/ 61 h 97"/>
              <a:gd name="T72" fmla="*/ 104 w 120"/>
              <a:gd name="T73" fmla="*/ 61 h 97"/>
              <a:gd name="T74" fmla="*/ 99 w 120"/>
              <a:gd name="T75" fmla="*/ 63 h 97"/>
              <a:gd name="T76" fmla="*/ 94 w 120"/>
              <a:gd name="T77" fmla="*/ 55 h 97"/>
              <a:gd name="T78" fmla="*/ 83 w 120"/>
              <a:gd name="T79" fmla="*/ 61 h 97"/>
              <a:gd name="T80" fmla="*/ 83 w 120"/>
              <a:gd name="T81" fmla="*/ 73 h 97"/>
              <a:gd name="T82" fmla="*/ 94 w 120"/>
              <a:gd name="T83" fmla="*/ 77 h 97"/>
              <a:gd name="T84" fmla="*/ 99 w 120"/>
              <a:gd name="T85" fmla="*/ 85 h 97"/>
              <a:gd name="T86" fmla="*/ 104 w 120"/>
              <a:gd name="T87" fmla="*/ 80 h 97"/>
              <a:gd name="T88" fmla="*/ 118 w 120"/>
              <a:gd name="T89" fmla="*/ 77 h 97"/>
              <a:gd name="T90" fmla="*/ 112 w 120"/>
              <a:gd name="T91" fmla="*/ 65 h 97"/>
              <a:gd name="T92" fmla="*/ 118 w 120"/>
              <a:gd name="T93" fmla="*/ 61 h 97"/>
              <a:gd name="T94" fmla="*/ 99 w 120"/>
              <a:gd name="T95" fmla="*/ 89 h 97"/>
              <a:gd name="T96" fmla="*/ 83 w 120"/>
              <a:gd name="T97" fmla="*/ 87 h 97"/>
              <a:gd name="T98" fmla="*/ 86 w 120"/>
              <a:gd name="T99" fmla="*/ 95 h 97"/>
              <a:gd name="T100" fmla="*/ 99 w 120"/>
              <a:gd name="T101" fmla="*/ 92 h 97"/>
              <a:gd name="T102" fmla="*/ 104 w 120"/>
              <a:gd name="T103" fmla="*/ 87 h 97"/>
              <a:gd name="T104" fmla="*/ 99 w 120"/>
              <a:gd name="T105" fmla="*/ 89 h 97"/>
              <a:gd name="T106" fmla="*/ 8 w 120"/>
              <a:gd name="T107" fmla="*/ 87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20" h="97">
                <a:moveTo>
                  <a:pt x="75" y="39"/>
                </a:moveTo>
                <a:lnTo>
                  <a:pt x="65" y="34"/>
                </a:lnTo>
                <a:lnTo>
                  <a:pt x="59" y="34"/>
                </a:lnTo>
                <a:lnTo>
                  <a:pt x="57" y="39"/>
                </a:lnTo>
                <a:lnTo>
                  <a:pt x="57" y="34"/>
                </a:lnTo>
                <a:lnTo>
                  <a:pt x="59" y="31"/>
                </a:lnTo>
                <a:lnTo>
                  <a:pt x="57" y="24"/>
                </a:lnTo>
                <a:lnTo>
                  <a:pt x="57" y="21"/>
                </a:lnTo>
                <a:lnTo>
                  <a:pt x="65" y="14"/>
                </a:lnTo>
                <a:lnTo>
                  <a:pt x="65" y="9"/>
                </a:lnTo>
                <a:lnTo>
                  <a:pt x="65" y="6"/>
                </a:lnTo>
                <a:lnTo>
                  <a:pt x="65" y="4"/>
                </a:lnTo>
                <a:lnTo>
                  <a:pt x="67" y="0"/>
                </a:lnTo>
                <a:lnTo>
                  <a:pt x="57" y="4"/>
                </a:lnTo>
                <a:lnTo>
                  <a:pt x="46" y="6"/>
                </a:lnTo>
                <a:lnTo>
                  <a:pt x="41" y="14"/>
                </a:lnTo>
                <a:lnTo>
                  <a:pt x="33" y="16"/>
                </a:lnTo>
                <a:lnTo>
                  <a:pt x="23" y="16"/>
                </a:lnTo>
                <a:lnTo>
                  <a:pt x="13" y="21"/>
                </a:lnTo>
                <a:lnTo>
                  <a:pt x="8" y="24"/>
                </a:lnTo>
                <a:lnTo>
                  <a:pt x="8" y="28"/>
                </a:lnTo>
                <a:lnTo>
                  <a:pt x="13" y="31"/>
                </a:lnTo>
                <a:lnTo>
                  <a:pt x="16" y="28"/>
                </a:lnTo>
                <a:lnTo>
                  <a:pt x="16" y="24"/>
                </a:lnTo>
                <a:lnTo>
                  <a:pt x="23" y="21"/>
                </a:lnTo>
                <a:lnTo>
                  <a:pt x="25" y="21"/>
                </a:lnTo>
                <a:lnTo>
                  <a:pt x="38" y="21"/>
                </a:lnTo>
                <a:lnTo>
                  <a:pt x="30" y="24"/>
                </a:lnTo>
                <a:lnTo>
                  <a:pt x="30" y="28"/>
                </a:lnTo>
                <a:lnTo>
                  <a:pt x="30" y="31"/>
                </a:lnTo>
                <a:lnTo>
                  <a:pt x="33" y="34"/>
                </a:lnTo>
                <a:lnTo>
                  <a:pt x="33" y="39"/>
                </a:lnTo>
                <a:lnTo>
                  <a:pt x="30" y="34"/>
                </a:lnTo>
                <a:lnTo>
                  <a:pt x="25" y="34"/>
                </a:lnTo>
                <a:lnTo>
                  <a:pt x="30" y="31"/>
                </a:lnTo>
                <a:lnTo>
                  <a:pt x="25" y="31"/>
                </a:lnTo>
                <a:lnTo>
                  <a:pt x="23" y="31"/>
                </a:lnTo>
                <a:lnTo>
                  <a:pt x="20" y="34"/>
                </a:lnTo>
                <a:lnTo>
                  <a:pt x="16" y="39"/>
                </a:lnTo>
                <a:lnTo>
                  <a:pt x="16" y="34"/>
                </a:lnTo>
                <a:lnTo>
                  <a:pt x="8" y="34"/>
                </a:lnTo>
                <a:lnTo>
                  <a:pt x="5" y="31"/>
                </a:lnTo>
                <a:lnTo>
                  <a:pt x="5" y="34"/>
                </a:lnTo>
                <a:lnTo>
                  <a:pt x="0" y="46"/>
                </a:lnTo>
                <a:lnTo>
                  <a:pt x="5" y="53"/>
                </a:lnTo>
                <a:lnTo>
                  <a:pt x="8" y="55"/>
                </a:lnTo>
                <a:lnTo>
                  <a:pt x="8" y="61"/>
                </a:lnTo>
                <a:lnTo>
                  <a:pt x="5" y="61"/>
                </a:lnTo>
                <a:lnTo>
                  <a:pt x="5" y="63"/>
                </a:lnTo>
                <a:lnTo>
                  <a:pt x="5" y="70"/>
                </a:lnTo>
                <a:lnTo>
                  <a:pt x="8" y="70"/>
                </a:lnTo>
                <a:lnTo>
                  <a:pt x="8" y="65"/>
                </a:lnTo>
                <a:lnTo>
                  <a:pt x="16" y="73"/>
                </a:lnTo>
                <a:lnTo>
                  <a:pt x="16" y="77"/>
                </a:lnTo>
                <a:lnTo>
                  <a:pt x="13" y="80"/>
                </a:lnTo>
                <a:lnTo>
                  <a:pt x="16" y="80"/>
                </a:lnTo>
                <a:lnTo>
                  <a:pt x="16" y="87"/>
                </a:lnTo>
                <a:lnTo>
                  <a:pt x="20" y="87"/>
                </a:lnTo>
                <a:lnTo>
                  <a:pt x="30" y="89"/>
                </a:lnTo>
                <a:lnTo>
                  <a:pt x="33" y="89"/>
                </a:lnTo>
                <a:lnTo>
                  <a:pt x="38" y="87"/>
                </a:lnTo>
                <a:lnTo>
                  <a:pt x="41" y="87"/>
                </a:lnTo>
                <a:lnTo>
                  <a:pt x="46" y="89"/>
                </a:lnTo>
                <a:lnTo>
                  <a:pt x="41" y="85"/>
                </a:lnTo>
                <a:lnTo>
                  <a:pt x="38" y="85"/>
                </a:lnTo>
                <a:lnTo>
                  <a:pt x="38" y="80"/>
                </a:lnTo>
                <a:lnTo>
                  <a:pt x="41" y="80"/>
                </a:lnTo>
                <a:lnTo>
                  <a:pt x="41" y="77"/>
                </a:lnTo>
                <a:lnTo>
                  <a:pt x="41" y="73"/>
                </a:lnTo>
                <a:lnTo>
                  <a:pt x="41" y="70"/>
                </a:lnTo>
                <a:lnTo>
                  <a:pt x="46" y="65"/>
                </a:lnTo>
                <a:lnTo>
                  <a:pt x="41" y="63"/>
                </a:lnTo>
                <a:lnTo>
                  <a:pt x="46" y="63"/>
                </a:lnTo>
                <a:lnTo>
                  <a:pt x="52" y="63"/>
                </a:lnTo>
                <a:lnTo>
                  <a:pt x="52" y="61"/>
                </a:lnTo>
                <a:lnTo>
                  <a:pt x="49" y="61"/>
                </a:lnTo>
                <a:lnTo>
                  <a:pt x="57" y="55"/>
                </a:lnTo>
                <a:lnTo>
                  <a:pt x="57" y="53"/>
                </a:lnTo>
                <a:lnTo>
                  <a:pt x="59" y="46"/>
                </a:lnTo>
                <a:lnTo>
                  <a:pt x="65" y="46"/>
                </a:lnTo>
                <a:lnTo>
                  <a:pt x="65" y="48"/>
                </a:lnTo>
                <a:lnTo>
                  <a:pt x="67" y="48"/>
                </a:lnTo>
                <a:lnTo>
                  <a:pt x="73" y="48"/>
                </a:lnTo>
                <a:lnTo>
                  <a:pt x="75" y="46"/>
                </a:lnTo>
                <a:lnTo>
                  <a:pt x="75" y="39"/>
                </a:lnTo>
                <a:close/>
                <a:moveTo>
                  <a:pt x="67" y="65"/>
                </a:moveTo>
                <a:lnTo>
                  <a:pt x="65" y="70"/>
                </a:lnTo>
                <a:lnTo>
                  <a:pt x="59" y="70"/>
                </a:lnTo>
                <a:lnTo>
                  <a:pt x="59" y="65"/>
                </a:lnTo>
                <a:lnTo>
                  <a:pt x="57" y="65"/>
                </a:lnTo>
                <a:lnTo>
                  <a:pt x="46" y="70"/>
                </a:lnTo>
                <a:lnTo>
                  <a:pt x="49" y="73"/>
                </a:lnTo>
                <a:lnTo>
                  <a:pt x="52" y="80"/>
                </a:lnTo>
                <a:lnTo>
                  <a:pt x="57" y="80"/>
                </a:lnTo>
                <a:lnTo>
                  <a:pt x="59" y="85"/>
                </a:lnTo>
                <a:lnTo>
                  <a:pt x="67" y="85"/>
                </a:lnTo>
                <a:lnTo>
                  <a:pt x="73" y="80"/>
                </a:lnTo>
                <a:lnTo>
                  <a:pt x="73" y="77"/>
                </a:lnTo>
                <a:lnTo>
                  <a:pt x="73" y="73"/>
                </a:lnTo>
                <a:lnTo>
                  <a:pt x="67" y="70"/>
                </a:lnTo>
                <a:lnTo>
                  <a:pt x="73" y="70"/>
                </a:lnTo>
                <a:lnTo>
                  <a:pt x="67" y="65"/>
                </a:lnTo>
                <a:close/>
                <a:moveTo>
                  <a:pt x="118" y="55"/>
                </a:moveTo>
                <a:lnTo>
                  <a:pt x="120" y="53"/>
                </a:lnTo>
                <a:lnTo>
                  <a:pt x="118" y="48"/>
                </a:lnTo>
                <a:lnTo>
                  <a:pt x="110" y="48"/>
                </a:lnTo>
                <a:lnTo>
                  <a:pt x="102" y="53"/>
                </a:lnTo>
                <a:lnTo>
                  <a:pt x="104" y="61"/>
                </a:lnTo>
                <a:lnTo>
                  <a:pt x="104" y="63"/>
                </a:lnTo>
                <a:lnTo>
                  <a:pt x="102" y="63"/>
                </a:lnTo>
                <a:lnTo>
                  <a:pt x="104" y="61"/>
                </a:lnTo>
                <a:lnTo>
                  <a:pt x="102" y="55"/>
                </a:lnTo>
                <a:lnTo>
                  <a:pt x="102" y="61"/>
                </a:lnTo>
                <a:lnTo>
                  <a:pt x="99" y="63"/>
                </a:lnTo>
                <a:lnTo>
                  <a:pt x="94" y="61"/>
                </a:lnTo>
                <a:lnTo>
                  <a:pt x="99" y="55"/>
                </a:lnTo>
                <a:lnTo>
                  <a:pt x="94" y="55"/>
                </a:lnTo>
                <a:lnTo>
                  <a:pt x="91" y="55"/>
                </a:lnTo>
                <a:lnTo>
                  <a:pt x="86" y="61"/>
                </a:lnTo>
                <a:lnTo>
                  <a:pt x="83" y="61"/>
                </a:lnTo>
                <a:lnTo>
                  <a:pt x="75" y="63"/>
                </a:lnTo>
                <a:lnTo>
                  <a:pt x="83" y="70"/>
                </a:lnTo>
                <a:lnTo>
                  <a:pt x="83" y="73"/>
                </a:lnTo>
                <a:lnTo>
                  <a:pt x="78" y="73"/>
                </a:lnTo>
                <a:lnTo>
                  <a:pt x="86" y="77"/>
                </a:lnTo>
                <a:lnTo>
                  <a:pt x="94" y="77"/>
                </a:lnTo>
                <a:lnTo>
                  <a:pt x="94" y="80"/>
                </a:lnTo>
                <a:lnTo>
                  <a:pt x="99" y="80"/>
                </a:lnTo>
                <a:lnTo>
                  <a:pt x="99" y="85"/>
                </a:lnTo>
                <a:lnTo>
                  <a:pt x="102" y="85"/>
                </a:lnTo>
                <a:lnTo>
                  <a:pt x="110" y="85"/>
                </a:lnTo>
                <a:lnTo>
                  <a:pt x="104" y="80"/>
                </a:lnTo>
                <a:lnTo>
                  <a:pt x="110" y="80"/>
                </a:lnTo>
                <a:lnTo>
                  <a:pt x="112" y="77"/>
                </a:lnTo>
                <a:lnTo>
                  <a:pt x="118" y="77"/>
                </a:lnTo>
                <a:lnTo>
                  <a:pt x="112" y="73"/>
                </a:lnTo>
                <a:lnTo>
                  <a:pt x="110" y="70"/>
                </a:lnTo>
                <a:lnTo>
                  <a:pt x="112" y="65"/>
                </a:lnTo>
                <a:lnTo>
                  <a:pt x="118" y="63"/>
                </a:lnTo>
                <a:lnTo>
                  <a:pt x="120" y="63"/>
                </a:lnTo>
                <a:lnTo>
                  <a:pt x="118" y="61"/>
                </a:lnTo>
                <a:lnTo>
                  <a:pt x="118" y="55"/>
                </a:lnTo>
                <a:close/>
                <a:moveTo>
                  <a:pt x="99" y="89"/>
                </a:moveTo>
                <a:lnTo>
                  <a:pt x="99" y="89"/>
                </a:lnTo>
                <a:lnTo>
                  <a:pt x="94" y="89"/>
                </a:lnTo>
                <a:lnTo>
                  <a:pt x="86" y="87"/>
                </a:lnTo>
                <a:lnTo>
                  <a:pt x="83" y="87"/>
                </a:lnTo>
                <a:lnTo>
                  <a:pt x="78" y="87"/>
                </a:lnTo>
                <a:lnTo>
                  <a:pt x="78" y="89"/>
                </a:lnTo>
                <a:lnTo>
                  <a:pt x="86" y="95"/>
                </a:lnTo>
                <a:lnTo>
                  <a:pt x="94" y="97"/>
                </a:lnTo>
                <a:lnTo>
                  <a:pt x="99" y="95"/>
                </a:lnTo>
                <a:lnTo>
                  <a:pt x="99" y="92"/>
                </a:lnTo>
                <a:lnTo>
                  <a:pt x="102" y="97"/>
                </a:lnTo>
                <a:lnTo>
                  <a:pt x="104" y="89"/>
                </a:lnTo>
                <a:lnTo>
                  <a:pt x="104" y="87"/>
                </a:lnTo>
                <a:lnTo>
                  <a:pt x="102" y="85"/>
                </a:lnTo>
                <a:lnTo>
                  <a:pt x="99" y="87"/>
                </a:lnTo>
                <a:lnTo>
                  <a:pt x="99" y="89"/>
                </a:lnTo>
                <a:close/>
                <a:moveTo>
                  <a:pt x="8" y="89"/>
                </a:moveTo>
                <a:lnTo>
                  <a:pt x="13" y="87"/>
                </a:lnTo>
                <a:lnTo>
                  <a:pt x="8" y="87"/>
                </a:lnTo>
                <a:lnTo>
                  <a:pt x="8" y="89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3" name="Freeform 23"/>
          <p:cNvSpPr>
            <a:spLocks/>
          </p:cNvSpPr>
          <p:nvPr/>
        </p:nvSpPr>
        <p:spPr bwMode="auto">
          <a:xfrm>
            <a:off x="4804966" y="2171700"/>
            <a:ext cx="196850" cy="225425"/>
          </a:xfrm>
          <a:custGeom>
            <a:avLst/>
            <a:gdLst>
              <a:gd name="T0" fmla="*/ 901 w 1032"/>
              <a:gd name="T1" fmla="*/ 695 h 1184"/>
              <a:gd name="T2" fmla="*/ 879 w 1032"/>
              <a:gd name="T3" fmla="*/ 633 h 1184"/>
              <a:gd name="T4" fmla="*/ 879 w 1032"/>
              <a:gd name="T5" fmla="*/ 613 h 1184"/>
              <a:gd name="T6" fmla="*/ 879 w 1032"/>
              <a:gd name="T7" fmla="*/ 490 h 1184"/>
              <a:gd name="T8" fmla="*/ 945 w 1032"/>
              <a:gd name="T9" fmla="*/ 470 h 1184"/>
              <a:gd name="T10" fmla="*/ 857 w 1032"/>
              <a:gd name="T11" fmla="*/ 429 h 1184"/>
              <a:gd name="T12" fmla="*/ 747 w 1032"/>
              <a:gd name="T13" fmla="*/ 429 h 1184"/>
              <a:gd name="T14" fmla="*/ 593 w 1032"/>
              <a:gd name="T15" fmla="*/ 368 h 1184"/>
              <a:gd name="T16" fmla="*/ 593 w 1032"/>
              <a:gd name="T17" fmla="*/ 307 h 1184"/>
              <a:gd name="T18" fmla="*/ 637 w 1032"/>
              <a:gd name="T19" fmla="*/ 286 h 1184"/>
              <a:gd name="T20" fmla="*/ 440 w 1032"/>
              <a:gd name="T21" fmla="*/ 205 h 1184"/>
              <a:gd name="T22" fmla="*/ 440 w 1032"/>
              <a:gd name="T23" fmla="*/ 103 h 1184"/>
              <a:gd name="T24" fmla="*/ 374 w 1032"/>
              <a:gd name="T25" fmla="*/ 62 h 1184"/>
              <a:gd name="T26" fmla="*/ 330 w 1032"/>
              <a:gd name="T27" fmla="*/ 21 h 1184"/>
              <a:gd name="T28" fmla="*/ 242 w 1032"/>
              <a:gd name="T29" fmla="*/ 21 h 1184"/>
              <a:gd name="T30" fmla="*/ 154 w 1032"/>
              <a:gd name="T31" fmla="*/ 21 h 1184"/>
              <a:gd name="T32" fmla="*/ 88 w 1032"/>
              <a:gd name="T33" fmla="*/ 62 h 1184"/>
              <a:gd name="T34" fmla="*/ 0 w 1032"/>
              <a:gd name="T35" fmla="*/ 82 h 1184"/>
              <a:gd name="T36" fmla="*/ 22 w 1032"/>
              <a:gd name="T37" fmla="*/ 164 h 1184"/>
              <a:gd name="T38" fmla="*/ 22 w 1032"/>
              <a:gd name="T39" fmla="*/ 205 h 1184"/>
              <a:gd name="T40" fmla="*/ 66 w 1032"/>
              <a:gd name="T41" fmla="*/ 225 h 1184"/>
              <a:gd name="T42" fmla="*/ 66 w 1032"/>
              <a:gd name="T43" fmla="*/ 286 h 1184"/>
              <a:gd name="T44" fmla="*/ 66 w 1032"/>
              <a:gd name="T45" fmla="*/ 348 h 1184"/>
              <a:gd name="T46" fmla="*/ 132 w 1032"/>
              <a:gd name="T47" fmla="*/ 348 h 1184"/>
              <a:gd name="T48" fmla="*/ 132 w 1032"/>
              <a:gd name="T49" fmla="*/ 368 h 1184"/>
              <a:gd name="T50" fmla="*/ 88 w 1032"/>
              <a:gd name="T51" fmla="*/ 470 h 1184"/>
              <a:gd name="T52" fmla="*/ 88 w 1032"/>
              <a:gd name="T53" fmla="*/ 511 h 1184"/>
              <a:gd name="T54" fmla="*/ 198 w 1032"/>
              <a:gd name="T55" fmla="*/ 613 h 1184"/>
              <a:gd name="T56" fmla="*/ 154 w 1032"/>
              <a:gd name="T57" fmla="*/ 674 h 1184"/>
              <a:gd name="T58" fmla="*/ 88 w 1032"/>
              <a:gd name="T59" fmla="*/ 715 h 1184"/>
              <a:gd name="T60" fmla="*/ 88 w 1032"/>
              <a:gd name="T61" fmla="*/ 756 h 1184"/>
              <a:gd name="T62" fmla="*/ 198 w 1032"/>
              <a:gd name="T63" fmla="*/ 837 h 1184"/>
              <a:gd name="T64" fmla="*/ 308 w 1032"/>
              <a:gd name="T65" fmla="*/ 899 h 1184"/>
              <a:gd name="T66" fmla="*/ 352 w 1032"/>
              <a:gd name="T67" fmla="*/ 940 h 1184"/>
              <a:gd name="T68" fmla="*/ 352 w 1032"/>
              <a:gd name="T69" fmla="*/ 980 h 1184"/>
              <a:gd name="T70" fmla="*/ 374 w 1032"/>
              <a:gd name="T71" fmla="*/ 1001 h 1184"/>
              <a:gd name="T72" fmla="*/ 374 w 1032"/>
              <a:gd name="T73" fmla="*/ 1042 h 1184"/>
              <a:gd name="T74" fmla="*/ 440 w 1032"/>
              <a:gd name="T75" fmla="*/ 1082 h 1184"/>
              <a:gd name="T76" fmla="*/ 484 w 1032"/>
              <a:gd name="T77" fmla="*/ 1144 h 1184"/>
              <a:gd name="T78" fmla="*/ 484 w 1032"/>
              <a:gd name="T79" fmla="*/ 1184 h 1184"/>
              <a:gd name="T80" fmla="*/ 527 w 1032"/>
              <a:gd name="T81" fmla="*/ 1144 h 1184"/>
              <a:gd name="T82" fmla="*/ 593 w 1032"/>
              <a:gd name="T83" fmla="*/ 1103 h 1184"/>
              <a:gd name="T84" fmla="*/ 659 w 1032"/>
              <a:gd name="T85" fmla="*/ 1103 h 1184"/>
              <a:gd name="T86" fmla="*/ 725 w 1032"/>
              <a:gd name="T87" fmla="*/ 1082 h 1184"/>
              <a:gd name="T88" fmla="*/ 813 w 1032"/>
              <a:gd name="T89" fmla="*/ 1082 h 1184"/>
              <a:gd name="T90" fmla="*/ 879 w 1032"/>
              <a:gd name="T91" fmla="*/ 1042 h 1184"/>
              <a:gd name="T92" fmla="*/ 923 w 1032"/>
              <a:gd name="T93" fmla="*/ 1021 h 1184"/>
              <a:gd name="T94" fmla="*/ 923 w 1032"/>
              <a:gd name="T95" fmla="*/ 940 h 1184"/>
              <a:gd name="T96" fmla="*/ 967 w 1032"/>
              <a:gd name="T97" fmla="*/ 899 h 1184"/>
              <a:gd name="T98" fmla="*/ 945 w 1032"/>
              <a:gd name="T99" fmla="*/ 756 h 1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032" h="1184">
                <a:moveTo>
                  <a:pt x="945" y="756"/>
                </a:moveTo>
                <a:cubicBezTo>
                  <a:pt x="901" y="695"/>
                  <a:pt x="901" y="695"/>
                  <a:pt x="901" y="695"/>
                </a:cubicBezTo>
                <a:cubicBezTo>
                  <a:pt x="879" y="674"/>
                  <a:pt x="879" y="674"/>
                  <a:pt x="879" y="674"/>
                </a:cubicBezTo>
                <a:cubicBezTo>
                  <a:pt x="879" y="633"/>
                  <a:pt x="879" y="633"/>
                  <a:pt x="879" y="633"/>
                </a:cubicBezTo>
                <a:cubicBezTo>
                  <a:pt x="879" y="613"/>
                  <a:pt x="879" y="613"/>
                  <a:pt x="879" y="613"/>
                </a:cubicBezTo>
                <a:cubicBezTo>
                  <a:pt x="879" y="613"/>
                  <a:pt x="879" y="613"/>
                  <a:pt x="879" y="613"/>
                </a:cubicBezTo>
                <a:cubicBezTo>
                  <a:pt x="945" y="552"/>
                  <a:pt x="945" y="552"/>
                  <a:pt x="945" y="552"/>
                </a:cubicBezTo>
                <a:cubicBezTo>
                  <a:pt x="879" y="490"/>
                  <a:pt x="879" y="490"/>
                  <a:pt x="879" y="490"/>
                </a:cubicBezTo>
                <a:cubicBezTo>
                  <a:pt x="879" y="470"/>
                  <a:pt x="879" y="470"/>
                  <a:pt x="879" y="470"/>
                </a:cubicBezTo>
                <a:cubicBezTo>
                  <a:pt x="945" y="470"/>
                  <a:pt x="945" y="470"/>
                  <a:pt x="945" y="470"/>
                </a:cubicBezTo>
                <a:cubicBezTo>
                  <a:pt x="923" y="409"/>
                  <a:pt x="923" y="409"/>
                  <a:pt x="923" y="409"/>
                </a:cubicBezTo>
                <a:cubicBezTo>
                  <a:pt x="857" y="429"/>
                  <a:pt x="857" y="429"/>
                  <a:pt x="857" y="429"/>
                </a:cubicBezTo>
                <a:cubicBezTo>
                  <a:pt x="813" y="470"/>
                  <a:pt x="813" y="470"/>
                  <a:pt x="813" y="470"/>
                </a:cubicBezTo>
                <a:cubicBezTo>
                  <a:pt x="747" y="429"/>
                  <a:pt x="747" y="429"/>
                  <a:pt x="747" y="429"/>
                </a:cubicBezTo>
                <a:cubicBezTo>
                  <a:pt x="659" y="409"/>
                  <a:pt x="659" y="409"/>
                  <a:pt x="659" y="409"/>
                </a:cubicBezTo>
                <a:cubicBezTo>
                  <a:pt x="593" y="368"/>
                  <a:pt x="593" y="368"/>
                  <a:pt x="593" y="368"/>
                </a:cubicBezTo>
                <a:cubicBezTo>
                  <a:pt x="637" y="348"/>
                  <a:pt x="637" y="348"/>
                  <a:pt x="637" y="348"/>
                </a:cubicBezTo>
                <a:cubicBezTo>
                  <a:pt x="593" y="307"/>
                  <a:pt x="593" y="307"/>
                  <a:pt x="593" y="307"/>
                </a:cubicBezTo>
                <a:cubicBezTo>
                  <a:pt x="637" y="307"/>
                  <a:pt x="637" y="307"/>
                  <a:pt x="637" y="307"/>
                </a:cubicBezTo>
                <a:cubicBezTo>
                  <a:pt x="637" y="286"/>
                  <a:pt x="637" y="286"/>
                  <a:pt x="637" y="286"/>
                </a:cubicBezTo>
                <a:cubicBezTo>
                  <a:pt x="571" y="266"/>
                  <a:pt x="571" y="266"/>
                  <a:pt x="571" y="266"/>
                </a:cubicBezTo>
                <a:cubicBezTo>
                  <a:pt x="440" y="205"/>
                  <a:pt x="440" y="205"/>
                  <a:pt x="440" y="205"/>
                </a:cubicBezTo>
                <a:cubicBezTo>
                  <a:pt x="484" y="143"/>
                  <a:pt x="484" y="143"/>
                  <a:pt x="484" y="143"/>
                </a:cubicBezTo>
                <a:cubicBezTo>
                  <a:pt x="440" y="103"/>
                  <a:pt x="440" y="103"/>
                  <a:pt x="440" y="103"/>
                </a:cubicBezTo>
                <a:cubicBezTo>
                  <a:pt x="418" y="82"/>
                  <a:pt x="418" y="82"/>
                  <a:pt x="418" y="82"/>
                </a:cubicBezTo>
                <a:cubicBezTo>
                  <a:pt x="374" y="62"/>
                  <a:pt x="374" y="62"/>
                  <a:pt x="374" y="62"/>
                </a:cubicBezTo>
                <a:cubicBezTo>
                  <a:pt x="352" y="21"/>
                  <a:pt x="352" y="21"/>
                  <a:pt x="352" y="21"/>
                </a:cubicBezTo>
                <a:cubicBezTo>
                  <a:pt x="330" y="21"/>
                  <a:pt x="330" y="21"/>
                  <a:pt x="330" y="21"/>
                </a:cubicBezTo>
                <a:cubicBezTo>
                  <a:pt x="308" y="21"/>
                  <a:pt x="308" y="21"/>
                  <a:pt x="308" y="21"/>
                </a:cubicBezTo>
                <a:cubicBezTo>
                  <a:pt x="242" y="21"/>
                  <a:pt x="242" y="21"/>
                  <a:pt x="242" y="21"/>
                </a:cubicBezTo>
                <a:cubicBezTo>
                  <a:pt x="198" y="0"/>
                  <a:pt x="198" y="0"/>
                  <a:pt x="198" y="0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32" y="62"/>
                  <a:pt x="132" y="62"/>
                  <a:pt x="132" y="62"/>
                </a:cubicBezTo>
                <a:cubicBezTo>
                  <a:pt x="88" y="62"/>
                  <a:pt x="88" y="62"/>
                  <a:pt x="88" y="62"/>
                </a:cubicBezTo>
                <a:cubicBezTo>
                  <a:pt x="44" y="62"/>
                  <a:pt x="44" y="62"/>
                  <a:pt x="44" y="62"/>
                </a:cubicBezTo>
                <a:cubicBezTo>
                  <a:pt x="0" y="82"/>
                  <a:pt x="0" y="82"/>
                  <a:pt x="0" y="82"/>
                </a:cubicBezTo>
                <a:cubicBezTo>
                  <a:pt x="22" y="143"/>
                  <a:pt x="22" y="143"/>
                  <a:pt x="22" y="143"/>
                </a:cubicBezTo>
                <a:cubicBezTo>
                  <a:pt x="22" y="164"/>
                  <a:pt x="22" y="164"/>
                  <a:pt x="22" y="164"/>
                </a:cubicBezTo>
                <a:cubicBezTo>
                  <a:pt x="66" y="164"/>
                  <a:pt x="66" y="164"/>
                  <a:pt x="66" y="164"/>
                </a:cubicBezTo>
                <a:cubicBezTo>
                  <a:pt x="22" y="205"/>
                  <a:pt x="22" y="205"/>
                  <a:pt x="22" y="205"/>
                </a:cubicBezTo>
                <a:cubicBezTo>
                  <a:pt x="44" y="205"/>
                  <a:pt x="44" y="205"/>
                  <a:pt x="44" y="205"/>
                </a:cubicBezTo>
                <a:cubicBezTo>
                  <a:pt x="66" y="225"/>
                  <a:pt x="66" y="225"/>
                  <a:pt x="66" y="225"/>
                </a:cubicBezTo>
                <a:cubicBezTo>
                  <a:pt x="132" y="286"/>
                  <a:pt x="132" y="286"/>
                  <a:pt x="132" y="286"/>
                </a:cubicBezTo>
                <a:cubicBezTo>
                  <a:pt x="66" y="286"/>
                  <a:pt x="66" y="286"/>
                  <a:pt x="66" y="286"/>
                </a:cubicBezTo>
                <a:cubicBezTo>
                  <a:pt x="66" y="307"/>
                  <a:pt x="66" y="307"/>
                  <a:pt x="66" y="307"/>
                </a:cubicBezTo>
                <a:cubicBezTo>
                  <a:pt x="66" y="348"/>
                  <a:pt x="66" y="348"/>
                  <a:pt x="66" y="348"/>
                </a:cubicBezTo>
                <a:cubicBezTo>
                  <a:pt x="88" y="348"/>
                  <a:pt x="88" y="348"/>
                  <a:pt x="88" y="348"/>
                </a:cubicBezTo>
                <a:cubicBezTo>
                  <a:pt x="132" y="348"/>
                  <a:pt x="132" y="348"/>
                  <a:pt x="132" y="348"/>
                </a:cubicBezTo>
                <a:cubicBezTo>
                  <a:pt x="132" y="348"/>
                  <a:pt x="132" y="348"/>
                  <a:pt x="132" y="348"/>
                </a:cubicBezTo>
                <a:cubicBezTo>
                  <a:pt x="132" y="368"/>
                  <a:pt x="132" y="368"/>
                  <a:pt x="132" y="368"/>
                </a:cubicBezTo>
                <a:cubicBezTo>
                  <a:pt x="132" y="409"/>
                  <a:pt x="132" y="409"/>
                  <a:pt x="132" y="409"/>
                </a:cubicBezTo>
                <a:cubicBezTo>
                  <a:pt x="88" y="470"/>
                  <a:pt x="88" y="470"/>
                  <a:pt x="88" y="470"/>
                </a:cubicBezTo>
                <a:cubicBezTo>
                  <a:pt x="88" y="490"/>
                  <a:pt x="88" y="490"/>
                  <a:pt x="88" y="490"/>
                </a:cubicBezTo>
                <a:cubicBezTo>
                  <a:pt x="88" y="511"/>
                  <a:pt x="88" y="511"/>
                  <a:pt x="88" y="511"/>
                </a:cubicBezTo>
                <a:cubicBezTo>
                  <a:pt x="198" y="572"/>
                  <a:pt x="198" y="572"/>
                  <a:pt x="198" y="572"/>
                </a:cubicBezTo>
                <a:cubicBezTo>
                  <a:pt x="198" y="613"/>
                  <a:pt x="198" y="613"/>
                  <a:pt x="198" y="613"/>
                </a:cubicBezTo>
                <a:cubicBezTo>
                  <a:pt x="132" y="613"/>
                  <a:pt x="132" y="613"/>
                  <a:pt x="132" y="613"/>
                </a:cubicBezTo>
                <a:cubicBezTo>
                  <a:pt x="154" y="674"/>
                  <a:pt x="154" y="674"/>
                  <a:pt x="154" y="674"/>
                </a:cubicBezTo>
                <a:cubicBezTo>
                  <a:pt x="198" y="695"/>
                  <a:pt x="198" y="695"/>
                  <a:pt x="198" y="695"/>
                </a:cubicBezTo>
                <a:cubicBezTo>
                  <a:pt x="88" y="715"/>
                  <a:pt x="88" y="715"/>
                  <a:pt x="88" y="715"/>
                </a:cubicBezTo>
                <a:cubicBezTo>
                  <a:pt x="22" y="715"/>
                  <a:pt x="22" y="715"/>
                  <a:pt x="22" y="715"/>
                </a:cubicBezTo>
                <a:cubicBezTo>
                  <a:pt x="88" y="756"/>
                  <a:pt x="88" y="756"/>
                  <a:pt x="88" y="756"/>
                </a:cubicBezTo>
                <a:cubicBezTo>
                  <a:pt x="154" y="837"/>
                  <a:pt x="154" y="837"/>
                  <a:pt x="154" y="837"/>
                </a:cubicBezTo>
                <a:cubicBezTo>
                  <a:pt x="198" y="837"/>
                  <a:pt x="198" y="837"/>
                  <a:pt x="198" y="837"/>
                </a:cubicBezTo>
                <a:cubicBezTo>
                  <a:pt x="242" y="878"/>
                  <a:pt x="242" y="878"/>
                  <a:pt x="242" y="878"/>
                </a:cubicBezTo>
                <a:cubicBezTo>
                  <a:pt x="308" y="899"/>
                  <a:pt x="308" y="899"/>
                  <a:pt x="308" y="899"/>
                </a:cubicBezTo>
                <a:cubicBezTo>
                  <a:pt x="352" y="899"/>
                  <a:pt x="352" y="899"/>
                  <a:pt x="352" y="899"/>
                </a:cubicBezTo>
                <a:cubicBezTo>
                  <a:pt x="352" y="940"/>
                  <a:pt x="352" y="940"/>
                  <a:pt x="352" y="940"/>
                </a:cubicBezTo>
                <a:cubicBezTo>
                  <a:pt x="308" y="960"/>
                  <a:pt x="308" y="960"/>
                  <a:pt x="308" y="960"/>
                </a:cubicBezTo>
                <a:cubicBezTo>
                  <a:pt x="352" y="980"/>
                  <a:pt x="352" y="980"/>
                  <a:pt x="352" y="980"/>
                </a:cubicBezTo>
                <a:cubicBezTo>
                  <a:pt x="352" y="980"/>
                  <a:pt x="352" y="980"/>
                  <a:pt x="352" y="980"/>
                </a:cubicBezTo>
                <a:cubicBezTo>
                  <a:pt x="374" y="1001"/>
                  <a:pt x="374" y="1001"/>
                  <a:pt x="374" y="1001"/>
                </a:cubicBezTo>
                <a:cubicBezTo>
                  <a:pt x="374" y="1021"/>
                  <a:pt x="374" y="1021"/>
                  <a:pt x="374" y="1021"/>
                </a:cubicBezTo>
                <a:cubicBezTo>
                  <a:pt x="374" y="1042"/>
                  <a:pt x="374" y="1042"/>
                  <a:pt x="374" y="1042"/>
                </a:cubicBezTo>
                <a:cubicBezTo>
                  <a:pt x="440" y="1082"/>
                  <a:pt x="440" y="1082"/>
                  <a:pt x="440" y="1082"/>
                </a:cubicBezTo>
                <a:cubicBezTo>
                  <a:pt x="440" y="1082"/>
                  <a:pt x="440" y="1082"/>
                  <a:pt x="440" y="1082"/>
                </a:cubicBezTo>
                <a:cubicBezTo>
                  <a:pt x="484" y="1103"/>
                  <a:pt x="484" y="1103"/>
                  <a:pt x="484" y="1103"/>
                </a:cubicBezTo>
                <a:cubicBezTo>
                  <a:pt x="484" y="1144"/>
                  <a:pt x="484" y="1144"/>
                  <a:pt x="484" y="1144"/>
                </a:cubicBezTo>
                <a:cubicBezTo>
                  <a:pt x="484" y="1164"/>
                  <a:pt x="484" y="1164"/>
                  <a:pt x="484" y="1164"/>
                </a:cubicBezTo>
                <a:cubicBezTo>
                  <a:pt x="484" y="1184"/>
                  <a:pt x="484" y="1184"/>
                  <a:pt x="484" y="1184"/>
                </a:cubicBezTo>
                <a:cubicBezTo>
                  <a:pt x="505" y="1164"/>
                  <a:pt x="505" y="1164"/>
                  <a:pt x="505" y="1164"/>
                </a:cubicBezTo>
                <a:cubicBezTo>
                  <a:pt x="527" y="1144"/>
                  <a:pt x="527" y="1144"/>
                  <a:pt x="527" y="1144"/>
                </a:cubicBezTo>
                <a:cubicBezTo>
                  <a:pt x="571" y="1103"/>
                  <a:pt x="571" y="1103"/>
                  <a:pt x="571" y="1103"/>
                </a:cubicBezTo>
                <a:cubicBezTo>
                  <a:pt x="593" y="1103"/>
                  <a:pt x="593" y="1103"/>
                  <a:pt x="593" y="1103"/>
                </a:cubicBezTo>
                <a:cubicBezTo>
                  <a:pt x="659" y="1144"/>
                  <a:pt x="659" y="1144"/>
                  <a:pt x="659" y="1144"/>
                </a:cubicBezTo>
                <a:cubicBezTo>
                  <a:pt x="659" y="1103"/>
                  <a:pt x="659" y="1103"/>
                  <a:pt x="659" y="1103"/>
                </a:cubicBezTo>
                <a:cubicBezTo>
                  <a:pt x="703" y="1082"/>
                  <a:pt x="703" y="1082"/>
                  <a:pt x="703" y="1082"/>
                </a:cubicBezTo>
                <a:cubicBezTo>
                  <a:pt x="725" y="1082"/>
                  <a:pt x="725" y="1082"/>
                  <a:pt x="725" y="1082"/>
                </a:cubicBezTo>
                <a:cubicBezTo>
                  <a:pt x="747" y="1082"/>
                  <a:pt x="747" y="1082"/>
                  <a:pt x="747" y="1082"/>
                </a:cubicBezTo>
                <a:cubicBezTo>
                  <a:pt x="813" y="1082"/>
                  <a:pt x="813" y="1082"/>
                  <a:pt x="813" y="1082"/>
                </a:cubicBezTo>
                <a:cubicBezTo>
                  <a:pt x="857" y="1042"/>
                  <a:pt x="857" y="1042"/>
                  <a:pt x="857" y="1042"/>
                </a:cubicBezTo>
                <a:cubicBezTo>
                  <a:pt x="879" y="1042"/>
                  <a:pt x="879" y="1042"/>
                  <a:pt x="879" y="1042"/>
                </a:cubicBezTo>
                <a:cubicBezTo>
                  <a:pt x="945" y="1021"/>
                  <a:pt x="945" y="1021"/>
                  <a:pt x="945" y="1021"/>
                </a:cubicBezTo>
                <a:cubicBezTo>
                  <a:pt x="923" y="1021"/>
                  <a:pt x="923" y="1021"/>
                  <a:pt x="923" y="1021"/>
                </a:cubicBezTo>
                <a:cubicBezTo>
                  <a:pt x="923" y="960"/>
                  <a:pt x="923" y="960"/>
                  <a:pt x="923" y="960"/>
                </a:cubicBezTo>
                <a:cubicBezTo>
                  <a:pt x="923" y="940"/>
                  <a:pt x="923" y="940"/>
                  <a:pt x="923" y="940"/>
                </a:cubicBezTo>
                <a:cubicBezTo>
                  <a:pt x="945" y="899"/>
                  <a:pt x="945" y="899"/>
                  <a:pt x="945" y="899"/>
                </a:cubicBezTo>
                <a:cubicBezTo>
                  <a:pt x="967" y="899"/>
                  <a:pt x="967" y="899"/>
                  <a:pt x="967" y="899"/>
                </a:cubicBezTo>
                <a:cubicBezTo>
                  <a:pt x="1032" y="817"/>
                  <a:pt x="1032" y="817"/>
                  <a:pt x="1032" y="817"/>
                </a:cubicBezTo>
                <a:lnTo>
                  <a:pt x="945" y="756"/>
                </a:lnTo>
                <a:close/>
              </a:path>
            </a:pathLst>
          </a:custGeom>
          <a:solidFill>
            <a:srgbClr val="FF5B1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4" name="Freeform 24"/>
          <p:cNvSpPr>
            <a:spLocks/>
          </p:cNvSpPr>
          <p:nvPr/>
        </p:nvSpPr>
        <p:spPr bwMode="auto">
          <a:xfrm>
            <a:off x="4670029" y="2224087"/>
            <a:ext cx="203200" cy="176213"/>
          </a:xfrm>
          <a:custGeom>
            <a:avLst/>
            <a:gdLst>
              <a:gd name="T0" fmla="*/ 941 w 1072"/>
              <a:gd name="T1" fmla="*/ 707 h 928"/>
              <a:gd name="T2" fmla="*/ 963 w 1072"/>
              <a:gd name="T3" fmla="*/ 747 h 928"/>
              <a:gd name="T4" fmla="*/ 1029 w 1072"/>
              <a:gd name="T5" fmla="*/ 747 h 928"/>
              <a:gd name="T6" fmla="*/ 1072 w 1072"/>
              <a:gd name="T7" fmla="*/ 707 h 928"/>
              <a:gd name="T8" fmla="*/ 1072 w 1072"/>
              <a:gd name="T9" fmla="*/ 666 h 928"/>
              <a:gd name="T10" fmla="*/ 1029 w 1072"/>
              <a:gd name="T11" fmla="*/ 626 h 928"/>
              <a:gd name="T12" fmla="*/ 919 w 1072"/>
              <a:gd name="T13" fmla="*/ 565 h 928"/>
              <a:gd name="T14" fmla="*/ 810 w 1072"/>
              <a:gd name="T15" fmla="*/ 485 h 928"/>
              <a:gd name="T16" fmla="*/ 810 w 1072"/>
              <a:gd name="T17" fmla="*/ 444 h 928"/>
              <a:gd name="T18" fmla="*/ 876 w 1072"/>
              <a:gd name="T19" fmla="*/ 404 h 928"/>
              <a:gd name="T20" fmla="*/ 919 w 1072"/>
              <a:gd name="T21" fmla="*/ 343 h 928"/>
              <a:gd name="T22" fmla="*/ 810 w 1072"/>
              <a:gd name="T23" fmla="*/ 243 h 928"/>
              <a:gd name="T24" fmla="*/ 810 w 1072"/>
              <a:gd name="T25" fmla="*/ 202 h 928"/>
              <a:gd name="T26" fmla="*/ 854 w 1072"/>
              <a:gd name="T27" fmla="*/ 101 h 928"/>
              <a:gd name="T28" fmla="*/ 854 w 1072"/>
              <a:gd name="T29" fmla="*/ 81 h 928"/>
              <a:gd name="T30" fmla="*/ 788 w 1072"/>
              <a:gd name="T31" fmla="*/ 81 h 928"/>
              <a:gd name="T32" fmla="*/ 722 w 1072"/>
              <a:gd name="T33" fmla="*/ 81 h 928"/>
              <a:gd name="T34" fmla="*/ 635 w 1072"/>
              <a:gd name="T35" fmla="*/ 21 h 928"/>
              <a:gd name="T36" fmla="*/ 526 w 1072"/>
              <a:gd name="T37" fmla="*/ 21 h 928"/>
              <a:gd name="T38" fmla="*/ 482 w 1072"/>
              <a:gd name="T39" fmla="*/ 41 h 928"/>
              <a:gd name="T40" fmla="*/ 351 w 1072"/>
              <a:gd name="T41" fmla="*/ 21 h 928"/>
              <a:gd name="T42" fmla="*/ 263 w 1072"/>
              <a:gd name="T43" fmla="*/ 21 h 928"/>
              <a:gd name="T44" fmla="*/ 197 w 1072"/>
              <a:gd name="T45" fmla="*/ 0 h 928"/>
              <a:gd name="T46" fmla="*/ 154 w 1072"/>
              <a:gd name="T47" fmla="*/ 41 h 928"/>
              <a:gd name="T48" fmla="*/ 22 w 1072"/>
              <a:gd name="T49" fmla="*/ 0 h 928"/>
              <a:gd name="T50" fmla="*/ 0 w 1072"/>
              <a:gd name="T51" fmla="*/ 41 h 928"/>
              <a:gd name="T52" fmla="*/ 0 w 1072"/>
              <a:gd name="T53" fmla="*/ 142 h 928"/>
              <a:gd name="T54" fmla="*/ 132 w 1072"/>
              <a:gd name="T55" fmla="*/ 243 h 928"/>
              <a:gd name="T56" fmla="*/ 219 w 1072"/>
              <a:gd name="T57" fmla="*/ 364 h 928"/>
              <a:gd name="T58" fmla="*/ 438 w 1072"/>
              <a:gd name="T59" fmla="*/ 565 h 928"/>
              <a:gd name="T60" fmla="*/ 482 w 1072"/>
              <a:gd name="T61" fmla="*/ 606 h 928"/>
              <a:gd name="T62" fmla="*/ 482 w 1072"/>
              <a:gd name="T63" fmla="*/ 626 h 928"/>
              <a:gd name="T64" fmla="*/ 526 w 1072"/>
              <a:gd name="T65" fmla="*/ 666 h 928"/>
              <a:gd name="T66" fmla="*/ 613 w 1072"/>
              <a:gd name="T67" fmla="*/ 686 h 928"/>
              <a:gd name="T68" fmla="*/ 722 w 1072"/>
              <a:gd name="T69" fmla="*/ 908 h 928"/>
              <a:gd name="T70" fmla="*/ 876 w 1072"/>
              <a:gd name="T71" fmla="*/ 828 h 9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72" h="928">
                <a:moveTo>
                  <a:pt x="897" y="767"/>
                </a:moveTo>
                <a:cubicBezTo>
                  <a:pt x="941" y="707"/>
                  <a:pt x="941" y="707"/>
                  <a:pt x="941" y="707"/>
                </a:cubicBezTo>
                <a:cubicBezTo>
                  <a:pt x="963" y="707"/>
                  <a:pt x="963" y="707"/>
                  <a:pt x="963" y="707"/>
                </a:cubicBezTo>
                <a:cubicBezTo>
                  <a:pt x="963" y="747"/>
                  <a:pt x="963" y="747"/>
                  <a:pt x="963" y="747"/>
                </a:cubicBezTo>
                <a:cubicBezTo>
                  <a:pt x="1007" y="747"/>
                  <a:pt x="1007" y="747"/>
                  <a:pt x="1007" y="747"/>
                </a:cubicBezTo>
                <a:cubicBezTo>
                  <a:pt x="1029" y="747"/>
                  <a:pt x="1029" y="747"/>
                  <a:pt x="1029" y="747"/>
                </a:cubicBezTo>
                <a:cubicBezTo>
                  <a:pt x="1072" y="707"/>
                  <a:pt x="1072" y="707"/>
                  <a:pt x="1072" y="707"/>
                </a:cubicBezTo>
                <a:cubicBezTo>
                  <a:pt x="1072" y="707"/>
                  <a:pt x="1072" y="707"/>
                  <a:pt x="1072" y="707"/>
                </a:cubicBezTo>
                <a:cubicBezTo>
                  <a:pt x="1029" y="686"/>
                  <a:pt x="1029" y="686"/>
                  <a:pt x="1029" y="686"/>
                </a:cubicBezTo>
                <a:cubicBezTo>
                  <a:pt x="1072" y="666"/>
                  <a:pt x="1072" y="666"/>
                  <a:pt x="1072" y="666"/>
                </a:cubicBezTo>
                <a:cubicBezTo>
                  <a:pt x="1072" y="626"/>
                  <a:pt x="1072" y="626"/>
                  <a:pt x="1072" y="626"/>
                </a:cubicBezTo>
                <a:cubicBezTo>
                  <a:pt x="1029" y="626"/>
                  <a:pt x="1029" y="626"/>
                  <a:pt x="1029" y="626"/>
                </a:cubicBezTo>
                <a:cubicBezTo>
                  <a:pt x="963" y="606"/>
                  <a:pt x="963" y="606"/>
                  <a:pt x="963" y="606"/>
                </a:cubicBezTo>
                <a:cubicBezTo>
                  <a:pt x="919" y="565"/>
                  <a:pt x="919" y="565"/>
                  <a:pt x="919" y="565"/>
                </a:cubicBezTo>
                <a:cubicBezTo>
                  <a:pt x="876" y="565"/>
                  <a:pt x="876" y="565"/>
                  <a:pt x="876" y="565"/>
                </a:cubicBezTo>
                <a:cubicBezTo>
                  <a:pt x="810" y="485"/>
                  <a:pt x="810" y="485"/>
                  <a:pt x="810" y="485"/>
                </a:cubicBezTo>
                <a:cubicBezTo>
                  <a:pt x="744" y="444"/>
                  <a:pt x="744" y="444"/>
                  <a:pt x="744" y="444"/>
                </a:cubicBezTo>
                <a:cubicBezTo>
                  <a:pt x="810" y="444"/>
                  <a:pt x="810" y="444"/>
                  <a:pt x="810" y="444"/>
                </a:cubicBezTo>
                <a:cubicBezTo>
                  <a:pt x="919" y="424"/>
                  <a:pt x="919" y="424"/>
                  <a:pt x="919" y="424"/>
                </a:cubicBezTo>
                <a:cubicBezTo>
                  <a:pt x="876" y="404"/>
                  <a:pt x="876" y="404"/>
                  <a:pt x="876" y="404"/>
                </a:cubicBezTo>
                <a:cubicBezTo>
                  <a:pt x="854" y="343"/>
                  <a:pt x="854" y="343"/>
                  <a:pt x="854" y="343"/>
                </a:cubicBezTo>
                <a:cubicBezTo>
                  <a:pt x="919" y="343"/>
                  <a:pt x="919" y="343"/>
                  <a:pt x="919" y="343"/>
                </a:cubicBezTo>
                <a:cubicBezTo>
                  <a:pt x="919" y="303"/>
                  <a:pt x="919" y="303"/>
                  <a:pt x="919" y="303"/>
                </a:cubicBezTo>
                <a:cubicBezTo>
                  <a:pt x="810" y="243"/>
                  <a:pt x="810" y="243"/>
                  <a:pt x="810" y="243"/>
                </a:cubicBezTo>
                <a:cubicBezTo>
                  <a:pt x="810" y="222"/>
                  <a:pt x="810" y="222"/>
                  <a:pt x="810" y="222"/>
                </a:cubicBezTo>
                <a:cubicBezTo>
                  <a:pt x="810" y="202"/>
                  <a:pt x="810" y="202"/>
                  <a:pt x="810" y="202"/>
                </a:cubicBezTo>
                <a:cubicBezTo>
                  <a:pt x="854" y="142"/>
                  <a:pt x="854" y="142"/>
                  <a:pt x="854" y="142"/>
                </a:cubicBezTo>
                <a:cubicBezTo>
                  <a:pt x="854" y="101"/>
                  <a:pt x="854" y="101"/>
                  <a:pt x="854" y="101"/>
                </a:cubicBezTo>
                <a:cubicBezTo>
                  <a:pt x="854" y="81"/>
                  <a:pt x="854" y="81"/>
                  <a:pt x="854" y="81"/>
                </a:cubicBezTo>
                <a:cubicBezTo>
                  <a:pt x="854" y="81"/>
                  <a:pt x="854" y="81"/>
                  <a:pt x="854" y="81"/>
                </a:cubicBezTo>
                <a:cubicBezTo>
                  <a:pt x="810" y="81"/>
                  <a:pt x="810" y="81"/>
                  <a:pt x="810" y="81"/>
                </a:cubicBezTo>
                <a:cubicBezTo>
                  <a:pt x="788" y="81"/>
                  <a:pt x="788" y="81"/>
                  <a:pt x="788" y="81"/>
                </a:cubicBezTo>
                <a:cubicBezTo>
                  <a:pt x="744" y="101"/>
                  <a:pt x="744" y="101"/>
                  <a:pt x="744" y="101"/>
                </a:cubicBezTo>
                <a:cubicBezTo>
                  <a:pt x="722" y="81"/>
                  <a:pt x="722" y="81"/>
                  <a:pt x="722" y="81"/>
                </a:cubicBezTo>
                <a:cubicBezTo>
                  <a:pt x="701" y="41"/>
                  <a:pt x="701" y="41"/>
                  <a:pt x="701" y="41"/>
                </a:cubicBezTo>
                <a:cubicBezTo>
                  <a:pt x="635" y="21"/>
                  <a:pt x="635" y="21"/>
                  <a:pt x="635" y="21"/>
                </a:cubicBezTo>
                <a:cubicBezTo>
                  <a:pt x="569" y="41"/>
                  <a:pt x="569" y="41"/>
                  <a:pt x="569" y="41"/>
                </a:cubicBezTo>
                <a:cubicBezTo>
                  <a:pt x="526" y="21"/>
                  <a:pt x="526" y="21"/>
                  <a:pt x="526" y="21"/>
                </a:cubicBezTo>
                <a:cubicBezTo>
                  <a:pt x="504" y="41"/>
                  <a:pt x="504" y="41"/>
                  <a:pt x="504" y="41"/>
                </a:cubicBezTo>
                <a:cubicBezTo>
                  <a:pt x="482" y="41"/>
                  <a:pt x="482" y="41"/>
                  <a:pt x="482" y="41"/>
                </a:cubicBezTo>
                <a:cubicBezTo>
                  <a:pt x="438" y="21"/>
                  <a:pt x="438" y="21"/>
                  <a:pt x="438" y="21"/>
                </a:cubicBezTo>
                <a:cubicBezTo>
                  <a:pt x="351" y="21"/>
                  <a:pt x="351" y="21"/>
                  <a:pt x="351" y="21"/>
                </a:cubicBezTo>
                <a:cubicBezTo>
                  <a:pt x="285" y="0"/>
                  <a:pt x="285" y="0"/>
                  <a:pt x="285" y="0"/>
                </a:cubicBezTo>
                <a:cubicBezTo>
                  <a:pt x="263" y="21"/>
                  <a:pt x="263" y="21"/>
                  <a:pt x="263" y="21"/>
                </a:cubicBezTo>
                <a:cubicBezTo>
                  <a:pt x="219" y="0"/>
                  <a:pt x="219" y="0"/>
                  <a:pt x="219" y="0"/>
                </a:cubicBezTo>
                <a:cubicBezTo>
                  <a:pt x="197" y="0"/>
                  <a:pt x="197" y="0"/>
                  <a:pt x="197" y="0"/>
                </a:cubicBezTo>
                <a:cubicBezTo>
                  <a:pt x="154" y="21"/>
                  <a:pt x="154" y="21"/>
                  <a:pt x="154" y="21"/>
                </a:cubicBezTo>
                <a:cubicBezTo>
                  <a:pt x="154" y="41"/>
                  <a:pt x="154" y="41"/>
                  <a:pt x="154" y="41"/>
                </a:cubicBezTo>
                <a:cubicBezTo>
                  <a:pt x="88" y="41"/>
                  <a:pt x="88" y="41"/>
                  <a:pt x="88" y="41"/>
                </a:cubicBezTo>
                <a:cubicBezTo>
                  <a:pt x="22" y="0"/>
                  <a:pt x="22" y="0"/>
                  <a:pt x="22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41"/>
                  <a:pt x="0" y="41"/>
                  <a:pt x="0" y="41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42"/>
                  <a:pt x="0" y="142"/>
                  <a:pt x="0" y="14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132" y="243"/>
                  <a:pt x="132" y="243"/>
                  <a:pt x="132" y="243"/>
                </a:cubicBezTo>
                <a:cubicBezTo>
                  <a:pt x="132" y="283"/>
                  <a:pt x="132" y="283"/>
                  <a:pt x="132" y="283"/>
                </a:cubicBezTo>
                <a:cubicBezTo>
                  <a:pt x="219" y="364"/>
                  <a:pt x="219" y="364"/>
                  <a:pt x="219" y="364"/>
                </a:cubicBezTo>
                <a:cubicBezTo>
                  <a:pt x="372" y="505"/>
                  <a:pt x="372" y="505"/>
                  <a:pt x="372" y="505"/>
                </a:cubicBezTo>
                <a:cubicBezTo>
                  <a:pt x="438" y="565"/>
                  <a:pt x="438" y="565"/>
                  <a:pt x="438" y="565"/>
                </a:cubicBezTo>
                <a:cubicBezTo>
                  <a:pt x="460" y="586"/>
                  <a:pt x="460" y="586"/>
                  <a:pt x="460" y="586"/>
                </a:cubicBezTo>
                <a:cubicBezTo>
                  <a:pt x="482" y="606"/>
                  <a:pt x="482" y="606"/>
                  <a:pt x="482" y="606"/>
                </a:cubicBezTo>
                <a:cubicBezTo>
                  <a:pt x="438" y="626"/>
                  <a:pt x="438" y="626"/>
                  <a:pt x="438" y="626"/>
                </a:cubicBezTo>
                <a:cubicBezTo>
                  <a:pt x="482" y="626"/>
                  <a:pt x="482" y="626"/>
                  <a:pt x="482" y="626"/>
                </a:cubicBezTo>
                <a:cubicBezTo>
                  <a:pt x="504" y="626"/>
                  <a:pt x="504" y="626"/>
                  <a:pt x="504" y="626"/>
                </a:cubicBezTo>
                <a:cubicBezTo>
                  <a:pt x="526" y="666"/>
                  <a:pt x="526" y="666"/>
                  <a:pt x="526" y="666"/>
                </a:cubicBezTo>
                <a:cubicBezTo>
                  <a:pt x="591" y="686"/>
                  <a:pt x="591" y="686"/>
                  <a:pt x="591" y="686"/>
                </a:cubicBezTo>
                <a:cubicBezTo>
                  <a:pt x="613" y="686"/>
                  <a:pt x="613" y="686"/>
                  <a:pt x="613" y="686"/>
                </a:cubicBezTo>
                <a:cubicBezTo>
                  <a:pt x="635" y="727"/>
                  <a:pt x="657" y="747"/>
                  <a:pt x="657" y="747"/>
                </a:cubicBezTo>
                <a:cubicBezTo>
                  <a:pt x="679" y="767"/>
                  <a:pt x="701" y="908"/>
                  <a:pt x="722" y="908"/>
                </a:cubicBezTo>
                <a:cubicBezTo>
                  <a:pt x="744" y="928"/>
                  <a:pt x="919" y="908"/>
                  <a:pt x="919" y="908"/>
                </a:cubicBezTo>
                <a:cubicBezTo>
                  <a:pt x="876" y="828"/>
                  <a:pt x="876" y="828"/>
                  <a:pt x="876" y="828"/>
                </a:cubicBezTo>
                <a:lnTo>
                  <a:pt x="897" y="767"/>
                </a:lnTo>
                <a:close/>
              </a:path>
            </a:pathLst>
          </a:custGeom>
          <a:solidFill>
            <a:srgbClr val="BFEAF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5" name="Freeform 25"/>
          <p:cNvSpPr>
            <a:spLocks/>
          </p:cNvSpPr>
          <p:nvPr/>
        </p:nvSpPr>
        <p:spPr bwMode="auto">
          <a:xfrm>
            <a:off x="4570016" y="2154237"/>
            <a:ext cx="260350" cy="190500"/>
          </a:xfrm>
          <a:custGeom>
            <a:avLst/>
            <a:gdLst>
              <a:gd name="T0" fmla="*/ 956 w 1368"/>
              <a:gd name="T1" fmla="*/ 939 h 1000"/>
              <a:gd name="T2" fmla="*/ 739 w 1368"/>
              <a:gd name="T3" fmla="*/ 735 h 1000"/>
              <a:gd name="T4" fmla="*/ 652 w 1368"/>
              <a:gd name="T5" fmla="*/ 613 h 1000"/>
              <a:gd name="T6" fmla="*/ 522 w 1368"/>
              <a:gd name="T7" fmla="*/ 511 h 1000"/>
              <a:gd name="T8" fmla="*/ 522 w 1368"/>
              <a:gd name="T9" fmla="*/ 409 h 1000"/>
              <a:gd name="T10" fmla="*/ 543 w 1368"/>
              <a:gd name="T11" fmla="*/ 368 h 1000"/>
              <a:gd name="T12" fmla="*/ 674 w 1368"/>
              <a:gd name="T13" fmla="*/ 409 h 1000"/>
              <a:gd name="T14" fmla="*/ 717 w 1368"/>
              <a:gd name="T15" fmla="*/ 368 h 1000"/>
              <a:gd name="T16" fmla="*/ 782 w 1368"/>
              <a:gd name="T17" fmla="*/ 388 h 1000"/>
              <a:gd name="T18" fmla="*/ 869 w 1368"/>
              <a:gd name="T19" fmla="*/ 388 h 1000"/>
              <a:gd name="T20" fmla="*/ 999 w 1368"/>
              <a:gd name="T21" fmla="*/ 409 h 1000"/>
              <a:gd name="T22" fmla="*/ 1043 w 1368"/>
              <a:gd name="T23" fmla="*/ 388 h 1000"/>
              <a:gd name="T24" fmla="*/ 1151 w 1368"/>
              <a:gd name="T25" fmla="*/ 388 h 1000"/>
              <a:gd name="T26" fmla="*/ 1238 w 1368"/>
              <a:gd name="T27" fmla="*/ 449 h 1000"/>
              <a:gd name="T28" fmla="*/ 1303 w 1368"/>
              <a:gd name="T29" fmla="*/ 449 h 1000"/>
              <a:gd name="T30" fmla="*/ 1303 w 1368"/>
              <a:gd name="T31" fmla="*/ 388 h 1000"/>
              <a:gd name="T32" fmla="*/ 1303 w 1368"/>
              <a:gd name="T33" fmla="*/ 327 h 1000"/>
              <a:gd name="T34" fmla="*/ 1260 w 1368"/>
              <a:gd name="T35" fmla="*/ 307 h 1000"/>
              <a:gd name="T36" fmla="*/ 1260 w 1368"/>
              <a:gd name="T37" fmla="*/ 266 h 1000"/>
              <a:gd name="T38" fmla="*/ 1238 w 1368"/>
              <a:gd name="T39" fmla="*/ 184 h 1000"/>
              <a:gd name="T40" fmla="*/ 1173 w 1368"/>
              <a:gd name="T41" fmla="*/ 205 h 1000"/>
              <a:gd name="T42" fmla="*/ 1043 w 1368"/>
              <a:gd name="T43" fmla="*/ 205 h 1000"/>
              <a:gd name="T44" fmla="*/ 934 w 1368"/>
              <a:gd name="T45" fmla="*/ 184 h 1000"/>
              <a:gd name="T46" fmla="*/ 717 w 1368"/>
              <a:gd name="T47" fmla="*/ 41 h 1000"/>
              <a:gd name="T48" fmla="*/ 630 w 1368"/>
              <a:gd name="T49" fmla="*/ 21 h 1000"/>
              <a:gd name="T50" fmla="*/ 608 w 1368"/>
              <a:gd name="T51" fmla="*/ 41 h 1000"/>
              <a:gd name="T52" fmla="*/ 543 w 1368"/>
              <a:gd name="T53" fmla="*/ 103 h 1000"/>
              <a:gd name="T54" fmla="*/ 500 w 1368"/>
              <a:gd name="T55" fmla="*/ 123 h 1000"/>
              <a:gd name="T56" fmla="*/ 456 w 1368"/>
              <a:gd name="T57" fmla="*/ 205 h 1000"/>
              <a:gd name="T58" fmla="*/ 456 w 1368"/>
              <a:gd name="T59" fmla="*/ 225 h 1000"/>
              <a:gd name="T60" fmla="*/ 435 w 1368"/>
              <a:gd name="T61" fmla="*/ 245 h 1000"/>
              <a:gd name="T62" fmla="*/ 435 w 1368"/>
              <a:gd name="T63" fmla="*/ 307 h 1000"/>
              <a:gd name="T64" fmla="*/ 391 w 1368"/>
              <a:gd name="T65" fmla="*/ 307 h 1000"/>
              <a:gd name="T66" fmla="*/ 370 w 1368"/>
              <a:gd name="T67" fmla="*/ 307 h 1000"/>
              <a:gd name="T68" fmla="*/ 304 w 1368"/>
              <a:gd name="T69" fmla="*/ 266 h 1000"/>
              <a:gd name="T70" fmla="*/ 174 w 1368"/>
              <a:gd name="T71" fmla="*/ 307 h 1000"/>
              <a:gd name="T72" fmla="*/ 109 w 1368"/>
              <a:gd name="T73" fmla="*/ 307 h 1000"/>
              <a:gd name="T74" fmla="*/ 66 w 1368"/>
              <a:gd name="T75" fmla="*/ 307 h 1000"/>
              <a:gd name="T76" fmla="*/ 22 w 1368"/>
              <a:gd name="T77" fmla="*/ 307 h 1000"/>
              <a:gd name="T78" fmla="*/ 0 w 1368"/>
              <a:gd name="T79" fmla="*/ 368 h 1000"/>
              <a:gd name="T80" fmla="*/ 66 w 1368"/>
              <a:gd name="T81" fmla="*/ 388 h 1000"/>
              <a:gd name="T82" fmla="*/ 66 w 1368"/>
              <a:gd name="T83" fmla="*/ 449 h 1000"/>
              <a:gd name="T84" fmla="*/ 109 w 1368"/>
              <a:gd name="T85" fmla="*/ 409 h 1000"/>
              <a:gd name="T86" fmla="*/ 152 w 1368"/>
              <a:gd name="T87" fmla="*/ 368 h 1000"/>
              <a:gd name="T88" fmla="*/ 218 w 1368"/>
              <a:gd name="T89" fmla="*/ 327 h 1000"/>
              <a:gd name="T90" fmla="*/ 304 w 1368"/>
              <a:gd name="T91" fmla="*/ 409 h 1000"/>
              <a:gd name="T92" fmla="*/ 326 w 1368"/>
              <a:gd name="T93" fmla="*/ 531 h 1000"/>
              <a:gd name="T94" fmla="*/ 456 w 1368"/>
              <a:gd name="T95" fmla="*/ 613 h 1000"/>
              <a:gd name="T96" fmla="*/ 435 w 1368"/>
              <a:gd name="T97" fmla="*/ 715 h 1000"/>
              <a:gd name="T98" fmla="*/ 543 w 1368"/>
              <a:gd name="T99" fmla="*/ 796 h 1000"/>
              <a:gd name="T100" fmla="*/ 608 w 1368"/>
              <a:gd name="T101" fmla="*/ 817 h 1000"/>
              <a:gd name="T102" fmla="*/ 804 w 1368"/>
              <a:gd name="T103" fmla="*/ 858 h 1000"/>
              <a:gd name="T104" fmla="*/ 956 w 1368"/>
              <a:gd name="T105" fmla="*/ 1000 h 1000"/>
              <a:gd name="T106" fmla="*/ 978 w 1368"/>
              <a:gd name="T107" fmla="*/ 96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68" h="1000">
                <a:moveTo>
                  <a:pt x="978" y="960"/>
                </a:moveTo>
                <a:cubicBezTo>
                  <a:pt x="956" y="939"/>
                  <a:pt x="956" y="939"/>
                  <a:pt x="956" y="939"/>
                </a:cubicBezTo>
                <a:cubicBezTo>
                  <a:pt x="891" y="878"/>
                  <a:pt x="891" y="878"/>
                  <a:pt x="891" y="878"/>
                </a:cubicBezTo>
                <a:cubicBezTo>
                  <a:pt x="739" y="735"/>
                  <a:pt x="739" y="735"/>
                  <a:pt x="739" y="735"/>
                </a:cubicBezTo>
                <a:cubicBezTo>
                  <a:pt x="652" y="654"/>
                  <a:pt x="652" y="654"/>
                  <a:pt x="652" y="654"/>
                </a:cubicBezTo>
                <a:cubicBezTo>
                  <a:pt x="652" y="613"/>
                  <a:pt x="652" y="613"/>
                  <a:pt x="652" y="613"/>
                </a:cubicBezTo>
                <a:cubicBezTo>
                  <a:pt x="608" y="531"/>
                  <a:pt x="608" y="531"/>
                  <a:pt x="608" y="531"/>
                </a:cubicBezTo>
                <a:cubicBezTo>
                  <a:pt x="522" y="511"/>
                  <a:pt x="522" y="511"/>
                  <a:pt x="522" y="511"/>
                </a:cubicBezTo>
                <a:cubicBezTo>
                  <a:pt x="522" y="449"/>
                  <a:pt x="522" y="449"/>
                  <a:pt x="522" y="449"/>
                </a:cubicBezTo>
                <a:cubicBezTo>
                  <a:pt x="522" y="409"/>
                  <a:pt x="522" y="409"/>
                  <a:pt x="522" y="409"/>
                </a:cubicBezTo>
                <a:cubicBezTo>
                  <a:pt x="522" y="368"/>
                  <a:pt x="522" y="368"/>
                  <a:pt x="522" y="368"/>
                </a:cubicBezTo>
                <a:cubicBezTo>
                  <a:pt x="543" y="368"/>
                  <a:pt x="543" y="368"/>
                  <a:pt x="543" y="368"/>
                </a:cubicBezTo>
                <a:cubicBezTo>
                  <a:pt x="608" y="409"/>
                  <a:pt x="608" y="409"/>
                  <a:pt x="608" y="409"/>
                </a:cubicBezTo>
                <a:cubicBezTo>
                  <a:pt x="674" y="409"/>
                  <a:pt x="674" y="409"/>
                  <a:pt x="674" y="409"/>
                </a:cubicBezTo>
                <a:cubicBezTo>
                  <a:pt x="674" y="388"/>
                  <a:pt x="674" y="388"/>
                  <a:pt x="674" y="388"/>
                </a:cubicBezTo>
                <a:cubicBezTo>
                  <a:pt x="717" y="368"/>
                  <a:pt x="717" y="368"/>
                  <a:pt x="717" y="368"/>
                </a:cubicBezTo>
                <a:cubicBezTo>
                  <a:pt x="739" y="368"/>
                  <a:pt x="739" y="368"/>
                  <a:pt x="739" y="368"/>
                </a:cubicBezTo>
                <a:cubicBezTo>
                  <a:pt x="782" y="388"/>
                  <a:pt x="782" y="388"/>
                  <a:pt x="782" y="388"/>
                </a:cubicBezTo>
                <a:cubicBezTo>
                  <a:pt x="804" y="368"/>
                  <a:pt x="804" y="368"/>
                  <a:pt x="804" y="368"/>
                </a:cubicBezTo>
                <a:cubicBezTo>
                  <a:pt x="869" y="388"/>
                  <a:pt x="869" y="388"/>
                  <a:pt x="869" y="388"/>
                </a:cubicBezTo>
                <a:cubicBezTo>
                  <a:pt x="956" y="388"/>
                  <a:pt x="956" y="388"/>
                  <a:pt x="956" y="388"/>
                </a:cubicBezTo>
                <a:cubicBezTo>
                  <a:pt x="999" y="409"/>
                  <a:pt x="999" y="409"/>
                  <a:pt x="999" y="409"/>
                </a:cubicBezTo>
                <a:cubicBezTo>
                  <a:pt x="1021" y="409"/>
                  <a:pt x="1021" y="409"/>
                  <a:pt x="1021" y="409"/>
                </a:cubicBezTo>
                <a:cubicBezTo>
                  <a:pt x="1043" y="388"/>
                  <a:pt x="1043" y="388"/>
                  <a:pt x="1043" y="388"/>
                </a:cubicBezTo>
                <a:cubicBezTo>
                  <a:pt x="1086" y="409"/>
                  <a:pt x="1086" y="409"/>
                  <a:pt x="1086" y="409"/>
                </a:cubicBezTo>
                <a:cubicBezTo>
                  <a:pt x="1151" y="388"/>
                  <a:pt x="1151" y="388"/>
                  <a:pt x="1151" y="388"/>
                </a:cubicBezTo>
                <a:cubicBezTo>
                  <a:pt x="1216" y="409"/>
                  <a:pt x="1216" y="409"/>
                  <a:pt x="1216" y="409"/>
                </a:cubicBezTo>
                <a:cubicBezTo>
                  <a:pt x="1238" y="449"/>
                  <a:pt x="1238" y="449"/>
                  <a:pt x="1238" y="449"/>
                </a:cubicBezTo>
                <a:cubicBezTo>
                  <a:pt x="1260" y="470"/>
                  <a:pt x="1260" y="470"/>
                  <a:pt x="1260" y="470"/>
                </a:cubicBezTo>
                <a:cubicBezTo>
                  <a:pt x="1303" y="449"/>
                  <a:pt x="1303" y="449"/>
                  <a:pt x="1303" y="449"/>
                </a:cubicBezTo>
                <a:cubicBezTo>
                  <a:pt x="1303" y="409"/>
                  <a:pt x="1303" y="409"/>
                  <a:pt x="1303" y="409"/>
                </a:cubicBezTo>
                <a:cubicBezTo>
                  <a:pt x="1303" y="388"/>
                  <a:pt x="1303" y="388"/>
                  <a:pt x="1303" y="388"/>
                </a:cubicBezTo>
                <a:cubicBezTo>
                  <a:pt x="1368" y="388"/>
                  <a:pt x="1368" y="388"/>
                  <a:pt x="1368" y="388"/>
                </a:cubicBezTo>
                <a:cubicBezTo>
                  <a:pt x="1303" y="327"/>
                  <a:pt x="1303" y="327"/>
                  <a:pt x="1303" y="327"/>
                </a:cubicBezTo>
                <a:cubicBezTo>
                  <a:pt x="1282" y="307"/>
                  <a:pt x="1282" y="307"/>
                  <a:pt x="1282" y="307"/>
                </a:cubicBezTo>
                <a:cubicBezTo>
                  <a:pt x="1260" y="307"/>
                  <a:pt x="1260" y="307"/>
                  <a:pt x="1260" y="307"/>
                </a:cubicBezTo>
                <a:cubicBezTo>
                  <a:pt x="1303" y="266"/>
                  <a:pt x="1303" y="266"/>
                  <a:pt x="1303" y="266"/>
                </a:cubicBezTo>
                <a:cubicBezTo>
                  <a:pt x="1260" y="266"/>
                  <a:pt x="1260" y="266"/>
                  <a:pt x="1260" y="266"/>
                </a:cubicBezTo>
                <a:cubicBezTo>
                  <a:pt x="1260" y="245"/>
                  <a:pt x="1260" y="245"/>
                  <a:pt x="1260" y="245"/>
                </a:cubicBezTo>
                <a:cubicBezTo>
                  <a:pt x="1238" y="184"/>
                  <a:pt x="1238" y="184"/>
                  <a:pt x="1238" y="184"/>
                </a:cubicBezTo>
                <a:cubicBezTo>
                  <a:pt x="1173" y="184"/>
                  <a:pt x="1173" y="184"/>
                  <a:pt x="1173" y="184"/>
                </a:cubicBezTo>
                <a:cubicBezTo>
                  <a:pt x="1173" y="205"/>
                  <a:pt x="1173" y="205"/>
                  <a:pt x="1173" y="205"/>
                </a:cubicBezTo>
                <a:cubicBezTo>
                  <a:pt x="1151" y="205"/>
                  <a:pt x="1151" y="205"/>
                  <a:pt x="1151" y="205"/>
                </a:cubicBezTo>
                <a:cubicBezTo>
                  <a:pt x="1043" y="205"/>
                  <a:pt x="1043" y="205"/>
                  <a:pt x="1043" y="205"/>
                </a:cubicBezTo>
                <a:cubicBezTo>
                  <a:pt x="999" y="205"/>
                  <a:pt x="999" y="205"/>
                  <a:pt x="999" y="205"/>
                </a:cubicBezTo>
                <a:cubicBezTo>
                  <a:pt x="934" y="184"/>
                  <a:pt x="934" y="184"/>
                  <a:pt x="934" y="184"/>
                </a:cubicBezTo>
                <a:cubicBezTo>
                  <a:pt x="826" y="123"/>
                  <a:pt x="826" y="123"/>
                  <a:pt x="826" y="123"/>
                </a:cubicBezTo>
                <a:cubicBezTo>
                  <a:pt x="717" y="41"/>
                  <a:pt x="717" y="41"/>
                  <a:pt x="717" y="41"/>
                </a:cubicBezTo>
                <a:cubicBezTo>
                  <a:pt x="652" y="0"/>
                  <a:pt x="652" y="0"/>
                  <a:pt x="652" y="0"/>
                </a:cubicBezTo>
                <a:cubicBezTo>
                  <a:pt x="630" y="21"/>
                  <a:pt x="630" y="21"/>
                  <a:pt x="630" y="21"/>
                </a:cubicBezTo>
                <a:cubicBezTo>
                  <a:pt x="652" y="41"/>
                  <a:pt x="652" y="41"/>
                  <a:pt x="652" y="41"/>
                </a:cubicBezTo>
                <a:cubicBezTo>
                  <a:pt x="608" y="41"/>
                  <a:pt x="608" y="41"/>
                  <a:pt x="608" y="41"/>
                </a:cubicBezTo>
                <a:cubicBezTo>
                  <a:pt x="587" y="62"/>
                  <a:pt x="587" y="62"/>
                  <a:pt x="587" y="62"/>
                </a:cubicBezTo>
                <a:cubicBezTo>
                  <a:pt x="543" y="103"/>
                  <a:pt x="543" y="103"/>
                  <a:pt x="543" y="103"/>
                </a:cubicBezTo>
                <a:cubicBezTo>
                  <a:pt x="522" y="103"/>
                  <a:pt x="522" y="103"/>
                  <a:pt x="522" y="103"/>
                </a:cubicBezTo>
                <a:cubicBezTo>
                  <a:pt x="500" y="123"/>
                  <a:pt x="500" y="123"/>
                  <a:pt x="500" y="123"/>
                </a:cubicBezTo>
                <a:cubicBezTo>
                  <a:pt x="500" y="184"/>
                  <a:pt x="500" y="184"/>
                  <a:pt x="500" y="184"/>
                </a:cubicBezTo>
                <a:cubicBezTo>
                  <a:pt x="456" y="205"/>
                  <a:pt x="456" y="205"/>
                  <a:pt x="456" y="205"/>
                </a:cubicBezTo>
                <a:cubicBezTo>
                  <a:pt x="456" y="225"/>
                  <a:pt x="456" y="225"/>
                  <a:pt x="456" y="225"/>
                </a:cubicBezTo>
                <a:cubicBezTo>
                  <a:pt x="456" y="225"/>
                  <a:pt x="456" y="225"/>
                  <a:pt x="456" y="225"/>
                </a:cubicBezTo>
                <a:cubicBezTo>
                  <a:pt x="391" y="245"/>
                  <a:pt x="391" y="245"/>
                  <a:pt x="391" y="245"/>
                </a:cubicBezTo>
                <a:cubicBezTo>
                  <a:pt x="435" y="245"/>
                  <a:pt x="435" y="245"/>
                  <a:pt x="435" y="245"/>
                </a:cubicBezTo>
                <a:cubicBezTo>
                  <a:pt x="435" y="286"/>
                  <a:pt x="435" y="286"/>
                  <a:pt x="435" y="286"/>
                </a:cubicBezTo>
                <a:cubicBezTo>
                  <a:pt x="435" y="307"/>
                  <a:pt x="435" y="307"/>
                  <a:pt x="435" y="307"/>
                </a:cubicBezTo>
                <a:cubicBezTo>
                  <a:pt x="391" y="307"/>
                  <a:pt x="391" y="307"/>
                  <a:pt x="391" y="307"/>
                </a:cubicBezTo>
                <a:cubicBezTo>
                  <a:pt x="391" y="307"/>
                  <a:pt x="391" y="307"/>
                  <a:pt x="391" y="307"/>
                </a:cubicBezTo>
                <a:cubicBezTo>
                  <a:pt x="391" y="307"/>
                  <a:pt x="391" y="307"/>
                  <a:pt x="370" y="307"/>
                </a:cubicBezTo>
                <a:cubicBezTo>
                  <a:pt x="370" y="307"/>
                  <a:pt x="370" y="307"/>
                  <a:pt x="370" y="307"/>
                </a:cubicBezTo>
                <a:cubicBezTo>
                  <a:pt x="326" y="286"/>
                  <a:pt x="326" y="286"/>
                  <a:pt x="326" y="286"/>
                </a:cubicBezTo>
                <a:cubicBezTo>
                  <a:pt x="304" y="266"/>
                  <a:pt x="304" y="266"/>
                  <a:pt x="304" y="266"/>
                </a:cubicBezTo>
                <a:cubicBezTo>
                  <a:pt x="239" y="245"/>
                  <a:pt x="239" y="245"/>
                  <a:pt x="239" y="245"/>
                </a:cubicBezTo>
                <a:cubicBezTo>
                  <a:pt x="174" y="307"/>
                  <a:pt x="174" y="307"/>
                  <a:pt x="174" y="307"/>
                </a:cubicBezTo>
                <a:cubicBezTo>
                  <a:pt x="152" y="307"/>
                  <a:pt x="152" y="307"/>
                  <a:pt x="152" y="307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87" y="307"/>
                  <a:pt x="87" y="307"/>
                  <a:pt x="87" y="307"/>
                </a:cubicBezTo>
                <a:cubicBezTo>
                  <a:pt x="66" y="307"/>
                  <a:pt x="66" y="307"/>
                  <a:pt x="66" y="307"/>
                </a:cubicBezTo>
                <a:cubicBezTo>
                  <a:pt x="66" y="307"/>
                  <a:pt x="66" y="307"/>
                  <a:pt x="66" y="307"/>
                </a:cubicBezTo>
                <a:cubicBezTo>
                  <a:pt x="22" y="307"/>
                  <a:pt x="22" y="307"/>
                  <a:pt x="22" y="307"/>
                </a:cubicBezTo>
                <a:cubicBezTo>
                  <a:pt x="0" y="307"/>
                  <a:pt x="0" y="307"/>
                  <a:pt x="0" y="307"/>
                </a:cubicBezTo>
                <a:cubicBezTo>
                  <a:pt x="0" y="368"/>
                  <a:pt x="0" y="368"/>
                  <a:pt x="0" y="368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66" y="388"/>
                  <a:pt x="66" y="388"/>
                  <a:pt x="66" y="388"/>
                </a:cubicBezTo>
                <a:cubicBezTo>
                  <a:pt x="22" y="409"/>
                  <a:pt x="22" y="409"/>
                  <a:pt x="22" y="409"/>
                </a:cubicBezTo>
                <a:cubicBezTo>
                  <a:pt x="66" y="449"/>
                  <a:pt x="66" y="449"/>
                  <a:pt x="66" y="449"/>
                </a:cubicBezTo>
                <a:cubicBezTo>
                  <a:pt x="87" y="511"/>
                  <a:pt x="87" y="511"/>
                  <a:pt x="87" y="511"/>
                </a:cubicBezTo>
                <a:cubicBezTo>
                  <a:pt x="109" y="409"/>
                  <a:pt x="109" y="409"/>
                  <a:pt x="109" y="409"/>
                </a:cubicBezTo>
                <a:cubicBezTo>
                  <a:pt x="152" y="409"/>
                  <a:pt x="152" y="409"/>
                  <a:pt x="152" y="409"/>
                </a:cubicBezTo>
                <a:cubicBezTo>
                  <a:pt x="152" y="368"/>
                  <a:pt x="152" y="368"/>
                  <a:pt x="152" y="368"/>
                </a:cubicBezTo>
                <a:cubicBezTo>
                  <a:pt x="174" y="368"/>
                  <a:pt x="174" y="368"/>
                  <a:pt x="174" y="368"/>
                </a:cubicBezTo>
                <a:cubicBezTo>
                  <a:pt x="218" y="327"/>
                  <a:pt x="218" y="327"/>
                  <a:pt x="218" y="327"/>
                </a:cubicBezTo>
                <a:cubicBezTo>
                  <a:pt x="283" y="368"/>
                  <a:pt x="283" y="368"/>
                  <a:pt x="283" y="368"/>
                </a:cubicBezTo>
                <a:cubicBezTo>
                  <a:pt x="304" y="409"/>
                  <a:pt x="304" y="409"/>
                  <a:pt x="304" y="409"/>
                </a:cubicBezTo>
                <a:cubicBezTo>
                  <a:pt x="326" y="470"/>
                  <a:pt x="326" y="470"/>
                  <a:pt x="326" y="470"/>
                </a:cubicBezTo>
                <a:cubicBezTo>
                  <a:pt x="326" y="531"/>
                  <a:pt x="326" y="531"/>
                  <a:pt x="326" y="531"/>
                </a:cubicBezTo>
                <a:cubicBezTo>
                  <a:pt x="391" y="592"/>
                  <a:pt x="391" y="592"/>
                  <a:pt x="391" y="592"/>
                </a:cubicBezTo>
                <a:cubicBezTo>
                  <a:pt x="456" y="613"/>
                  <a:pt x="456" y="613"/>
                  <a:pt x="456" y="613"/>
                </a:cubicBezTo>
                <a:cubicBezTo>
                  <a:pt x="370" y="613"/>
                  <a:pt x="370" y="613"/>
                  <a:pt x="370" y="613"/>
                </a:cubicBezTo>
                <a:cubicBezTo>
                  <a:pt x="435" y="715"/>
                  <a:pt x="435" y="715"/>
                  <a:pt x="435" y="715"/>
                </a:cubicBezTo>
                <a:cubicBezTo>
                  <a:pt x="522" y="776"/>
                  <a:pt x="522" y="776"/>
                  <a:pt x="522" y="776"/>
                </a:cubicBezTo>
                <a:cubicBezTo>
                  <a:pt x="543" y="796"/>
                  <a:pt x="543" y="796"/>
                  <a:pt x="543" y="796"/>
                </a:cubicBezTo>
                <a:cubicBezTo>
                  <a:pt x="587" y="817"/>
                  <a:pt x="587" y="817"/>
                  <a:pt x="587" y="817"/>
                </a:cubicBezTo>
                <a:cubicBezTo>
                  <a:pt x="608" y="817"/>
                  <a:pt x="608" y="817"/>
                  <a:pt x="608" y="817"/>
                </a:cubicBezTo>
                <a:cubicBezTo>
                  <a:pt x="717" y="817"/>
                  <a:pt x="717" y="817"/>
                  <a:pt x="717" y="817"/>
                </a:cubicBezTo>
                <a:cubicBezTo>
                  <a:pt x="804" y="858"/>
                  <a:pt x="804" y="858"/>
                  <a:pt x="804" y="858"/>
                </a:cubicBezTo>
                <a:cubicBezTo>
                  <a:pt x="934" y="980"/>
                  <a:pt x="934" y="980"/>
                  <a:pt x="934" y="980"/>
                </a:cubicBezTo>
                <a:cubicBezTo>
                  <a:pt x="956" y="1000"/>
                  <a:pt x="956" y="1000"/>
                  <a:pt x="956" y="1000"/>
                </a:cubicBezTo>
                <a:cubicBezTo>
                  <a:pt x="999" y="980"/>
                  <a:pt x="999" y="980"/>
                  <a:pt x="999" y="980"/>
                </a:cubicBezTo>
                <a:lnTo>
                  <a:pt x="978" y="960"/>
                </a:lnTo>
                <a:close/>
              </a:path>
            </a:pathLst>
          </a:custGeom>
          <a:solidFill>
            <a:srgbClr val="FF5B1D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6" name="Freeform 26"/>
          <p:cNvSpPr>
            <a:spLocks/>
          </p:cNvSpPr>
          <p:nvPr/>
        </p:nvSpPr>
        <p:spPr bwMode="auto">
          <a:xfrm>
            <a:off x="4873228" y="1654175"/>
            <a:ext cx="234950" cy="125413"/>
          </a:xfrm>
          <a:custGeom>
            <a:avLst/>
            <a:gdLst>
              <a:gd name="T0" fmla="*/ 143 w 148"/>
              <a:gd name="T1" fmla="*/ 30 h 79"/>
              <a:gd name="T2" fmla="*/ 132 w 148"/>
              <a:gd name="T3" fmla="*/ 20 h 79"/>
              <a:gd name="T4" fmla="*/ 120 w 148"/>
              <a:gd name="T5" fmla="*/ 13 h 79"/>
              <a:gd name="T6" fmla="*/ 107 w 148"/>
              <a:gd name="T7" fmla="*/ 7 h 79"/>
              <a:gd name="T8" fmla="*/ 96 w 148"/>
              <a:gd name="T9" fmla="*/ 0 h 79"/>
              <a:gd name="T10" fmla="*/ 88 w 148"/>
              <a:gd name="T11" fmla="*/ 0 h 79"/>
              <a:gd name="T12" fmla="*/ 62 w 148"/>
              <a:gd name="T13" fmla="*/ 0 h 79"/>
              <a:gd name="T14" fmla="*/ 47 w 148"/>
              <a:gd name="T15" fmla="*/ 0 h 79"/>
              <a:gd name="T16" fmla="*/ 18 w 148"/>
              <a:gd name="T17" fmla="*/ 0 h 79"/>
              <a:gd name="T18" fmla="*/ 2 w 148"/>
              <a:gd name="T19" fmla="*/ 7 h 79"/>
              <a:gd name="T20" fmla="*/ 0 w 148"/>
              <a:gd name="T21" fmla="*/ 13 h 79"/>
              <a:gd name="T22" fmla="*/ 8 w 148"/>
              <a:gd name="T23" fmla="*/ 30 h 79"/>
              <a:gd name="T24" fmla="*/ 16 w 148"/>
              <a:gd name="T25" fmla="*/ 37 h 79"/>
              <a:gd name="T26" fmla="*/ 26 w 148"/>
              <a:gd name="T27" fmla="*/ 40 h 79"/>
              <a:gd name="T28" fmla="*/ 52 w 148"/>
              <a:gd name="T29" fmla="*/ 44 h 79"/>
              <a:gd name="T30" fmla="*/ 55 w 148"/>
              <a:gd name="T31" fmla="*/ 55 h 79"/>
              <a:gd name="T32" fmla="*/ 62 w 148"/>
              <a:gd name="T33" fmla="*/ 71 h 79"/>
              <a:gd name="T34" fmla="*/ 70 w 148"/>
              <a:gd name="T35" fmla="*/ 79 h 79"/>
              <a:gd name="T36" fmla="*/ 75 w 148"/>
              <a:gd name="T37" fmla="*/ 79 h 79"/>
              <a:gd name="T38" fmla="*/ 86 w 148"/>
              <a:gd name="T39" fmla="*/ 79 h 79"/>
              <a:gd name="T40" fmla="*/ 94 w 148"/>
              <a:gd name="T41" fmla="*/ 79 h 79"/>
              <a:gd name="T42" fmla="*/ 99 w 148"/>
              <a:gd name="T43" fmla="*/ 74 h 79"/>
              <a:gd name="T44" fmla="*/ 107 w 148"/>
              <a:gd name="T45" fmla="*/ 71 h 79"/>
              <a:gd name="T46" fmla="*/ 115 w 148"/>
              <a:gd name="T47" fmla="*/ 69 h 79"/>
              <a:gd name="T48" fmla="*/ 123 w 148"/>
              <a:gd name="T49" fmla="*/ 69 h 79"/>
              <a:gd name="T50" fmla="*/ 127 w 148"/>
              <a:gd name="T51" fmla="*/ 71 h 79"/>
              <a:gd name="T52" fmla="*/ 123 w 148"/>
              <a:gd name="T53" fmla="*/ 64 h 79"/>
              <a:gd name="T54" fmla="*/ 123 w 148"/>
              <a:gd name="T55" fmla="*/ 61 h 79"/>
              <a:gd name="T56" fmla="*/ 127 w 148"/>
              <a:gd name="T57" fmla="*/ 52 h 79"/>
              <a:gd name="T58" fmla="*/ 132 w 148"/>
              <a:gd name="T59" fmla="*/ 47 h 79"/>
              <a:gd name="T60" fmla="*/ 140 w 148"/>
              <a:gd name="T61" fmla="*/ 40 h 79"/>
              <a:gd name="T62" fmla="*/ 148 w 148"/>
              <a:gd name="T63" fmla="*/ 37 h 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8" h="79">
                <a:moveTo>
                  <a:pt x="140" y="32"/>
                </a:moveTo>
                <a:lnTo>
                  <a:pt x="143" y="30"/>
                </a:lnTo>
                <a:lnTo>
                  <a:pt x="146" y="22"/>
                </a:lnTo>
                <a:lnTo>
                  <a:pt x="132" y="20"/>
                </a:lnTo>
                <a:lnTo>
                  <a:pt x="127" y="15"/>
                </a:lnTo>
                <a:lnTo>
                  <a:pt x="120" y="13"/>
                </a:lnTo>
                <a:lnTo>
                  <a:pt x="115" y="7"/>
                </a:lnTo>
                <a:lnTo>
                  <a:pt x="107" y="7"/>
                </a:lnTo>
                <a:lnTo>
                  <a:pt x="104" y="6"/>
                </a:lnTo>
                <a:lnTo>
                  <a:pt x="96" y="0"/>
                </a:lnTo>
                <a:lnTo>
                  <a:pt x="94" y="0"/>
                </a:lnTo>
                <a:lnTo>
                  <a:pt x="88" y="0"/>
                </a:lnTo>
                <a:lnTo>
                  <a:pt x="78" y="6"/>
                </a:lnTo>
                <a:lnTo>
                  <a:pt x="62" y="0"/>
                </a:lnTo>
                <a:lnTo>
                  <a:pt x="55" y="0"/>
                </a:lnTo>
                <a:lnTo>
                  <a:pt x="47" y="0"/>
                </a:lnTo>
                <a:lnTo>
                  <a:pt x="34" y="0"/>
                </a:lnTo>
                <a:lnTo>
                  <a:pt x="18" y="0"/>
                </a:lnTo>
                <a:lnTo>
                  <a:pt x="8" y="6"/>
                </a:lnTo>
                <a:lnTo>
                  <a:pt x="2" y="7"/>
                </a:lnTo>
                <a:lnTo>
                  <a:pt x="0" y="10"/>
                </a:lnTo>
                <a:lnTo>
                  <a:pt x="0" y="13"/>
                </a:lnTo>
                <a:lnTo>
                  <a:pt x="2" y="25"/>
                </a:lnTo>
                <a:lnTo>
                  <a:pt x="8" y="30"/>
                </a:lnTo>
                <a:lnTo>
                  <a:pt x="10" y="37"/>
                </a:lnTo>
                <a:lnTo>
                  <a:pt x="16" y="37"/>
                </a:lnTo>
                <a:lnTo>
                  <a:pt x="18" y="37"/>
                </a:lnTo>
                <a:lnTo>
                  <a:pt x="26" y="40"/>
                </a:lnTo>
                <a:lnTo>
                  <a:pt x="42" y="44"/>
                </a:lnTo>
                <a:lnTo>
                  <a:pt x="52" y="44"/>
                </a:lnTo>
                <a:lnTo>
                  <a:pt x="59" y="49"/>
                </a:lnTo>
                <a:lnTo>
                  <a:pt x="55" y="55"/>
                </a:lnTo>
                <a:lnTo>
                  <a:pt x="59" y="69"/>
                </a:lnTo>
                <a:lnTo>
                  <a:pt x="62" y="71"/>
                </a:lnTo>
                <a:lnTo>
                  <a:pt x="67" y="79"/>
                </a:lnTo>
                <a:lnTo>
                  <a:pt x="70" y="79"/>
                </a:lnTo>
                <a:lnTo>
                  <a:pt x="73" y="79"/>
                </a:lnTo>
                <a:lnTo>
                  <a:pt x="75" y="79"/>
                </a:lnTo>
                <a:lnTo>
                  <a:pt x="78" y="79"/>
                </a:lnTo>
                <a:lnTo>
                  <a:pt x="86" y="79"/>
                </a:lnTo>
                <a:lnTo>
                  <a:pt x="88" y="79"/>
                </a:lnTo>
                <a:lnTo>
                  <a:pt x="94" y="79"/>
                </a:lnTo>
                <a:lnTo>
                  <a:pt x="96" y="79"/>
                </a:lnTo>
                <a:lnTo>
                  <a:pt x="99" y="74"/>
                </a:lnTo>
                <a:lnTo>
                  <a:pt x="104" y="71"/>
                </a:lnTo>
                <a:lnTo>
                  <a:pt x="107" y="71"/>
                </a:lnTo>
                <a:lnTo>
                  <a:pt x="112" y="71"/>
                </a:lnTo>
                <a:lnTo>
                  <a:pt x="115" y="69"/>
                </a:lnTo>
                <a:lnTo>
                  <a:pt x="120" y="69"/>
                </a:lnTo>
                <a:lnTo>
                  <a:pt x="123" y="69"/>
                </a:lnTo>
                <a:lnTo>
                  <a:pt x="123" y="71"/>
                </a:lnTo>
                <a:lnTo>
                  <a:pt x="127" y="71"/>
                </a:lnTo>
                <a:lnTo>
                  <a:pt x="127" y="69"/>
                </a:lnTo>
                <a:lnTo>
                  <a:pt x="123" y="64"/>
                </a:lnTo>
                <a:lnTo>
                  <a:pt x="120" y="64"/>
                </a:lnTo>
                <a:lnTo>
                  <a:pt x="123" y="61"/>
                </a:lnTo>
                <a:lnTo>
                  <a:pt x="127" y="55"/>
                </a:lnTo>
                <a:lnTo>
                  <a:pt x="127" y="52"/>
                </a:lnTo>
                <a:lnTo>
                  <a:pt x="127" y="49"/>
                </a:lnTo>
                <a:lnTo>
                  <a:pt x="132" y="47"/>
                </a:lnTo>
                <a:lnTo>
                  <a:pt x="138" y="44"/>
                </a:lnTo>
                <a:lnTo>
                  <a:pt x="140" y="40"/>
                </a:lnTo>
                <a:lnTo>
                  <a:pt x="146" y="40"/>
                </a:lnTo>
                <a:lnTo>
                  <a:pt x="148" y="37"/>
                </a:lnTo>
                <a:lnTo>
                  <a:pt x="140" y="32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7" name="Freeform 27"/>
          <p:cNvSpPr>
            <a:spLocks/>
          </p:cNvSpPr>
          <p:nvPr/>
        </p:nvSpPr>
        <p:spPr bwMode="auto">
          <a:xfrm>
            <a:off x="4863703" y="1574800"/>
            <a:ext cx="303212" cy="114300"/>
          </a:xfrm>
          <a:custGeom>
            <a:avLst/>
            <a:gdLst>
              <a:gd name="T0" fmla="*/ 14 w 191"/>
              <a:gd name="T1" fmla="*/ 56 h 72"/>
              <a:gd name="T2" fmla="*/ 39 w 191"/>
              <a:gd name="T3" fmla="*/ 50 h 72"/>
              <a:gd name="T4" fmla="*/ 60 w 191"/>
              <a:gd name="T5" fmla="*/ 50 h 72"/>
              <a:gd name="T6" fmla="*/ 84 w 191"/>
              <a:gd name="T7" fmla="*/ 56 h 72"/>
              <a:gd name="T8" fmla="*/ 100 w 191"/>
              <a:gd name="T9" fmla="*/ 50 h 72"/>
              <a:gd name="T10" fmla="*/ 110 w 191"/>
              <a:gd name="T11" fmla="*/ 56 h 72"/>
              <a:gd name="T12" fmla="*/ 120 w 191"/>
              <a:gd name="T13" fmla="*/ 58 h 72"/>
              <a:gd name="T14" fmla="*/ 133 w 191"/>
              <a:gd name="T15" fmla="*/ 65 h 72"/>
              <a:gd name="T16" fmla="*/ 152 w 191"/>
              <a:gd name="T17" fmla="*/ 72 h 72"/>
              <a:gd name="T18" fmla="*/ 170 w 191"/>
              <a:gd name="T19" fmla="*/ 70 h 72"/>
              <a:gd name="T20" fmla="*/ 178 w 191"/>
              <a:gd name="T21" fmla="*/ 65 h 72"/>
              <a:gd name="T22" fmla="*/ 189 w 191"/>
              <a:gd name="T23" fmla="*/ 58 h 72"/>
              <a:gd name="T24" fmla="*/ 191 w 191"/>
              <a:gd name="T25" fmla="*/ 58 h 72"/>
              <a:gd name="T26" fmla="*/ 189 w 191"/>
              <a:gd name="T27" fmla="*/ 48 h 72"/>
              <a:gd name="T28" fmla="*/ 178 w 191"/>
              <a:gd name="T29" fmla="*/ 38 h 72"/>
              <a:gd name="T30" fmla="*/ 173 w 191"/>
              <a:gd name="T31" fmla="*/ 34 h 72"/>
              <a:gd name="T32" fmla="*/ 173 w 191"/>
              <a:gd name="T33" fmla="*/ 24 h 72"/>
              <a:gd name="T34" fmla="*/ 162 w 191"/>
              <a:gd name="T35" fmla="*/ 16 h 72"/>
              <a:gd name="T36" fmla="*/ 144 w 191"/>
              <a:gd name="T37" fmla="*/ 15 h 72"/>
              <a:gd name="T38" fmla="*/ 133 w 191"/>
              <a:gd name="T39" fmla="*/ 10 h 72"/>
              <a:gd name="T40" fmla="*/ 105 w 191"/>
              <a:gd name="T41" fmla="*/ 0 h 72"/>
              <a:gd name="T42" fmla="*/ 92 w 191"/>
              <a:gd name="T43" fmla="*/ 3 h 72"/>
              <a:gd name="T44" fmla="*/ 84 w 191"/>
              <a:gd name="T45" fmla="*/ 15 h 72"/>
              <a:gd name="T46" fmla="*/ 84 w 191"/>
              <a:gd name="T47" fmla="*/ 24 h 72"/>
              <a:gd name="T48" fmla="*/ 73 w 191"/>
              <a:gd name="T49" fmla="*/ 31 h 72"/>
              <a:gd name="T50" fmla="*/ 57 w 191"/>
              <a:gd name="T51" fmla="*/ 27 h 72"/>
              <a:gd name="T52" fmla="*/ 39 w 191"/>
              <a:gd name="T53" fmla="*/ 10 h 72"/>
              <a:gd name="T54" fmla="*/ 31 w 191"/>
              <a:gd name="T55" fmla="*/ 10 h 72"/>
              <a:gd name="T56" fmla="*/ 15 w 191"/>
              <a:gd name="T57" fmla="*/ 16 h 72"/>
              <a:gd name="T58" fmla="*/ 8 w 191"/>
              <a:gd name="T59" fmla="*/ 31 h 72"/>
              <a:gd name="T60" fmla="*/ 0 w 191"/>
              <a:gd name="T61" fmla="*/ 41 h 72"/>
              <a:gd name="T62" fmla="*/ 0 w 191"/>
              <a:gd name="T63" fmla="*/ 50 h 72"/>
              <a:gd name="T64" fmla="*/ 0 w 191"/>
              <a:gd name="T65" fmla="*/ 58 h 72"/>
              <a:gd name="T66" fmla="*/ 6 w 191"/>
              <a:gd name="T67" fmla="*/ 60 h 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91" h="72">
                <a:moveTo>
                  <a:pt x="8" y="58"/>
                </a:moveTo>
                <a:lnTo>
                  <a:pt x="14" y="56"/>
                </a:lnTo>
                <a:lnTo>
                  <a:pt x="23" y="50"/>
                </a:lnTo>
                <a:lnTo>
                  <a:pt x="39" y="50"/>
                </a:lnTo>
                <a:lnTo>
                  <a:pt x="52" y="50"/>
                </a:lnTo>
                <a:lnTo>
                  <a:pt x="60" y="50"/>
                </a:lnTo>
                <a:lnTo>
                  <a:pt x="68" y="50"/>
                </a:lnTo>
                <a:lnTo>
                  <a:pt x="84" y="56"/>
                </a:lnTo>
                <a:lnTo>
                  <a:pt x="94" y="50"/>
                </a:lnTo>
                <a:lnTo>
                  <a:pt x="100" y="50"/>
                </a:lnTo>
                <a:lnTo>
                  <a:pt x="102" y="50"/>
                </a:lnTo>
                <a:lnTo>
                  <a:pt x="110" y="56"/>
                </a:lnTo>
                <a:lnTo>
                  <a:pt x="113" y="58"/>
                </a:lnTo>
                <a:lnTo>
                  <a:pt x="120" y="58"/>
                </a:lnTo>
                <a:lnTo>
                  <a:pt x="125" y="63"/>
                </a:lnTo>
                <a:lnTo>
                  <a:pt x="133" y="65"/>
                </a:lnTo>
                <a:lnTo>
                  <a:pt x="138" y="70"/>
                </a:lnTo>
                <a:lnTo>
                  <a:pt x="152" y="72"/>
                </a:lnTo>
                <a:lnTo>
                  <a:pt x="159" y="70"/>
                </a:lnTo>
                <a:lnTo>
                  <a:pt x="170" y="70"/>
                </a:lnTo>
                <a:lnTo>
                  <a:pt x="173" y="70"/>
                </a:lnTo>
                <a:lnTo>
                  <a:pt x="178" y="65"/>
                </a:lnTo>
                <a:lnTo>
                  <a:pt x="186" y="58"/>
                </a:lnTo>
                <a:lnTo>
                  <a:pt x="189" y="58"/>
                </a:lnTo>
                <a:lnTo>
                  <a:pt x="191" y="60"/>
                </a:lnTo>
                <a:lnTo>
                  <a:pt x="191" y="58"/>
                </a:lnTo>
                <a:lnTo>
                  <a:pt x="189" y="56"/>
                </a:lnTo>
                <a:lnTo>
                  <a:pt x="189" y="48"/>
                </a:lnTo>
                <a:lnTo>
                  <a:pt x="181" y="41"/>
                </a:lnTo>
                <a:lnTo>
                  <a:pt x="178" y="38"/>
                </a:lnTo>
                <a:lnTo>
                  <a:pt x="173" y="38"/>
                </a:lnTo>
                <a:lnTo>
                  <a:pt x="173" y="34"/>
                </a:lnTo>
                <a:lnTo>
                  <a:pt x="173" y="27"/>
                </a:lnTo>
                <a:lnTo>
                  <a:pt x="173" y="24"/>
                </a:lnTo>
                <a:lnTo>
                  <a:pt x="170" y="19"/>
                </a:lnTo>
                <a:lnTo>
                  <a:pt x="162" y="16"/>
                </a:lnTo>
                <a:lnTo>
                  <a:pt x="154" y="15"/>
                </a:lnTo>
                <a:lnTo>
                  <a:pt x="144" y="15"/>
                </a:lnTo>
                <a:lnTo>
                  <a:pt x="138" y="15"/>
                </a:lnTo>
                <a:lnTo>
                  <a:pt x="133" y="10"/>
                </a:lnTo>
                <a:lnTo>
                  <a:pt x="117" y="3"/>
                </a:lnTo>
                <a:lnTo>
                  <a:pt x="105" y="0"/>
                </a:lnTo>
                <a:lnTo>
                  <a:pt x="100" y="0"/>
                </a:lnTo>
                <a:lnTo>
                  <a:pt x="92" y="3"/>
                </a:lnTo>
                <a:lnTo>
                  <a:pt x="84" y="7"/>
                </a:lnTo>
                <a:lnTo>
                  <a:pt x="84" y="15"/>
                </a:lnTo>
                <a:lnTo>
                  <a:pt x="87" y="19"/>
                </a:lnTo>
                <a:lnTo>
                  <a:pt x="84" y="24"/>
                </a:lnTo>
                <a:lnTo>
                  <a:pt x="79" y="27"/>
                </a:lnTo>
                <a:lnTo>
                  <a:pt x="73" y="31"/>
                </a:lnTo>
                <a:lnTo>
                  <a:pt x="65" y="31"/>
                </a:lnTo>
                <a:lnTo>
                  <a:pt x="57" y="27"/>
                </a:lnTo>
                <a:lnTo>
                  <a:pt x="50" y="19"/>
                </a:lnTo>
                <a:lnTo>
                  <a:pt x="39" y="10"/>
                </a:lnTo>
                <a:lnTo>
                  <a:pt x="34" y="10"/>
                </a:lnTo>
                <a:lnTo>
                  <a:pt x="31" y="10"/>
                </a:lnTo>
                <a:lnTo>
                  <a:pt x="23" y="15"/>
                </a:lnTo>
                <a:lnTo>
                  <a:pt x="15" y="16"/>
                </a:lnTo>
                <a:lnTo>
                  <a:pt x="14" y="24"/>
                </a:lnTo>
                <a:lnTo>
                  <a:pt x="8" y="31"/>
                </a:lnTo>
                <a:lnTo>
                  <a:pt x="6" y="38"/>
                </a:lnTo>
                <a:lnTo>
                  <a:pt x="0" y="41"/>
                </a:lnTo>
                <a:lnTo>
                  <a:pt x="0" y="48"/>
                </a:lnTo>
                <a:lnTo>
                  <a:pt x="0" y="50"/>
                </a:lnTo>
                <a:lnTo>
                  <a:pt x="0" y="56"/>
                </a:lnTo>
                <a:lnTo>
                  <a:pt x="0" y="58"/>
                </a:lnTo>
                <a:lnTo>
                  <a:pt x="6" y="63"/>
                </a:lnTo>
                <a:lnTo>
                  <a:pt x="6" y="60"/>
                </a:lnTo>
                <a:lnTo>
                  <a:pt x="8" y="58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8" name="Freeform 28"/>
          <p:cNvSpPr>
            <a:spLocks noEditPoints="1"/>
          </p:cNvSpPr>
          <p:nvPr/>
        </p:nvSpPr>
        <p:spPr bwMode="auto">
          <a:xfrm>
            <a:off x="4830366" y="1706562"/>
            <a:ext cx="136525" cy="55563"/>
          </a:xfrm>
          <a:custGeom>
            <a:avLst/>
            <a:gdLst>
              <a:gd name="T0" fmla="*/ 27 w 86"/>
              <a:gd name="T1" fmla="*/ 4 h 35"/>
              <a:gd name="T2" fmla="*/ 21 w 86"/>
              <a:gd name="T3" fmla="*/ 11 h 35"/>
              <a:gd name="T4" fmla="*/ 35 w 86"/>
              <a:gd name="T5" fmla="*/ 0 h 35"/>
              <a:gd name="T6" fmla="*/ 27 w 86"/>
              <a:gd name="T7" fmla="*/ 4 h 35"/>
              <a:gd name="T8" fmla="*/ 86 w 86"/>
              <a:gd name="T9" fmla="*/ 16 h 35"/>
              <a:gd name="T10" fmla="*/ 78 w 86"/>
              <a:gd name="T11" fmla="*/ 11 h 35"/>
              <a:gd name="T12" fmla="*/ 68 w 86"/>
              <a:gd name="T13" fmla="*/ 11 h 35"/>
              <a:gd name="T14" fmla="*/ 53 w 86"/>
              <a:gd name="T15" fmla="*/ 7 h 35"/>
              <a:gd name="T16" fmla="*/ 45 w 86"/>
              <a:gd name="T17" fmla="*/ 4 h 35"/>
              <a:gd name="T18" fmla="*/ 43 w 86"/>
              <a:gd name="T19" fmla="*/ 4 h 35"/>
              <a:gd name="T20" fmla="*/ 37 w 86"/>
              <a:gd name="T21" fmla="*/ 7 h 35"/>
              <a:gd name="T22" fmla="*/ 37 w 86"/>
              <a:gd name="T23" fmla="*/ 14 h 35"/>
              <a:gd name="T24" fmla="*/ 35 w 86"/>
              <a:gd name="T25" fmla="*/ 14 h 35"/>
              <a:gd name="T26" fmla="*/ 19 w 86"/>
              <a:gd name="T27" fmla="*/ 14 h 35"/>
              <a:gd name="T28" fmla="*/ 21 w 86"/>
              <a:gd name="T29" fmla="*/ 11 h 35"/>
              <a:gd name="T30" fmla="*/ 13 w 86"/>
              <a:gd name="T31" fmla="*/ 14 h 35"/>
              <a:gd name="T32" fmla="*/ 8 w 86"/>
              <a:gd name="T33" fmla="*/ 14 h 35"/>
              <a:gd name="T34" fmla="*/ 3 w 86"/>
              <a:gd name="T35" fmla="*/ 14 h 35"/>
              <a:gd name="T36" fmla="*/ 3 w 86"/>
              <a:gd name="T37" fmla="*/ 16 h 35"/>
              <a:gd name="T38" fmla="*/ 0 w 86"/>
              <a:gd name="T39" fmla="*/ 23 h 35"/>
              <a:gd name="T40" fmla="*/ 3 w 86"/>
              <a:gd name="T41" fmla="*/ 22 h 35"/>
              <a:gd name="T42" fmla="*/ 13 w 86"/>
              <a:gd name="T43" fmla="*/ 22 h 35"/>
              <a:gd name="T44" fmla="*/ 11 w 86"/>
              <a:gd name="T45" fmla="*/ 23 h 35"/>
              <a:gd name="T46" fmla="*/ 8 w 86"/>
              <a:gd name="T47" fmla="*/ 23 h 35"/>
              <a:gd name="T48" fmla="*/ 0 w 86"/>
              <a:gd name="T49" fmla="*/ 31 h 35"/>
              <a:gd name="T50" fmla="*/ 3 w 86"/>
              <a:gd name="T51" fmla="*/ 31 h 35"/>
              <a:gd name="T52" fmla="*/ 21 w 86"/>
              <a:gd name="T53" fmla="*/ 31 h 35"/>
              <a:gd name="T54" fmla="*/ 48 w 86"/>
              <a:gd name="T55" fmla="*/ 35 h 35"/>
              <a:gd name="T56" fmla="*/ 78 w 86"/>
              <a:gd name="T57" fmla="*/ 35 h 35"/>
              <a:gd name="T58" fmla="*/ 86 w 86"/>
              <a:gd name="T59" fmla="*/ 35 h 35"/>
              <a:gd name="T60" fmla="*/ 81 w 86"/>
              <a:gd name="T61" fmla="*/ 22 h 35"/>
              <a:gd name="T62" fmla="*/ 86 w 86"/>
              <a:gd name="T63" fmla="*/ 16 h 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86" h="35">
                <a:moveTo>
                  <a:pt x="27" y="4"/>
                </a:moveTo>
                <a:lnTo>
                  <a:pt x="21" y="11"/>
                </a:lnTo>
                <a:lnTo>
                  <a:pt x="35" y="0"/>
                </a:lnTo>
                <a:lnTo>
                  <a:pt x="27" y="4"/>
                </a:lnTo>
                <a:close/>
                <a:moveTo>
                  <a:pt x="86" y="16"/>
                </a:moveTo>
                <a:lnTo>
                  <a:pt x="78" y="11"/>
                </a:lnTo>
                <a:lnTo>
                  <a:pt x="68" y="11"/>
                </a:lnTo>
                <a:lnTo>
                  <a:pt x="53" y="7"/>
                </a:lnTo>
                <a:lnTo>
                  <a:pt x="45" y="4"/>
                </a:lnTo>
                <a:lnTo>
                  <a:pt x="43" y="4"/>
                </a:lnTo>
                <a:lnTo>
                  <a:pt x="37" y="7"/>
                </a:lnTo>
                <a:lnTo>
                  <a:pt x="37" y="14"/>
                </a:lnTo>
                <a:lnTo>
                  <a:pt x="35" y="14"/>
                </a:lnTo>
                <a:lnTo>
                  <a:pt x="19" y="14"/>
                </a:lnTo>
                <a:lnTo>
                  <a:pt x="21" y="11"/>
                </a:lnTo>
                <a:lnTo>
                  <a:pt x="13" y="14"/>
                </a:lnTo>
                <a:lnTo>
                  <a:pt x="8" y="14"/>
                </a:lnTo>
                <a:lnTo>
                  <a:pt x="3" y="14"/>
                </a:lnTo>
                <a:lnTo>
                  <a:pt x="3" y="16"/>
                </a:lnTo>
                <a:lnTo>
                  <a:pt x="0" y="23"/>
                </a:lnTo>
                <a:lnTo>
                  <a:pt x="3" y="22"/>
                </a:lnTo>
                <a:lnTo>
                  <a:pt x="13" y="22"/>
                </a:lnTo>
                <a:lnTo>
                  <a:pt x="11" y="23"/>
                </a:lnTo>
                <a:lnTo>
                  <a:pt x="8" y="23"/>
                </a:lnTo>
                <a:lnTo>
                  <a:pt x="0" y="31"/>
                </a:lnTo>
                <a:lnTo>
                  <a:pt x="3" y="31"/>
                </a:lnTo>
                <a:lnTo>
                  <a:pt x="21" y="31"/>
                </a:lnTo>
                <a:lnTo>
                  <a:pt x="48" y="35"/>
                </a:lnTo>
                <a:lnTo>
                  <a:pt x="78" y="35"/>
                </a:lnTo>
                <a:lnTo>
                  <a:pt x="86" y="35"/>
                </a:lnTo>
                <a:lnTo>
                  <a:pt x="81" y="22"/>
                </a:lnTo>
                <a:lnTo>
                  <a:pt x="86" y="16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587479" y="1731962"/>
            <a:ext cx="433387" cy="293688"/>
          </a:xfrm>
          <a:custGeom>
            <a:avLst/>
            <a:gdLst>
              <a:gd name="T0" fmla="*/ 268 w 273"/>
              <a:gd name="T1" fmla="*/ 122 h 185"/>
              <a:gd name="T2" fmla="*/ 258 w 273"/>
              <a:gd name="T3" fmla="*/ 105 h 185"/>
              <a:gd name="T4" fmla="*/ 258 w 273"/>
              <a:gd name="T5" fmla="*/ 98 h 185"/>
              <a:gd name="T6" fmla="*/ 250 w 273"/>
              <a:gd name="T7" fmla="*/ 86 h 185"/>
              <a:gd name="T8" fmla="*/ 250 w 273"/>
              <a:gd name="T9" fmla="*/ 76 h 185"/>
              <a:gd name="T10" fmla="*/ 261 w 273"/>
              <a:gd name="T11" fmla="*/ 68 h 185"/>
              <a:gd name="T12" fmla="*/ 253 w 273"/>
              <a:gd name="T13" fmla="*/ 40 h 185"/>
              <a:gd name="T14" fmla="*/ 242 w 273"/>
              <a:gd name="T15" fmla="*/ 22 h 185"/>
              <a:gd name="T16" fmla="*/ 201 w 273"/>
              <a:gd name="T17" fmla="*/ 19 h 185"/>
              <a:gd name="T18" fmla="*/ 153 w 273"/>
              <a:gd name="T19" fmla="*/ 15 h 185"/>
              <a:gd name="T20" fmla="*/ 138 w 273"/>
              <a:gd name="T21" fmla="*/ 19 h 185"/>
              <a:gd name="T22" fmla="*/ 123 w 273"/>
              <a:gd name="T23" fmla="*/ 15 h 185"/>
              <a:gd name="T24" fmla="*/ 115 w 273"/>
              <a:gd name="T25" fmla="*/ 6 h 185"/>
              <a:gd name="T26" fmla="*/ 104 w 273"/>
              <a:gd name="T27" fmla="*/ 0 h 185"/>
              <a:gd name="T28" fmla="*/ 60 w 273"/>
              <a:gd name="T29" fmla="*/ 12 h 185"/>
              <a:gd name="T30" fmla="*/ 42 w 273"/>
              <a:gd name="T31" fmla="*/ 22 h 185"/>
              <a:gd name="T32" fmla="*/ 8 w 273"/>
              <a:gd name="T33" fmla="*/ 29 h 185"/>
              <a:gd name="T34" fmla="*/ 8 w 273"/>
              <a:gd name="T35" fmla="*/ 37 h 185"/>
              <a:gd name="T36" fmla="*/ 8 w 273"/>
              <a:gd name="T37" fmla="*/ 46 h 185"/>
              <a:gd name="T38" fmla="*/ 0 w 273"/>
              <a:gd name="T39" fmla="*/ 61 h 185"/>
              <a:gd name="T40" fmla="*/ 16 w 273"/>
              <a:gd name="T41" fmla="*/ 71 h 185"/>
              <a:gd name="T42" fmla="*/ 16 w 273"/>
              <a:gd name="T43" fmla="*/ 80 h 185"/>
              <a:gd name="T44" fmla="*/ 16 w 273"/>
              <a:gd name="T45" fmla="*/ 95 h 185"/>
              <a:gd name="T46" fmla="*/ 19 w 273"/>
              <a:gd name="T47" fmla="*/ 105 h 185"/>
              <a:gd name="T48" fmla="*/ 26 w 273"/>
              <a:gd name="T49" fmla="*/ 117 h 185"/>
              <a:gd name="T50" fmla="*/ 34 w 273"/>
              <a:gd name="T51" fmla="*/ 124 h 185"/>
              <a:gd name="T52" fmla="*/ 44 w 273"/>
              <a:gd name="T53" fmla="*/ 129 h 185"/>
              <a:gd name="T54" fmla="*/ 60 w 273"/>
              <a:gd name="T55" fmla="*/ 135 h 185"/>
              <a:gd name="T56" fmla="*/ 60 w 273"/>
              <a:gd name="T57" fmla="*/ 141 h 185"/>
              <a:gd name="T58" fmla="*/ 71 w 273"/>
              <a:gd name="T59" fmla="*/ 151 h 185"/>
              <a:gd name="T60" fmla="*/ 79 w 273"/>
              <a:gd name="T61" fmla="*/ 141 h 185"/>
              <a:gd name="T62" fmla="*/ 101 w 273"/>
              <a:gd name="T63" fmla="*/ 144 h 185"/>
              <a:gd name="T64" fmla="*/ 104 w 273"/>
              <a:gd name="T65" fmla="*/ 154 h 185"/>
              <a:gd name="T66" fmla="*/ 123 w 273"/>
              <a:gd name="T67" fmla="*/ 159 h 185"/>
              <a:gd name="T68" fmla="*/ 141 w 273"/>
              <a:gd name="T69" fmla="*/ 168 h 185"/>
              <a:gd name="T70" fmla="*/ 161 w 273"/>
              <a:gd name="T71" fmla="*/ 181 h 185"/>
              <a:gd name="T72" fmla="*/ 174 w 273"/>
              <a:gd name="T73" fmla="*/ 173 h 185"/>
              <a:gd name="T74" fmla="*/ 201 w 273"/>
              <a:gd name="T75" fmla="*/ 173 h 185"/>
              <a:gd name="T76" fmla="*/ 221 w 273"/>
              <a:gd name="T77" fmla="*/ 181 h 185"/>
              <a:gd name="T78" fmla="*/ 239 w 273"/>
              <a:gd name="T79" fmla="*/ 182 h 185"/>
              <a:gd name="T80" fmla="*/ 239 w 273"/>
              <a:gd name="T81" fmla="*/ 181 h 185"/>
              <a:gd name="T82" fmla="*/ 239 w 273"/>
              <a:gd name="T83" fmla="*/ 171 h 185"/>
              <a:gd name="T84" fmla="*/ 247 w 273"/>
              <a:gd name="T85" fmla="*/ 154 h 185"/>
              <a:gd name="T86" fmla="*/ 273 w 273"/>
              <a:gd name="T87" fmla="*/ 135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273" h="185">
                <a:moveTo>
                  <a:pt x="273" y="127"/>
                </a:moveTo>
                <a:lnTo>
                  <a:pt x="268" y="124"/>
                </a:lnTo>
                <a:lnTo>
                  <a:pt x="268" y="122"/>
                </a:lnTo>
                <a:lnTo>
                  <a:pt x="261" y="117"/>
                </a:lnTo>
                <a:lnTo>
                  <a:pt x="258" y="110"/>
                </a:lnTo>
                <a:lnTo>
                  <a:pt x="258" y="105"/>
                </a:lnTo>
                <a:lnTo>
                  <a:pt x="258" y="102"/>
                </a:lnTo>
                <a:lnTo>
                  <a:pt x="258" y="100"/>
                </a:lnTo>
                <a:lnTo>
                  <a:pt x="258" y="98"/>
                </a:lnTo>
                <a:lnTo>
                  <a:pt x="258" y="95"/>
                </a:lnTo>
                <a:lnTo>
                  <a:pt x="258" y="88"/>
                </a:lnTo>
                <a:lnTo>
                  <a:pt x="250" y="86"/>
                </a:lnTo>
                <a:lnTo>
                  <a:pt x="247" y="86"/>
                </a:lnTo>
                <a:lnTo>
                  <a:pt x="247" y="80"/>
                </a:lnTo>
                <a:lnTo>
                  <a:pt x="250" y="76"/>
                </a:lnTo>
                <a:lnTo>
                  <a:pt x="258" y="71"/>
                </a:lnTo>
                <a:lnTo>
                  <a:pt x="261" y="71"/>
                </a:lnTo>
                <a:lnTo>
                  <a:pt x="261" y="68"/>
                </a:lnTo>
                <a:lnTo>
                  <a:pt x="261" y="56"/>
                </a:lnTo>
                <a:lnTo>
                  <a:pt x="258" y="49"/>
                </a:lnTo>
                <a:lnTo>
                  <a:pt x="253" y="40"/>
                </a:lnTo>
                <a:lnTo>
                  <a:pt x="250" y="32"/>
                </a:lnTo>
                <a:lnTo>
                  <a:pt x="247" y="29"/>
                </a:lnTo>
                <a:lnTo>
                  <a:pt x="242" y="22"/>
                </a:lnTo>
                <a:lnTo>
                  <a:pt x="239" y="19"/>
                </a:lnTo>
                <a:lnTo>
                  <a:pt x="231" y="19"/>
                </a:lnTo>
                <a:lnTo>
                  <a:pt x="201" y="19"/>
                </a:lnTo>
                <a:lnTo>
                  <a:pt x="174" y="15"/>
                </a:lnTo>
                <a:lnTo>
                  <a:pt x="156" y="15"/>
                </a:lnTo>
                <a:lnTo>
                  <a:pt x="153" y="15"/>
                </a:lnTo>
                <a:lnTo>
                  <a:pt x="149" y="15"/>
                </a:lnTo>
                <a:lnTo>
                  <a:pt x="141" y="15"/>
                </a:lnTo>
                <a:lnTo>
                  <a:pt x="138" y="19"/>
                </a:lnTo>
                <a:lnTo>
                  <a:pt x="136" y="19"/>
                </a:lnTo>
                <a:lnTo>
                  <a:pt x="136" y="15"/>
                </a:lnTo>
                <a:lnTo>
                  <a:pt x="123" y="15"/>
                </a:lnTo>
                <a:lnTo>
                  <a:pt x="115" y="12"/>
                </a:lnTo>
                <a:lnTo>
                  <a:pt x="112" y="6"/>
                </a:lnTo>
                <a:lnTo>
                  <a:pt x="115" y="6"/>
                </a:lnTo>
                <a:lnTo>
                  <a:pt x="120" y="6"/>
                </a:lnTo>
                <a:lnTo>
                  <a:pt x="112" y="0"/>
                </a:lnTo>
                <a:lnTo>
                  <a:pt x="104" y="0"/>
                </a:lnTo>
                <a:lnTo>
                  <a:pt x="86" y="6"/>
                </a:lnTo>
                <a:lnTo>
                  <a:pt x="68" y="7"/>
                </a:lnTo>
                <a:lnTo>
                  <a:pt x="60" y="12"/>
                </a:lnTo>
                <a:lnTo>
                  <a:pt x="55" y="15"/>
                </a:lnTo>
                <a:lnTo>
                  <a:pt x="50" y="19"/>
                </a:lnTo>
                <a:lnTo>
                  <a:pt x="42" y="22"/>
                </a:lnTo>
                <a:lnTo>
                  <a:pt x="26" y="22"/>
                </a:lnTo>
                <a:lnTo>
                  <a:pt x="16" y="29"/>
                </a:lnTo>
                <a:lnTo>
                  <a:pt x="8" y="29"/>
                </a:lnTo>
                <a:lnTo>
                  <a:pt x="11" y="32"/>
                </a:lnTo>
                <a:lnTo>
                  <a:pt x="11" y="37"/>
                </a:lnTo>
                <a:lnTo>
                  <a:pt x="8" y="37"/>
                </a:lnTo>
                <a:lnTo>
                  <a:pt x="3" y="37"/>
                </a:lnTo>
                <a:lnTo>
                  <a:pt x="3" y="40"/>
                </a:lnTo>
                <a:lnTo>
                  <a:pt x="8" y="46"/>
                </a:lnTo>
                <a:lnTo>
                  <a:pt x="8" y="49"/>
                </a:lnTo>
                <a:lnTo>
                  <a:pt x="8" y="53"/>
                </a:lnTo>
                <a:lnTo>
                  <a:pt x="0" y="61"/>
                </a:lnTo>
                <a:lnTo>
                  <a:pt x="3" y="64"/>
                </a:lnTo>
                <a:lnTo>
                  <a:pt x="11" y="68"/>
                </a:lnTo>
                <a:lnTo>
                  <a:pt x="16" y="71"/>
                </a:lnTo>
                <a:lnTo>
                  <a:pt x="16" y="76"/>
                </a:lnTo>
                <a:lnTo>
                  <a:pt x="16" y="78"/>
                </a:lnTo>
                <a:lnTo>
                  <a:pt x="16" y="80"/>
                </a:lnTo>
                <a:lnTo>
                  <a:pt x="19" y="86"/>
                </a:lnTo>
                <a:lnTo>
                  <a:pt x="19" y="93"/>
                </a:lnTo>
                <a:lnTo>
                  <a:pt x="16" y="95"/>
                </a:lnTo>
                <a:lnTo>
                  <a:pt x="16" y="100"/>
                </a:lnTo>
                <a:lnTo>
                  <a:pt x="19" y="100"/>
                </a:lnTo>
                <a:lnTo>
                  <a:pt x="19" y="105"/>
                </a:lnTo>
                <a:lnTo>
                  <a:pt x="23" y="105"/>
                </a:lnTo>
                <a:lnTo>
                  <a:pt x="26" y="110"/>
                </a:lnTo>
                <a:lnTo>
                  <a:pt x="26" y="117"/>
                </a:lnTo>
                <a:lnTo>
                  <a:pt x="26" y="124"/>
                </a:lnTo>
                <a:lnTo>
                  <a:pt x="29" y="124"/>
                </a:lnTo>
                <a:lnTo>
                  <a:pt x="34" y="124"/>
                </a:lnTo>
                <a:lnTo>
                  <a:pt x="34" y="127"/>
                </a:lnTo>
                <a:lnTo>
                  <a:pt x="36" y="129"/>
                </a:lnTo>
                <a:lnTo>
                  <a:pt x="44" y="129"/>
                </a:lnTo>
                <a:lnTo>
                  <a:pt x="52" y="129"/>
                </a:lnTo>
                <a:lnTo>
                  <a:pt x="52" y="135"/>
                </a:lnTo>
                <a:lnTo>
                  <a:pt x="60" y="135"/>
                </a:lnTo>
                <a:lnTo>
                  <a:pt x="63" y="135"/>
                </a:lnTo>
                <a:lnTo>
                  <a:pt x="63" y="136"/>
                </a:lnTo>
                <a:lnTo>
                  <a:pt x="60" y="141"/>
                </a:lnTo>
                <a:lnTo>
                  <a:pt x="63" y="144"/>
                </a:lnTo>
                <a:lnTo>
                  <a:pt x="68" y="148"/>
                </a:lnTo>
                <a:lnTo>
                  <a:pt x="71" y="151"/>
                </a:lnTo>
                <a:lnTo>
                  <a:pt x="76" y="151"/>
                </a:lnTo>
                <a:lnTo>
                  <a:pt x="84" y="144"/>
                </a:lnTo>
                <a:lnTo>
                  <a:pt x="79" y="141"/>
                </a:lnTo>
                <a:lnTo>
                  <a:pt x="89" y="144"/>
                </a:lnTo>
                <a:lnTo>
                  <a:pt x="94" y="144"/>
                </a:lnTo>
                <a:lnTo>
                  <a:pt x="101" y="144"/>
                </a:lnTo>
                <a:lnTo>
                  <a:pt x="101" y="151"/>
                </a:lnTo>
                <a:lnTo>
                  <a:pt x="101" y="154"/>
                </a:lnTo>
                <a:lnTo>
                  <a:pt x="104" y="154"/>
                </a:lnTo>
                <a:lnTo>
                  <a:pt x="112" y="154"/>
                </a:lnTo>
                <a:lnTo>
                  <a:pt x="115" y="154"/>
                </a:lnTo>
                <a:lnTo>
                  <a:pt x="123" y="159"/>
                </a:lnTo>
                <a:lnTo>
                  <a:pt x="128" y="161"/>
                </a:lnTo>
                <a:lnTo>
                  <a:pt x="136" y="173"/>
                </a:lnTo>
                <a:lnTo>
                  <a:pt x="141" y="168"/>
                </a:lnTo>
                <a:lnTo>
                  <a:pt x="149" y="168"/>
                </a:lnTo>
                <a:lnTo>
                  <a:pt x="156" y="173"/>
                </a:lnTo>
                <a:lnTo>
                  <a:pt x="161" y="181"/>
                </a:lnTo>
                <a:lnTo>
                  <a:pt x="164" y="181"/>
                </a:lnTo>
                <a:lnTo>
                  <a:pt x="172" y="175"/>
                </a:lnTo>
                <a:lnTo>
                  <a:pt x="174" y="173"/>
                </a:lnTo>
                <a:lnTo>
                  <a:pt x="180" y="173"/>
                </a:lnTo>
                <a:lnTo>
                  <a:pt x="190" y="175"/>
                </a:lnTo>
                <a:lnTo>
                  <a:pt x="201" y="173"/>
                </a:lnTo>
                <a:lnTo>
                  <a:pt x="213" y="173"/>
                </a:lnTo>
                <a:lnTo>
                  <a:pt x="218" y="178"/>
                </a:lnTo>
                <a:lnTo>
                  <a:pt x="221" y="181"/>
                </a:lnTo>
                <a:lnTo>
                  <a:pt x="226" y="182"/>
                </a:lnTo>
                <a:lnTo>
                  <a:pt x="234" y="182"/>
                </a:lnTo>
                <a:lnTo>
                  <a:pt x="239" y="182"/>
                </a:lnTo>
                <a:lnTo>
                  <a:pt x="242" y="185"/>
                </a:lnTo>
                <a:lnTo>
                  <a:pt x="242" y="182"/>
                </a:lnTo>
                <a:lnTo>
                  <a:pt x="239" y="181"/>
                </a:lnTo>
                <a:lnTo>
                  <a:pt x="239" y="175"/>
                </a:lnTo>
                <a:lnTo>
                  <a:pt x="239" y="173"/>
                </a:lnTo>
                <a:lnTo>
                  <a:pt x="239" y="171"/>
                </a:lnTo>
                <a:lnTo>
                  <a:pt x="239" y="168"/>
                </a:lnTo>
                <a:lnTo>
                  <a:pt x="239" y="166"/>
                </a:lnTo>
                <a:lnTo>
                  <a:pt x="247" y="154"/>
                </a:lnTo>
                <a:lnTo>
                  <a:pt x="261" y="141"/>
                </a:lnTo>
                <a:lnTo>
                  <a:pt x="273" y="136"/>
                </a:lnTo>
                <a:lnTo>
                  <a:pt x="273" y="135"/>
                </a:lnTo>
                <a:lnTo>
                  <a:pt x="268" y="129"/>
                </a:lnTo>
                <a:lnTo>
                  <a:pt x="273" y="127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0" name="Freeform 30"/>
          <p:cNvSpPr>
            <a:spLocks/>
          </p:cNvSpPr>
          <p:nvPr/>
        </p:nvSpPr>
        <p:spPr bwMode="auto">
          <a:xfrm>
            <a:off x="4719241" y="1998662"/>
            <a:ext cx="239712" cy="96838"/>
          </a:xfrm>
          <a:custGeom>
            <a:avLst/>
            <a:gdLst>
              <a:gd name="T0" fmla="*/ 138 w 151"/>
              <a:gd name="T1" fmla="*/ 13 h 61"/>
              <a:gd name="T2" fmla="*/ 135 w 151"/>
              <a:gd name="T3" fmla="*/ 10 h 61"/>
              <a:gd name="T4" fmla="*/ 130 w 151"/>
              <a:gd name="T5" fmla="*/ 5 h 61"/>
              <a:gd name="T6" fmla="*/ 118 w 151"/>
              <a:gd name="T7" fmla="*/ 5 h 61"/>
              <a:gd name="T8" fmla="*/ 107 w 151"/>
              <a:gd name="T9" fmla="*/ 7 h 61"/>
              <a:gd name="T10" fmla="*/ 97 w 151"/>
              <a:gd name="T11" fmla="*/ 5 h 61"/>
              <a:gd name="T12" fmla="*/ 91 w 151"/>
              <a:gd name="T13" fmla="*/ 5 h 61"/>
              <a:gd name="T14" fmla="*/ 89 w 151"/>
              <a:gd name="T15" fmla="*/ 7 h 61"/>
              <a:gd name="T16" fmla="*/ 81 w 151"/>
              <a:gd name="T17" fmla="*/ 13 h 61"/>
              <a:gd name="T18" fmla="*/ 78 w 151"/>
              <a:gd name="T19" fmla="*/ 13 h 61"/>
              <a:gd name="T20" fmla="*/ 73 w 151"/>
              <a:gd name="T21" fmla="*/ 5 h 61"/>
              <a:gd name="T22" fmla="*/ 65 w 151"/>
              <a:gd name="T23" fmla="*/ 0 h 61"/>
              <a:gd name="T24" fmla="*/ 58 w 151"/>
              <a:gd name="T25" fmla="*/ 0 h 61"/>
              <a:gd name="T26" fmla="*/ 53 w 151"/>
              <a:gd name="T27" fmla="*/ 5 h 61"/>
              <a:gd name="T28" fmla="*/ 45 w 151"/>
              <a:gd name="T29" fmla="*/ 5 h 61"/>
              <a:gd name="T30" fmla="*/ 32 w 151"/>
              <a:gd name="T31" fmla="*/ 7 h 61"/>
              <a:gd name="T32" fmla="*/ 32 w 151"/>
              <a:gd name="T33" fmla="*/ 10 h 61"/>
              <a:gd name="T34" fmla="*/ 29 w 151"/>
              <a:gd name="T35" fmla="*/ 15 h 61"/>
              <a:gd name="T36" fmla="*/ 26 w 151"/>
              <a:gd name="T37" fmla="*/ 17 h 61"/>
              <a:gd name="T38" fmla="*/ 21 w 151"/>
              <a:gd name="T39" fmla="*/ 22 h 61"/>
              <a:gd name="T40" fmla="*/ 11 w 151"/>
              <a:gd name="T41" fmla="*/ 25 h 61"/>
              <a:gd name="T42" fmla="*/ 3 w 151"/>
              <a:gd name="T43" fmla="*/ 25 h 61"/>
              <a:gd name="T44" fmla="*/ 0 w 151"/>
              <a:gd name="T45" fmla="*/ 32 h 61"/>
              <a:gd name="T46" fmla="*/ 0 w 151"/>
              <a:gd name="T47" fmla="*/ 37 h 61"/>
              <a:gd name="T48" fmla="*/ 0 w 151"/>
              <a:gd name="T49" fmla="*/ 39 h 61"/>
              <a:gd name="T50" fmla="*/ 0 w 151"/>
              <a:gd name="T51" fmla="*/ 47 h 61"/>
              <a:gd name="T52" fmla="*/ 5 w 151"/>
              <a:gd name="T53" fmla="*/ 49 h 61"/>
              <a:gd name="T54" fmla="*/ 13 w 151"/>
              <a:gd name="T55" fmla="*/ 54 h 61"/>
              <a:gd name="T56" fmla="*/ 16 w 151"/>
              <a:gd name="T57" fmla="*/ 54 h 61"/>
              <a:gd name="T58" fmla="*/ 21 w 151"/>
              <a:gd name="T59" fmla="*/ 61 h 61"/>
              <a:gd name="T60" fmla="*/ 32 w 151"/>
              <a:gd name="T61" fmla="*/ 61 h 61"/>
              <a:gd name="T62" fmla="*/ 53 w 151"/>
              <a:gd name="T63" fmla="*/ 56 h 61"/>
              <a:gd name="T64" fmla="*/ 53 w 151"/>
              <a:gd name="T65" fmla="*/ 54 h 61"/>
              <a:gd name="T66" fmla="*/ 55 w 151"/>
              <a:gd name="T67" fmla="*/ 49 h 61"/>
              <a:gd name="T68" fmla="*/ 58 w 151"/>
              <a:gd name="T69" fmla="*/ 49 h 61"/>
              <a:gd name="T70" fmla="*/ 65 w 151"/>
              <a:gd name="T71" fmla="*/ 49 h 61"/>
              <a:gd name="T72" fmla="*/ 70 w 151"/>
              <a:gd name="T73" fmla="*/ 41 h 61"/>
              <a:gd name="T74" fmla="*/ 78 w 151"/>
              <a:gd name="T75" fmla="*/ 47 h 61"/>
              <a:gd name="T76" fmla="*/ 83 w 151"/>
              <a:gd name="T77" fmla="*/ 47 h 61"/>
              <a:gd name="T78" fmla="*/ 89 w 151"/>
              <a:gd name="T79" fmla="*/ 47 h 61"/>
              <a:gd name="T80" fmla="*/ 91 w 151"/>
              <a:gd name="T81" fmla="*/ 41 h 61"/>
              <a:gd name="T82" fmla="*/ 97 w 151"/>
              <a:gd name="T83" fmla="*/ 39 h 61"/>
              <a:gd name="T84" fmla="*/ 97 w 151"/>
              <a:gd name="T85" fmla="*/ 32 h 61"/>
              <a:gd name="T86" fmla="*/ 107 w 151"/>
              <a:gd name="T87" fmla="*/ 32 h 61"/>
              <a:gd name="T88" fmla="*/ 115 w 151"/>
              <a:gd name="T89" fmla="*/ 37 h 61"/>
              <a:gd name="T90" fmla="*/ 118 w 151"/>
              <a:gd name="T91" fmla="*/ 34 h 61"/>
              <a:gd name="T92" fmla="*/ 123 w 151"/>
              <a:gd name="T93" fmla="*/ 32 h 61"/>
              <a:gd name="T94" fmla="*/ 126 w 151"/>
              <a:gd name="T95" fmla="*/ 37 h 61"/>
              <a:gd name="T96" fmla="*/ 130 w 151"/>
              <a:gd name="T97" fmla="*/ 39 h 61"/>
              <a:gd name="T98" fmla="*/ 133 w 151"/>
              <a:gd name="T99" fmla="*/ 39 h 61"/>
              <a:gd name="T100" fmla="*/ 138 w 151"/>
              <a:gd name="T101" fmla="*/ 39 h 61"/>
              <a:gd name="T102" fmla="*/ 141 w 151"/>
              <a:gd name="T103" fmla="*/ 39 h 61"/>
              <a:gd name="T104" fmla="*/ 141 w 151"/>
              <a:gd name="T105" fmla="*/ 37 h 61"/>
              <a:gd name="T106" fmla="*/ 143 w 151"/>
              <a:gd name="T107" fmla="*/ 29 h 61"/>
              <a:gd name="T108" fmla="*/ 148 w 151"/>
              <a:gd name="T109" fmla="*/ 22 h 61"/>
              <a:gd name="T110" fmla="*/ 151 w 151"/>
              <a:gd name="T111" fmla="*/ 15 h 61"/>
              <a:gd name="T112" fmla="*/ 143 w 151"/>
              <a:gd name="T113" fmla="*/ 15 h 61"/>
              <a:gd name="T114" fmla="*/ 138 w 151"/>
              <a:gd name="T115" fmla="*/ 13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51" h="61">
                <a:moveTo>
                  <a:pt x="138" y="13"/>
                </a:moveTo>
                <a:lnTo>
                  <a:pt x="135" y="10"/>
                </a:lnTo>
                <a:lnTo>
                  <a:pt x="130" y="5"/>
                </a:lnTo>
                <a:lnTo>
                  <a:pt x="118" y="5"/>
                </a:lnTo>
                <a:lnTo>
                  <a:pt x="107" y="7"/>
                </a:lnTo>
                <a:lnTo>
                  <a:pt x="97" y="5"/>
                </a:lnTo>
                <a:lnTo>
                  <a:pt x="91" y="5"/>
                </a:lnTo>
                <a:lnTo>
                  <a:pt x="89" y="7"/>
                </a:lnTo>
                <a:lnTo>
                  <a:pt x="81" y="13"/>
                </a:lnTo>
                <a:lnTo>
                  <a:pt x="78" y="13"/>
                </a:lnTo>
                <a:lnTo>
                  <a:pt x="73" y="5"/>
                </a:lnTo>
                <a:lnTo>
                  <a:pt x="65" y="0"/>
                </a:lnTo>
                <a:lnTo>
                  <a:pt x="58" y="0"/>
                </a:lnTo>
                <a:lnTo>
                  <a:pt x="53" y="5"/>
                </a:lnTo>
                <a:lnTo>
                  <a:pt x="45" y="5"/>
                </a:lnTo>
                <a:lnTo>
                  <a:pt x="32" y="7"/>
                </a:lnTo>
                <a:lnTo>
                  <a:pt x="32" y="10"/>
                </a:lnTo>
                <a:lnTo>
                  <a:pt x="29" y="15"/>
                </a:lnTo>
                <a:lnTo>
                  <a:pt x="26" y="17"/>
                </a:lnTo>
                <a:lnTo>
                  <a:pt x="21" y="22"/>
                </a:lnTo>
                <a:lnTo>
                  <a:pt x="11" y="25"/>
                </a:lnTo>
                <a:lnTo>
                  <a:pt x="3" y="25"/>
                </a:lnTo>
                <a:lnTo>
                  <a:pt x="0" y="32"/>
                </a:lnTo>
                <a:lnTo>
                  <a:pt x="0" y="37"/>
                </a:lnTo>
                <a:lnTo>
                  <a:pt x="0" y="39"/>
                </a:lnTo>
                <a:lnTo>
                  <a:pt x="0" y="47"/>
                </a:lnTo>
                <a:lnTo>
                  <a:pt x="5" y="49"/>
                </a:lnTo>
                <a:lnTo>
                  <a:pt x="13" y="54"/>
                </a:lnTo>
                <a:lnTo>
                  <a:pt x="16" y="54"/>
                </a:lnTo>
                <a:lnTo>
                  <a:pt x="21" y="61"/>
                </a:lnTo>
                <a:lnTo>
                  <a:pt x="32" y="61"/>
                </a:lnTo>
                <a:lnTo>
                  <a:pt x="53" y="56"/>
                </a:lnTo>
                <a:lnTo>
                  <a:pt x="53" y="54"/>
                </a:lnTo>
                <a:lnTo>
                  <a:pt x="55" y="49"/>
                </a:lnTo>
                <a:lnTo>
                  <a:pt x="58" y="49"/>
                </a:lnTo>
                <a:lnTo>
                  <a:pt x="65" y="49"/>
                </a:lnTo>
                <a:lnTo>
                  <a:pt x="70" y="41"/>
                </a:lnTo>
                <a:lnTo>
                  <a:pt x="78" y="47"/>
                </a:lnTo>
                <a:lnTo>
                  <a:pt x="83" y="47"/>
                </a:lnTo>
                <a:lnTo>
                  <a:pt x="89" y="47"/>
                </a:lnTo>
                <a:lnTo>
                  <a:pt x="91" y="41"/>
                </a:lnTo>
                <a:lnTo>
                  <a:pt x="97" y="39"/>
                </a:lnTo>
                <a:lnTo>
                  <a:pt x="97" y="32"/>
                </a:lnTo>
                <a:lnTo>
                  <a:pt x="107" y="32"/>
                </a:lnTo>
                <a:lnTo>
                  <a:pt x="115" y="37"/>
                </a:lnTo>
                <a:lnTo>
                  <a:pt x="118" y="34"/>
                </a:lnTo>
                <a:lnTo>
                  <a:pt x="123" y="32"/>
                </a:lnTo>
                <a:lnTo>
                  <a:pt x="126" y="37"/>
                </a:lnTo>
                <a:lnTo>
                  <a:pt x="130" y="39"/>
                </a:lnTo>
                <a:lnTo>
                  <a:pt x="133" y="39"/>
                </a:lnTo>
                <a:lnTo>
                  <a:pt x="138" y="39"/>
                </a:lnTo>
                <a:lnTo>
                  <a:pt x="141" y="39"/>
                </a:lnTo>
                <a:lnTo>
                  <a:pt x="141" y="37"/>
                </a:lnTo>
                <a:lnTo>
                  <a:pt x="143" y="29"/>
                </a:lnTo>
                <a:lnTo>
                  <a:pt x="148" y="22"/>
                </a:lnTo>
                <a:lnTo>
                  <a:pt x="151" y="15"/>
                </a:lnTo>
                <a:lnTo>
                  <a:pt x="143" y="15"/>
                </a:lnTo>
                <a:lnTo>
                  <a:pt x="138" y="13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1" name="Freeform 31"/>
          <p:cNvSpPr>
            <a:spLocks/>
          </p:cNvSpPr>
          <p:nvPr/>
        </p:nvSpPr>
        <p:spPr bwMode="auto">
          <a:xfrm>
            <a:off x="4685904" y="2051050"/>
            <a:ext cx="293687" cy="142875"/>
          </a:xfrm>
          <a:custGeom>
            <a:avLst/>
            <a:gdLst>
              <a:gd name="T0" fmla="*/ 169 w 185"/>
              <a:gd name="T1" fmla="*/ 7 h 90"/>
              <a:gd name="T2" fmla="*/ 162 w 185"/>
              <a:gd name="T3" fmla="*/ 7 h 90"/>
              <a:gd name="T4" fmla="*/ 154 w 185"/>
              <a:gd name="T5" fmla="*/ 7 h 90"/>
              <a:gd name="T6" fmla="*/ 146 w 185"/>
              <a:gd name="T7" fmla="*/ 4 h 90"/>
              <a:gd name="T8" fmla="*/ 138 w 185"/>
              <a:gd name="T9" fmla="*/ 1 h 90"/>
              <a:gd name="T10" fmla="*/ 127 w 185"/>
              <a:gd name="T11" fmla="*/ 0 h 90"/>
              <a:gd name="T12" fmla="*/ 118 w 185"/>
              <a:gd name="T13" fmla="*/ 7 h 90"/>
              <a:gd name="T14" fmla="*/ 110 w 185"/>
              <a:gd name="T15" fmla="*/ 14 h 90"/>
              <a:gd name="T16" fmla="*/ 99 w 185"/>
              <a:gd name="T17" fmla="*/ 14 h 90"/>
              <a:gd name="T18" fmla="*/ 86 w 185"/>
              <a:gd name="T19" fmla="*/ 16 h 90"/>
              <a:gd name="T20" fmla="*/ 75 w 185"/>
              <a:gd name="T21" fmla="*/ 16 h 90"/>
              <a:gd name="T22" fmla="*/ 73 w 185"/>
              <a:gd name="T23" fmla="*/ 24 h 90"/>
              <a:gd name="T24" fmla="*/ 42 w 185"/>
              <a:gd name="T25" fmla="*/ 29 h 90"/>
              <a:gd name="T26" fmla="*/ 34 w 185"/>
              <a:gd name="T27" fmla="*/ 22 h 90"/>
              <a:gd name="T28" fmla="*/ 24 w 185"/>
              <a:gd name="T29" fmla="*/ 22 h 90"/>
              <a:gd name="T30" fmla="*/ 21 w 185"/>
              <a:gd name="T31" fmla="*/ 31 h 90"/>
              <a:gd name="T32" fmla="*/ 13 w 185"/>
              <a:gd name="T33" fmla="*/ 29 h 90"/>
              <a:gd name="T34" fmla="*/ 13 w 185"/>
              <a:gd name="T35" fmla="*/ 31 h 90"/>
              <a:gd name="T36" fmla="*/ 8 w 185"/>
              <a:gd name="T37" fmla="*/ 38 h 90"/>
              <a:gd name="T38" fmla="*/ 8 w 185"/>
              <a:gd name="T39" fmla="*/ 53 h 90"/>
              <a:gd name="T40" fmla="*/ 13 w 185"/>
              <a:gd name="T41" fmla="*/ 70 h 90"/>
              <a:gd name="T42" fmla="*/ 39 w 185"/>
              <a:gd name="T43" fmla="*/ 87 h 90"/>
              <a:gd name="T44" fmla="*/ 53 w 185"/>
              <a:gd name="T45" fmla="*/ 90 h 90"/>
              <a:gd name="T46" fmla="*/ 68 w 185"/>
              <a:gd name="T47" fmla="*/ 90 h 90"/>
              <a:gd name="T48" fmla="*/ 75 w 185"/>
              <a:gd name="T49" fmla="*/ 87 h 90"/>
              <a:gd name="T50" fmla="*/ 86 w 185"/>
              <a:gd name="T51" fmla="*/ 84 h 90"/>
              <a:gd name="T52" fmla="*/ 94 w 185"/>
              <a:gd name="T53" fmla="*/ 80 h 90"/>
              <a:gd name="T54" fmla="*/ 104 w 185"/>
              <a:gd name="T55" fmla="*/ 80 h 90"/>
              <a:gd name="T56" fmla="*/ 115 w 185"/>
              <a:gd name="T57" fmla="*/ 80 h 90"/>
              <a:gd name="T58" fmla="*/ 126 w 185"/>
              <a:gd name="T59" fmla="*/ 80 h 90"/>
              <a:gd name="T60" fmla="*/ 127 w 185"/>
              <a:gd name="T61" fmla="*/ 72 h 90"/>
              <a:gd name="T62" fmla="*/ 138 w 185"/>
              <a:gd name="T63" fmla="*/ 72 h 90"/>
              <a:gd name="T64" fmla="*/ 143 w 185"/>
              <a:gd name="T65" fmla="*/ 65 h 90"/>
              <a:gd name="T66" fmla="*/ 154 w 185"/>
              <a:gd name="T67" fmla="*/ 48 h 90"/>
              <a:gd name="T68" fmla="*/ 162 w 185"/>
              <a:gd name="T69" fmla="*/ 34 h 90"/>
              <a:gd name="T70" fmla="*/ 169 w 185"/>
              <a:gd name="T71" fmla="*/ 29 h 90"/>
              <a:gd name="T72" fmla="*/ 180 w 185"/>
              <a:gd name="T73" fmla="*/ 24 h 90"/>
              <a:gd name="T74" fmla="*/ 185 w 185"/>
              <a:gd name="T75" fmla="*/ 22 h 90"/>
              <a:gd name="T76" fmla="*/ 180 w 185"/>
              <a:gd name="T77" fmla="*/ 14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85" h="90">
                <a:moveTo>
                  <a:pt x="180" y="14"/>
                </a:moveTo>
                <a:lnTo>
                  <a:pt x="169" y="7"/>
                </a:lnTo>
                <a:lnTo>
                  <a:pt x="164" y="7"/>
                </a:lnTo>
                <a:lnTo>
                  <a:pt x="162" y="7"/>
                </a:lnTo>
                <a:lnTo>
                  <a:pt x="159" y="7"/>
                </a:lnTo>
                <a:lnTo>
                  <a:pt x="154" y="7"/>
                </a:lnTo>
                <a:lnTo>
                  <a:pt x="151" y="7"/>
                </a:lnTo>
                <a:lnTo>
                  <a:pt x="146" y="4"/>
                </a:lnTo>
                <a:lnTo>
                  <a:pt x="143" y="0"/>
                </a:lnTo>
                <a:lnTo>
                  <a:pt x="138" y="1"/>
                </a:lnTo>
                <a:lnTo>
                  <a:pt x="135" y="4"/>
                </a:lnTo>
                <a:lnTo>
                  <a:pt x="127" y="0"/>
                </a:lnTo>
                <a:lnTo>
                  <a:pt x="118" y="0"/>
                </a:lnTo>
                <a:lnTo>
                  <a:pt x="118" y="7"/>
                </a:lnTo>
                <a:lnTo>
                  <a:pt x="112" y="9"/>
                </a:lnTo>
                <a:lnTo>
                  <a:pt x="110" y="14"/>
                </a:lnTo>
                <a:lnTo>
                  <a:pt x="104" y="14"/>
                </a:lnTo>
                <a:lnTo>
                  <a:pt x="99" y="14"/>
                </a:lnTo>
                <a:lnTo>
                  <a:pt x="91" y="9"/>
                </a:lnTo>
                <a:lnTo>
                  <a:pt x="86" y="16"/>
                </a:lnTo>
                <a:lnTo>
                  <a:pt x="78" y="16"/>
                </a:lnTo>
                <a:lnTo>
                  <a:pt x="75" y="16"/>
                </a:lnTo>
                <a:lnTo>
                  <a:pt x="73" y="22"/>
                </a:lnTo>
                <a:lnTo>
                  <a:pt x="73" y="24"/>
                </a:lnTo>
                <a:lnTo>
                  <a:pt x="53" y="29"/>
                </a:lnTo>
                <a:lnTo>
                  <a:pt x="42" y="29"/>
                </a:lnTo>
                <a:lnTo>
                  <a:pt x="37" y="22"/>
                </a:lnTo>
                <a:lnTo>
                  <a:pt x="34" y="22"/>
                </a:lnTo>
                <a:lnTo>
                  <a:pt x="26" y="16"/>
                </a:lnTo>
                <a:lnTo>
                  <a:pt x="24" y="22"/>
                </a:lnTo>
                <a:lnTo>
                  <a:pt x="21" y="29"/>
                </a:lnTo>
                <a:lnTo>
                  <a:pt x="21" y="31"/>
                </a:lnTo>
                <a:lnTo>
                  <a:pt x="16" y="29"/>
                </a:lnTo>
                <a:lnTo>
                  <a:pt x="13" y="29"/>
                </a:lnTo>
                <a:lnTo>
                  <a:pt x="8" y="29"/>
                </a:lnTo>
                <a:lnTo>
                  <a:pt x="13" y="31"/>
                </a:lnTo>
                <a:lnTo>
                  <a:pt x="13" y="34"/>
                </a:lnTo>
                <a:lnTo>
                  <a:pt x="8" y="38"/>
                </a:lnTo>
                <a:lnTo>
                  <a:pt x="8" y="41"/>
                </a:lnTo>
                <a:lnTo>
                  <a:pt x="8" y="53"/>
                </a:lnTo>
                <a:lnTo>
                  <a:pt x="0" y="56"/>
                </a:lnTo>
                <a:lnTo>
                  <a:pt x="13" y="70"/>
                </a:lnTo>
                <a:lnTo>
                  <a:pt x="26" y="80"/>
                </a:lnTo>
                <a:lnTo>
                  <a:pt x="39" y="87"/>
                </a:lnTo>
                <a:lnTo>
                  <a:pt x="47" y="90"/>
                </a:lnTo>
                <a:lnTo>
                  <a:pt x="53" y="90"/>
                </a:lnTo>
                <a:lnTo>
                  <a:pt x="65" y="90"/>
                </a:lnTo>
                <a:lnTo>
                  <a:pt x="68" y="90"/>
                </a:lnTo>
                <a:lnTo>
                  <a:pt x="68" y="87"/>
                </a:lnTo>
                <a:lnTo>
                  <a:pt x="75" y="87"/>
                </a:lnTo>
                <a:lnTo>
                  <a:pt x="81" y="84"/>
                </a:lnTo>
                <a:lnTo>
                  <a:pt x="86" y="84"/>
                </a:lnTo>
                <a:lnTo>
                  <a:pt x="91" y="84"/>
                </a:lnTo>
                <a:lnTo>
                  <a:pt x="94" y="80"/>
                </a:lnTo>
                <a:lnTo>
                  <a:pt x="99" y="77"/>
                </a:lnTo>
                <a:lnTo>
                  <a:pt x="104" y="80"/>
                </a:lnTo>
                <a:lnTo>
                  <a:pt x="112" y="80"/>
                </a:lnTo>
                <a:lnTo>
                  <a:pt x="115" y="80"/>
                </a:lnTo>
                <a:lnTo>
                  <a:pt x="120" y="77"/>
                </a:lnTo>
                <a:lnTo>
                  <a:pt x="126" y="80"/>
                </a:lnTo>
                <a:lnTo>
                  <a:pt x="127" y="77"/>
                </a:lnTo>
                <a:lnTo>
                  <a:pt x="127" y="72"/>
                </a:lnTo>
                <a:lnTo>
                  <a:pt x="135" y="72"/>
                </a:lnTo>
                <a:lnTo>
                  <a:pt x="138" y="72"/>
                </a:lnTo>
                <a:lnTo>
                  <a:pt x="143" y="70"/>
                </a:lnTo>
                <a:lnTo>
                  <a:pt x="143" y="65"/>
                </a:lnTo>
                <a:lnTo>
                  <a:pt x="151" y="58"/>
                </a:lnTo>
                <a:lnTo>
                  <a:pt x="154" y="48"/>
                </a:lnTo>
                <a:lnTo>
                  <a:pt x="162" y="38"/>
                </a:lnTo>
                <a:lnTo>
                  <a:pt x="162" y="34"/>
                </a:lnTo>
                <a:lnTo>
                  <a:pt x="162" y="31"/>
                </a:lnTo>
                <a:lnTo>
                  <a:pt x="169" y="29"/>
                </a:lnTo>
                <a:lnTo>
                  <a:pt x="172" y="29"/>
                </a:lnTo>
                <a:lnTo>
                  <a:pt x="180" y="24"/>
                </a:lnTo>
                <a:lnTo>
                  <a:pt x="183" y="22"/>
                </a:lnTo>
                <a:lnTo>
                  <a:pt x="185" y="22"/>
                </a:lnTo>
                <a:lnTo>
                  <a:pt x="185" y="16"/>
                </a:lnTo>
                <a:lnTo>
                  <a:pt x="180" y="14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2" name="Freeform 32"/>
          <p:cNvSpPr>
            <a:spLocks noEditPoints="1"/>
          </p:cNvSpPr>
          <p:nvPr/>
        </p:nvSpPr>
        <p:spPr bwMode="auto">
          <a:xfrm>
            <a:off x="4260454" y="2127250"/>
            <a:ext cx="541337" cy="544513"/>
          </a:xfrm>
          <a:custGeom>
            <a:avLst/>
            <a:gdLst>
              <a:gd name="T0" fmla="*/ 224 w 341"/>
              <a:gd name="T1" fmla="*/ 297 h 343"/>
              <a:gd name="T2" fmla="*/ 188 w 341"/>
              <a:gd name="T3" fmla="*/ 294 h 343"/>
              <a:gd name="T4" fmla="*/ 170 w 341"/>
              <a:gd name="T5" fmla="*/ 306 h 343"/>
              <a:gd name="T6" fmla="*/ 221 w 341"/>
              <a:gd name="T7" fmla="*/ 328 h 343"/>
              <a:gd name="T8" fmla="*/ 250 w 341"/>
              <a:gd name="T9" fmla="*/ 331 h 343"/>
              <a:gd name="T10" fmla="*/ 260 w 341"/>
              <a:gd name="T11" fmla="*/ 290 h 343"/>
              <a:gd name="T12" fmla="*/ 318 w 341"/>
              <a:gd name="T13" fmla="*/ 209 h 343"/>
              <a:gd name="T14" fmla="*/ 265 w 341"/>
              <a:gd name="T15" fmla="*/ 183 h 343"/>
              <a:gd name="T16" fmla="*/ 258 w 341"/>
              <a:gd name="T17" fmla="*/ 168 h 343"/>
              <a:gd name="T18" fmla="*/ 208 w 341"/>
              <a:gd name="T19" fmla="*/ 141 h 343"/>
              <a:gd name="T20" fmla="*/ 172 w 341"/>
              <a:gd name="T21" fmla="*/ 102 h 343"/>
              <a:gd name="T22" fmla="*/ 164 w 341"/>
              <a:gd name="T23" fmla="*/ 73 h 343"/>
              <a:gd name="T24" fmla="*/ 162 w 341"/>
              <a:gd name="T25" fmla="*/ 53 h 343"/>
              <a:gd name="T26" fmla="*/ 180 w 341"/>
              <a:gd name="T27" fmla="*/ 46 h 343"/>
              <a:gd name="T28" fmla="*/ 198 w 341"/>
              <a:gd name="T29" fmla="*/ 41 h 343"/>
              <a:gd name="T30" fmla="*/ 196 w 341"/>
              <a:gd name="T31" fmla="*/ 21 h 343"/>
              <a:gd name="T32" fmla="*/ 162 w 341"/>
              <a:gd name="T33" fmla="*/ 7 h 343"/>
              <a:gd name="T34" fmla="*/ 138 w 341"/>
              <a:gd name="T35" fmla="*/ 4 h 343"/>
              <a:gd name="T36" fmla="*/ 110 w 341"/>
              <a:gd name="T37" fmla="*/ 7 h 343"/>
              <a:gd name="T38" fmla="*/ 97 w 341"/>
              <a:gd name="T39" fmla="*/ 16 h 343"/>
              <a:gd name="T40" fmla="*/ 91 w 341"/>
              <a:gd name="T41" fmla="*/ 24 h 343"/>
              <a:gd name="T42" fmla="*/ 75 w 341"/>
              <a:gd name="T43" fmla="*/ 16 h 343"/>
              <a:gd name="T44" fmla="*/ 68 w 341"/>
              <a:gd name="T45" fmla="*/ 36 h 343"/>
              <a:gd name="T46" fmla="*/ 50 w 341"/>
              <a:gd name="T47" fmla="*/ 21 h 343"/>
              <a:gd name="T48" fmla="*/ 34 w 341"/>
              <a:gd name="T49" fmla="*/ 36 h 343"/>
              <a:gd name="T50" fmla="*/ 8 w 341"/>
              <a:gd name="T51" fmla="*/ 41 h 343"/>
              <a:gd name="T52" fmla="*/ 0 w 341"/>
              <a:gd name="T53" fmla="*/ 65 h 343"/>
              <a:gd name="T54" fmla="*/ 8 w 341"/>
              <a:gd name="T55" fmla="*/ 87 h 343"/>
              <a:gd name="T56" fmla="*/ 32 w 341"/>
              <a:gd name="T57" fmla="*/ 95 h 343"/>
              <a:gd name="T58" fmla="*/ 26 w 341"/>
              <a:gd name="T59" fmla="*/ 109 h 343"/>
              <a:gd name="T60" fmla="*/ 58 w 341"/>
              <a:gd name="T61" fmla="*/ 87 h 343"/>
              <a:gd name="T62" fmla="*/ 102 w 341"/>
              <a:gd name="T63" fmla="*/ 104 h 343"/>
              <a:gd name="T64" fmla="*/ 127 w 341"/>
              <a:gd name="T65" fmla="*/ 146 h 343"/>
              <a:gd name="T66" fmla="*/ 148 w 341"/>
              <a:gd name="T67" fmla="*/ 165 h 343"/>
              <a:gd name="T68" fmla="*/ 188 w 341"/>
              <a:gd name="T69" fmla="*/ 192 h 343"/>
              <a:gd name="T70" fmla="*/ 208 w 341"/>
              <a:gd name="T71" fmla="*/ 202 h 343"/>
              <a:gd name="T72" fmla="*/ 232 w 341"/>
              <a:gd name="T73" fmla="*/ 209 h 343"/>
              <a:gd name="T74" fmla="*/ 248 w 341"/>
              <a:gd name="T75" fmla="*/ 226 h 343"/>
              <a:gd name="T76" fmla="*/ 265 w 341"/>
              <a:gd name="T77" fmla="*/ 241 h 343"/>
              <a:gd name="T78" fmla="*/ 273 w 341"/>
              <a:gd name="T79" fmla="*/ 275 h 343"/>
              <a:gd name="T80" fmla="*/ 260 w 341"/>
              <a:gd name="T81" fmla="*/ 297 h 343"/>
              <a:gd name="T82" fmla="*/ 289 w 341"/>
              <a:gd name="T83" fmla="*/ 280 h 343"/>
              <a:gd name="T84" fmla="*/ 302 w 341"/>
              <a:gd name="T85" fmla="*/ 251 h 343"/>
              <a:gd name="T86" fmla="*/ 292 w 341"/>
              <a:gd name="T87" fmla="*/ 224 h 343"/>
              <a:gd name="T88" fmla="*/ 321 w 341"/>
              <a:gd name="T89" fmla="*/ 224 h 343"/>
              <a:gd name="T90" fmla="*/ 341 w 341"/>
              <a:gd name="T91" fmla="*/ 233 h 343"/>
              <a:gd name="T92" fmla="*/ 53 w 341"/>
              <a:gd name="T93" fmla="*/ 263 h 343"/>
              <a:gd name="T94" fmla="*/ 83 w 341"/>
              <a:gd name="T95" fmla="*/ 199 h 343"/>
              <a:gd name="T96" fmla="*/ 68 w 341"/>
              <a:gd name="T97" fmla="*/ 195 h 343"/>
              <a:gd name="T98" fmla="*/ 45 w 341"/>
              <a:gd name="T99" fmla="*/ 214 h 343"/>
              <a:gd name="T100" fmla="*/ 53 w 341"/>
              <a:gd name="T101" fmla="*/ 233 h 343"/>
              <a:gd name="T102" fmla="*/ 53 w 341"/>
              <a:gd name="T103" fmla="*/ 263 h 343"/>
              <a:gd name="T104" fmla="*/ 68 w 341"/>
              <a:gd name="T105" fmla="*/ 258 h 343"/>
              <a:gd name="T106" fmla="*/ 86 w 341"/>
              <a:gd name="T107" fmla="*/ 238 h 343"/>
              <a:gd name="T108" fmla="*/ 86 w 341"/>
              <a:gd name="T109" fmla="*/ 202 h 3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41" h="343">
                <a:moveTo>
                  <a:pt x="248" y="294"/>
                </a:moveTo>
                <a:lnTo>
                  <a:pt x="242" y="294"/>
                </a:lnTo>
                <a:lnTo>
                  <a:pt x="240" y="294"/>
                </a:lnTo>
                <a:lnTo>
                  <a:pt x="232" y="294"/>
                </a:lnTo>
                <a:lnTo>
                  <a:pt x="224" y="297"/>
                </a:lnTo>
                <a:lnTo>
                  <a:pt x="208" y="297"/>
                </a:lnTo>
                <a:lnTo>
                  <a:pt x="205" y="297"/>
                </a:lnTo>
                <a:lnTo>
                  <a:pt x="198" y="294"/>
                </a:lnTo>
                <a:lnTo>
                  <a:pt x="196" y="294"/>
                </a:lnTo>
                <a:lnTo>
                  <a:pt x="188" y="294"/>
                </a:lnTo>
                <a:lnTo>
                  <a:pt x="180" y="297"/>
                </a:lnTo>
                <a:lnTo>
                  <a:pt x="177" y="294"/>
                </a:lnTo>
                <a:lnTo>
                  <a:pt x="170" y="299"/>
                </a:lnTo>
                <a:lnTo>
                  <a:pt x="170" y="304"/>
                </a:lnTo>
                <a:lnTo>
                  <a:pt x="170" y="306"/>
                </a:lnTo>
                <a:lnTo>
                  <a:pt x="172" y="312"/>
                </a:lnTo>
                <a:lnTo>
                  <a:pt x="180" y="312"/>
                </a:lnTo>
                <a:lnTo>
                  <a:pt x="191" y="319"/>
                </a:lnTo>
                <a:lnTo>
                  <a:pt x="198" y="324"/>
                </a:lnTo>
                <a:lnTo>
                  <a:pt x="221" y="328"/>
                </a:lnTo>
                <a:lnTo>
                  <a:pt x="224" y="336"/>
                </a:lnTo>
                <a:lnTo>
                  <a:pt x="232" y="343"/>
                </a:lnTo>
                <a:lnTo>
                  <a:pt x="248" y="343"/>
                </a:lnTo>
                <a:lnTo>
                  <a:pt x="248" y="336"/>
                </a:lnTo>
                <a:lnTo>
                  <a:pt x="250" y="331"/>
                </a:lnTo>
                <a:lnTo>
                  <a:pt x="250" y="324"/>
                </a:lnTo>
                <a:lnTo>
                  <a:pt x="248" y="319"/>
                </a:lnTo>
                <a:lnTo>
                  <a:pt x="248" y="312"/>
                </a:lnTo>
                <a:lnTo>
                  <a:pt x="250" y="304"/>
                </a:lnTo>
                <a:lnTo>
                  <a:pt x="260" y="290"/>
                </a:lnTo>
                <a:lnTo>
                  <a:pt x="256" y="290"/>
                </a:lnTo>
                <a:lnTo>
                  <a:pt x="248" y="294"/>
                </a:lnTo>
                <a:close/>
                <a:moveTo>
                  <a:pt x="336" y="219"/>
                </a:moveTo>
                <a:lnTo>
                  <a:pt x="333" y="217"/>
                </a:lnTo>
                <a:lnTo>
                  <a:pt x="318" y="209"/>
                </a:lnTo>
                <a:lnTo>
                  <a:pt x="307" y="202"/>
                </a:lnTo>
                <a:lnTo>
                  <a:pt x="294" y="195"/>
                </a:lnTo>
                <a:lnTo>
                  <a:pt x="284" y="192"/>
                </a:lnTo>
                <a:lnTo>
                  <a:pt x="276" y="190"/>
                </a:lnTo>
                <a:lnTo>
                  <a:pt x="265" y="183"/>
                </a:lnTo>
                <a:lnTo>
                  <a:pt x="268" y="177"/>
                </a:lnTo>
                <a:lnTo>
                  <a:pt x="273" y="171"/>
                </a:lnTo>
                <a:lnTo>
                  <a:pt x="273" y="168"/>
                </a:lnTo>
                <a:lnTo>
                  <a:pt x="265" y="168"/>
                </a:lnTo>
                <a:lnTo>
                  <a:pt x="258" y="168"/>
                </a:lnTo>
                <a:lnTo>
                  <a:pt x="248" y="168"/>
                </a:lnTo>
                <a:lnTo>
                  <a:pt x="240" y="165"/>
                </a:lnTo>
                <a:lnTo>
                  <a:pt x="221" y="153"/>
                </a:lnTo>
                <a:lnTo>
                  <a:pt x="213" y="146"/>
                </a:lnTo>
                <a:lnTo>
                  <a:pt x="208" y="141"/>
                </a:lnTo>
                <a:lnTo>
                  <a:pt x="205" y="129"/>
                </a:lnTo>
                <a:lnTo>
                  <a:pt x="198" y="114"/>
                </a:lnTo>
                <a:lnTo>
                  <a:pt x="191" y="111"/>
                </a:lnTo>
                <a:lnTo>
                  <a:pt x="183" y="109"/>
                </a:lnTo>
                <a:lnTo>
                  <a:pt x="172" y="102"/>
                </a:lnTo>
                <a:lnTo>
                  <a:pt x="164" y="95"/>
                </a:lnTo>
                <a:lnTo>
                  <a:pt x="156" y="85"/>
                </a:lnTo>
                <a:lnTo>
                  <a:pt x="156" y="77"/>
                </a:lnTo>
                <a:lnTo>
                  <a:pt x="162" y="73"/>
                </a:lnTo>
                <a:lnTo>
                  <a:pt x="164" y="73"/>
                </a:lnTo>
                <a:lnTo>
                  <a:pt x="164" y="70"/>
                </a:lnTo>
                <a:lnTo>
                  <a:pt x="164" y="65"/>
                </a:lnTo>
                <a:lnTo>
                  <a:pt x="162" y="65"/>
                </a:lnTo>
                <a:lnTo>
                  <a:pt x="156" y="55"/>
                </a:lnTo>
                <a:lnTo>
                  <a:pt x="162" y="53"/>
                </a:lnTo>
                <a:lnTo>
                  <a:pt x="170" y="48"/>
                </a:lnTo>
                <a:lnTo>
                  <a:pt x="164" y="53"/>
                </a:lnTo>
                <a:lnTo>
                  <a:pt x="170" y="53"/>
                </a:lnTo>
                <a:lnTo>
                  <a:pt x="172" y="48"/>
                </a:lnTo>
                <a:lnTo>
                  <a:pt x="180" y="46"/>
                </a:lnTo>
                <a:lnTo>
                  <a:pt x="188" y="41"/>
                </a:lnTo>
                <a:lnTo>
                  <a:pt x="191" y="41"/>
                </a:lnTo>
                <a:lnTo>
                  <a:pt x="191" y="46"/>
                </a:lnTo>
                <a:lnTo>
                  <a:pt x="193" y="43"/>
                </a:lnTo>
                <a:lnTo>
                  <a:pt x="198" y="41"/>
                </a:lnTo>
                <a:lnTo>
                  <a:pt x="198" y="38"/>
                </a:lnTo>
                <a:lnTo>
                  <a:pt x="196" y="36"/>
                </a:lnTo>
                <a:lnTo>
                  <a:pt x="198" y="28"/>
                </a:lnTo>
                <a:lnTo>
                  <a:pt x="191" y="24"/>
                </a:lnTo>
                <a:lnTo>
                  <a:pt x="196" y="21"/>
                </a:lnTo>
                <a:lnTo>
                  <a:pt x="198" y="16"/>
                </a:lnTo>
                <a:lnTo>
                  <a:pt x="196" y="16"/>
                </a:lnTo>
                <a:lnTo>
                  <a:pt x="188" y="16"/>
                </a:lnTo>
                <a:lnTo>
                  <a:pt x="170" y="13"/>
                </a:lnTo>
                <a:lnTo>
                  <a:pt x="162" y="7"/>
                </a:lnTo>
                <a:lnTo>
                  <a:pt x="156" y="4"/>
                </a:lnTo>
                <a:lnTo>
                  <a:pt x="156" y="0"/>
                </a:lnTo>
                <a:lnTo>
                  <a:pt x="154" y="0"/>
                </a:lnTo>
                <a:lnTo>
                  <a:pt x="146" y="4"/>
                </a:lnTo>
                <a:lnTo>
                  <a:pt x="138" y="4"/>
                </a:lnTo>
                <a:lnTo>
                  <a:pt x="135" y="4"/>
                </a:lnTo>
                <a:lnTo>
                  <a:pt x="130" y="4"/>
                </a:lnTo>
                <a:lnTo>
                  <a:pt x="127" y="7"/>
                </a:lnTo>
                <a:lnTo>
                  <a:pt x="120" y="9"/>
                </a:lnTo>
                <a:lnTo>
                  <a:pt x="110" y="7"/>
                </a:lnTo>
                <a:lnTo>
                  <a:pt x="110" y="9"/>
                </a:lnTo>
                <a:lnTo>
                  <a:pt x="110" y="13"/>
                </a:lnTo>
                <a:lnTo>
                  <a:pt x="110" y="16"/>
                </a:lnTo>
                <a:lnTo>
                  <a:pt x="102" y="13"/>
                </a:lnTo>
                <a:lnTo>
                  <a:pt x="97" y="16"/>
                </a:lnTo>
                <a:lnTo>
                  <a:pt x="97" y="21"/>
                </a:lnTo>
                <a:lnTo>
                  <a:pt x="102" y="24"/>
                </a:lnTo>
                <a:lnTo>
                  <a:pt x="97" y="28"/>
                </a:lnTo>
                <a:lnTo>
                  <a:pt x="94" y="24"/>
                </a:lnTo>
                <a:lnTo>
                  <a:pt x="91" y="24"/>
                </a:lnTo>
                <a:lnTo>
                  <a:pt x="86" y="24"/>
                </a:lnTo>
                <a:lnTo>
                  <a:pt x="83" y="24"/>
                </a:lnTo>
                <a:lnTo>
                  <a:pt x="83" y="21"/>
                </a:lnTo>
                <a:lnTo>
                  <a:pt x="78" y="16"/>
                </a:lnTo>
                <a:lnTo>
                  <a:pt x="75" y="16"/>
                </a:lnTo>
                <a:lnTo>
                  <a:pt x="75" y="21"/>
                </a:lnTo>
                <a:lnTo>
                  <a:pt x="75" y="24"/>
                </a:lnTo>
                <a:lnTo>
                  <a:pt x="75" y="28"/>
                </a:lnTo>
                <a:lnTo>
                  <a:pt x="70" y="31"/>
                </a:lnTo>
                <a:lnTo>
                  <a:pt x="68" y="36"/>
                </a:lnTo>
                <a:lnTo>
                  <a:pt x="68" y="38"/>
                </a:lnTo>
                <a:lnTo>
                  <a:pt x="65" y="36"/>
                </a:lnTo>
                <a:lnTo>
                  <a:pt x="58" y="31"/>
                </a:lnTo>
                <a:lnTo>
                  <a:pt x="53" y="24"/>
                </a:lnTo>
                <a:lnTo>
                  <a:pt x="50" y="21"/>
                </a:lnTo>
                <a:lnTo>
                  <a:pt x="42" y="24"/>
                </a:lnTo>
                <a:lnTo>
                  <a:pt x="45" y="28"/>
                </a:lnTo>
                <a:lnTo>
                  <a:pt x="42" y="31"/>
                </a:lnTo>
                <a:lnTo>
                  <a:pt x="37" y="36"/>
                </a:lnTo>
                <a:lnTo>
                  <a:pt x="34" y="36"/>
                </a:lnTo>
                <a:lnTo>
                  <a:pt x="24" y="38"/>
                </a:lnTo>
                <a:lnTo>
                  <a:pt x="16" y="38"/>
                </a:lnTo>
                <a:lnTo>
                  <a:pt x="10" y="36"/>
                </a:lnTo>
                <a:lnTo>
                  <a:pt x="10" y="38"/>
                </a:lnTo>
                <a:lnTo>
                  <a:pt x="8" y="41"/>
                </a:lnTo>
                <a:lnTo>
                  <a:pt x="10" y="48"/>
                </a:lnTo>
                <a:lnTo>
                  <a:pt x="16" y="53"/>
                </a:lnTo>
                <a:lnTo>
                  <a:pt x="16" y="55"/>
                </a:lnTo>
                <a:lnTo>
                  <a:pt x="8" y="62"/>
                </a:lnTo>
                <a:lnTo>
                  <a:pt x="0" y="65"/>
                </a:lnTo>
                <a:lnTo>
                  <a:pt x="5" y="70"/>
                </a:lnTo>
                <a:lnTo>
                  <a:pt x="10" y="73"/>
                </a:lnTo>
                <a:lnTo>
                  <a:pt x="10" y="77"/>
                </a:lnTo>
                <a:lnTo>
                  <a:pt x="10" y="80"/>
                </a:lnTo>
                <a:lnTo>
                  <a:pt x="8" y="87"/>
                </a:lnTo>
                <a:lnTo>
                  <a:pt x="10" y="89"/>
                </a:lnTo>
                <a:lnTo>
                  <a:pt x="16" y="95"/>
                </a:lnTo>
                <a:lnTo>
                  <a:pt x="18" y="95"/>
                </a:lnTo>
                <a:lnTo>
                  <a:pt x="26" y="95"/>
                </a:lnTo>
                <a:lnTo>
                  <a:pt x="32" y="95"/>
                </a:lnTo>
                <a:lnTo>
                  <a:pt x="32" y="97"/>
                </a:lnTo>
                <a:lnTo>
                  <a:pt x="26" y="102"/>
                </a:lnTo>
                <a:lnTo>
                  <a:pt x="26" y="104"/>
                </a:lnTo>
                <a:lnTo>
                  <a:pt x="24" y="107"/>
                </a:lnTo>
                <a:lnTo>
                  <a:pt x="26" y="109"/>
                </a:lnTo>
                <a:lnTo>
                  <a:pt x="32" y="109"/>
                </a:lnTo>
                <a:lnTo>
                  <a:pt x="42" y="104"/>
                </a:lnTo>
                <a:lnTo>
                  <a:pt x="45" y="102"/>
                </a:lnTo>
                <a:lnTo>
                  <a:pt x="50" y="95"/>
                </a:lnTo>
                <a:lnTo>
                  <a:pt x="58" y="87"/>
                </a:lnTo>
                <a:lnTo>
                  <a:pt x="65" y="87"/>
                </a:lnTo>
                <a:lnTo>
                  <a:pt x="75" y="89"/>
                </a:lnTo>
                <a:lnTo>
                  <a:pt x="83" y="95"/>
                </a:lnTo>
                <a:lnTo>
                  <a:pt x="97" y="102"/>
                </a:lnTo>
                <a:lnTo>
                  <a:pt x="102" y="104"/>
                </a:lnTo>
                <a:lnTo>
                  <a:pt x="104" y="111"/>
                </a:lnTo>
                <a:lnTo>
                  <a:pt x="112" y="136"/>
                </a:lnTo>
                <a:lnTo>
                  <a:pt x="118" y="136"/>
                </a:lnTo>
                <a:lnTo>
                  <a:pt x="123" y="143"/>
                </a:lnTo>
                <a:lnTo>
                  <a:pt x="127" y="146"/>
                </a:lnTo>
                <a:lnTo>
                  <a:pt x="127" y="153"/>
                </a:lnTo>
                <a:lnTo>
                  <a:pt x="135" y="153"/>
                </a:lnTo>
                <a:lnTo>
                  <a:pt x="138" y="153"/>
                </a:lnTo>
                <a:lnTo>
                  <a:pt x="146" y="160"/>
                </a:lnTo>
                <a:lnTo>
                  <a:pt x="148" y="165"/>
                </a:lnTo>
                <a:lnTo>
                  <a:pt x="154" y="168"/>
                </a:lnTo>
                <a:lnTo>
                  <a:pt x="170" y="183"/>
                </a:lnTo>
                <a:lnTo>
                  <a:pt x="180" y="190"/>
                </a:lnTo>
                <a:lnTo>
                  <a:pt x="183" y="192"/>
                </a:lnTo>
                <a:lnTo>
                  <a:pt x="188" y="192"/>
                </a:lnTo>
                <a:lnTo>
                  <a:pt x="196" y="192"/>
                </a:lnTo>
                <a:lnTo>
                  <a:pt x="203" y="192"/>
                </a:lnTo>
                <a:lnTo>
                  <a:pt x="205" y="192"/>
                </a:lnTo>
                <a:lnTo>
                  <a:pt x="205" y="195"/>
                </a:lnTo>
                <a:lnTo>
                  <a:pt x="208" y="202"/>
                </a:lnTo>
                <a:lnTo>
                  <a:pt x="216" y="207"/>
                </a:lnTo>
                <a:lnTo>
                  <a:pt x="221" y="207"/>
                </a:lnTo>
                <a:lnTo>
                  <a:pt x="224" y="207"/>
                </a:lnTo>
                <a:lnTo>
                  <a:pt x="221" y="214"/>
                </a:lnTo>
                <a:lnTo>
                  <a:pt x="232" y="209"/>
                </a:lnTo>
                <a:lnTo>
                  <a:pt x="235" y="214"/>
                </a:lnTo>
                <a:lnTo>
                  <a:pt x="240" y="217"/>
                </a:lnTo>
                <a:lnTo>
                  <a:pt x="240" y="224"/>
                </a:lnTo>
                <a:lnTo>
                  <a:pt x="242" y="226"/>
                </a:lnTo>
                <a:lnTo>
                  <a:pt x="248" y="226"/>
                </a:lnTo>
                <a:lnTo>
                  <a:pt x="250" y="232"/>
                </a:lnTo>
                <a:lnTo>
                  <a:pt x="256" y="232"/>
                </a:lnTo>
                <a:lnTo>
                  <a:pt x="258" y="232"/>
                </a:lnTo>
                <a:lnTo>
                  <a:pt x="260" y="232"/>
                </a:lnTo>
                <a:lnTo>
                  <a:pt x="265" y="241"/>
                </a:lnTo>
                <a:lnTo>
                  <a:pt x="268" y="248"/>
                </a:lnTo>
                <a:lnTo>
                  <a:pt x="273" y="263"/>
                </a:lnTo>
                <a:lnTo>
                  <a:pt x="276" y="266"/>
                </a:lnTo>
                <a:lnTo>
                  <a:pt x="276" y="272"/>
                </a:lnTo>
                <a:lnTo>
                  <a:pt x="273" y="275"/>
                </a:lnTo>
                <a:lnTo>
                  <a:pt x="268" y="275"/>
                </a:lnTo>
                <a:lnTo>
                  <a:pt x="268" y="282"/>
                </a:lnTo>
                <a:lnTo>
                  <a:pt x="260" y="290"/>
                </a:lnTo>
                <a:lnTo>
                  <a:pt x="260" y="294"/>
                </a:lnTo>
                <a:lnTo>
                  <a:pt x="260" y="297"/>
                </a:lnTo>
                <a:lnTo>
                  <a:pt x="265" y="299"/>
                </a:lnTo>
                <a:lnTo>
                  <a:pt x="268" y="299"/>
                </a:lnTo>
                <a:lnTo>
                  <a:pt x="281" y="290"/>
                </a:lnTo>
                <a:lnTo>
                  <a:pt x="289" y="282"/>
                </a:lnTo>
                <a:lnTo>
                  <a:pt x="289" y="280"/>
                </a:lnTo>
                <a:lnTo>
                  <a:pt x="289" y="272"/>
                </a:lnTo>
                <a:lnTo>
                  <a:pt x="294" y="270"/>
                </a:lnTo>
                <a:lnTo>
                  <a:pt x="302" y="266"/>
                </a:lnTo>
                <a:lnTo>
                  <a:pt x="302" y="263"/>
                </a:lnTo>
                <a:lnTo>
                  <a:pt x="302" y="251"/>
                </a:lnTo>
                <a:lnTo>
                  <a:pt x="294" y="248"/>
                </a:lnTo>
                <a:lnTo>
                  <a:pt x="289" y="245"/>
                </a:lnTo>
                <a:lnTo>
                  <a:pt x="284" y="241"/>
                </a:lnTo>
                <a:lnTo>
                  <a:pt x="284" y="238"/>
                </a:lnTo>
                <a:lnTo>
                  <a:pt x="292" y="224"/>
                </a:lnTo>
                <a:lnTo>
                  <a:pt x="294" y="217"/>
                </a:lnTo>
                <a:lnTo>
                  <a:pt x="307" y="217"/>
                </a:lnTo>
                <a:lnTo>
                  <a:pt x="307" y="219"/>
                </a:lnTo>
                <a:lnTo>
                  <a:pt x="315" y="224"/>
                </a:lnTo>
                <a:lnTo>
                  <a:pt x="321" y="224"/>
                </a:lnTo>
                <a:lnTo>
                  <a:pt x="325" y="226"/>
                </a:lnTo>
                <a:lnTo>
                  <a:pt x="328" y="233"/>
                </a:lnTo>
                <a:lnTo>
                  <a:pt x="333" y="238"/>
                </a:lnTo>
                <a:lnTo>
                  <a:pt x="336" y="238"/>
                </a:lnTo>
                <a:lnTo>
                  <a:pt x="341" y="233"/>
                </a:lnTo>
                <a:lnTo>
                  <a:pt x="341" y="232"/>
                </a:lnTo>
                <a:lnTo>
                  <a:pt x="341" y="224"/>
                </a:lnTo>
                <a:lnTo>
                  <a:pt x="336" y="219"/>
                </a:lnTo>
                <a:close/>
                <a:moveTo>
                  <a:pt x="50" y="266"/>
                </a:moveTo>
                <a:lnTo>
                  <a:pt x="53" y="263"/>
                </a:lnTo>
                <a:lnTo>
                  <a:pt x="50" y="263"/>
                </a:lnTo>
                <a:lnTo>
                  <a:pt x="50" y="266"/>
                </a:lnTo>
                <a:close/>
                <a:moveTo>
                  <a:pt x="83" y="202"/>
                </a:moveTo>
                <a:lnTo>
                  <a:pt x="86" y="199"/>
                </a:lnTo>
                <a:lnTo>
                  <a:pt x="83" y="199"/>
                </a:lnTo>
                <a:lnTo>
                  <a:pt x="83" y="195"/>
                </a:lnTo>
                <a:lnTo>
                  <a:pt x="78" y="195"/>
                </a:lnTo>
                <a:lnTo>
                  <a:pt x="75" y="192"/>
                </a:lnTo>
                <a:lnTo>
                  <a:pt x="70" y="192"/>
                </a:lnTo>
                <a:lnTo>
                  <a:pt x="68" y="195"/>
                </a:lnTo>
                <a:lnTo>
                  <a:pt x="58" y="202"/>
                </a:lnTo>
                <a:lnTo>
                  <a:pt x="50" y="207"/>
                </a:lnTo>
                <a:lnTo>
                  <a:pt x="45" y="202"/>
                </a:lnTo>
                <a:lnTo>
                  <a:pt x="45" y="207"/>
                </a:lnTo>
                <a:lnTo>
                  <a:pt x="45" y="214"/>
                </a:lnTo>
                <a:lnTo>
                  <a:pt x="50" y="217"/>
                </a:lnTo>
                <a:lnTo>
                  <a:pt x="50" y="224"/>
                </a:lnTo>
                <a:lnTo>
                  <a:pt x="53" y="226"/>
                </a:lnTo>
                <a:lnTo>
                  <a:pt x="50" y="233"/>
                </a:lnTo>
                <a:lnTo>
                  <a:pt x="53" y="233"/>
                </a:lnTo>
                <a:lnTo>
                  <a:pt x="53" y="238"/>
                </a:lnTo>
                <a:lnTo>
                  <a:pt x="53" y="241"/>
                </a:lnTo>
                <a:lnTo>
                  <a:pt x="50" y="241"/>
                </a:lnTo>
                <a:lnTo>
                  <a:pt x="50" y="256"/>
                </a:lnTo>
                <a:lnTo>
                  <a:pt x="53" y="263"/>
                </a:lnTo>
                <a:lnTo>
                  <a:pt x="58" y="270"/>
                </a:lnTo>
                <a:lnTo>
                  <a:pt x="61" y="270"/>
                </a:lnTo>
                <a:lnTo>
                  <a:pt x="65" y="270"/>
                </a:lnTo>
                <a:lnTo>
                  <a:pt x="68" y="266"/>
                </a:lnTo>
                <a:lnTo>
                  <a:pt x="68" y="258"/>
                </a:lnTo>
                <a:lnTo>
                  <a:pt x="75" y="258"/>
                </a:lnTo>
                <a:lnTo>
                  <a:pt x="83" y="258"/>
                </a:lnTo>
                <a:lnTo>
                  <a:pt x="86" y="256"/>
                </a:lnTo>
                <a:lnTo>
                  <a:pt x="86" y="248"/>
                </a:lnTo>
                <a:lnTo>
                  <a:pt x="86" y="238"/>
                </a:lnTo>
                <a:lnTo>
                  <a:pt x="86" y="226"/>
                </a:lnTo>
                <a:lnTo>
                  <a:pt x="86" y="224"/>
                </a:lnTo>
                <a:lnTo>
                  <a:pt x="91" y="217"/>
                </a:lnTo>
                <a:lnTo>
                  <a:pt x="91" y="209"/>
                </a:lnTo>
                <a:lnTo>
                  <a:pt x="86" y="202"/>
                </a:lnTo>
                <a:lnTo>
                  <a:pt x="83" y="202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3" name="Freeform 33"/>
          <p:cNvSpPr>
            <a:spLocks noEditPoints="1"/>
          </p:cNvSpPr>
          <p:nvPr/>
        </p:nvSpPr>
        <p:spPr bwMode="auto">
          <a:xfrm>
            <a:off x="3657204" y="1439862"/>
            <a:ext cx="401637" cy="536575"/>
          </a:xfrm>
          <a:custGeom>
            <a:avLst/>
            <a:gdLst>
              <a:gd name="T0" fmla="*/ 63 w 253"/>
              <a:gd name="T1" fmla="*/ 196 h 338"/>
              <a:gd name="T2" fmla="*/ 61 w 253"/>
              <a:gd name="T3" fmla="*/ 182 h 338"/>
              <a:gd name="T4" fmla="*/ 27 w 253"/>
              <a:gd name="T5" fmla="*/ 180 h 338"/>
              <a:gd name="T6" fmla="*/ 0 w 253"/>
              <a:gd name="T7" fmla="*/ 196 h 338"/>
              <a:gd name="T8" fmla="*/ 29 w 253"/>
              <a:gd name="T9" fmla="*/ 199 h 338"/>
              <a:gd name="T10" fmla="*/ 43 w 253"/>
              <a:gd name="T11" fmla="*/ 95 h 338"/>
              <a:gd name="T12" fmla="*/ 61 w 253"/>
              <a:gd name="T13" fmla="*/ 80 h 338"/>
              <a:gd name="T14" fmla="*/ 51 w 253"/>
              <a:gd name="T15" fmla="*/ 80 h 338"/>
              <a:gd name="T16" fmla="*/ 43 w 253"/>
              <a:gd name="T17" fmla="*/ 95 h 338"/>
              <a:gd name="T18" fmla="*/ 154 w 253"/>
              <a:gd name="T19" fmla="*/ 61 h 338"/>
              <a:gd name="T20" fmla="*/ 136 w 253"/>
              <a:gd name="T21" fmla="*/ 53 h 338"/>
              <a:gd name="T22" fmla="*/ 191 w 253"/>
              <a:gd name="T23" fmla="*/ 28 h 338"/>
              <a:gd name="T24" fmla="*/ 199 w 253"/>
              <a:gd name="T25" fmla="*/ 12 h 338"/>
              <a:gd name="T26" fmla="*/ 222 w 253"/>
              <a:gd name="T27" fmla="*/ 253 h 338"/>
              <a:gd name="T28" fmla="*/ 206 w 253"/>
              <a:gd name="T29" fmla="*/ 224 h 338"/>
              <a:gd name="T30" fmla="*/ 202 w 253"/>
              <a:gd name="T31" fmla="*/ 204 h 338"/>
              <a:gd name="T32" fmla="*/ 173 w 253"/>
              <a:gd name="T33" fmla="*/ 160 h 338"/>
              <a:gd name="T34" fmla="*/ 130 w 253"/>
              <a:gd name="T35" fmla="*/ 148 h 338"/>
              <a:gd name="T36" fmla="*/ 162 w 253"/>
              <a:gd name="T37" fmla="*/ 123 h 338"/>
              <a:gd name="T38" fmla="*/ 138 w 253"/>
              <a:gd name="T39" fmla="*/ 95 h 338"/>
              <a:gd name="T40" fmla="*/ 121 w 253"/>
              <a:gd name="T41" fmla="*/ 87 h 338"/>
              <a:gd name="T42" fmla="*/ 121 w 253"/>
              <a:gd name="T43" fmla="*/ 70 h 338"/>
              <a:gd name="T44" fmla="*/ 89 w 253"/>
              <a:gd name="T45" fmla="*/ 77 h 338"/>
              <a:gd name="T46" fmla="*/ 76 w 253"/>
              <a:gd name="T47" fmla="*/ 92 h 338"/>
              <a:gd name="T48" fmla="*/ 71 w 253"/>
              <a:gd name="T49" fmla="*/ 109 h 338"/>
              <a:gd name="T50" fmla="*/ 68 w 253"/>
              <a:gd name="T51" fmla="*/ 123 h 338"/>
              <a:gd name="T52" fmla="*/ 86 w 253"/>
              <a:gd name="T53" fmla="*/ 123 h 338"/>
              <a:gd name="T54" fmla="*/ 68 w 253"/>
              <a:gd name="T55" fmla="*/ 148 h 338"/>
              <a:gd name="T56" fmla="*/ 79 w 253"/>
              <a:gd name="T57" fmla="*/ 148 h 338"/>
              <a:gd name="T58" fmla="*/ 89 w 253"/>
              <a:gd name="T59" fmla="*/ 143 h 338"/>
              <a:gd name="T60" fmla="*/ 89 w 253"/>
              <a:gd name="T61" fmla="*/ 158 h 338"/>
              <a:gd name="T62" fmla="*/ 79 w 253"/>
              <a:gd name="T63" fmla="*/ 184 h 338"/>
              <a:gd name="T64" fmla="*/ 116 w 253"/>
              <a:gd name="T65" fmla="*/ 184 h 338"/>
              <a:gd name="T66" fmla="*/ 123 w 253"/>
              <a:gd name="T67" fmla="*/ 204 h 338"/>
              <a:gd name="T68" fmla="*/ 130 w 253"/>
              <a:gd name="T69" fmla="*/ 217 h 338"/>
              <a:gd name="T70" fmla="*/ 129 w 253"/>
              <a:gd name="T71" fmla="*/ 230 h 338"/>
              <a:gd name="T72" fmla="*/ 89 w 253"/>
              <a:gd name="T73" fmla="*/ 233 h 338"/>
              <a:gd name="T74" fmla="*/ 102 w 253"/>
              <a:gd name="T75" fmla="*/ 245 h 338"/>
              <a:gd name="T76" fmla="*/ 94 w 253"/>
              <a:gd name="T77" fmla="*/ 265 h 338"/>
              <a:gd name="T78" fmla="*/ 76 w 253"/>
              <a:gd name="T79" fmla="*/ 287 h 338"/>
              <a:gd name="T80" fmla="*/ 105 w 253"/>
              <a:gd name="T81" fmla="*/ 287 h 338"/>
              <a:gd name="T82" fmla="*/ 141 w 253"/>
              <a:gd name="T83" fmla="*/ 285 h 338"/>
              <a:gd name="T84" fmla="*/ 86 w 253"/>
              <a:gd name="T85" fmla="*/ 309 h 338"/>
              <a:gd name="T86" fmla="*/ 56 w 253"/>
              <a:gd name="T87" fmla="*/ 328 h 338"/>
              <a:gd name="T88" fmla="*/ 81 w 253"/>
              <a:gd name="T89" fmla="*/ 328 h 338"/>
              <a:gd name="T90" fmla="*/ 113 w 253"/>
              <a:gd name="T91" fmla="*/ 319 h 338"/>
              <a:gd name="T92" fmla="*/ 149 w 253"/>
              <a:gd name="T93" fmla="*/ 319 h 338"/>
              <a:gd name="T94" fmla="*/ 181 w 253"/>
              <a:gd name="T95" fmla="*/ 312 h 338"/>
              <a:gd name="T96" fmla="*/ 224 w 253"/>
              <a:gd name="T97" fmla="*/ 312 h 338"/>
              <a:gd name="T98" fmla="*/ 227 w 253"/>
              <a:gd name="T99" fmla="*/ 290 h 338"/>
              <a:gd name="T100" fmla="*/ 243 w 253"/>
              <a:gd name="T101" fmla="*/ 279 h 338"/>
              <a:gd name="T102" fmla="*/ 253 w 253"/>
              <a:gd name="T103" fmla="*/ 253 h 338"/>
              <a:gd name="T104" fmla="*/ 61 w 253"/>
              <a:gd name="T105" fmla="*/ 99 h 338"/>
              <a:gd name="T106" fmla="*/ 53 w 253"/>
              <a:gd name="T107" fmla="*/ 109 h 338"/>
              <a:gd name="T108" fmla="*/ 63 w 253"/>
              <a:gd name="T109" fmla="*/ 104 h 338"/>
              <a:gd name="T110" fmla="*/ 63 w 253"/>
              <a:gd name="T111" fmla="*/ 168 h 338"/>
              <a:gd name="T112" fmla="*/ 61 w 253"/>
              <a:gd name="T113" fmla="*/ 134 h 338"/>
              <a:gd name="T114" fmla="*/ 56 w 253"/>
              <a:gd name="T115" fmla="*/ 129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53" h="338">
                <a:moveTo>
                  <a:pt x="53" y="209"/>
                </a:moveTo>
                <a:lnTo>
                  <a:pt x="56" y="206"/>
                </a:lnTo>
                <a:lnTo>
                  <a:pt x="61" y="204"/>
                </a:lnTo>
                <a:lnTo>
                  <a:pt x="63" y="204"/>
                </a:lnTo>
                <a:lnTo>
                  <a:pt x="68" y="199"/>
                </a:lnTo>
                <a:lnTo>
                  <a:pt x="63" y="199"/>
                </a:lnTo>
                <a:lnTo>
                  <a:pt x="63" y="196"/>
                </a:lnTo>
                <a:lnTo>
                  <a:pt x="63" y="192"/>
                </a:lnTo>
                <a:lnTo>
                  <a:pt x="68" y="196"/>
                </a:lnTo>
                <a:lnTo>
                  <a:pt x="68" y="190"/>
                </a:lnTo>
                <a:lnTo>
                  <a:pt x="63" y="190"/>
                </a:lnTo>
                <a:lnTo>
                  <a:pt x="56" y="190"/>
                </a:lnTo>
                <a:lnTo>
                  <a:pt x="63" y="184"/>
                </a:lnTo>
                <a:lnTo>
                  <a:pt x="61" y="182"/>
                </a:lnTo>
                <a:lnTo>
                  <a:pt x="53" y="175"/>
                </a:lnTo>
                <a:lnTo>
                  <a:pt x="51" y="172"/>
                </a:lnTo>
                <a:lnTo>
                  <a:pt x="43" y="172"/>
                </a:lnTo>
                <a:lnTo>
                  <a:pt x="37" y="175"/>
                </a:lnTo>
                <a:lnTo>
                  <a:pt x="35" y="175"/>
                </a:lnTo>
                <a:lnTo>
                  <a:pt x="29" y="180"/>
                </a:lnTo>
                <a:lnTo>
                  <a:pt x="27" y="180"/>
                </a:lnTo>
                <a:lnTo>
                  <a:pt x="24" y="180"/>
                </a:lnTo>
                <a:lnTo>
                  <a:pt x="19" y="182"/>
                </a:lnTo>
                <a:lnTo>
                  <a:pt x="16" y="190"/>
                </a:lnTo>
                <a:lnTo>
                  <a:pt x="11" y="190"/>
                </a:lnTo>
                <a:lnTo>
                  <a:pt x="8" y="190"/>
                </a:lnTo>
                <a:lnTo>
                  <a:pt x="11" y="192"/>
                </a:lnTo>
                <a:lnTo>
                  <a:pt x="0" y="196"/>
                </a:lnTo>
                <a:lnTo>
                  <a:pt x="3" y="199"/>
                </a:lnTo>
                <a:lnTo>
                  <a:pt x="16" y="206"/>
                </a:lnTo>
                <a:lnTo>
                  <a:pt x="19" y="206"/>
                </a:lnTo>
                <a:lnTo>
                  <a:pt x="24" y="204"/>
                </a:lnTo>
                <a:lnTo>
                  <a:pt x="24" y="199"/>
                </a:lnTo>
                <a:lnTo>
                  <a:pt x="27" y="199"/>
                </a:lnTo>
                <a:lnTo>
                  <a:pt x="29" y="199"/>
                </a:lnTo>
                <a:lnTo>
                  <a:pt x="35" y="204"/>
                </a:lnTo>
                <a:lnTo>
                  <a:pt x="37" y="206"/>
                </a:lnTo>
                <a:lnTo>
                  <a:pt x="37" y="209"/>
                </a:lnTo>
                <a:lnTo>
                  <a:pt x="43" y="209"/>
                </a:lnTo>
                <a:lnTo>
                  <a:pt x="51" y="206"/>
                </a:lnTo>
                <a:lnTo>
                  <a:pt x="53" y="209"/>
                </a:lnTo>
                <a:close/>
                <a:moveTo>
                  <a:pt x="43" y="95"/>
                </a:moveTo>
                <a:lnTo>
                  <a:pt x="45" y="92"/>
                </a:lnTo>
                <a:lnTo>
                  <a:pt x="51" y="87"/>
                </a:lnTo>
                <a:lnTo>
                  <a:pt x="53" y="87"/>
                </a:lnTo>
                <a:lnTo>
                  <a:pt x="56" y="87"/>
                </a:lnTo>
                <a:lnTo>
                  <a:pt x="56" y="85"/>
                </a:lnTo>
                <a:lnTo>
                  <a:pt x="53" y="85"/>
                </a:lnTo>
                <a:lnTo>
                  <a:pt x="61" y="80"/>
                </a:lnTo>
                <a:lnTo>
                  <a:pt x="63" y="80"/>
                </a:lnTo>
                <a:lnTo>
                  <a:pt x="61" y="77"/>
                </a:lnTo>
                <a:lnTo>
                  <a:pt x="63" y="74"/>
                </a:lnTo>
                <a:lnTo>
                  <a:pt x="63" y="70"/>
                </a:lnTo>
                <a:lnTo>
                  <a:pt x="61" y="74"/>
                </a:lnTo>
                <a:lnTo>
                  <a:pt x="51" y="77"/>
                </a:lnTo>
                <a:lnTo>
                  <a:pt x="51" y="80"/>
                </a:lnTo>
                <a:lnTo>
                  <a:pt x="45" y="80"/>
                </a:lnTo>
                <a:lnTo>
                  <a:pt x="37" y="80"/>
                </a:lnTo>
                <a:lnTo>
                  <a:pt x="43" y="85"/>
                </a:lnTo>
                <a:lnTo>
                  <a:pt x="37" y="87"/>
                </a:lnTo>
                <a:lnTo>
                  <a:pt x="45" y="87"/>
                </a:lnTo>
                <a:lnTo>
                  <a:pt x="37" y="92"/>
                </a:lnTo>
                <a:lnTo>
                  <a:pt x="43" y="95"/>
                </a:lnTo>
                <a:close/>
                <a:moveTo>
                  <a:pt x="194" y="0"/>
                </a:moveTo>
                <a:lnTo>
                  <a:pt x="191" y="4"/>
                </a:lnTo>
                <a:lnTo>
                  <a:pt x="194" y="6"/>
                </a:lnTo>
                <a:lnTo>
                  <a:pt x="199" y="0"/>
                </a:lnTo>
                <a:lnTo>
                  <a:pt x="194" y="0"/>
                </a:lnTo>
                <a:close/>
                <a:moveTo>
                  <a:pt x="149" y="61"/>
                </a:moveTo>
                <a:lnTo>
                  <a:pt x="154" y="61"/>
                </a:lnTo>
                <a:lnTo>
                  <a:pt x="157" y="55"/>
                </a:lnTo>
                <a:lnTo>
                  <a:pt x="149" y="55"/>
                </a:lnTo>
                <a:lnTo>
                  <a:pt x="146" y="53"/>
                </a:lnTo>
                <a:lnTo>
                  <a:pt x="141" y="53"/>
                </a:lnTo>
                <a:lnTo>
                  <a:pt x="141" y="48"/>
                </a:lnTo>
                <a:lnTo>
                  <a:pt x="138" y="48"/>
                </a:lnTo>
                <a:lnTo>
                  <a:pt x="136" y="53"/>
                </a:lnTo>
                <a:lnTo>
                  <a:pt x="138" y="55"/>
                </a:lnTo>
                <a:lnTo>
                  <a:pt x="149" y="61"/>
                </a:lnTo>
                <a:close/>
                <a:moveTo>
                  <a:pt x="188" y="14"/>
                </a:moveTo>
                <a:lnTo>
                  <a:pt x="191" y="14"/>
                </a:lnTo>
                <a:lnTo>
                  <a:pt x="194" y="19"/>
                </a:lnTo>
                <a:lnTo>
                  <a:pt x="194" y="24"/>
                </a:lnTo>
                <a:lnTo>
                  <a:pt x="191" y="28"/>
                </a:lnTo>
                <a:lnTo>
                  <a:pt x="199" y="24"/>
                </a:lnTo>
                <a:lnTo>
                  <a:pt x="202" y="21"/>
                </a:lnTo>
                <a:lnTo>
                  <a:pt x="206" y="12"/>
                </a:lnTo>
                <a:lnTo>
                  <a:pt x="202" y="6"/>
                </a:lnTo>
                <a:lnTo>
                  <a:pt x="202" y="4"/>
                </a:lnTo>
                <a:lnTo>
                  <a:pt x="194" y="6"/>
                </a:lnTo>
                <a:lnTo>
                  <a:pt x="199" y="12"/>
                </a:lnTo>
                <a:lnTo>
                  <a:pt x="183" y="12"/>
                </a:lnTo>
                <a:lnTo>
                  <a:pt x="188" y="14"/>
                </a:lnTo>
                <a:close/>
                <a:moveTo>
                  <a:pt x="248" y="245"/>
                </a:moveTo>
                <a:lnTo>
                  <a:pt x="235" y="245"/>
                </a:lnTo>
                <a:lnTo>
                  <a:pt x="227" y="241"/>
                </a:lnTo>
                <a:lnTo>
                  <a:pt x="224" y="245"/>
                </a:lnTo>
                <a:lnTo>
                  <a:pt x="222" y="253"/>
                </a:lnTo>
                <a:lnTo>
                  <a:pt x="214" y="248"/>
                </a:lnTo>
                <a:lnTo>
                  <a:pt x="209" y="248"/>
                </a:lnTo>
                <a:lnTo>
                  <a:pt x="217" y="238"/>
                </a:lnTo>
                <a:lnTo>
                  <a:pt x="222" y="233"/>
                </a:lnTo>
                <a:lnTo>
                  <a:pt x="217" y="230"/>
                </a:lnTo>
                <a:lnTo>
                  <a:pt x="209" y="224"/>
                </a:lnTo>
                <a:lnTo>
                  <a:pt x="206" y="224"/>
                </a:lnTo>
                <a:lnTo>
                  <a:pt x="191" y="221"/>
                </a:lnTo>
                <a:lnTo>
                  <a:pt x="206" y="221"/>
                </a:lnTo>
                <a:lnTo>
                  <a:pt x="217" y="224"/>
                </a:lnTo>
                <a:lnTo>
                  <a:pt x="209" y="217"/>
                </a:lnTo>
                <a:lnTo>
                  <a:pt x="206" y="209"/>
                </a:lnTo>
                <a:lnTo>
                  <a:pt x="209" y="206"/>
                </a:lnTo>
                <a:lnTo>
                  <a:pt x="202" y="204"/>
                </a:lnTo>
                <a:lnTo>
                  <a:pt x="199" y="196"/>
                </a:lnTo>
                <a:lnTo>
                  <a:pt x="191" y="192"/>
                </a:lnTo>
                <a:lnTo>
                  <a:pt x="183" y="192"/>
                </a:lnTo>
                <a:lnTo>
                  <a:pt x="181" y="190"/>
                </a:lnTo>
                <a:lnTo>
                  <a:pt x="175" y="182"/>
                </a:lnTo>
                <a:lnTo>
                  <a:pt x="173" y="168"/>
                </a:lnTo>
                <a:lnTo>
                  <a:pt x="173" y="160"/>
                </a:lnTo>
                <a:lnTo>
                  <a:pt x="165" y="156"/>
                </a:lnTo>
                <a:lnTo>
                  <a:pt x="149" y="148"/>
                </a:lnTo>
                <a:lnTo>
                  <a:pt x="146" y="148"/>
                </a:lnTo>
                <a:lnTo>
                  <a:pt x="141" y="148"/>
                </a:lnTo>
                <a:lnTo>
                  <a:pt x="138" y="150"/>
                </a:lnTo>
                <a:lnTo>
                  <a:pt x="129" y="148"/>
                </a:lnTo>
                <a:lnTo>
                  <a:pt x="130" y="148"/>
                </a:lnTo>
                <a:lnTo>
                  <a:pt x="138" y="143"/>
                </a:lnTo>
                <a:lnTo>
                  <a:pt x="141" y="143"/>
                </a:lnTo>
                <a:lnTo>
                  <a:pt x="146" y="141"/>
                </a:lnTo>
                <a:lnTo>
                  <a:pt x="146" y="135"/>
                </a:lnTo>
                <a:lnTo>
                  <a:pt x="144" y="134"/>
                </a:lnTo>
                <a:lnTo>
                  <a:pt x="146" y="134"/>
                </a:lnTo>
                <a:lnTo>
                  <a:pt x="162" y="123"/>
                </a:lnTo>
                <a:lnTo>
                  <a:pt x="167" y="109"/>
                </a:lnTo>
                <a:lnTo>
                  <a:pt x="173" y="104"/>
                </a:lnTo>
                <a:lnTo>
                  <a:pt x="173" y="101"/>
                </a:lnTo>
                <a:lnTo>
                  <a:pt x="167" y="95"/>
                </a:lnTo>
                <a:lnTo>
                  <a:pt x="162" y="95"/>
                </a:lnTo>
                <a:lnTo>
                  <a:pt x="149" y="95"/>
                </a:lnTo>
                <a:lnTo>
                  <a:pt x="138" y="95"/>
                </a:lnTo>
                <a:lnTo>
                  <a:pt x="129" y="95"/>
                </a:lnTo>
                <a:lnTo>
                  <a:pt x="113" y="101"/>
                </a:lnTo>
                <a:lnTo>
                  <a:pt x="116" y="95"/>
                </a:lnTo>
                <a:lnTo>
                  <a:pt x="121" y="95"/>
                </a:lnTo>
                <a:lnTo>
                  <a:pt x="121" y="92"/>
                </a:lnTo>
                <a:lnTo>
                  <a:pt x="116" y="92"/>
                </a:lnTo>
                <a:lnTo>
                  <a:pt x="121" y="87"/>
                </a:lnTo>
                <a:lnTo>
                  <a:pt x="130" y="80"/>
                </a:lnTo>
                <a:lnTo>
                  <a:pt x="141" y="74"/>
                </a:lnTo>
                <a:lnTo>
                  <a:pt x="146" y="70"/>
                </a:lnTo>
                <a:lnTo>
                  <a:pt x="146" y="67"/>
                </a:lnTo>
                <a:lnTo>
                  <a:pt x="141" y="67"/>
                </a:lnTo>
                <a:lnTo>
                  <a:pt x="130" y="67"/>
                </a:lnTo>
                <a:lnTo>
                  <a:pt x="121" y="70"/>
                </a:lnTo>
                <a:lnTo>
                  <a:pt x="113" y="70"/>
                </a:lnTo>
                <a:lnTo>
                  <a:pt x="108" y="70"/>
                </a:lnTo>
                <a:lnTo>
                  <a:pt x="105" y="70"/>
                </a:lnTo>
                <a:lnTo>
                  <a:pt x="102" y="70"/>
                </a:lnTo>
                <a:lnTo>
                  <a:pt x="97" y="67"/>
                </a:lnTo>
                <a:lnTo>
                  <a:pt x="94" y="70"/>
                </a:lnTo>
                <a:lnTo>
                  <a:pt x="89" y="77"/>
                </a:lnTo>
                <a:lnTo>
                  <a:pt x="86" y="80"/>
                </a:lnTo>
                <a:lnTo>
                  <a:pt x="81" y="85"/>
                </a:lnTo>
                <a:lnTo>
                  <a:pt x="89" y="92"/>
                </a:lnTo>
                <a:lnTo>
                  <a:pt x="81" y="92"/>
                </a:lnTo>
                <a:lnTo>
                  <a:pt x="79" y="92"/>
                </a:lnTo>
                <a:lnTo>
                  <a:pt x="76" y="95"/>
                </a:lnTo>
                <a:lnTo>
                  <a:pt x="76" y="92"/>
                </a:lnTo>
                <a:lnTo>
                  <a:pt x="71" y="95"/>
                </a:lnTo>
                <a:lnTo>
                  <a:pt x="71" y="99"/>
                </a:lnTo>
                <a:lnTo>
                  <a:pt x="76" y="101"/>
                </a:lnTo>
                <a:lnTo>
                  <a:pt x="71" y="101"/>
                </a:lnTo>
                <a:lnTo>
                  <a:pt x="71" y="104"/>
                </a:lnTo>
                <a:lnTo>
                  <a:pt x="79" y="104"/>
                </a:lnTo>
                <a:lnTo>
                  <a:pt x="71" y="109"/>
                </a:lnTo>
                <a:lnTo>
                  <a:pt x="76" y="109"/>
                </a:lnTo>
                <a:lnTo>
                  <a:pt x="76" y="111"/>
                </a:lnTo>
                <a:lnTo>
                  <a:pt x="79" y="111"/>
                </a:lnTo>
                <a:lnTo>
                  <a:pt x="71" y="116"/>
                </a:lnTo>
                <a:lnTo>
                  <a:pt x="68" y="119"/>
                </a:lnTo>
                <a:lnTo>
                  <a:pt x="71" y="123"/>
                </a:lnTo>
                <a:lnTo>
                  <a:pt x="68" y="123"/>
                </a:lnTo>
                <a:lnTo>
                  <a:pt x="68" y="126"/>
                </a:lnTo>
                <a:lnTo>
                  <a:pt x="61" y="123"/>
                </a:lnTo>
                <a:lnTo>
                  <a:pt x="56" y="126"/>
                </a:lnTo>
                <a:lnTo>
                  <a:pt x="63" y="126"/>
                </a:lnTo>
                <a:lnTo>
                  <a:pt x="68" y="134"/>
                </a:lnTo>
                <a:lnTo>
                  <a:pt x="76" y="129"/>
                </a:lnTo>
                <a:lnTo>
                  <a:pt x="86" y="123"/>
                </a:lnTo>
                <a:lnTo>
                  <a:pt x="86" y="126"/>
                </a:lnTo>
                <a:lnTo>
                  <a:pt x="79" y="129"/>
                </a:lnTo>
                <a:lnTo>
                  <a:pt x="81" y="129"/>
                </a:lnTo>
                <a:lnTo>
                  <a:pt x="79" y="134"/>
                </a:lnTo>
                <a:lnTo>
                  <a:pt x="76" y="135"/>
                </a:lnTo>
                <a:lnTo>
                  <a:pt x="71" y="143"/>
                </a:lnTo>
                <a:lnTo>
                  <a:pt x="68" y="148"/>
                </a:lnTo>
                <a:lnTo>
                  <a:pt x="68" y="150"/>
                </a:lnTo>
                <a:lnTo>
                  <a:pt x="71" y="148"/>
                </a:lnTo>
                <a:lnTo>
                  <a:pt x="68" y="156"/>
                </a:lnTo>
                <a:lnTo>
                  <a:pt x="71" y="156"/>
                </a:lnTo>
                <a:lnTo>
                  <a:pt x="76" y="156"/>
                </a:lnTo>
                <a:lnTo>
                  <a:pt x="76" y="150"/>
                </a:lnTo>
                <a:lnTo>
                  <a:pt x="79" y="148"/>
                </a:lnTo>
                <a:lnTo>
                  <a:pt x="79" y="150"/>
                </a:lnTo>
                <a:lnTo>
                  <a:pt x="79" y="156"/>
                </a:lnTo>
                <a:lnTo>
                  <a:pt x="81" y="150"/>
                </a:lnTo>
                <a:lnTo>
                  <a:pt x="86" y="150"/>
                </a:lnTo>
                <a:lnTo>
                  <a:pt x="86" y="156"/>
                </a:lnTo>
                <a:lnTo>
                  <a:pt x="89" y="148"/>
                </a:lnTo>
                <a:lnTo>
                  <a:pt x="89" y="143"/>
                </a:lnTo>
                <a:lnTo>
                  <a:pt x="94" y="143"/>
                </a:lnTo>
                <a:lnTo>
                  <a:pt x="89" y="148"/>
                </a:lnTo>
                <a:lnTo>
                  <a:pt x="94" y="148"/>
                </a:lnTo>
                <a:lnTo>
                  <a:pt x="97" y="150"/>
                </a:lnTo>
                <a:lnTo>
                  <a:pt x="94" y="150"/>
                </a:lnTo>
                <a:lnTo>
                  <a:pt x="89" y="150"/>
                </a:lnTo>
                <a:lnTo>
                  <a:pt x="89" y="158"/>
                </a:lnTo>
                <a:lnTo>
                  <a:pt x="94" y="160"/>
                </a:lnTo>
                <a:lnTo>
                  <a:pt x="94" y="168"/>
                </a:lnTo>
                <a:lnTo>
                  <a:pt x="89" y="172"/>
                </a:lnTo>
                <a:lnTo>
                  <a:pt x="81" y="175"/>
                </a:lnTo>
                <a:lnTo>
                  <a:pt x="81" y="182"/>
                </a:lnTo>
                <a:lnTo>
                  <a:pt x="79" y="182"/>
                </a:lnTo>
                <a:lnTo>
                  <a:pt x="79" y="184"/>
                </a:lnTo>
                <a:lnTo>
                  <a:pt x="86" y="192"/>
                </a:lnTo>
                <a:lnTo>
                  <a:pt x="86" y="184"/>
                </a:lnTo>
                <a:lnTo>
                  <a:pt x="94" y="184"/>
                </a:lnTo>
                <a:lnTo>
                  <a:pt x="97" y="190"/>
                </a:lnTo>
                <a:lnTo>
                  <a:pt x="97" y="182"/>
                </a:lnTo>
                <a:lnTo>
                  <a:pt x="108" y="184"/>
                </a:lnTo>
                <a:lnTo>
                  <a:pt x="116" y="184"/>
                </a:lnTo>
                <a:lnTo>
                  <a:pt x="121" y="182"/>
                </a:lnTo>
                <a:lnTo>
                  <a:pt x="121" y="180"/>
                </a:lnTo>
                <a:lnTo>
                  <a:pt x="136" y="182"/>
                </a:lnTo>
                <a:lnTo>
                  <a:pt x="129" y="184"/>
                </a:lnTo>
                <a:lnTo>
                  <a:pt x="121" y="190"/>
                </a:lnTo>
                <a:lnTo>
                  <a:pt x="121" y="199"/>
                </a:lnTo>
                <a:lnTo>
                  <a:pt x="123" y="204"/>
                </a:lnTo>
                <a:lnTo>
                  <a:pt x="129" y="204"/>
                </a:lnTo>
                <a:lnTo>
                  <a:pt x="129" y="209"/>
                </a:lnTo>
                <a:lnTo>
                  <a:pt x="130" y="204"/>
                </a:lnTo>
                <a:lnTo>
                  <a:pt x="136" y="206"/>
                </a:lnTo>
                <a:lnTo>
                  <a:pt x="138" y="204"/>
                </a:lnTo>
                <a:lnTo>
                  <a:pt x="136" y="214"/>
                </a:lnTo>
                <a:lnTo>
                  <a:pt x="130" y="217"/>
                </a:lnTo>
                <a:lnTo>
                  <a:pt x="130" y="221"/>
                </a:lnTo>
                <a:lnTo>
                  <a:pt x="136" y="221"/>
                </a:lnTo>
                <a:lnTo>
                  <a:pt x="130" y="224"/>
                </a:lnTo>
                <a:lnTo>
                  <a:pt x="130" y="229"/>
                </a:lnTo>
                <a:lnTo>
                  <a:pt x="136" y="230"/>
                </a:lnTo>
                <a:lnTo>
                  <a:pt x="130" y="230"/>
                </a:lnTo>
                <a:lnTo>
                  <a:pt x="129" y="230"/>
                </a:lnTo>
                <a:lnTo>
                  <a:pt x="129" y="233"/>
                </a:lnTo>
                <a:lnTo>
                  <a:pt x="123" y="233"/>
                </a:lnTo>
                <a:lnTo>
                  <a:pt x="116" y="233"/>
                </a:lnTo>
                <a:lnTo>
                  <a:pt x="102" y="233"/>
                </a:lnTo>
                <a:lnTo>
                  <a:pt x="97" y="230"/>
                </a:lnTo>
                <a:lnTo>
                  <a:pt x="89" y="230"/>
                </a:lnTo>
                <a:lnTo>
                  <a:pt x="89" y="233"/>
                </a:lnTo>
                <a:lnTo>
                  <a:pt x="89" y="238"/>
                </a:lnTo>
                <a:lnTo>
                  <a:pt x="94" y="238"/>
                </a:lnTo>
                <a:lnTo>
                  <a:pt x="97" y="238"/>
                </a:lnTo>
                <a:lnTo>
                  <a:pt x="81" y="248"/>
                </a:lnTo>
                <a:lnTo>
                  <a:pt x="89" y="248"/>
                </a:lnTo>
                <a:lnTo>
                  <a:pt x="94" y="245"/>
                </a:lnTo>
                <a:lnTo>
                  <a:pt x="102" y="245"/>
                </a:lnTo>
                <a:lnTo>
                  <a:pt x="102" y="248"/>
                </a:lnTo>
                <a:lnTo>
                  <a:pt x="102" y="253"/>
                </a:lnTo>
                <a:lnTo>
                  <a:pt x="102" y="255"/>
                </a:lnTo>
                <a:lnTo>
                  <a:pt x="105" y="260"/>
                </a:lnTo>
                <a:lnTo>
                  <a:pt x="102" y="260"/>
                </a:lnTo>
                <a:lnTo>
                  <a:pt x="97" y="263"/>
                </a:lnTo>
                <a:lnTo>
                  <a:pt x="94" y="265"/>
                </a:lnTo>
                <a:lnTo>
                  <a:pt x="89" y="270"/>
                </a:lnTo>
                <a:lnTo>
                  <a:pt x="79" y="272"/>
                </a:lnTo>
                <a:lnTo>
                  <a:pt x="68" y="279"/>
                </a:lnTo>
                <a:lnTo>
                  <a:pt x="71" y="279"/>
                </a:lnTo>
                <a:lnTo>
                  <a:pt x="68" y="285"/>
                </a:lnTo>
                <a:lnTo>
                  <a:pt x="71" y="285"/>
                </a:lnTo>
                <a:lnTo>
                  <a:pt x="76" y="287"/>
                </a:lnTo>
                <a:lnTo>
                  <a:pt x="79" y="287"/>
                </a:lnTo>
                <a:lnTo>
                  <a:pt x="89" y="285"/>
                </a:lnTo>
                <a:lnTo>
                  <a:pt x="94" y="287"/>
                </a:lnTo>
                <a:lnTo>
                  <a:pt x="94" y="290"/>
                </a:lnTo>
                <a:lnTo>
                  <a:pt x="97" y="290"/>
                </a:lnTo>
                <a:lnTo>
                  <a:pt x="102" y="287"/>
                </a:lnTo>
                <a:lnTo>
                  <a:pt x="105" y="287"/>
                </a:lnTo>
                <a:lnTo>
                  <a:pt x="105" y="290"/>
                </a:lnTo>
                <a:lnTo>
                  <a:pt x="113" y="294"/>
                </a:lnTo>
                <a:lnTo>
                  <a:pt x="116" y="294"/>
                </a:lnTo>
                <a:lnTo>
                  <a:pt x="121" y="294"/>
                </a:lnTo>
                <a:lnTo>
                  <a:pt x="129" y="290"/>
                </a:lnTo>
                <a:lnTo>
                  <a:pt x="136" y="287"/>
                </a:lnTo>
                <a:lnTo>
                  <a:pt x="141" y="285"/>
                </a:lnTo>
                <a:lnTo>
                  <a:pt x="123" y="297"/>
                </a:lnTo>
                <a:lnTo>
                  <a:pt x="123" y="302"/>
                </a:lnTo>
                <a:lnTo>
                  <a:pt x="113" y="302"/>
                </a:lnTo>
                <a:lnTo>
                  <a:pt x="105" y="297"/>
                </a:lnTo>
                <a:lnTo>
                  <a:pt x="94" y="302"/>
                </a:lnTo>
                <a:lnTo>
                  <a:pt x="89" y="309"/>
                </a:lnTo>
                <a:lnTo>
                  <a:pt x="86" y="309"/>
                </a:lnTo>
                <a:lnTo>
                  <a:pt x="81" y="312"/>
                </a:lnTo>
                <a:lnTo>
                  <a:pt x="79" y="319"/>
                </a:lnTo>
                <a:lnTo>
                  <a:pt x="71" y="321"/>
                </a:lnTo>
                <a:lnTo>
                  <a:pt x="68" y="321"/>
                </a:lnTo>
                <a:lnTo>
                  <a:pt x="68" y="326"/>
                </a:lnTo>
                <a:lnTo>
                  <a:pt x="63" y="328"/>
                </a:lnTo>
                <a:lnTo>
                  <a:pt x="56" y="328"/>
                </a:lnTo>
                <a:lnTo>
                  <a:pt x="51" y="336"/>
                </a:lnTo>
                <a:lnTo>
                  <a:pt x="56" y="336"/>
                </a:lnTo>
                <a:lnTo>
                  <a:pt x="61" y="336"/>
                </a:lnTo>
                <a:lnTo>
                  <a:pt x="61" y="338"/>
                </a:lnTo>
                <a:lnTo>
                  <a:pt x="68" y="336"/>
                </a:lnTo>
                <a:lnTo>
                  <a:pt x="71" y="333"/>
                </a:lnTo>
                <a:lnTo>
                  <a:pt x="81" y="328"/>
                </a:lnTo>
                <a:lnTo>
                  <a:pt x="86" y="328"/>
                </a:lnTo>
                <a:lnTo>
                  <a:pt x="89" y="326"/>
                </a:lnTo>
                <a:lnTo>
                  <a:pt x="94" y="328"/>
                </a:lnTo>
                <a:lnTo>
                  <a:pt x="102" y="333"/>
                </a:lnTo>
                <a:lnTo>
                  <a:pt x="105" y="328"/>
                </a:lnTo>
                <a:lnTo>
                  <a:pt x="108" y="326"/>
                </a:lnTo>
                <a:lnTo>
                  <a:pt x="113" y="319"/>
                </a:lnTo>
                <a:lnTo>
                  <a:pt x="116" y="319"/>
                </a:lnTo>
                <a:lnTo>
                  <a:pt x="123" y="314"/>
                </a:lnTo>
                <a:lnTo>
                  <a:pt x="130" y="314"/>
                </a:lnTo>
                <a:lnTo>
                  <a:pt x="138" y="321"/>
                </a:lnTo>
                <a:lnTo>
                  <a:pt x="141" y="319"/>
                </a:lnTo>
                <a:lnTo>
                  <a:pt x="146" y="319"/>
                </a:lnTo>
                <a:lnTo>
                  <a:pt x="149" y="319"/>
                </a:lnTo>
                <a:lnTo>
                  <a:pt x="154" y="319"/>
                </a:lnTo>
                <a:lnTo>
                  <a:pt x="149" y="314"/>
                </a:lnTo>
                <a:lnTo>
                  <a:pt x="162" y="314"/>
                </a:lnTo>
                <a:lnTo>
                  <a:pt x="167" y="314"/>
                </a:lnTo>
                <a:lnTo>
                  <a:pt x="167" y="312"/>
                </a:lnTo>
                <a:lnTo>
                  <a:pt x="175" y="312"/>
                </a:lnTo>
                <a:lnTo>
                  <a:pt x="181" y="312"/>
                </a:lnTo>
                <a:lnTo>
                  <a:pt x="183" y="314"/>
                </a:lnTo>
                <a:lnTo>
                  <a:pt x="188" y="314"/>
                </a:lnTo>
                <a:lnTo>
                  <a:pt x="191" y="314"/>
                </a:lnTo>
                <a:lnTo>
                  <a:pt x="199" y="312"/>
                </a:lnTo>
                <a:lnTo>
                  <a:pt x="206" y="314"/>
                </a:lnTo>
                <a:lnTo>
                  <a:pt x="217" y="314"/>
                </a:lnTo>
                <a:lnTo>
                  <a:pt x="224" y="312"/>
                </a:lnTo>
                <a:lnTo>
                  <a:pt x="232" y="304"/>
                </a:lnTo>
                <a:lnTo>
                  <a:pt x="240" y="304"/>
                </a:lnTo>
                <a:lnTo>
                  <a:pt x="248" y="302"/>
                </a:lnTo>
                <a:lnTo>
                  <a:pt x="243" y="297"/>
                </a:lnTo>
                <a:lnTo>
                  <a:pt x="235" y="294"/>
                </a:lnTo>
                <a:lnTo>
                  <a:pt x="222" y="294"/>
                </a:lnTo>
                <a:lnTo>
                  <a:pt x="227" y="290"/>
                </a:lnTo>
                <a:lnTo>
                  <a:pt x="232" y="290"/>
                </a:lnTo>
                <a:lnTo>
                  <a:pt x="232" y="287"/>
                </a:lnTo>
                <a:lnTo>
                  <a:pt x="232" y="285"/>
                </a:lnTo>
                <a:lnTo>
                  <a:pt x="227" y="285"/>
                </a:lnTo>
                <a:lnTo>
                  <a:pt x="232" y="279"/>
                </a:lnTo>
                <a:lnTo>
                  <a:pt x="235" y="279"/>
                </a:lnTo>
                <a:lnTo>
                  <a:pt x="243" y="279"/>
                </a:lnTo>
                <a:lnTo>
                  <a:pt x="235" y="278"/>
                </a:lnTo>
                <a:lnTo>
                  <a:pt x="243" y="278"/>
                </a:lnTo>
                <a:lnTo>
                  <a:pt x="248" y="272"/>
                </a:lnTo>
                <a:lnTo>
                  <a:pt x="253" y="265"/>
                </a:lnTo>
                <a:lnTo>
                  <a:pt x="253" y="260"/>
                </a:lnTo>
                <a:lnTo>
                  <a:pt x="253" y="255"/>
                </a:lnTo>
                <a:lnTo>
                  <a:pt x="253" y="253"/>
                </a:lnTo>
                <a:lnTo>
                  <a:pt x="248" y="245"/>
                </a:lnTo>
                <a:close/>
                <a:moveTo>
                  <a:pt x="141" y="134"/>
                </a:moveTo>
                <a:lnTo>
                  <a:pt x="138" y="135"/>
                </a:lnTo>
                <a:lnTo>
                  <a:pt x="130" y="135"/>
                </a:lnTo>
                <a:lnTo>
                  <a:pt x="141" y="134"/>
                </a:lnTo>
                <a:close/>
                <a:moveTo>
                  <a:pt x="63" y="104"/>
                </a:moveTo>
                <a:lnTo>
                  <a:pt x="61" y="99"/>
                </a:lnTo>
                <a:lnTo>
                  <a:pt x="56" y="95"/>
                </a:lnTo>
                <a:lnTo>
                  <a:pt x="56" y="101"/>
                </a:lnTo>
                <a:lnTo>
                  <a:pt x="53" y="101"/>
                </a:lnTo>
                <a:lnTo>
                  <a:pt x="45" y="101"/>
                </a:lnTo>
                <a:lnTo>
                  <a:pt x="51" y="104"/>
                </a:lnTo>
                <a:lnTo>
                  <a:pt x="56" y="109"/>
                </a:lnTo>
                <a:lnTo>
                  <a:pt x="53" y="109"/>
                </a:lnTo>
                <a:lnTo>
                  <a:pt x="61" y="111"/>
                </a:lnTo>
                <a:lnTo>
                  <a:pt x="63" y="111"/>
                </a:lnTo>
                <a:lnTo>
                  <a:pt x="63" y="116"/>
                </a:lnTo>
                <a:lnTo>
                  <a:pt x="71" y="111"/>
                </a:lnTo>
                <a:lnTo>
                  <a:pt x="71" y="109"/>
                </a:lnTo>
                <a:lnTo>
                  <a:pt x="63" y="109"/>
                </a:lnTo>
                <a:lnTo>
                  <a:pt x="63" y="104"/>
                </a:lnTo>
                <a:close/>
                <a:moveTo>
                  <a:pt x="63" y="168"/>
                </a:moveTo>
                <a:lnTo>
                  <a:pt x="68" y="168"/>
                </a:lnTo>
                <a:lnTo>
                  <a:pt x="71" y="165"/>
                </a:lnTo>
                <a:lnTo>
                  <a:pt x="76" y="160"/>
                </a:lnTo>
                <a:lnTo>
                  <a:pt x="76" y="156"/>
                </a:lnTo>
                <a:lnTo>
                  <a:pt x="68" y="160"/>
                </a:lnTo>
                <a:lnTo>
                  <a:pt x="63" y="168"/>
                </a:lnTo>
                <a:close/>
                <a:moveTo>
                  <a:pt x="86" y="158"/>
                </a:moveTo>
                <a:lnTo>
                  <a:pt x="86" y="156"/>
                </a:lnTo>
                <a:lnTo>
                  <a:pt x="81" y="150"/>
                </a:lnTo>
                <a:lnTo>
                  <a:pt x="86" y="158"/>
                </a:lnTo>
                <a:close/>
                <a:moveTo>
                  <a:pt x="56" y="129"/>
                </a:moveTo>
                <a:lnTo>
                  <a:pt x="53" y="134"/>
                </a:lnTo>
                <a:lnTo>
                  <a:pt x="61" y="134"/>
                </a:lnTo>
                <a:lnTo>
                  <a:pt x="56" y="135"/>
                </a:lnTo>
                <a:lnTo>
                  <a:pt x="61" y="135"/>
                </a:lnTo>
                <a:lnTo>
                  <a:pt x="56" y="141"/>
                </a:lnTo>
                <a:lnTo>
                  <a:pt x="71" y="135"/>
                </a:lnTo>
                <a:lnTo>
                  <a:pt x="68" y="134"/>
                </a:lnTo>
                <a:lnTo>
                  <a:pt x="63" y="129"/>
                </a:lnTo>
                <a:lnTo>
                  <a:pt x="56" y="129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4" name="Freeform 34"/>
          <p:cNvSpPr>
            <a:spLocks/>
          </p:cNvSpPr>
          <p:nvPr/>
        </p:nvSpPr>
        <p:spPr bwMode="auto">
          <a:xfrm>
            <a:off x="3546079" y="1712912"/>
            <a:ext cx="190500" cy="187325"/>
          </a:xfrm>
          <a:custGeom>
            <a:avLst/>
            <a:gdLst>
              <a:gd name="T0" fmla="*/ 112 w 120"/>
              <a:gd name="T1" fmla="*/ 37 h 118"/>
              <a:gd name="T2" fmla="*/ 107 w 120"/>
              <a:gd name="T3" fmla="*/ 35 h 118"/>
              <a:gd name="T4" fmla="*/ 99 w 120"/>
              <a:gd name="T5" fmla="*/ 27 h 118"/>
              <a:gd name="T6" fmla="*/ 94 w 120"/>
              <a:gd name="T7" fmla="*/ 27 h 118"/>
              <a:gd name="T8" fmla="*/ 89 w 120"/>
              <a:gd name="T9" fmla="*/ 35 h 118"/>
              <a:gd name="T10" fmla="*/ 73 w 120"/>
              <a:gd name="T11" fmla="*/ 27 h 118"/>
              <a:gd name="T12" fmla="*/ 81 w 120"/>
              <a:gd name="T13" fmla="*/ 20 h 118"/>
              <a:gd name="T14" fmla="*/ 81 w 120"/>
              <a:gd name="T15" fmla="*/ 18 h 118"/>
              <a:gd name="T16" fmla="*/ 89 w 120"/>
              <a:gd name="T17" fmla="*/ 11 h 118"/>
              <a:gd name="T18" fmla="*/ 97 w 120"/>
              <a:gd name="T19" fmla="*/ 3 h 118"/>
              <a:gd name="T20" fmla="*/ 97 w 120"/>
              <a:gd name="T21" fmla="*/ 0 h 118"/>
              <a:gd name="T22" fmla="*/ 81 w 120"/>
              <a:gd name="T23" fmla="*/ 0 h 118"/>
              <a:gd name="T24" fmla="*/ 73 w 120"/>
              <a:gd name="T25" fmla="*/ 3 h 118"/>
              <a:gd name="T26" fmla="*/ 62 w 120"/>
              <a:gd name="T27" fmla="*/ 8 h 118"/>
              <a:gd name="T28" fmla="*/ 60 w 120"/>
              <a:gd name="T29" fmla="*/ 12 h 118"/>
              <a:gd name="T30" fmla="*/ 55 w 120"/>
              <a:gd name="T31" fmla="*/ 18 h 118"/>
              <a:gd name="T32" fmla="*/ 60 w 120"/>
              <a:gd name="T33" fmla="*/ 20 h 118"/>
              <a:gd name="T34" fmla="*/ 65 w 120"/>
              <a:gd name="T35" fmla="*/ 24 h 118"/>
              <a:gd name="T36" fmla="*/ 55 w 120"/>
              <a:gd name="T37" fmla="*/ 27 h 118"/>
              <a:gd name="T38" fmla="*/ 55 w 120"/>
              <a:gd name="T39" fmla="*/ 32 h 118"/>
              <a:gd name="T40" fmla="*/ 44 w 120"/>
              <a:gd name="T41" fmla="*/ 32 h 118"/>
              <a:gd name="T42" fmla="*/ 37 w 120"/>
              <a:gd name="T43" fmla="*/ 32 h 118"/>
              <a:gd name="T44" fmla="*/ 21 w 120"/>
              <a:gd name="T45" fmla="*/ 32 h 118"/>
              <a:gd name="T46" fmla="*/ 19 w 120"/>
              <a:gd name="T47" fmla="*/ 35 h 118"/>
              <a:gd name="T48" fmla="*/ 21 w 120"/>
              <a:gd name="T49" fmla="*/ 37 h 118"/>
              <a:gd name="T50" fmla="*/ 26 w 120"/>
              <a:gd name="T51" fmla="*/ 42 h 118"/>
              <a:gd name="T52" fmla="*/ 26 w 120"/>
              <a:gd name="T53" fmla="*/ 45 h 118"/>
              <a:gd name="T54" fmla="*/ 19 w 120"/>
              <a:gd name="T55" fmla="*/ 52 h 118"/>
              <a:gd name="T56" fmla="*/ 13 w 120"/>
              <a:gd name="T57" fmla="*/ 57 h 118"/>
              <a:gd name="T58" fmla="*/ 13 w 120"/>
              <a:gd name="T59" fmla="*/ 59 h 118"/>
              <a:gd name="T60" fmla="*/ 29 w 120"/>
              <a:gd name="T61" fmla="*/ 61 h 118"/>
              <a:gd name="T62" fmla="*/ 34 w 120"/>
              <a:gd name="T63" fmla="*/ 66 h 118"/>
              <a:gd name="T64" fmla="*/ 29 w 120"/>
              <a:gd name="T65" fmla="*/ 73 h 118"/>
              <a:gd name="T66" fmla="*/ 26 w 120"/>
              <a:gd name="T67" fmla="*/ 81 h 118"/>
              <a:gd name="T68" fmla="*/ 26 w 120"/>
              <a:gd name="T69" fmla="*/ 83 h 118"/>
              <a:gd name="T70" fmla="*/ 13 w 120"/>
              <a:gd name="T71" fmla="*/ 91 h 118"/>
              <a:gd name="T72" fmla="*/ 8 w 120"/>
              <a:gd name="T73" fmla="*/ 93 h 118"/>
              <a:gd name="T74" fmla="*/ 0 w 120"/>
              <a:gd name="T75" fmla="*/ 98 h 118"/>
              <a:gd name="T76" fmla="*/ 8 w 120"/>
              <a:gd name="T77" fmla="*/ 98 h 118"/>
              <a:gd name="T78" fmla="*/ 3 w 120"/>
              <a:gd name="T79" fmla="*/ 100 h 118"/>
              <a:gd name="T80" fmla="*/ 0 w 120"/>
              <a:gd name="T81" fmla="*/ 113 h 118"/>
              <a:gd name="T82" fmla="*/ 8 w 120"/>
              <a:gd name="T83" fmla="*/ 113 h 118"/>
              <a:gd name="T84" fmla="*/ 11 w 120"/>
              <a:gd name="T85" fmla="*/ 113 h 118"/>
              <a:gd name="T86" fmla="*/ 8 w 120"/>
              <a:gd name="T87" fmla="*/ 115 h 118"/>
              <a:gd name="T88" fmla="*/ 21 w 120"/>
              <a:gd name="T89" fmla="*/ 113 h 118"/>
              <a:gd name="T90" fmla="*/ 21 w 120"/>
              <a:gd name="T91" fmla="*/ 118 h 118"/>
              <a:gd name="T92" fmla="*/ 44 w 120"/>
              <a:gd name="T93" fmla="*/ 115 h 118"/>
              <a:gd name="T94" fmla="*/ 52 w 120"/>
              <a:gd name="T95" fmla="*/ 113 h 118"/>
              <a:gd name="T96" fmla="*/ 62 w 120"/>
              <a:gd name="T97" fmla="*/ 107 h 118"/>
              <a:gd name="T98" fmla="*/ 73 w 120"/>
              <a:gd name="T99" fmla="*/ 100 h 118"/>
              <a:gd name="T100" fmla="*/ 89 w 120"/>
              <a:gd name="T101" fmla="*/ 98 h 118"/>
              <a:gd name="T102" fmla="*/ 94 w 120"/>
              <a:gd name="T103" fmla="*/ 98 h 118"/>
              <a:gd name="T104" fmla="*/ 99 w 120"/>
              <a:gd name="T105" fmla="*/ 98 h 118"/>
              <a:gd name="T106" fmla="*/ 104 w 120"/>
              <a:gd name="T107" fmla="*/ 91 h 118"/>
              <a:gd name="T108" fmla="*/ 112 w 120"/>
              <a:gd name="T109" fmla="*/ 88 h 118"/>
              <a:gd name="T110" fmla="*/ 120 w 120"/>
              <a:gd name="T111" fmla="*/ 69 h 118"/>
              <a:gd name="T112" fmla="*/ 120 w 120"/>
              <a:gd name="T113" fmla="*/ 59 h 118"/>
              <a:gd name="T114" fmla="*/ 114 w 120"/>
              <a:gd name="T115" fmla="*/ 49 h 118"/>
              <a:gd name="T116" fmla="*/ 120 w 120"/>
              <a:gd name="T117" fmla="*/ 37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20" h="118">
                <a:moveTo>
                  <a:pt x="114" y="37"/>
                </a:moveTo>
                <a:lnTo>
                  <a:pt x="112" y="37"/>
                </a:lnTo>
                <a:lnTo>
                  <a:pt x="107" y="37"/>
                </a:lnTo>
                <a:lnTo>
                  <a:pt x="107" y="35"/>
                </a:lnTo>
                <a:lnTo>
                  <a:pt x="104" y="32"/>
                </a:lnTo>
                <a:lnTo>
                  <a:pt x="99" y="27"/>
                </a:lnTo>
                <a:lnTo>
                  <a:pt x="97" y="27"/>
                </a:lnTo>
                <a:lnTo>
                  <a:pt x="94" y="27"/>
                </a:lnTo>
                <a:lnTo>
                  <a:pt x="94" y="32"/>
                </a:lnTo>
                <a:lnTo>
                  <a:pt x="89" y="35"/>
                </a:lnTo>
                <a:lnTo>
                  <a:pt x="86" y="35"/>
                </a:lnTo>
                <a:lnTo>
                  <a:pt x="73" y="27"/>
                </a:lnTo>
                <a:lnTo>
                  <a:pt x="70" y="24"/>
                </a:lnTo>
                <a:lnTo>
                  <a:pt x="81" y="20"/>
                </a:lnTo>
                <a:lnTo>
                  <a:pt x="78" y="18"/>
                </a:lnTo>
                <a:lnTo>
                  <a:pt x="81" y="18"/>
                </a:lnTo>
                <a:lnTo>
                  <a:pt x="86" y="18"/>
                </a:lnTo>
                <a:lnTo>
                  <a:pt x="89" y="11"/>
                </a:lnTo>
                <a:lnTo>
                  <a:pt x="94" y="8"/>
                </a:lnTo>
                <a:lnTo>
                  <a:pt x="97" y="3"/>
                </a:lnTo>
                <a:lnTo>
                  <a:pt x="104" y="0"/>
                </a:lnTo>
                <a:lnTo>
                  <a:pt x="97" y="0"/>
                </a:lnTo>
                <a:lnTo>
                  <a:pt x="86" y="0"/>
                </a:lnTo>
                <a:lnTo>
                  <a:pt x="81" y="0"/>
                </a:lnTo>
                <a:lnTo>
                  <a:pt x="81" y="3"/>
                </a:lnTo>
                <a:lnTo>
                  <a:pt x="73" y="3"/>
                </a:lnTo>
                <a:lnTo>
                  <a:pt x="65" y="3"/>
                </a:lnTo>
                <a:lnTo>
                  <a:pt x="62" y="8"/>
                </a:lnTo>
                <a:lnTo>
                  <a:pt x="62" y="12"/>
                </a:lnTo>
                <a:lnTo>
                  <a:pt x="60" y="12"/>
                </a:lnTo>
                <a:lnTo>
                  <a:pt x="60" y="18"/>
                </a:lnTo>
                <a:lnTo>
                  <a:pt x="55" y="18"/>
                </a:lnTo>
                <a:lnTo>
                  <a:pt x="52" y="18"/>
                </a:lnTo>
                <a:lnTo>
                  <a:pt x="60" y="20"/>
                </a:lnTo>
                <a:lnTo>
                  <a:pt x="65" y="20"/>
                </a:lnTo>
                <a:lnTo>
                  <a:pt x="65" y="24"/>
                </a:lnTo>
                <a:lnTo>
                  <a:pt x="62" y="24"/>
                </a:lnTo>
                <a:lnTo>
                  <a:pt x="55" y="27"/>
                </a:lnTo>
                <a:lnTo>
                  <a:pt x="60" y="32"/>
                </a:lnTo>
                <a:lnTo>
                  <a:pt x="55" y="32"/>
                </a:lnTo>
                <a:lnTo>
                  <a:pt x="47" y="32"/>
                </a:lnTo>
                <a:lnTo>
                  <a:pt x="44" y="32"/>
                </a:lnTo>
                <a:lnTo>
                  <a:pt x="40" y="35"/>
                </a:lnTo>
                <a:lnTo>
                  <a:pt x="37" y="32"/>
                </a:lnTo>
                <a:lnTo>
                  <a:pt x="29" y="27"/>
                </a:lnTo>
                <a:lnTo>
                  <a:pt x="21" y="32"/>
                </a:lnTo>
                <a:lnTo>
                  <a:pt x="19" y="32"/>
                </a:lnTo>
                <a:lnTo>
                  <a:pt x="19" y="35"/>
                </a:lnTo>
                <a:lnTo>
                  <a:pt x="19" y="37"/>
                </a:lnTo>
                <a:lnTo>
                  <a:pt x="21" y="37"/>
                </a:lnTo>
                <a:lnTo>
                  <a:pt x="21" y="42"/>
                </a:lnTo>
                <a:lnTo>
                  <a:pt x="26" y="42"/>
                </a:lnTo>
                <a:lnTo>
                  <a:pt x="29" y="45"/>
                </a:lnTo>
                <a:lnTo>
                  <a:pt x="26" y="45"/>
                </a:lnTo>
                <a:lnTo>
                  <a:pt x="21" y="49"/>
                </a:lnTo>
                <a:lnTo>
                  <a:pt x="19" y="52"/>
                </a:lnTo>
                <a:lnTo>
                  <a:pt x="11" y="57"/>
                </a:lnTo>
                <a:lnTo>
                  <a:pt x="13" y="57"/>
                </a:lnTo>
                <a:lnTo>
                  <a:pt x="11" y="59"/>
                </a:lnTo>
                <a:lnTo>
                  <a:pt x="13" y="59"/>
                </a:lnTo>
                <a:lnTo>
                  <a:pt x="19" y="59"/>
                </a:lnTo>
                <a:lnTo>
                  <a:pt x="29" y="61"/>
                </a:lnTo>
                <a:lnTo>
                  <a:pt x="44" y="61"/>
                </a:lnTo>
                <a:lnTo>
                  <a:pt x="34" y="66"/>
                </a:lnTo>
                <a:lnTo>
                  <a:pt x="29" y="69"/>
                </a:lnTo>
                <a:lnTo>
                  <a:pt x="29" y="73"/>
                </a:lnTo>
                <a:lnTo>
                  <a:pt x="29" y="76"/>
                </a:lnTo>
                <a:lnTo>
                  <a:pt x="26" y="81"/>
                </a:lnTo>
                <a:lnTo>
                  <a:pt x="13" y="83"/>
                </a:lnTo>
                <a:lnTo>
                  <a:pt x="26" y="83"/>
                </a:lnTo>
                <a:lnTo>
                  <a:pt x="19" y="88"/>
                </a:lnTo>
                <a:lnTo>
                  <a:pt x="13" y="91"/>
                </a:lnTo>
                <a:lnTo>
                  <a:pt x="13" y="93"/>
                </a:lnTo>
                <a:lnTo>
                  <a:pt x="8" y="93"/>
                </a:lnTo>
                <a:lnTo>
                  <a:pt x="3" y="93"/>
                </a:lnTo>
                <a:lnTo>
                  <a:pt x="0" y="98"/>
                </a:lnTo>
                <a:lnTo>
                  <a:pt x="0" y="100"/>
                </a:lnTo>
                <a:lnTo>
                  <a:pt x="8" y="98"/>
                </a:lnTo>
                <a:lnTo>
                  <a:pt x="13" y="98"/>
                </a:lnTo>
                <a:lnTo>
                  <a:pt x="3" y="100"/>
                </a:lnTo>
                <a:lnTo>
                  <a:pt x="0" y="107"/>
                </a:lnTo>
                <a:lnTo>
                  <a:pt x="0" y="113"/>
                </a:lnTo>
                <a:lnTo>
                  <a:pt x="3" y="113"/>
                </a:lnTo>
                <a:lnTo>
                  <a:pt x="8" y="113"/>
                </a:lnTo>
                <a:lnTo>
                  <a:pt x="19" y="107"/>
                </a:lnTo>
                <a:lnTo>
                  <a:pt x="11" y="113"/>
                </a:lnTo>
                <a:lnTo>
                  <a:pt x="3" y="115"/>
                </a:lnTo>
                <a:lnTo>
                  <a:pt x="8" y="115"/>
                </a:lnTo>
                <a:lnTo>
                  <a:pt x="13" y="113"/>
                </a:lnTo>
                <a:lnTo>
                  <a:pt x="21" y="113"/>
                </a:lnTo>
                <a:lnTo>
                  <a:pt x="13" y="118"/>
                </a:lnTo>
                <a:lnTo>
                  <a:pt x="21" y="118"/>
                </a:lnTo>
                <a:lnTo>
                  <a:pt x="29" y="118"/>
                </a:lnTo>
                <a:lnTo>
                  <a:pt x="44" y="115"/>
                </a:lnTo>
                <a:lnTo>
                  <a:pt x="47" y="115"/>
                </a:lnTo>
                <a:lnTo>
                  <a:pt x="52" y="113"/>
                </a:lnTo>
                <a:lnTo>
                  <a:pt x="55" y="107"/>
                </a:lnTo>
                <a:lnTo>
                  <a:pt x="62" y="107"/>
                </a:lnTo>
                <a:lnTo>
                  <a:pt x="70" y="106"/>
                </a:lnTo>
                <a:lnTo>
                  <a:pt x="73" y="100"/>
                </a:lnTo>
                <a:lnTo>
                  <a:pt x="86" y="98"/>
                </a:lnTo>
                <a:lnTo>
                  <a:pt x="89" y="98"/>
                </a:lnTo>
                <a:lnTo>
                  <a:pt x="94" y="93"/>
                </a:lnTo>
                <a:lnTo>
                  <a:pt x="94" y="98"/>
                </a:lnTo>
                <a:lnTo>
                  <a:pt x="97" y="98"/>
                </a:lnTo>
                <a:lnTo>
                  <a:pt x="99" y="98"/>
                </a:lnTo>
                <a:lnTo>
                  <a:pt x="107" y="93"/>
                </a:lnTo>
                <a:lnTo>
                  <a:pt x="104" y="91"/>
                </a:lnTo>
                <a:lnTo>
                  <a:pt x="107" y="91"/>
                </a:lnTo>
                <a:lnTo>
                  <a:pt x="112" y="88"/>
                </a:lnTo>
                <a:lnTo>
                  <a:pt x="114" y="81"/>
                </a:lnTo>
                <a:lnTo>
                  <a:pt x="120" y="69"/>
                </a:lnTo>
                <a:lnTo>
                  <a:pt x="114" y="59"/>
                </a:lnTo>
                <a:lnTo>
                  <a:pt x="120" y="59"/>
                </a:lnTo>
                <a:lnTo>
                  <a:pt x="120" y="57"/>
                </a:lnTo>
                <a:lnTo>
                  <a:pt x="114" y="49"/>
                </a:lnTo>
                <a:lnTo>
                  <a:pt x="112" y="42"/>
                </a:lnTo>
                <a:lnTo>
                  <a:pt x="120" y="37"/>
                </a:lnTo>
                <a:lnTo>
                  <a:pt x="114" y="37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5" name="Freeform 35"/>
          <p:cNvSpPr>
            <a:spLocks/>
          </p:cNvSpPr>
          <p:nvPr/>
        </p:nvSpPr>
        <p:spPr bwMode="auto">
          <a:xfrm>
            <a:off x="4943078" y="1857375"/>
            <a:ext cx="781050" cy="409575"/>
          </a:xfrm>
          <a:custGeom>
            <a:avLst/>
            <a:gdLst>
              <a:gd name="T0" fmla="*/ 4031 w 4096"/>
              <a:gd name="T1" fmla="*/ 873 h 2152"/>
              <a:gd name="T2" fmla="*/ 4010 w 4096"/>
              <a:gd name="T3" fmla="*/ 752 h 2152"/>
              <a:gd name="T4" fmla="*/ 3750 w 4096"/>
              <a:gd name="T5" fmla="*/ 670 h 2152"/>
              <a:gd name="T6" fmla="*/ 3511 w 4096"/>
              <a:gd name="T7" fmla="*/ 589 h 2152"/>
              <a:gd name="T8" fmla="*/ 3230 w 4096"/>
              <a:gd name="T9" fmla="*/ 589 h 2152"/>
              <a:gd name="T10" fmla="*/ 3013 w 4096"/>
              <a:gd name="T11" fmla="*/ 528 h 2152"/>
              <a:gd name="T12" fmla="*/ 2818 w 4096"/>
              <a:gd name="T13" fmla="*/ 325 h 2152"/>
              <a:gd name="T14" fmla="*/ 2666 w 4096"/>
              <a:gd name="T15" fmla="*/ 183 h 2152"/>
              <a:gd name="T16" fmla="*/ 2558 w 4096"/>
              <a:gd name="T17" fmla="*/ 0 h 2152"/>
              <a:gd name="T18" fmla="*/ 2211 w 4096"/>
              <a:gd name="T19" fmla="*/ 0 h 2152"/>
              <a:gd name="T20" fmla="*/ 1929 w 4096"/>
              <a:gd name="T21" fmla="*/ 82 h 2152"/>
              <a:gd name="T22" fmla="*/ 1843 w 4096"/>
              <a:gd name="T23" fmla="*/ 285 h 2152"/>
              <a:gd name="T24" fmla="*/ 1583 w 4096"/>
              <a:gd name="T25" fmla="*/ 264 h 2152"/>
              <a:gd name="T26" fmla="*/ 1409 w 4096"/>
              <a:gd name="T27" fmla="*/ 203 h 2152"/>
              <a:gd name="T28" fmla="*/ 1149 w 4096"/>
              <a:gd name="T29" fmla="*/ 203 h 2152"/>
              <a:gd name="T30" fmla="*/ 737 w 4096"/>
              <a:gd name="T31" fmla="*/ 122 h 2152"/>
              <a:gd name="T32" fmla="*/ 282 w 4096"/>
              <a:gd name="T33" fmla="*/ 203 h 2152"/>
              <a:gd name="T34" fmla="*/ 412 w 4096"/>
              <a:gd name="T35" fmla="*/ 407 h 2152"/>
              <a:gd name="T36" fmla="*/ 131 w 4096"/>
              <a:gd name="T37" fmla="*/ 731 h 2152"/>
              <a:gd name="T38" fmla="*/ 152 w 4096"/>
              <a:gd name="T39" fmla="*/ 873 h 2152"/>
              <a:gd name="T40" fmla="*/ 22 w 4096"/>
              <a:gd name="T41" fmla="*/ 995 h 2152"/>
              <a:gd name="T42" fmla="*/ 196 w 4096"/>
              <a:gd name="T43" fmla="*/ 1158 h 2152"/>
              <a:gd name="T44" fmla="*/ 521 w 4096"/>
              <a:gd name="T45" fmla="*/ 1198 h 2152"/>
              <a:gd name="T46" fmla="*/ 802 w 4096"/>
              <a:gd name="T47" fmla="*/ 1198 h 2152"/>
              <a:gd name="T48" fmla="*/ 1084 w 4096"/>
              <a:gd name="T49" fmla="*/ 1076 h 2152"/>
              <a:gd name="T50" fmla="*/ 1366 w 4096"/>
              <a:gd name="T51" fmla="*/ 1137 h 2152"/>
              <a:gd name="T52" fmla="*/ 1561 w 4096"/>
              <a:gd name="T53" fmla="*/ 1198 h 2152"/>
              <a:gd name="T54" fmla="*/ 1734 w 4096"/>
              <a:gd name="T55" fmla="*/ 1361 h 2152"/>
              <a:gd name="T56" fmla="*/ 1843 w 4096"/>
              <a:gd name="T57" fmla="*/ 1564 h 2152"/>
              <a:gd name="T58" fmla="*/ 1669 w 4096"/>
              <a:gd name="T59" fmla="*/ 1564 h 2152"/>
              <a:gd name="T60" fmla="*/ 1561 w 4096"/>
              <a:gd name="T61" fmla="*/ 1828 h 2152"/>
              <a:gd name="T62" fmla="*/ 1669 w 4096"/>
              <a:gd name="T63" fmla="*/ 1889 h 2152"/>
              <a:gd name="T64" fmla="*/ 1799 w 4096"/>
              <a:gd name="T65" fmla="*/ 1868 h 2152"/>
              <a:gd name="T66" fmla="*/ 1929 w 4096"/>
              <a:gd name="T67" fmla="*/ 1746 h 2152"/>
              <a:gd name="T68" fmla="*/ 2211 w 4096"/>
              <a:gd name="T69" fmla="*/ 1543 h 2152"/>
              <a:gd name="T70" fmla="*/ 2298 w 4096"/>
              <a:gd name="T71" fmla="*/ 1483 h 2152"/>
              <a:gd name="T72" fmla="*/ 2276 w 4096"/>
              <a:gd name="T73" fmla="*/ 1564 h 2152"/>
              <a:gd name="T74" fmla="*/ 2449 w 4096"/>
              <a:gd name="T75" fmla="*/ 1686 h 2152"/>
              <a:gd name="T76" fmla="*/ 2731 w 4096"/>
              <a:gd name="T77" fmla="*/ 1726 h 2152"/>
              <a:gd name="T78" fmla="*/ 2493 w 4096"/>
              <a:gd name="T79" fmla="*/ 1889 h 2152"/>
              <a:gd name="T80" fmla="*/ 2774 w 4096"/>
              <a:gd name="T81" fmla="*/ 2031 h 2152"/>
              <a:gd name="T82" fmla="*/ 2948 w 4096"/>
              <a:gd name="T83" fmla="*/ 2071 h 2152"/>
              <a:gd name="T84" fmla="*/ 3208 w 4096"/>
              <a:gd name="T85" fmla="*/ 1949 h 2152"/>
              <a:gd name="T86" fmla="*/ 3425 w 4096"/>
              <a:gd name="T87" fmla="*/ 1929 h 2152"/>
              <a:gd name="T88" fmla="*/ 3230 w 4096"/>
              <a:gd name="T89" fmla="*/ 1889 h 2152"/>
              <a:gd name="T90" fmla="*/ 3078 w 4096"/>
              <a:gd name="T91" fmla="*/ 1889 h 2152"/>
              <a:gd name="T92" fmla="*/ 2926 w 4096"/>
              <a:gd name="T93" fmla="*/ 1767 h 2152"/>
              <a:gd name="T94" fmla="*/ 2818 w 4096"/>
              <a:gd name="T95" fmla="*/ 1686 h 2152"/>
              <a:gd name="T96" fmla="*/ 2883 w 4096"/>
              <a:gd name="T97" fmla="*/ 1665 h 2152"/>
              <a:gd name="T98" fmla="*/ 2991 w 4096"/>
              <a:gd name="T99" fmla="*/ 1726 h 2152"/>
              <a:gd name="T100" fmla="*/ 3100 w 4096"/>
              <a:gd name="T101" fmla="*/ 1625 h 2152"/>
              <a:gd name="T102" fmla="*/ 3295 w 4096"/>
              <a:gd name="T103" fmla="*/ 1543 h 2152"/>
              <a:gd name="T104" fmla="*/ 3576 w 4096"/>
              <a:gd name="T105" fmla="*/ 1462 h 2152"/>
              <a:gd name="T106" fmla="*/ 3728 w 4096"/>
              <a:gd name="T107" fmla="*/ 1340 h 2152"/>
              <a:gd name="T108" fmla="*/ 3945 w 4096"/>
              <a:gd name="T109" fmla="*/ 1219 h 2152"/>
              <a:gd name="T110" fmla="*/ 4075 w 4096"/>
              <a:gd name="T111" fmla="*/ 1076 h 2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4096" h="2152">
                <a:moveTo>
                  <a:pt x="4031" y="955"/>
                </a:moveTo>
                <a:cubicBezTo>
                  <a:pt x="4096" y="955"/>
                  <a:pt x="4096" y="955"/>
                  <a:pt x="4096" y="955"/>
                </a:cubicBezTo>
                <a:cubicBezTo>
                  <a:pt x="4075" y="934"/>
                  <a:pt x="4075" y="934"/>
                  <a:pt x="4075" y="934"/>
                </a:cubicBezTo>
                <a:cubicBezTo>
                  <a:pt x="4031" y="934"/>
                  <a:pt x="4031" y="934"/>
                  <a:pt x="4031" y="934"/>
                </a:cubicBezTo>
                <a:cubicBezTo>
                  <a:pt x="4010" y="894"/>
                  <a:pt x="4010" y="894"/>
                  <a:pt x="4010" y="894"/>
                </a:cubicBezTo>
                <a:cubicBezTo>
                  <a:pt x="4031" y="873"/>
                  <a:pt x="4031" y="873"/>
                  <a:pt x="4031" y="873"/>
                </a:cubicBezTo>
                <a:cubicBezTo>
                  <a:pt x="4096" y="853"/>
                  <a:pt x="4096" y="853"/>
                  <a:pt x="4096" y="853"/>
                </a:cubicBezTo>
                <a:cubicBezTo>
                  <a:pt x="4075" y="813"/>
                  <a:pt x="4075" y="813"/>
                  <a:pt x="4075" y="813"/>
                </a:cubicBezTo>
                <a:cubicBezTo>
                  <a:pt x="4075" y="792"/>
                  <a:pt x="4075" y="792"/>
                  <a:pt x="4075" y="792"/>
                </a:cubicBezTo>
                <a:cubicBezTo>
                  <a:pt x="4075" y="752"/>
                  <a:pt x="4075" y="752"/>
                  <a:pt x="4075" y="752"/>
                </a:cubicBezTo>
                <a:cubicBezTo>
                  <a:pt x="4031" y="752"/>
                  <a:pt x="4031" y="752"/>
                  <a:pt x="4031" y="752"/>
                </a:cubicBezTo>
                <a:cubicBezTo>
                  <a:pt x="4010" y="752"/>
                  <a:pt x="4010" y="752"/>
                  <a:pt x="4010" y="752"/>
                </a:cubicBezTo>
                <a:cubicBezTo>
                  <a:pt x="3966" y="752"/>
                  <a:pt x="3966" y="752"/>
                  <a:pt x="3966" y="752"/>
                </a:cubicBezTo>
                <a:cubicBezTo>
                  <a:pt x="3945" y="731"/>
                  <a:pt x="3945" y="731"/>
                  <a:pt x="3945" y="731"/>
                </a:cubicBezTo>
                <a:cubicBezTo>
                  <a:pt x="3880" y="691"/>
                  <a:pt x="3880" y="691"/>
                  <a:pt x="3880" y="691"/>
                </a:cubicBezTo>
                <a:cubicBezTo>
                  <a:pt x="3858" y="670"/>
                  <a:pt x="3858" y="670"/>
                  <a:pt x="3858" y="670"/>
                </a:cubicBezTo>
                <a:cubicBezTo>
                  <a:pt x="3815" y="670"/>
                  <a:pt x="3815" y="670"/>
                  <a:pt x="3815" y="670"/>
                </a:cubicBezTo>
                <a:cubicBezTo>
                  <a:pt x="3750" y="670"/>
                  <a:pt x="3750" y="670"/>
                  <a:pt x="3750" y="670"/>
                </a:cubicBezTo>
                <a:cubicBezTo>
                  <a:pt x="3706" y="630"/>
                  <a:pt x="3706" y="630"/>
                  <a:pt x="3706" y="630"/>
                </a:cubicBezTo>
                <a:cubicBezTo>
                  <a:pt x="3641" y="630"/>
                  <a:pt x="3641" y="630"/>
                  <a:pt x="3641" y="630"/>
                </a:cubicBezTo>
                <a:cubicBezTo>
                  <a:pt x="3576" y="670"/>
                  <a:pt x="3576" y="670"/>
                  <a:pt x="3576" y="670"/>
                </a:cubicBezTo>
                <a:cubicBezTo>
                  <a:pt x="3533" y="630"/>
                  <a:pt x="3533" y="630"/>
                  <a:pt x="3533" y="630"/>
                </a:cubicBezTo>
                <a:cubicBezTo>
                  <a:pt x="3511" y="610"/>
                  <a:pt x="3511" y="610"/>
                  <a:pt x="3511" y="610"/>
                </a:cubicBezTo>
                <a:cubicBezTo>
                  <a:pt x="3511" y="589"/>
                  <a:pt x="3511" y="589"/>
                  <a:pt x="3511" y="589"/>
                </a:cubicBezTo>
                <a:cubicBezTo>
                  <a:pt x="3490" y="549"/>
                  <a:pt x="3490" y="549"/>
                  <a:pt x="3490" y="549"/>
                </a:cubicBezTo>
                <a:cubicBezTo>
                  <a:pt x="3468" y="549"/>
                  <a:pt x="3468" y="549"/>
                  <a:pt x="3468" y="549"/>
                </a:cubicBezTo>
                <a:cubicBezTo>
                  <a:pt x="3425" y="528"/>
                  <a:pt x="3425" y="528"/>
                  <a:pt x="3425" y="528"/>
                </a:cubicBezTo>
                <a:cubicBezTo>
                  <a:pt x="3381" y="528"/>
                  <a:pt x="3381" y="528"/>
                  <a:pt x="3381" y="528"/>
                </a:cubicBezTo>
                <a:cubicBezTo>
                  <a:pt x="3316" y="549"/>
                  <a:pt x="3316" y="549"/>
                  <a:pt x="3316" y="549"/>
                </a:cubicBezTo>
                <a:cubicBezTo>
                  <a:pt x="3230" y="589"/>
                  <a:pt x="3230" y="589"/>
                  <a:pt x="3230" y="589"/>
                </a:cubicBezTo>
                <a:cubicBezTo>
                  <a:pt x="3165" y="549"/>
                  <a:pt x="3165" y="549"/>
                  <a:pt x="3165" y="549"/>
                </a:cubicBezTo>
                <a:cubicBezTo>
                  <a:pt x="3143" y="528"/>
                  <a:pt x="3143" y="528"/>
                  <a:pt x="3143" y="528"/>
                </a:cubicBezTo>
                <a:cubicBezTo>
                  <a:pt x="3100" y="528"/>
                  <a:pt x="3100" y="528"/>
                  <a:pt x="3100" y="528"/>
                </a:cubicBezTo>
                <a:cubicBezTo>
                  <a:pt x="3078" y="528"/>
                  <a:pt x="3078" y="528"/>
                  <a:pt x="3078" y="528"/>
                </a:cubicBezTo>
                <a:cubicBezTo>
                  <a:pt x="3035" y="528"/>
                  <a:pt x="3035" y="528"/>
                  <a:pt x="3035" y="528"/>
                </a:cubicBezTo>
                <a:cubicBezTo>
                  <a:pt x="3013" y="528"/>
                  <a:pt x="3013" y="528"/>
                  <a:pt x="3013" y="528"/>
                </a:cubicBezTo>
                <a:cubicBezTo>
                  <a:pt x="2991" y="488"/>
                  <a:pt x="2991" y="488"/>
                  <a:pt x="2991" y="488"/>
                </a:cubicBezTo>
                <a:cubicBezTo>
                  <a:pt x="2948" y="407"/>
                  <a:pt x="2948" y="407"/>
                  <a:pt x="2948" y="407"/>
                </a:cubicBezTo>
                <a:cubicBezTo>
                  <a:pt x="2926" y="346"/>
                  <a:pt x="2926" y="346"/>
                  <a:pt x="2926" y="346"/>
                </a:cubicBezTo>
                <a:cubicBezTo>
                  <a:pt x="2883" y="325"/>
                  <a:pt x="2883" y="325"/>
                  <a:pt x="2883" y="325"/>
                </a:cubicBezTo>
                <a:cubicBezTo>
                  <a:pt x="2861" y="325"/>
                  <a:pt x="2861" y="325"/>
                  <a:pt x="2861" y="325"/>
                </a:cubicBezTo>
                <a:cubicBezTo>
                  <a:pt x="2818" y="325"/>
                  <a:pt x="2818" y="325"/>
                  <a:pt x="2818" y="325"/>
                </a:cubicBezTo>
                <a:cubicBezTo>
                  <a:pt x="2731" y="325"/>
                  <a:pt x="2731" y="325"/>
                  <a:pt x="2731" y="325"/>
                </a:cubicBezTo>
                <a:cubicBezTo>
                  <a:pt x="2666" y="285"/>
                  <a:pt x="2666" y="285"/>
                  <a:pt x="2666" y="285"/>
                </a:cubicBezTo>
                <a:cubicBezTo>
                  <a:pt x="2666" y="264"/>
                  <a:pt x="2666" y="264"/>
                  <a:pt x="2666" y="264"/>
                </a:cubicBezTo>
                <a:cubicBezTo>
                  <a:pt x="2666" y="224"/>
                  <a:pt x="2666" y="224"/>
                  <a:pt x="2666" y="224"/>
                </a:cubicBezTo>
                <a:cubicBezTo>
                  <a:pt x="2644" y="203"/>
                  <a:pt x="2644" y="203"/>
                  <a:pt x="2644" y="203"/>
                </a:cubicBezTo>
                <a:cubicBezTo>
                  <a:pt x="2666" y="183"/>
                  <a:pt x="2666" y="183"/>
                  <a:pt x="2666" y="183"/>
                </a:cubicBezTo>
                <a:cubicBezTo>
                  <a:pt x="2709" y="183"/>
                  <a:pt x="2709" y="183"/>
                  <a:pt x="2709" y="183"/>
                </a:cubicBezTo>
                <a:cubicBezTo>
                  <a:pt x="2666" y="122"/>
                  <a:pt x="2666" y="122"/>
                  <a:pt x="2666" y="122"/>
                </a:cubicBezTo>
                <a:cubicBezTo>
                  <a:pt x="2623" y="102"/>
                  <a:pt x="2623" y="102"/>
                  <a:pt x="2623" y="102"/>
                </a:cubicBezTo>
                <a:cubicBezTo>
                  <a:pt x="2601" y="82"/>
                  <a:pt x="2601" y="82"/>
                  <a:pt x="2601" y="82"/>
                </a:cubicBezTo>
                <a:cubicBezTo>
                  <a:pt x="2579" y="21"/>
                  <a:pt x="2579" y="21"/>
                  <a:pt x="2579" y="21"/>
                </a:cubicBezTo>
                <a:cubicBezTo>
                  <a:pt x="2558" y="0"/>
                  <a:pt x="2558" y="0"/>
                  <a:pt x="2558" y="0"/>
                </a:cubicBezTo>
                <a:cubicBezTo>
                  <a:pt x="2514" y="0"/>
                  <a:pt x="2514" y="0"/>
                  <a:pt x="2514" y="0"/>
                </a:cubicBezTo>
                <a:cubicBezTo>
                  <a:pt x="2449" y="21"/>
                  <a:pt x="2449" y="21"/>
                  <a:pt x="2449" y="21"/>
                </a:cubicBezTo>
                <a:cubicBezTo>
                  <a:pt x="2363" y="21"/>
                  <a:pt x="2363" y="21"/>
                  <a:pt x="2363" y="21"/>
                </a:cubicBezTo>
                <a:cubicBezTo>
                  <a:pt x="2298" y="21"/>
                  <a:pt x="2298" y="21"/>
                  <a:pt x="2298" y="21"/>
                </a:cubicBezTo>
                <a:cubicBezTo>
                  <a:pt x="2233" y="0"/>
                  <a:pt x="2233" y="0"/>
                  <a:pt x="2233" y="0"/>
                </a:cubicBezTo>
                <a:cubicBezTo>
                  <a:pt x="2211" y="0"/>
                  <a:pt x="2211" y="0"/>
                  <a:pt x="2211" y="0"/>
                </a:cubicBezTo>
                <a:cubicBezTo>
                  <a:pt x="2211" y="61"/>
                  <a:pt x="2211" y="61"/>
                  <a:pt x="2211" y="61"/>
                </a:cubicBezTo>
                <a:cubicBezTo>
                  <a:pt x="2168" y="82"/>
                  <a:pt x="2168" y="82"/>
                  <a:pt x="2168" y="82"/>
                </a:cubicBezTo>
                <a:cubicBezTo>
                  <a:pt x="2103" y="82"/>
                  <a:pt x="2103" y="82"/>
                  <a:pt x="2103" y="82"/>
                </a:cubicBezTo>
                <a:cubicBezTo>
                  <a:pt x="2016" y="82"/>
                  <a:pt x="2016" y="82"/>
                  <a:pt x="2016" y="82"/>
                </a:cubicBezTo>
                <a:cubicBezTo>
                  <a:pt x="1951" y="82"/>
                  <a:pt x="1951" y="82"/>
                  <a:pt x="1951" y="82"/>
                </a:cubicBezTo>
                <a:cubicBezTo>
                  <a:pt x="1929" y="82"/>
                  <a:pt x="1929" y="82"/>
                  <a:pt x="1929" y="82"/>
                </a:cubicBezTo>
                <a:cubicBezTo>
                  <a:pt x="1886" y="82"/>
                  <a:pt x="1886" y="82"/>
                  <a:pt x="1886" y="82"/>
                </a:cubicBezTo>
                <a:cubicBezTo>
                  <a:pt x="1864" y="143"/>
                  <a:pt x="1864" y="143"/>
                  <a:pt x="1864" y="143"/>
                </a:cubicBezTo>
                <a:cubicBezTo>
                  <a:pt x="1843" y="203"/>
                  <a:pt x="1843" y="203"/>
                  <a:pt x="1843" y="203"/>
                </a:cubicBezTo>
                <a:cubicBezTo>
                  <a:pt x="1843" y="224"/>
                  <a:pt x="1843" y="224"/>
                  <a:pt x="1843" y="224"/>
                </a:cubicBezTo>
                <a:cubicBezTo>
                  <a:pt x="1864" y="285"/>
                  <a:pt x="1864" y="285"/>
                  <a:pt x="1864" y="285"/>
                </a:cubicBezTo>
                <a:cubicBezTo>
                  <a:pt x="1843" y="285"/>
                  <a:pt x="1843" y="285"/>
                  <a:pt x="1843" y="285"/>
                </a:cubicBezTo>
                <a:cubicBezTo>
                  <a:pt x="1799" y="285"/>
                  <a:pt x="1799" y="285"/>
                  <a:pt x="1799" y="285"/>
                </a:cubicBezTo>
                <a:cubicBezTo>
                  <a:pt x="1734" y="224"/>
                  <a:pt x="1734" y="224"/>
                  <a:pt x="1734" y="224"/>
                </a:cubicBezTo>
                <a:cubicBezTo>
                  <a:pt x="1713" y="224"/>
                  <a:pt x="1713" y="224"/>
                  <a:pt x="1713" y="224"/>
                </a:cubicBezTo>
                <a:cubicBezTo>
                  <a:pt x="1669" y="224"/>
                  <a:pt x="1669" y="224"/>
                  <a:pt x="1669" y="224"/>
                </a:cubicBezTo>
                <a:cubicBezTo>
                  <a:pt x="1626" y="264"/>
                  <a:pt x="1626" y="264"/>
                  <a:pt x="1626" y="264"/>
                </a:cubicBezTo>
                <a:cubicBezTo>
                  <a:pt x="1583" y="264"/>
                  <a:pt x="1583" y="264"/>
                  <a:pt x="1583" y="264"/>
                </a:cubicBezTo>
                <a:cubicBezTo>
                  <a:pt x="1561" y="264"/>
                  <a:pt x="1561" y="264"/>
                  <a:pt x="1561" y="264"/>
                </a:cubicBezTo>
                <a:cubicBezTo>
                  <a:pt x="1518" y="203"/>
                  <a:pt x="1518" y="203"/>
                  <a:pt x="1518" y="203"/>
                </a:cubicBezTo>
                <a:cubicBezTo>
                  <a:pt x="1452" y="203"/>
                  <a:pt x="1452" y="203"/>
                  <a:pt x="1452" y="203"/>
                </a:cubicBezTo>
                <a:cubicBezTo>
                  <a:pt x="1431" y="224"/>
                  <a:pt x="1431" y="224"/>
                  <a:pt x="1431" y="224"/>
                </a:cubicBezTo>
                <a:cubicBezTo>
                  <a:pt x="1431" y="264"/>
                  <a:pt x="1431" y="264"/>
                  <a:pt x="1431" y="264"/>
                </a:cubicBezTo>
                <a:cubicBezTo>
                  <a:pt x="1409" y="203"/>
                  <a:pt x="1409" y="203"/>
                  <a:pt x="1409" y="203"/>
                </a:cubicBezTo>
                <a:cubicBezTo>
                  <a:pt x="1344" y="224"/>
                  <a:pt x="1344" y="224"/>
                  <a:pt x="1344" y="224"/>
                </a:cubicBezTo>
                <a:cubicBezTo>
                  <a:pt x="1279" y="203"/>
                  <a:pt x="1279" y="203"/>
                  <a:pt x="1279" y="203"/>
                </a:cubicBezTo>
                <a:cubicBezTo>
                  <a:pt x="1236" y="203"/>
                  <a:pt x="1236" y="203"/>
                  <a:pt x="1236" y="203"/>
                </a:cubicBezTo>
                <a:cubicBezTo>
                  <a:pt x="1214" y="224"/>
                  <a:pt x="1214" y="224"/>
                  <a:pt x="1214" y="224"/>
                </a:cubicBezTo>
                <a:cubicBezTo>
                  <a:pt x="1171" y="203"/>
                  <a:pt x="1171" y="203"/>
                  <a:pt x="1171" y="203"/>
                </a:cubicBezTo>
                <a:cubicBezTo>
                  <a:pt x="1149" y="203"/>
                  <a:pt x="1149" y="203"/>
                  <a:pt x="1149" y="203"/>
                </a:cubicBezTo>
                <a:cubicBezTo>
                  <a:pt x="1084" y="203"/>
                  <a:pt x="1084" y="203"/>
                  <a:pt x="1084" y="203"/>
                </a:cubicBezTo>
                <a:cubicBezTo>
                  <a:pt x="1062" y="183"/>
                  <a:pt x="1062" y="183"/>
                  <a:pt x="1062" y="183"/>
                </a:cubicBezTo>
                <a:cubicBezTo>
                  <a:pt x="997" y="143"/>
                  <a:pt x="997" y="143"/>
                  <a:pt x="997" y="143"/>
                </a:cubicBezTo>
                <a:cubicBezTo>
                  <a:pt x="932" y="143"/>
                  <a:pt x="932" y="143"/>
                  <a:pt x="932" y="143"/>
                </a:cubicBezTo>
                <a:cubicBezTo>
                  <a:pt x="846" y="122"/>
                  <a:pt x="846" y="122"/>
                  <a:pt x="846" y="122"/>
                </a:cubicBezTo>
                <a:cubicBezTo>
                  <a:pt x="737" y="122"/>
                  <a:pt x="737" y="122"/>
                  <a:pt x="737" y="122"/>
                </a:cubicBezTo>
                <a:cubicBezTo>
                  <a:pt x="564" y="122"/>
                  <a:pt x="564" y="122"/>
                  <a:pt x="564" y="122"/>
                </a:cubicBezTo>
                <a:cubicBezTo>
                  <a:pt x="499" y="122"/>
                  <a:pt x="499" y="122"/>
                  <a:pt x="499" y="122"/>
                </a:cubicBezTo>
                <a:cubicBezTo>
                  <a:pt x="434" y="143"/>
                  <a:pt x="434" y="143"/>
                  <a:pt x="434" y="143"/>
                </a:cubicBezTo>
                <a:cubicBezTo>
                  <a:pt x="369" y="203"/>
                  <a:pt x="369" y="203"/>
                  <a:pt x="369" y="203"/>
                </a:cubicBezTo>
                <a:cubicBezTo>
                  <a:pt x="304" y="203"/>
                  <a:pt x="304" y="203"/>
                  <a:pt x="304" y="203"/>
                </a:cubicBezTo>
                <a:cubicBezTo>
                  <a:pt x="282" y="203"/>
                  <a:pt x="282" y="203"/>
                  <a:pt x="282" y="203"/>
                </a:cubicBezTo>
                <a:cubicBezTo>
                  <a:pt x="282" y="224"/>
                  <a:pt x="282" y="224"/>
                  <a:pt x="282" y="224"/>
                </a:cubicBezTo>
                <a:cubicBezTo>
                  <a:pt x="282" y="264"/>
                  <a:pt x="282" y="264"/>
                  <a:pt x="282" y="264"/>
                </a:cubicBezTo>
                <a:cubicBezTo>
                  <a:pt x="304" y="325"/>
                  <a:pt x="304" y="325"/>
                  <a:pt x="304" y="325"/>
                </a:cubicBezTo>
                <a:cubicBezTo>
                  <a:pt x="369" y="366"/>
                  <a:pt x="369" y="366"/>
                  <a:pt x="369" y="366"/>
                </a:cubicBezTo>
                <a:cubicBezTo>
                  <a:pt x="369" y="386"/>
                  <a:pt x="369" y="386"/>
                  <a:pt x="369" y="386"/>
                </a:cubicBezTo>
                <a:cubicBezTo>
                  <a:pt x="412" y="407"/>
                  <a:pt x="412" y="407"/>
                  <a:pt x="412" y="407"/>
                </a:cubicBezTo>
                <a:cubicBezTo>
                  <a:pt x="369" y="427"/>
                  <a:pt x="369" y="427"/>
                  <a:pt x="369" y="427"/>
                </a:cubicBezTo>
                <a:cubicBezTo>
                  <a:pt x="412" y="467"/>
                  <a:pt x="412" y="467"/>
                  <a:pt x="412" y="467"/>
                </a:cubicBezTo>
                <a:cubicBezTo>
                  <a:pt x="412" y="488"/>
                  <a:pt x="412" y="488"/>
                  <a:pt x="412" y="488"/>
                </a:cubicBezTo>
                <a:cubicBezTo>
                  <a:pt x="304" y="528"/>
                  <a:pt x="304" y="528"/>
                  <a:pt x="304" y="528"/>
                </a:cubicBezTo>
                <a:cubicBezTo>
                  <a:pt x="196" y="630"/>
                  <a:pt x="196" y="630"/>
                  <a:pt x="196" y="630"/>
                </a:cubicBezTo>
                <a:cubicBezTo>
                  <a:pt x="131" y="731"/>
                  <a:pt x="131" y="731"/>
                  <a:pt x="131" y="731"/>
                </a:cubicBezTo>
                <a:cubicBezTo>
                  <a:pt x="131" y="752"/>
                  <a:pt x="131" y="752"/>
                  <a:pt x="131" y="752"/>
                </a:cubicBezTo>
                <a:cubicBezTo>
                  <a:pt x="131" y="772"/>
                  <a:pt x="131" y="772"/>
                  <a:pt x="131" y="772"/>
                </a:cubicBezTo>
                <a:cubicBezTo>
                  <a:pt x="131" y="792"/>
                  <a:pt x="131" y="792"/>
                  <a:pt x="131" y="792"/>
                </a:cubicBezTo>
                <a:cubicBezTo>
                  <a:pt x="131" y="813"/>
                  <a:pt x="131" y="813"/>
                  <a:pt x="131" y="813"/>
                </a:cubicBezTo>
                <a:cubicBezTo>
                  <a:pt x="131" y="853"/>
                  <a:pt x="131" y="853"/>
                  <a:pt x="131" y="853"/>
                </a:cubicBezTo>
                <a:cubicBezTo>
                  <a:pt x="152" y="873"/>
                  <a:pt x="152" y="873"/>
                  <a:pt x="152" y="873"/>
                </a:cubicBezTo>
                <a:cubicBezTo>
                  <a:pt x="152" y="894"/>
                  <a:pt x="152" y="894"/>
                  <a:pt x="152" y="894"/>
                </a:cubicBezTo>
                <a:cubicBezTo>
                  <a:pt x="152" y="894"/>
                  <a:pt x="152" y="894"/>
                  <a:pt x="152" y="894"/>
                </a:cubicBezTo>
                <a:cubicBezTo>
                  <a:pt x="131" y="873"/>
                  <a:pt x="131" y="873"/>
                  <a:pt x="131" y="873"/>
                </a:cubicBezTo>
                <a:cubicBezTo>
                  <a:pt x="87" y="873"/>
                  <a:pt x="87" y="873"/>
                  <a:pt x="87" y="873"/>
                </a:cubicBezTo>
                <a:cubicBezTo>
                  <a:pt x="65" y="934"/>
                  <a:pt x="65" y="934"/>
                  <a:pt x="65" y="934"/>
                </a:cubicBezTo>
                <a:cubicBezTo>
                  <a:pt x="22" y="995"/>
                  <a:pt x="22" y="995"/>
                  <a:pt x="22" y="995"/>
                </a:cubicBezTo>
                <a:cubicBezTo>
                  <a:pt x="0" y="1056"/>
                  <a:pt x="0" y="1056"/>
                  <a:pt x="0" y="1056"/>
                </a:cubicBezTo>
                <a:cubicBezTo>
                  <a:pt x="0" y="1076"/>
                  <a:pt x="0" y="1076"/>
                  <a:pt x="0" y="1076"/>
                </a:cubicBezTo>
                <a:cubicBezTo>
                  <a:pt x="22" y="1076"/>
                  <a:pt x="22" y="1076"/>
                  <a:pt x="22" y="1076"/>
                </a:cubicBezTo>
                <a:cubicBezTo>
                  <a:pt x="65" y="1076"/>
                  <a:pt x="65" y="1076"/>
                  <a:pt x="65" y="1076"/>
                </a:cubicBezTo>
                <a:cubicBezTo>
                  <a:pt x="152" y="1137"/>
                  <a:pt x="152" y="1137"/>
                  <a:pt x="152" y="1137"/>
                </a:cubicBezTo>
                <a:cubicBezTo>
                  <a:pt x="196" y="1158"/>
                  <a:pt x="196" y="1158"/>
                  <a:pt x="196" y="1158"/>
                </a:cubicBezTo>
                <a:cubicBezTo>
                  <a:pt x="196" y="1198"/>
                  <a:pt x="196" y="1198"/>
                  <a:pt x="196" y="1198"/>
                </a:cubicBezTo>
                <a:cubicBezTo>
                  <a:pt x="217" y="1158"/>
                  <a:pt x="217" y="1158"/>
                  <a:pt x="217" y="1158"/>
                </a:cubicBezTo>
                <a:cubicBezTo>
                  <a:pt x="282" y="1158"/>
                  <a:pt x="282" y="1158"/>
                  <a:pt x="282" y="1158"/>
                </a:cubicBezTo>
                <a:cubicBezTo>
                  <a:pt x="347" y="1158"/>
                  <a:pt x="347" y="1158"/>
                  <a:pt x="347" y="1158"/>
                </a:cubicBezTo>
                <a:cubicBezTo>
                  <a:pt x="434" y="1198"/>
                  <a:pt x="434" y="1198"/>
                  <a:pt x="434" y="1198"/>
                </a:cubicBezTo>
                <a:cubicBezTo>
                  <a:pt x="521" y="1198"/>
                  <a:pt x="521" y="1198"/>
                  <a:pt x="521" y="1198"/>
                </a:cubicBezTo>
                <a:cubicBezTo>
                  <a:pt x="586" y="1198"/>
                  <a:pt x="586" y="1198"/>
                  <a:pt x="586" y="1198"/>
                </a:cubicBezTo>
                <a:cubicBezTo>
                  <a:pt x="651" y="1259"/>
                  <a:pt x="651" y="1259"/>
                  <a:pt x="651" y="1259"/>
                </a:cubicBezTo>
                <a:cubicBezTo>
                  <a:pt x="694" y="1259"/>
                  <a:pt x="694" y="1259"/>
                  <a:pt x="694" y="1259"/>
                </a:cubicBezTo>
                <a:cubicBezTo>
                  <a:pt x="737" y="1219"/>
                  <a:pt x="737" y="1219"/>
                  <a:pt x="737" y="1219"/>
                </a:cubicBezTo>
                <a:cubicBezTo>
                  <a:pt x="781" y="1198"/>
                  <a:pt x="781" y="1198"/>
                  <a:pt x="781" y="1198"/>
                </a:cubicBezTo>
                <a:cubicBezTo>
                  <a:pt x="802" y="1198"/>
                  <a:pt x="802" y="1198"/>
                  <a:pt x="802" y="1198"/>
                </a:cubicBezTo>
                <a:cubicBezTo>
                  <a:pt x="932" y="1198"/>
                  <a:pt x="932" y="1198"/>
                  <a:pt x="932" y="1198"/>
                </a:cubicBezTo>
                <a:cubicBezTo>
                  <a:pt x="954" y="1158"/>
                  <a:pt x="954" y="1158"/>
                  <a:pt x="954" y="1158"/>
                </a:cubicBezTo>
                <a:cubicBezTo>
                  <a:pt x="954" y="1137"/>
                  <a:pt x="954" y="1137"/>
                  <a:pt x="954" y="1137"/>
                </a:cubicBezTo>
                <a:cubicBezTo>
                  <a:pt x="1019" y="1097"/>
                  <a:pt x="1019" y="1097"/>
                  <a:pt x="1019" y="1097"/>
                </a:cubicBezTo>
                <a:cubicBezTo>
                  <a:pt x="1062" y="1097"/>
                  <a:pt x="1062" y="1097"/>
                  <a:pt x="1062" y="1097"/>
                </a:cubicBezTo>
                <a:cubicBezTo>
                  <a:pt x="1084" y="1076"/>
                  <a:pt x="1084" y="1076"/>
                  <a:pt x="1084" y="1076"/>
                </a:cubicBezTo>
                <a:cubicBezTo>
                  <a:pt x="1127" y="1076"/>
                  <a:pt x="1127" y="1076"/>
                  <a:pt x="1127" y="1076"/>
                </a:cubicBezTo>
                <a:cubicBezTo>
                  <a:pt x="1171" y="1076"/>
                  <a:pt x="1171" y="1076"/>
                  <a:pt x="1171" y="1076"/>
                </a:cubicBezTo>
                <a:cubicBezTo>
                  <a:pt x="1236" y="1056"/>
                  <a:pt x="1236" y="1056"/>
                  <a:pt x="1236" y="1056"/>
                </a:cubicBezTo>
                <a:cubicBezTo>
                  <a:pt x="1279" y="1056"/>
                  <a:pt x="1279" y="1056"/>
                  <a:pt x="1279" y="1056"/>
                </a:cubicBezTo>
                <a:cubicBezTo>
                  <a:pt x="1344" y="1076"/>
                  <a:pt x="1344" y="1076"/>
                  <a:pt x="1344" y="1076"/>
                </a:cubicBezTo>
                <a:cubicBezTo>
                  <a:pt x="1366" y="1137"/>
                  <a:pt x="1366" y="1137"/>
                  <a:pt x="1366" y="1137"/>
                </a:cubicBezTo>
                <a:cubicBezTo>
                  <a:pt x="1431" y="1137"/>
                  <a:pt x="1431" y="1137"/>
                  <a:pt x="1431" y="1137"/>
                </a:cubicBezTo>
                <a:cubicBezTo>
                  <a:pt x="1452" y="1137"/>
                  <a:pt x="1452" y="1137"/>
                  <a:pt x="1452" y="1137"/>
                </a:cubicBezTo>
                <a:cubicBezTo>
                  <a:pt x="1452" y="1158"/>
                  <a:pt x="1452" y="1158"/>
                  <a:pt x="1452" y="1158"/>
                </a:cubicBezTo>
                <a:cubicBezTo>
                  <a:pt x="1496" y="1137"/>
                  <a:pt x="1496" y="1137"/>
                  <a:pt x="1496" y="1137"/>
                </a:cubicBezTo>
                <a:cubicBezTo>
                  <a:pt x="1561" y="1158"/>
                  <a:pt x="1561" y="1158"/>
                  <a:pt x="1561" y="1158"/>
                </a:cubicBezTo>
                <a:cubicBezTo>
                  <a:pt x="1561" y="1198"/>
                  <a:pt x="1561" y="1198"/>
                  <a:pt x="1561" y="1198"/>
                </a:cubicBezTo>
                <a:cubicBezTo>
                  <a:pt x="1583" y="1198"/>
                  <a:pt x="1583" y="1198"/>
                  <a:pt x="1583" y="1198"/>
                </a:cubicBezTo>
                <a:cubicBezTo>
                  <a:pt x="1626" y="1198"/>
                  <a:pt x="1626" y="1198"/>
                  <a:pt x="1626" y="1198"/>
                </a:cubicBezTo>
                <a:cubicBezTo>
                  <a:pt x="1626" y="1219"/>
                  <a:pt x="1626" y="1219"/>
                  <a:pt x="1626" y="1219"/>
                </a:cubicBezTo>
                <a:cubicBezTo>
                  <a:pt x="1669" y="1300"/>
                  <a:pt x="1669" y="1300"/>
                  <a:pt x="1669" y="1300"/>
                </a:cubicBezTo>
                <a:cubicBezTo>
                  <a:pt x="1713" y="1361"/>
                  <a:pt x="1713" y="1361"/>
                  <a:pt x="1713" y="1361"/>
                </a:cubicBezTo>
                <a:cubicBezTo>
                  <a:pt x="1734" y="1361"/>
                  <a:pt x="1734" y="1361"/>
                  <a:pt x="1734" y="1361"/>
                </a:cubicBezTo>
                <a:cubicBezTo>
                  <a:pt x="1734" y="1401"/>
                  <a:pt x="1734" y="1401"/>
                  <a:pt x="1734" y="1401"/>
                </a:cubicBezTo>
                <a:cubicBezTo>
                  <a:pt x="1734" y="1422"/>
                  <a:pt x="1734" y="1422"/>
                  <a:pt x="1734" y="1422"/>
                </a:cubicBezTo>
                <a:cubicBezTo>
                  <a:pt x="1778" y="1422"/>
                  <a:pt x="1778" y="1422"/>
                  <a:pt x="1778" y="1422"/>
                </a:cubicBezTo>
                <a:cubicBezTo>
                  <a:pt x="1799" y="1483"/>
                  <a:pt x="1799" y="1483"/>
                  <a:pt x="1799" y="1483"/>
                </a:cubicBezTo>
                <a:cubicBezTo>
                  <a:pt x="1864" y="1543"/>
                  <a:pt x="1864" y="1543"/>
                  <a:pt x="1864" y="1543"/>
                </a:cubicBezTo>
                <a:cubicBezTo>
                  <a:pt x="1843" y="1564"/>
                  <a:pt x="1843" y="1564"/>
                  <a:pt x="1843" y="1564"/>
                </a:cubicBezTo>
                <a:cubicBezTo>
                  <a:pt x="1886" y="1604"/>
                  <a:pt x="1886" y="1604"/>
                  <a:pt x="1886" y="1604"/>
                </a:cubicBezTo>
                <a:cubicBezTo>
                  <a:pt x="1843" y="1625"/>
                  <a:pt x="1843" y="1625"/>
                  <a:pt x="1843" y="1625"/>
                </a:cubicBezTo>
                <a:cubicBezTo>
                  <a:pt x="1799" y="1604"/>
                  <a:pt x="1799" y="1604"/>
                  <a:pt x="1799" y="1604"/>
                </a:cubicBezTo>
                <a:cubicBezTo>
                  <a:pt x="1734" y="1604"/>
                  <a:pt x="1734" y="1604"/>
                  <a:pt x="1734" y="1604"/>
                </a:cubicBezTo>
                <a:cubicBezTo>
                  <a:pt x="1713" y="1604"/>
                  <a:pt x="1713" y="1604"/>
                  <a:pt x="1713" y="1604"/>
                </a:cubicBezTo>
                <a:cubicBezTo>
                  <a:pt x="1669" y="1564"/>
                  <a:pt x="1669" y="1564"/>
                  <a:pt x="1669" y="1564"/>
                </a:cubicBezTo>
                <a:cubicBezTo>
                  <a:pt x="1648" y="1604"/>
                  <a:pt x="1648" y="1604"/>
                  <a:pt x="1648" y="1604"/>
                </a:cubicBezTo>
                <a:cubicBezTo>
                  <a:pt x="1648" y="1625"/>
                  <a:pt x="1648" y="1625"/>
                  <a:pt x="1648" y="1625"/>
                </a:cubicBezTo>
                <a:cubicBezTo>
                  <a:pt x="1648" y="1686"/>
                  <a:pt x="1648" y="1686"/>
                  <a:pt x="1648" y="1686"/>
                </a:cubicBezTo>
                <a:cubicBezTo>
                  <a:pt x="1626" y="1726"/>
                  <a:pt x="1626" y="1726"/>
                  <a:pt x="1626" y="1726"/>
                </a:cubicBezTo>
                <a:cubicBezTo>
                  <a:pt x="1583" y="1767"/>
                  <a:pt x="1583" y="1767"/>
                  <a:pt x="1583" y="1767"/>
                </a:cubicBezTo>
                <a:cubicBezTo>
                  <a:pt x="1561" y="1828"/>
                  <a:pt x="1561" y="1828"/>
                  <a:pt x="1561" y="1828"/>
                </a:cubicBezTo>
                <a:cubicBezTo>
                  <a:pt x="1518" y="1868"/>
                  <a:pt x="1518" y="1868"/>
                  <a:pt x="1518" y="1868"/>
                </a:cubicBezTo>
                <a:cubicBezTo>
                  <a:pt x="1496" y="1868"/>
                  <a:pt x="1496" y="1868"/>
                  <a:pt x="1496" y="1868"/>
                </a:cubicBezTo>
                <a:cubicBezTo>
                  <a:pt x="1518" y="1889"/>
                  <a:pt x="1518" y="1889"/>
                  <a:pt x="1518" y="1889"/>
                </a:cubicBezTo>
                <a:cubicBezTo>
                  <a:pt x="1583" y="1929"/>
                  <a:pt x="1583" y="1929"/>
                  <a:pt x="1583" y="1929"/>
                </a:cubicBezTo>
                <a:cubicBezTo>
                  <a:pt x="1626" y="1929"/>
                  <a:pt x="1626" y="1929"/>
                  <a:pt x="1626" y="1929"/>
                </a:cubicBezTo>
                <a:cubicBezTo>
                  <a:pt x="1669" y="1889"/>
                  <a:pt x="1669" y="1889"/>
                  <a:pt x="1669" y="1889"/>
                </a:cubicBezTo>
                <a:cubicBezTo>
                  <a:pt x="1713" y="1868"/>
                  <a:pt x="1713" y="1868"/>
                  <a:pt x="1713" y="1868"/>
                </a:cubicBezTo>
                <a:cubicBezTo>
                  <a:pt x="1778" y="1868"/>
                  <a:pt x="1778" y="1868"/>
                  <a:pt x="1778" y="1868"/>
                </a:cubicBezTo>
                <a:cubicBezTo>
                  <a:pt x="1799" y="1889"/>
                  <a:pt x="1799" y="1889"/>
                  <a:pt x="1799" y="1889"/>
                </a:cubicBezTo>
                <a:cubicBezTo>
                  <a:pt x="1843" y="1929"/>
                  <a:pt x="1843" y="1929"/>
                  <a:pt x="1843" y="1929"/>
                </a:cubicBezTo>
                <a:cubicBezTo>
                  <a:pt x="1843" y="1889"/>
                  <a:pt x="1843" y="1889"/>
                  <a:pt x="1843" y="1889"/>
                </a:cubicBezTo>
                <a:cubicBezTo>
                  <a:pt x="1799" y="1868"/>
                  <a:pt x="1799" y="1868"/>
                  <a:pt x="1799" y="1868"/>
                </a:cubicBezTo>
                <a:cubicBezTo>
                  <a:pt x="1843" y="1828"/>
                  <a:pt x="1843" y="1828"/>
                  <a:pt x="1843" y="1828"/>
                </a:cubicBezTo>
                <a:cubicBezTo>
                  <a:pt x="1799" y="1828"/>
                  <a:pt x="1799" y="1828"/>
                  <a:pt x="1799" y="1828"/>
                </a:cubicBezTo>
                <a:cubicBezTo>
                  <a:pt x="1799" y="1767"/>
                  <a:pt x="1799" y="1767"/>
                  <a:pt x="1799" y="1767"/>
                </a:cubicBezTo>
                <a:cubicBezTo>
                  <a:pt x="1843" y="1807"/>
                  <a:pt x="1843" y="1807"/>
                  <a:pt x="1843" y="1807"/>
                </a:cubicBezTo>
                <a:cubicBezTo>
                  <a:pt x="1864" y="1807"/>
                  <a:pt x="1864" y="1807"/>
                  <a:pt x="1864" y="1807"/>
                </a:cubicBezTo>
                <a:cubicBezTo>
                  <a:pt x="1929" y="1746"/>
                  <a:pt x="1929" y="1746"/>
                  <a:pt x="1929" y="1746"/>
                </a:cubicBezTo>
                <a:cubicBezTo>
                  <a:pt x="1908" y="1787"/>
                  <a:pt x="1908" y="1787"/>
                  <a:pt x="1908" y="1787"/>
                </a:cubicBezTo>
                <a:cubicBezTo>
                  <a:pt x="1929" y="1767"/>
                  <a:pt x="1929" y="1767"/>
                  <a:pt x="1929" y="1767"/>
                </a:cubicBezTo>
                <a:cubicBezTo>
                  <a:pt x="1951" y="1726"/>
                  <a:pt x="1951" y="1726"/>
                  <a:pt x="1951" y="1726"/>
                </a:cubicBezTo>
                <a:cubicBezTo>
                  <a:pt x="2038" y="1726"/>
                  <a:pt x="2168" y="1706"/>
                  <a:pt x="2189" y="1686"/>
                </a:cubicBezTo>
                <a:cubicBezTo>
                  <a:pt x="2189" y="1665"/>
                  <a:pt x="2189" y="1625"/>
                  <a:pt x="2189" y="1543"/>
                </a:cubicBezTo>
                <a:cubicBezTo>
                  <a:pt x="2211" y="1543"/>
                  <a:pt x="2211" y="1543"/>
                  <a:pt x="2211" y="1543"/>
                </a:cubicBezTo>
                <a:cubicBezTo>
                  <a:pt x="2211" y="1503"/>
                  <a:pt x="2211" y="1503"/>
                  <a:pt x="2211" y="1503"/>
                </a:cubicBezTo>
                <a:cubicBezTo>
                  <a:pt x="2233" y="1503"/>
                  <a:pt x="2233" y="1503"/>
                  <a:pt x="2233" y="1503"/>
                </a:cubicBezTo>
                <a:cubicBezTo>
                  <a:pt x="2233" y="1543"/>
                  <a:pt x="2233" y="1543"/>
                  <a:pt x="2233" y="1543"/>
                </a:cubicBezTo>
                <a:cubicBezTo>
                  <a:pt x="2276" y="1543"/>
                  <a:pt x="2276" y="1543"/>
                  <a:pt x="2276" y="1543"/>
                </a:cubicBezTo>
                <a:cubicBezTo>
                  <a:pt x="2298" y="1543"/>
                  <a:pt x="2298" y="1543"/>
                  <a:pt x="2298" y="1543"/>
                </a:cubicBezTo>
                <a:cubicBezTo>
                  <a:pt x="2298" y="1483"/>
                  <a:pt x="2298" y="1483"/>
                  <a:pt x="2298" y="1483"/>
                </a:cubicBezTo>
                <a:cubicBezTo>
                  <a:pt x="2341" y="1543"/>
                  <a:pt x="2341" y="1543"/>
                  <a:pt x="2341" y="1543"/>
                </a:cubicBezTo>
                <a:cubicBezTo>
                  <a:pt x="2363" y="1543"/>
                  <a:pt x="2363" y="1543"/>
                  <a:pt x="2363" y="1543"/>
                </a:cubicBezTo>
                <a:cubicBezTo>
                  <a:pt x="2384" y="1564"/>
                  <a:pt x="2384" y="1564"/>
                  <a:pt x="2384" y="1564"/>
                </a:cubicBezTo>
                <a:cubicBezTo>
                  <a:pt x="2363" y="1564"/>
                  <a:pt x="2363" y="1564"/>
                  <a:pt x="2363" y="1564"/>
                </a:cubicBezTo>
                <a:cubicBezTo>
                  <a:pt x="2298" y="1564"/>
                  <a:pt x="2298" y="1564"/>
                  <a:pt x="2298" y="1564"/>
                </a:cubicBezTo>
                <a:cubicBezTo>
                  <a:pt x="2276" y="1564"/>
                  <a:pt x="2276" y="1564"/>
                  <a:pt x="2276" y="1564"/>
                </a:cubicBezTo>
                <a:cubicBezTo>
                  <a:pt x="2298" y="1604"/>
                  <a:pt x="2298" y="1604"/>
                  <a:pt x="2298" y="1604"/>
                </a:cubicBezTo>
                <a:cubicBezTo>
                  <a:pt x="2341" y="1604"/>
                  <a:pt x="2341" y="1604"/>
                  <a:pt x="2341" y="1604"/>
                </a:cubicBezTo>
                <a:cubicBezTo>
                  <a:pt x="2298" y="1625"/>
                  <a:pt x="2298" y="1625"/>
                  <a:pt x="2298" y="1625"/>
                </a:cubicBezTo>
                <a:cubicBezTo>
                  <a:pt x="2363" y="1625"/>
                  <a:pt x="2363" y="1625"/>
                  <a:pt x="2363" y="1625"/>
                </a:cubicBezTo>
                <a:cubicBezTo>
                  <a:pt x="2384" y="1665"/>
                  <a:pt x="2384" y="1665"/>
                  <a:pt x="2384" y="1665"/>
                </a:cubicBezTo>
                <a:cubicBezTo>
                  <a:pt x="2449" y="1686"/>
                  <a:pt x="2449" y="1686"/>
                  <a:pt x="2449" y="1686"/>
                </a:cubicBezTo>
                <a:cubicBezTo>
                  <a:pt x="2514" y="1686"/>
                  <a:pt x="2514" y="1686"/>
                  <a:pt x="2514" y="1686"/>
                </a:cubicBezTo>
                <a:cubicBezTo>
                  <a:pt x="2579" y="1686"/>
                  <a:pt x="2579" y="1686"/>
                  <a:pt x="2579" y="1686"/>
                </a:cubicBezTo>
                <a:cubicBezTo>
                  <a:pt x="2644" y="1686"/>
                  <a:pt x="2644" y="1686"/>
                  <a:pt x="2644" y="1686"/>
                </a:cubicBezTo>
                <a:cubicBezTo>
                  <a:pt x="2709" y="1686"/>
                  <a:pt x="2709" y="1686"/>
                  <a:pt x="2709" y="1686"/>
                </a:cubicBezTo>
                <a:cubicBezTo>
                  <a:pt x="2731" y="1686"/>
                  <a:pt x="2731" y="1686"/>
                  <a:pt x="2731" y="1686"/>
                </a:cubicBezTo>
                <a:cubicBezTo>
                  <a:pt x="2731" y="1726"/>
                  <a:pt x="2731" y="1726"/>
                  <a:pt x="2731" y="1726"/>
                </a:cubicBezTo>
                <a:cubicBezTo>
                  <a:pt x="2774" y="1746"/>
                  <a:pt x="2774" y="1746"/>
                  <a:pt x="2774" y="1746"/>
                </a:cubicBezTo>
                <a:cubicBezTo>
                  <a:pt x="2731" y="1767"/>
                  <a:pt x="2731" y="1767"/>
                  <a:pt x="2731" y="1767"/>
                </a:cubicBezTo>
                <a:cubicBezTo>
                  <a:pt x="2666" y="1767"/>
                  <a:pt x="2666" y="1767"/>
                  <a:pt x="2666" y="1767"/>
                </a:cubicBezTo>
                <a:cubicBezTo>
                  <a:pt x="2579" y="1807"/>
                  <a:pt x="2579" y="1807"/>
                  <a:pt x="2579" y="1807"/>
                </a:cubicBezTo>
                <a:cubicBezTo>
                  <a:pt x="2514" y="1868"/>
                  <a:pt x="2514" y="1868"/>
                  <a:pt x="2514" y="1868"/>
                </a:cubicBezTo>
                <a:cubicBezTo>
                  <a:pt x="2493" y="1889"/>
                  <a:pt x="2493" y="1889"/>
                  <a:pt x="2493" y="1889"/>
                </a:cubicBezTo>
                <a:cubicBezTo>
                  <a:pt x="2514" y="1889"/>
                  <a:pt x="2514" y="1889"/>
                  <a:pt x="2514" y="1889"/>
                </a:cubicBezTo>
                <a:cubicBezTo>
                  <a:pt x="2558" y="1889"/>
                  <a:pt x="2558" y="1889"/>
                  <a:pt x="2558" y="1889"/>
                </a:cubicBezTo>
                <a:cubicBezTo>
                  <a:pt x="2601" y="1889"/>
                  <a:pt x="2601" y="1889"/>
                  <a:pt x="2601" y="1889"/>
                </a:cubicBezTo>
                <a:cubicBezTo>
                  <a:pt x="2709" y="1949"/>
                  <a:pt x="2709" y="1949"/>
                  <a:pt x="2709" y="1949"/>
                </a:cubicBezTo>
                <a:cubicBezTo>
                  <a:pt x="2731" y="1970"/>
                  <a:pt x="2731" y="1970"/>
                  <a:pt x="2731" y="1970"/>
                </a:cubicBezTo>
                <a:cubicBezTo>
                  <a:pt x="2774" y="2031"/>
                  <a:pt x="2774" y="2031"/>
                  <a:pt x="2774" y="2031"/>
                </a:cubicBezTo>
                <a:cubicBezTo>
                  <a:pt x="2731" y="2092"/>
                  <a:pt x="2731" y="2092"/>
                  <a:pt x="2731" y="2092"/>
                </a:cubicBezTo>
                <a:cubicBezTo>
                  <a:pt x="2709" y="2092"/>
                  <a:pt x="2709" y="2092"/>
                  <a:pt x="2709" y="2092"/>
                </a:cubicBezTo>
                <a:cubicBezTo>
                  <a:pt x="2774" y="2152"/>
                  <a:pt x="2774" y="2152"/>
                  <a:pt x="2774" y="2152"/>
                </a:cubicBezTo>
                <a:cubicBezTo>
                  <a:pt x="2818" y="2152"/>
                  <a:pt x="2818" y="2152"/>
                  <a:pt x="2818" y="2152"/>
                </a:cubicBezTo>
                <a:cubicBezTo>
                  <a:pt x="2926" y="2132"/>
                  <a:pt x="2926" y="2132"/>
                  <a:pt x="2926" y="2132"/>
                </a:cubicBezTo>
                <a:cubicBezTo>
                  <a:pt x="2948" y="2071"/>
                  <a:pt x="2948" y="2071"/>
                  <a:pt x="2948" y="2071"/>
                </a:cubicBezTo>
                <a:cubicBezTo>
                  <a:pt x="3013" y="2031"/>
                  <a:pt x="3013" y="2031"/>
                  <a:pt x="3013" y="2031"/>
                </a:cubicBezTo>
                <a:cubicBezTo>
                  <a:pt x="3078" y="2031"/>
                  <a:pt x="3078" y="2031"/>
                  <a:pt x="3078" y="2031"/>
                </a:cubicBezTo>
                <a:cubicBezTo>
                  <a:pt x="3143" y="2010"/>
                  <a:pt x="3143" y="2010"/>
                  <a:pt x="3143" y="2010"/>
                </a:cubicBezTo>
                <a:cubicBezTo>
                  <a:pt x="3165" y="1970"/>
                  <a:pt x="3165" y="1970"/>
                  <a:pt x="3165" y="1970"/>
                </a:cubicBezTo>
                <a:cubicBezTo>
                  <a:pt x="3208" y="1970"/>
                  <a:pt x="3208" y="1970"/>
                  <a:pt x="3208" y="1970"/>
                </a:cubicBezTo>
                <a:cubicBezTo>
                  <a:pt x="3208" y="1949"/>
                  <a:pt x="3208" y="1949"/>
                  <a:pt x="3208" y="1949"/>
                </a:cubicBezTo>
                <a:cubicBezTo>
                  <a:pt x="3230" y="1949"/>
                  <a:pt x="3230" y="1949"/>
                  <a:pt x="3230" y="1949"/>
                </a:cubicBezTo>
                <a:cubicBezTo>
                  <a:pt x="3273" y="1970"/>
                  <a:pt x="3273" y="1970"/>
                  <a:pt x="3273" y="1970"/>
                </a:cubicBezTo>
                <a:cubicBezTo>
                  <a:pt x="3360" y="1970"/>
                  <a:pt x="3360" y="1970"/>
                  <a:pt x="3360" y="1970"/>
                </a:cubicBezTo>
                <a:cubicBezTo>
                  <a:pt x="3381" y="1970"/>
                  <a:pt x="3381" y="1970"/>
                  <a:pt x="3381" y="1970"/>
                </a:cubicBezTo>
                <a:cubicBezTo>
                  <a:pt x="3425" y="1949"/>
                  <a:pt x="3425" y="1949"/>
                  <a:pt x="3425" y="1949"/>
                </a:cubicBezTo>
                <a:cubicBezTo>
                  <a:pt x="3425" y="1929"/>
                  <a:pt x="3425" y="1929"/>
                  <a:pt x="3425" y="1929"/>
                </a:cubicBezTo>
                <a:cubicBezTo>
                  <a:pt x="3446" y="1889"/>
                  <a:pt x="3446" y="1889"/>
                  <a:pt x="3446" y="1889"/>
                </a:cubicBezTo>
                <a:cubicBezTo>
                  <a:pt x="3381" y="1868"/>
                  <a:pt x="3381" y="1868"/>
                  <a:pt x="3381" y="1868"/>
                </a:cubicBezTo>
                <a:cubicBezTo>
                  <a:pt x="3316" y="1868"/>
                  <a:pt x="3316" y="1868"/>
                  <a:pt x="3316" y="1868"/>
                </a:cubicBezTo>
                <a:cubicBezTo>
                  <a:pt x="3295" y="1889"/>
                  <a:pt x="3295" y="1889"/>
                  <a:pt x="3295" y="1889"/>
                </a:cubicBezTo>
                <a:cubicBezTo>
                  <a:pt x="3273" y="1868"/>
                  <a:pt x="3273" y="1868"/>
                  <a:pt x="3273" y="1868"/>
                </a:cubicBezTo>
                <a:cubicBezTo>
                  <a:pt x="3230" y="1889"/>
                  <a:pt x="3230" y="1889"/>
                  <a:pt x="3230" y="1889"/>
                </a:cubicBezTo>
                <a:cubicBezTo>
                  <a:pt x="3208" y="1889"/>
                  <a:pt x="3208" y="1889"/>
                  <a:pt x="3208" y="1889"/>
                </a:cubicBezTo>
                <a:cubicBezTo>
                  <a:pt x="3143" y="1868"/>
                  <a:pt x="3143" y="1868"/>
                  <a:pt x="3143" y="1868"/>
                </a:cubicBezTo>
                <a:cubicBezTo>
                  <a:pt x="3078" y="1807"/>
                  <a:pt x="3078" y="1807"/>
                  <a:pt x="3078" y="1807"/>
                </a:cubicBezTo>
                <a:cubicBezTo>
                  <a:pt x="3165" y="1929"/>
                  <a:pt x="3165" y="1929"/>
                  <a:pt x="3165" y="1929"/>
                </a:cubicBezTo>
                <a:cubicBezTo>
                  <a:pt x="3100" y="1889"/>
                  <a:pt x="3100" y="1889"/>
                  <a:pt x="3100" y="1889"/>
                </a:cubicBezTo>
                <a:cubicBezTo>
                  <a:pt x="3078" y="1889"/>
                  <a:pt x="3078" y="1889"/>
                  <a:pt x="3078" y="1889"/>
                </a:cubicBezTo>
                <a:cubicBezTo>
                  <a:pt x="3078" y="1868"/>
                  <a:pt x="3078" y="1868"/>
                  <a:pt x="3078" y="1868"/>
                </a:cubicBezTo>
                <a:cubicBezTo>
                  <a:pt x="3078" y="1828"/>
                  <a:pt x="3078" y="1828"/>
                  <a:pt x="3078" y="1828"/>
                </a:cubicBezTo>
                <a:cubicBezTo>
                  <a:pt x="3013" y="1807"/>
                  <a:pt x="3013" y="1807"/>
                  <a:pt x="3013" y="1807"/>
                </a:cubicBezTo>
                <a:cubicBezTo>
                  <a:pt x="2991" y="1767"/>
                  <a:pt x="2991" y="1767"/>
                  <a:pt x="2991" y="1767"/>
                </a:cubicBezTo>
                <a:cubicBezTo>
                  <a:pt x="2991" y="1746"/>
                  <a:pt x="2991" y="1746"/>
                  <a:pt x="2991" y="1746"/>
                </a:cubicBezTo>
                <a:cubicBezTo>
                  <a:pt x="2926" y="1767"/>
                  <a:pt x="2926" y="1767"/>
                  <a:pt x="2926" y="1767"/>
                </a:cubicBezTo>
                <a:cubicBezTo>
                  <a:pt x="2948" y="1746"/>
                  <a:pt x="2948" y="1746"/>
                  <a:pt x="2948" y="1746"/>
                </a:cubicBezTo>
                <a:cubicBezTo>
                  <a:pt x="2948" y="1726"/>
                  <a:pt x="2948" y="1726"/>
                  <a:pt x="2948" y="1726"/>
                </a:cubicBezTo>
                <a:cubicBezTo>
                  <a:pt x="2926" y="1746"/>
                  <a:pt x="2926" y="1746"/>
                  <a:pt x="2926" y="1746"/>
                </a:cubicBezTo>
                <a:cubicBezTo>
                  <a:pt x="2883" y="1726"/>
                  <a:pt x="2883" y="1726"/>
                  <a:pt x="2883" y="1726"/>
                </a:cubicBezTo>
                <a:cubicBezTo>
                  <a:pt x="2861" y="1726"/>
                  <a:pt x="2861" y="1726"/>
                  <a:pt x="2861" y="1726"/>
                </a:cubicBezTo>
                <a:cubicBezTo>
                  <a:pt x="2818" y="1686"/>
                  <a:pt x="2818" y="1686"/>
                  <a:pt x="2818" y="1686"/>
                </a:cubicBezTo>
                <a:cubicBezTo>
                  <a:pt x="2796" y="1726"/>
                  <a:pt x="2796" y="1726"/>
                  <a:pt x="2796" y="1726"/>
                </a:cubicBezTo>
                <a:cubicBezTo>
                  <a:pt x="2731" y="1665"/>
                  <a:pt x="2731" y="1665"/>
                  <a:pt x="2731" y="1665"/>
                </a:cubicBezTo>
                <a:cubicBezTo>
                  <a:pt x="2818" y="1665"/>
                  <a:pt x="2818" y="1665"/>
                  <a:pt x="2818" y="1665"/>
                </a:cubicBezTo>
                <a:cubicBezTo>
                  <a:pt x="2861" y="1625"/>
                  <a:pt x="2861" y="1625"/>
                  <a:pt x="2861" y="1625"/>
                </a:cubicBezTo>
                <a:cubicBezTo>
                  <a:pt x="2883" y="1686"/>
                  <a:pt x="2883" y="1686"/>
                  <a:pt x="2883" y="1686"/>
                </a:cubicBezTo>
                <a:cubicBezTo>
                  <a:pt x="2883" y="1665"/>
                  <a:pt x="2883" y="1665"/>
                  <a:pt x="2883" y="1665"/>
                </a:cubicBezTo>
                <a:cubicBezTo>
                  <a:pt x="2926" y="1686"/>
                  <a:pt x="2926" y="1686"/>
                  <a:pt x="2926" y="1686"/>
                </a:cubicBezTo>
                <a:cubicBezTo>
                  <a:pt x="2926" y="1726"/>
                  <a:pt x="2926" y="1726"/>
                  <a:pt x="2926" y="1726"/>
                </a:cubicBezTo>
                <a:cubicBezTo>
                  <a:pt x="2948" y="1726"/>
                  <a:pt x="2948" y="1726"/>
                  <a:pt x="2948" y="1726"/>
                </a:cubicBezTo>
                <a:cubicBezTo>
                  <a:pt x="2948" y="1665"/>
                  <a:pt x="2948" y="1665"/>
                  <a:pt x="2948" y="1665"/>
                </a:cubicBezTo>
                <a:cubicBezTo>
                  <a:pt x="2991" y="1686"/>
                  <a:pt x="2991" y="1686"/>
                  <a:pt x="2991" y="1686"/>
                </a:cubicBezTo>
                <a:cubicBezTo>
                  <a:pt x="2991" y="1726"/>
                  <a:pt x="2991" y="1726"/>
                  <a:pt x="2991" y="1726"/>
                </a:cubicBezTo>
                <a:cubicBezTo>
                  <a:pt x="3013" y="1726"/>
                  <a:pt x="3013" y="1726"/>
                  <a:pt x="3013" y="1726"/>
                </a:cubicBezTo>
                <a:cubicBezTo>
                  <a:pt x="3013" y="1665"/>
                  <a:pt x="3013" y="1665"/>
                  <a:pt x="3013" y="1665"/>
                </a:cubicBezTo>
                <a:cubicBezTo>
                  <a:pt x="3078" y="1625"/>
                  <a:pt x="3078" y="1625"/>
                  <a:pt x="3078" y="1625"/>
                </a:cubicBezTo>
                <a:cubicBezTo>
                  <a:pt x="3078" y="1604"/>
                  <a:pt x="3078" y="1604"/>
                  <a:pt x="3078" y="1604"/>
                </a:cubicBezTo>
                <a:cubicBezTo>
                  <a:pt x="3100" y="1604"/>
                  <a:pt x="3100" y="1604"/>
                  <a:pt x="3100" y="1604"/>
                </a:cubicBezTo>
                <a:cubicBezTo>
                  <a:pt x="3100" y="1625"/>
                  <a:pt x="3100" y="1625"/>
                  <a:pt x="3100" y="1625"/>
                </a:cubicBezTo>
                <a:cubicBezTo>
                  <a:pt x="3035" y="1686"/>
                  <a:pt x="3035" y="1686"/>
                  <a:pt x="3035" y="1686"/>
                </a:cubicBezTo>
                <a:cubicBezTo>
                  <a:pt x="3100" y="1665"/>
                  <a:pt x="3100" y="1665"/>
                  <a:pt x="3100" y="1665"/>
                </a:cubicBezTo>
                <a:cubicBezTo>
                  <a:pt x="3143" y="1625"/>
                  <a:pt x="3143" y="1625"/>
                  <a:pt x="3143" y="1625"/>
                </a:cubicBezTo>
                <a:cubicBezTo>
                  <a:pt x="3165" y="1564"/>
                  <a:pt x="3165" y="1564"/>
                  <a:pt x="3165" y="1564"/>
                </a:cubicBezTo>
                <a:cubicBezTo>
                  <a:pt x="3230" y="1543"/>
                  <a:pt x="3230" y="1543"/>
                  <a:pt x="3230" y="1543"/>
                </a:cubicBezTo>
                <a:cubicBezTo>
                  <a:pt x="3295" y="1543"/>
                  <a:pt x="3295" y="1543"/>
                  <a:pt x="3295" y="1543"/>
                </a:cubicBezTo>
                <a:cubicBezTo>
                  <a:pt x="3360" y="1503"/>
                  <a:pt x="3360" y="1503"/>
                  <a:pt x="3360" y="1503"/>
                </a:cubicBezTo>
                <a:cubicBezTo>
                  <a:pt x="3381" y="1503"/>
                  <a:pt x="3381" y="1503"/>
                  <a:pt x="3381" y="1503"/>
                </a:cubicBezTo>
                <a:cubicBezTo>
                  <a:pt x="3446" y="1543"/>
                  <a:pt x="3446" y="1543"/>
                  <a:pt x="3446" y="1543"/>
                </a:cubicBezTo>
                <a:cubicBezTo>
                  <a:pt x="3490" y="1483"/>
                  <a:pt x="3490" y="1483"/>
                  <a:pt x="3490" y="1483"/>
                </a:cubicBezTo>
                <a:cubicBezTo>
                  <a:pt x="3533" y="1462"/>
                  <a:pt x="3533" y="1462"/>
                  <a:pt x="3533" y="1462"/>
                </a:cubicBezTo>
                <a:cubicBezTo>
                  <a:pt x="3576" y="1462"/>
                  <a:pt x="3576" y="1462"/>
                  <a:pt x="3576" y="1462"/>
                </a:cubicBezTo>
                <a:cubicBezTo>
                  <a:pt x="3598" y="1422"/>
                  <a:pt x="3598" y="1422"/>
                  <a:pt x="3598" y="1422"/>
                </a:cubicBezTo>
                <a:cubicBezTo>
                  <a:pt x="3663" y="1422"/>
                  <a:pt x="3663" y="1422"/>
                  <a:pt x="3663" y="1422"/>
                </a:cubicBezTo>
                <a:cubicBezTo>
                  <a:pt x="3728" y="1422"/>
                  <a:pt x="3728" y="1422"/>
                  <a:pt x="3728" y="1422"/>
                </a:cubicBezTo>
                <a:cubicBezTo>
                  <a:pt x="3750" y="1401"/>
                  <a:pt x="3750" y="1401"/>
                  <a:pt x="3750" y="1401"/>
                </a:cubicBezTo>
                <a:cubicBezTo>
                  <a:pt x="3750" y="1361"/>
                  <a:pt x="3750" y="1361"/>
                  <a:pt x="3750" y="1361"/>
                </a:cubicBezTo>
                <a:cubicBezTo>
                  <a:pt x="3728" y="1340"/>
                  <a:pt x="3728" y="1340"/>
                  <a:pt x="3728" y="1340"/>
                </a:cubicBezTo>
                <a:cubicBezTo>
                  <a:pt x="3750" y="1300"/>
                  <a:pt x="3750" y="1300"/>
                  <a:pt x="3750" y="1300"/>
                </a:cubicBezTo>
                <a:cubicBezTo>
                  <a:pt x="3793" y="1279"/>
                  <a:pt x="3793" y="1279"/>
                  <a:pt x="3793" y="1279"/>
                </a:cubicBezTo>
                <a:cubicBezTo>
                  <a:pt x="3858" y="1219"/>
                  <a:pt x="3858" y="1219"/>
                  <a:pt x="3858" y="1219"/>
                </a:cubicBezTo>
                <a:cubicBezTo>
                  <a:pt x="3880" y="1219"/>
                  <a:pt x="3880" y="1219"/>
                  <a:pt x="3880" y="1219"/>
                </a:cubicBezTo>
                <a:cubicBezTo>
                  <a:pt x="3923" y="1219"/>
                  <a:pt x="3923" y="1219"/>
                  <a:pt x="3923" y="1219"/>
                </a:cubicBezTo>
                <a:cubicBezTo>
                  <a:pt x="3945" y="1219"/>
                  <a:pt x="3945" y="1219"/>
                  <a:pt x="3945" y="1219"/>
                </a:cubicBezTo>
                <a:cubicBezTo>
                  <a:pt x="4010" y="1219"/>
                  <a:pt x="4010" y="1219"/>
                  <a:pt x="4010" y="1219"/>
                </a:cubicBezTo>
                <a:cubicBezTo>
                  <a:pt x="4031" y="1219"/>
                  <a:pt x="4031" y="1219"/>
                  <a:pt x="4031" y="1219"/>
                </a:cubicBezTo>
                <a:cubicBezTo>
                  <a:pt x="4075" y="1198"/>
                  <a:pt x="4075" y="1198"/>
                  <a:pt x="4075" y="1198"/>
                </a:cubicBezTo>
                <a:cubicBezTo>
                  <a:pt x="4096" y="1158"/>
                  <a:pt x="4096" y="1158"/>
                  <a:pt x="4096" y="1158"/>
                </a:cubicBezTo>
                <a:cubicBezTo>
                  <a:pt x="4096" y="1097"/>
                  <a:pt x="4096" y="1097"/>
                  <a:pt x="4096" y="1097"/>
                </a:cubicBezTo>
                <a:cubicBezTo>
                  <a:pt x="4075" y="1076"/>
                  <a:pt x="4075" y="1076"/>
                  <a:pt x="4075" y="1076"/>
                </a:cubicBezTo>
                <a:cubicBezTo>
                  <a:pt x="4096" y="1076"/>
                  <a:pt x="4096" y="1076"/>
                  <a:pt x="4096" y="1076"/>
                </a:cubicBezTo>
                <a:cubicBezTo>
                  <a:pt x="4075" y="1056"/>
                  <a:pt x="4075" y="1056"/>
                  <a:pt x="4075" y="1056"/>
                </a:cubicBezTo>
                <a:cubicBezTo>
                  <a:pt x="4010" y="1016"/>
                  <a:pt x="4010" y="1016"/>
                  <a:pt x="4010" y="1016"/>
                </a:cubicBezTo>
                <a:cubicBezTo>
                  <a:pt x="4010" y="995"/>
                  <a:pt x="4010" y="995"/>
                  <a:pt x="4010" y="995"/>
                </a:cubicBezTo>
                <a:lnTo>
                  <a:pt x="4031" y="955"/>
                </a:lnTo>
                <a:close/>
              </a:path>
            </a:pathLst>
          </a:custGeom>
          <a:solidFill>
            <a:srgbClr val="BFEAF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6" name="Freeform 36"/>
          <p:cNvSpPr>
            <a:spLocks noEditPoints="1"/>
          </p:cNvSpPr>
          <p:nvPr/>
        </p:nvSpPr>
        <p:spPr bwMode="auto">
          <a:xfrm>
            <a:off x="3546079" y="2300287"/>
            <a:ext cx="595312" cy="401638"/>
          </a:xfrm>
          <a:custGeom>
            <a:avLst/>
            <a:gdLst>
              <a:gd name="T0" fmla="*/ 2904 w 3120"/>
              <a:gd name="T1" fmla="*/ 468 h 2112"/>
              <a:gd name="T2" fmla="*/ 2947 w 3120"/>
              <a:gd name="T3" fmla="*/ 407 h 2112"/>
              <a:gd name="T4" fmla="*/ 2817 w 3120"/>
              <a:gd name="T5" fmla="*/ 366 h 2112"/>
              <a:gd name="T6" fmla="*/ 2687 w 3120"/>
              <a:gd name="T7" fmla="*/ 366 h 2112"/>
              <a:gd name="T8" fmla="*/ 2514 w 3120"/>
              <a:gd name="T9" fmla="*/ 305 h 2112"/>
              <a:gd name="T10" fmla="*/ 2384 w 3120"/>
              <a:gd name="T11" fmla="*/ 264 h 2112"/>
              <a:gd name="T12" fmla="*/ 2232 w 3120"/>
              <a:gd name="T13" fmla="*/ 285 h 2112"/>
              <a:gd name="T14" fmla="*/ 2102 w 3120"/>
              <a:gd name="T15" fmla="*/ 264 h 2112"/>
              <a:gd name="T16" fmla="*/ 1885 w 3120"/>
              <a:gd name="T17" fmla="*/ 204 h 2112"/>
              <a:gd name="T18" fmla="*/ 1799 w 3120"/>
              <a:gd name="T19" fmla="*/ 102 h 2112"/>
              <a:gd name="T20" fmla="*/ 1517 w 3120"/>
              <a:gd name="T21" fmla="*/ 82 h 2112"/>
              <a:gd name="T22" fmla="*/ 1257 w 3120"/>
              <a:gd name="T23" fmla="*/ 82 h 2112"/>
              <a:gd name="T24" fmla="*/ 737 w 3120"/>
              <a:gd name="T25" fmla="*/ 41 h 2112"/>
              <a:gd name="T26" fmla="*/ 499 w 3120"/>
              <a:gd name="T27" fmla="*/ 21 h 2112"/>
              <a:gd name="T28" fmla="*/ 304 w 3120"/>
              <a:gd name="T29" fmla="*/ 21 h 2112"/>
              <a:gd name="T30" fmla="*/ 217 w 3120"/>
              <a:gd name="T31" fmla="*/ 82 h 2112"/>
              <a:gd name="T32" fmla="*/ 65 w 3120"/>
              <a:gd name="T33" fmla="*/ 143 h 2112"/>
              <a:gd name="T34" fmla="*/ 22 w 3120"/>
              <a:gd name="T35" fmla="*/ 264 h 2112"/>
              <a:gd name="T36" fmla="*/ 22 w 3120"/>
              <a:gd name="T37" fmla="*/ 346 h 2112"/>
              <a:gd name="T38" fmla="*/ 65 w 3120"/>
              <a:gd name="T39" fmla="*/ 346 h 2112"/>
              <a:gd name="T40" fmla="*/ 65 w 3120"/>
              <a:gd name="T41" fmla="*/ 427 h 2112"/>
              <a:gd name="T42" fmla="*/ 87 w 3120"/>
              <a:gd name="T43" fmla="*/ 488 h 2112"/>
              <a:gd name="T44" fmla="*/ 174 w 3120"/>
              <a:gd name="T45" fmla="*/ 468 h 2112"/>
              <a:gd name="T46" fmla="*/ 217 w 3120"/>
              <a:gd name="T47" fmla="*/ 488 h 2112"/>
              <a:gd name="T48" fmla="*/ 304 w 3120"/>
              <a:gd name="T49" fmla="*/ 508 h 2112"/>
              <a:gd name="T50" fmla="*/ 455 w 3120"/>
              <a:gd name="T51" fmla="*/ 488 h 2112"/>
              <a:gd name="T52" fmla="*/ 585 w 3120"/>
              <a:gd name="T53" fmla="*/ 508 h 2112"/>
              <a:gd name="T54" fmla="*/ 650 w 3120"/>
              <a:gd name="T55" fmla="*/ 610 h 2112"/>
              <a:gd name="T56" fmla="*/ 499 w 3120"/>
              <a:gd name="T57" fmla="*/ 752 h 2112"/>
              <a:gd name="T58" fmla="*/ 499 w 3120"/>
              <a:gd name="T59" fmla="*/ 955 h 2112"/>
              <a:gd name="T60" fmla="*/ 455 w 3120"/>
              <a:gd name="T61" fmla="*/ 1036 h 2112"/>
              <a:gd name="T62" fmla="*/ 369 w 3120"/>
              <a:gd name="T63" fmla="*/ 1138 h 2112"/>
              <a:gd name="T64" fmla="*/ 369 w 3120"/>
              <a:gd name="T65" fmla="*/ 1219 h 2112"/>
              <a:gd name="T66" fmla="*/ 369 w 3120"/>
              <a:gd name="T67" fmla="*/ 1381 h 2112"/>
              <a:gd name="T68" fmla="*/ 369 w 3120"/>
              <a:gd name="T69" fmla="*/ 1503 h 2112"/>
              <a:gd name="T70" fmla="*/ 369 w 3120"/>
              <a:gd name="T71" fmla="*/ 1584 h 2112"/>
              <a:gd name="T72" fmla="*/ 282 w 3120"/>
              <a:gd name="T73" fmla="*/ 1686 h 2112"/>
              <a:gd name="T74" fmla="*/ 390 w 3120"/>
              <a:gd name="T75" fmla="*/ 1788 h 2112"/>
              <a:gd name="T76" fmla="*/ 542 w 3120"/>
              <a:gd name="T77" fmla="*/ 1909 h 2112"/>
              <a:gd name="T78" fmla="*/ 585 w 3120"/>
              <a:gd name="T79" fmla="*/ 1970 h 2112"/>
              <a:gd name="T80" fmla="*/ 607 w 3120"/>
              <a:gd name="T81" fmla="*/ 2092 h 2112"/>
              <a:gd name="T82" fmla="*/ 780 w 3120"/>
              <a:gd name="T83" fmla="*/ 2092 h 2112"/>
              <a:gd name="T84" fmla="*/ 997 w 3120"/>
              <a:gd name="T85" fmla="*/ 1970 h 2112"/>
              <a:gd name="T86" fmla="*/ 1387 w 3120"/>
              <a:gd name="T87" fmla="*/ 1950 h 2112"/>
              <a:gd name="T88" fmla="*/ 1582 w 3120"/>
              <a:gd name="T89" fmla="*/ 1909 h 2112"/>
              <a:gd name="T90" fmla="*/ 1799 w 3120"/>
              <a:gd name="T91" fmla="*/ 1706 h 2112"/>
              <a:gd name="T92" fmla="*/ 1950 w 3120"/>
              <a:gd name="T93" fmla="*/ 1584 h 2112"/>
              <a:gd name="T94" fmla="*/ 2167 w 3120"/>
              <a:gd name="T95" fmla="*/ 1361 h 2112"/>
              <a:gd name="T96" fmla="*/ 2102 w 3120"/>
              <a:gd name="T97" fmla="*/ 1077 h 2112"/>
              <a:gd name="T98" fmla="*/ 2319 w 3120"/>
              <a:gd name="T99" fmla="*/ 833 h 2112"/>
              <a:gd name="T100" fmla="*/ 2535 w 3120"/>
              <a:gd name="T101" fmla="*/ 691 h 2112"/>
              <a:gd name="T102" fmla="*/ 542 w 3120"/>
              <a:gd name="T103" fmla="*/ 1909 h 2112"/>
              <a:gd name="T104" fmla="*/ 2882 w 3120"/>
              <a:gd name="T105" fmla="*/ 1077 h 2112"/>
              <a:gd name="T106" fmla="*/ 2730 w 3120"/>
              <a:gd name="T107" fmla="*/ 1158 h 2112"/>
              <a:gd name="T108" fmla="*/ 2882 w 3120"/>
              <a:gd name="T109" fmla="*/ 1219 h 2112"/>
              <a:gd name="T110" fmla="*/ 2969 w 3120"/>
              <a:gd name="T111" fmla="*/ 1097 h 2112"/>
              <a:gd name="T112" fmla="*/ 2492 w 3120"/>
              <a:gd name="T113" fmla="*/ 1341 h 2112"/>
              <a:gd name="T114" fmla="*/ 2535 w 3120"/>
              <a:gd name="T115" fmla="*/ 1300 h 2112"/>
              <a:gd name="T116" fmla="*/ 3034 w 3120"/>
              <a:gd name="T117" fmla="*/ 1056 h 2112"/>
              <a:gd name="T118" fmla="*/ 3120 w 3120"/>
              <a:gd name="T119" fmla="*/ 1056 h 21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120" h="2112">
                <a:moveTo>
                  <a:pt x="2860" y="569"/>
                </a:moveTo>
                <a:cubicBezTo>
                  <a:pt x="2882" y="549"/>
                  <a:pt x="2882" y="549"/>
                  <a:pt x="2882" y="549"/>
                </a:cubicBezTo>
                <a:cubicBezTo>
                  <a:pt x="2904" y="488"/>
                  <a:pt x="2904" y="488"/>
                  <a:pt x="2904" y="488"/>
                </a:cubicBezTo>
                <a:cubicBezTo>
                  <a:pt x="2904" y="468"/>
                  <a:pt x="2904" y="468"/>
                  <a:pt x="2904" y="468"/>
                </a:cubicBezTo>
                <a:cubicBezTo>
                  <a:pt x="2904" y="407"/>
                  <a:pt x="2904" y="407"/>
                  <a:pt x="2904" y="407"/>
                </a:cubicBezTo>
                <a:cubicBezTo>
                  <a:pt x="2904" y="407"/>
                  <a:pt x="2904" y="407"/>
                  <a:pt x="2904" y="407"/>
                </a:cubicBezTo>
                <a:cubicBezTo>
                  <a:pt x="2925" y="407"/>
                  <a:pt x="2925" y="407"/>
                  <a:pt x="2925" y="407"/>
                </a:cubicBezTo>
                <a:cubicBezTo>
                  <a:pt x="2947" y="407"/>
                  <a:pt x="2947" y="407"/>
                  <a:pt x="2947" y="407"/>
                </a:cubicBezTo>
                <a:cubicBezTo>
                  <a:pt x="2947" y="366"/>
                  <a:pt x="2947" y="366"/>
                  <a:pt x="2947" y="366"/>
                </a:cubicBezTo>
                <a:cubicBezTo>
                  <a:pt x="2904" y="346"/>
                  <a:pt x="2904" y="346"/>
                  <a:pt x="2904" y="346"/>
                </a:cubicBezTo>
                <a:cubicBezTo>
                  <a:pt x="2860" y="346"/>
                  <a:pt x="2860" y="346"/>
                  <a:pt x="2860" y="346"/>
                </a:cubicBezTo>
                <a:cubicBezTo>
                  <a:pt x="2817" y="366"/>
                  <a:pt x="2817" y="366"/>
                  <a:pt x="2817" y="366"/>
                </a:cubicBezTo>
                <a:cubicBezTo>
                  <a:pt x="2795" y="366"/>
                  <a:pt x="2795" y="366"/>
                  <a:pt x="2795" y="366"/>
                </a:cubicBezTo>
                <a:cubicBezTo>
                  <a:pt x="2752" y="366"/>
                  <a:pt x="2752" y="366"/>
                  <a:pt x="2752" y="366"/>
                </a:cubicBezTo>
                <a:cubicBezTo>
                  <a:pt x="2730" y="366"/>
                  <a:pt x="2730" y="366"/>
                  <a:pt x="2730" y="366"/>
                </a:cubicBezTo>
                <a:cubicBezTo>
                  <a:pt x="2687" y="366"/>
                  <a:pt x="2687" y="366"/>
                  <a:pt x="2687" y="366"/>
                </a:cubicBezTo>
                <a:cubicBezTo>
                  <a:pt x="2665" y="366"/>
                  <a:pt x="2665" y="366"/>
                  <a:pt x="2665" y="366"/>
                </a:cubicBezTo>
                <a:cubicBezTo>
                  <a:pt x="2579" y="346"/>
                  <a:pt x="2579" y="346"/>
                  <a:pt x="2579" y="346"/>
                </a:cubicBezTo>
                <a:cubicBezTo>
                  <a:pt x="2514" y="346"/>
                  <a:pt x="2514" y="346"/>
                  <a:pt x="2514" y="346"/>
                </a:cubicBezTo>
                <a:cubicBezTo>
                  <a:pt x="2514" y="305"/>
                  <a:pt x="2514" y="305"/>
                  <a:pt x="2514" y="305"/>
                </a:cubicBezTo>
                <a:cubicBezTo>
                  <a:pt x="2514" y="285"/>
                  <a:pt x="2514" y="285"/>
                  <a:pt x="2514" y="285"/>
                </a:cubicBezTo>
                <a:cubicBezTo>
                  <a:pt x="2470" y="285"/>
                  <a:pt x="2470" y="285"/>
                  <a:pt x="2470" y="285"/>
                </a:cubicBezTo>
                <a:cubicBezTo>
                  <a:pt x="2449" y="285"/>
                  <a:pt x="2449" y="285"/>
                  <a:pt x="2449" y="285"/>
                </a:cubicBezTo>
                <a:cubicBezTo>
                  <a:pt x="2384" y="264"/>
                  <a:pt x="2384" y="264"/>
                  <a:pt x="2384" y="264"/>
                </a:cubicBezTo>
                <a:cubicBezTo>
                  <a:pt x="2362" y="264"/>
                  <a:pt x="2362" y="264"/>
                  <a:pt x="2362" y="264"/>
                </a:cubicBezTo>
                <a:cubicBezTo>
                  <a:pt x="2319" y="264"/>
                  <a:pt x="2319" y="264"/>
                  <a:pt x="2319" y="264"/>
                </a:cubicBezTo>
                <a:cubicBezTo>
                  <a:pt x="2319" y="285"/>
                  <a:pt x="2319" y="285"/>
                  <a:pt x="2319" y="285"/>
                </a:cubicBezTo>
                <a:cubicBezTo>
                  <a:pt x="2232" y="285"/>
                  <a:pt x="2232" y="285"/>
                  <a:pt x="2232" y="285"/>
                </a:cubicBezTo>
                <a:cubicBezTo>
                  <a:pt x="2189" y="285"/>
                  <a:pt x="2189" y="285"/>
                  <a:pt x="2189" y="285"/>
                </a:cubicBezTo>
                <a:cubicBezTo>
                  <a:pt x="2167" y="285"/>
                  <a:pt x="2167" y="285"/>
                  <a:pt x="2167" y="285"/>
                </a:cubicBezTo>
                <a:cubicBezTo>
                  <a:pt x="2145" y="285"/>
                  <a:pt x="2145" y="285"/>
                  <a:pt x="2145" y="285"/>
                </a:cubicBezTo>
                <a:cubicBezTo>
                  <a:pt x="2102" y="264"/>
                  <a:pt x="2102" y="264"/>
                  <a:pt x="2102" y="264"/>
                </a:cubicBezTo>
                <a:cubicBezTo>
                  <a:pt x="2080" y="264"/>
                  <a:pt x="2080" y="264"/>
                  <a:pt x="2080" y="264"/>
                </a:cubicBezTo>
                <a:cubicBezTo>
                  <a:pt x="1972" y="224"/>
                  <a:pt x="1972" y="224"/>
                  <a:pt x="1972" y="224"/>
                </a:cubicBezTo>
                <a:cubicBezTo>
                  <a:pt x="1929" y="204"/>
                  <a:pt x="1929" y="204"/>
                  <a:pt x="1929" y="204"/>
                </a:cubicBezTo>
                <a:cubicBezTo>
                  <a:pt x="1885" y="204"/>
                  <a:pt x="1885" y="204"/>
                  <a:pt x="1885" y="204"/>
                </a:cubicBezTo>
                <a:cubicBezTo>
                  <a:pt x="1864" y="204"/>
                  <a:pt x="1864" y="204"/>
                  <a:pt x="1864" y="204"/>
                </a:cubicBezTo>
                <a:cubicBezTo>
                  <a:pt x="1820" y="163"/>
                  <a:pt x="1820" y="163"/>
                  <a:pt x="1820" y="163"/>
                </a:cubicBezTo>
                <a:cubicBezTo>
                  <a:pt x="1864" y="143"/>
                  <a:pt x="1864" y="143"/>
                  <a:pt x="1864" y="143"/>
                </a:cubicBezTo>
                <a:cubicBezTo>
                  <a:pt x="1799" y="102"/>
                  <a:pt x="1799" y="102"/>
                  <a:pt x="1799" y="102"/>
                </a:cubicBezTo>
                <a:cubicBezTo>
                  <a:pt x="1755" y="102"/>
                  <a:pt x="1755" y="102"/>
                  <a:pt x="1755" y="102"/>
                </a:cubicBezTo>
                <a:cubicBezTo>
                  <a:pt x="1712" y="102"/>
                  <a:pt x="1712" y="102"/>
                  <a:pt x="1712" y="102"/>
                </a:cubicBezTo>
                <a:cubicBezTo>
                  <a:pt x="1647" y="102"/>
                  <a:pt x="1647" y="102"/>
                  <a:pt x="1647" y="102"/>
                </a:cubicBezTo>
                <a:cubicBezTo>
                  <a:pt x="1517" y="82"/>
                  <a:pt x="1517" y="82"/>
                  <a:pt x="1517" y="82"/>
                </a:cubicBezTo>
                <a:cubicBezTo>
                  <a:pt x="1452" y="102"/>
                  <a:pt x="1452" y="102"/>
                  <a:pt x="1452" y="102"/>
                </a:cubicBezTo>
                <a:cubicBezTo>
                  <a:pt x="1430" y="82"/>
                  <a:pt x="1430" y="82"/>
                  <a:pt x="1430" y="82"/>
                </a:cubicBezTo>
                <a:cubicBezTo>
                  <a:pt x="1322" y="82"/>
                  <a:pt x="1322" y="82"/>
                  <a:pt x="1322" y="82"/>
                </a:cubicBezTo>
                <a:cubicBezTo>
                  <a:pt x="1257" y="82"/>
                  <a:pt x="1257" y="82"/>
                  <a:pt x="1257" y="82"/>
                </a:cubicBezTo>
                <a:cubicBezTo>
                  <a:pt x="1149" y="82"/>
                  <a:pt x="1149" y="82"/>
                  <a:pt x="1149" y="82"/>
                </a:cubicBezTo>
                <a:cubicBezTo>
                  <a:pt x="1040" y="82"/>
                  <a:pt x="1040" y="82"/>
                  <a:pt x="1040" y="82"/>
                </a:cubicBezTo>
                <a:cubicBezTo>
                  <a:pt x="867" y="41"/>
                  <a:pt x="867" y="41"/>
                  <a:pt x="867" y="41"/>
                </a:cubicBezTo>
                <a:cubicBezTo>
                  <a:pt x="737" y="41"/>
                  <a:pt x="737" y="41"/>
                  <a:pt x="737" y="41"/>
                </a:cubicBezTo>
                <a:cubicBezTo>
                  <a:pt x="607" y="41"/>
                  <a:pt x="607" y="41"/>
                  <a:pt x="607" y="41"/>
                </a:cubicBezTo>
                <a:cubicBezTo>
                  <a:pt x="542" y="41"/>
                  <a:pt x="542" y="41"/>
                  <a:pt x="542" y="41"/>
                </a:cubicBezTo>
                <a:cubicBezTo>
                  <a:pt x="520" y="82"/>
                  <a:pt x="520" y="82"/>
                  <a:pt x="520" y="82"/>
                </a:cubicBezTo>
                <a:cubicBezTo>
                  <a:pt x="499" y="21"/>
                  <a:pt x="499" y="21"/>
                  <a:pt x="499" y="21"/>
                </a:cubicBezTo>
                <a:cubicBezTo>
                  <a:pt x="434" y="21"/>
                  <a:pt x="434" y="21"/>
                  <a:pt x="434" y="21"/>
                </a:cubicBezTo>
                <a:cubicBezTo>
                  <a:pt x="390" y="21"/>
                  <a:pt x="390" y="21"/>
                  <a:pt x="390" y="21"/>
                </a:cubicBezTo>
                <a:cubicBezTo>
                  <a:pt x="369" y="0"/>
                  <a:pt x="369" y="0"/>
                  <a:pt x="369" y="0"/>
                </a:cubicBezTo>
                <a:cubicBezTo>
                  <a:pt x="304" y="21"/>
                  <a:pt x="304" y="21"/>
                  <a:pt x="304" y="21"/>
                </a:cubicBezTo>
                <a:cubicBezTo>
                  <a:pt x="304" y="0"/>
                  <a:pt x="304" y="0"/>
                  <a:pt x="304" y="0"/>
                </a:cubicBezTo>
                <a:cubicBezTo>
                  <a:pt x="282" y="21"/>
                  <a:pt x="282" y="21"/>
                  <a:pt x="282" y="21"/>
                </a:cubicBezTo>
                <a:cubicBezTo>
                  <a:pt x="239" y="41"/>
                  <a:pt x="239" y="41"/>
                  <a:pt x="239" y="41"/>
                </a:cubicBezTo>
                <a:cubicBezTo>
                  <a:pt x="217" y="82"/>
                  <a:pt x="217" y="82"/>
                  <a:pt x="217" y="82"/>
                </a:cubicBezTo>
                <a:cubicBezTo>
                  <a:pt x="239" y="82"/>
                  <a:pt x="239" y="82"/>
                  <a:pt x="239" y="82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87" y="102"/>
                  <a:pt x="87" y="102"/>
                  <a:pt x="87" y="102"/>
                </a:cubicBezTo>
                <a:cubicBezTo>
                  <a:pt x="65" y="143"/>
                  <a:pt x="65" y="143"/>
                  <a:pt x="65" y="143"/>
                </a:cubicBezTo>
                <a:cubicBezTo>
                  <a:pt x="22" y="163"/>
                  <a:pt x="22" y="163"/>
                  <a:pt x="22" y="163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24"/>
                  <a:pt x="0" y="224"/>
                  <a:pt x="0" y="224"/>
                </a:cubicBezTo>
                <a:cubicBezTo>
                  <a:pt x="22" y="264"/>
                  <a:pt x="22" y="264"/>
                  <a:pt x="22" y="264"/>
                </a:cubicBezTo>
                <a:cubicBezTo>
                  <a:pt x="65" y="264"/>
                  <a:pt x="65" y="264"/>
                  <a:pt x="65" y="264"/>
                </a:cubicBezTo>
                <a:cubicBezTo>
                  <a:pt x="22" y="285"/>
                  <a:pt x="22" y="285"/>
                  <a:pt x="22" y="285"/>
                </a:cubicBezTo>
                <a:cubicBezTo>
                  <a:pt x="22" y="305"/>
                  <a:pt x="22" y="305"/>
                  <a:pt x="22" y="305"/>
                </a:cubicBezTo>
                <a:cubicBezTo>
                  <a:pt x="22" y="346"/>
                  <a:pt x="22" y="346"/>
                  <a:pt x="22" y="346"/>
                </a:cubicBezTo>
                <a:cubicBezTo>
                  <a:pt x="65" y="305"/>
                  <a:pt x="65" y="305"/>
                  <a:pt x="65" y="305"/>
                </a:cubicBezTo>
                <a:cubicBezTo>
                  <a:pt x="87" y="285"/>
                  <a:pt x="87" y="285"/>
                  <a:pt x="87" y="285"/>
                </a:cubicBezTo>
                <a:cubicBezTo>
                  <a:pt x="87" y="305"/>
                  <a:pt x="87" y="305"/>
                  <a:pt x="87" y="305"/>
                </a:cubicBezTo>
                <a:cubicBezTo>
                  <a:pt x="65" y="346"/>
                  <a:pt x="65" y="346"/>
                  <a:pt x="65" y="346"/>
                </a:cubicBezTo>
                <a:cubicBezTo>
                  <a:pt x="87" y="366"/>
                  <a:pt x="87" y="366"/>
                  <a:pt x="87" y="366"/>
                </a:cubicBezTo>
                <a:cubicBezTo>
                  <a:pt x="65" y="407"/>
                  <a:pt x="65" y="407"/>
                  <a:pt x="65" y="407"/>
                </a:cubicBezTo>
                <a:cubicBezTo>
                  <a:pt x="87" y="407"/>
                  <a:pt x="87" y="407"/>
                  <a:pt x="87" y="407"/>
                </a:cubicBezTo>
                <a:cubicBezTo>
                  <a:pt x="65" y="427"/>
                  <a:pt x="65" y="427"/>
                  <a:pt x="65" y="427"/>
                </a:cubicBezTo>
                <a:cubicBezTo>
                  <a:pt x="65" y="468"/>
                  <a:pt x="65" y="468"/>
                  <a:pt x="65" y="468"/>
                </a:cubicBezTo>
                <a:cubicBezTo>
                  <a:pt x="65" y="488"/>
                  <a:pt x="65" y="488"/>
                  <a:pt x="65" y="488"/>
                </a:cubicBezTo>
                <a:cubicBezTo>
                  <a:pt x="87" y="488"/>
                  <a:pt x="87" y="488"/>
                  <a:pt x="87" y="488"/>
                </a:cubicBezTo>
                <a:cubicBezTo>
                  <a:pt x="87" y="488"/>
                  <a:pt x="87" y="488"/>
                  <a:pt x="87" y="488"/>
                </a:cubicBezTo>
                <a:cubicBezTo>
                  <a:pt x="87" y="488"/>
                  <a:pt x="87" y="488"/>
                  <a:pt x="87" y="488"/>
                </a:cubicBezTo>
                <a:cubicBezTo>
                  <a:pt x="87" y="488"/>
                  <a:pt x="87" y="488"/>
                  <a:pt x="87" y="488"/>
                </a:cubicBezTo>
                <a:cubicBezTo>
                  <a:pt x="152" y="468"/>
                  <a:pt x="152" y="468"/>
                  <a:pt x="152" y="468"/>
                </a:cubicBezTo>
                <a:cubicBezTo>
                  <a:pt x="174" y="468"/>
                  <a:pt x="174" y="468"/>
                  <a:pt x="174" y="468"/>
                </a:cubicBezTo>
                <a:cubicBezTo>
                  <a:pt x="217" y="427"/>
                  <a:pt x="217" y="427"/>
                  <a:pt x="217" y="427"/>
                </a:cubicBezTo>
                <a:cubicBezTo>
                  <a:pt x="217" y="468"/>
                  <a:pt x="217" y="468"/>
                  <a:pt x="217" y="468"/>
                </a:cubicBezTo>
                <a:cubicBezTo>
                  <a:pt x="239" y="468"/>
                  <a:pt x="239" y="468"/>
                  <a:pt x="239" y="468"/>
                </a:cubicBezTo>
                <a:cubicBezTo>
                  <a:pt x="217" y="488"/>
                  <a:pt x="217" y="488"/>
                  <a:pt x="217" y="488"/>
                </a:cubicBezTo>
                <a:cubicBezTo>
                  <a:pt x="217" y="508"/>
                  <a:pt x="217" y="508"/>
                  <a:pt x="217" y="508"/>
                </a:cubicBezTo>
                <a:cubicBezTo>
                  <a:pt x="239" y="508"/>
                  <a:pt x="239" y="508"/>
                  <a:pt x="239" y="508"/>
                </a:cubicBezTo>
                <a:cubicBezTo>
                  <a:pt x="282" y="508"/>
                  <a:pt x="282" y="508"/>
                  <a:pt x="282" y="508"/>
                </a:cubicBezTo>
                <a:cubicBezTo>
                  <a:pt x="304" y="508"/>
                  <a:pt x="304" y="508"/>
                  <a:pt x="304" y="508"/>
                </a:cubicBezTo>
                <a:cubicBezTo>
                  <a:pt x="325" y="508"/>
                  <a:pt x="325" y="508"/>
                  <a:pt x="325" y="508"/>
                </a:cubicBezTo>
                <a:cubicBezTo>
                  <a:pt x="390" y="508"/>
                  <a:pt x="390" y="508"/>
                  <a:pt x="390" y="508"/>
                </a:cubicBezTo>
                <a:cubicBezTo>
                  <a:pt x="434" y="508"/>
                  <a:pt x="434" y="508"/>
                  <a:pt x="434" y="508"/>
                </a:cubicBezTo>
                <a:cubicBezTo>
                  <a:pt x="455" y="488"/>
                  <a:pt x="455" y="488"/>
                  <a:pt x="455" y="488"/>
                </a:cubicBezTo>
                <a:cubicBezTo>
                  <a:pt x="499" y="488"/>
                  <a:pt x="499" y="488"/>
                  <a:pt x="499" y="488"/>
                </a:cubicBezTo>
                <a:cubicBezTo>
                  <a:pt x="520" y="488"/>
                  <a:pt x="520" y="488"/>
                  <a:pt x="520" y="488"/>
                </a:cubicBezTo>
                <a:cubicBezTo>
                  <a:pt x="585" y="488"/>
                  <a:pt x="585" y="488"/>
                  <a:pt x="585" y="488"/>
                </a:cubicBezTo>
                <a:cubicBezTo>
                  <a:pt x="585" y="508"/>
                  <a:pt x="585" y="508"/>
                  <a:pt x="585" y="508"/>
                </a:cubicBezTo>
                <a:cubicBezTo>
                  <a:pt x="585" y="549"/>
                  <a:pt x="585" y="549"/>
                  <a:pt x="585" y="549"/>
                </a:cubicBezTo>
                <a:cubicBezTo>
                  <a:pt x="607" y="569"/>
                  <a:pt x="607" y="569"/>
                  <a:pt x="607" y="569"/>
                </a:cubicBezTo>
                <a:cubicBezTo>
                  <a:pt x="672" y="569"/>
                  <a:pt x="672" y="569"/>
                  <a:pt x="672" y="569"/>
                </a:cubicBezTo>
                <a:cubicBezTo>
                  <a:pt x="650" y="610"/>
                  <a:pt x="650" y="610"/>
                  <a:pt x="650" y="610"/>
                </a:cubicBezTo>
                <a:cubicBezTo>
                  <a:pt x="607" y="671"/>
                  <a:pt x="607" y="671"/>
                  <a:pt x="607" y="671"/>
                </a:cubicBezTo>
                <a:cubicBezTo>
                  <a:pt x="542" y="711"/>
                  <a:pt x="542" y="711"/>
                  <a:pt x="542" y="711"/>
                </a:cubicBezTo>
                <a:cubicBezTo>
                  <a:pt x="520" y="711"/>
                  <a:pt x="520" y="711"/>
                  <a:pt x="520" y="711"/>
                </a:cubicBezTo>
                <a:cubicBezTo>
                  <a:pt x="499" y="752"/>
                  <a:pt x="499" y="752"/>
                  <a:pt x="499" y="752"/>
                </a:cubicBezTo>
                <a:cubicBezTo>
                  <a:pt x="520" y="813"/>
                  <a:pt x="520" y="813"/>
                  <a:pt x="520" y="813"/>
                </a:cubicBezTo>
                <a:cubicBezTo>
                  <a:pt x="499" y="874"/>
                  <a:pt x="499" y="874"/>
                  <a:pt x="499" y="874"/>
                </a:cubicBezTo>
                <a:cubicBezTo>
                  <a:pt x="499" y="914"/>
                  <a:pt x="499" y="914"/>
                  <a:pt x="499" y="914"/>
                </a:cubicBezTo>
                <a:cubicBezTo>
                  <a:pt x="499" y="955"/>
                  <a:pt x="499" y="955"/>
                  <a:pt x="499" y="955"/>
                </a:cubicBezTo>
                <a:cubicBezTo>
                  <a:pt x="455" y="955"/>
                  <a:pt x="455" y="955"/>
                  <a:pt x="455" y="955"/>
                </a:cubicBezTo>
                <a:cubicBezTo>
                  <a:pt x="455" y="975"/>
                  <a:pt x="455" y="975"/>
                  <a:pt x="455" y="975"/>
                </a:cubicBezTo>
                <a:cubicBezTo>
                  <a:pt x="455" y="1016"/>
                  <a:pt x="455" y="1016"/>
                  <a:pt x="455" y="1016"/>
                </a:cubicBezTo>
                <a:cubicBezTo>
                  <a:pt x="455" y="1036"/>
                  <a:pt x="455" y="1036"/>
                  <a:pt x="455" y="1036"/>
                </a:cubicBezTo>
                <a:cubicBezTo>
                  <a:pt x="455" y="1077"/>
                  <a:pt x="455" y="1077"/>
                  <a:pt x="455" y="1077"/>
                </a:cubicBezTo>
                <a:cubicBezTo>
                  <a:pt x="434" y="1097"/>
                  <a:pt x="434" y="1097"/>
                  <a:pt x="434" y="1097"/>
                </a:cubicBezTo>
                <a:cubicBezTo>
                  <a:pt x="390" y="1138"/>
                  <a:pt x="390" y="1138"/>
                  <a:pt x="390" y="1138"/>
                </a:cubicBezTo>
                <a:cubicBezTo>
                  <a:pt x="369" y="1138"/>
                  <a:pt x="369" y="1138"/>
                  <a:pt x="369" y="1138"/>
                </a:cubicBezTo>
                <a:cubicBezTo>
                  <a:pt x="304" y="1138"/>
                  <a:pt x="304" y="1138"/>
                  <a:pt x="304" y="1138"/>
                </a:cubicBezTo>
                <a:cubicBezTo>
                  <a:pt x="369" y="1158"/>
                  <a:pt x="369" y="1158"/>
                  <a:pt x="369" y="1158"/>
                </a:cubicBezTo>
                <a:cubicBezTo>
                  <a:pt x="369" y="1178"/>
                  <a:pt x="369" y="1178"/>
                  <a:pt x="369" y="1178"/>
                </a:cubicBezTo>
                <a:cubicBezTo>
                  <a:pt x="369" y="1219"/>
                  <a:pt x="369" y="1219"/>
                  <a:pt x="369" y="1219"/>
                </a:cubicBezTo>
                <a:cubicBezTo>
                  <a:pt x="390" y="1239"/>
                  <a:pt x="390" y="1239"/>
                  <a:pt x="390" y="1239"/>
                </a:cubicBezTo>
                <a:cubicBezTo>
                  <a:pt x="434" y="1300"/>
                  <a:pt x="434" y="1300"/>
                  <a:pt x="434" y="1300"/>
                </a:cubicBezTo>
                <a:cubicBezTo>
                  <a:pt x="369" y="1361"/>
                  <a:pt x="369" y="1361"/>
                  <a:pt x="369" y="1361"/>
                </a:cubicBezTo>
                <a:cubicBezTo>
                  <a:pt x="369" y="1381"/>
                  <a:pt x="369" y="1381"/>
                  <a:pt x="369" y="1381"/>
                </a:cubicBezTo>
                <a:cubicBezTo>
                  <a:pt x="325" y="1422"/>
                  <a:pt x="325" y="1422"/>
                  <a:pt x="325" y="1422"/>
                </a:cubicBezTo>
                <a:cubicBezTo>
                  <a:pt x="347" y="1442"/>
                  <a:pt x="347" y="1442"/>
                  <a:pt x="347" y="1442"/>
                </a:cubicBezTo>
                <a:cubicBezTo>
                  <a:pt x="325" y="1442"/>
                  <a:pt x="325" y="1442"/>
                  <a:pt x="325" y="1442"/>
                </a:cubicBezTo>
                <a:cubicBezTo>
                  <a:pt x="369" y="1503"/>
                  <a:pt x="369" y="1503"/>
                  <a:pt x="369" y="1503"/>
                </a:cubicBezTo>
                <a:cubicBezTo>
                  <a:pt x="390" y="1503"/>
                  <a:pt x="390" y="1503"/>
                  <a:pt x="390" y="1503"/>
                </a:cubicBezTo>
                <a:cubicBezTo>
                  <a:pt x="434" y="1503"/>
                  <a:pt x="434" y="1503"/>
                  <a:pt x="434" y="1503"/>
                </a:cubicBezTo>
                <a:cubicBezTo>
                  <a:pt x="390" y="1564"/>
                  <a:pt x="390" y="1564"/>
                  <a:pt x="390" y="1564"/>
                </a:cubicBezTo>
                <a:cubicBezTo>
                  <a:pt x="369" y="1584"/>
                  <a:pt x="369" y="1584"/>
                  <a:pt x="369" y="1584"/>
                </a:cubicBezTo>
                <a:cubicBezTo>
                  <a:pt x="325" y="1625"/>
                  <a:pt x="325" y="1625"/>
                  <a:pt x="325" y="1625"/>
                </a:cubicBezTo>
                <a:cubicBezTo>
                  <a:pt x="304" y="1645"/>
                  <a:pt x="304" y="1645"/>
                  <a:pt x="304" y="1645"/>
                </a:cubicBezTo>
                <a:cubicBezTo>
                  <a:pt x="282" y="1686"/>
                  <a:pt x="282" y="1686"/>
                  <a:pt x="282" y="1686"/>
                </a:cubicBezTo>
                <a:cubicBezTo>
                  <a:pt x="282" y="1686"/>
                  <a:pt x="282" y="1686"/>
                  <a:pt x="282" y="1686"/>
                </a:cubicBezTo>
                <a:cubicBezTo>
                  <a:pt x="282" y="1747"/>
                  <a:pt x="282" y="1747"/>
                  <a:pt x="282" y="1747"/>
                </a:cubicBezTo>
                <a:cubicBezTo>
                  <a:pt x="304" y="1788"/>
                  <a:pt x="304" y="1788"/>
                  <a:pt x="304" y="1788"/>
                </a:cubicBezTo>
                <a:cubicBezTo>
                  <a:pt x="369" y="1788"/>
                  <a:pt x="369" y="1788"/>
                  <a:pt x="369" y="1788"/>
                </a:cubicBezTo>
                <a:cubicBezTo>
                  <a:pt x="390" y="1788"/>
                  <a:pt x="390" y="1788"/>
                  <a:pt x="390" y="1788"/>
                </a:cubicBezTo>
                <a:cubicBezTo>
                  <a:pt x="434" y="1767"/>
                  <a:pt x="434" y="1767"/>
                  <a:pt x="434" y="1767"/>
                </a:cubicBezTo>
                <a:cubicBezTo>
                  <a:pt x="434" y="1788"/>
                  <a:pt x="434" y="1788"/>
                  <a:pt x="434" y="1788"/>
                </a:cubicBezTo>
                <a:cubicBezTo>
                  <a:pt x="455" y="1848"/>
                  <a:pt x="455" y="1848"/>
                  <a:pt x="455" y="1848"/>
                </a:cubicBezTo>
                <a:cubicBezTo>
                  <a:pt x="542" y="1909"/>
                  <a:pt x="542" y="1909"/>
                  <a:pt x="542" y="1909"/>
                </a:cubicBezTo>
                <a:cubicBezTo>
                  <a:pt x="520" y="1909"/>
                  <a:pt x="520" y="1909"/>
                  <a:pt x="520" y="1909"/>
                </a:cubicBezTo>
                <a:cubicBezTo>
                  <a:pt x="520" y="1950"/>
                  <a:pt x="520" y="1950"/>
                  <a:pt x="520" y="1950"/>
                </a:cubicBezTo>
                <a:cubicBezTo>
                  <a:pt x="542" y="1950"/>
                  <a:pt x="542" y="1950"/>
                  <a:pt x="542" y="1950"/>
                </a:cubicBezTo>
                <a:cubicBezTo>
                  <a:pt x="585" y="1970"/>
                  <a:pt x="585" y="1970"/>
                  <a:pt x="585" y="1970"/>
                </a:cubicBezTo>
                <a:cubicBezTo>
                  <a:pt x="585" y="2011"/>
                  <a:pt x="585" y="2011"/>
                  <a:pt x="585" y="2011"/>
                </a:cubicBezTo>
                <a:cubicBezTo>
                  <a:pt x="542" y="2011"/>
                  <a:pt x="542" y="2011"/>
                  <a:pt x="542" y="2011"/>
                </a:cubicBezTo>
                <a:cubicBezTo>
                  <a:pt x="585" y="2052"/>
                  <a:pt x="585" y="2052"/>
                  <a:pt x="585" y="2052"/>
                </a:cubicBezTo>
                <a:cubicBezTo>
                  <a:pt x="607" y="2092"/>
                  <a:pt x="607" y="2092"/>
                  <a:pt x="607" y="2092"/>
                </a:cubicBezTo>
                <a:cubicBezTo>
                  <a:pt x="672" y="2112"/>
                  <a:pt x="672" y="2112"/>
                  <a:pt x="672" y="2112"/>
                </a:cubicBezTo>
                <a:cubicBezTo>
                  <a:pt x="715" y="2112"/>
                  <a:pt x="715" y="2112"/>
                  <a:pt x="715" y="2112"/>
                </a:cubicBezTo>
                <a:cubicBezTo>
                  <a:pt x="737" y="2112"/>
                  <a:pt x="737" y="2112"/>
                  <a:pt x="737" y="2112"/>
                </a:cubicBezTo>
                <a:cubicBezTo>
                  <a:pt x="780" y="2092"/>
                  <a:pt x="780" y="2092"/>
                  <a:pt x="780" y="2092"/>
                </a:cubicBezTo>
                <a:cubicBezTo>
                  <a:pt x="802" y="2052"/>
                  <a:pt x="802" y="2052"/>
                  <a:pt x="802" y="2052"/>
                </a:cubicBezTo>
                <a:cubicBezTo>
                  <a:pt x="824" y="2011"/>
                  <a:pt x="824" y="2011"/>
                  <a:pt x="824" y="2011"/>
                </a:cubicBezTo>
                <a:cubicBezTo>
                  <a:pt x="932" y="2011"/>
                  <a:pt x="932" y="2011"/>
                  <a:pt x="932" y="2011"/>
                </a:cubicBezTo>
                <a:cubicBezTo>
                  <a:pt x="997" y="1970"/>
                  <a:pt x="997" y="1970"/>
                  <a:pt x="997" y="1970"/>
                </a:cubicBezTo>
                <a:cubicBezTo>
                  <a:pt x="1019" y="1950"/>
                  <a:pt x="1019" y="1950"/>
                  <a:pt x="1019" y="1950"/>
                </a:cubicBezTo>
                <a:cubicBezTo>
                  <a:pt x="1084" y="1950"/>
                  <a:pt x="1084" y="1950"/>
                  <a:pt x="1084" y="1950"/>
                </a:cubicBezTo>
                <a:cubicBezTo>
                  <a:pt x="1322" y="1909"/>
                  <a:pt x="1322" y="1909"/>
                  <a:pt x="1322" y="1909"/>
                </a:cubicBezTo>
                <a:cubicBezTo>
                  <a:pt x="1387" y="1950"/>
                  <a:pt x="1387" y="1950"/>
                  <a:pt x="1387" y="1950"/>
                </a:cubicBezTo>
                <a:cubicBezTo>
                  <a:pt x="1452" y="1909"/>
                  <a:pt x="1452" y="1909"/>
                  <a:pt x="1452" y="1909"/>
                </a:cubicBezTo>
                <a:cubicBezTo>
                  <a:pt x="1474" y="1909"/>
                  <a:pt x="1474" y="1909"/>
                  <a:pt x="1474" y="1909"/>
                </a:cubicBezTo>
                <a:cubicBezTo>
                  <a:pt x="1539" y="1909"/>
                  <a:pt x="1539" y="1909"/>
                  <a:pt x="1539" y="1909"/>
                </a:cubicBezTo>
                <a:cubicBezTo>
                  <a:pt x="1582" y="1909"/>
                  <a:pt x="1582" y="1909"/>
                  <a:pt x="1582" y="1909"/>
                </a:cubicBezTo>
                <a:cubicBezTo>
                  <a:pt x="1604" y="1889"/>
                  <a:pt x="1604" y="1889"/>
                  <a:pt x="1604" y="1889"/>
                </a:cubicBezTo>
                <a:cubicBezTo>
                  <a:pt x="1647" y="1828"/>
                  <a:pt x="1647" y="1828"/>
                  <a:pt x="1647" y="1828"/>
                </a:cubicBezTo>
                <a:cubicBezTo>
                  <a:pt x="1712" y="1747"/>
                  <a:pt x="1712" y="1747"/>
                  <a:pt x="1712" y="1747"/>
                </a:cubicBezTo>
                <a:cubicBezTo>
                  <a:pt x="1799" y="1706"/>
                  <a:pt x="1799" y="1706"/>
                  <a:pt x="1799" y="1706"/>
                </a:cubicBezTo>
                <a:cubicBezTo>
                  <a:pt x="1885" y="1706"/>
                  <a:pt x="1885" y="1706"/>
                  <a:pt x="1885" y="1706"/>
                </a:cubicBezTo>
                <a:cubicBezTo>
                  <a:pt x="1929" y="1686"/>
                  <a:pt x="1929" y="1686"/>
                  <a:pt x="1929" y="1686"/>
                </a:cubicBezTo>
                <a:cubicBezTo>
                  <a:pt x="1929" y="1645"/>
                  <a:pt x="1929" y="1645"/>
                  <a:pt x="1929" y="1645"/>
                </a:cubicBezTo>
                <a:cubicBezTo>
                  <a:pt x="1950" y="1584"/>
                  <a:pt x="1950" y="1584"/>
                  <a:pt x="1950" y="1584"/>
                </a:cubicBezTo>
                <a:cubicBezTo>
                  <a:pt x="1972" y="1503"/>
                  <a:pt x="1972" y="1503"/>
                  <a:pt x="1972" y="1503"/>
                </a:cubicBezTo>
                <a:cubicBezTo>
                  <a:pt x="2102" y="1422"/>
                  <a:pt x="2102" y="1422"/>
                  <a:pt x="2102" y="1422"/>
                </a:cubicBezTo>
                <a:cubicBezTo>
                  <a:pt x="2145" y="1381"/>
                  <a:pt x="2145" y="1381"/>
                  <a:pt x="2145" y="1381"/>
                </a:cubicBezTo>
                <a:cubicBezTo>
                  <a:pt x="2167" y="1361"/>
                  <a:pt x="2167" y="1361"/>
                  <a:pt x="2167" y="1361"/>
                </a:cubicBezTo>
                <a:cubicBezTo>
                  <a:pt x="2102" y="1300"/>
                  <a:pt x="2102" y="1300"/>
                  <a:pt x="2102" y="1300"/>
                </a:cubicBezTo>
                <a:cubicBezTo>
                  <a:pt x="2080" y="1239"/>
                  <a:pt x="2080" y="1239"/>
                  <a:pt x="2080" y="1239"/>
                </a:cubicBezTo>
                <a:cubicBezTo>
                  <a:pt x="2080" y="1158"/>
                  <a:pt x="2080" y="1158"/>
                  <a:pt x="2080" y="1158"/>
                </a:cubicBezTo>
                <a:cubicBezTo>
                  <a:pt x="2102" y="1077"/>
                  <a:pt x="2102" y="1077"/>
                  <a:pt x="2102" y="1077"/>
                </a:cubicBezTo>
                <a:cubicBezTo>
                  <a:pt x="2167" y="1016"/>
                  <a:pt x="2167" y="1016"/>
                  <a:pt x="2167" y="1016"/>
                </a:cubicBezTo>
                <a:cubicBezTo>
                  <a:pt x="2232" y="955"/>
                  <a:pt x="2232" y="955"/>
                  <a:pt x="2232" y="955"/>
                </a:cubicBezTo>
                <a:cubicBezTo>
                  <a:pt x="2297" y="874"/>
                  <a:pt x="2297" y="874"/>
                  <a:pt x="2297" y="874"/>
                </a:cubicBezTo>
                <a:cubicBezTo>
                  <a:pt x="2319" y="833"/>
                  <a:pt x="2319" y="833"/>
                  <a:pt x="2319" y="833"/>
                </a:cubicBezTo>
                <a:cubicBezTo>
                  <a:pt x="2362" y="833"/>
                  <a:pt x="2362" y="833"/>
                  <a:pt x="2362" y="833"/>
                </a:cubicBezTo>
                <a:cubicBezTo>
                  <a:pt x="2319" y="813"/>
                  <a:pt x="2319" y="813"/>
                  <a:pt x="2319" y="813"/>
                </a:cubicBezTo>
                <a:cubicBezTo>
                  <a:pt x="2427" y="752"/>
                  <a:pt x="2427" y="752"/>
                  <a:pt x="2427" y="752"/>
                </a:cubicBezTo>
                <a:cubicBezTo>
                  <a:pt x="2535" y="691"/>
                  <a:pt x="2535" y="691"/>
                  <a:pt x="2535" y="691"/>
                </a:cubicBezTo>
                <a:cubicBezTo>
                  <a:pt x="2665" y="671"/>
                  <a:pt x="2665" y="671"/>
                  <a:pt x="2665" y="671"/>
                </a:cubicBezTo>
                <a:cubicBezTo>
                  <a:pt x="2730" y="610"/>
                  <a:pt x="2730" y="610"/>
                  <a:pt x="2730" y="610"/>
                </a:cubicBezTo>
                <a:lnTo>
                  <a:pt x="2860" y="569"/>
                </a:lnTo>
                <a:close/>
                <a:moveTo>
                  <a:pt x="542" y="1909"/>
                </a:moveTo>
                <a:cubicBezTo>
                  <a:pt x="542" y="1889"/>
                  <a:pt x="542" y="1889"/>
                  <a:pt x="542" y="1889"/>
                </a:cubicBezTo>
                <a:cubicBezTo>
                  <a:pt x="585" y="1889"/>
                  <a:pt x="585" y="1889"/>
                  <a:pt x="585" y="1889"/>
                </a:cubicBezTo>
                <a:lnTo>
                  <a:pt x="542" y="1909"/>
                </a:lnTo>
                <a:close/>
                <a:moveTo>
                  <a:pt x="2882" y="1077"/>
                </a:moveTo>
                <a:cubicBezTo>
                  <a:pt x="2904" y="1036"/>
                  <a:pt x="2904" y="1036"/>
                  <a:pt x="2904" y="1036"/>
                </a:cubicBezTo>
                <a:cubicBezTo>
                  <a:pt x="2817" y="1077"/>
                  <a:pt x="2817" y="1077"/>
                  <a:pt x="2817" y="1077"/>
                </a:cubicBezTo>
                <a:cubicBezTo>
                  <a:pt x="2752" y="1097"/>
                  <a:pt x="2752" y="1097"/>
                  <a:pt x="2752" y="1097"/>
                </a:cubicBezTo>
                <a:cubicBezTo>
                  <a:pt x="2730" y="1158"/>
                  <a:pt x="2730" y="1158"/>
                  <a:pt x="2730" y="1158"/>
                </a:cubicBezTo>
                <a:cubicBezTo>
                  <a:pt x="2795" y="1158"/>
                  <a:pt x="2795" y="1158"/>
                  <a:pt x="2795" y="1158"/>
                </a:cubicBezTo>
                <a:cubicBezTo>
                  <a:pt x="2795" y="1178"/>
                  <a:pt x="2795" y="1178"/>
                  <a:pt x="2795" y="1178"/>
                </a:cubicBezTo>
                <a:cubicBezTo>
                  <a:pt x="2817" y="1219"/>
                  <a:pt x="2817" y="1219"/>
                  <a:pt x="2817" y="1219"/>
                </a:cubicBezTo>
                <a:cubicBezTo>
                  <a:pt x="2882" y="1219"/>
                  <a:pt x="2882" y="1219"/>
                  <a:pt x="2882" y="1219"/>
                </a:cubicBezTo>
                <a:cubicBezTo>
                  <a:pt x="2904" y="1178"/>
                  <a:pt x="2904" y="1178"/>
                  <a:pt x="2904" y="1178"/>
                </a:cubicBezTo>
                <a:cubicBezTo>
                  <a:pt x="2947" y="1138"/>
                  <a:pt x="2947" y="1138"/>
                  <a:pt x="2947" y="1138"/>
                </a:cubicBezTo>
                <a:cubicBezTo>
                  <a:pt x="2969" y="1138"/>
                  <a:pt x="2969" y="1138"/>
                  <a:pt x="2969" y="1138"/>
                </a:cubicBezTo>
                <a:cubicBezTo>
                  <a:pt x="2969" y="1097"/>
                  <a:pt x="2969" y="1097"/>
                  <a:pt x="2969" y="1097"/>
                </a:cubicBezTo>
                <a:cubicBezTo>
                  <a:pt x="2904" y="1097"/>
                  <a:pt x="2904" y="1097"/>
                  <a:pt x="2904" y="1097"/>
                </a:cubicBezTo>
                <a:lnTo>
                  <a:pt x="2882" y="1077"/>
                </a:lnTo>
                <a:close/>
                <a:moveTo>
                  <a:pt x="2492" y="1300"/>
                </a:moveTo>
                <a:cubicBezTo>
                  <a:pt x="2492" y="1341"/>
                  <a:pt x="2492" y="1341"/>
                  <a:pt x="2492" y="1341"/>
                </a:cubicBezTo>
                <a:cubicBezTo>
                  <a:pt x="2514" y="1341"/>
                  <a:pt x="2514" y="1341"/>
                  <a:pt x="2514" y="1341"/>
                </a:cubicBezTo>
                <a:cubicBezTo>
                  <a:pt x="2557" y="1320"/>
                  <a:pt x="2557" y="1320"/>
                  <a:pt x="2557" y="1320"/>
                </a:cubicBezTo>
                <a:cubicBezTo>
                  <a:pt x="2557" y="1280"/>
                  <a:pt x="2557" y="1280"/>
                  <a:pt x="2557" y="1280"/>
                </a:cubicBezTo>
                <a:cubicBezTo>
                  <a:pt x="2535" y="1300"/>
                  <a:pt x="2535" y="1300"/>
                  <a:pt x="2535" y="1300"/>
                </a:cubicBezTo>
                <a:cubicBezTo>
                  <a:pt x="2492" y="1300"/>
                  <a:pt x="2492" y="1300"/>
                  <a:pt x="2492" y="1300"/>
                </a:cubicBezTo>
                <a:close/>
                <a:moveTo>
                  <a:pt x="3099" y="1036"/>
                </a:moveTo>
                <a:cubicBezTo>
                  <a:pt x="3055" y="1036"/>
                  <a:pt x="3055" y="1036"/>
                  <a:pt x="3055" y="1036"/>
                </a:cubicBezTo>
                <a:cubicBezTo>
                  <a:pt x="3034" y="1056"/>
                  <a:pt x="3034" y="1056"/>
                  <a:pt x="3034" y="1056"/>
                </a:cubicBezTo>
                <a:cubicBezTo>
                  <a:pt x="3077" y="1077"/>
                  <a:pt x="3077" y="1077"/>
                  <a:pt x="3077" y="1077"/>
                </a:cubicBezTo>
                <a:cubicBezTo>
                  <a:pt x="3099" y="1097"/>
                  <a:pt x="3099" y="1097"/>
                  <a:pt x="3099" y="1097"/>
                </a:cubicBezTo>
                <a:cubicBezTo>
                  <a:pt x="3120" y="1097"/>
                  <a:pt x="3120" y="1097"/>
                  <a:pt x="3120" y="1097"/>
                </a:cubicBezTo>
                <a:cubicBezTo>
                  <a:pt x="3120" y="1056"/>
                  <a:pt x="3120" y="1056"/>
                  <a:pt x="3120" y="1056"/>
                </a:cubicBezTo>
                <a:cubicBezTo>
                  <a:pt x="3099" y="1036"/>
                  <a:pt x="3099" y="1036"/>
                  <a:pt x="3099" y="1036"/>
                </a:cubicBezTo>
                <a:close/>
              </a:path>
            </a:pathLst>
          </a:custGeom>
          <a:solidFill>
            <a:srgbClr val="BFEAFA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" name="Freeform 37"/>
          <p:cNvSpPr>
            <a:spLocks noEditPoints="1"/>
          </p:cNvSpPr>
          <p:nvPr/>
        </p:nvSpPr>
        <p:spPr bwMode="auto">
          <a:xfrm>
            <a:off x="4868466" y="2405062"/>
            <a:ext cx="355600" cy="358775"/>
          </a:xfrm>
          <a:custGeom>
            <a:avLst/>
            <a:gdLst>
              <a:gd name="T0" fmla="*/ 123 w 224"/>
              <a:gd name="T1" fmla="*/ 112 h 226"/>
              <a:gd name="T2" fmla="*/ 133 w 224"/>
              <a:gd name="T3" fmla="*/ 119 h 226"/>
              <a:gd name="T4" fmla="*/ 115 w 224"/>
              <a:gd name="T5" fmla="*/ 100 h 226"/>
              <a:gd name="T6" fmla="*/ 89 w 224"/>
              <a:gd name="T7" fmla="*/ 97 h 226"/>
              <a:gd name="T8" fmla="*/ 107 w 224"/>
              <a:gd name="T9" fmla="*/ 57 h 226"/>
              <a:gd name="T10" fmla="*/ 107 w 224"/>
              <a:gd name="T11" fmla="*/ 124 h 226"/>
              <a:gd name="T12" fmla="*/ 123 w 224"/>
              <a:gd name="T13" fmla="*/ 119 h 226"/>
              <a:gd name="T14" fmla="*/ 97 w 224"/>
              <a:gd name="T15" fmla="*/ 100 h 226"/>
              <a:gd name="T16" fmla="*/ 89 w 224"/>
              <a:gd name="T17" fmla="*/ 88 h 226"/>
              <a:gd name="T18" fmla="*/ 97 w 224"/>
              <a:gd name="T19" fmla="*/ 83 h 226"/>
              <a:gd name="T20" fmla="*/ 84 w 224"/>
              <a:gd name="T21" fmla="*/ 63 h 226"/>
              <a:gd name="T22" fmla="*/ 89 w 224"/>
              <a:gd name="T23" fmla="*/ 42 h 226"/>
              <a:gd name="T24" fmla="*/ 102 w 224"/>
              <a:gd name="T25" fmla="*/ 49 h 226"/>
              <a:gd name="T26" fmla="*/ 110 w 224"/>
              <a:gd name="T27" fmla="*/ 44 h 226"/>
              <a:gd name="T28" fmla="*/ 126 w 224"/>
              <a:gd name="T29" fmla="*/ 44 h 226"/>
              <a:gd name="T30" fmla="*/ 110 w 224"/>
              <a:gd name="T31" fmla="*/ 32 h 226"/>
              <a:gd name="T32" fmla="*/ 133 w 224"/>
              <a:gd name="T33" fmla="*/ 27 h 226"/>
              <a:gd name="T34" fmla="*/ 167 w 224"/>
              <a:gd name="T35" fmla="*/ 27 h 226"/>
              <a:gd name="T36" fmla="*/ 186 w 224"/>
              <a:gd name="T37" fmla="*/ 17 h 226"/>
              <a:gd name="T38" fmla="*/ 188 w 224"/>
              <a:gd name="T39" fmla="*/ 2 h 226"/>
              <a:gd name="T40" fmla="*/ 175 w 224"/>
              <a:gd name="T41" fmla="*/ 2 h 226"/>
              <a:gd name="T42" fmla="*/ 170 w 224"/>
              <a:gd name="T43" fmla="*/ 15 h 226"/>
              <a:gd name="T44" fmla="*/ 143 w 224"/>
              <a:gd name="T45" fmla="*/ 9 h 226"/>
              <a:gd name="T46" fmla="*/ 126 w 224"/>
              <a:gd name="T47" fmla="*/ 8 h 226"/>
              <a:gd name="T48" fmla="*/ 91 w 224"/>
              <a:gd name="T49" fmla="*/ 15 h 226"/>
              <a:gd name="T50" fmla="*/ 70 w 224"/>
              <a:gd name="T51" fmla="*/ 17 h 226"/>
              <a:gd name="T52" fmla="*/ 29 w 224"/>
              <a:gd name="T53" fmla="*/ 27 h 226"/>
              <a:gd name="T54" fmla="*/ 24 w 224"/>
              <a:gd name="T55" fmla="*/ 44 h 226"/>
              <a:gd name="T56" fmla="*/ 13 w 224"/>
              <a:gd name="T57" fmla="*/ 66 h 226"/>
              <a:gd name="T58" fmla="*/ 11 w 224"/>
              <a:gd name="T59" fmla="*/ 73 h 226"/>
              <a:gd name="T60" fmla="*/ 32 w 224"/>
              <a:gd name="T61" fmla="*/ 88 h 226"/>
              <a:gd name="T62" fmla="*/ 24 w 224"/>
              <a:gd name="T63" fmla="*/ 95 h 226"/>
              <a:gd name="T64" fmla="*/ 45 w 224"/>
              <a:gd name="T65" fmla="*/ 107 h 226"/>
              <a:gd name="T66" fmla="*/ 73 w 224"/>
              <a:gd name="T67" fmla="*/ 112 h 226"/>
              <a:gd name="T68" fmla="*/ 97 w 224"/>
              <a:gd name="T69" fmla="*/ 119 h 226"/>
              <a:gd name="T70" fmla="*/ 81 w 224"/>
              <a:gd name="T71" fmla="*/ 122 h 226"/>
              <a:gd name="T72" fmla="*/ 55 w 224"/>
              <a:gd name="T73" fmla="*/ 114 h 226"/>
              <a:gd name="T74" fmla="*/ 50 w 224"/>
              <a:gd name="T75" fmla="*/ 137 h 226"/>
              <a:gd name="T76" fmla="*/ 58 w 224"/>
              <a:gd name="T77" fmla="*/ 161 h 226"/>
              <a:gd name="T78" fmla="*/ 73 w 224"/>
              <a:gd name="T79" fmla="*/ 161 h 226"/>
              <a:gd name="T80" fmla="*/ 89 w 224"/>
              <a:gd name="T81" fmla="*/ 163 h 226"/>
              <a:gd name="T82" fmla="*/ 97 w 224"/>
              <a:gd name="T83" fmla="*/ 156 h 226"/>
              <a:gd name="T84" fmla="*/ 99 w 224"/>
              <a:gd name="T85" fmla="*/ 146 h 226"/>
              <a:gd name="T86" fmla="*/ 99 w 224"/>
              <a:gd name="T87" fmla="*/ 137 h 226"/>
              <a:gd name="T88" fmla="*/ 186 w 224"/>
              <a:gd name="T89" fmla="*/ 217 h 226"/>
              <a:gd name="T90" fmla="*/ 159 w 224"/>
              <a:gd name="T91" fmla="*/ 209 h 226"/>
              <a:gd name="T92" fmla="*/ 130 w 224"/>
              <a:gd name="T93" fmla="*/ 205 h 226"/>
              <a:gd name="T94" fmla="*/ 115 w 224"/>
              <a:gd name="T95" fmla="*/ 205 h 226"/>
              <a:gd name="T96" fmla="*/ 151 w 224"/>
              <a:gd name="T97" fmla="*/ 224 h 226"/>
              <a:gd name="T98" fmla="*/ 196 w 224"/>
              <a:gd name="T99" fmla="*/ 217 h 226"/>
              <a:gd name="T100" fmla="*/ 188 w 224"/>
              <a:gd name="T101" fmla="*/ 104 h 226"/>
              <a:gd name="T102" fmla="*/ 200 w 224"/>
              <a:gd name="T103" fmla="*/ 114 h 226"/>
              <a:gd name="T104" fmla="*/ 167 w 224"/>
              <a:gd name="T105" fmla="*/ 107 h 226"/>
              <a:gd name="T106" fmla="*/ 164 w 224"/>
              <a:gd name="T107" fmla="*/ 114 h 226"/>
              <a:gd name="T108" fmla="*/ 211 w 224"/>
              <a:gd name="T109" fmla="*/ 187 h 226"/>
              <a:gd name="T110" fmla="*/ 224 w 224"/>
              <a:gd name="T111" fmla="*/ 172 h 226"/>
              <a:gd name="T112" fmla="*/ 5 w 224"/>
              <a:gd name="T113" fmla="*/ 83 h 226"/>
              <a:gd name="T114" fmla="*/ 19 w 224"/>
              <a:gd name="T115" fmla="*/ 117 h 226"/>
              <a:gd name="T116" fmla="*/ 26 w 224"/>
              <a:gd name="T117" fmla="*/ 117 h 226"/>
              <a:gd name="T118" fmla="*/ 151 w 224"/>
              <a:gd name="T119" fmla="*/ 151 h 226"/>
              <a:gd name="T120" fmla="*/ 146 w 224"/>
              <a:gd name="T121" fmla="*/ 66 h 226"/>
              <a:gd name="T122" fmla="*/ 141 w 224"/>
              <a:gd name="T123" fmla="*/ 70 h 2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4" h="226">
                <a:moveTo>
                  <a:pt x="102" y="97"/>
                </a:moveTo>
                <a:lnTo>
                  <a:pt x="107" y="104"/>
                </a:lnTo>
                <a:lnTo>
                  <a:pt x="110" y="107"/>
                </a:lnTo>
                <a:lnTo>
                  <a:pt x="115" y="112"/>
                </a:lnTo>
                <a:lnTo>
                  <a:pt x="123" y="112"/>
                </a:lnTo>
                <a:lnTo>
                  <a:pt x="126" y="114"/>
                </a:lnTo>
                <a:lnTo>
                  <a:pt x="133" y="122"/>
                </a:lnTo>
                <a:lnTo>
                  <a:pt x="135" y="122"/>
                </a:lnTo>
                <a:lnTo>
                  <a:pt x="141" y="122"/>
                </a:lnTo>
                <a:lnTo>
                  <a:pt x="133" y="119"/>
                </a:lnTo>
                <a:lnTo>
                  <a:pt x="130" y="114"/>
                </a:lnTo>
                <a:lnTo>
                  <a:pt x="130" y="107"/>
                </a:lnTo>
                <a:lnTo>
                  <a:pt x="126" y="104"/>
                </a:lnTo>
                <a:lnTo>
                  <a:pt x="123" y="100"/>
                </a:lnTo>
                <a:lnTo>
                  <a:pt x="115" y="100"/>
                </a:lnTo>
                <a:lnTo>
                  <a:pt x="107" y="97"/>
                </a:lnTo>
                <a:lnTo>
                  <a:pt x="102" y="90"/>
                </a:lnTo>
                <a:lnTo>
                  <a:pt x="99" y="90"/>
                </a:lnTo>
                <a:lnTo>
                  <a:pt x="97" y="90"/>
                </a:lnTo>
                <a:lnTo>
                  <a:pt x="89" y="97"/>
                </a:lnTo>
                <a:lnTo>
                  <a:pt x="97" y="95"/>
                </a:lnTo>
                <a:lnTo>
                  <a:pt x="102" y="97"/>
                </a:lnTo>
                <a:close/>
                <a:moveTo>
                  <a:pt x="107" y="58"/>
                </a:moveTo>
                <a:lnTo>
                  <a:pt x="110" y="58"/>
                </a:lnTo>
                <a:lnTo>
                  <a:pt x="107" y="57"/>
                </a:lnTo>
                <a:lnTo>
                  <a:pt x="99" y="51"/>
                </a:lnTo>
                <a:lnTo>
                  <a:pt x="102" y="58"/>
                </a:lnTo>
                <a:lnTo>
                  <a:pt x="107" y="58"/>
                </a:lnTo>
                <a:close/>
                <a:moveTo>
                  <a:pt x="99" y="124"/>
                </a:moveTo>
                <a:lnTo>
                  <a:pt x="107" y="124"/>
                </a:lnTo>
                <a:lnTo>
                  <a:pt x="118" y="129"/>
                </a:lnTo>
                <a:lnTo>
                  <a:pt x="126" y="137"/>
                </a:lnTo>
                <a:lnTo>
                  <a:pt x="126" y="129"/>
                </a:lnTo>
                <a:lnTo>
                  <a:pt x="123" y="122"/>
                </a:lnTo>
                <a:lnTo>
                  <a:pt x="123" y="119"/>
                </a:lnTo>
                <a:lnTo>
                  <a:pt x="118" y="114"/>
                </a:lnTo>
                <a:lnTo>
                  <a:pt x="102" y="104"/>
                </a:lnTo>
                <a:lnTo>
                  <a:pt x="99" y="104"/>
                </a:lnTo>
                <a:lnTo>
                  <a:pt x="99" y="100"/>
                </a:lnTo>
                <a:lnTo>
                  <a:pt x="97" y="100"/>
                </a:lnTo>
                <a:lnTo>
                  <a:pt x="89" y="97"/>
                </a:lnTo>
                <a:lnTo>
                  <a:pt x="81" y="95"/>
                </a:lnTo>
                <a:lnTo>
                  <a:pt x="89" y="95"/>
                </a:lnTo>
                <a:lnTo>
                  <a:pt x="91" y="90"/>
                </a:lnTo>
                <a:lnTo>
                  <a:pt x="89" y="88"/>
                </a:lnTo>
                <a:lnTo>
                  <a:pt x="89" y="83"/>
                </a:lnTo>
                <a:lnTo>
                  <a:pt x="89" y="80"/>
                </a:lnTo>
                <a:lnTo>
                  <a:pt x="91" y="80"/>
                </a:lnTo>
                <a:lnTo>
                  <a:pt x="97" y="80"/>
                </a:lnTo>
                <a:lnTo>
                  <a:pt x="97" y="83"/>
                </a:lnTo>
                <a:lnTo>
                  <a:pt x="97" y="88"/>
                </a:lnTo>
                <a:lnTo>
                  <a:pt x="99" y="88"/>
                </a:lnTo>
                <a:lnTo>
                  <a:pt x="99" y="83"/>
                </a:lnTo>
                <a:lnTo>
                  <a:pt x="97" y="76"/>
                </a:lnTo>
                <a:lnTo>
                  <a:pt x="84" y="63"/>
                </a:lnTo>
                <a:lnTo>
                  <a:pt x="81" y="57"/>
                </a:lnTo>
                <a:lnTo>
                  <a:pt x="76" y="49"/>
                </a:lnTo>
                <a:lnTo>
                  <a:pt x="81" y="42"/>
                </a:lnTo>
                <a:lnTo>
                  <a:pt x="89" y="39"/>
                </a:lnTo>
                <a:lnTo>
                  <a:pt x="89" y="42"/>
                </a:lnTo>
                <a:lnTo>
                  <a:pt x="84" y="42"/>
                </a:lnTo>
                <a:lnTo>
                  <a:pt x="91" y="44"/>
                </a:lnTo>
                <a:lnTo>
                  <a:pt x="99" y="51"/>
                </a:lnTo>
                <a:lnTo>
                  <a:pt x="99" y="49"/>
                </a:lnTo>
                <a:lnTo>
                  <a:pt x="102" y="49"/>
                </a:lnTo>
                <a:lnTo>
                  <a:pt x="110" y="57"/>
                </a:lnTo>
                <a:lnTo>
                  <a:pt x="115" y="57"/>
                </a:lnTo>
                <a:lnTo>
                  <a:pt x="118" y="57"/>
                </a:lnTo>
                <a:lnTo>
                  <a:pt x="110" y="49"/>
                </a:lnTo>
                <a:lnTo>
                  <a:pt x="110" y="44"/>
                </a:lnTo>
                <a:lnTo>
                  <a:pt x="115" y="44"/>
                </a:lnTo>
                <a:lnTo>
                  <a:pt x="123" y="49"/>
                </a:lnTo>
                <a:lnTo>
                  <a:pt x="126" y="51"/>
                </a:lnTo>
                <a:lnTo>
                  <a:pt x="130" y="51"/>
                </a:lnTo>
                <a:lnTo>
                  <a:pt x="126" y="44"/>
                </a:lnTo>
                <a:lnTo>
                  <a:pt x="118" y="42"/>
                </a:lnTo>
                <a:lnTo>
                  <a:pt x="115" y="42"/>
                </a:lnTo>
                <a:lnTo>
                  <a:pt x="115" y="39"/>
                </a:lnTo>
                <a:lnTo>
                  <a:pt x="110" y="39"/>
                </a:lnTo>
                <a:lnTo>
                  <a:pt x="110" y="32"/>
                </a:lnTo>
                <a:lnTo>
                  <a:pt x="115" y="32"/>
                </a:lnTo>
                <a:lnTo>
                  <a:pt x="123" y="34"/>
                </a:lnTo>
                <a:lnTo>
                  <a:pt x="123" y="32"/>
                </a:lnTo>
                <a:lnTo>
                  <a:pt x="130" y="27"/>
                </a:lnTo>
                <a:lnTo>
                  <a:pt x="133" y="27"/>
                </a:lnTo>
                <a:lnTo>
                  <a:pt x="135" y="27"/>
                </a:lnTo>
                <a:lnTo>
                  <a:pt x="141" y="27"/>
                </a:lnTo>
                <a:lnTo>
                  <a:pt x="149" y="24"/>
                </a:lnTo>
                <a:lnTo>
                  <a:pt x="151" y="27"/>
                </a:lnTo>
                <a:lnTo>
                  <a:pt x="167" y="27"/>
                </a:lnTo>
                <a:lnTo>
                  <a:pt x="175" y="32"/>
                </a:lnTo>
                <a:lnTo>
                  <a:pt x="178" y="34"/>
                </a:lnTo>
                <a:lnTo>
                  <a:pt x="183" y="27"/>
                </a:lnTo>
                <a:lnTo>
                  <a:pt x="186" y="24"/>
                </a:lnTo>
                <a:lnTo>
                  <a:pt x="186" y="17"/>
                </a:lnTo>
                <a:lnTo>
                  <a:pt x="186" y="15"/>
                </a:lnTo>
                <a:lnTo>
                  <a:pt x="188" y="15"/>
                </a:lnTo>
                <a:lnTo>
                  <a:pt x="193" y="9"/>
                </a:lnTo>
                <a:lnTo>
                  <a:pt x="188" y="8"/>
                </a:lnTo>
                <a:lnTo>
                  <a:pt x="188" y="2"/>
                </a:lnTo>
                <a:lnTo>
                  <a:pt x="186" y="2"/>
                </a:lnTo>
                <a:lnTo>
                  <a:pt x="183" y="0"/>
                </a:lnTo>
                <a:lnTo>
                  <a:pt x="178" y="0"/>
                </a:lnTo>
                <a:lnTo>
                  <a:pt x="175" y="0"/>
                </a:lnTo>
                <a:lnTo>
                  <a:pt x="175" y="2"/>
                </a:lnTo>
                <a:lnTo>
                  <a:pt x="178" y="2"/>
                </a:lnTo>
                <a:lnTo>
                  <a:pt x="178" y="8"/>
                </a:lnTo>
                <a:lnTo>
                  <a:pt x="178" y="9"/>
                </a:lnTo>
                <a:lnTo>
                  <a:pt x="175" y="15"/>
                </a:lnTo>
                <a:lnTo>
                  <a:pt x="170" y="15"/>
                </a:lnTo>
                <a:lnTo>
                  <a:pt x="167" y="15"/>
                </a:lnTo>
                <a:lnTo>
                  <a:pt x="156" y="15"/>
                </a:lnTo>
                <a:lnTo>
                  <a:pt x="151" y="15"/>
                </a:lnTo>
                <a:lnTo>
                  <a:pt x="149" y="15"/>
                </a:lnTo>
                <a:lnTo>
                  <a:pt x="143" y="9"/>
                </a:lnTo>
                <a:lnTo>
                  <a:pt x="138" y="12"/>
                </a:lnTo>
                <a:lnTo>
                  <a:pt x="135" y="15"/>
                </a:lnTo>
                <a:lnTo>
                  <a:pt x="133" y="8"/>
                </a:lnTo>
                <a:lnTo>
                  <a:pt x="130" y="8"/>
                </a:lnTo>
                <a:lnTo>
                  <a:pt x="126" y="8"/>
                </a:lnTo>
                <a:lnTo>
                  <a:pt x="123" y="8"/>
                </a:lnTo>
                <a:lnTo>
                  <a:pt x="115" y="9"/>
                </a:lnTo>
                <a:lnTo>
                  <a:pt x="107" y="15"/>
                </a:lnTo>
                <a:lnTo>
                  <a:pt x="99" y="15"/>
                </a:lnTo>
                <a:lnTo>
                  <a:pt x="91" y="15"/>
                </a:lnTo>
                <a:lnTo>
                  <a:pt x="89" y="15"/>
                </a:lnTo>
                <a:lnTo>
                  <a:pt x="84" y="15"/>
                </a:lnTo>
                <a:lnTo>
                  <a:pt x="81" y="15"/>
                </a:lnTo>
                <a:lnTo>
                  <a:pt x="76" y="17"/>
                </a:lnTo>
                <a:lnTo>
                  <a:pt x="70" y="17"/>
                </a:lnTo>
                <a:lnTo>
                  <a:pt x="63" y="20"/>
                </a:lnTo>
                <a:lnTo>
                  <a:pt x="50" y="24"/>
                </a:lnTo>
                <a:lnTo>
                  <a:pt x="40" y="27"/>
                </a:lnTo>
                <a:lnTo>
                  <a:pt x="37" y="27"/>
                </a:lnTo>
                <a:lnTo>
                  <a:pt x="29" y="27"/>
                </a:lnTo>
                <a:lnTo>
                  <a:pt x="32" y="32"/>
                </a:lnTo>
                <a:lnTo>
                  <a:pt x="32" y="34"/>
                </a:lnTo>
                <a:lnTo>
                  <a:pt x="32" y="39"/>
                </a:lnTo>
                <a:lnTo>
                  <a:pt x="29" y="42"/>
                </a:lnTo>
                <a:lnTo>
                  <a:pt x="24" y="44"/>
                </a:lnTo>
                <a:lnTo>
                  <a:pt x="19" y="57"/>
                </a:lnTo>
                <a:lnTo>
                  <a:pt x="13" y="58"/>
                </a:lnTo>
                <a:lnTo>
                  <a:pt x="13" y="61"/>
                </a:lnTo>
                <a:lnTo>
                  <a:pt x="13" y="63"/>
                </a:lnTo>
                <a:lnTo>
                  <a:pt x="13" y="66"/>
                </a:lnTo>
                <a:lnTo>
                  <a:pt x="11" y="70"/>
                </a:lnTo>
                <a:lnTo>
                  <a:pt x="5" y="68"/>
                </a:lnTo>
                <a:lnTo>
                  <a:pt x="3" y="70"/>
                </a:lnTo>
                <a:lnTo>
                  <a:pt x="5" y="70"/>
                </a:lnTo>
                <a:lnTo>
                  <a:pt x="11" y="73"/>
                </a:lnTo>
                <a:lnTo>
                  <a:pt x="13" y="80"/>
                </a:lnTo>
                <a:lnTo>
                  <a:pt x="21" y="83"/>
                </a:lnTo>
                <a:lnTo>
                  <a:pt x="24" y="90"/>
                </a:lnTo>
                <a:lnTo>
                  <a:pt x="29" y="90"/>
                </a:lnTo>
                <a:lnTo>
                  <a:pt x="32" y="88"/>
                </a:lnTo>
                <a:lnTo>
                  <a:pt x="37" y="90"/>
                </a:lnTo>
                <a:lnTo>
                  <a:pt x="40" y="90"/>
                </a:lnTo>
                <a:lnTo>
                  <a:pt x="37" y="95"/>
                </a:lnTo>
                <a:lnTo>
                  <a:pt x="29" y="90"/>
                </a:lnTo>
                <a:lnTo>
                  <a:pt x="24" y="95"/>
                </a:lnTo>
                <a:lnTo>
                  <a:pt x="29" y="97"/>
                </a:lnTo>
                <a:lnTo>
                  <a:pt x="32" y="100"/>
                </a:lnTo>
                <a:lnTo>
                  <a:pt x="37" y="107"/>
                </a:lnTo>
                <a:lnTo>
                  <a:pt x="40" y="114"/>
                </a:lnTo>
                <a:lnTo>
                  <a:pt x="45" y="107"/>
                </a:lnTo>
                <a:lnTo>
                  <a:pt x="48" y="112"/>
                </a:lnTo>
                <a:lnTo>
                  <a:pt x="50" y="112"/>
                </a:lnTo>
                <a:lnTo>
                  <a:pt x="63" y="112"/>
                </a:lnTo>
                <a:lnTo>
                  <a:pt x="70" y="112"/>
                </a:lnTo>
                <a:lnTo>
                  <a:pt x="73" y="112"/>
                </a:lnTo>
                <a:lnTo>
                  <a:pt x="76" y="107"/>
                </a:lnTo>
                <a:lnTo>
                  <a:pt x="81" y="114"/>
                </a:lnTo>
                <a:lnTo>
                  <a:pt x="84" y="112"/>
                </a:lnTo>
                <a:lnTo>
                  <a:pt x="89" y="114"/>
                </a:lnTo>
                <a:lnTo>
                  <a:pt x="97" y="119"/>
                </a:lnTo>
                <a:lnTo>
                  <a:pt x="99" y="119"/>
                </a:lnTo>
                <a:lnTo>
                  <a:pt x="97" y="122"/>
                </a:lnTo>
                <a:lnTo>
                  <a:pt x="91" y="124"/>
                </a:lnTo>
                <a:lnTo>
                  <a:pt x="89" y="124"/>
                </a:lnTo>
                <a:lnTo>
                  <a:pt x="81" y="122"/>
                </a:lnTo>
                <a:lnTo>
                  <a:pt x="76" y="119"/>
                </a:lnTo>
                <a:lnTo>
                  <a:pt x="70" y="114"/>
                </a:lnTo>
                <a:lnTo>
                  <a:pt x="63" y="112"/>
                </a:lnTo>
                <a:lnTo>
                  <a:pt x="58" y="114"/>
                </a:lnTo>
                <a:lnTo>
                  <a:pt x="55" y="114"/>
                </a:lnTo>
                <a:lnTo>
                  <a:pt x="50" y="119"/>
                </a:lnTo>
                <a:lnTo>
                  <a:pt x="48" y="119"/>
                </a:lnTo>
                <a:lnTo>
                  <a:pt x="45" y="122"/>
                </a:lnTo>
                <a:lnTo>
                  <a:pt x="40" y="124"/>
                </a:lnTo>
                <a:lnTo>
                  <a:pt x="50" y="137"/>
                </a:lnTo>
                <a:lnTo>
                  <a:pt x="55" y="144"/>
                </a:lnTo>
                <a:lnTo>
                  <a:pt x="55" y="146"/>
                </a:lnTo>
                <a:lnTo>
                  <a:pt x="55" y="153"/>
                </a:lnTo>
                <a:lnTo>
                  <a:pt x="55" y="156"/>
                </a:lnTo>
                <a:lnTo>
                  <a:pt x="58" y="161"/>
                </a:lnTo>
                <a:lnTo>
                  <a:pt x="65" y="163"/>
                </a:lnTo>
                <a:lnTo>
                  <a:pt x="65" y="161"/>
                </a:lnTo>
                <a:lnTo>
                  <a:pt x="65" y="156"/>
                </a:lnTo>
                <a:lnTo>
                  <a:pt x="70" y="156"/>
                </a:lnTo>
                <a:lnTo>
                  <a:pt x="73" y="161"/>
                </a:lnTo>
                <a:lnTo>
                  <a:pt x="76" y="168"/>
                </a:lnTo>
                <a:lnTo>
                  <a:pt x="76" y="175"/>
                </a:lnTo>
                <a:lnTo>
                  <a:pt x="81" y="175"/>
                </a:lnTo>
                <a:lnTo>
                  <a:pt x="84" y="163"/>
                </a:lnTo>
                <a:lnTo>
                  <a:pt x="89" y="163"/>
                </a:lnTo>
                <a:lnTo>
                  <a:pt x="102" y="175"/>
                </a:lnTo>
                <a:lnTo>
                  <a:pt x="99" y="171"/>
                </a:lnTo>
                <a:lnTo>
                  <a:pt x="97" y="168"/>
                </a:lnTo>
                <a:lnTo>
                  <a:pt x="97" y="161"/>
                </a:lnTo>
                <a:lnTo>
                  <a:pt x="97" y="156"/>
                </a:lnTo>
                <a:lnTo>
                  <a:pt x="89" y="146"/>
                </a:lnTo>
                <a:lnTo>
                  <a:pt x="89" y="137"/>
                </a:lnTo>
                <a:lnTo>
                  <a:pt x="97" y="144"/>
                </a:lnTo>
                <a:lnTo>
                  <a:pt x="99" y="144"/>
                </a:lnTo>
                <a:lnTo>
                  <a:pt x="99" y="146"/>
                </a:lnTo>
                <a:lnTo>
                  <a:pt x="107" y="144"/>
                </a:lnTo>
                <a:lnTo>
                  <a:pt x="107" y="138"/>
                </a:lnTo>
                <a:lnTo>
                  <a:pt x="102" y="137"/>
                </a:lnTo>
                <a:lnTo>
                  <a:pt x="102" y="138"/>
                </a:lnTo>
                <a:lnTo>
                  <a:pt x="99" y="137"/>
                </a:lnTo>
                <a:lnTo>
                  <a:pt x="99" y="131"/>
                </a:lnTo>
                <a:lnTo>
                  <a:pt x="97" y="129"/>
                </a:lnTo>
                <a:lnTo>
                  <a:pt x="97" y="124"/>
                </a:lnTo>
                <a:lnTo>
                  <a:pt x="99" y="124"/>
                </a:lnTo>
                <a:close/>
                <a:moveTo>
                  <a:pt x="186" y="217"/>
                </a:moveTo>
                <a:lnTo>
                  <a:pt x="183" y="219"/>
                </a:lnTo>
                <a:lnTo>
                  <a:pt x="178" y="217"/>
                </a:lnTo>
                <a:lnTo>
                  <a:pt x="178" y="212"/>
                </a:lnTo>
                <a:lnTo>
                  <a:pt x="170" y="212"/>
                </a:lnTo>
                <a:lnTo>
                  <a:pt x="159" y="209"/>
                </a:lnTo>
                <a:lnTo>
                  <a:pt x="151" y="209"/>
                </a:lnTo>
                <a:lnTo>
                  <a:pt x="143" y="209"/>
                </a:lnTo>
                <a:lnTo>
                  <a:pt x="141" y="212"/>
                </a:lnTo>
                <a:lnTo>
                  <a:pt x="133" y="209"/>
                </a:lnTo>
                <a:lnTo>
                  <a:pt x="130" y="205"/>
                </a:lnTo>
                <a:lnTo>
                  <a:pt x="126" y="205"/>
                </a:lnTo>
                <a:lnTo>
                  <a:pt x="123" y="205"/>
                </a:lnTo>
                <a:lnTo>
                  <a:pt x="118" y="202"/>
                </a:lnTo>
                <a:lnTo>
                  <a:pt x="118" y="205"/>
                </a:lnTo>
                <a:lnTo>
                  <a:pt x="115" y="205"/>
                </a:lnTo>
                <a:lnTo>
                  <a:pt x="115" y="209"/>
                </a:lnTo>
                <a:lnTo>
                  <a:pt x="115" y="217"/>
                </a:lnTo>
                <a:lnTo>
                  <a:pt x="133" y="217"/>
                </a:lnTo>
                <a:lnTo>
                  <a:pt x="149" y="219"/>
                </a:lnTo>
                <a:lnTo>
                  <a:pt x="151" y="224"/>
                </a:lnTo>
                <a:lnTo>
                  <a:pt x="159" y="226"/>
                </a:lnTo>
                <a:lnTo>
                  <a:pt x="162" y="224"/>
                </a:lnTo>
                <a:lnTo>
                  <a:pt x="188" y="224"/>
                </a:lnTo>
                <a:lnTo>
                  <a:pt x="196" y="219"/>
                </a:lnTo>
                <a:lnTo>
                  <a:pt x="196" y="217"/>
                </a:lnTo>
                <a:lnTo>
                  <a:pt x="193" y="217"/>
                </a:lnTo>
                <a:lnTo>
                  <a:pt x="186" y="217"/>
                </a:lnTo>
                <a:close/>
                <a:moveTo>
                  <a:pt x="196" y="104"/>
                </a:moveTo>
                <a:lnTo>
                  <a:pt x="193" y="100"/>
                </a:lnTo>
                <a:lnTo>
                  <a:pt x="188" y="104"/>
                </a:lnTo>
                <a:lnTo>
                  <a:pt x="193" y="112"/>
                </a:lnTo>
                <a:lnTo>
                  <a:pt x="188" y="112"/>
                </a:lnTo>
                <a:lnTo>
                  <a:pt x="193" y="119"/>
                </a:lnTo>
                <a:lnTo>
                  <a:pt x="200" y="119"/>
                </a:lnTo>
                <a:lnTo>
                  <a:pt x="200" y="114"/>
                </a:lnTo>
                <a:lnTo>
                  <a:pt x="196" y="107"/>
                </a:lnTo>
                <a:lnTo>
                  <a:pt x="196" y="104"/>
                </a:lnTo>
                <a:close/>
                <a:moveTo>
                  <a:pt x="164" y="117"/>
                </a:moveTo>
                <a:lnTo>
                  <a:pt x="167" y="114"/>
                </a:lnTo>
                <a:lnTo>
                  <a:pt x="167" y="107"/>
                </a:lnTo>
                <a:lnTo>
                  <a:pt x="167" y="104"/>
                </a:lnTo>
                <a:lnTo>
                  <a:pt x="162" y="104"/>
                </a:lnTo>
                <a:lnTo>
                  <a:pt x="162" y="110"/>
                </a:lnTo>
                <a:lnTo>
                  <a:pt x="164" y="112"/>
                </a:lnTo>
                <a:lnTo>
                  <a:pt x="164" y="114"/>
                </a:lnTo>
                <a:lnTo>
                  <a:pt x="164" y="117"/>
                </a:lnTo>
                <a:close/>
                <a:moveTo>
                  <a:pt x="216" y="175"/>
                </a:moveTo>
                <a:lnTo>
                  <a:pt x="211" y="180"/>
                </a:lnTo>
                <a:lnTo>
                  <a:pt x="211" y="183"/>
                </a:lnTo>
                <a:lnTo>
                  <a:pt x="211" y="187"/>
                </a:lnTo>
                <a:lnTo>
                  <a:pt x="219" y="185"/>
                </a:lnTo>
                <a:lnTo>
                  <a:pt x="221" y="183"/>
                </a:lnTo>
                <a:lnTo>
                  <a:pt x="221" y="180"/>
                </a:lnTo>
                <a:lnTo>
                  <a:pt x="224" y="178"/>
                </a:lnTo>
                <a:lnTo>
                  <a:pt x="224" y="172"/>
                </a:lnTo>
                <a:lnTo>
                  <a:pt x="216" y="175"/>
                </a:lnTo>
                <a:close/>
                <a:moveTo>
                  <a:pt x="3" y="70"/>
                </a:moveTo>
                <a:lnTo>
                  <a:pt x="0" y="70"/>
                </a:lnTo>
                <a:lnTo>
                  <a:pt x="3" y="80"/>
                </a:lnTo>
                <a:lnTo>
                  <a:pt x="5" y="83"/>
                </a:lnTo>
                <a:lnTo>
                  <a:pt x="8" y="83"/>
                </a:lnTo>
                <a:lnTo>
                  <a:pt x="11" y="80"/>
                </a:lnTo>
                <a:lnTo>
                  <a:pt x="5" y="73"/>
                </a:lnTo>
                <a:lnTo>
                  <a:pt x="3" y="70"/>
                </a:lnTo>
                <a:close/>
                <a:moveTo>
                  <a:pt x="19" y="117"/>
                </a:moveTo>
                <a:lnTo>
                  <a:pt x="21" y="122"/>
                </a:lnTo>
                <a:lnTo>
                  <a:pt x="24" y="122"/>
                </a:lnTo>
                <a:lnTo>
                  <a:pt x="26" y="124"/>
                </a:lnTo>
                <a:lnTo>
                  <a:pt x="26" y="119"/>
                </a:lnTo>
                <a:lnTo>
                  <a:pt x="26" y="117"/>
                </a:lnTo>
                <a:lnTo>
                  <a:pt x="24" y="112"/>
                </a:lnTo>
                <a:lnTo>
                  <a:pt x="19" y="117"/>
                </a:lnTo>
                <a:close/>
                <a:moveTo>
                  <a:pt x="151" y="158"/>
                </a:moveTo>
                <a:lnTo>
                  <a:pt x="154" y="151"/>
                </a:lnTo>
                <a:lnTo>
                  <a:pt x="151" y="151"/>
                </a:lnTo>
                <a:lnTo>
                  <a:pt x="146" y="156"/>
                </a:lnTo>
                <a:lnTo>
                  <a:pt x="146" y="158"/>
                </a:lnTo>
                <a:lnTo>
                  <a:pt x="149" y="158"/>
                </a:lnTo>
                <a:lnTo>
                  <a:pt x="151" y="158"/>
                </a:lnTo>
                <a:close/>
                <a:moveTo>
                  <a:pt x="146" y="66"/>
                </a:moveTo>
                <a:lnTo>
                  <a:pt x="146" y="63"/>
                </a:lnTo>
                <a:lnTo>
                  <a:pt x="143" y="63"/>
                </a:lnTo>
                <a:lnTo>
                  <a:pt x="138" y="66"/>
                </a:lnTo>
                <a:lnTo>
                  <a:pt x="138" y="68"/>
                </a:lnTo>
                <a:lnTo>
                  <a:pt x="141" y="70"/>
                </a:lnTo>
                <a:lnTo>
                  <a:pt x="141" y="68"/>
                </a:lnTo>
                <a:lnTo>
                  <a:pt x="146" y="70"/>
                </a:lnTo>
                <a:lnTo>
                  <a:pt x="146" y="66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8" name="Freeform 38"/>
          <p:cNvSpPr>
            <a:spLocks/>
          </p:cNvSpPr>
          <p:nvPr/>
        </p:nvSpPr>
        <p:spPr bwMode="auto">
          <a:xfrm>
            <a:off x="4231879" y="1973262"/>
            <a:ext cx="28575" cy="34925"/>
          </a:xfrm>
          <a:custGeom>
            <a:avLst/>
            <a:gdLst>
              <a:gd name="T0" fmla="*/ 0 w 18"/>
              <a:gd name="T1" fmla="*/ 0 h 22"/>
              <a:gd name="T2" fmla="*/ 0 w 18"/>
              <a:gd name="T3" fmla="*/ 2 h 22"/>
              <a:gd name="T4" fmla="*/ 0 w 18"/>
              <a:gd name="T5" fmla="*/ 7 h 22"/>
              <a:gd name="T6" fmla="*/ 0 w 18"/>
              <a:gd name="T7" fmla="*/ 10 h 22"/>
              <a:gd name="T8" fmla="*/ 0 w 18"/>
              <a:gd name="T9" fmla="*/ 14 h 22"/>
              <a:gd name="T10" fmla="*/ 0 w 18"/>
              <a:gd name="T11" fmla="*/ 16 h 22"/>
              <a:gd name="T12" fmla="*/ 16 w 18"/>
              <a:gd name="T13" fmla="*/ 22 h 22"/>
              <a:gd name="T14" fmla="*/ 18 w 18"/>
              <a:gd name="T15" fmla="*/ 14 h 22"/>
              <a:gd name="T16" fmla="*/ 18 w 18"/>
              <a:gd name="T17" fmla="*/ 10 h 22"/>
              <a:gd name="T18" fmla="*/ 16 w 18"/>
              <a:gd name="T19" fmla="*/ 7 h 22"/>
              <a:gd name="T20" fmla="*/ 8 w 18"/>
              <a:gd name="T21" fmla="*/ 2 h 22"/>
              <a:gd name="T22" fmla="*/ 8 w 18"/>
              <a:gd name="T23" fmla="*/ 0 h 22"/>
              <a:gd name="T24" fmla="*/ 3 w 18"/>
              <a:gd name="T25" fmla="*/ 0 h 22"/>
              <a:gd name="T26" fmla="*/ 0 w 18"/>
              <a:gd name="T2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8" h="22">
                <a:moveTo>
                  <a:pt x="0" y="0"/>
                </a:moveTo>
                <a:lnTo>
                  <a:pt x="0" y="2"/>
                </a:lnTo>
                <a:lnTo>
                  <a:pt x="0" y="7"/>
                </a:lnTo>
                <a:lnTo>
                  <a:pt x="0" y="10"/>
                </a:lnTo>
                <a:lnTo>
                  <a:pt x="0" y="14"/>
                </a:lnTo>
                <a:lnTo>
                  <a:pt x="0" y="16"/>
                </a:lnTo>
                <a:lnTo>
                  <a:pt x="16" y="22"/>
                </a:lnTo>
                <a:lnTo>
                  <a:pt x="18" y="14"/>
                </a:lnTo>
                <a:lnTo>
                  <a:pt x="18" y="10"/>
                </a:lnTo>
                <a:lnTo>
                  <a:pt x="16" y="7"/>
                </a:lnTo>
                <a:lnTo>
                  <a:pt x="8" y="2"/>
                </a:lnTo>
                <a:lnTo>
                  <a:pt x="8" y="0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9" name="Freeform 39"/>
          <p:cNvSpPr>
            <a:spLocks noEditPoints="1"/>
          </p:cNvSpPr>
          <p:nvPr/>
        </p:nvSpPr>
        <p:spPr bwMode="auto">
          <a:xfrm>
            <a:off x="3765154" y="1922462"/>
            <a:ext cx="627062" cy="506413"/>
          </a:xfrm>
          <a:custGeom>
            <a:avLst/>
            <a:gdLst>
              <a:gd name="T0" fmla="*/ 369 w 395"/>
              <a:gd name="T1" fmla="*/ 282 h 319"/>
              <a:gd name="T2" fmla="*/ 372 w 395"/>
              <a:gd name="T3" fmla="*/ 297 h 319"/>
              <a:gd name="T4" fmla="*/ 382 w 395"/>
              <a:gd name="T5" fmla="*/ 319 h 319"/>
              <a:gd name="T6" fmla="*/ 344 w 395"/>
              <a:gd name="T7" fmla="*/ 63 h 319"/>
              <a:gd name="T8" fmla="*/ 328 w 395"/>
              <a:gd name="T9" fmla="*/ 61 h 319"/>
              <a:gd name="T10" fmla="*/ 294 w 395"/>
              <a:gd name="T11" fmla="*/ 48 h 319"/>
              <a:gd name="T12" fmla="*/ 268 w 395"/>
              <a:gd name="T13" fmla="*/ 28 h 319"/>
              <a:gd name="T14" fmla="*/ 249 w 395"/>
              <a:gd name="T15" fmla="*/ 28 h 319"/>
              <a:gd name="T16" fmla="*/ 235 w 395"/>
              <a:gd name="T17" fmla="*/ 21 h 319"/>
              <a:gd name="T18" fmla="*/ 208 w 395"/>
              <a:gd name="T19" fmla="*/ 7 h 319"/>
              <a:gd name="T20" fmla="*/ 192 w 395"/>
              <a:gd name="T21" fmla="*/ 0 h 319"/>
              <a:gd name="T22" fmla="*/ 180 w 395"/>
              <a:gd name="T23" fmla="*/ 28 h 319"/>
              <a:gd name="T24" fmla="*/ 138 w 395"/>
              <a:gd name="T25" fmla="*/ 48 h 319"/>
              <a:gd name="T26" fmla="*/ 130 w 395"/>
              <a:gd name="T27" fmla="*/ 55 h 319"/>
              <a:gd name="T28" fmla="*/ 99 w 395"/>
              <a:gd name="T29" fmla="*/ 48 h 319"/>
              <a:gd name="T30" fmla="*/ 86 w 395"/>
              <a:gd name="T31" fmla="*/ 48 h 319"/>
              <a:gd name="T32" fmla="*/ 94 w 395"/>
              <a:gd name="T33" fmla="*/ 77 h 319"/>
              <a:gd name="T34" fmla="*/ 78 w 395"/>
              <a:gd name="T35" fmla="*/ 80 h 319"/>
              <a:gd name="T36" fmla="*/ 53 w 395"/>
              <a:gd name="T37" fmla="*/ 77 h 319"/>
              <a:gd name="T38" fmla="*/ 11 w 395"/>
              <a:gd name="T39" fmla="*/ 77 h 319"/>
              <a:gd name="T40" fmla="*/ 8 w 395"/>
              <a:gd name="T41" fmla="*/ 88 h 319"/>
              <a:gd name="T42" fmla="*/ 3 w 395"/>
              <a:gd name="T43" fmla="*/ 97 h 319"/>
              <a:gd name="T44" fmla="*/ 34 w 395"/>
              <a:gd name="T45" fmla="*/ 110 h 319"/>
              <a:gd name="T46" fmla="*/ 45 w 395"/>
              <a:gd name="T47" fmla="*/ 114 h 319"/>
              <a:gd name="T48" fmla="*/ 61 w 395"/>
              <a:gd name="T49" fmla="*/ 114 h 319"/>
              <a:gd name="T50" fmla="*/ 70 w 395"/>
              <a:gd name="T51" fmla="*/ 122 h 319"/>
              <a:gd name="T52" fmla="*/ 78 w 395"/>
              <a:gd name="T53" fmla="*/ 145 h 319"/>
              <a:gd name="T54" fmla="*/ 97 w 395"/>
              <a:gd name="T55" fmla="*/ 170 h 319"/>
              <a:gd name="T56" fmla="*/ 97 w 395"/>
              <a:gd name="T57" fmla="*/ 177 h 319"/>
              <a:gd name="T58" fmla="*/ 89 w 395"/>
              <a:gd name="T59" fmla="*/ 216 h 319"/>
              <a:gd name="T60" fmla="*/ 73 w 395"/>
              <a:gd name="T61" fmla="*/ 250 h 319"/>
              <a:gd name="T62" fmla="*/ 89 w 395"/>
              <a:gd name="T63" fmla="*/ 262 h 319"/>
              <a:gd name="T64" fmla="*/ 120 w 395"/>
              <a:gd name="T65" fmla="*/ 272 h 319"/>
              <a:gd name="T66" fmla="*/ 141 w 395"/>
              <a:gd name="T67" fmla="*/ 270 h 319"/>
              <a:gd name="T68" fmla="*/ 164 w 395"/>
              <a:gd name="T69" fmla="*/ 272 h 319"/>
              <a:gd name="T70" fmla="*/ 185 w 395"/>
              <a:gd name="T71" fmla="*/ 282 h 319"/>
              <a:gd name="T72" fmla="*/ 206 w 395"/>
              <a:gd name="T73" fmla="*/ 279 h 319"/>
              <a:gd name="T74" fmla="*/ 211 w 395"/>
              <a:gd name="T75" fmla="*/ 258 h 319"/>
              <a:gd name="T76" fmla="*/ 249 w 395"/>
              <a:gd name="T77" fmla="*/ 248 h 319"/>
              <a:gd name="T78" fmla="*/ 268 w 395"/>
              <a:gd name="T79" fmla="*/ 248 h 319"/>
              <a:gd name="T80" fmla="*/ 271 w 395"/>
              <a:gd name="T81" fmla="*/ 250 h 319"/>
              <a:gd name="T82" fmla="*/ 297 w 395"/>
              <a:gd name="T83" fmla="*/ 258 h 319"/>
              <a:gd name="T84" fmla="*/ 336 w 395"/>
              <a:gd name="T85" fmla="*/ 238 h 319"/>
              <a:gd name="T86" fmla="*/ 344 w 395"/>
              <a:gd name="T87" fmla="*/ 224 h 319"/>
              <a:gd name="T88" fmla="*/ 320 w 395"/>
              <a:gd name="T89" fmla="*/ 216 h 319"/>
              <a:gd name="T90" fmla="*/ 312 w 395"/>
              <a:gd name="T91" fmla="*/ 194 h 319"/>
              <a:gd name="T92" fmla="*/ 320 w 395"/>
              <a:gd name="T93" fmla="*/ 170 h 319"/>
              <a:gd name="T94" fmla="*/ 317 w 395"/>
              <a:gd name="T95" fmla="*/ 150 h 319"/>
              <a:gd name="T96" fmla="*/ 302 w 395"/>
              <a:gd name="T97" fmla="*/ 157 h 319"/>
              <a:gd name="T98" fmla="*/ 305 w 395"/>
              <a:gd name="T99" fmla="*/ 138 h 319"/>
              <a:gd name="T100" fmla="*/ 322 w 395"/>
              <a:gd name="T101" fmla="*/ 114 h 319"/>
              <a:gd name="T102" fmla="*/ 344 w 395"/>
              <a:gd name="T103" fmla="*/ 111 h 319"/>
              <a:gd name="T104" fmla="*/ 346 w 395"/>
              <a:gd name="T105" fmla="*/ 88 h 3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5" h="319">
                <a:moveTo>
                  <a:pt x="390" y="262"/>
                </a:moveTo>
                <a:lnTo>
                  <a:pt x="387" y="265"/>
                </a:lnTo>
                <a:lnTo>
                  <a:pt x="387" y="272"/>
                </a:lnTo>
                <a:lnTo>
                  <a:pt x="372" y="274"/>
                </a:lnTo>
                <a:lnTo>
                  <a:pt x="369" y="282"/>
                </a:lnTo>
                <a:lnTo>
                  <a:pt x="369" y="286"/>
                </a:lnTo>
                <a:lnTo>
                  <a:pt x="369" y="289"/>
                </a:lnTo>
                <a:lnTo>
                  <a:pt x="372" y="294"/>
                </a:lnTo>
                <a:lnTo>
                  <a:pt x="369" y="297"/>
                </a:lnTo>
                <a:lnTo>
                  <a:pt x="372" y="297"/>
                </a:lnTo>
                <a:lnTo>
                  <a:pt x="369" y="304"/>
                </a:lnTo>
                <a:lnTo>
                  <a:pt x="377" y="306"/>
                </a:lnTo>
                <a:lnTo>
                  <a:pt x="372" y="306"/>
                </a:lnTo>
                <a:lnTo>
                  <a:pt x="377" y="311"/>
                </a:lnTo>
                <a:lnTo>
                  <a:pt x="382" y="319"/>
                </a:lnTo>
                <a:lnTo>
                  <a:pt x="395" y="289"/>
                </a:lnTo>
                <a:lnTo>
                  <a:pt x="395" y="274"/>
                </a:lnTo>
                <a:lnTo>
                  <a:pt x="390" y="262"/>
                </a:lnTo>
                <a:close/>
                <a:moveTo>
                  <a:pt x="349" y="65"/>
                </a:moveTo>
                <a:lnTo>
                  <a:pt x="344" y="63"/>
                </a:lnTo>
                <a:lnTo>
                  <a:pt x="338" y="63"/>
                </a:lnTo>
                <a:lnTo>
                  <a:pt x="336" y="63"/>
                </a:lnTo>
                <a:lnTo>
                  <a:pt x="330" y="63"/>
                </a:lnTo>
                <a:lnTo>
                  <a:pt x="328" y="63"/>
                </a:lnTo>
                <a:lnTo>
                  <a:pt x="328" y="61"/>
                </a:lnTo>
                <a:lnTo>
                  <a:pt x="322" y="61"/>
                </a:lnTo>
                <a:lnTo>
                  <a:pt x="320" y="63"/>
                </a:lnTo>
                <a:lnTo>
                  <a:pt x="317" y="55"/>
                </a:lnTo>
                <a:lnTo>
                  <a:pt x="309" y="53"/>
                </a:lnTo>
                <a:lnTo>
                  <a:pt x="294" y="48"/>
                </a:lnTo>
                <a:lnTo>
                  <a:pt x="284" y="48"/>
                </a:lnTo>
                <a:lnTo>
                  <a:pt x="279" y="46"/>
                </a:lnTo>
                <a:lnTo>
                  <a:pt x="268" y="41"/>
                </a:lnTo>
                <a:lnTo>
                  <a:pt x="268" y="34"/>
                </a:lnTo>
                <a:lnTo>
                  <a:pt x="268" y="28"/>
                </a:lnTo>
                <a:lnTo>
                  <a:pt x="260" y="34"/>
                </a:lnTo>
                <a:lnTo>
                  <a:pt x="257" y="34"/>
                </a:lnTo>
                <a:lnTo>
                  <a:pt x="252" y="34"/>
                </a:lnTo>
                <a:lnTo>
                  <a:pt x="249" y="34"/>
                </a:lnTo>
                <a:lnTo>
                  <a:pt x="249" y="28"/>
                </a:lnTo>
                <a:lnTo>
                  <a:pt x="249" y="24"/>
                </a:lnTo>
                <a:lnTo>
                  <a:pt x="245" y="24"/>
                </a:lnTo>
                <a:lnTo>
                  <a:pt x="243" y="24"/>
                </a:lnTo>
                <a:lnTo>
                  <a:pt x="237" y="24"/>
                </a:lnTo>
                <a:lnTo>
                  <a:pt x="235" y="21"/>
                </a:lnTo>
                <a:lnTo>
                  <a:pt x="232" y="17"/>
                </a:lnTo>
                <a:lnTo>
                  <a:pt x="227" y="17"/>
                </a:lnTo>
                <a:lnTo>
                  <a:pt x="224" y="15"/>
                </a:lnTo>
                <a:lnTo>
                  <a:pt x="211" y="9"/>
                </a:lnTo>
                <a:lnTo>
                  <a:pt x="208" y="7"/>
                </a:lnTo>
                <a:lnTo>
                  <a:pt x="208" y="5"/>
                </a:lnTo>
                <a:lnTo>
                  <a:pt x="208" y="0"/>
                </a:lnTo>
                <a:lnTo>
                  <a:pt x="206" y="0"/>
                </a:lnTo>
                <a:lnTo>
                  <a:pt x="200" y="0"/>
                </a:lnTo>
                <a:lnTo>
                  <a:pt x="192" y="0"/>
                </a:lnTo>
                <a:lnTo>
                  <a:pt x="182" y="7"/>
                </a:lnTo>
                <a:lnTo>
                  <a:pt x="180" y="17"/>
                </a:lnTo>
                <a:lnTo>
                  <a:pt x="180" y="24"/>
                </a:lnTo>
                <a:lnTo>
                  <a:pt x="182" y="28"/>
                </a:lnTo>
                <a:lnTo>
                  <a:pt x="180" y="28"/>
                </a:lnTo>
                <a:lnTo>
                  <a:pt x="175" y="31"/>
                </a:lnTo>
                <a:lnTo>
                  <a:pt x="167" y="34"/>
                </a:lnTo>
                <a:lnTo>
                  <a:pt x="149" y="41"/>
                </a:lnTo>
                <a:lnTo>
                  <a:pt x="141" y="46"/>
                </a:lnTo>
                <a:lnTo>
                  <a:pt x="138" y="48"/>
                </a:lnTo>
                <a:lnTo>
                  <a:pt x="138" y="53"/>
                </a:lnTo>
                <a:lnTo>
                  <a:pt x="146" y="53"/>
                </a:lnTo>
                <a:lnTo>
                  <a:pt x="149" y="53"/>
                </a:lnTo>
                <a:lnTo>
                  <a:pt x="138" y="55"/>
                </a:lnTo>
                <a:lnTo>
                  <a:pt x="130" y="55"/>
                </a:lnTo>
                <a:lnTo>
                  <a:pt x="122" y="55"/>
                </a:lnTo>
                <a:lnTo>
                  <a:pt x="113" y="55"/>
                </a:lnTo>
                <a:lnTo>
                  <a:pt x="105" y="55"/>
                </a:lnTo>
                <a:lnTo>
                  <a:pt x="99" y="53"/>
                </a:lnTo>
                <a:lnTo>
                  <a:pt x="99" y="48"/>
                </a:lnTo>
                <a:lnTo>
                  <a:pt x="99" y="46"/>
                </a:lnTo>
                <a:lnTo>
                  <a:pt x="94" y="46"/>
                </a:lnTo>
                <a:lnTo>
                  <a:pt x="89" y="46"/>
                </a:lnTo>
                <a:lnTo>
                  <a:pt x="81" y="41"/>
                </a:lnTo>
                <a:lnTo>
                  <a:pt x="86" y="48"/>
                </a:lnTo>
                <a:lnTo>
                  <a:pt x="86" y="53"/>
                </a:lnTo>
                <a:lnTo>
                  <a:pt x="89" y="55"/>
                </a:lnTo>
                <a:lnTo>
                  <a:pt x="94" y="61"/>
                </a:lnTo>
                <a:lnTo>
                  <a:pt x="89" y="70"/>
                </a:lnTo>
                <a:lnTo>
                  <a:pt x="94" y="77"/>
                </a:lnTo>
                <a:lnTo>
                  <a:pt x="97" y="77"/>
                </a:lnTo>
                <a:lnTo>
                  <a:pt x="86" y="80"/>
                </a:lnTo>
                <a:lnTo>
                  <a:pt x="81" y="77"/>
                </a:lnTo>
                <a:lnTo>
                  <a:pt x="78" y="77"/>
                </a:lnTo>
                <a:lnTo>
                  <a:pt x="78" y="80"/>
                </a:lnTo>
                <a:lnTo>
                  <a:pt x="73" y="80"/>
                </a:lnTo>
                <a:lnTo>
                  <a:pt x="70" y="77"/>
                </a:lnTo>
                <a:lnTo>
                  <a:pt x="68" y="77"/>
                </a:lnTo>
                <a:lnTo>
                  <a:pt x="61" y="80"/>
                </a:lnTo>
                <a:lnTo>
                  <a:pt x="53" y="77"/>
                </a:lnTo>
                <a:lnTo>
                  <a:pt x="48" y="70"/>
                </a:lnTo>
                <a:lnTo>
                  <a:pt x="45" y="70"/>
                </a:lnTo>
                <a:lnTo>
                  <a:pt x="37" y="73"/>
                </a:lnTo>
                <a:lnTo>
                  <a:pt x="29" y="77"/>
                </a:lnTo>
                <a:lnTo>
                  <a:pt x="11" y="77"/>
                </a:lnTo>
                <a:lnTo>
                  <a:pt x="3" y="80"/>
                </a:lnTo>
                <a:lnTo>
                  <a:pt x="3" y="85"/>
                </a:lnTo>
                <a:lnTo>
                  <a:pt x="0" y="88"/>
                </a:lnTo>
                <a:lnTo>
                  <a:pt x="3" y="88"/>
                </a:lnTo>
                <a:lnTo>
                  <a:pt x="8" y="88"/>
                </a:lnTo>
                <a:lnTo>
                  <a:pt x="11" y="88"/>
                </a:lnTo>
                <a:lnTo>
                  <a:pt x="13" y="89"/>
                </a:lnTo>
                <a:lnTo>
                  <a:pt x="11" y="89"/>
                </a:lnTo>
                <a:lnTo>
                  <a:pt x="13" y="95"/>
                </a:lnTo>
                <a:lnTo>
                  <a:pt x="3" y="97"/>
                </a:lnTo>
                <a:lnTo>
                  <a:pt x="8" y="102"/>
                </a:lnTo>
                <a:lnTo>
                  <a:pt x="13" y="104"/>
                </a:lnTo>
                <a:lnTo>
                  <a:pt x="21" y="104"/>
                </a:lnTo>
                <a:lnTo>
                  <a:pt x="26" y="104"/>
                </a:lnTo>
                <a:lnTo>
                  <a:pt x="34" y="110"/>
                </a:lnTo>
                <a:lnTo>
                  <a:pt x="40" y="104"/>
                </a:lnTo>
                <a:lnTo>
                  <a:pt x="40" y="110"/>
                </a:lnTo>
                <a:lnTo>
                  <a:pt x="45" y="110"/>
                </a:lnTo>
                <a:lnTo>
                  <a:pt x="45" y="111"/>
                </a:lnTo>
                <a:lnTo>
                  <a:pt x="45" y="114"/>
                </a:lnTo>
                <a:lnTo>
                  <a:pt x="53" y="111"/>
                </a:lnTo>
                <a:lnTo>
                  <a:pt x="55" y="111"/>
                </a:lnTo>
                <a:lnTo>
                  <a:pt x="53" y="114"/>
                </a:lnTo>
                <a:lnTo>
                  <a:pt x="55" y="114"/>
                </a:lnTo>
                <a:lnTo>
                  <a:pt x="61" y="114"/>
                </a:lnTo>
                <a:lnTo>
                  <a:pt x="62" y="114"/>
                </a:lnTo>
                <a:lnTo>
                  <a:pt x="62" y="119"/>
                </a:lnTo>
                <a:lnTo>
                  <a:pt x="62" y="122"/>
                </a:lnTo>
                <a:lnTo>
                  <a:pt x="68" y="122"/>
                </a:lnTo>
                <a:lnTo>
                  <a:pt x="70" y="122"/>
                </a:lnTo>
                <a:lnTo>
                  <a:pt x="70" y="126"/>
                </a:lnTo>
                <a:lnTo>
                  <a:pt x="73" y="129"/>
                </a:lnTo>
                <a:lnTo>
                  <a:pt x="70" y="136"/>
                </a:lnTo>
                <a:lnTo>
                  <a:pt x="73" y="143"/>
                </a:lnTo>
                <a:lnTo>
                  <a:pt x="78" y="145"/>
                </a:lnTo>
                <a:lnTo>
                  <a:pt x="89" y="153"/>
                </a:lnTo>
                <a:lnTo>
                  <a:pt x="94" y="153"/>
                </a:lnTo>
                <a:lnTo>
                  <a:pt x="97" y="153"/>
                </a:lnTo>
                <a:lnTo>
                  <a:pt x="97" y="165"/>
                </a:lnTo>
                <a:lnTo>
                  <a:pt x="97" y="170"/>
                </a:lnTo>
                <a:lnTo>
                  <a:pt x="94" y="170"/>
                </a:lnTo>
                <a:lnTo>
                  <a:pt x="94" y="175"/>
                </a:lnTo>
                <a:lnTo>
                  <a:pt x="99" y="177"/>
                </a:lnTo>
                <a:lnTo>
                  <a:pt x="105" y="182"/>
                </a:lnTo>
                <a:lnTo>
                  <a:pt x="97" y="177"/>
                </a:lnTo>
                <a:lnTo>
                  <a:pt x="94" y="194"/>
                </a:lnTo>
                <a:lnTo>
                  <a:pt x="94" y="206"/>
                </a:lnTo>
                <a:lnTo>
                  <a:pt x="97" y="206"/>
                </a:lnTo>
                <a:lnTo>
                  <a:pt x="94" y="209"/>
                </a:lnTo>
                <a:lnTo>
                  <a:pt x="89" y="216"/>
                </a:lnTo>
                <a:lnTo>
                  <a:pt x="89" y="218"/>
                </a:lnTo>
                <a:lnTo>
                  <a:pt x="86" y="238"/>
                </a:lnTo>
                <a:lnTo>
                  <a:pt x="81" y="243"/>
                </a:lnTo>
                <a:lnTo>
                  <a:pt x="78" y="248"/>
                </a:lnTo>
                <a:lnTo>
                  <a:pt x="73" y="250"/>
                </a:lnTo>
                <a:lnTo>
                  <a:pt x="78" y="250"/>
                </a:lnTo>
                <a:lnTo>
                  <a:pt x="86" y="255"/>
                </a:lnTo>
                <a:lnTo>
                  <a:pt x="81" y="258"/>
                </a:lnTo>
                <a:lnTo>
                  <a:pt x="86" y="262"/>
                </a:lnTo>
                <a:lnTo>
                  <a:pt x="89" y="262"/>
                </a:lnTo>
                <a:lnTo>
                  <a:pt x="94" y="262"/>
                </a:lnTo>
                <a:lnTo>
                  <a:pt x="99" y="265"/>
                </a:lnTo>
                <a:lnTo>
                  <a:pt x="113" y="270"/>
                </a:lnTo>
                <a:lnTo>
                  <a:pt x="115" y="270"/>
                </a:lnTo>
                <a:lnTo>
                  <a:pt x="120" y="272"/>
                </a:lnTo>
                <a:lnTo>
                  <a:pt x="122" y="272"/>
                </a:lnTo>
                <a:lnTo>
                  <a:pt x="125" y="272"/>
                </a:lnTo>
                <a:lnTo>
                  <a:pt x="130" y="272"/>
                </a:lnTo>
                <a:lnTo>
                  <a:pt x="141" y="272"/>
                </a:lnTo>
                <a:lnTo>
                  <a:pt x="141" y="270"/>
                </a:lnTo>
                <a:lnTo>
                  <a:pt x="146" y="270"/>
                </a:lnTo>
                <a:lnTo>
                  <a:pt x="149" y="270"/>
                </a:lnTo>
                <a:lnTo>
                  <a:pt x="156" y="272"/>
                </a:lnTo>
                <a:lnTo>
                  <a:pt x="159" y="272"/>
                </a:lnTo>
                <a:lnTo>
                  <a:pt x="164" y="272"/>
                </a:lnTo>
                <a:lnTo>
                  <a:pt x="164" y="274"/>
                </a:lnTo>
                <a:lnTo>
                  <a:pt x="164" y="279"/>
                </a:lnTo>
                <a:lnTo>
                  <a:pt x="172" y="279"/>
                </a:lnTo>
                <a:lnTo>
                  <a:pt x="182" y="282"/>
                </a:lnTo>
                <a:lnTo>
                  <a:pt x="185" y="282"/>
                </a:lnTo>
                <a:lnTo>
                  <a:pt x="190" y="282"/>
                </a:lnTo>
                <a:lnTo>
                  <a:pt x="192" y="282"/>
                </a:lnTo>
                <a:lnTo>
                  <a:pt x="198" y="282"/>
                </a:lnTo>
                <a:lnTo>
                  <a:pt x="200" y="282"/>
                </a:lnTo>
                <a:lnTo>
                  <a:pt x="206" y="279"/>
                </a:lnTo>
                <a:lnTo>
                  <a:pt x="211" y="279"/>
                </a:lnTo>
                <a:lnTo>
                  <a:pt x="216" y="282"/>
                </a:lnTo>
                <a:lnTo>
                  <a:pt x="208" y="265"/>
                </a:lnTo>
                <a:lnTo>
                  <a:pt x="211" y="262"/>
                </a:lnTo>
                <a:lnTo>
                  <a:pt x="211" y="258"/>
                </a:lnTo>
                <a:lnTo>
                  <a:pt x="216" y="255"/>
                </a:lnTo>
                <a:lnTo>
                  <a:pt x="224" y="250"/>
                </a:lnTo>
                <a:lnTo>
                  <a:pt x="232" y="248"/>
                </a:lnTo>
                <a:lnTo>
                  <a:pt x="237" y="243"/>
                </a:lnTo>
                <a:lnTo>
                  <a:pt x="249" y="248"/>
                </a:lnTo>
                <a:lnTo>
                  <a:pt x="257" y="248"/>
                </a:lnTo>
                <a:lnTo>
                  <a:pt x="257" y="243"/>
                </a:lnTo>
                <a:lnTo>
                  <a:pt x="260" y="248"/>
                </a:lnTo>
                <a:lnTo>
                  <a:pt x="265" y="248"/>
                </a:lnTo>
                <a:lnTo>
                  <a:pt x="268" y="248"/>
                </a:lnTo>
                <a:lnTo>
                  <a:pt x="268" y="243"/>
                </a:lnTo>
                <a:lnTo>
                  <a:pt x="271" y="248"/>
                </a:lnTo>
                <a:lnTo>
                  <a:pt x="268" y="248"/>
                </a:lnTo>
                <a:lnTo>
                  <a:pt x="268" y="250"/>
                </a:lnTo>
                <a:lnTo>
                  <a:pt x="271" y="250"/>
                </a:lnTo>
                <a:lnTo>
                  <a:pt x="276" y="250"/>
                </a:lnTo>
                <a:lnTo>
                  <a:pt x="276" y="255"/>
                </a:lnTo>
                <a:lnTo>
                  <a:pt x="284" y="258"/>
                </a:lnTo>
                <a:lnTo>
                  <a:pt x="294" y="258"/>
                </a:lnTo>
                <a:lnTo>
                  <a:pt x="297" y="258"/>
                </a:lnTo>
                <a:lnTo>
                  <a:pt x="302" y="258"/>
                </a:lnTo>
                <a:lnTo>
                  <a:pt x="312" y="255"/>
                </a:lnTo>
                <a:lnTo>
                  <a:pt x="312" y="250"/>
                </a:lnTo>
                <a:lnTo>
                  <a:pt x="328" y="243"/>
                </a:lnTo>
                <a:lnTo>
                  <a:pt x="336" y="238"/>
                </a:lnTo>
                <a:lnTo>
                  <a:pt x="336" y="236"/>
                </a:lnTo>
                <a:lnTo>
                  <a:pt x="338" y="233"/>
                </a:lnTo>
                <a:lnTo>
                  <a:pt x="338" y="231"/>
                </a:lnTo>
                <a:lnTo>
                  <a:pt x="344" y="226"/>
                </a:lnTo>
                <a:lnTo>
                  <a:pt x="344" y="224"/>
                </a:lnTo>
                <a:lnTo>
                  <a:pt x="338" y="224"/>
                </a:lnTo>
                <a:lnTo>
                  <a:pt x="330" y="224"/>
                </a:lnTo>
                <a:lnTo>
                  <a:pt x="328" y="224"/>
                </a:lnTo>
                <a:lnTo>
                  <a:pt x="322" y="218"/>
                </a:lnTo>
                <a:lnTo>
                  <a:pt x="320" y="216"/>
                </a:lnTo>
                <a:lnTo>
                  <a:pt x="322" y="209"/>
                </a:lnTo>
                <a:lnTo>
                  <a:pt x="322" y="206"/>
                </a:lnTo>
                <a:lnTo>
                  <a:pt x="322" y="202"/>
                </a:lnTo>
                <a:lnTo>
                  <a:pt x="317" y="199"/>
                </a:lnTo>
                <a:lnTo>
                  <a:pt x="312" y="194"/>
                </a:lnTo>
                <a:lnTo>
                  <a:pt x="320" y="192"/>
                </a:lnTo>
                <a:lnTo>
                  <a:pt x="328" y="184"/>
                </a:lnTo>
                <a:lnTo>
                  <a:pt x="328" y="182"/>
                </a:lnTo>
                <a:lnTo>
                  <a:pt x="322" y="177"/>
                </a:lnTo>
                <a:lnTo>
                  <a:pt x="320" y="170"/>
                </a:lnTo>
                <a:lnTo>
                  <a:pt x="322" y="168"/>
                </a:lnTo>
                <a:lnTo>
                  <a:pt x="322" y="165"/>
                </a:lnTo>
                <a:lnTo>
                  <a:pt x="320" y="160"/>
                </a:lnTo>
                <a:lnTo>
                  <a:pt x="320" y="153"/>
                </a:lnTo>
                <a:lnTo>
                  <a:pt x="317" y="150"/>
                </a:lnTo>
                <a:lnTo>
                  <a:pt x="312" y="150"/>
                </a:lnTo>
                <a:lnTo>
                  <a:pt x="309" y="150"/>
                </a:lnTo>
                <a:lnTo>
                  <a:pt x="305" y="150"/>
                </a:lnTo>
                <a:lnTo>
                  <a:pt x="305" y="153"/>
                </a:lnTo>
                <a:lnTo>
                  <a:pt x="302" y="157"/>
                </a:lnTo>
                <a:lnTo>
                  <a:pt x="294" y="160"/>
                </a:lnTo>
                <a:lnTo>
                  <a:pt x="297" y="153"/>
                </a:lnTo>
                <a:lnTo>
                  <a:pt x="297" y="145"/>
                </a:lnTo>
                <a:lnTo>
                  <a:pt x="302" y="143"/>
                </a:lnTo>
                <a:lnTo>
                  <a:pt x="305" y="138"/>
                </a:lnTo>
                <a:lnTo>
                  <a:pt x="309" y="136"/>
                </a:lnTo>
                <a:lnTo>
                  <a:pt x="317" y="129"/>
                </a:lnTo>
                <a:lnTo>
                  <a:pt x="328" y="119"/>
                </a:lnTo>
                <a:lnTo>
                  <a:pt x="322" y="119"/>
                </a:lnTo>
                <a:lnTo>
                  <a:pt x="322" y="114"/>
                </a:lnTo>
                <a:lnTo>
                  <a:pt x="328" y="114"/>
                </a:lnTo>
                <a:lnTo>
                  <a:pt x="330" y="119"/>
                </a:lnTo>
                <a:lnTo>
                  <a:pt x="336" y="114"/>
                </a:lnTo>
                <a:lnTo>
                  <a:pt x="338" y="114"/>
                </a:lnTo>
                <a:lnTo>
                  <a:pt x="344" y="111"/>
                </a:lnTo>
                <a:lnTo>
                  <a:pt x="338" y="111"/>
                </a:lnTo>
                <a:lnTo>
                  <a:pt x="338" y="110"/>
                </a:lnTo>
                <a:lnTo>
                  <a:pt x="338" y="104"/>
                </a:lnTo>
                <a:lnTo>
                  <a:pt x="344" y="97"/>
                </a:lnTo>
                <a:lnTo>
                  <a:pt x="346" y="88"/>
                </a:lnTo>
                <a:lnTo>
                  <a:pt x="349" y="77"/>
                </a:lnTo>
                <a:lnTo>
                  <a:pt x="362" y="65"/>
                </a:lnTo>
                <a:lnTo>
                  <a:pt x="357" y="65"/>
                </a:lnTo>
                <a:lnTo>
                  <a:pt x="349" y="65"/>
                </a:lnTo>
                <a:close/>
              </a:path>
            </a:pathLst>
          </a:custGeom>
          <a:solidFill>
            <a:srgbClr val="BFE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" name="Freeform 40"/>
          <p:cNvSpPr>
            <a:spLocks noEditPoints="1"/>
          </p:cNvSpPr>
          <p:nvPr/>
        </p:nvSpPr>
        <p:spPr bwMode="auto">
          <a:xfrm>
            <a:off x="4236641" y="1728787"/>
            <a:ext cx="398462" cy="387350"/>
          </a:xfrm>
          <a:custGeom>
            <a:avLst/>
            <a:gdLst>
              <a:gd name="T0" fmla="*/ 2045 w 2088"/>
              <a:gd name="T1" fmla="*/ 895 h 2032"/>
              <a:gd name="T2" fmla="*/ 1980 w 2088"/>
              <a:gd name="T3" fmla="*/ 813 h 2032"/>
              <a:gd name="T4" fmla="*/ 1980 w 2088"/>
              <a:gd name="T5" fmla="*/ 671 h 2032"/>
              <a:gd name="T6" fmla="*/ 1871 w 2088"/>
              <a:gd name="T7" fmla="*/ 549 h 2032"/>
              <a:gd name="T8" fmla="*/ 1914 w 2088"/>
              <a:gd name="T9" fmla="*/ 407 h 2032"/>
              <a:gd name="T10" fmla="*/ 1784 w 2088"/>
              <a:gd name="T11" fmla="*/ 265 h 2032"/>
              <a:gd name="T12" fmla="*/ 1697 w 2088"/>
              <a:gd name="T13" fmla="*/ 224 h 2032"/>
              <a:gd name="T14" fmla="*/ 1501 w 2088"/>
              <a:gd name="T15" fmla="*/ 122 h 2032"/>
              <a:gd name="T16" fmla="*/ 1371 w 2088"/>
              <a:gd name="T17" fmla="*/ 204 h 2032"/>
              <a:gd name="T18" fmla="*/ 1262 w 2088"/>
              <a:gd name="T19" fmla="*/ 265 h 2032"/>
              <a:gd name="T20" fmla="*/ 1110 w 2088"/>
              <a:gd name="T21" fmla="*/ 224 h 2032"/>
              <a:gd name="T22" fmla="*/ 1066 w 2088"/>
              <a:gd name="T23" fmla="*/ 143 h 2032"/>
              <a:gd name="T24" fmla="*/ 914 w 2088"/>
              <a:gd name="T25" fmla="*/ 122 h 2032"/>
              <a:gd name="T26" fmla="*/ 762 w 2088"/>
              <a:gd name="T27" fmla="*/ 21 h 2032"/>
              <a:gd name="T28" fmla="*/ 696 w 2088"/>
              <a:gd name="T29" fmla="*/ 82 h 2032"/>
              <a:gd name="T30" fmla="*/ 675 w 2088"/>
              <a:gd name="T31" fmla="*/ 183 h 2032"/>
              <a:gd name="T32" fmla="*/ 696 w 2088"/>
              <a:gd name="T33" fmla="*/ 265 h 2032"/>
              <a:gd name="T34" fmla="*/ 675 w 2088"/>
              <a:gd name="T35" fmla="*/ 285 h 2032"/>
              <a:gd name="T36" fmla="*/ 609 w 2088"/>
              <a:gd name="T37" fmla="*/ 387 h 2032"/>
              <a:gd name="T38" fmla="*/ 501 w 2088"/>
              <a:gd name="T39" fmla="*/ 387 h 2032"/>
              <a:gd name="T40" fmla="*/ 283 w 2088"/>
              <a:gd name="T41" fmla="*/ 346 h 2032"/>
              <a:gd name="T42" fmla="*/ 283 w 2088"/>
              <a:gd name="T43" fmla="*/ 488 h 2032"/>
              <a:gd name="T44" fmla="*/ 261 w 2088"/>
              <a:gd name="T45" fmla="*/ 610 h 2032"/>
              <a:gd name="T46" fmla="*/ 261 w 2088"/>
              <a:gd name="T47" fmla="*/ 671 h 2032"/>
              <a:gd name="T48" fmla="*/ 196 w 2088"/>
              <a:gd name="T49" fmla="*/ 793 h 2032"/>
              <a:gd name="T50" fmla="*/ 0 w 2088"/>
              <a:gd name="T51" fmla="*/ 813 h 2032"/>
              <a:gd name="T52" fmla="*/ 66 w 2088"/>
              <a:gd name="T53" fmla="*/ 956 h 2032"/>
              <a:gd name="T54" fmla="*/ 44 w 2088"/>
              <a:gd name="T55" fmla="*/ 1077 h 2032"/>
              <a:gd name="T56" fmla="*/ 109 w 2088"/>
              <a:gd name="T57" fmla="*/ 1199 h 2032"/>
              <a:gd name="T58" fmla="*/ 44 w 2088"/>
              <a:gd name="T59" fmla="*/ 1281 h 2032"/>
              <a:gd name="T60" fmla="*/ 131 w 2088"/>
              <a:gd name="T61" fmla="*/ 1403 h 2032"/>
              <a:gd name="T62" fmla="*/ 218 w 2088"/>
              <a:gd name="T63" fmla="*/ 1524 h 2032"/>
              <a:gd name="T64" fmla="*/ 327 w 2088"/>
              <a:gd name="T65" fmla="*/ 1545 h 2032"/>
              <a:gd name="T66" fmla="*/ 501 w 2088"/>
              <a:gd name="T67" fmla="*/ 1565 h 2032"/>
              <a:gd name="T68" fmla="*/ 392 w 2088"/>
              <a:gd name="T69" fmla="*/ 1829 h 2032"/>
              <a:gd name="T70" fmla="*/ 392 w 2088"/>
              <a:gd name="T71" fmla="*/ 1951 h 2032"/>
              <a:gd name="T72" fmla="*/ 588 w 2088"/>
              <a:gd name="T73" fmla="*/ 1931 h 2032"/>
              <a:gd name="T74" fmla="*/ 718 w 2088"/>
              <a:gd name="T75" fmla="*/ 1931 h 2032"/>
              <a:gd name="T76" fmla="*/ 914 w 2088"/>
              <a:gd name="T77" fmla="*/ 1972 h 2032"/>
              <a:gd name="T78" fmla="*/ 1001 w 2088"/>
              <a:gd name="T79" fmla="*/ 2012 h 2032"/>
              <a:gd name="T80" fmla="*/ 1153 w 2088"/>
              <a:gd name="T81" fmla="*/ 1972 h 2032"/>
              <a:gd name="T82" fmla="*/ 1284 w 2088"/>
              <a:gd name="T83" fmla="*/ 1972 h 2032"/>
              <a:gd name="T84" fmla="*/ 1501 w 2088"/>
              <a:gd name="T85" fmla="*/ 1951 h 2032"/>
              <a:gd name="T86" fmla="*/ 1566 w 2088"/>
              <a:gd name="T87" fmla="*/ 1951 h 2032"/>
              <a:gd name="T88" fmla="*/ 1632 w 2088"/>
              <a:gd name="T89" fmla="*/ 1931 h 2032"/>
              <a:gd name="T90" fmla="*/ 1588 w 2088"/>
              <a:gd name="T91" fmla="*/ 1829 h 2032"/>
              <a:gd name="T92" fmla="*/ 1719 w 2088"/>
              <a:gd name="T93" fmla="*/ 1728 h 2032"/>
              <a:gd name="T94" fmla="*/ 1784 w 2088"/>
              <a:gd name="T95" fmla="*/ 1687 h 2032"/>
              <a:gd name="T96" fmla="*/ 1610 w 2088"/>
              <a:gd name="T97" fmla="*/ 1484 h 2032"/>
              <a:gd name="T98" fmla="*/ 1479 w 2088"/>
              <a:gd name="T99" fmla="*/ 1281 h 2032"/>
              <a:gd name="T100" fmla="*/ 1479 w 2088"/>
              <a:gd name="T101" fmla="*/ 1220 h 2032"/>
              <a:gd name="T102" fmla="*/ 1784 w 2088"/>
              <a:gd name="T103" fmla="*/ 1098 h 2032"/>
              <a:gd name="T104" fmla="*/ 1936 w 2088"/>
              <a:gd name="T105" fmla="*/ 1016 h 2032"/>
              <a:gd name="T106" fmla="*/ 2045 w 2088"/>
              <a:gd name="T107" fmla="*/ 1077 h 2032"/>
              <a:gd name="T108" fmla="*/ 1436 w 2088"/>
              <a:gd name="T109" fmla="*/ 183 h 2032"/>
              <a:gd name="T110" fmla="*/ 1697 w 2088"/>
              <a:gd name="T111" fmla="*/ 143 h 2032"/>
              <a:gd name="T112" fmla="*/ 1740 w 2088"/>
              <a:gd name="T113" fmla="*/ 82 h 2032"/>
              <a:gd name="T114" fmla="*/ 1697 w 2088"/>
              <a:gd name="T115" fmla="*/ 21 h 2032"/>
              <a:gd name="T116" fmla="*/ 1697 w 2088"/>
              <a:gd name="T117" fmla="*/ 61 h 2032"/>
              <a:gd name="T118" fmla="*/ 1653 w 2088"/>
              <a:gd name="T119" fmla="*/ 102 h 2032"/>
              <a:gd name="T120" fmla="*/ 1697 w 2088"/>
              <a:gd name="T121" fmla="*/ 143 h 20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088" h="2032">
                <a:moveTo>
                  <a:pt x="2067" y="1037"/>
                </a:moveTo>
                <a:cubicBezTo>
                  <a:pt x="2067" y="996"/>
                  <a:pt x="2067" y="996"/>
                  <a:pt x="2067" y="996"/>
                </a:cubicBezTo>
                <a:cubicBezTo>
                  <a:pt x="2067" y="935"/>
                  <a:pt x="2067" y="935"/>
                  <a:pt x="2067" y="935"/>
                </a:cubicBezTo>
                <a:cubicBezTo>
                  <a:pt x="2045" y="895"/>
                  <a:pt x="2045" y="895"/>
                  <a:pt x="2045" y="895"/>
                </a:cubicBezTo>
                <a:cubicBezTo>
                  <a:pt x="2001" y="895"/>
                  <a:pt x="2001" y="895"/>
                  <a:pt x="2001" y="895"/>
                </a:cubicBezTo>
                <a:cubicBezTo>
                  <a:pt x="2001" y="854"/>
                  <a:pt x="2001" y="854"/>
                  <a:pt x="2001" y="854"/>
                </a:cubicBezTo>
                <a:cubicBezTo>
                  <a:pt x="1980" y="854"/>
                  <a:pt x="1980" y="854"/>
                  <a:pt x="1980" y="854"/>
                </a:cubicBezTo>
                <a:cubicBezTo>
                  <a:pt x="1980" y="813"/>
                  <a:pt x="1980" y="813"/>
                  <a:pt x="1980" y="813"/>
                </a:cubicBezTo>
                <a:cubicBezTo>
                  <a:pt x="2001" y="793"/>
                  <a:pt x="2001" y="793"/>
                  <a:pt x="2001" y="793"/>
                </a:cubicBezTo>
                <a:cubicBezTo>
                  <a:pt x="2001" y="732"/>
                  <a:pt x="2001" y="732"/>
                  <a:pt x="2001" y="732"/>
                </a:cubicBezTo>
                <a:cubicBezTo>
                  <a:pt x="1980" y="691"/>
                  <a:pt x="1980" y="691"/>
                  <a:pt x="1980" y="691"/>
                </a:cubicBezTo>
                <a:cubicBezTo>
                  <a:pt x="1980" y="671"/>
                  <a:pt x="1980" y="671"/>
                  <a:pt x="1980" y="671"/>
                </a:cubicBezTo>
                <a:cubicBezTo>
                  <a:pt x="1980" y="651"/>
                  <a:pt x="1980" y="651"/>
                  <a:pt x="1980" y="651"/>
                </a:cubicBezTo>
                <a:cubicBezTo>
                  <a:pt x="1980" y="610"/>
                  <a:pt x="1980" y="610"/>
                  <a:pt x="1980" y="610"/>
                </a:cubicBezTo>
                <a:cubicBezTo>
                  <a:pt x="1936" y="590"/>
                  <a:pt x="1936" y="590"/>
                  <a:pt x="1936" y="590"/>
                </a:cubicBezTo>
                <a:cubicBezTo>
                  <a:pt x="1871" y="549"/>
                  <a:pt x="1871" y="549"/>
                  <a:pt x="1871" y="549"/>
                </a:cubicBezTo>
                <a:cubicBezTo>
                  <a:pt x="1849" y="529"/>
                  <a:pt x="1849" y="529"/>
                  <a:pt x="1849" y="529"/>
                </a:cubicBezTo>
                <a:cubicBezTo>
                  <a:pt x="1914" y="468"/>
                  <a:pt x="1914" y="468"/>
                  <a:pt x="1914" y="468"/>
                </a:cubicBezTo>
                <a:cubicBezTo>
                  <a:pt x="1914" y="427"/>
                  <a:pt x="1914" y="427"/>
                  <a:pt x="1914" y="427"/>
                </a:cubicBezTo>
                <a:cubicBezTo>
                  <a:pt x="1914" y="407"/>
                  <a:pt x="1914" y="407"/>
                  <a:pt x="1914" y="407"/>
                </a:cubicBezTo>
                <a:cubicBezTo>
                  <a:pt x="1871" y="346"/>
                  <a:pt x="1871" y="346"/>
                  <a:pt x="1871" y="346"/>
                </a:cubicBezTo>
                <a:cubicBezTo>
                  <a:pt x="1849" y="326"/>
                  <a:pt x="1849" y="326"/>
                  <a:pt x="1849" y="326"/>
                </a:cubicBezTo>
                <a:cubicBezTo>
                  <a:pt x="1827" y="285"/>
                  <a:pt x="1827" y="285"/>
                  <a:pt x="1827" y="285"/>
                </a:cubicBezTo>
                <a:cubicBezTo>
                  <a:pt x="1784" y="265"/>
                  <a:pt x="1784" y="265"/>
                  <a:pt x="1784" y="265"/>
                </a:cubicBezTo>
                <a:cubicBezTo>
                  <a:pt x="1762" y="224"/>
                  <a:pt x="1762" y="224"/>
                  <a:pt x="1762" y="224"/>
                </a:cubicBezTo>
                <a:cubicBezTo>
                  <a:pt x="1762" y="204"/>
                  <a:pt x="1762" y="204"/>
                  <a:pt x="1762" y="204"/>
                </a:cubicBezTo>
                <a:cubicBezTo>
                  <a:pt x="1719" y="204"/>
                  <a:pt x="1719" y="204"/>
                  <a:pt x="1719" y="204"/>
                </a:cubicBezTo>
                <a:cubicBezTo>
                  <a:pt x="1697" y="224"/>
                  <a:pt x="1697" y="224"/>
                  <a:pt x="1697" y="224"/>
                </a:cubicBezTo>
                <a:cubicBezTo>
                  <a:pt x="1653" y="183"/>
                  <a:pt x="1653" y="183"/>
                  <a:pt x="1653" y="183"/>
                </a:cubicBezTo>
                <a:cubicBezTo>
                  <a:pt x="1610" y="143"/>
                  <a:pt x="1610" y="143"/>
                  <a:pt x="1610" y="143"/>
                </a:cubicBezTo>
                <a:cubicBezTo>
                  <a:pt x="1566" y="143"/>
                  <a:pt x="1566" y="143"/>
                  <a:pt x="1566" y="143"/>
                </a:cubicBezTo>
                <a:cubicBezTo>
                  <a:pt x="1501" y="122"/>
                  <a:pt x="1501" y="122"/>
                  <a:pt x="1501" y="122"/>
                </a:cubicBezTo>
                <a:cubicBezTo>
                  <a:pt x="1436" y="143"/>
                  <a:pt x="1436" y="143"/>
                  <a:pt x="1436" y="143"/>
                </a:cubicBezTo>
                <a:cubicBezTo>
                  <a:pt x="1414" y="183"/>
                  <a:pt x="1414" y="183"/>
                  <a:pt x="1414" y="183"/>
                </a:cubicBezTo>
                <a:cubicBezTo>
                  <a:pt x="1371" y="224"/>
                  <a:pt x="1371" y="224"/>
                  <a:pt x="1371" y="224"/>
                </a:cubicBezTo>
                <a:cubicBezTo>
                  <a:pt x="1371" y="204"/>
                  <a:pt x="1371" y="204"/>
                  <a:pt x="1371" y="204"/>
                </a:cubicBezTo>
                <a:cubicBezTo>
                  <a:pt x="1349" y="204"/>
                  <a:pt x="1349" y="204"/>
                  <a:pt x="1349" y="204"/>
                </a:cubicBezTo>
                <a:cubicBezTo>
                  <a:pt x="1262" y="224"/>
                  <a:pt x="1262" y="224"/>
                  <a:pt x="1262" y="224"/>
                </a:cubicBezTo>
                <a:cubicBezTo>
                  <a:pt x="1284" y="224"/>
                  <a:pt x="1284" y="224"/>
                  <a:pt x="1284" y="224"/>
                </a:cubicBezTo>
                <a:cubicBezTo>
                  <a:pt x="1262" y="265"/>
                  <a:pt x="1262" y="265"/>
                  <a:pt x="1262" y="265"/>
                </a:cubicBezTo>
                <a:cubicBezTo>
                  <a:pt x="1153" y="224"/>
                  <a:pt x="1153" y="224"/>
                  <a:pt x="1153" y="224"/>
                </a:cubicBezTo>
                <a:cubicBezTo>
                  <a:pt x="1131" y="224"/>
                  <a:pt x="1131" y="224"/>
                  <a:pt x="1131" y="224"/>
                </a:cubicBezTo>
                <a:cubicBezTo>
                  <a:pt x="1131" y="265"/>
                  <a:pt x="1131" y="265"/>
                  <a:pt x="1131" y="265"/>
                </a:cubicBezTo>
                <a:cubicBezTo>
                  <a:pt x="1110" y="224"/>
                  <a:pt x="1110" y="224"/>
                  <a:pt x="1110" y="224"/>
                </a:cubicBezTo>
                <a:cubicBezTo>
                  <a:pt x="1153" y="204"/>
                  <a:pt x="1153" y="204"/>
                  <a:pt x="1153" y="204"/>
                </a:cubicBezTo>
                <a:cubicBezTo>
                  <a:pt x="1153" y="143"/>
                  <a:pt x="1153" y="143"/>
                  <a:pt x="1153" y="143"/>
                </a:cubicBezTo>
                <a:cubicBezTo>
                  <a:pt x="1110" y="143"/>
                  <a:pt x="1110" y="143"/>
                  <a:pt x="1110" y="143"/>
                </a:cubicBezTo>
                <a:cubicBezTo>
                  <a:pt x="1066" y="143"/>
                  <a:pt x="1066" y="143"/>
                  <a:pt x="1066" y="143"/>
                </a:cubicBezTo>
                <a:cubicBezTo>
                  <a:pt x="1001" y="143"/>
                  <a:pt x="1001" y="143"/>
                  <a:pt x="1001" y="143"/>
                </a:cubicBezTo>
                <a:cubicBezTo>
                  <a:pt x="979" y="143"/>
                  <a:pt x="979" y="143"/>
                  <a:pt x="979" y="143"/>
                </a:cubicBezTo>
                <a:cubicBezTo>
                  <a:pt x="979" y="122"/>
                  <a:pt x="979" y="122"/>
                  <a:pt x="979" y="122"/>
                </a:cubicBezTo>
                <a:cubicBezTo>
                  <a:pt x="914" y="122"/>
                  <a:pt x="914" y="122"/>
                  <a:pt x="914" y="122"/>
                </a:cubicBezTo>
                <a:cubicBezTo>
                  <a:pt x="936" y="82"/>
                  <a:pt x="936" y="82"/>
                  <a:pt x="936" y="82"/>
                </a:cubicBezTo>
                <a:cubicBezTo>
                  <a:pt x="914" y="61"/>
                  <a:pt x="914" y="61"/>
                  <a:pt x="914" y="61"/>
                </a:cubicBezTo>
                <a:cubicBezTo>
                  <a:pt x="849" y="21"/>
                  <a:pt x="849" y="21"/>
                  <a:pt x="849" y="21"/>
                </a:cubicBezTo>
                <a:cubicBezTo>
                  <a:pt x="762" y="21"/>
                  <a:pt x="762" y="21"/>
                  <a:pt x="762" y="21"/>
                </a:cubicBezTo>
                <a:cubicBezTo>
                  <a:pt x="675" y="0"/>
                  <a:pt x="675" y="0"/>
                  <a:pt x="675" y="0"/>
                </a:cubicBezTo>
                <a:cubicBezTo>
                  <a:pt x="631" y="0"/>
                  <a:pt x="631" y="0"/>
                  <a:pt x="631" y="0"/>
                </a:cubicBezTo>
                <a:cubicBezTo>
                  <a:pt x="675" y="61"/>
                  <a:pt x="675" y="61"/>
                  <a:pt x="675" y="61"/>
                </a:cubicBezTo>
                <a:cubicBezTo>
                  <a:pt x="696" y="82"/>
                  <a:pt x="696" y="82"/>
                  <a:pt x="696" y="82"/>
                </a:cubicBezTo>
                <a:cubicBezTo>
                  <a:pt x="696" y="122"/>
                  <a:pt x="696" y="122"/>
                  <a:pt x="696" y="122"/>
                </a:cubicBezTo>
                <a:cubicBezTo>
                  <a:pt x="675" y="143"/>
                  <a:pt x="675" y="143"/>
                  <a:pt x="675" y="143"/>
                </a:cubicBezTo>
                <a:cubicBezTo>
                  <a:pt x="631" y="183"/>
                  <a:pt x="631" y="183"/>
                  <a:pt x="631" y="183"/>
                </a:cubicBezTo>
                <a:cubicBezTo>
                  <a:pt x="675" y="183"/>
                  <a:pt x="675" y="183"/>
                  <a:pt x="675" y="183"/>
                </a:cubicBezTo>
                <a:cubicBezTo>
                  <a:pt x="696" y="204"/>
                  <a:pt x="696" y="204"/>
                  <a:pt x="696" y="204"/>
                </a:cubicBezTo>
                <a:cubicBezTo>
                  <a:pt x="718" y="224"/>
                  <a:pt x="718" y="224"/>
                  <a:pt x="718" y="224"/>
                </a:cubicBezTo>
                <a:cubicBezTo>
                  <a:pt x="696" y="224"/>
                  <a:pt x="696" y="224"/>
                  <a:pt x="696" y="224"/>
                </a:cubicBezTo>
                <a:cubicBezTo>
                  <a:pt x="696" y="265"/>
                  <a:pt x="696" y="265"/>
                  <a:pt x="696" y="265"/>
                </a:cubicBezTo>
                <a:cubicBezTo>
                  <a:pt x="718" y="265"/>
                  <a:pt x="718" y="265"/>
                  <a:pt x="718" y="265"/>
                </a:cubicBezTo>
                <a:cubicBezTo>
                  <a:pt x="762" y="285"/>
                  <a:pt x="762" y="285"/>
                  <a:pt x="762" y="285"/>
                </a:cubicBezTo>
                <a:cubicBezTo>
                  <a:pt x="718" y="285"/>
                  <a:pt x="718" y="285"/>
                  <a:pt x="718" y="285"/>
                </a:cubicBezTo>
                <a:cubicBezTo>
                  <a:pt x="675" y="285"/>
                  <a:pt x="675" y="285"/>
                  <a:pt x="675" y="285"/>
                </a:cubicBezTo>
                <a:cubicBezTo>
                  <a:pt x="631" y="285"/>
                  <a:pt x="631" y="285"/>
                  <a:pt x="631" y="285"/>
                </a:cubicBezTo>
                <a:cubicBezTo>
                  <a:pt x="609" y="285"/>
                  <a:pt x="609" y="285"/>
                  <a:pt x="609" y="285"/>
                </a:cubicBezTo>
                <a:cubicBezTo>
                  <a:pt x="609" y="326"/>
                  <a:pt x="609" y="326"/>
                  <a:pt x="609" y="326"/>
                </a:cubicBezTo>
                <a:cubicBezTo>
                  <a:pt x="609" y="387"/>
                  <a:pt x="609" y="387"/>
                  <a:pt x="609" y="387"/>
                </a:cubicBezTo>
                <a:cubicBezTo>
                  <a:pt x="566" y="346"/>
                  <a:pt x="566" y="346"/>
                  <a:pt x="566" y="346"/>
                </a:cubicBezTo>
                <a:cubicBezTo>
                  <a:pt x="544" y="346"/>
                  <a:pt x="544" y="346"/>
                  <a:pt x="544" y="346"/>
                </a:cubicBezTo>
                <a:cubicBezTo>
                  <a:pt x="544" y="387"/>
                  <a:pt x="544" y="387"/>
                  <a:pt x="544" y="387"/>
                </a:cubicBezTo>
                <a:cubicBezTo>
                  <a:pt x="501" y="387"/>
                  <a:pt x="501" y="387"/>
                  <a:pt x="501" y="387"/>
                </a:cubicBezTo>
                <a:cubicBezTo>
                  <a:pt x="501" y="346"/>
                  <a:pt x="501" y="346"/>
                  <a:pt x="501" y="346"/>
                </a:cubicBezTo>
                <a:cubicBezTo>
                  <a:pt x="479" y="326"/>
                  <a:pt x="479" y="326"/>
                  <a:pt x="479" y="326"/>
                </a:cubicBezTo>
                <a:cubicBezTo>
                  <a:pt x="348" y="326"/>
                  <a:pt x="348" y="326"/>
                  <a:pt x="348" y="326"/>
                </a:cubicBezTo>
                <a:cubicBezTo>
                  <a:pt x="283" y="346"/>
                  <a:pt x="283" y="346"/>
                  <a:pt x="283" y="346"/>
                </a:cubicBezTo>
                <a:cubicBezTo>
                  <a:pt x="261" y="407"/>
                  <a:pt x="261" y="407"/>
                  <a:pt x="261" y="407"/>
                </a:cubicBezTo>
                <a:cubicBezTo>
                  <a:pt x="327" y="427"/>
                  <a:pt x="327" y="427"/>
                  <a:pt x="327" y="427"/>
                </a:cubicBezTo>
                <a:cubicBezTo>
                  <a:pt x="305" y="468"/>
                  <a:pt x="305" y="468"/>
                  <a:pt x="305" y="468"/>
                </a:cubicBezTo>
                <a:cubicBezTo>
                  <a:pt x="283" y="488"/>
                  <a:pt x="283" y="488"/>
                  <a:pt x="283" y="488"/>
                </a:cubicBezTo>
                <a:cubicBezTo>
                  <a:pt x="283" y="529"/>
                  <a:pt x="283" y="529"/>
                  <a:pt x="283" y="529"/>
                </a:cubicBezTo>
                <a:cubicBezTo>
                  <a:pt x="283" y="590"/>
                  <a:pt x="283" y="590"/>
                  <a:pt x="283" y="590"/>
                </a:cubicBezTo>
                <a:cubicBezTo>
                  <a:pt x="261" y="590"/>
                  <a:pt x="261" y="590"/>
                  <a:pt x="261" y="590"/>
                </a:cubicBezTo>
                <a:cubicBezTo>
                  <a:pt x="261" y="610"/>
                  <a:pt x="261" y="610"/>
                  <a:pt x="261" y="610"/>
                </a:cubicBezTo>
                <a:cubicBezTo>
                  <a:pt x="218" y="610"/>
                  <a:pt x="218" y="610"/>
                  <a:pt x="218" y="610"/>
                </a:cubicBezTo>
                <a:cubicBezTo>
                  <a:pt x="196" y="610"/>
                  <a:pt x="196" y="610"/>
                  <a:pt x="196" y="610"/>
                </a:cubicBezTo>
                <a:cubicBezTo>
                  <a:pt x="196" y="651"/>
                  <a:pt x="196" y="651"/>
                  <a:pt x="196" y="651"/>
                </a:cubicBezTo>
                <a:cubicBezTo>
                  <a:pt x="261" y="671"/>
                  <a:pt x="261" y="671"/>
                  <a:pt x="261" y="671"/>
                </a:cubicBezTo>
                <a:cubicBezTo>
                  <a:pt x="261" y="691"/>
                  <a:pt x="261" y="691"/>
                  <a:pt x="261" y="691"/>
                </a:cubicBezTo>
                <a:cubicBezTo>
                  <a:pt x="218" y="732"/>
                  <a:pt x="218" y="732"/>
                  <a:pt x="218" y="732"/>
                </a:cubicBezTo>
                <a:cubicBezTo>
                  <a:pt x="196" y="752"/>
                  <a:pt x="196" y="752"/>
                  <a:pt x="196" y="752"/>
                </a:cubicBezTo>
                <a:cubicBezTo>
                  <a:pt x="196" y="793"/>
                  <a:pt x="196" y="793"/>
                  <a:pt x="196" y="793"/>
                </a:cubicBezTo>
                <a:cubicBezTo>
                  <a:pt x="174" y="813"/>
                  <a:pt x="174" y="813"/>
                  <a:pt x="174" y="813"/>
                </a:cubicBezTo>
                <a:cubicBezTo>
                  <a:pt x="66" y="793"/>
                  <a:pt x="66" y="793"/>
                  <a:pt x="66" y="793"/>
                </a:cubicBezTo>
                <a:cubicBezTo>
                  <a:pt x="44" y="813"/>
                  <a:pt x="44" y="813"/>
                  <a:pt x="44" y="813"/>
                </a:cubicBezTo>
                <a:cubicBezTo>
                  <a:pt x="0" y="813"/>
                  <a:pt x="0" y="813"/>
                  <a:pt x="0" y="813"/>
                </a:cubicBezTo>
                <a:cubicBezTo>
                  <a:pt x="0" y="854"/>
                  <a:pt x="0" y="854"/>
                  <a:pt x="0" y="854"/>
                </a:cubicBezTo>
                <a:cubicBezTo>
                  <a:pt x="66" y="874"/>
                  <a:pt x="66" y="874"/>
                  <a:pt x="66" y="874"/>
                </a:cubicBezTo>
                <a:cubicBezTo>
                  <a:pt x="66" y="895"/>
                  <a:pt x="66" y="895"/>
                  <a:pt x="66" y="895"/>
                </a:cubicBezTo>
                <a:cubicBezTo>
                  <a:pt x="66" y="956"/>
                  <a:pt x="66" y="956"/>
                  <a:pt x="66" y="956"/>
                </a:cubicBezTo>
                <a:cubicBezTo>
                  <a:pt x="44" y="996"/>
                  <a:pt x="44" y="996"/>
                  <a:pt x="44" y="996"/>
                </a:cubicBezTo>
                <a:cubicBezTo>
                  <a:pt x="0" y="1016"/>
                  <a:pt x="0" y="1016"/>
                  <a:pt x="0" y="1016"/>
                </a:cubicBezTo>
                <a:cubicBezTo>
                  <a:pt x="44" y="1057"/>
                  <a:pt x="44" y="1057"/>
                  <a:pt x="44" y="1057"/>
                </a:cubicBezTo>
                <a:cubicBezTo>
                  <a:pt x="44" y="1077"/>
                  <a:pt x="44" y="1077"/>
                  <a:pt x="44" y="1077"/>
                </a:cubicBezTo>
                <a:cubicBezTo>
                  <a:pt x="44" y="1098"/>
                  <a:pt x="44" y="1098"/>
                  <a:pt x="44" y="1098"/>
                </a:cubicBezTo>
                <a:cubicBezTo>
                  <a:pt x="66" y="1138"/>
                  <a:pt x="66" y="1138"/>
                  <a:pt x="66" y="1138"/>
                </a:cubicBezTo>
                <a:cubicBezTo>
                  <a:pt x="66" y="1159"/>
                  <a:pt x="66" y="1159"/>
                  <a:pt x="66" y="1159"/>
                </a:cubicBezTo>
                <a:cubicBezTo>
                  <a:pt x="109" y="1199"/>
                  <a:pt x="109" y="1199"/>
                  <a:pt x="109" y="1199"/>
                </a:cubicBezTo>
                <a:cubicBezTo>
                  <a:pt x="109" y="1220"/>
                  <a:pt x="109" y="1220"/>
                  <a:pt x="109" y="1220"/>
                </a:cubicBezTo>
                <a:cubicBezTo>
                  <a:pt x="66" y="1260"/>
                  <a:pt x="66" y="1260"/>
                  <a:pt x="66" y="1260"/>
                </a:cubicBezTo>
                <a:cubicBezTo>
                  <a:pt x="44" y="1260"/>
                  <a:pt x="44" y="1260"/>
                  <a:pt x="44" y="1260"/>
                </a:cubicBezTo>
                <a:cubicBezTo>
                  <a:pt x="44" y="1281"/>
                  <a:pt x="44" y="1281"/>
                  <a:pt x="44" y="1281"/>
                </a:cubicBezTo>
                <a:cubicBezTo>
                  <a:pt x="44" y="1301"/>
                  <a:pt x="44" y="1301"/>
                  <a:pt x="44" y="1301"/>
                </a:cubicBezTo>
                <a:cubicBezTo>
                  <a:pt x="109" y="1342"/>
                  <a:pt x="109" y="1342"/>
                  <a:pt x="109" y="1342"/>
                </a:cubicBezTo>
                <a:cubicBezTo>
                  <a:pt x="131" y="1362"/>
                  <a:pt x="131" y="1362"/>
                  <a:pt x="131" y="1362"/>
                </a:cubicBezTo>
                <a:cubicBezTo>
                  <a:pt x="131" y="1403"/>
                  <a:pt x="131" y="1403"/>
                  <a:pt x="131" y="1403"/>
                </a:cubicBezTo>
                <a:cubicBezTo>
                  <a:pt x="109" y="1464"/>
                  <a:pt x="109" y="1464"/>
                  <a:pt x="109" y="1464"/>
                </a:cubicBezTo>
                <a:cubicBezTo>
                  <a:pt x="174" y="1484"/>
                  <a:pt x="174" y="1484"/>
                  <a:pt x="174" y="1484"/>
                </a:cubicBezTo>
                <a:cubicBezTo>
                  <a:pt x="196" y="1545"/>
                  <a:pt x="196" y="1545"/>
                  <a:pt x="196" y="1545"/>
                </a:cubicBezTo>
                <a:cubicBezTo>
                  <a:pt x="218" y="1524"/>
                  <a:pt x="218" y="1524"/>
                  <a:pt x="218" y="1524"/>
                </a:cubicBezTo>
                <a:cubicBezTo>
                  <a:pt x="261" y="1524"/>
                  <a:pt x="261" y="1524"/>
                  <a:pt x="261" y="1524"/>
                </a:cubicBezTo>
                <a:cubicBezTo>
                  <a:pt x="261" y="1545"/>
                  <a:pt x="261" y="1545"/>
                  <a:pt x="261" y="1545"/>
                </a:cubicBezTo>
                <a:cubicBezTo>
                  <a:pt x="283" y="1545"/>
                  <a:pt x="283" y="1545"/>
                  <a:pt x="283" y="1545"/>
                </a:cubicBezTo>
                <a:cubicBezTo>
                  <a:pt x="327" y="1545"/>
                  <a:pt x="327" y="1545"/>
                  <a:pt x="327" y="1545"/>
                </a:cubicBezTo>
                <a:cubicBezTo>
                  <a:pt x="348" y="1545"/>
                  <a:pt x="348" y="1545"/>
                  <a:pt x="348" y="1545"/>
                </a:cubicBezTo>
                <a:cubicBezTo>
                  <a:pt x="392" y="1545"/>
                  <a:pt x="392" y="1545"/>
                  <a:pt x="392" y="1545"/>
                </a:cubicBezTo>
                <a:cubicBezTo>
                  <a:pt x="435" y="1565"/>
                  <a:pt x="435" y="1565"/>
                  <a:pt x="435" y="1565"/>
                </a:cubicBezTo>
                <a:cubicBezTo>
                  <a:pt x="501" y="1565"/>
                  <a:pt x="501" y="1565"/>
                  <a:pt x="501" y="1565"/>
                </a:cubicBezTo>
                <a:cubicBezTo>
                  <a:pt x="544" y="1565"/>
                  <a:pt x="544" y="1565"/>
                  <a:pt x="544" y="1565"/>
                </a:cubicBezTo>
                <a:cubicBezTo>
                  <a:pt x="435" y="1667"/>
                  <a:pt x="435" y="1667"/>
                  <a:pt x="435" y="1667"/>
                </a:cubicBezTo>
                <a:cubicBezTo>
                  <a:pt x="414" y="1748"/>
                  <a:pt x="414" y="1748"/>
                  <a:pt x="414" y="1748"/>
                </a:cubicBezTo>
                <a:cubicBezTo>
                  <a:pt x="392" y="1829"/>
                  <a:pt x="392" y="1829"/>
                  <a:pt x="392" y="1829"/>
                </a:cubicBezTo>
                <a:cubicBezTo>
                  <a:pt x="348" y="1890"/>
                  <a:pt x="348" y="1890"/>
                  <a:pt x="348" y="1890"/>
                </a:cubicBezTo>
                <a:cubicBezTo>
                  <a:pt x="348" y="1931"/>
                  <a:pt x="348" y="1931"/>
                  <a:pt x="348" y="1931"/>
                </a:cubicBezTo>
                <a:cubicBezTo>
                  <a:pt x="348" y="1951"/>
                  <a:pt x="348" y="1951"/>
                  <a:pt x="348" y="1951"/>
                </a:cubicBezTo>
                <a:cubicBezTo>
                  <a:pt x="392" y="1951"/>
                  <a:pt x="392" y="1951"/>
                  <a:pt x="392" y="1951"/>
                </a:cubicBezTo>
                <a:cubicBezTo>
                  <a:pt x="435" y="1972"/>
                  <a:pt x="435" y="1972"/>
                  <a:pt x="435" y="1972"/>
                </a:cubicBezTo>
                <a:cubicBezTo>
                  <a:pt x="501" y="1951"/>
                  <a:pt x="501" y="1951"/>
                  <a:pt x="501" y="1951"/>
                </a:cubicBezTo>
                <a:cubicBezTo>
                  <a:pt x="566" y="1951"/>
                  <a:pt x="566" y="1951"/>
                  <a:pt x="566" y="1951"/>
                </a:cubicBezTo>
                <a:cubicBezTo>
                  <a:pt x="588" y="1931"/>
                  <a:pt x="588" y="1931"/>
                  <a:pt x="588" y="1931"/>
                </a:cubicBezTo>
                <a:cubicBezTo>
                  <a:pt x="566" y="1931"/>
                  <a:pt x="566" y="1931"/>
                  <a:pt x="566" y="1931"/>
                </a:cubicBezTo>
                <a:cubicBezTo>
                  <a:pt x="609" y="1931"/>
                  <a:pt x="609" y="1931"/>
                  <a:pt x="609" y="1931"/>
                </a:cubicBezTo>
                <a:cubicBezTo>
                  <a:pt x="631" y="1931"/>
                  <a:pt x="631" y="1931"/>
                  <a:pt x="631" y="1931"/>
                </a:cubicBezTo>
                <a:cubicBezTo>
                  <a:pt x="718" y="1931"/>
                  <a:pt x="718" y="1931"/>
                  <a:pt x="718" y="1931"/>
                </a:cubicBezTo>
                <a:cubicBezTo>
                  <a:pt x="783" y="1951"/>
                  <a:pt x="783" y="1951"/>
                  <a:pt x="783" y="1951"/>
                </a:cubicBezTo>
                <a:cubicBezTo>
                  <a:pt x="849" y="1972"/>
                  <a:pt x="849" y="1972"/>
                  <a:pt x="849" y="1972"/>
                </a:cubicBezTo>
                <a:cubicBezTo>
                  <a:pt x="892" y="1972"/>
                  <a:pt x="892" y="1972"/>
                  <a:pt x="892" y="1972"/>
                </a:cubicBezTo>
                <a:cubicBezTo>
                  <a:pt x="914" y="1972"/>
                  <a:pt x="914" y="1972"/>
                  <a:pt x="914" y="1972"/>
                </a:cubicBezTo>
                <a:cubicBezTo>
                  <a:pt x="979" y="2012"/>
                  <a:pt x="979" y="2012"/>
                  <a:pt x="979" y="2012"/>
                </a:cubicBezTo>
                <a:cubicBezTo>
                  <a:pt x="979" y="2032"/>
                  <a:pt x="979" y="2032"/>
                  <a:pt x="979" y="2032"/>
                </a:cubicBezTo>
                <a:cubicBezTo>
                  <a:pt x="1001" y="2032"/>
                  <a:pt x="1001" y="2032"/>
                  <a:pt x="1001" y="2032"/>
                </a:cubicBezTo>
                <a:cubicBezTo>
                  <a:pt x="1001" y="2012"/>
                  <a:pt x="1001" y="2012"/>
                  <a:pt x="1001" y="2012"/>
                </a:cubicBezTo>
                <a:cubicBezTo>
                  <a:pt x="1044" y="1951"/>
                  <a:pt x="1044" y="1951"/>
                  <a:pt x="1044" y="1951"/>
                </a:cubicBezTo>
                <a:cubicBezTo>
                  <a:pt x="1110" y="1972"/>
                  <a:pt x="1110" y="1972"/>
                  <a:pt x="1110" y="1972"/>
                </a:cubicBezTo>
                <a:cubicBezTo>
                  <a:pt x="1131" y="1972"/>
                  <a:pt x="1131" y="1972"/>
                  <a:pt x="1131" y="1972"/>
                </a:cubicBezTo>
                <a:cubicBezTo>
                  <a:pt x="1153" y="1972"/>
                  <a:pt x="1153" y="1972"/>
                  <a:pt x="1153" y="1972"/>
                </a:cubicBezTo>
                <a:cubicBezTo>
                  <a:pt x="1197" y="2012"/>
                  <a:pt x="1197" y="2012"/>
                  <a:pt x="1197" y="2012"/>
                </a:cubicBezTo>
                <a:cubicBezTo>
                  <a:pt x="1218" y="2012"/>
                  <a:pt x="1218" y="2012"/>
                  <a:pt x="1218" y="2012"/>
                </a:cubicBezTo>
                <a:cubicBezTo>
                  <a:pt x="1240" y="1992"/>
                  <a:pt x="1240" y="1992"/>
                  <a:pt x="1240" y="1992"/>
                </a:cubicBezTo>
                <a:cubicBezTo>
                  <a:pt x="1284" y="1972"/>
                  <a:pt x="1284" y="1972"/>
                  <a:pt x="1284" y="1972"/>
                </a:cubicBezTo>
                <a:cubicBezTo>
                  <a:pt x="1349" y="1951"/>
                  <a:pt x="1349" y="1951"/>
                  <a:pt x="1349" y="1951"/>
                </a:cubicBezTo>
                <a:cubicBezTo>
                  <a:pt x="1436" y="1951"/>
                  <a:pt x="1436" y="1951"/>
                  <a:pt x="1436" y="1951"/>
                </a:cubicBezTo>
                <a:cubicBezTo>
                  <a:pt x="1436" y="1931"/>
                  <a:pt x="1436" y="1931"/>
                  <a:pt x="1436" y="1931"/>
                </a:cubicBezTo>
                <a:cubicBezTo>
                  <a:pt x="1501" y="1951"/>
                  <a:pt x="1501" y="1951"/>
                  <a:pt x="1501" y="1951"/>
                </a:cubicBezTo>
                <a:cubicBezTo>
                  <a:pt x="1523" y="1951"/>
                  <a:pt x="1523" y="1951"/>
                  <a:pt x="1523" y="1951"/>
                </a:cubicBezTo>
                <a:cubicBezTo>
                  <a:pt x="1545" y="1951"/>
                  <a:pt x="1545" y="1951"/>
                  <a:pt x="1545" y="1951"/>
                </a:cubicBezTo>
                <a:cubicBezTo>
                  <a:pt x="1566" y="1931"/>
                  <a:pt x="1566" y="1931"/>
                  <a:pt x="1566" y="1931"/>
                </a:cubicBezTo>
                <a:cubicBezTo>
                  <a:pt x="1566" y="1951"/>
                  <a:pt x="1566" y="1951"/>
                  <a:pt x="1566" y="1951"/>
                </a:cubicBezTo>
                <a:cubicBezTo>
                  <a:pt x="1610" y="1972"/>
                  <a:pt x="1610" y="1972"/>
                  <a:pt x="1610" y="1972"/>
                </a:cubicBezTo>
                <a:cubicBezTo>
                  <a:pt x="1632" y="1972"/>
                  <a:pt x="1632" y="1972"/>
                  <a:pt x="1632" y="1972"/>
                </a:cubicBezTo>
                <a:cubicBezTo>
                  <a:pt x="1632" y="1951"/>
                  <a:pt x="1632" y="1951"/>
                  <a:pt x="1632" y="1951"/>
                </a:cubicBezTo>
                <a:cubicBezTo>
                  <a:pt x="1632" y="1931"/>
                  <a:pt x="1632" y="1931"/>
                  <a:pt x="1632" y="1931"/>
                </a:cubicBezTo>
                <a:cubicBezTo>
                  <a:pt x="1610" y="1890"/>
                  <a:pt x="1610" y="1890"/>
                  <a:pt x="1610" y="1890"/>
                </a:cubicBezTo>
                <a:cubicBezTo>
                  <a:pt x="1610" y="1870"/>
                  <a:pt x="1610" y="1870"/>
                  <a:pt x="1610" y="1870"/>
                </a:cubicBezTo>
                <a:cubicBezTo>
                  <a:pt x="1610" y="1829"/>
                  <a:pt x="1610" y="1829"/>
                  <a:pt x="1610" y="1829"/>
                </a:cubicBezTo>
                <a:cubicBezTo>
                  <a:pt x="1588" y="1829"/>
                  <a:pt x="1588" y="1829"/>
                  <a:pt x="1588" y="1829"/>
                </a:cubicBezTo>
                <a:cubicBezTo>
                  <a:pt x="1610" y="1809"/>
                  <a:pt x="1610" y="1809"/>
                  <a:pt x="1610" y="1809"/>
                </a:cubicBezTo>
                <a:cubicBezTo>
                  <a:pt x="1653" y="1768"/>
                  <a:pt x="1653" y="1768"/>
                  <a:pt x="1653" y="1768"/>
                </a:cubicBezTo>
                <a:cubicBezTo>
                  <a:pt x="1697" y="1748"/>
                  <a:pt x="1697" y="1748"/>
                  <a:pt x="1697" y="1748"/>
                </a:cubicBezTo>
                <a:cubicBezTo>
                  <a:pt x="1719" y="1728"/>
                  <a:pt x="1719" y="1728"/>
                  <a:pt x="1719" y="1728"/>
                </a:cubicBezTo>
                <a:cubicBezTo>
                  <a:pt x="1719" y="1687"/>
                  <a:pt x="1719" y="1687"/>
                  <a:pt x="1719" y="1687"/>
                </a:cubicBezTo>
                <a:cubicBezTo>
                  <a:pt x="1762" y="1687"/>
                  <a:pt x="1762" y="1687"/>
                  <a:pt x="1762" y="1687"/>
                </a:cubicBezTo>
                <a:cubicBezTo>
                  <a:pt x="1762" y="1687"/>
                  <a:pt x="1762" y="1687"/>
                  <a:pt x="1762" y="1687"/>
                </a:cubicBezTo>
                <a:cubicBezTo>
                  <a:pt x="1784" y="1687"/>
                  <a:pt x="1784" y="1687"/>
                  <a:pt x="1784" y="1687"/>
                </a:cubicBezTo>
                <a:cubicBezTo>
                  <a:pt x="1827" y="1667"/>
                  <a:pt x="1827" y="1667"/>
                  <a:pt x="1827" y="1667"/>
                </a:cubicBezTo>
                <a:cubicBezTo>
                  <a:pt x="1784" y="1626"/>
                  <a:pt x="1784" y="1626"/>
                  <a:pt x="1784" y="1626"/>
                </a:cubicBezTo>
                <a:cubicBezTo>
                  <a:pt x="1719" y="1565"/>
                  <a:pt x="1719" y="1565"/>
                  <a:pt x="1719" y="1565"/>
                </a:cubicBezTo>
                <a:cubicBezTo>
                  <a:pt x="1610" y="1484"/>
                  <a:pt x="1610" y="1484"/>
                  <a:pt x="1610" y="1484"/>
                </a:cubicBezTo>
                <a:cubicBezTo>
                  <a:pt x="1545" y="1423"/>
                  <a:pt x="1545" y="1423"/>
                  <a:pt x="1545" y="1423"/>
                </a:cubicBezTo>
                <a:cubicBezTo>
                  <a:pt x="1479" y="1362"/>
                  <a:pt x="1479" y="1362"/>
                  <a:pt x="1479" y="1362"/>
                </a:cubicBezTo>
                <a:cubicBezTo>
                  <a:pt x="1501" y="1342"/>
                  <a:pt x="1501" y="1342"/>
                  <a:pt x="1501" y="1342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58" y="1260"/>
                  <a:pt x="1458" y="1260"/>
                  <a:pt x="1458" y="1260"/>
                </a:cubicBezTo>
                <a:cubicBezTo>
                  <a:pt x="1436" y="1260"/>
                  <a:pt x="1436" y="1260"/>
                  <a:pt x="1436" y="1260"/>
                </a:cubicBezTo>
                <a:cubicBezTo>
                  <a:pt x="1458" y="1240"/>
                  <a:pt x="1458" y="1240"/>
                  <a:pt x="1458" y="1240"/>
                </a:cubicBezTo>
                <a:cubicBezTo>
                  <a:pt x="1479" y="1220"/>
                  <a:pt x="1479" y="1220"/>
                  <a:pt x="1479" y="1220"/>
                </a:cubicBezTo>
                <a:cubicBezTo>
                  <a:pt x="1545" y="1199"/>
                  <a:pt x="1545" y="1199"/>
                  <a:pt x="1545" y="1199"/>
                </a:cubicBezTo>
                <a:cubicBezTo>
                  <a:pt x="1632" y="1159"/>
                  <a:pt x="1632" y="1159"/>
                  <a:pt x="1632" y="1159"/>
                </a:cubicBezTo>
                <a:cubicBezTo>
                  <a:pt x="1719" y="1138"/>
                  <a:pt x="1719" y="1138"/>
                  <a:pt x="1719" y="1138"/>
                </a:cubicBezTo>
                <a:cubicBezTo>
                  <a:pt x="1784" y="1098"/>
                  <a:pt x="1784" y="1098"/>
                  <a:pt x="1784" y="1098"/>
                </a:cubicBezTo>
                <a:cubicBezTo>
                  <a:pt x="1893" y="1057"/>
                  <a:pt x="1893" y="1057"/>
                  <a:pt x="1893" y="1057"/>
                </a:cubicBezTo>
                <a:cubicBezTo>
                  <a:pt x="1914" y="1057"/>
                  <a:pt x="1914" y="1057"/>
                  <a:pt x="1914" y="1057"/>
                </a:cubicBezTo>
                <a:cubicBezTo>
                  <a:pt x="1936" y="1016"/>
                  <a:pt x="1936" y="1016"/>
                  <a:pt x="1936" y="1016"/>
                </a:cubicBezTo>
                <a:cubicBezTo>
                  <a:pt x="1936" y="1016"/>
                  <a:pt x="1936" y="1016"/>
                  <a:pt x="1936" y="1016"/>
                </a:cubicBezTo>
                <a:cubicBezTo>
                  <a:pt x="1980" y="1057"/>
                  <a:pt x="1980" y="1057"/>
                  <a:pt x="1980" y="1057"/>
                </a:cubicBezTo>
                <a:cubicBezTo>
                  <a:pt x="1980" y="1077"/>
                  <a:pt x="1980" y="1077"/>
                  <a:pt x="1980" y="1077"/>
                </a:cubicBezTo>
                <a:cubicBezTo>
                  <a:pt x="2001" y="1077"/>
                  <a:pt x="2001" y="1077"/>
                  <a:pt x="2001" y="1077"/>
                </a:cubicBezTo>
                <a:cubicBezTo>
                  <a:pt x="2045" y="1077"/>
                  <a:pt x="2045" y="1077"/>
                  <a:pt x="2045" y="1077"/>
                </a:cubicBezTo>
                <a:cubicBezTo>
                  <a:pt x="2067" y="1057"/>
                  <a:pt x="2067" y="1057"/>
                  <a:pt x="2067" y="1057"/>
                </a:cubicBezTo>
                <a:cubicBezTo>
                  <a:pt x="2088" y="1057"/>
                  <a:pt x="2088" y="1057"/>
                  <a:pt x="2088" y="1057"/>
                </a:cubicBezTo>
                <a:lnTo>
                  <a:pt x="2067" y="1037"/>
                </a:lnTo>
                <a:close/>
                <a:moveTo>
                  <a:pt x="1436" y="183"/>
                </a:moveTo>
                <a:cubicBezTo>
                  <a:pt x="1479" y="143"/>
                  <a:pt x="1479" y="143"/>
                  <a:pt x="1479" y="143"/>
                </a:cubicBezTo>
                <a:cubicBezTo>
                  <a:pt x="1501" y="143"/>
                  <a:pt x="1501" y="143"/>
                  <a:pt x="1501" y="143"/>
                </a:cubicBezTo>
                <a:lnTo>
                  <a:pt x="1436" y="183"/>
                </a:lnTo>
                <a:close/>
                <a:moveTo>
                  <a:pt x="1697" y="143"/>
                </a:moveTo>
                <a:cubicBezTo>
                  <a:pt x="1719" y="143"/>
                  <a:pt x="1719" y="143"/>
                  <a:pt x="1719" y="143"/>
                </a:cubicBezTo>
                <a:cubicBezTo>
                  <a:pt x="1740" y="143"/>
                  <a:pt x="1740" y="143"/>
                  <a:pt x="1740" y="143"/>
                </a:cubicBezTo>
                <a:cubicBezTo>
                  <a:pt x="1740" y="122"/>
                  <a:pt x="1740" y="122"/>
                  <a:pt x="1740" y="122"/>
                </a:cubicBezTo>
                <a:cubicBezTo>
                  <a:pt x="1740" y="82"/>
                  <a:pt x="1740" y="82"/>
                  <a:pt x="1740" y="82"/>
                </a:cubicBezTo>
                <a:cubicBezTo>
                  <a:pt x="1740" y="61"/>
                  <a:pt x="1740" y="61"/>
                  <a:pt x="1740" y="61"/>
                </a:cubicBezTo>
                <a:cubicBezTo>
                  <a:pt x="1719" y="41"/>
                  <a:pt x="1719" y="41"/>
                  <a:pt x="1719" y="41"/>
                </a:cubicBezTo>
                <a:cubicBezTo>
                  <a:pt x="1697" y="41"/>
                  <a:pt x="1697" y="41"/>
                  <a:pt x="1697" y="41"/>
                </a:cubicBezTo>
                <a:cubicBezTo>
                  <a:pt x="1697" y="21"/>
                  <a:pt x="1697" y="21"/>
                  <a:pt x="1697" y="21"/>
                </a:cubicBezTo>
                <a:cubicBezTo>
                  <a:pt x="1675" y="21"/>
                  <a:pt x="1675" y="21"/>
                  <a:pt x="1675" y="21"/>
                </a:cubicBezTo>
                <a:cubicBezTo>
                  <a:pt x="1653" y="21"/>
                  <a:pt x="1653" y="21"/>
                  <a:pt x="1653" y="21"/>
                </a:cubicBezTo>
                <a:cubicBezTo>
                  <a:pt x="1675" y="41"/>
                  <a:pt x="1675" y="41"/>
                  <a:pt x="1675" y="41"/>
                </a:cubicBezTo>
                <a:cubicBezTo>
                  <a:pt x="1697" y="61"/>
                  <a:pt x="1697" y="61"/>
                  <a:pt x="1697" y="61"/>
                </a:cubicBezTo>
                <a:cubicBezTo>
                  <a:pt x="1697" y="82"/>
                  <a:pt x="1697" y="82"/>
                  <a:pt x="1697" y="82"/>
                </a:cubicBezTo>
                <a:cubicBezTo>
                  <a:pt x="1653" y="61"/>
                  <a:pt x="1653" y="61"/>
                  <a:pt x="1653" y="61"/>
                </a:cubicBezTo>
                <a:cubicBezTo>
                  <a:pt x="1632" y="61"/>
                  <a:pt x="1632" y="61"/>
                  <a:pt x="1632" y="61"/>
                </a:cubicBezTo>
                <a:cubicBezTo>
                  <a:pt x="1653" y="102"/>
                  <a:pt x="1653" y="102"/>
                  <a:pt x="1653" y="102"/>
                </a:cubicBezTo>
                <a:cubicBezTo>
                  <a:pt x="1632" y="102"/>
                  <a:pt x="1632" y="102"/>
                  <a:pt x="1632" y="102"/>
                </a:cubicBezTo>
                <a:cubicBezTo>
                  <a:pt x="1632" y="122"/>
                  <a:pt x="1632" y="122"/>
                  <a:pt x="1632" y="122"/>
                </a:cubicBezTo>
                <a:cubicBezTo>
                  <a:pt x="1653" y="143"/>
                  <a:pt x="1653" y="143"/>
                  <a:pt x="1653" y="143"/>
                </a:cubicBezTo>
                <a:cubicBezTo>
                  <a:pt x="1697" y="143"/>
                  <a:pt x="1697" y="143"/>
                  <a:pt x="1697" y="143"/>
                </a:cubicBezTo>
                <a:close/>
              </a:path>
            </a:pathLst>
          </a:custGeom>
          <a:solidFill>
            <a:srgbClr val="0078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4092179" y="1900237"/>
            <a:ext cx="165100" cy="98425"/>
          </a:xfrm>
          <a:custGeom>
            <a:avLst/>
            <a:gdLst>
              <a:gd name="T0" fmla="*/ 22 w 864"/>
              <a:gd name="T1" fmla="*/ 160 h 520"/>
              <a:gd name="T2" fmla="*/ 22 w 864"/>
              <a:gd name="T3" fmla="*/ 180 h 520"/>
              <a:gd name="T4" fmla="*/ 44 w 864"/>
              <a:gd name="T5" fmla="*/ 200 h 520"/>
              <a:gd name="T6" fmla="*/ 152 w 864"/>
              <a:gd name="T7" fmla="*/ 240 h 520"/>
              <a:gd name="T8" fmla="*/ 173 w 864"/>
              <a:gd name="T9" fmla="*/ 260 h 520"/>
              <a:gd name="T10" fmla="*/ 216 w 864"/>
              <a:gd name="T11" fmla="*/ 260 h 520"/>
              <a:gd name="T12" fmla="*/ 238 w 864"/>
              <a:gd name="T13" fmla="*/ 300 h 520"/>
              <a:gd name="T14" fmla="*/ 260 w 864"/>
              <a:gd name="T15" fmla="*/ 320 h 520"/>
              <a:gd name="T16" fmla="*/ 303 w 864"/>
              <a:gd name="T17" fmla="*/ 320 h 520"/>
              <a:gd name="T18" fmla="*/ 324 w 864"/>
              <a:gd name="T19" fmla="*/ 320 h 520"/>
              <a:gd name="T20" fmla="*/ 368 w 864"/>
              <a:gd name="T21" fmla="*/ 320 h 520"/>
              <a:gd name="T22" fmla="*/ 368 w 864"/>
              <a:gd name="T23" fmla="*/ 360 h 520"/>
              <a:gd name="T24" fmla="*/ 368 w 864"/>
              <a:gd name="T25" fmla="*/ 400 h 520"/>
              <a:gd name="T26" fmla="*/ 389 w 864"/>
              <a:gd name="T27" fmla="*/ 400 h 520"/>
              <a:gd name="T28" fmla="*/ 432 w 864"/>
              <a:gd name="T29" fmla="*/ 400 h 520"/>
              <a:gd name="T30" fmla="*/ 454 w 864"/>
              <a:gd name="T31" fmla="*/ 400 h 520"/>
              <a:gd name="T32" fmla="*/ 519 w 864"/>
              <a:gd name="T33" fmla="*/ 360 h 520"/>
              <a:gd name="T34" fmla="*/ 519 w 864"/>
              <a:gd name="T35" fmla="*/ 400 h 520"/>
              <a:gd name="T36" fmla="*/ 519 w 864"/>
              <a:gd name="T37" fmla="*/ 460 h 520"/>
              <a:gd name="T38" fmla="*/ 605 w 864"/>
              <a:gd name="T39" fmla="*/ 500 h 520"/>
              <a:gd name="T40" fmla="*/ 648 w 864"/>
              <a:gd name="T41" fmla="*/ 520 h 520"/>
              <a:gd name="T42" fmla="*/ 735 w 864"/>
              <a:gd name="T43" fmla="*/ 520 h 520"/>
              <a:gd name="T44" fmla="*/ 735 w 864"/>
              <a:gd name="T45" fmla="*/ 500 h 520"/>
              <a:gd name="T46" fmla="*/ 735 w 864"/>
              <a:gd name="T47" fmla="*/ 460 h 520"/>
              <a:gd name="T48" fmla="*/ 735 w 864"/>
              <a:gd name="T49" fmla="*/ 440 h 520"/>
              <a:gd name="T50" fmla="*/ 735 w 864"/>
              <a:gd name="T51" fmla="*/ 400 h 520"/>
              <a:gd name="T52" fmla="*/ 735 w 864"/>
              <a:gd name="T53" fmla="*/ 380 h 520"/>
              <a:gd name="T54" fmla="*/ 756 w 864"/>
              <a:gd name="T55" fmla="*/ 380 h 520"/>
              <a:gd name="T56" fmla="*/ 800 w 864"/>
              <a:gd name="T57" fmla="*/ 380 h 520"/>
              <a:gd name="T58" fmla="*/ 800 w 864"/>
              <a:gd name="T59" fmla="*/ 360 h 520"/>
              <a:gd name="T60" fmla="*/ 821 w 864"/>
              <a:gd name="T61" fmla="*/ 360 h 520"/>
              <a:gd name="T62" fmla="*/ 864 w 864"/>
              <a:gd name="T63" fmla="*/ 320 h 520"/>
              <a:gd name="T64" fmla="*/ 864 w 864"/>
              <a:gd name="T65" fmla="*/ 300 h 520"/>
              <a:gd name="T66" fmla="*/ 821 w 864"/>
              <a:gd name="T67" fmla="*/ 260 h 520"/>
              <a:gd name="T68" fmla="*/ 821 w 864"/>
              <a:gd name="T69" fmla="*/ 240 h 520"/>
              <a:gd name="T70" fmla="*/ 800 w 864"/>
              <a:gd name="T71" fmla="*/ 200 h 520"/>
              <a:gd name="T72" fmla="*/ 756 w 864"/>
              <a:gd name="T73" fmla="*/ 200 h 520"/>
              <a:gd name="T74" fmla="*/ 735 w 864"/>
              <a:gd name="T75" fmla="*/ 200 h 520"/>
              <a:gd name="T76" fmla="*/ 713 w 864"/>
              <a:gd name="T77" fmla="*/ 180 h 520"/>
              <a:gd name="T78" fmla="*/ 713 w 864"/>
              <a:gd name="T79" fmla="*/ 160 h 520"/>
              <a:gd name="T80" fmla="*/ 735 w 864"/>
              <a:gd name="T81" fmla="*/ 120 h 520"/>
              <a:gd name="T82" fmla="*/ 713 w 864"/>
              <a:gd name="T83" fmla="*/ 80 h 520"/>
              <a:gd name="T84" fmla="*/ 648 w 864"/>
              <a:gd name="T85" fmla="*/ 60 h 520"/>
              <a:gd name="T86" fmla="*/ 605 w 864"/>
              <a:gd name="T87" fmla="*/ 60 h 520"/>
              <a:gd name="T88" fmla="*/ 584 w 864"/>
              <a:gd name="T89" fmla="*/ 0 h 520"/>
              <a:gd name="T90" fmla="*/ 540 w 864"/>
              <a:gd name="T91" fmla="*/ 40 h 520"/>
              <a:gd name="T92" fmla="*/ 497 w 864"/>
              <a:gd name="T93" fmla="*/ 0 h 520"/>
              <a:gd name="T94" fmla="*/ 497 w 864"/>
              <a:gd name="T95" fmla="*/ 40 h 520"/>
              <a:gd name="T96" fmla="*/ 432 w 864"/>
              <a:gd name="T97" fmla="*/ 0 h 520"/>
              <a:gd name="T98" fmla="*/ 432 w 864"/>
              <a:gd name="T99" fmla="*/ 40 h 520"/>
              <a:gd name="T100" fmla="*/ 411 w 864"/>
              <a:gd name="T101" fmla="*/ 40 h 520"/>
              <a:gd name="T102" fmla="*/ 389 w 864"/>
              <a:gd name="T103" fmla="*/ 40 h 520"/>
              <a:gd name="T104" fmla="*/ 389 w 864"/>
              <a:gd name="T105" fmla="*/ 60 h 520"/>
              <a:gd name="T106" fmla="*/ 368 w 864"/>
              <a:gd name="T107" fmla="*/ 60 h 520"/>
              <a:gd name="T108" fmla="*/ 324 w 864"/>
              <a:gd name="T109" fmla="*/ 100 h 520"/>
              <a:gd name="T110" fmla="*/ 260 w 864"/>
              <a:gd name="T111" fmla="*/ 60 h 520"/>
              <a:gd name="T112" fmla="*/ 216 w 864"/>
              <a:gd name="T113" fmla="*/ 60 h 520"/>
              <a:gd name="T114" fmla="*/ 216 w 864"/>
              <a:gd name="T115" fmla="*/ 40 h 520"/>
              <a:gd name="T116" fmla="*/ 0 w 864"/>
              <a:gd name="T117" fmla="*/ 120 h 520"/>
              <a:gd name="T118" fmla="*/ 22 w 864"/>
              <a:gd name="T119" fmla="*/ 120 h 520"/>
              <a:gd name="T120" fmla="*/ 22 w 864"/>
              <a:gd name="T121" fmla="*/ 160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64" h="520">
                <a:moveTo>
                  <a:pt x="22" y="160"/>
                </a:moveTo>
                <a:cubicBezTo>
                  <a:pt x="22" y="180"/>
                  <a:pt x="22" y="180"/>
                  <a:pt x="22" y="180"/>
                </a:cubicBezTo>
                <a:cubicBezTo>
                  <a:pt x="44" y="200"/>
                  <a:pt x="44" y="200"/>
                  <a:pt x="44" y="200"/>
                </a:cubicBezTo>
                <a:cubicBezTo>
                  <a:pt x="152" y="240"/>
                  <a:pt x="152" y="240"/>
                  <a:pt x="152" y="240"/>
                </a:cubicBezTo>
                <a:cubicBezTo>
                  <a:pt x="173" y="260"/>
                  <a:pt x="173" y="260"/>
                  <a:pt x="173" y="260"/>
                </a:cubicBezTo>
                <a:cubicBezTo>
                  <a:pt x="216" y="260"/>
                  <a:pt x="216" y="260"/>
                  <a:pt x="216" y="260"/>
                </a:cubicBezTo>
                <a:cubicBezTo>
                  <a:pt x="238" y="300"/>
                  <a:pt x="238" y="300"/>
                  <a:pt x="238" y="300"/>
                </a:cubicBezTo>
                <a:cubicBezTo>
                  <a:pt x="260" y="320"/>
                  <a:pt x="260" y="320"/>
                  <a:pt x="260" y="320"/>
                </a:cubicBezTo>
                <a:cubicBezTo>
                  <a:pt x="303" y="320"/>
                  <a:pt x="303" y="320"/>
                  <a:pt x="303" y="320"/>
                </a:cubicBezTo>
                <a:cubicBezTo>
                  <a:pt x="324" y="320"/>
                  <a:pt x="324" y="320"/>
                  <a:pt x="324" y="320"/>
                </a:cubicBezTo>
                <a:cubicBezTo>
                  <a:pt x="368" y="320"/>
                  <a:pt x="368" y="320"/>
                  <a:pt x="368" y="320"/>
                </a:cubicBezTo>
                <a:cubicBezTo>
                  <a:pt x="368" y="360"/>
                  <a:pt x="368" y="360"/>
                  <a:pt x="368" y="360"/>
                </a:cubicBezTo>
                <a:cubicBezTo>
                  <a:pt x="368" y="400"/>
                  <a:pt x="368" y="400"/>
                  <a:pt x="368" y="400"/>
                </a:cubicBezTo>
                <a:cubicBezTo>
                  <a:pt x="389" y="400"/>
                  <a:pt x="389" y="400"/>
                  <a:pt x="389" y="400"/>
                </a:cubicBezTo>
                <a:cubicBezTo>
                  <a:pt x="432" y="400"/>
                  <a:pt x="432" y="400"/>
                  <a:pt x="432" y="400"/>
                </a:cubicBezTo>
                <a:cubicBezTo>
                  <a:pt x="454" y="400"/>
                  <a:pt x="454" y="400"/>
                  <a:pt x="454" y="400"/>
                </a:cubicBezTo>
                <a:cubicBezTo>
                  <a:pt x="519" y="360"/>
                  <a:pt x="519" y="360"/>
                  <a:pt x="519" y="360"/>
                </a:cubicBezTo>
                <a:cubicBezTo>
                  <a:pt x="519" y="400"/>
                  <a:pt x="519" y="400"/>
                  <a:pt x="519" y="400"/>
                </a:cubicBezTo>
                <a:cubicBezTo>
                  <a:pt x="519" y="460"/>
                  <a:pt x="519" y="460"/>
                  <a:pt x="519" y="460"/>
                </a:cubicBezTo>
                <a:cubicBezTo>
                  <a:pt x="605" y="500"/>
                  <a:pt x="605" y="500"/>
                  <a:pt x="605" y="500"/>
                </a:cubicBezTo>
                <a:cubicBezTo>
                  <a:pt x="648" y="520"/>
                  <a:pt x="648" y="520"/>
                  <a:pt x="648" y="520"/>
                </a:cubicBezTo>
                <a:cubicBezTo>
                  <a:pt x="735" y="520"/>
                  <a:pt x="735" y="520"/>
                  <a:pt x="735" y="520"/>
                </a:cubicBezTo>
                <a:cubicBezTo>
                  <a:pt x="735" y="500"/>
                  <a:pt x="735" y="500"/>
                  <a:pt x="735" y="500"/>
                </a:cubicBezTo>
                <a:cubicBezTo>
                  <a:pt x="735" y="460"/>
                  <a:pt x="735" y="460"/>
                  <a:pt x="735" y="460"/>
                </a:cubicBezTo>
                <a:cubicBezTo>
                  <a:pt x="735" y="440"/>
                  <a:pt x="735" y="440"/>
                  <a:pt x="735" y="440"/>
                </a:cubicBezTo>
                <a:cubicBezTo>
                  <a:pt x="735" y="400"/>
                  <a:pt x="735" y="400"/>
                  <a:pt x="735" y="400"/>
                </a:cubicBezTo>
                <a:cubicBezTo>
                  <a:pt x="735" y="380"/>
                  <a:pt x="735" y="380"/>
                  <a:pt x="735" y="380"/>
                </a:cubicBezTo>
                <a:cubicBezTo>
                  <a:pt x="756" y="380"/>
                  <a:pt x="756" y="380"/>
                  <a:pt x="756" y="380"/>
                </a:cubicBezTo>
                <a:cubicBezTo>
                  <a:pt x="800" y="380"/>
                  <a:pt x="800" y="380"/>
                  <a:pt x="800" y="380"/>
                </a:cubicBezTo>
                <a:cubicBezTo>
                  <a:pt x="800" y="360"/>
                  <a:pt x="800" y="360"/>
                  <a:pt x="800" y="360"/>
                </a:cubicBezTo>
                <a:cubicBezTo>
                  <a:pt x="821" y="360"/>
                  <a:pt x="821" y="360"/>
                  <a:pt x="821" y="360"/>
                </a:cubicBezTo>
                <a:cubicBezTo>
                  <a:pt x="864" y="320"/>
                  <a:pt x="864" y="320"/>
                  <a:pt x="864" y="320"/>
                </a:cubicBezTo>
                <a:cubicBezTo>
                  <a:pt x="864" y="300"/>
                  <a:pt x="864" y="300"/>
                  <a:pt x="864" y="300"/>
                </a:cubicBezTo>
                <a:cubicBezTo>
                  <a:pt x="821" y="260"/>
                  <a:pt x="821" y="260"/>
                  <a:pt x="821" y="260"/>
                </a:cubicBezTo>
                <a:cubicBezTo>
                  <a:pt x="821" y="240"/>
                  <a:pt x="821" y="240"/>
                  <a:pt x="821" y="240"/>
                </a:cubicBezTo>
                <a:cubicBezTo>
                  <a:pt x="800" y="200"/>
                  <a:pt x="800" y="200"/>
                  <a:pt x="800" y="200"/>
                </a:cubicBezTo>
                <a:cubicBezTo>
                  <a:pt x="756" y="200"/>
                  <a:pt x="756" y="200"/>
                  <a:pt x="756" y="200"/>
                </a:cubicBezTo>
                <a:cubicBezTo>
                  <a:pt x="735" y="200"/>
                  <a:pt x="735" y="200"/>
                  <a:pt x="735" y="200"/>
                </a:cubicBezTo>
                <a:cubicBezTo>
                  <a:pt x="713" y="180"/>
                  <a:pt x="713" y="180"/>
                  <a:pt x="713" y="180"/>
                </a:cubicBezTo>
                <a:cubicBezTo>
                  <a:pt x="713" y="160"/>
                  <a:pt x="713" y="160"/>
                  <a:pt x="713" y="160"/>
                </a:cubicBezTo>
                <a:cubicBezTo>
                  <a:pt x="735" y="120"/>
                  <a:pt x="735" y="120"/>
                  <a:pt x="735" y="120"/>
                </a:cubicBezTo>
                <a:cubicBezTo>
                  <a:pt x="735" y="120"/>
                  <a:pt x="713" y="100"/>
                  <a:pt x="713" y="80"/>
                </a:cubicBezTo>
                <a:cubicBezTo>
                  <a:pt x="648" y="60"/>
                  <a:pt x="648" y="60"/>
                  <a:pt x="648" y="60"/>
                </a:cubicBezTo>
                <a:cubicBezTo>
                  <a:pt x="605" y="60"/>
                  <a:pt x="605" y="60"/>
                  <a:pt x="605" y="60"/>
                </a:cubicBezTo>
                <a:cubicBezTo>
                  <a:pt x="584" y="0"/>
                  <a:pt x="584" y="0"/>
                  <a:pt x="584" y="0"/>
                </a:cubicBezTo>
                <a:cubicBezTo>
                  <a:pt x="540" y="40"/>
                  <a:pt x="540" y="40"/>
                  <a:pt x="540" y="40"/>
                </a:cubicBezTo>
                <a:cubicBezTo>
                  <a:pt x="497" y="0"/>
                  <a:pt x="497" y="0"/>
                  <a:pt x="497" y="0"/>
                </a:cubicBezTo>
                <a:cubicBezTo>
                  <a:pt x="497" y="40"/>
                  <a:pt x="497" y="40"/>
                  <a:pt x="497" y="40"/>
                </a:cubicBezTo>
                <a:cubicBezTo>
                  <a:pt x="432" y="0"/>
                  <a:pt x="432" y="0"/>
                  <a:pt x="432" y="0"/>
                </a:cubicBezTo>
                <a:cubicBezTo>
                  <a:pt x="432" y="40"/>
                  <a:pt x="432" y="40"/>
                  <a:pt x="432" y="40"/>
                </a:cubicBezTo>
                <a:cubicBezTo>
                  <a:pt x="411" y="40"/>
                  <a:pt x="411" y="40"/>
                  <a:pt x="411" y="40"/>
                </a:cubicBezTo>
                <a:cubicBezTo>
                  <a:pt x="389" y="40"/>
                  <a:pt x="389" y="40"/>
                  <a:pt x="389" y="40"/>
                </a:cubicBezTo>
                <a:cubicBezTo>
                  <a:pt x="389" y="60"/>
                  <a:pt x="389" y="60"/>
                  <a:pt x="389" y="60"/>
                </a:cubicBezTo>
                <a:cubicBezTo>
                  <a:pt x="368" y="60"/>
                  <a:pt x="368" y="60"/>
                  <a:pt x="368" y="60"/>
                </a:cubicBezTo>
                <a:cubicBezTo>
                  <a:pt x="324" y="100"/>
                  <a:pt x="324" y="100"/>
                  <a:pt x="324" y="100"/>
                </a:cubicBezTo>
                <a:cubicBezTo>
                  <a:pt x="260" y="60"/>
                  <a:pt x="260" y="60"/>
                  <a:pt x="260" y="60"/>
                </a:cubicBezTo>
                <a:cubicBezTo>
                  <a:pt x="216" y="60"/>
                  <a:pt x="216" y="60"/>
                  <a:pt x="216" y="60"/>
                </a:cubicBezTo>
                <a:cubicBezTo>
                  <a:pt x="216" y="40"/>
                  <a:pt x="216" y="40"/>
                  <a:pt x="216" y="40"/>
                </a:cubicBezTo>
                <a:cubicBezTo>
                  <a:pt x="0" y="120"/>
                  <a:pt x="0" y="120"/>
                  <a:pt x="0" y="120"/>
                </a:cubicBezTo>
                <a:cubicBezTo>
                  <a:pt x="22" y="120"/>
                  <a:pt x="22" y="120"/>
                  <a:pt x="22" y="120"/>
                </a:cubicBezTo>
                <a:lnTo>
                  <a:pt x="22" y="160"/>
                </a:lnTo>
                <a:close/>
              </a:path>
            </a:pathLst>
          </a:custGeom>
          <a:solidFill>
            <a:srgbClr val="0078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4133454" y="1801812"/>
            <a:ext cx="165100" cy="136525"/>
          </a:xfrm>
          <a:custGeom>
            <a:avLst/>
            <a:gdLst>
              <a:gd name="T0" fmla="*/ 763 w 872"/>
              <a:gd name="T1" fmla="*/ 0 h 712"/>
              <a:gd name="T2" fmla="*/ 589 w 872"/>
              <a:gd name="T3" fmla="*/ 21 h 712"/>
              <a:gd name="T4" fmla="*/ 458 w 872"/>
              <a:gd name="T5" fmla="*/ 82 h 712"/>
              <a:gd name="T6" fmla="*/ 371 w 872"/>
              <a:gd name="T7" fmla="*/ 143 h 712"/>
              <a:gd name="T8" fmla="*/ 284 w 872"/>
              <a:gd name="T9" fmla="*/ 163 h 712"/>
              <a:gd name="T10" fmla="*/ 153 w 872"/>
              <a:gd name="T11" fmla="*/ 407 h 712"/>
              <a:gd name="T12" fmla="*/ 218 w 872"/>
              <a:gd name="T13" fmla="*/ 468 h 712"/>
              <a:gd name="T14" fmla="*/ 218 w 872"/>
              <a:gd name="T15" fmla="*/ 489 h 712"/>
              <a:gd name="T16" fmla="*/ 153 w 872"/>
              <a:gd name="T17" fmla="*/ 489 h 712"/>
              <a:gd name="T18" fmla="*/ 153 w 872"/>
              <a:gd name="T19" fmla="*/ 509 h 712"/>
              <a:gd name="T20" fmla="*/ 44 w 872"/>
              <a:gd name="T21" fmla="*/ 489 h 712"/>
              <a:gd name="T22" fmla="*/ 44 w 872"/>
              <a:gd name="T23" fmla="*/ 550 h 712"/>
              <a:gd name="T24" fmla="*/ 175 w 872"/>
              <a:gd name="T25" fmla="*/ 550 h 712"/>
              <a:gd name="T26" fmla="*/ 218 w 872"/>
              <a:gd name="T27" fmla="*/ 550 h 712"/>
              <a:gd name="T28" fmla="*/ 284 w 872"/>
              <a:gd name="T29" fmla="*/ 550 h 712"/>
              <a:gd name="T30" fmla="*/ 327 w 872"/>
              <a:gd name="T31" fmla="*/ 550 h 712"/>
              <a:gd name="T32" fmla="*/ 393 w 872"/>
              <a:gd name="T33" fmla="*/ 570 h 712"/>
              <a:gd name="T34" fmla="*/ 502 w 872"/>
              <a:gd name="T35" fmla="*/ 590 h 712"/>
              <a:gd name="T36" fmla="*/ 502 w 872"/>
              <a:gd name="T37" fmla="*/ 672 h 712"/>
              <a:gd name="T38" fmla="*/ 524 w 872"/>
              <a:gd name="T39" fmla="*/ 712 h 712"/>
              <a:gd name="T40" fmla="*/ 589 w 872"/>
              <a:gd name="T41" fmla="*/ 712 h 712"/>
              <a:gd name="T42" fmla="*/ 589 w 872"/>
              <a:gd name="T43" fmla="*/ 672 h 712"/>
              <a:gd name="T44" fmla="*/ 589 w 872"/>
              <a:gd name="T45" fmla="*/ 611 h 712"/>
              <a:gd name="T46" fmla="*/ 611 w 872"/>
              <a:gd name="T47" fmla="*/ 509 h 712"/>
              <a:gd name="T48" fmla="*/ 545 w 872"/>
              <a:gd name="T49" fmla="*/ 468 h 712"/>
              <a:gd name="T50" fmla="*/ 589 w 872"/>
              <a:gd name="T51" fmla="*/ 428 h 712"/>
              <a:gd name="T52" fmla="*/ 720 w 872"/>
              <a:gd name="T53" fmla="*/ 428 h 712"/>
              <a:gd name="T54" fmla="*/ 742 w 872"/>
              <a:gd name="T55" fmla="*/ 367 h 712"/>
              <a:gd name="T56" fmla="*/ 807 w 872"/>
              <a:gd name="T57" fmla="*/ 306 h 712"/>
              <a:gd name="T58" fmla="*/ 742 w 872"/>
              <a:gd name="T59" fmla="*/ 265 h 712"/>
              <a:gd name="T60" fmla="*/ 763 w 872"/>
              <a:gd name="T61" fmla="*/ 224 h 712"/>
              <a:gd name="T62" fmla="*/ 807 w 872"/>
              <a:gd name="T63" fmla="*/ 204 h 712"/>
              <a:gd name="T64" fmla="*/ 829 w 872"/>
              <a:gd name="T65" fmla="*/ 143 h 712"/>
              <a:gd name="T66" fmla="*/ 851 w 872"/>
              <a:gd name="T67" fmla="*/ 82 h 712"/>
              <a:gd name="T68" fmla="*/ 807 w 872"/>
              <a:gd name="T69" fmla="*/ 21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72" h="712">
                <a:moveTo>
                  <a:pt x="807" y="21"/>
                </a:moveTo>
                <a:cubicBezTo>
                  <a:pt x="763" y="0"/>
                  <a:pt x="763" y="0"/>
                  <a:pt x="763" y="0"/>
                </a:cubicBezTo>
                <a:cubicBezTo>
                  <a:pt x="720" y="0"/>
                  <a:pt x="720" y="0"/>
                  <a:pt x="720" y="0"/>
                </a:cubicBezTo>
                <a:cubicBezTo>
                  <a:pt x="589" y="21"/>
                  <a:pt x="589" y="21"/>
                  <a:pt x="589" y="21"/>
                </a:cubicBezTo>
                <a:cubicBezTo>
                  <a:pt x="524" y="41"/>
                  <a:pt x="524" y="41"/>
                  <a:pt x="524" y="41"/>
                </a:cubicBezTo>
                <a:cubicBezTo>
                  <a:pt x="458" y="82"/>
                  <a:pt x="458" y="82"/>
                  <a:pt x="458" y="82"/>
                </a:cubicBezTo>
                <a:cubicBezTo>
                  <a:pt x="436" y="102"/>
                  <a:pt x="436" y="102"/>
                  <a:pt x="436" y="102"/>
                </a:cubicBezTo>
                <a:cubicBezTo>
                  <a:pt x="371" y="143"/>
                  <a:pt x="371" y="143"/>
                  <a:pt x="371" y="143"/>
                </a:cubicBezTo>
                <a:cubicBezTo>
                  <a:pt x="306" y="143"/>
                  <a:pt x="306" y="143"/>
                  <a:pt x="306" y="143"/>
                </a:cubicBezTo>
                <a:cubicBezTo>
                  <a:pt x="284" y="163"/>
                  <a:pt x="284" y="163"/>
                  <a:pt x="284" y="163"/>
                </a:cubicBezTo>
                <a:cubicBezTo>
                  <a:pt x="240" y="285"/>
                  <a:pt x="240" y="285"/>
                  <a:pt x="240" y="285"/>
                </a:cubicBezTo>
                <a:cubicBezTo>
                  <a:pt x="153" y="407"/>
                  <a:pt x="153" y="407"/>
                  <a:pt x="153" y="407"/>
                </a:cubicBezTo>
                <a:cubicBezTo>
                  <a:pt x="153" y="428"/>
                  <a:pt x="153" y="428"/>
                  <a:pt x="153" y="428"/>
                </a:cubicBezTo>
                <a:cubicBezTo>
                  <a:pt x="218" y="468"/>
                  <a:pt x="218" y="468"/>
                  <a:pt x="218" y="468"/>
                </a:cubicBezTo>
                <a:cubicBezTo>
                  <a:pt x="240" y="468"/>
                  <a:pt x="240" y="468"/>
                  <a:pt x="240" y="468"/>
                </a:cubicBezTo>
                <a:cubicBezTo>
                  <a:pt x="218" y="489"/>
                  <a:pt x="218" y="489"/>
                  <a:pt x="218" y="489"/>
                </a:cubicBezTo>
                <a:cubicBezTo>
                  <a:pt x="175" y="489"/>
                  <a:pt x="175" y="489"/>
                  <a:pt x="175" y="489"/>
                </a:cubicBezTo>
                <a:cubicBezTo>
                  <a:pt x="153" y="489"/>
                  <a:pt x="153" y="489"/>
                  <a:pt x="153" y="489"/>
                </a:cubicBezTo>
                <a:cubicBezTo>
                  <a:pt x="109" y="489"/>
                  <a:pt x="109" y="489"/>
                  <a:pt x="109" y="489"/>
                </a:cubicBezTo>
                <a:cubicBezTo>
                  <a:pt x="153" y="509"/>
                  <a:pt x="153" y="509"/>
                  <a:pt x="153" y="509"/>
                </a:cubicBezTo>
                <a:cubicBezTo>
                  <a:pt x="88" y="489"/>
                  <a:pt x="88" y="489"/>
                  <a:pt x="88" y="489"/>
                </a:cubicBezTo>
                <a:cubicBezTo>
                  <a:pt x="44" y="489"/>
                  <a:pt x="44" y="489"/>
                  <a:pt x="44" y="489"/>
                </a:cubicBezTo>
                <a:cubicBezTo>
                  <a:pt x="0" y="509"/>
                  <a:pt x="0" y="509"/>
                  <a:pt x="0" y="509"/>
                </a:cubicBezTo>
                <a:cubicBezTo>
                  <a:pt x="44" y="550"/>
                  <a:pt x="44" y="550"/>
                  <a:pt x="44" y="550"/>
                </a:cubicBezTo>
                <a:cubicBezTo>
                  <a:pt x="109" y="550"/>
                  <a:pt x="109" y="550"/>
                  <a:pt x="109" y="550"/>
                </a:cubicBezTo>
                <a:cubicBezTo>
                  <a:pt x="175" y="550"/>
                  <a:pt x="175" y="550"/>
                  <a:pt x="175" y="550"/>
                </a:cubicBezTo>
                <a:cubicBezTo>
                  <a:pt x="197" y="550"/>
                  <a:pt x="197" y="550"/>
                  <a:pt x="197" y="550"/>
                </a:cubicBezTo>
                <a:cubicBezTo>
                  <a:pt x="218" y="550"/>
                  <a:pt x="218" y="550"/>
                  <a:pt x="218" y="550"/>
                </a:cubicBezTo>
                <a:cubicBezTo>
                  <a:pt x="218" y="509"/>
                  <a:pt x="218" y="509"/>
                  <a:pt x="218" y="509"/>
                </a:cubicBezTo>
                <a:cubicBezTo>
                  <a:pt x="284" y="550"/>
                  <a:pt x="284" y="550"/>
                  <a:pt x="284" y="550"/>
                </a:cubicBezTo>
                <a:cubicBezTo>
                  <a:pt x="284" y="509"/>
                  <a:pt x="284" y="509"/>
                  <a:pt x="284" y="509"/>
                </a:cubicBezTo>
                <a:cubicBezTo>
                  <a:pt x="327" y="550"/>
                  <a:pt x="327" y="550"/>
                  <a:pt x="327" y="550"/>
                </a:cubicBezTo>
                <a:cubicBezTo>
                  <a:pt x="371" y="509"/>
                  <a:pt x="371" y="509"/>
                  <a:pt x="371" y="509"/>
                </a:cubicBezTo>
                <a:cubicBezTo>
                  <a:pt x="393" y="570"/>
                  <a:pt x="393" y="570"/>
                  <a:pt x="393" y="570"/>
                </a:cubicBezTo>
                <a:cubicBezTo>
                  <a:pt x="436" y="570"/>
                  <a:pt x="436" y="570"/>
                  <a:pt x="436" y="570"/>
                </a:cubicBezTo>
                <a:cubicBezTo>
                  <a:pt x="502" y="590"/>
                  <a:pt x="502" y="590"/>
                  <a:pt x="502" y="590"/>
                </a:cubicBezTo>
                <a:cubicBezTo>
                  <a:pt x="502" y="611"/>
                  <a:pt x="524" y="631"/>
                  <a:pt x="524" y="631"/>
                </a:cubicBezTo>
                <a:cubicBezTo>
                  <a:pt x="502" y="672"/>
                  <a:pt x="502" y="672"/>
                  <a:pt x="502" y="672"/>
                </a:cubicBezTo>
                <a:cubicBezTo>
                  <a:pt x="502" y="692"/>
                  <a:pt x="502" y="692"/>
                  <a:pt x="502" y="692"/>
                </a:cubicBezTo>
                <a:cubicBezTo>
                  <a:pt x="524" y="712"/>
                  <a:pt x="524" y="712"/>
                  <a:pt x="524" y="712"/>
                </a:cubicBezTo>
                <a:cubicBezTo>
                  <a:pt x="545" y="712"/>
                  <a:pt x="545" y="712"/>
                  <a:pt x="545" y="712"/>
                </a:cubicBezTo>
                <a:cubicBezTo>
                  <a:pt x="589" y="712"/>
                  <a:pt x="589" y="712"/>
                  <a:pt x="589" y="712"/>
                </a:cubicBezTo>
                <a:cubicBezTo>
                  <a:pt x="589" y="692"/>
                  <a:pt x="589" y="692"/>
                  <a:pt x="589" y="692"/>
                </a:cubicBezTo>
                <a:cubicBezTo>
                  <a:pt x="589" y="672"/>
                  <a:pt x="589" y="672"/>
                  <a:pt x="589" y="672"/>
                </a:cubicBezTo>
                <a:cubicBezTo>
                  <a:pt x="545" y="631"/>
                  <a:pt x="545" y="631"/>
                  <a:pt x="545" y="631"/>
                </a:cubicBezTo>
                <a:cubicBezTo>
                  <a:pt x="589" y="611"/>
                  <a:pt x="589" y="611"/>
                  <a:pt x="589" y="611"/>
                </a:cubicBezTo>
                <a:cubicBezTo>
                  <a:pt x="611" y="570"/>
                  <a:pt x="611" y="570"/>
                  <a:pt x="611" y="570"/>
                </a:cubicBezTo>
                <a:cubicBezTo>
                  <a:pt x="611" y="509"/>
                  <a:pt x="611" y="509"/>
                  <a:pt x="611" y="509"/>
                </a:cubicBezTo>
                <a:cubicBezTo>
                  <a:pt x="611" y="489"/>
                  <a:pt x="611" y="489"/>
                  <a:pt x="611" y="489"/>
                </a:cubicBezTo>
                <a:cubicBezTo>
                  <a:pt x="545" y="468"/>
                  <a:pt x="545" y="468"/>
                  <a:pt x="545" y="468"/>
                </a:cubicBezTo>
                <a:cubicBezTo>
                  <a:pt x="545" y="428"/>
                  <a:pt x="545" y="428"/>
                  <a:pt x="545" y="428"/>
                </a:cubicBezTo>
                <a:cubicBezTo>
                  <a:pt x="589" y="428"/>
                  <a:pt x="589" y="428"/>
                  <a:pt x="589" y="428"/>
                </a:cubicBezTo>
                <a:cubicBezTo>
                  <a:pt x="611" y="407"/>
                  <a:pt x="611" y="407"/>
                  <a:pt x="611" y="407"/>
                </a:cubicBezTo>
                <a:cubicBezTo>
                  <a:pt x="720" y="428"/>
                  <a:pt x="720" y="428"/>
                  <a:pt x="720" y="428"/>
                </a:cubicBezTo>
                <a:cubicBezTo>
                  <a:pt x="742" y="407"/>
                  <a:pt x="742" y="407"/>
                  <a:pt x="742" y="407"/>
                </a:cubicBezTo>
                <a:cubicBezTo>
                  <a:pt x="742" y="367"/>
                  <a:pt x="742" y="367"/>
                  <a:pt x="742" y="367"/>
                </a:cubicBezTo>
                <a:cubicBezTo>
                  <a:pt x="763" y="346"/>
                  <a:pt x="763" y="346"/>
                  <a:pt x="763" y="346"/>
                </a:cubicBezTo>
                <a:cubicBezTo>
                  <a:pt x="807" y="306"/>
                  <a:pt x="807" y="306"/>
                  <a:pt x="807" y="306"/>
                </a:cubicBezTo>
                <a:cubicBezTo>
                  <a:pt x="807" y="285"/>
                  <a:pt x="807" y="285"/>
                  <a:pt x="807" y="285"/>
                </a:cubicBezTo>
                <a:cubicBezTo>
                  <a:pt x="742" y="265"/>
                  <a:pt x="742" y="265"/>
                  <a:pt x="742" y="265"/>
                </a:cubicBezTo>
                <a:cubicBezTo>
                  <a:pt x="742" y="224"/>
                  <a:pt x="742" y="224"/>
                  <a:pt x="742" y="224"/>
                </a:cubicBezTo>
                <a:cubicBezTo>
                  <a:pt x="763" y="224"/>
                  <a:pt x="763" y="224"/>
                  <a:pt x="763" y="224"/>
                </a:cubicBezTo>
                <a:cubicBezTo>
                  <a:pt x="807" y="224"/>
                  <a:pt x="807" y="224"/>
                  <a:pt x="807" y="224"/>
                </a:cubicBezTo>
                <a:cubicBezTo>
                  <a:pt x="807" y="204"/>
                  <a:pt x="807" y="204"/>
                  <a:pt x="807" y="204"/>
                </a:cubicBezTo>
                <a:cubicBezTo>
                  <a:pt x="829" y="204"/>
                  <a:pt x="829" y="204"/>
                  <a:pt x="829" y="204"/>
                </a:cubicBezTo>
                <a:cubicBezTo>
                  <a:pt x="829" y="143"/>
                  <a:pt x="829" y="143"/>
                  <a:pt x="829" y="143"/>
                </a:cubicBezTo>
                <a:cubicBezTo>
                  <a:pt x="829" y="102"/>
                  <a:pt x="829" y="102"/>
                  <a:pt x="829" y="102"/>
                </a:cubicBezTo>
                <a:cubicBezTo>
                  <a:pt x="851" y="82"/>
                  <a:pt x="851" y="82"/>
                  <a:pt x="851" y="82"/>
                </a:cubicBezTo>
                <a:cubicBezTo>
                  <a:pt x="872" y="41"/>
                  <a:pt x="872" y="41"/>
                  <a:pt x="872" y="41"/>
                </a:cubicBezTo>
                <a:lnTo>
                  <a:pt x="807" y="21"/>
                </a:lnTo>
                <a:close/>
              </a:path>
            </a:pathLst>
          </a:custGeom>
          <a:solidFill>
            <a:srgbClr val="0078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3" name="Rectangle 43"/>
          <p:cNvSpPr>
            <a:spLocks noChangeArrowheads="1"/>
          </p:cNvSpPr>
          <p:nvPr/>
        </p:nvSpPr>
        <p:spPr bwMode="auto">
          <a:xfrm>
            <a:off x="4308079" y="1250950"/>
            <a:ext cx="231775" cy="15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cs typeface="Arial" pitchFamily="34" charset="0"/>
              </a:rPr>
              <a:t>KPN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4"/>
          <p:cNvSpPr>
            <a:spLocks noChangeArrowheads="1"/>
          </p:cNvSpPr>
          <p:nvPr/>
        </p:nvSpPr>
        <p:spPr bwMode="auto">
          <a:xfrm>
            <a:off x="4649391" y="1252537"/>
            <a:ext cx="6381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rgbClr val="0D0D0D"/>
                </a:solidFill>
                <a:effectLst/>
                <a:latin typeface="Arial Narrow" pitchFamily="34" charset="0"/>
                <a:cs typeface="Arial" pitchFamily="34" charset="0"/>
              </a:rPr>
              <a:t>Telekom Austria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5"/>
          <p:cNvSpPr>
            <a:spLocks noChangeArrowheads="1"/>
          </p:cNvSpPr>
          <p:nvPr/>
        </p:nvSpPr>
        <p:spPr bwMode="auto">
          <a:xfrm>
            <a:off x="4238229" y="1268412"/>
            <a:ext cx="49212" cy="44450"/>
          </a:xfrm>
          <a:prstGeom prst="rect">
            <a:avLst/>
          </a:prstGeom>
          <a:solidFill>
            <a:srgbClr val="0078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6" name="Rectangle 46"/>
          <p:cNvSpPr>
            <a:spLocks noChangeArrowheads="1"/>
          </p:cNvSpPr>
          <p:nvPr/>
        </p:nvSpPr>
        <p:spPr bwMode="auto">
          <a:xfrm>
            <a:off x="4565254" y="1268412"/>
            <a:ext cx="49212" cy="44450"/>
          </a:xfrm>
          <a:prstGeom prst="rect">
            <a:avLst/>
          </a:prstGeom>
          <a:solidFill>
            <a:srgbClr val="FF5B1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3709020" y="393769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>
            <a:off x="3709020" y="416629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3709020" y="439489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3709020" y="462349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1" name="Line 51"/>
          <p:cNvSpPr>
            <a:spLocks noChangeShapeType="1"/>
          </p:cNvSpPr>
          <p:nvPr/>
        </p:nvSpPr>
        <p:spPr bwMode="auto">
          <a:xfrm>
            <a:off x="3709020" y="4990207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>
            <a:off x="3709020" y="530929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3709020" y="553789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3709020" y="5874444"/>
            <a:ext cx="1943100" cy="0"/>
          </a:xfrm>
          <a:prstGeom prst="line">
            <a:avLst/>
          </a:prstGeom>
          <a:noFill/>
          <a:ln w="4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5" name="Rectangle 55"/>
          <p:cNvSpPr>
            <a:spLocks noChangeArrowheads="1"/>
          </p:cNvSpPr>
          <p:nvPr/>
        </p:nvSpPr>
        <p:spPr bwMode="auto">
          <a:xfrm>
            <a:off x="5242545" y="3717032"/>
            <a:ext cx="341312" cy="12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OCR A Extended" charset="0"/>
                <a:cs typeface="Arial" pitchFamily="34" charset="0"/>
              </a:rPr>
              <a:t>1T2014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6"/>
          <p:cNvSpPr>
            <a:spLocks noChangeArrowheads="1"/>
          </p:cNvSpPr>
          <p:nvPr/>
        </p:nvSpPr>
        <p:spPr bwMode="auto">
          <a:xfrm>
            <a:off x="3801095" y="3988494"/>
            <a:ext cx="3984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Países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7"/>
          <p:cNvSpPr>
            <a:spLocks noChangeArrowheads="1"/>
          </p:cNvSpPr>
          <p:nvPr/>
        </p:nvSpPr>
        <p:spPr bwMode="auto">
          <a:xfrm>
            <a:off x="4880595" y="3985319"/>
            <a:ext cx="7064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18 + Europa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8"/>
          <p:cNvSpPr>
            <a:spLocks noChangeArrowheads="1"/>
          </p:cNvSpPr>
          <p:nvPr/>
        </p:nvSpPr>
        <p:spPr bwMode="auto">
          <a:xfrm>
            <a:off x="3801095" y="4217094"/>
            <a:ext cx="6969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Radio Bases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59"/>
          <p:cNvSpPr>
            <a:spLocks noChangeArrowheads="1"/>
          </p:cNvSpPr>
          <p:nvPr/>
        </p:nvSpPr>
        <p:spPr bwMode="auto">
          <a:xfrm>
            <a:off x="4880595" y="4213919"/>
            <a:ext cx="39528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+ 90 K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0"/>
          <p:cNvSpPr>
            <a:spLocks noChangeArrowheads="1"/>
          </p:cNvSpPr>
          <p:nvPr/>
        </p:nvSpPr>
        <p:spPr bwMode="auto">
          <a:xfrm>
            <a:off x="3801095" y="4445694"/>
            <a:ext cx="67151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Fibra Optica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1"/>
          <p:cNvSpPr>
            <a:spLocks noChangeArrowheads="1"/>
          </p:cNvSpPr>
          <p:nvPr/>
        </p:nvSpPr>
        <p:spPr bwMode="auto">
          <a:xfrm>
            <a:off x="4880595" y="4442519"/>
            <a:ext cx="665162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438,000 km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2"/>
          <p:cNvSpPr>
            <a:spLocks noChangeArrowheads="1"/>
          </p:cNvSpPr>
          <p:nvPr/>
        </p:nvSpPr>
        <p:spPr bwMode="auto">
          <a:xfrm>
            <a:off x="3801095" y="4742557"/>
            <a:ext cx="44291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Satélites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3"/>
          <p:cNvSpPr>
            <a:spLocks noChangeArrowheads="1"/>
          </p:cNvSpPr>
          <p:nvPr/>
        </p:nvSpPr>
        <p:spPr bwMode="auto">
          <a:xfrm>
            <a:off x="4880595" y="4671119"/>
            <a:ext cx="558800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7 + 2 por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4"/>
          <p:cNvSpPr>
            <a:spLocks noChangeArrowheads="1"/>
          </p:cNvSpPr>
          <p:nvPr/>
        </p:nvSpPr>
        <p:spPr bwMode="auto">
          <a:xfrm>
            <a:off x="4880595" y="4807644"/>
            <a:ext cx="3397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lançar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5"/>
          <p:cNvSpPr>
            <a:spLocks noChangeArrowheads="1"/>
          </p:cNvSpPr>
          <p:nvPr/>
        </p:nvSpPr>
        <p:spPr bwMode="auto">
          <a:xfrm>
            <a:off x="3801095" y="5039419"/>
            <a:ext cx="8969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Casas Passadas 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6"/>
          <p:cNvSpPr>
            <a:spLocks noChangeArrowheads="1"/>
          </p:cNvSpPr>
          <p:nvPr/>
        </p:nvSpPr>
        <p:spPr bwMode="auto">
          <a:xfrm>
            <a:off x="3801095" y="5172769"/>
            <a:ext cx="441325" cy="10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(HFC+DTH)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7"/>
          <p:cNvSpPr>
            <a:spLocks noChangeArrowheads="1"/>
          </p:cNvSpPr>
          <p:nvPr/>
        </p:nvSpPr>
        <p:spPr bwMode="auto">
          <a:xfrm>
            <a:off x="4880595" y="5082282"/>
            <a:ext cx="5064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+ 98 MM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8"/>
          <p:cNvSpPr>
            <a:spLocks noChangeArrowheads="1"/>
          </p:cNvSpPr>
          <p:nvPr/>
        </p:nvSpPr>
        <p:spPr bwMode="auto">
          <a:xfrm>
            <a:off x="3801095" y="5360094"/>
            <a:ext cx="7239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Data Centers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69"/>
          <p:cNvSpPr>
            <a:spLocks noChangeArrowheads="1"/>
          </p:cNvSpPr>
          <p:nvPr/>
        </p:nvSpPr>
        <p:spPr bwMode="auto">
          <a:xfrm>
            <a:off x="4880595" y="5356919"/>
            <a:ext cx="212725" cy="15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16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70"/>
          <p:cNvSpPr>
            <a:spLocks noChangeArrowheads="1"/>
          </p:cNvSpPr>
          <p:nvPr/>
        </p:nvSpPr>
        <p:spPr bwMode="auto">
          <a:xfrm>
            <a:off x="5031407" y="5372794"/>
            <a:ext cx="4826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(25M m2)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1"/>
          <p:cNvSpPr>
            <a:spLocks noChangeArrowheads="1"/>
          </p:cNvSpPr>
          <p:nvPr/>
        </p:nvSpPr>
        <p:spPr bwMode="auto">
          <a:xfrm>
            <a:off x="3801095" y="5588694"/>
            <a:ext cx="27622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Cabo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2"/>
          <p:cNvSpPr>
            <a:spLocks noChangeArrowheads="1"/>
          </p:cNvSpPr>
          <p:nvPr/>
        </p:nvSpPr>
        <p:spPr bwMode="auto">
          <a:xfrm>
            <a:off x="4096370" y="5588694"/>
            <a:ext cx="600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9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Submarino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3"/>
          <p:cNvSpPr>
            <a:spLocks noChangeArrowheads="1"/>
          </p:cNvSpPr>
          <p:nvPr/>
        </p:nvSpPr>
        <p:spPr bwMode="auto">
          <a:xfrm>
            <a:off x="3801095" y="5750619"/>
            <a:ext cx="47625" cy="8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5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(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4"/>
          <p:cNvSpPr>
            <a:spLocks noChangeArrowheads="1"/>
          </p:cNvSpPr>
          <p:nvPr/>
        </p:nvSpPr>
        <p:spPr bwMode="auto">
          <a:xfrm>
            <a:off x="3818558" y="5723632"/>
            <a:ext cx="134937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Em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5"/>
          <p:cNvSpPr>
            <a:spLocks noChangeArrowheads="1"/>
          </p:cNvSpPr>
          <p:nvPr/>
        </p:nvSpPr>
        <p:spPr bwMode="auto">
          <a:xfrm>
            <a:off x="4029695" y="5723632"/>
            <a:ext cx="403225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7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Processo)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6"/>
          <p:cNvSpPr>
            <a:spLocks noChangeArrowheads="1"/>
          </p:cNvSpPr>
          <p:nvPr/>
        </p:nvSpPr>
        <p:spPr bwMode="auto">
          <a:xfrm>
            <a:off x="4009405" y="6267450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7"/>
          <p:cNvSpPr>
            <a:spLocks noChangeArrowheads="1"/>
          </p:cNvSpPr>
          <p:nvPr/>
        </p:nvSpPr>
        <p:spPr bwMode="auto">
          <a:xfrm>
            <a:off x="4880595" y="5585519"/>
            <a:ext cx="7016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90 Terabytes 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8"/>
          <p:cNvSpPr>
            <a:spLocks noChangeArrowheads="1"/>
          </p:cNvSpPr>
          <p:nvPr/>
        </p:nvSpPr>
        <p:spPr bwMode="auto">
          <a:xfrm>
            <a:off x="4880595" y="5706169"/>
            <a:ext cx="188912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de</a:t>
            </a: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9"/>
          <p:cNvSpPr>
            <a:spLocks noChangeArrowheads="1"/>
          </p:cNvSpPr>
          <p:nvPr/>
        </p:nvSpPr>
        <p:spPr bwMode="auto">
          <a:xfrm>
            <a:off x="5018707" y="5706169"/>
            <a:ext cx="5619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Myriad Pro" charset="0"/>
                <a:cs typeface="Arial" pitchFamily="34" charset="0"/>
              </a:rPr>
              <a:t>capacidade</a:t>
            </a: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Forma livre 83"/>
          <p:cNvSpPr/>
          <p:nvPr/>
        </p:nvSpPr>
        <p:spPr>
          <a:xfrm>
            <a:off x="138545" y="3574473"/>
            <a:ext cx="1357746" cy="1870363"/>
          </a:xfrm>
          <a:custGeom>
            <a:avLst/>
            <a:gdLst>
              <a:gd name="connsiteX0" fmla="*/ 69273 w 1357746"/>
              <a:gd name="connsiteY0" fmla="*/ 0 h 1870363"/>
              <a:gd name="connsiteX1" fmla="*/ 1136073 w 1357746"/>
              <a:gd name="connsiteY1" fmla="*/ 41563 h 1870363"/>
              <a:gd name="connsiteX2" fmla="*/ 1316182 w 1357746"/>
              <a:gd name="connsiteY2" fmla="*/ 249382 h 1870363"/>
              <a:gd name="connsiteX3" fmla="*/ 1330037 w 1357746"/>
              <a:gd name="connsiteY3" fmla="*/ 720436 h 1870363"/>
              <a:gd name="connsiteX4" fmla="*/ 1357746 w 1357746"/>
              <a:gd name="connsiteY4" fmla="*/ 1870363 h 1870363"/>
              <a:gd name="connsiteX5" fmla="*/ 0 w 1357746"/>
              <a:gd name="connsiteY5" fmla="*/ 1870363 h 1870363"/>
              <a:gd name="connsiteX6" fmla="*/ 69273 w 1357746"/>
              <a:gd name="connsiteY6" fmla="*/ 0 h 1870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57746" h="1870363">
                <a:moveTo>
                  <a:pt x="69273" y="0"/>
                </a:moveTo>
                <a:lnTo>
                  <a:pt x="1136073" y="41563"/>
                </a:lnTo>
                <a:lnTo>
                  <a:pt x="1316182" y="249382"/>
                </a:lnTo>
                <a:lnTo>
                  <a:pt x="1330037" y="720436"/>
                </a:lnTo>
                <a:lnTo>
                  <a:pt x="1357746" y="1870363"/>
                </a:lnTo>
                <a:lnTo>
                  <a:pt x="0" y="1870363"/>
                </a:lnTo>
                <a:lnTo>
                  <a:pt x="6927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2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64" r="87557" b="10027"/>
          <a:stretch/>
        </p:blipFill>
        <p:spPr bwMode="auto">
          <a:xfrm>
            <a:off x="107504" y="3718511"/>
            <a:ext cx="493816" cy="1870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CaixaDeTexto 84"/>
          <p:cNvSpPr txBox="1"/>
          <p:nvPr/>
        </p:nvSpPr>
        <p:spPr>
          <a:xfrm>
            <a:off x="601320" y="3772452"/>
            <a:ext cx="1162367" cy="1790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</a:pPr>
            <a:r>
              <a:rPr lang="pt-BR" sz="900" dirty="0" smtClean="0"/>
              <a:t>Anéis urbanos</a:t>
            </a:r>
            <a:endParaRPr lang="pt-BR" sz="900" dirty="0"/>
          </a:p>
          <a:p>
            <a:pPr>
              <a:spcAft>
                <a:spcPts val="400"/>
              </a:spcAft>
            </a:pPr>
            <a:r>
              <a:rPr lang="pt-BR" sz="900" dirty="0" smtClean="0"/>
              <a:t>F.O. urbana e LD</a:t>
            </a:r>
          </a:p>
          <a:p>
            <a:pPr>
              <a:spcAft>
                <a:spcPts val="400"/>
              </a:spcAft>
            </a:pPr>
            <a:r>
              <a:rPr lang="pt-BR" sz="900" dirty="0" smtClean="0"/>
              <a:t>Antenas celulares</a:t>
            </a:r>
          </a:p>
          <a:p>
            <a:pPr>
              <a:spcAft>
                <a:spcPts val="400"/>
              </a:spcAft>
            </a:pPr>
            <a:r>
              <a:rPr lang="pt-BR" sz="900" dirty="0" smtClean="0"/>
              <a:t>DTH</a:t>
            </a:r>
            <a:br>
              <a:rPr lang="pt-BR" sz="900" dirty="0" smtClean="0"/>
            </a:br>
            <a:endParaRPr lang="pt-BR" sz="300" dirty="0" smtClean="0"/>
          </a:p>
          <a:p>
            <a:pPr>
              <a:spcAft>
                <a:spcPts val="400"/>
              </a:spcAft>
            </a:pPr>
            <a:r>
              <a:rPr lang="pt-BR" sz="900" dirty="0" smtClean="0"/>
              <a:t>Telefonia Fixa</a:t>
            </a:r>
          </a:p>
          <a:p>
            <a:pPr>
              <a:spcAft>
                <a:spcPts val="400"/>
              </a:spcAft>
            </a:pPr>
            <a:r>
              <a:rPr lang="pt-BR" sz="900" dirty="0" smtClean="0"/>
              <a:t>Datacenter</a:t>
            </a:r>
            <a:br>
              <a:rPr lang="pt-BR" sz="900" dirty="0" smtClean="0"/>
            </a:br>
            <a:endParaRPr lang="pt-BR" sz="600" dirty="0" smtClean="0"/>
          </a:p>
          <a:p>
            <a:pPr>
              <a:spcAft>
                <a:spcPts val="400"/>
              </a:spcAft>
            </a:pPr>
            <a:r>
              <a:rPr lang="pt-BR" sz="900" dirty="0" smtClean="0"/>
              <a:t>Satélites</a:t>
            </a:r>
          </a:p>
          <a:p>
            <a:pPr>
              <a:spcAft>
                <a:spcPts val="400"/>
              </a:spcAft>
            </a:pPr>
            <a:r>
              <a:rPr lang="pt-BR" sz="600" dirty="0" smtClean="0"/>
              <a:t/>
            </a:r>
            <a:br>
              <a:rPr lang="pt-BR" sz="600" dirty="0" smtClean="0"/>
            </a:br>
            <a:r>
              <a:rPr lang="pt-BR" sz="900" dirty="0" smtClean="0"/>
              <a:t>Cabo submarino</a:t>
            </a:r>
          </a:p>
        </p:txBody>
      </p:sp>
      <p:sp>
        <p:nvSpPr>
          <p:cNvPr id="86" name="Forma livre 85"/>
          <p:cNvSpPr/>
          <p:nvPr/>
        </p:nvSpPr>
        <p:spPr>
          <a:xfrm>
            <a:off x="180109" y="5611091"/>
            <a:ext cx="1662546" cy="221673"/>
          </a:xfrm>
          <a:custGeom>
            <a:avLst/>
            <a:gdLst>
              <a:gd name="connsiteX0" fmla="*/ 0 w 1662546"/>
              <a:gd name="connsiteY0" fmla="*/ 0 h 221673"/>
              <a:gd name="connsiteX1" fmla="*/ 1662546 w 1662546"/>
              <a:gd name="connsiteY1" fmla="*/ 13854 h 221673"/>
              <a:gd name="connsiteX2" fmla="*/ 1662546 w 1662546"/>
              <a:gd name="connsiteY2" fmla="*/ 221673 h 221673"/>
              <a:gd name="connsiteX3" fmla="*/ 0 w 1662546"/>
              <a:gd name="connsiteY3" fmla="*/ 207818 h 221673"/>
              <a:gd name="connsiteX4" fmla="*/ 0 w 1662546"/>
              <a:gd name="connsiteY4" fmla="*/ 0 h 221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62546" h="221673">
                <a:moveTo>
                  <a:pt x="0" y="0"/>
                </a:moveTo>
                <a:lnTo>
                  <a:pt x="1662546" y="13854"/>
                </a:lnTo>
                <a:lnTo>
                  <a:pt x="1662546" y="221673"/>
                </a:lnTo>
                <a:lnTo>
                  <a:pt x="0" y="2078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3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35" r="60328" b="-1124"/>
          <a:stretch/>
        </p:blipFill>
        <p:spPr bwMode="auto">
          <a:xfrm>
            <a:off x="224700" y="5589240"/>
            <a:ext cx="1574471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" name="CaixaDeTexto 86"/>
          <p:cNvSpPr txBox="1"/>
          <p:nvPr/>
        </p:nvSpPr>
        <p:spPr>
          <a:xfrm>
            <a:off x="395537" y="5615662"/>
            <a:ext cx="540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Móvel</a:t>
            </a:r>
            <a:endParaRPr lang="pt-BR" sz="1000" dirty="0"/>
          </a:p>
        </p:txBody>
      </p:sp>
      <p:sp>
        <p:nvSpPr>
          <p:cNvPr id="88" name="CaixaDeTexto 87"/>
          <p:cNvSpPr txBox="1"/>
          <p:nvPr/>
        </p:nvSpPr>
        <p:spPr>
          <a:xfrm>
            <a:off x="1115615" y="5616950"/>
            <a:ext cx="68355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Fixo e Móvel</a:t>
            </a:r>
            <a:endParaRPr lang="pt-BR" sz="1000" dirty="0"/>
          </a:p>
        </p:txBody>
      </p:sp>
      <p:sp>
        <p:nvSpPr>
          <p:cNvPr id="90" name="Retângulo 89"/>
          <p:cNvSpPr/>
          <p:nvPr/>
        </p:nvSpPr>
        <p:spPr>
          <a:xfrm>
            <a:off x="281377" y="6051731"/>
            <a:ext cx="8467087" cy="6235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SzPts val="1400"/>
            </a:pPr>
            <a:r>
              <a:rPr lang="pt-BR" sz="1600" b="1" dirty="0">
                <a:solidFill>
                  <a:srgbClr val="000000"/>
                </a:solidFill>
              </a:rPr>
              <a:t>Atendemos a 343 milhões de Clientes na América e 69 milhões na Europa</a:t>
            </a:r>
          </a:p>
        </p:txBody>
      </p:sp>
      <p:pic>
        <p:nvPicPr>
          <p:cNvPr id="91" name="Picture 8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99"/>
          <a:stretch/>
        </p:blipFill>
        <p:spPr bwMode="auto">
          <a:xfrm>
            <a:off x="5796136" y="1961130"/>
            <a:ext cx="3263900" cy="3295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CaixaDeTexto 92"/>
          <p:cNvSpPr txBox="1"/>
          <p:nvPr/>
        </p:nvSpPr>
        <p:spPr>
          <a:xfrm>
            <a:off x="5809991" y="1305635"/>
            <a:ext cx="3207093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 smtClean="0">
                <a:solidFill>
                  <a:schemeClr val="bg1"/>
                </a:solidFill>
              </a:rPr>
              <a:t>PLATAFORMAS DE SERVIÇO</a:t>
            </a:r>
            <a:endParaRPr lang="pt-BR" sz="1600" b="1" dirty="0">
              <a:solidFill>
                <a:schemeClr val="bg1"/>
              </a:solidFill>
            </a:endParaRPr>
          </a:p>
        </p:txBody>
      </p:sp>
      <p:sp>
        <p:nvSpPr>
          <p:cNvPr id="94" name="CaixaDeTexto 93"/>
          <p:cNvSpPr txBox="1"/>
          <p:nvPr/>
        </p:nvSpPr>
        <p:spPr>
          <a:xfrm>
            <a:off x="5809991" y="1686000"/>
            <a:ext cx="936000" cy="230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País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95" name="CaixaDeTexto 94"/>
          <p:cNvSpPr txBox="1"/>
          <p:nvPr/>
        </p:nvSpPr>
        <p:spPr>
          <a:xfrm>
            <a:off x="6805619" y="1686000"/>
            <a:ext cx="540000" cy="230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Móvel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7391392" y="1686000"/>
            <a:ext cx="540000" cy="230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Cabo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97" name="CaixaDeTexto 96"/>
          <p:cNvSpPr txBox="1"/>
          <p:nvPr/>
        </p:nvSpPr>
        <p:spPr>
          <a:xfrm>
            <a:off x="7963310" y="1686000"/>
            <a:ext cx="504000" cy="230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smtClean="0">
                <a:solidFill>
                  <a:schemeClr val="bg1"/>
                </a:solidFill>
              </a:rPr>
              <a:t>Sat</a:t>
            </a:r>
            <a:endParaRPr lang="pt-BR" sz="900" b="1" dirty="0">
              <a:solidFill>
                <a:schemeClr val="bg1"/>
              </a:solidFill>
            </a:endParaRPr>
          </a:p>
        </p:txBody>
      </p:sp>
      <p:sp>
        <p:nvSpPr>
          <p:cNvPr id="98" name="CaixaDeTexto 97"/>
          <p:cNvSpPr txBox="1"/>
          <p:nvPr/>
        </p:nvSpPr>
        <p:spPr>
          <a:xfrm>
            <a:off x="8513084" y="1686000"/>
            <a:ext cx="504000" cy="2308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 err="1" smtClean="0">
                <a:solidFill>
                  <a:schemeClr val="bg1"/>
                </a:solidFill>
              </a:rPr>
              <a:t>Telco</a:t>
            </a:r>
            <a:endParaRPr lang="pt-BR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574"/>
            <a:ext cx="8458200" cy="792162"/>
          </a:xfrm>
        </p:spPr>
        <p:txBody>
          <a:bodyPr anchor="ctr"/>
          <a:lstStyle/>
          <a:p>
            <a:r>
              <a:rPr lang="en-US" sz="3200" dirty="0" smtClean="0"/>
              <a:t>Cabo </a:t>
            </a:r>
            <a:r>
              <a:rPr lang="en-US" sz="3200" dirty="0" err="1" smtClean="0"/>
              <a:t>submarino</a:t>
            </a:r>
            <a:r>
              <a:rPr lang="en-US" sz="3200" dirty="0" smtClean="0"/>
              <a:t> AMX1</a:t>
            </a:r>
            <a:endParaRPr lang="pt-BR" sz="3200" dirty="0"/>
          </a:p>
        </p:txBody>
      </p:sp>
      <p:pic>
        <p:nvPicPr>
          <p:cNvPr id="3" name="Picture 10" descr="AM1_SM_270911_c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0088" y="1464716"/>
            <a:ext cx="4114800" cy="4700588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4">
                <a:satMod val="175000"/>
                <a:alpha val="3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1520" y="1464716"/>
            <a:ext cx="4291481" cy="470058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 indent="-174625">
              <a:buFont typeface="Arial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17,500 km</a:t>
            </a:r>
          </a:p>
          <a:p>
            <a:pPr marL="174625" indent="-174625">
              <a:buFont typeface="Arial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Avanço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Início de Operações </a:t>
            </a:r>
            <a:r>
              <a:rPr lang="pt-B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3Q2014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Instalação Marina </a:t>
            </a:r>
            <a:r>
              <a:rPr lang="pt-BR" sz="1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97% </a:t>
            </a: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Completado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Pendente ET Fortaleza</a:t>
            </a:r>
          </a:p>
          <a:p>
            <a:pPr marL="174625" indent="-174625">
              <a:buFont typeface="Arial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Investimento inicial: US$506mi</a:t>
            </a:r>
          </a:p>
          <a:p>
            <a:pPr marL="174625" indent="-174625">
              <a:buFont typeface="Arial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Pontos de Aterrissagem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Jacksonville e Miami (U.S)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Fortaleza, Salvador e Rio de Janeiro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Cartagena e Barranquilla (</a:t>
            </a:r>
            <a:r>
              <a:rPr lang="pt-BR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Colombia</a:t>
            </a: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 Juan (Puerto Rico)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Puerto Plata (República Dominicana)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Puerto Barrios (Guatemala)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Cancún</a:t>
            </a: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(México)</a:t>
            </a:r>
            <a:endParaRPr lang="pt-BR" sz="900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174625" indent="-174625">
              <a:buFont typeface="Arial"/>
              <a:buChar char="•"/>
            </a:pPr>
            <a:r>
              <a:rPr lang="pt-BR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Mais de 85Tbit/s até EUA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 sistema está preparado para suportar 100x100Gbps por par de fibra</a:t>
            </a:r>
          </a:p>
          <a:p>
            <a:pPr marL="533400" lvl="1" indent="-174625">
              <a:buFont typeface="Arial"/>
              <a:buChar char="•"/>
            </a:pPr>
            <a:r>
              <a:rPr lang="pt-BR" sz="12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Tecnologia OADM que dá flexibilidade e proteção</a:t>
            </a:r>
          </a:p>
        </p:txBody>
      </p:sp>
      <p:sp>
        <p:nvSpPr>
          <p:cNvPr id="5" name="47 Forma libre"/>
          <p:cNvSpPr/>
          <p:nvPr/>
        </p:nvSpPr>
        <p:spPr>
          <a:xfrm>
            <a:off x="5645438" y="2493702"/>
            <a:ext cx="331211" cy="740154"/>
          </a:xfrm>
          <a:custGeom>
            <a:avLst/>
            <a:gdLst>
              <a:gd name="connsiteX0" fmla="*/ 327025 w 327025"/>
              <a:gd name="connsiteY0" fmla="*/ 0 h 460375"/>
              <a:gd name="connsiteX1" fmla="*/ 317500 w 327025"/>
              <a:gd name="connsiteY1" fmla="*/ 85725 h 460375"/>
              <a:gd name="connsiteX2" fmla="*/ 301625 w 327025"/>
              <a:gd name="connsiteY2" fmla="*/ 111125 h 460375"/>
              <a:gd name="connsiteX3" fmla="*/ 247650 w 327025"/>
              <a:gd name="connsiteY3" fmla="*/ 98425 h 460375"/>
              <a:gd name="connsiteX4" fmla="*/ 209550 w 327025"/>
              <a:gd name="connsiteY4" fmla="*/ 104775 h 460375"/>
              <a:gd name="connsiteX5" fmla="*/ 114300 w 327025"/>
              <a:gd name="connsiteY5" fmla="*/ 92075 h 460375"/>
              <a:gd name="connsiteX6" fmla="*/ 98425 w 327025"/>
              <a:gd name="connsiteY6" fmla="*/ 117475 h 460375"/>
              <a:gd name="connsiteX7" fmla="*/ 73025 w 327025"/>
              <a:gd name="connsiteY7" fmla="*/ 142875 h 460375"/>
              <a:gd name="connsiteX8" fmla="*/ 19050 w 327025"/>
              <a:gd name="connsiteY8" fmla="*/ 228600 h 460375"/>
              <a:gd name="connsiteX9" fmla="*/ 15875 w 327025"/>
              <a:gd name="connsiteY9" fmla="*/ 269875 h 460375"/>
              <a:gd name="connsiteX10" fmla="*/ 0 w 327025"/>
              <a:gd name="connsiteY10" fmla="*/ 342900 h 460375"/>
              <a:gd name="connsiteX11" fmla="*/ 9525 w 327025"/>
              <a:gd name="connsiteY11" fmla="*/ 406400 h 460375"/>
              <a:gd name="connsiteX12" fmla="*/ 6350 w 327025"/>
              <a:gd name="connsiteY12" fmla="*/ 460375 h 460375"/>
              <a:gd name="connsiteX0" fmla="*/ 327025 w 327025"/>
              <a:gd name="connsiteY0" fmla="*/ 0 h 740154"/>
              <a:gd name="connsiteX1" fmla="*/ 317500 w 327025"/>
              <a:gd name="connsiteY1" fmla="*/ 85725 h 740154"/>
              <a:gd name="connsiteX2" fmla="*/ 301625 w 327025"/>
              <a:gd name="connsiteY2" fmla="*/ 111125 h 740154"/>
              <a:gd name="connsiteX3" fmla="*/ 247650 w 327025"/>
              <a:gd name="connsiteY3" fmla="*/ 98425 h 740154"/>
              <a:gd name="connsiteX4" fmla="*/ 209550 w 327025"/>
              <a:gd name="connsiteY4" fmla="*/ 104775 h 740154"/>
              <a:gd name="connsiteX5" fmla="*/ 114300 w 327025"/>
              <a:gd name="connsiteY5" fmla="*/ 92075 h 740154"/>
              <a:gd name="connsiteX6" fmla="*/ 98425 w 327025"/>
              <a:gd name="connsiteY6" fmla="*/ 117475 h 740154"/>
              <a:gd name="connsiteX7" fmla="*/ 73025 w 327025"/>
              <a:gd name="connsiteY7" fmla="*/ 142875 h 740154"/>
              <a:gd name="connsiteX8" fmla="*/ 19050 w 327025"/>
              <a:gd name="connsiteY8" fmla="*/ 228600 h 740154"/>
              <a:gd name="connsiteX9" fmla="*/ 15875 w 327025"/>
              <a:gd name="connsiteY9" fmla="*/ 269875 h 740154"/>
              <a:gd name="connsiteX10" fmla="*/ 0 w 327025"/>
              <a:gd name="connsiteY10" fmla="*/ 342900 h 740154"/>
              <a:gd name="connsiteX11" fmla="*/ 9525 w 327025"/>
              <a:gd name="connsiteY11" fmla="*/ 406400 h 740154"/>
              <a:gd name="connsiteX12" fmla="*/ 6350 w 327025"/>
              <a:gd name="connsiteY12" fmla="*/ 740154 h 740154"/>
              <a:gd name="connsiteX0" fmla="*/ 331211 w 331211"/>
              <a:gd name="connsiteY0" fmla="*/ 0 h 740154"/>
              <a:gd name="connsiteX1" fmla="*/ 321686 w 331211"/>
              <a:gd name="connsiteY1" fmla="*/ 85725 h 740154"/>
              <a:gd name="connsiteX2" fmla="*/ 305811 w 331211"/>
              <a:gd name="connsiteY2" fmla="*/ 111125 h 740154"/>
              <a:gd name="connsiteX3" fmla="*/ 251836 w 331211"/>
              <a:gd name="connsiteY3" fmla="*/ 98425 h 740154"/>
              <a:gd name="connsiteX4" fmla="*/ 213736 w 331211"/>
              <a:gd name="connsiteY4" fmla="*/ 104775 h 740154"/>
              <a:gd name="connsiteX5" fmla="*/ 118486 w 331211"/>
              <a:gd name="connsiteY5" fmla="*/ 92075 h 740154"/>
              <a:gd name="connsiteX6" fmla="*/ 102611 w 331211"/>
              <a:gd name="connsiteY6" fmla="*/ 117475 h 740154"/>
              <a:gd name="connsiteX7" fmla="*/ 77211 w 331211"/>
              <a:gd name="connsiteY7" fmla="*/ 142875 h 740154"/>
              <a:gd name="connsiteX8" fmla="*/ 23236 w 331211"/>
              <a:gd name="connsiteY8" fmla="*/ 228600 h 740154"/>
              <a:gd name="connsiteX9" fmla="*/ 20061 w 331211"/>
              <a:gd name="connsiteY9" fmla="*/ 269875 h 740154"/>
              <a:gd name="connsiteX10" fmla="*/ 4186 w 331211"/>
              <a:gd name="connsiteY10" fmla="*/ 342900 h 740154"/>
              <a:gd name="connsiteX11" fmla="*/ 63 w 331211"/>
              <a:gd name="connsiteY11" fmla="*/ 563349 h 740154"/>
              <a:gd name="connsiteX12" fmla="*/ 10536 w 331211"/>
              <a:gd name="connsiteY12" fmla="*/ 740154 h 740154"/>
              <a:gd name="connsiteX0" fmla="*/ 331211 w 331211"/>
              <a:gd name="connsiteY0" fmla="*/ 0 h 740154"/>
              <a:gd name="connsiteX1" fmla="*/ 321686 w 331211"/>
              <a:gd name="connsiteY1" fmla="*/ 85725 h 740154"/>
              <a:gd name="connsiteX2" fmla="*/ 305811 w 331211"/>
              <a:gd name="connsiteY2" fmla="*/ 111125 h 740154"/>
              <a:gd name="connsiteX3" fmla="*/ 251836 w 331211"/>
              <a:gd name="connsiteY3" fmla="*/ 98425 h 740154"/>
              <a:gd name="connsiteX4" fmla="*/ 213736 w 331211"/>
              <a:gd name="connsiteY4" fmla="*/ 104775 h 740154"/>
              <a:gd name="connsiteX5" fmla="*/ 118486 w 331211"/>
              <a:gd name="connsiteY5" fmla="*/ 92075 h 740154"/>
              <a:gd name="connsiteX6" fmla="*/ 102611 w 331211"/>
              <a:gd name="connsiteY6" fmla="*/ 117475 h 740154"/>
              <a:gd name="connsiteX7" fmla="*/ 77211 w 331211"/>
              <a:gd name="connsiteY7" fmla="*/ 142875 h 740154"/>
              <a:gd name="connsiteX8" fmla="*/ 23236 w 331211"/>
              <a:gd name="connsiteY8" fmla="*/ 228600 h 740154"/>
              <a:gd name="connsiteX9" fmla="*/ 20061 w 331211"/>
              <a:gd name="connsiteY9" fmla="*/ 269875 h 740154"/>
              <a:gd name="connsiteX10" fmla="*/ 4186 w 331211"/>
              <a:gd name="connsiteY10" fmla="*/ 465730 h 740154"/>
              <a:gd name="connsiteX11" fmla="*/ 63 w 331211"/>
              <a:gd name="connsiteY11" fmla="*/ 563349 h 740154"/>
              <a:gd name="connsiteX12" fmla="*/ 10536 w 331211"/>
              <a:gd name="connsiteY12" fmla="*/ 740154 h 740154"/>
              <a:gd name="connsiteX0" fmla="*/ 331211 w 331211"/>
              <a:gd name="connsiteY0" fmla="*/ 0 h 740154"/>
              <a:gd name="connsiteX1" fmla="*/ 321686 w 331211"/>
              <a:gd name="connsiteY1" fmla="*/ 85725 h 740154"/>
              <a:gd name="connsiteX2" fmla="*/ 305811 w 331211"/>
              <a:gd name="connsiteY2" fmla="*/ 111125 h 740154"/>
              <a:gd name="connsiteX3" fmla="*/ 251836 w 331211"/>
              <a:gd name="connsiteY3" fmla="*/ 98425 h 740154"/>
              <a:gd name="connsiteX4" fmla="*/ 213736 w 331211"/>
              <a:gd name="connsiteY4" fmla="*/ 104775 h 740154"/>
              <a:gd name="connsiteX5" fmla="*/ 118486 w 331211"/>
              <a:gd name="connsiteY5" fmla="*/ 92075 h 740154"/>
              <a:gd name="connsiteX6" fmla="*/ 102611 w 331211"/>
              <a:gd name="connsiteY6" fmla="*/ 117475 h 740154"/>
              <a:gd name="connsiteX7" fmla="*/ 77211 w 331211"/>
              <a:gd name="connsiteY7" fmla="*/ 142875 h 740154"/>
              <a:gd name="connsiteX8" fmla="*/ 23236 w 331211"/>
              <a:gd name="connsiteY8" fmla="*/ 228600 h 740154"/>
              <a:gd name="connsiteX9" fmla="*/ 20061 w 331211"/>
              <a:gd name="connsiteY9" fmla="*/ 269875 h 740154"/>
              <a:gd name="connsiteX10" fmla="*/ 4186 w 331211"/>
              <a:gd name="connsiteY10" fmla="*/ 465730 h 740154"/>
              <a:gd name="connsiteX11" fmla="*/ 63 w 331211"/>
              <a:gd name="connsiteY11" fmla="*/ 686179 h 740154"/>
              <a:gd name="connsiteX12" fmla="*/ 10536 w 331211"/>
              <a:gd name="connsiteY12" fmla="*/ 740154 h 740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1211" h="740154">
                <a:moveTo>
                  <a:pt x="331211" y="0"/>
                </a:moveTo>
                <a:lnTo>
                  <a:pt x="321686" y="85725"/>
                </a:lnTo>
                <a:lnTo>
                  <a:pt x="305811" y="111125"/>
                </a:lnTo>
                <a:lnTo>
                  <a:pt x="251836" y="98425"/>
                </a:lnTo>
                <a:lnTo>
                  <a:pt x="213736" y="104775"/>
                </a:lnTo>
                <a:lnTo>
                  <a:pt x="118486" y="92075"/>
                </a:lnTo>
                <a:lnTo>
                  <a:pt x="102611" y="117475"/>
                </a:lnTo>
                <a:lnTo>
                  <a:pt x="77211" y="142875"/>
                </a:lnTo>
                <a:lnTo>
                  <a:pt x="23236" y="228600"/>
                </a:lnTo>
                <a:lnTo>
                  <a:pt x="20061" y="269875"/>
                </a:lnTo>
                <a:lnTo>
                  <a:pt x="4186" y="465730"/>
                </a:lnTo>
                <a:cubicBezTo>
                  <a:pt x="2812" y="539213"/>
                  <a:pt x="1437" y="612696"/>
                  <a:pt x="63" y="686179"/>
                </a:cubicBezTo>
                <a:cubicBezTo>
                  <a:pt x="-995" y="704171"/>
                  <a:pt x="11594" y="722162"/>
                  <a:pt x="10536" y="740154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48 Forma libre"/>
          <p:cNvSpPr/>
          <p:nvPr/>
        </p:nvSpPr>
        <p:spPr>
          <a:xfrm>
            <a:off x="5891938" y="2590854"/>
            <a:ext cx="38720" cy="59570"/>
          </a:xfrm>
          <a:custGeom>
            <a:avLst/>
            <a:gdLst>
              <a:gd name="connsiteX0" fmla="*/ 0 w 56591"/>
              <a:gd name="connsiteY0" fmla="*/ 0 h 59570"/>
              <a:gd name="connsiteX1" fmla="*/ 56591 w 56591"/>
              <a:gd name="connsiteY1" fmla="*/ 35742 h 59570"/>
              <a:gd name="connsiteX2" fmla="*/ 38720 w 56591"/>
              <a:gd name="connsiteY2" fmla="*/ 59570 h 59570"/>
              <a:gd name="connsiteX0" fmla="*/ 0 w 41699"/>
              <a:gd name="connsiteY0" fmla="*/ 0 h 59570"/>
              <a:gd name="connsiteX1" fmla="*/ 41699 w 41699"/>
              <a:gd name="connsiteY1" fmla="*/ 35742 h 59570"/>
              <a:gd name="connsiteX2" fmla="*/ 38720 w 41699"/>
              <a:gd name="connsiteY2" fmla="*/ 59570 h 59570"/>
              <a:gd name="connsiteX0" fmla="*/ 0 w 38720"/>
              <a:gd name="connsiteY0" fmla="*/ 0 h 59570"/>
              <a:gd name="connsiteX1" fmla="*/ 32763 w 38720"/>
              <a:gd name="connsiteY1" fmla="*/ 35742 h 59570"/>
              <a:gd name="connsiteX2" fmla="*/ 38720 w 38720"/>
              <a:gd name="connsiteY2" fmla="*/ 59570 h 59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20" h="59570">
                <a:moveTo>
                  <a:pt x="0" y="0"/>
                </a:moveTo>
                <a:lnTo>
                  <a:pt x="32763" y="35742"/>
                </a:lnTo>
                <a:lnTo>
                  <a:pt x="38720" y="5957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49 Forma libre"/>
          <p:cNvSpPr/>
          <p:nvPr/>
        </p:nvSpPr>
        <p:spPr>
          <a:xfrm>
            <a:off x="5931287" y="2620761"/>
            <a:ext cx="69229" cy="31730"/>
          </a:xfrm>
          <a:custGeom>
            <a:avLst/>
            <a:gdLst>
              <a:gd name="connsiteX0" fmla="*/ 0 w 69229"/>
              <a:gd name="connsiteY0" fmla="*/ 49037 h 49037"/>
              <a:gd name="connsiteX1" fmla="*/ 14423 w 69229"/>
              <a:gd name="connsiteY1" fmla="*/ 0 h 49037"/>
              <a:gd name="connsiteX2" fmla="*/ 69229 w 69229"/>
              <a:gd name="connsiteY2" fmla="*/ 8654 h 49037"/>
              <a:gd name="connsiteX0" fmla="*/ 0 w 69229"/>
              <a:gd name="connsiteY0" fmla="*/ 40383 h 40383"/>
              <a:gd name="connsiteX1" fmla="*/ 14423 w 69229"/>
              <a:gd name="connsiteY1" fmla="*/ 8653 h 40383"/>
              <a:gd name="connsiteX2" fmla="*/ 69229 w 69229"/>
              <a:gd name="connsiteY2" fmla="*/ 0 h 40383"/>
              <a:gd name="connsiteX0" fmla="*/ 0 w 69229"/>
              <a:gd name="connsiteY0" fmla="*/ 31730 h 31730"/>
              <a:gd name="connsiteX1" fmla="*/ 14423 w 69229"/>
              <a:gd name="connsiteY1" fmla="*/ 0 h 31730"/>
              <a:gd name="connsiteX2" fmla="*/ 69229 w 69229"/>
              <a:gd name="connsiteY2" fmla="*/ 5770 h 31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9229" h="31730">
                <a:moveTo>
                  <a:pt x="0" y="31730"/>
                </a:moveTo>
                <a:lnTo>
                  <a:pt x="14423" y="0"/>
                </a:lnTo>
                <a:lnTo>
                  <a:pt x="69229" y="577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50 Forma libre"/>
          <p:cNvSpPr/>
          <p:nvPr/>
        </p:nvSpPr>
        <p:spPr>
          <a:xfrm>
            <a:off x="4748625" y="2857293"/>
            <a:ext cx="69229" cy="66344"/>
          </a:xfrm>
          <a:custGeom>
            <a:avLst/>
            <a:gdLst>
              <a:gd name="connsiteX0" fmla="*/ 0 w 69229"/>
              <a:gd name="connsiteY0" fmla="*/ 66344 h 66344"/>
              <a:gd name="connsiteX1" fmla="*/ 0 w 69229"/>
              <a:gd name="connsiteY1" fmla="*/ 14422 h 66344"/>
              <a:gd name="connsiteX2" fmla="*/ 54806 w 69229"/>
              <a:gd name="connsiteY2" fmla="*/ 20191 h 66344"/>
              <a:gd name="connsiteX3" fmla="*/ 69229 w 69229"/>
              <a:gd name="connsiteY3" fmla="*/ 0 h 66344"/>
              <a:gd name="connsiteX0" fmla="*/ 0 w 69229"/>
              <a:gd name="connsiteY0" fmla="*/ 66344 h 66344"/>
              <a:gd name="connsiteX1" fmla="*/ 0 w 69229"/>
              <a:gd name="connsiteY1" fmla="*/ 14422 h 66344"/>
              <a:gd name="connsiteX2" fmla="*/ 37499 w 69229"/>
              <a:gd name="connsiteY2" fmla="*/ 43267 h 66344"/>
              <a:gd name="connsiteX3" fmla="*/ 69229 w 69229"/>
              <a:gd name="connsiteY3" fmla="*/ 0 h 66344"/>
              <a:gd name="connsiteX0" fmla="*/ 0 w 69229"/>
              <a:gd name="connsiteY0" fmla="*/ 66344 h 66344"/>
              <a:gd name="connsiteX1" fmla="*/ 0 w 69229"/>
              <a:gd name="connsiteY1" fmla="*/ 28845 h 66344"/>
              <a:gd name="connsiteX2" fmla="*/ 37499 w 69229"/>
              <a:gd name="connsiteY2" fmla="*/ 43267 h 66344"/>
              <a:gd name="connsiteX3" fmla="*/ 69229 w 69229"/>
              <a:gd name="connsiteY3" fmla="*/ 0 h 66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29" h="66344">
                <a:moveTo>
                  <a:pt x="0" y="66344"/>
                </a:moveTo>
                <a:lnTo>
                  <a:pt x="0" y="28845"/>
                </a:lnTo>
                <a:lnTo>
                  <a:pt x="37499" y="43267"/>
                </a:lnTo>
                <a:lnTo>
                  <a:pt x="69229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51 Forma libre"/>
          <p:cNvSpPr/>
          <p:nvPr/>
        </p:nvSpPr>
        <p:spPr>
          <a:xfrm>
            <a:off x="6301893" y="2558724"/>
            <a:ext cx="1669564" cy="1524510"/>
          </a:xfrm>
          <a:custGeom>
            <a:avLst/>
            <a:gdLst>
              <a:gd name="connsiteX0" fmla="*/ 0 w 1543308"/>
              <a:gd name="connsiteY0" fmla="*/ 0 h 1427457"/>
              <a:gd name="connsiteX1" fmla="*/ 119989 w 1543308"/>
              <a:gd name="connsiteY1" fmla="*/ 12413 h 1427457"/>
              <a:gd name="connsiteX2" fmla="*/ 268941 w 1543308"/>
              <a:gd name="connsiteY2" fmla="*/ 49651 h 1427457"/>
              <a:gd name="connsiteX3" fmla="*/ 409618 w 1543308"/>
              <a:gd name="connsiteY3" fmla="*/ 136539 h 1427457"/>
              <a:gd name="connsiteX4" fmla="*/ 537882 w 1543308"/>
              <a:gd name="connsiteY4" fmla="*/ 219290 h 1427457"/>
              <a:gd name="connsiteX5" fmla="*/ 537882 w 1543308"/>
              <a:gd name="connsiteY5" fmla="*/ 219290 h 1427457"/>
              <a:gd name="connsiteX6" fmla="*/ 566845 w 1543308"/>
              <a:gd name="connsiteY6" fmla="*/ 256528 h 1427457"/>
              <a:gd name="connsiteX7" fmla="*/ 645458 w 1543308"/>
              <a:gd name="connsiteY7" fmla="*/ 302041 h 1427457"/>
              <a:gd name="connsiteX8" fmla="*/ 657871 w 1543308"/>
              <a:gd name="connsiteY8" fmla="*/ 326867 h 1427457"/>
              <a:gd name="connsiteX9" fmla="*/ 707522 w 1543308"/>
              <a:gd name="connsiteY9" fmla="*/ 393068 h 1427457"/>
              <a:gd name="connsiteX10" fmla="*/ 711659 w 1543308"/>
              <a:gd name="connsiteY10" fmla="*/ 492369 h 1427457"/>
              <a:gd name="connsiteX11" fmla="*/ 703384 w 1543308"/>
              <a:gd name="connsiteY11" fmla="*/ 513057 h 1427457"/>
              <a:gd name="connsiteX12" fmla="*/ 736485 w 1543308"/>
              <a:gd name="connsiteY12" fmla="*/ 583395 h 1427457"/>
              <a:gd name="connsiteX13" fmla="*/ 761310 w 1543308"/>
              <a:gd name="connsiteY13" fmla="*/ 604083 h 1427457"/>
              <a:gd name="connsiteX14" fmla="*/ 897849 w 1543308"/>
              <a:gd name="connsiteY14" fmla="*/ 719935 h 1427457"/>
              <a:gd name="connsiteX15" fmla="*/ 1021976 w 1543308"/>
              <a:gd name="connsiteY15" fmla="*/ 823374 h 1427457"/>
              <a:gd name="connsiteX16" fmla="*/ 1146103 w 1543308"/>
              <a:gd name="connsiteY16" fmla="*/ 922675 h 1427457"/>
              <a:gd name="connsiteX17" fmla="*/ 1290917 w 1543308"/>
              <a:gd name="connsiteY17" fmla="*/ 1046802 h 1427457"/>
              <a:gd name="connsiteX18" fmla="*/ 1431594 w 1543308"/>
              <a:gd name="connsiteY18" fmla="*/ 1179203 h 1427457"/>
              <a:gd name="connsiteX19" fmla="*/ 1485382 w 1543308"/>
              <a:gd name="connsiteY19" fmla="*/ 1216441 h 1427457"/>
              <a:gd name="connsiteX20" fmla="*/ 1468832 w 1543308"/>
              <a:gd name="connsiteY20" fmla="*/ 1249542 h 1427457"/>
              <a:gd name="connsiteX21" fmla="*/ 1435732 w 1543308"/>
              <a:gd name="connsiteY21" fmla="*/ 1299193 h 1427457"/>
              <a:gd name="connsiteX22" fmla="*/ 1444007 w 1543308"/>
              <a:gd name="connsiteY22" fmla="*/ 1348843 h 1427457"/>
              <a:gd name="connsiteX23" fmla="*/ 1543308 w 1543308"/>
              <a:gd name="connsiteY23" fmla="*/ 1427457 h 1427457"/>
              <a:gd name="connsiteX0" fmla="*/ 0 w 1543308"/>
              <a:gd name="connsiteY0" fmla="*/ 0 h 1427457"/>
              <a:gd name="connsiteX1" fmla="*/ 119989 w 1543308"/>
              <a:gd name="connsiteY1" fmla="*/ 12413 h 1427457"/>
              <a:gd name="connsiteX2" fmla="*/ 268941 w 1543308"/>
              <a:gd name="connsiteY2" fmla="*/ 49651 h 1427457"/>
              <a:gd name="connsiteX3" fmla="*/ 409618 w 1543308"/>
              <a:gd name="connsiteY3" fmla="*/ 136539 h 1427457"/>
              <a:gd name="connsiteX4" fmla="*/ 537882 w 1543308"/>
              <a:gd name="connsiteY4" fmla="*/ 219290 h 1427457"/>
              <a:gd name="connsiteX5" fmla="*/ 537882 w 1543308"/>
              <a:gd name="connsiteY5" fmla="*/ 219290 h 1427457"/>
              <a:gd name="connsiteX6" fmla="*/ 566845 w 1543308"/>
              <a:gd name="connsiteY6" fmla="*/ 256528 h 1427457"/>
              <a:gd name="connsiteX7" fmla="*/ 645458 w 1543308"/>
              <a:gd name="connsiteY7" fmla="*/ 302041 h 1427457"/>
              <a:gd name="connsiteX8" fmla="*/ 657871 w 1543308"/>
              <a:gd name="connsiteY8" fmla="*/ 326867 h 1427457"/>
              <a:gd name="connsiteX9" fmla="*/ 707522 w 1543308"/>
              <a:gd name="connsiteY9" fmla="*/ 393068 h 1427457"/>
              <a:gd name="connsiteX10" fmla="*/ 711659 w 1543308"/>
              <a:gd name="connsiteY10" fmla="*/ 492369 h 1427457"/>
              <a:gd name="connsiteX11" fmla="*/ 703384 w 1543308"/>
              <a:gd name="connsiteY11" fmla="*/ 513057 h 1427457"/>
              <a:gd name="connsiteX12" fmla="*/ 736485 w 1543308"/>
              <a:gd name="connsiteY12" fmla="*/ 583395 h 1427457"/>
              <a:gd name="connsiteX13" fmla="*/ 761310 w 1543308"/>
              <a:gd name="connsiteY13" fmla="*/ 604083 h 1427457"/>
              <a:gd name="connsiteX14" fmla="*/ 897849 w 1543308"/>
              <a:gd name="connsiteY14" fmla="*/ 719935 h 1427457"/>
              <a:gd name="connsiteX15" fmla="*/ 1021976 w 1543308"/>
              <a:gd name="connsiteY15" fmla="*/ 823374 h 1427457"/>
              <a:gd name="connsiteX16" fmla="*/ 1146103 w 1543308"/>
              <a:gd name="connsiteY16" fmla="*/ 922675 h 1427457"/>
              <a:gd name="connsiteX17" fmla="*/ 1290917 w 1543308"/>
              <a:gd name="connsiteY17" fmla="*/ 1046802 h 1427457"/>
              <a:gd name="connsiteX18" fmla="*/ 1431594 w 1543308"/>
              <a:gd name="connsiteY18" fmla="*/ 1179203 h 1427457"/>
              <a:gd name="connsiteX19" fmla="*/ 1468832 w 1543308"/>
              <a:gd name="connsiteY19" fmla="*/ 1220579 h 1427457"/>
              <a:gd name="connsiteX20" fmla="*/ 1468832 w 1543308"/>
              <a:gd name="connsiteY20" fmla="*/ 1249542 h 1427457"/>
              <a:gd name="connsiteX21" fmla="*/ 1435732 w 1543308"/>
              <a:gd name="connsiteY21" fmla="*/ 1299193 h 1427457"/>
              <a:gd name="connsiteX22" fmla="*/ 1444007 w 1543308"/>
              <a:gd name="connsiteY22" fmla="*/ 1348843 h 1427457"/>
              <a:gd name="connsiteX23" fmla="*/ 1543308 w 1543308"/>
              <a:gd name="connsiteY23" fmla="*/ 1427457 h 1427457"/>
              <a:gd name="connsiteX0" fmla="*/ 0 w 1543308"/>
              <a:gd name="connsiteY0" fmla="*/ 0 h 1427457"/>
              <a:gd name="connsiteX1" fmla="*/ 119989 w 1543308"/>
              <a:gd name="connsiteY1" fmla="*/ 12413 h 1427457"/>
              <a:gd name="connsiteX2" fmla="*/ 268941 w 1543308"/>
              <a:gd name="connsiteY2" fmla="*/ 49651 h 1427457"/>
              <a:gd name="connsiteX3" fmla="*/ 409618 w 1543308"/>
              <a:gd name="connsiteY3" fmla="*/ 136539 h 1427457"/>
              <a:gd name="connsiteX4" fmla="*/ 537882 w 1543308"/>
              <a:gd name="connsiteY4" fmla="*/ 219290 h 1427457"/>
              <a:gd name="connsiteX5" fmla="*/ 537882 w 1543308"/>
              <a:gd name="connsiteY5" fmla="*/ 219290 h 1427457"/>
              <a:gd name="connsiteX6" fmla="*/ 566845 w 1543308"/>
              <a:gd name="connsiteY6" fmla="*/ 256528 h 1427457"/>
              <a:gd name="connsiteX7" fmla="*/ 645458 w 1543308"/>
              <a:gd name="connsiteY7" fmla="*/ 302041 h 1427457"/>
              <a:gd name="connsiteX8" fmla="*/ 657871 w 1543308"/>
              <a:gd name="connsiteY8" fmla="*/ 326867 h 1427457"/>
              <a:gd name="connsiteX9" fmla="*/ 707522 w 1543308"/>
              <a:gd name="connsiteY9" fmla="*/ 393068 h 1427457"/>
              <a:gd name="connsiteX10" fmla="*/ 711659 w 1543308"/>
              <a:gd name="connsiteY10" fmla="*/ 492369 h 1427457"/>
              <a:gd name="connsiteX11" fmla="*/ 703384 w 1543308"/>
              <a:gd name="connsiteY11" fmla="*/ 513057 h 1427457"/>
              <a:gd name="connsiteX12" fmla="*/ 736485 w 1543308"/>
              <a:gd name="connsiteY12" fmla="*/ 583395 h 1427457"/>
              <a:gd name="connsiteX13" fmla="*/ 761310 w 1543308"/>
              <a:gd name="connsiteY13" fmla="*/ 624771 h 1427457"/>
              <a:gd name="connsiteX14" fmla="*/ 897849 w 1543308"/>
              <a:gd name="connsiteY14" fmla="*/ 719935 h 1427457"/>
              <a:gd name="connsiteX15" fmla="*/ 1021976 w 1543308"/>
              <a:gd name="connsiteY15" fmla="*/ 823374 h 1427457"/>
              <a:gd name="connsiteX16" fmla="*/ 1146103 w 1543308"/>
              <a:gd name="connsiteY16" fmla="*/ 922675 h 1427457"/>
              <a:gd name="connsiteX17" fmla="*/ 1290917 w 1543308"/>
              <a:gd name="connsiteY17" fmla="*/ 1046802 h 1427457"/>
              <a:gd name="connsiteX18" fmla="*/ 1431594 w 1543308"/>
              <a:gd name="connsiteY18" fmla="*/ 1179203 h 1427457"/>
              <a:gd name="connsiteX19" fmla="*/ 1468832 w 1543308"/>
              <a:gd name="connsiteY19" fmla="*/ 1220579 h 1427457"/>
              <a:gd name="connsiteX20" fmla="*/ 1468832 w 1543308"/>
              <a:gd name="connsiteY20" fmla="*/ 1249542 h 1427457"/>
              <a:gd name="connsiteX21" fmla="*/ 1435732 w 1543308"/>
              <a:gd name="connsiteY21" fmla="*/ 1299193 h 1427457"/>
              <a:gd name="connsiteX22" fmla="*/ 1444007 w 1543308"/>
              <a:gd name="connsiteY22" fmla="*/ 1348843 h 1427457"/>
              <a:gd name="connsiteX23" fmla="*/ 1543308 w 1543308"/>
              <a:gd name="connsiteY23" fmla="*/ 1427457 h 1427457"/>
              <a:gd name="connsiteX0" fmla="*/ 0 w 1543308"/>
              <a:gd name="connsiteY0" fmla="*/ 0 h 1439869"/>
              <a:gd name="connsiteX1" fmla="*/ 119989 w 1543308"/>
              <a:gd name="connsiteY1" fmla="*/ 12413 h 1439869"/>
              <a:gd name="connsiteX2" fmla="*/ 268941 w 1543308"/>
              <a:gd name="connsiteY2" fmla="*/ 49651 h 1439869"/>
              <a:gd name="connsiteX3" fmla="*/ 409618 w 1543308"/>
              <a:gd name="connsiteY3" fmla="*/ 136539 h 1439869"/>
              <a:gd name="connsiteX4" fmla="*/ 537882 w 1543308"/>
              <a:gd name="connsiteY4" fmla="*/ 219290 h 1439869"/>
              <a:gd name="connsiteX5" fmla="*/ 537882 w 1543308"/>
              <a:gd name="connsiteY5" fmla="*/ 219290 h 1439869"/>
              <a:gd name="connsiteX6" fmla="*/ 566845 w 1543308"/>
              <a:gd name="connsiteY6" fmla="*/ 256528 h 1439869"/>
              <a:gd name="connsiteX7" fmla="*/ 645458 w 1543308"/>
              <a:gd name="connsiteY7" fmla="*/ 302041 h 1439869"/>
              <a:gd name="connsiteX8" fmla="*/ 657871 w 1543308"/>
              <a:gd name="connsiteY8" fmla="*/ 326867 h 1439869"/>
              <a:gd name="connsiteX9" fmla="*/ 707522 w 1543308"/>
              <a:gd name="connsiteY9" fmla="*/ 393068 h 1439869"/>
              <a:gd name="connsiteX10" fmla="*/ 711659 w 1543308"/>
              <a:gd name="connsiteY10" fmla="*/ 492369 h 1439869"/>
              <a:gd name="connsiteX11" fmla="*/ 703384 w 1543308"/>
              <a:gd name="connsiteY11" fmla="*/ 513057 h 1439869"/>
              <a:gd name="connsiteX12" fmla="*/ 736485 w 1543308"/>
              <a:gd name="connsiteY12" fmla="*/ 583395 h 1439869"/>
              <a:gd name="connsiteX13" fmla="*/ 761310 w 1543308"/>
              <a:gd name="connsiteY13" fmla="*/ 624771 h 1439869"/>
              <a:gd name="connsiteX14" fmla="*/ 897849 w 1543308"/>
              <a:gd name="connsiteY14" fmla="*/ 719935 h 1439869"/>
              <a:gd name="connsiteX15" fmla="*/ 1021976 w 1543308"/>
              <a:gd name="connsiteY15" fmla="*/ 823374 h 1439869"/>
              <a:gd name="connsiteX16" fmla="*/ 1146103 w 1543308"/>
              <a:gd name="connsiteY16" fmla="*/ 922675 h 1439869"/>
              <a:gd name="connsiteX17" fmla="*/ 1290917 w 1543308"/>
              <a:gd name="connsiteY17" fmla="*/ 1046802 h 1439869"/>
              <a:gd name="connsiteX18" fmla="*/ 1431594 w 1543308"/>
              <a:gd name="connsiteY18" fmla="*/ 1179203 h 1439869"/>
              <a:gd name="connsiteX19" fmla="*/ 1468832 w 1543308"/>
              <a:gd name="connsiteY19" fmla="*/ 1220579 h 1439869"/>
              <a:gd name="connsiteX20" fmla="*/ 1468832 w 1543308"/>
              <a:gd name="connsiteY20" fmla="*/ 1249542 h 1439869"/>
              <a:gd name="connsiteX21" fmla="*/ 1435732 w 1543308"/>
              <a:gd name="connsiteY21" fmla="*/ 1299193 h 1439869"/>
              <a:gd name="connsiteX22" fmla="*/ 1444007 w 1543308"/>
              <a:gd name="connsiteY22" fmla="*/ 1348843 h 1439869"/>
              <a:gd name="connsiteX23" fmla="*/ 1543308 w 1543308"/>
              <a:gd name="connsiteY23" fmla="*/ 1439869 h 1439869"/>
              <a:gd name="connsiteX0" fmla="*/ 0 w 1543308"/>
              <a:gd name="connsiteY0" fmla="*/ 0 h 1439869"/>
              <a:gd name="connsiteX1" fmla="*/ 119989 w 1543308"/>
              <a:gd name="connsiteY1" fmla="*/ 12413 h 1439869"/>
              <a:gd name="connsiteX2" fmla="*/ 268941 w 1543308"/>
              <a:gd name="connsiteY2" fmla="*/ 49651 h 1439869"/>
              <a:gd name="connsiteX3" fmla="*/ 409618 w 1543308"/>
              <a:gd name="connsiteY3" fmla="*/ 136539 h 1439869"/>
              <a:gd name="connsiteX4" fmla="*/ 537882 w 1543308"/>
              <a:gd name="connsiteY4" fmla="*/ 219290 h 1439869"/>
              <a:gd name="connsiteX5" fmla="*/ 537882 w 1543308"/>
              <a:gd name="connsiteY5" fmla="*/ 219290 h 1439869"/>
              <a:gd name="connsiteX6" fmla="*/ 566845 w 1543308"/>
              <a:gd name="connsiteY6" fmla="*/ 256528 h 1439869"/>
              <a:gd name="connsiteX7" fmla="*/ 645458 w 1543308"/>
              <a:gd name="connsiteY7" fmla="*/ 302041 h 1439869"/>
              <a:gd name="connsiteX8" fmla="*/ 657871 w 1543308"/>
              <a:gd name="connsiteY8" fmla="*/ 326867 h 1439869"/>
              <a:gd name="connsiteX9" fmla="*/ 707522 w 1543308"/>
              <a:gd name="connsiteY9" fmla="*/ 393068 h 1439869"/>
              <a:gd name="connsiteX10" fmla="*/ 711659 w 1543308"/>
              <a:gd name="connsiteY10" fmla="*/ 492369 h 1439869"/>
              <a:gd name="connsiteX11" fmla="*/ 703384 w 1543308"/>
              <a:gd name="connsiteY11" fmla="*/ 513057 h 1439869"/>
              <a:gd name="connsiteX12" fmla="*/ 736485 w 1543308"/>
              <a:gd name="connsiteY12" fmla="*/ 583395 h 1439869"/>
              <a:gd name="connsiteX13" fmla="*/ 761310 w 1543308"/>
              <a:gd name="connsiteY13" fmla="*/ 624771 h 1439869"/>
              <a:gd name="connsiteX14" fmla="*/ 897849 w 1543308"/>
              <a:gd name="connsiteY14" fmla="*/ 719935 h 1439869"/>
              <a:gd name="connsiteX15" fmla="*/ 1021976 w 1543308"/>
              <a:gd name="connsiteY15" fmla="*/ 823374 h 1439869"/>
              <a:gd name="connsiteX16" fmla="*/ 1146103 w 1543308"/>
              <a:gd name="connsiteY16" fmla="*/ 922675 h 1439869"/>
              <a:gd name="connsiteX17" fmla="*/ 1290917 w 1543308"/>
              <a:gd name="connsiteY17" fmla="*/ 1046802 h 1439869"/>
              <a:gd name="connsiteX18" fmla="*/ 1431594 w 1543308"/>
              <a:gd name="connsiteY18" fmla="*/ 1179203 h 1439869"/>
              <a:gd name="connsiteX19" fmla="*/ 1489520 w 1543308"/>
              <a:gd name="connsiteY19" fmla="*/ 1216442 h 1439869"/>
              <a:gd name="connsiteX20" fmla="*/ 1468832 w 1543308"/>
              <a:gd name="connsiteY20" fmla="*/ 1249542 h 1439869"/>
              <a:gd name="connsiteX21" fmla="*/ 1435732 w 1543308"/>
              <a:gd name="connsiteY21" fmla="*/ 1299193 h 1439869"/>
              <a:gd name="connsiteX22" fmla="*/ 1444007 w 1543308"/>
              <a:gd name="connsiteY22" fmla="*/ 1348843 h 1439869"/>
              <a:gd name="connsiteX23" fmla="*/ 1543308 w 1543308"/>
              <a:gd name="connsiteY23" fmla="*/ 1439869 h 1439869"/>
              <a:gd name="connsiteX0" fmla="*/ 0 w 1543308"/>
              <a:gd name="connsiteY0" fmla="*/ 0 h 1439869"/>
              <a:gd name="connsiteX1" fmla="*/ 119989 w 1543308"/>
              <a:gd name="connsiteY1" fmla="*/ 12413 h 1439869"/>
              <a:gd name="connsiteX2" fmla="*/ 268941 w 1543308"/>
              <a:gd name="connsiteY2" fmla="*/ 49651 h 1439869"/>
              <a:gd name="connsiteX3" fmla="*/ 409618 w 1543308"/>
              <a:gd name="connsiteY3" fmla="*/ 136539 h 1439869"/>
              <a:gd name="connsiteX4" fmla="*/ 537882 w 1543308"/>
              <a:gd name="connsiteY4" fmla="*/ 219290 h 1439869"/>
              <a:gd name="connsiteX5" fmla="*/ 537882 w 1543308"/>
              <a:gd name="connsiteY5" fmla="*/ 219290 h 1439869"/>
              <a:gd name="connsiteX6" fmla="*/ 566845 w 1543308"/>
              <a:gd name="connsiteY6" fmla="*/ 256528 h 1439869"/>
              <a:gd name="connsiteX7" fmla="*/ 645458 w 1543308"/>
              <a:gd name="connsiteY7" fmla="*/ 302041 h 1439869"/>
              <a:gd name="connsiteX8" fmla="*/ 657871 w 1543308"/>
              <a:gd name="connsiteY8" fmla="*/ 326867 h 1439869"/>
              <a:gd name="connsiteX9" fmla="*/ 707522 w 1543308"/>
              <a:gd name="connsiteY9" fmla="*/ 393068 h 1439869"/>
              <a:gd name="connsiteX10" fmla="*/ 711659 w 1543308"/>
              <a:gd name="connsiteY10" fmla="*/ 492369 h 1439869"/>
              <a:gd name="connsiteX11" fmla="*/ 703384 w 1543308"/>
              <a:gd name="connsiteY11" fmla="*/ 513057 h 1439869"/>
              <a:gd name="connsiteX12" fmla="*/ 736485 w 1543308"/>
              <a:gd name="connsiteY12" fmla="*/ 583395 h 1439869"/>
              <a:gd name="connsiteX13" fmla="*/ 761310 w 1543308"/>
              <a:gd name="connsiteY13" fmla="*/ 624771 h 1439869"/>
              <a:gd name="connsiteX14" fmla="*/ 897849 w 1543308"/>
              <a:gd name="connsiteY14" fmla="*/ 719935 h 1439869"/>
              <a:gd name="connsiteX15" fmla="*/ 1021976 w 1543308"/>
              <a:gd name="connsiteY15" fmla="*/ 823374 h 1439869"/>
              <a:gd name="connsiteX16" fmla="*/ 1146103 w 1543308"/>
              <a:gd name="connsiteY16" fmla="*/ 922675 h 1439869"/>
              <a:gd name="connsiteX17" fmla="*/ 1290917 w 1543308"/>
              <a:gd name="connsiteY17" fmla="*/ 1046802 h 1439869"/>
              <a:gd name="connsiteX18" fmla="*/ 1431594 w 1543308"/>
              <a:gd name="connsiteY18" fmla="*/ 1179203 h 1439869"/>
              <a:gd name="connsiteX19" fmla="*/ 1472970 w 1543308"/>
              <a:gd name="connsiteY19" fmla="*/ 1216442 h 1439869"/>
              <a:gd name="connsiteX20" fmla="*/ 1468832 w 1543308"/>
              <a:gd name="connsiteY20" fmla="*/ 1249542 h 1439869"/>
              <a:gd name="connsiteX21" fmla="*/ 1435732 w 1543308"/>
              <a:gd name="connsiteY21" fmla="*/ 1299193 h 1439869"/>
              <a:gd name="connsiteX22" fmla="*/ 1444007 w 1543308"/>
              <a:gd name="connsiteY22" fmla="*/ 1348843 h 1439869"/>
              <a:gd name="connsiteX23" fmla="*/ 1543308 w 1543308"/>
              <a:gd name="connsiteY23" fmla="*/ 1439869 h 1439869"/>
              <a:gd name="connsiteX0" fmla="*/ 0 w 1555720"/>
              <a:gd name="connsiteY0" fmla="*/ 0 h 1435732"/>
              <a:gd name="connsiteX1" fmla="*/ 119989 w 1555720"/>
              <a:gd name="connsiteY1" fmla="*/ 12413 h 1435732"/>
              <a:gd name="connsiteX2" fmla="*/ 268941 w 1555720"/>
              <a:gd name="connsiteY2" fmla="*/ 49651 h 1435732"/>
              <a:gd name="connsiteX3" fmla="*/ 409618 w 1555720"/>
              <a:gd name="connsiteY3" fmla="*/ 136539 h 1435732"/>
              <a:gd name="connsiteX4" fmla="*/ 537882 w 1555720"/>
              <a:gd name="connsiteY4" fmla="*/ 219290 h 1435732"/>
              <a:gd name="connsiteX5" fmla="*/ 537882 w 1555720"/>
              <a:gd name="connsiteY5" fmla="*/ 219290 h 1435732"/>
              <a:gd name="connsiteX6" fmla="*/ 566845 w 1555720"/>
              <a:gd name="connsiteY6" fmla="*/ 256528 h 1435732"/>
              <a:gd name="connsiteX7" fmla="*/ 645458 w 1555720"/>
              <a:gd name="connsiteY7" fmla="*/ 302041 h 1435732"/>
              <a:gd name="connsiteX8" fmla="*/ 657871 w 1555720"/>
              <a:gd name="connsiteY8" fmla="*/ 326867 h 1435732"/>
              <a:gd name="connsiteX9" fmla="*/ 707522 w 1555720"/>
              <a:gd name="connsiteY9" fmla="*/ 393068 h 1435732"/>
              <a:gd name="connsiteX10" fmla="*/ 711659 w 1555720"/>
              <a:gd name="connsiteY10" fmla="*/ 492369 h 1435732"/>
              <a:gd name="connsiteX11" fmla="*/ 703384 w 1555720"/>
              <a:gd name="connsiteY11" fmla="*/ 513057 h 1435732"/>
              <a:gd name="connsiteX12" fmla="*/ 736485 w 1555720"/>
              <a:gd name="connsiteY12" fmla="*/ 583395 h 1435732"/>
              <a:gd name="connsiteX13" fmla="*/ 761310 w 1555720"/>
              <a:gd name="connsiteY13" fmla="*/ 624771 h 1435732"/>
              <a:gd name="connsiteX14" fmla="*/ 897849 w 1555720"/>
              <a:gd name="connsiteY14" fmla="*/ 719935 h 1435732"/>
              <a:gd name="connsiteX15" fmla="*/ 1021976 w 1555720"/>
              <a:gd name="connsiteY15" fmla="*/ 823374 h 1435732"/>
              <a:gd name="connsiteX16" fmla="*/ 1146103 w 1555720"/>
              <a:gd name="connsiteY16" fmla="*/ 922675 h 1435732"/>
              <a:gd name="connsiteX17" fmla="*/ 1290917 w 1555720"/>
              <a:gd name="connsiteY17" fmla="*/ 1046802 h 1435732"/>
              <a:gd name="connsiteX18" fmla="*/ 1431594 w 1555720"/>
              <a:gd name="connsiteY18" fmla="*/ 1179203 h 1435732"/>
              <a:gd name="connsiteX19" fmla="*/ 1472970 w 1555720"/>
              <a:gd name="connsiteY19" fmla="*/ 1216442 h 1435732"/>
              <a:gd name="connsiteX20" fmla="*/ 1468832 w 1555720"/>
              <a:gd name="connsiteY20" fmla="*/ 1249542 h 1435732"/>
              <a:gd name="connsiteX21" fmla="*/ 1435732 w 1555720"/>
              <a:gd name="connsiteY21" fmla="*/ 1299193 h 1435732"/>
              <a:gd name="connsiteX22" fmla="*/ 1444007 w 1555720"/>
              <a:gd name="connsiteY22" fmla="*/ 1348843 h 1435732"/>
              <a:gd name="connsiteX23" fmla="*/ 1555720 w 1555720"/>
              <a:gd name="connsiteY23" fmla="*/ 1435732 h 1435732"/>
              <a:gd name="connsiteX0" fmla="*/ 0 w 1651254"/>
              <a:gd name="connsiteY0" fmla="*/ 0 h 1510794"/>
              <a:gd name="connsiteX1" fmla="*/ 119989 w 1651254"/>
              <a:gd name="connsiteY1" fmla="*/ 12413 h 1510794"/>
              <a:gd name="connsiteX2" fmla="*/ 268941 w 1651254"/>
              <a:gd name="connsiteY2" fmla="*/ 49651 h 1510794"/>
              <a:gd name="connsiteX3" fmla="*/ 409618 w 1651254"/>
              <a:gd name="connsiteY3" fmla="*/ 136539 h 1510794"/>
              <a:gd name="connsiteX4" fmla="*/ 537882 w 1651254"/>
              <a:gd name="connsiteY4" fmla="*/ 219290 h 1510794"/>
              <a:gd name="connsiteX5" fmla="*/ 537882 w 1651254"/>
              <a:gd name="connsiteY5" fmla="*/ 219290 h 1510794"/>
              <a:gd name="connsiteX6" fmla="*/ 566845 w 1651254"/>
              <a:gd name="connsiteY6" fmla="*/ 256528 h 1510794"/>
              <a:gd name="connsiteX7" fmla="*/ 645458 w 1651254"/>
              <a:gd name="connsiteY7" fmla="*/ 302041 h 1510794"/>
              <a:gd name="connsiteX8" fmla="*/ 657871 w 1651254"/>
              <a:gd name="connsiteY8" fmla="*/ 326867 h 1510794"/>
              <a:gd name="connsiteX9" fmla="*/ 707522 w 1651254"/>
              <a:gd name="connsiteY9" fmla="*/ 393068 h 1510794"/>
              <a:gd name="connsiteX10" fmla="*/ 711659 w 1651254"/>
              <a:gd name="connsiteY10" fmla="*/ 492369 h 1510794"/>
              <a:gd name="connsiteX11" fmla="*/ 703384 w 1651254"/>
              <a:gd name="connsiteY11" fmla="*/ 513057 h 1510794"/>
              <a:gd name="connsiteX12" fmla="*/ 736485 w 1651254"/>
              <a:gd name="connsiteY12" fmla="*/ 583395 h 1510794"/>
              <a:gd name="connsiteX13" fmla="*/ 761310 w 1651254"/>
              <a:gd name="connsiteY13" fmla="*/ 624771 h 1510794"/>
              <a:gd name="connsiteX14" fmla="*/ 897849 w 1651254"/>
              <a:gd name="connsiteY14" fmla="*/ 719935 h 1510794"/>
              <a:gd name="connsiteX15" fmla="*/ 1021976 w 1651254"/>
              <a:gd name="connsiteY15" fmla="*/ 823374 h 1510794"/>
              <a:gd name="connsiteX16" fmla="*/ 1146103 w 1651254"/>
              <a:gd name="connsiteY16" fmla="*/ 922675 h 1510794"/>
              <a:gd name="connsiteX17" fmla="*/ 1290917 w 1651254"/>
              <a:gd name="connsiteY17" fmla="*/ 1046802 h 1510794"/>
              <a:gd name="connsiteX18" fmla="*/ 1431594 w 1651254"/>
              <a:gd name="connsiteY18" fmla="*/ 1179203 h 1510794"/>
              <a:gd name="connsiteX19" fmla="*/ 1472970 w 1651254"/>
              <a:gd name="connsiteY19" fmla="*/ 1216442 h 1510794"/>
              <a:gd name="connsiteX20" fmla="*/ 1468832 w 1651254"/>
              <a:gd name="connsiteY20" fmla="*/ 1249542 h 1510794"/>
              <a:gd name="connsiteX21" fmla="*/ 1435732 w 1651254"/>
              <a:gd name="connsiteY21" fmla="*/ 1299193 h 1510794"/>
              <a:gd name="connsiteX22" fmla="*/ 1444007 w 1651254"/>
              <a:gd name="connsiteY22" fmla="*/ 1348843 h 1510794"/>
              <a:gd name="connsiteX23" fmla="*/ 1651254 w 1651254"/>
              <a:gd name="connsiteY23" fmla="*/ 1510794 h 1510794"/>
              <a:gd name="connsiteX0" fmla="*/ 0 w 1699022"/>
              <a:gd name="connsiteY0" fmla="*/ 0 h 1531266"/>
              <a:gd name="connsiteX1" fmla="*/ 119989 w 1699022"/>
              <a:gd name="connsiteY1" fmla="*/ 12413 h 1531266"/>
              <a:gd name="connsiteX2" fmla="*/ 268941 w 1699022"/>
              <a:gd name="connsiteY2" fmla="*/ 49651 h 1531266"/>
              <a:gd name="connsiteX3" fmla="*/ 409618 w 1699022"/>
              <a:gd name="connsiteY3" fmla="*/ 136539 h 1531266"/>
              <a:gd name="connsiteX4" fmla="*/ 537882 w 1699022"/>
              <a:gd name="connsiteY4" fmla="*/ 219290 h 1531266"/>
              <a:gd name="connsiteX5" fmla="*/ 537882 w 1699022"/>
              <a:gd name="connsiteY5" fmla="*/ 219290 h 1531266"/>
              <a:gd name="connsiteX6" fmla="*/ 566845 w 1699022"/>
              <a:gd name="connsiteY6" fmla="*/ 256528 h 1531266"/>
              <a:gd name="connsiteX7" fmla="*/ 645458 w 1699022"/>
              <a:gd name="connsiteY7" fmla="*/ 302041 h 1531266"/>
              <a:gd name="connsiteX8" fmla="*/ 657871 w 1699022"/>
              <a:gd name="connsiteY8" fmla="*/ 326867 h 1531266"/>
              <a:gd name="connsiteX9" fmla="*/ 707522 w 1699022"/>
              <a:gd name="connsiteY9" fmla="*/ 393068 h 1531266"/>
              <a:gd name="connsiteX10" fmla="*/ 711659 w 1699022"/>
              <a:gd name="connsiteY10" fmla="*/ 492369 h 1531266"/>
              <a:gd name="connsiteX11" fmla="*/ 703384 w 1699022"/>
              <a:gd name="connsiteY11" fmla="*/ 513057 h 1531266"/>
              <a:gd name="connsiteX12" fmla="*/ 736485 w 1699022"/>
              <a:gd name="connsiteY12" fmla="*/ 583395 h 1531266"/>
              <a:gd name="connsiteX13" fmla="*/ 761310 w 1699022"/>
              <a:gd name="connsiteY13" fmla="*/ 624771 h 1531266"/>
              <a:gd name="connsiteX14" fmla="*/ 897849 w 1699022"/>
              <a:gd name="connsiteY14" fmla="*/ 719935 h 1531266"/>
              <a:gd name="connsiteX15" fmla="*/ 1021976 w 1699022"/>
              <a:gd name="connsiteY15" fmla="*/ 823374 h 1531266"/>
              <a:gd name="connsiteX16" fmla="*/ 1146103 w 1699022"/>
              <a:gd name="connsiteY16" fmla="*/ 922675 h 1531266"/>
              <a:gd name="connsiteX17" fmla="*/ 1290917 w 1699022"/>
              <a:gd name="connsiteY17" fmla="*/ 1046802 h 1531266"/>
              <a:gd name="connsiteX18" fmla="*/ 1431594 w 1699022"/>
              <a:gd name="connsiteY18" fmla="*/ 1179203 h 1531266"/>
              <a:gd name="connsiteX19" fmla="*/ 1472970 w 1699022"/>
              <a:gd name="connsiteY19" fmla="*/ 1216442 h 1531266"/>
              <a:gd name="connsiteX20" fmla="*/ 1468832 w 1699022"/>
              <a:gd name="connsiteY20" fmla="*/ 1249542 h 1531266"/>
              <a:gd name="connsiteX21" fmla="*/ 1435732 w 1699022"/>
              <a:gd name="connsiteY21" fmla="*/ 1299193 h 1531266"/>
              <a:gd name="connsiteX22" fmla="*/ 1444007 w 1699022"/>
              <a:gd name="connsiteY22" fmla="*/ 1348843 h 1531266"/>
              <a:gd name="connsiteX23" fmla="*/ 1699022 w 1699022"/>
              <a:gd name="connsiteY23" fmla="*/ 1531266 h 1531266"/>
              <a:gd name="connsiteX0" fmla="*/ 0 w 1699022"/>
              <a:gd name="connsiteY0" fmla="*/ 0 h 1551738"/>
              <a:gd name="connsiteX1" fmla="*/ 119989 w 1699022"/>
              <a:gd name="connsiteY1" fmla="*/ 12413 h 1551738"/>
              <a:gd name="connsiteX2" fmla="*/ 268941 w 1699022"/>
              <a:gd name="connsiteY2" fmla="*/ 49651 h 1551738"/>
              <a:gd name="connsiteX3" fmla="*/ 409618 w 1699022"/>
              <a:gd name="connsiteY3" fmla="*/ 136539 h 1551738"/>
              <a:gd name="connsiteX4" fmla="*/ 537882 w 1699022"/>
              <a:gd name="connsiteY4" fmla="*/ 219290 h 1551738"/>
              <a:gd name="connsiteX5" fmla="*/ 537882 w 1699022"/>
              <a:gd name="connsiteY5" fmla="*/ 219290 h 1551738"/>
              <a:gd name="connsiteX6" fmla="*/ 566845 w 1699022"/>
              <a:gd name="connsiteY6" fmla="*/ 256528 h 1551738"/>
              <a:gd name="connsiteX7" fmla="*/ 645458 w 1699022"/>
              <a:gd name="connsiteY7" fmla="*/ 302041 h 1551738"/>
              <a:gd name="connsiteX8" fmla="*/ 657871 w 1699022"/>
              <a:gd name="connsiteY8" fmla="*/ 326867 h 1551738"/>
              <a:gd name="connsiteX9" fmla="*/ 707522 w 1699022"/>
              <a:gd name="connsiteY9" fmla="*/ 393068 h 1551738"/>
              <a:gd name="connsiteX10" fmla="*/ 711659 w 1699022"/>
              <a:gd name="connsiteY10" fmla="*/ 492369 h 1551738"/>
              <a:gd name="connsiteX11" fmla="*/ 703384 w 1699022"/>
              <a:gd name="connsiteY11" fmla="*/ 513057 h 1551738"/>
              <a:gd name="connsiteX12" fmla="*/ 736485 w 1699022"/>
              <a:gd name="connsiteY12" fmla="*/ 583395 h 1551738"/>
              <a:gd name="connsiteX13" fmla="*/ 761310 w 1699022"/>
              <a:gd name="connsiteY13" fmla="*/ 624771 h 1551738"/>
              <a:gd name="connsiteX14" fmla="*/ 897849 w 1699022"/>
              <a:gd name="connsiteY14" fmla="*/ 719935 h 1551738"/>
              <a:gd name="connsiteX15" fmla="*/ 1021976 w 1699022"/>
              <a:gd name="connsiteY15" fmla="*/ 823374 h 1551738"/>
              <a:gd name="connsiteX16" fmla="*/ 1146103 w 1699022"/>
              <a:gd name="connsiteY16" fmla="*/ 922675 h 1551738"/>
              <a:gd name="connsiteX17" fmla="*/ 1290917 w 1699022"/>
              <a:gd name="connsiteY17" fmla="*/ 1046802 h 1551738"/>
              <a:gd name="connsiteX18" fmla="*/ 1431594 w 1699022"/>
              <a:gd name="connsiteY18" fmla="*/ 1179203 h 1551738"/>
              <a:gd name="connsiteX19" fmla="*/ 1472970 w 1699022"/>
              <a:gd name="connsiteY19" fmla="*/ 1216442 h 1551738"/>
              <a:gd name="connsiteX20" fmla="*/ 1468832 w 1699022"/>
              <a:gd name="connsiteY20" fmla="*/ 1249542 h 1551738"/>
              <a:gd name="connsiteX21" fmla="*/ 1435732 w 1699022"/>
              <a:gd name="connsiteY21" fmla="*/ 1299193 h 1551738"/>
              <a:gd name="connsiteX22" fmla="*/ 1444007 w 1699022"/>
              <a:gd name="connsiteY22" fmla="*/ 1348843 h 1551738"/>
              <a:gd name="connsiteX23" fmla="*/ 1699022 w 1699022"/>
              <a:gd name="connsiteY23" fmla="*/ 1551738 h 1551738"/>
              <a:gd name="connsiteX0" fmla="*/ 0 w 1712669"/>
              <a:gd name="connsiteY0" fmla="*/ 0 h 1551738"/>
              <a:gd name="connsiteX1" fmla="*/ 119989 w 1712669"/>
              <a:gd name="connsiteY1" fmla="*/ 12413 h 1551738"/>
              <a:gd name="connsiteX2" fmla="*/ 268941 w 1712669"/>
              <a:gd name="connsiteY2" fmla="*/ 49651 h 1551738"/>
              <a:gd name="connsiteX3" fmla="*/ 409618 w 1712669"/>
              <a:gd name="connsiteY3" fmla="*/ 136539 h 1551738"/>
              <a:gd name="connsiteX4" fmla="*/ 537882 w 1712669"/>
              <a:gd name="connsiteY4" fmla="*/ 219290 h 1551738"/>
              <a:gd name="connsiteX5" fmla="*/ 537882 w 1712669"/>
              <a:gd name="connsiteY5" fmla="*/ 219290 h 1551738"/>
              <a:gd name="connsiteX6" fmla="*/ 566845 w 1712669"/>
              <a:gd name="connsiteY6" fmla="*/ 256528 h 1551738"/>
              <a:gd name="connsiteX7" fmla="*/ 645458 w 1712669"/>
              <a:gd name="connsiteY7" fmla="*/ 302041 h 1551738"/>
              <a:gd name="connsiteX8" fmla="*/ 657871 w 1712669"/>
              <a:gd name="connsiteY8" fmla="*/ 326867 h 1551738"/>
              <a:gd name="connsiteX9" fmla="*/ 707522 w 1712669"/>
              <a:gd name="connsiteY9" fmla="*/ 393068 h 1551738"/>
              <a:gd name="connsiteX10" fmla="*/ 711659 w 1712669"/>
              <a:gd name="connsiteY10" fmla="*/ 492369 h 1551738"/>
              <a:gd name="connsiteX11" fmla="*/ 703384 w 1712669"/>
              <a:gd name="connsiteY11" fmla="*/ 513057 h 1551738"/>
              <a:gd name="connsiteX12" fmla="*/ 736485 w 1712669"/>
              <a:gd name="connsiteY12" fmla="*/ 583395 h 1551738"/>
              <a:gd name="connsiteX13" fmla="*/ 761310 w 1712669"/>
              <a:gd name="connsiteY13" fmla="*/ 624771 h 1551738"/>
              <a:gd name="connsiteX14" fmla="*/ 897849 w 1712669"/>
              <a:gd name="connsiteY14" fmla="*/ 719935 h 1551738"/>
              <a:gd name="connsiteX15" fmla="*/ 1021976 w 1712669"/>
              <a:gd name="connsiteY15" fmla="*/ 823374 h 1551738"/>
              <a:gd name="connsiteX16" fmla="*/ 1146103 w 1712669"/>
              <a:gd name="connsiteY16" fmla="*/ 922675 h 1551738"/>
              <a:gd name="connsiteX17" fmla="*/ 1290917 w 1712669"/>
              <a:gd name="connsiteY17" fmla="*/ 1046802 h 1551738"/>
              <a:gd name="connsiteX18" fmla="*/ 1431594 w 1712669"/>
              <a:gd name="connsiteY18" fmla="*/ 1179203 h 1551738"/>
              <a:gd name="connsiteX19" fmla="*/ 1472970 w 1712669"/>
              <a:gd name="connsiteY19" fmla="*/ 1216442 h 1551738"/>
              <a:gd name="connsiteX20" fmla="*/ 1468832 w 1712669"/>
              <a:gd name="connsiteY20" fmla="*/ 1249542 h 1551738"/>
              <a:gd name="connsiteX21" fmla="*/ 1435732 w 1712669"/>
              <a:gd name="connsiteY21" fmla="*/ 1299193 h 1551738"/>
              <a:gd name="connsiteX22" fmla="*/ 1444007 w 1712669"/>
              <a:gd name="connsiteY22" fmla="*/ 1348843 h 1551738"/>
              <a:gd name="connsiteX23" fmla="*/ 1712669 w 1712669"/>
              <a:gd name="connsiteY23" fmla="*/ 1551738 h 1551738"/>
              <a:gd name="connsiteX0" fmla="*/ 0 w 1692198"/>
              <a:gd name="connsiteY0" fmla="*/ 0 h 1538090"/>
              <a:gd name="connsiteX1" fmla="*/ 119989 w 1692198"/>
              <a:gd name="connsiteY1" fmla="*/ 12413 h 1538090"/>
              <a:gd name="connsiteX2" fmla="*/ 268941 w 1692198"/>
              <a:gd name="connsiteY2" fmla="*/ 49651 h 1538090"/>
              <a:gd name="connsiteX3" fmla="*/ 409618 w 1692198"/>
              <a:gd name="connsiteY3" fmla="*/ 136539 h 1538090"/>
              <a:gd name="connsiteX4" fmla="*/ 537882 w 1692198"/>
              <a:gd name="connsiteY4" fmla="*/ 219290 h 1538090"/>
              <a:gd name="connsiteX5" fmla="*/ 537882 w 1692198"/>
              <a:gd name="connsiteY5" fmla="*/ 219290 h 1538090"/>
              <a:gd name="connsiteX6" fmla="*/ 566845 w 1692198"/>
              <a:gd name="connsiteY6" fmla="*/ 256528 h 1538090"/>
              <a:gd name="connsiteX7" fmla="*/ 645458 w 1692198"/>
              <a:gd name="connsiteY7" fmla="*/ 302041 h 1538090"/>
              <a:gd name="connsiteX8" fmla="*/ 657871 w 1692198"/>
              <a:gd name="connsiteY8" fmla="*/ 326867 h 1538090"/>
              <a:gd name="connsiteX9" fmla="*/ 707522 w 1692198"/>
              <a:gd name="connsiteY9" fmla="*/ 393068 h 1538090"/>
              <a:gd name="connsiteX10" fmla="*/ 711659 w 1692198"/>
              <a:gd name="connsiteY10" fmla="*/ 492369 h 1538090"/>
              <a:gd name="connsiteX11" fmla="*/ 703384 w 1692198"/>
              <a:gd name="connsiteY11" fmla="*/ 513057 h 1538090"/>
              <a:gd name="connsiteX12" fmla="*/ 736485 w 1692198"/>
              <a:gd name="connsiteY12" fmla="*/ 583395 h 1538090"/>
              <a:gd name="connsiteX13" fmla="*/ 761310 w 1692198"/>
              <a:gd name="connsiteY13" fmla="*/ 624771 h 1538090"/>
              <a:gd name="connsiteX14" fmla="*/ 897849 w 1692198"/>
              <a:gd name="connsiteY14" fmla="*/ 719935 h 1538090"/>
              <a:gd name="connsiteX15" fmla="*/ 1021976 w 1692198"/>
              <a:gd name="connsiteY15" fmla="*/ 823374 h 1538090"/>
              <a:gd name="connsiteX16" fmla="*/ 1146103 w 1692198"/>
              <a:gd name="connsiteY16" fmla="*/ 922675 h 1538090"/>
              <a:gd name="connsiteX17" fmla="*/ 1290917 w 1692198"/>
              <a:gd name="connsiteY17" fmla="*/ 1046802 h 1538090"/>
              <a:gd name="connsiteX18" fmla="*/ 1431594 w 1692198"/>
              <a:gd name="connsiteY18" fmla="*/ 1179203 h 1538090"/>
              <a:gd name="connsiteX19" fmla="*/ 1472970 w 1692198"/>
              <a:gd name="connsiteY19" fmla="*/ 1216442 h 1538090"/>
              <a:gd name="connsiteX20" fmla="*/ 1468832 w 1692198"/>
              <a:gd name="connsiteY20" fmla="*/ 1249542 h 1538090"/>
              <a:gd name="connsiteX21" fmla="*/ 1435732 w 1692198"/>
              <a:gd name="connsiteY21" fmla="*/ 1299193 h 1538090"/>
              <a:gd name="connsiteX22" fmla="*/ 1444007 w 1692198"/>
              <a:gd name="connsiteY22" fmla="*/ 1348843 h 1538090"/>
              <a:gd name="connsiteX23" fmla="*/ 1692198 w 1692198"/>
              <a:gd name="connsiteY23" fmla="*/ 1538090 h 1538090"/>
              <a:gd name="connsiteX0" fmla="*/ 0 w 1669564"/>
              <a:gd name="connsiteY0" fmla="*/ 0 h 1524510"/>
              <a:gd name="connsiteX1" fmla="*/ 119989 w 1669564"/>
              <a:gd name="connsiteY1" fmla="*/ 12413 h 1524510"/>
              <a:gd name="connsiteX2" fmla="*/ 268941 w 1669564"/>
              <a:gd name="connsiteY2" fmla="*/ 49651 h 1524510"/>
              <a:gd name="connsiteX3" fmla="*/ 409618 w 1669564"/>
              <a:gd name="connsiteY3" fmla="*/ 136539 h 1524510"/>
              <a:gd name="connsiteX4" fmla="*/ 537882 w 1669564"/>
              <a:gd name="connsiteY4" fmla="*/ 219290 h 1524510"/>
              <a:gd name="connsiteX5" fmla="*/ 537882 w 1669564"/>
              <a:gd name="connsiteY5" fmla="*/ 219290 h 1524510"/>
              <a:gd name="connsiteX6" fmla="*/ 566845 w 1669564"/>
              <a:gd name="connsiteY6" fmla="*/ 256528 h 1524510"/>
              <a:gd name="connsiteX7" fmla="*/ 645458 w 1669564"/>
              <a:gd name="connsiteY7" fmla="*/ 302041 h 1524510"/>
              <a:gd name="connsiteX8" fmla="*/ 657871 w 1669564"/>
              <a:gd name="connsiteY8" fmla="*/ 326867 h 1524510"/>
              <a:gd name="connsiteX9" fmla="*/ 707522 w 1669564"/>
              <a:gd name="connsiteY9" fmla="*/ 393068 h 1524510"/>
              <a:gd name="connsiteX10" fmla="*/ 711659 w 1669564"/>
              <a:gd name="connsiteY10" fmla="*/ 492369 h 1524510"/>
              <a:gd name="connsiteX11" fmla="*/ 703384 w 1669564"/>
              <a:gd name="connsiteY11" fmla="*/ 513057 h 1524510"/>
              <a:gd name="connsiteX12" fmla="*/ 736485 w 1669564"/>
              <a:gd name="connsiteY12" fmla="*/ 583395 h 1524510"/>
              <a:gd name="connsiteX13" fmla="*/ 761310 w 1669564"/>
              <a:gd name="connsiteY13" fmla="*/ 624771 h 1524510"/>
              <a:gd name="connsiteX14" fmla="*/ 897849 w 1669564"/>
              <a:gd name="connsiteY14" fmla="*/ 719935 h 1524510"/>
              <a:gd name="connsiteX15" fmla="*/ 1021976 w 1669564"/>
              <a:gd name="connsiteY15" fmla="*/ 823374 h 1524510"/>
              <a:gd name="connsiteX16" fmla="*/ 1146103 w 1669564"/>
              <a:gd name="connsiteY16" fmla="*/ 922675 h 1524510"/>
              <a:gd name="connsiteX17" fmla="*/ 1290917 w 1669564"/>
              <a:gd name="connsiteY17" fmla="*/ 1046802 h 1524510"/>
              <a:gd name="connsiteX18" fmla="*/ 1431594 w 1669564"/>
              <a:gd name="connsiteY18" fmla="*/ 1179203 h 1524510"/>
              <a:gd name="connsiteX19" fmla="*/ 1472970 w 1669564"/>
              <a:gd name="connsiteY19" fmla="*/ 1216442 h 1524510"/>
              <a:gd name="connsiteX20" fmla="*/ 1468832 w 1669564"/>
              <a:gd name="connsiteY20" fmla="*/ 1249542 h 1524510"/>
              <a:gd name="connsiteX21" fmla="*/ 1435732 w 1669564"/>
              <a:gd name="connsiteY21" fmla="*/ 1299193 h 1524510"/>
              <a:gd name="connsiteX22" fmla="*/ 1444007 w 1669564"/>
              <a:gd name="connsiteY22" fmla="*/ 1348843 h 1524510"/>
              <a:gd name="connsiteX23" fmla="*/ 1669564 w 1669564"/>
              <a:gd name="connsiteY23" fmla="*/ 1524510 h 1524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669564" h="1524510">
                <a:moveTo>
                  <a:pt x="0" y="0"/>
                </a:moveTo>
                <a:lnTo>
                  <a:pt x="119989" y="12413"/>
                </a:lnTo>
                <a:lnTo>
                  <a:pt x="268941" y="49651"/>
                </a:lnTo>
                <a:lnTo>
                  <a:pt x="409618" y="136539"/>
                </a:lnTo>
                <a:lnTo>
                  <a:pt x="537882" y="219290"/>
                </a:lnTo>
                <a:lnTo>
                  <a:pt x="537882" y="219290"/>
                </a:lnTo>
                <a:lnTo>
                  <a:pt x="566845" y="256528"/>
                </a:lnTo>
                <a:lnTo>
                  <a:pt x="645458" y="302041"/>
                </a:lnTo>
                <a:lnTo>
                  <a:pt x="657871" y="326867"/>
                </a:lnTo>
                <a:lnTo>
                  <a:pt x="707522" y="393068"/>
                </a:lnTo>
                <a:lnTo>
                  <a:pt x="711659" y="492369"/>
                </a:lnTo>
                <a:lnTo>
                  <a:pt x="703384" y="513057"/>
                </a:lnTo>
                <a:lnTo>
                  <a:pt x="736485" y="583395"/>
                </a:lnTo>
                <a:lnTo>
                  <a:pt x="761310" y="624771"/>
                </a:lnTo>
                <a:cubicBezTo>
                  <a:pt x="806823" y="656492"/>
                  <a:pt x="854405" y="686835"/>
                  <a:pt x="897849" y="719935"/>
                </a:cubicBezTo>
                <a:cubicBezTo>
                  <a:pt x="941293" y="753036"/>
                  <a:pt x="980600" y="788894"/>
                  <a:pt x="1021976" y="823374"/>
                </a:cubicBezTo>
                <a:lnTo>
                  <a:pt x="1146103" y="922675"/>
                </a:lnTo>
                <a:lnTo>
                  <a:pt x="1290917" y="1046802"/>
                </a:lnTo>
                <a:lnTo>
                  <a:pt x="1431594" y="1179203"/>
                </a:lnTo>
                <a:lnTo>
                  <a:pt x="1472970" y="1216442"/>
                </a:lnTo>
                <a:lnTo>
                  <a:pt x="1468832" y="1249542"/>
                </a:lnTo>
                <a:lnTo>
                  <a:pt x="1435732" y="1299193"/>
                </a:lnTo>
                <a:lnTo>
                  <a:pt x="1444007" y="1348843"/>
                </a:lnTo>
                <a:lnTo>
                  <a:pt x="1669564" y="152451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52 Forma libre"/>
          <p:cNvSpPr/>
          <p:nvPr/>
        </p:nvSpPr>
        <p:spPr>
          <a:xfrm>
            <a:off x="7961053" y="4073070"/>
            <a:ext cx="107576" cy="140676"/>
          </a:xfrm>
          <a:custGeom>
            <a:avLst/>
            <a:gdLst>
              <a:gd name="connsiteX0" fmla="*/ 0 w 107576"/>
              <a:gd name="connsiteY0" fmla="*/ 0 h 140676"/>
              <a:gd name="connsiteX1" fmla="*/ 107576 w 107576"/>
              <a:gd name="connsiteY1" fmla="*/ 74476 h 140676"/>
              <a:gd name="connsiteX2" fmla="*/ 107576 w 107576"/>
              <a:gd name="connsiteY2" fmla="*/ 74476 h 140676"/>
              <a:gd name="connsiteX3" fmla="*/ 86888 w 107576"/>
              <a:gd name="connsiteY3" fmla="*/ 140676 h 140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576" h="140676">
                <a:moveTo>
                  <a:pt x="0" y="0"/>
                </a:moveTo>
                <a:lnTo>
                  <a:pt x="107576" y="74476"/>
                </a:lnTo>
                <a:lnTo>
                  <a:pt x="107576" y="74476"/>
                </a:lnTo>
                <a:lnTo>
                  <a:pt x="86888" y="140676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" name="53 Forma libre"/>
          <p:cNvSpPr/>
          <p:nvPr/>
        </p:nvSpPr>
        <p:spPr>
          <a:xfrm>
            <a:off x="8037224" y="4805101"/>
            <a:ext cx="349250" cy="152400"/>
          </a:xfrm>
          <a:custGeom>
            <a:avLst/>
            <a:gdLst>
              <a:gd name="connsiteX0" fmla="*/ 0 w 349250"/>
              <a:gd name="connsiteY0" fmla="*/ 0 h 152400"/>
              <a:gd name="connsiteX1" fmla="*/ 44450 w 349250"/>
              <a:gd name="connsiteY1" fmla="*/ 57150 h 152400"/>
              <a:gd name="connsiteX2" fmla="*/ 88900 w 349250"/>
              <a:gd name="connsiteY2" fmla="*/ 63500 h 152400"/>
              <a:gd name="connsiteX3" fmla="*/ 196850 w 349250"/>
              <a:gd name="connsiteY3" fmla="*/ 107950 h 152400"/>
              <a:gd name="connsiteX4" fmla="*/ 349250 w 349250"/>
              <a:gd name="connsiteY4" fmla="*/ 152400 h 15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9250" h="152400">
                <a:moveTo>
                  <a:pt x="0" y="0"/>
                </a:moveTo>
                <a:lnTo>
                  <a:pt x="44450" y="57150"/>
                </a:lnTo>
                <a:lnTo>
                  <a:pt x="88900" y="63500"/>
                </a:lnTo>
                <a:lnTo>
                  <a:pt x="196850" y="107950"/>
                </a:lnTo>
                <a:lnTo>
                  <a:pt x="349250" y="1524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54 Forma libre"/>
          <p:cNvSpPr/>
          <p:nvPr/>
        </p:nvSpPr>
        <p:spPr>
          <a:xfrm>
            <a:off x="7701622" y="4371791"/>
            <a:ext cx="750627" cy="1237486"/>
          </a:xfrm>
          <a:custGeom>
            <a:avLst/>
            <a:gdLst>
              <a:gd name="connsiteX0" fmla="*/ 736979 w 750627"/>
              <a:gd name="connsiteY0" fmla="*/ 0 h 1173707"/>
              <a:gd name="connsiteX1" fmla="*/ 750627 w 750627"/>
              <a:gd name="connsiteY1" fmla="*/ 354842 h 1173707"/>
              <a:gd name="connsiteX2" fmla="*/ 682388 w 750627"/>
              <a:gd name="connsiteY2" fmla="*/ 532263 h 1173707"/>
              <a:gd name="connsiteX3" fmla="*/ 709683 w 750627"/>
              <a:gd name="connsiteY3" fmla="*/ 914400 h 1173707"/>
              <a:gd name="connsiteX4" fmla="*/ 491319 w 750627"/>
              <a:gd name="connsiteY4" fmla="*/ 1160060 h 1173707"/>
              <a:gd name="connsiteX5" fmla="*/ 286603 w 750627"/>
              <a:gd name="connsiteY5" fmla="*/ 1173707 h 1173707"/>
              <a:gd name="connsiteX6" fmla="*/ 122830 w 750627"/>
              <a:gd name="connsiteY6" fmla="*/ 1146412 h 1173707"/>
              <a:gd name="connsiteX7" fmla="*/ 0 w 750627"/>
              <a:gd name="connsiteY7" fmla="*/ 1064525 h 1173707"/>
              <a:gd name="connsiteX0" fmla="*/ 736979 w 750627"/>
              <a:gd name="connsiteY0" fmla="*/ 0 h 1173707"/>
              <a:gd name="connsiteX1" fmla="*/ 750627 w 750627"/>
              <a:gd name="connsiteY1" fmla="*/ 354842 h 1173707"/>
              <a:gd name="connsiteX2" fmla="*/ 682388 w 750627"/>
              <a:gd name="connsiteY2" fmla="*/ 532263 h 1173707"/>
              <a:gd name="connsiteX3" fmla="*/ 709683 w 750627"/>
              <a:gd name="connsiteY3" fmla="*/ 914400 h 1173707"/>
              <a:gd name="connsiteX4" fmla="*/ 491319 w 750627"/>
              <a:gd name="connsiteY4" fmla="*/ 1119116 h 1173707"/>
              <a:gd name="connsiteX5" fmla="*/ 286603 w 750627"/>
              <a:gd name="connsiteY5" fmla="*/ 1173707 h 1173707"/>
              <a:gd name="connsiteX6" fmla="*/ 122830 w 750627"/>
              <a:gd name="connsiteY6" fmla="*/ 1146412 h 1173707"/>
              <a:gd name="connsiteX7" fmla="*/ 0 w 750627"/>
              <a:gd name="connsiteY7" fmla="*/ 1064525 h 1173707"/>
              <a:gd name="connsiteX0" fmla="*/ 736979 w 750627"/>
              <a:gd name="connsiteY0" fmla="*/ 27296 h 1201003"/>
              <a:gd name="connsiteX1" fmla="*/ 743404 w 750627"/>
              <a:gd name="connsiteY1" fmla="*/ 0 h 1201003"/>
              <a:gd name="connsiteX2" fmla="*/ 750627 w 750627"/>
              <a:gd name="connsiteY2" fmla="*/ 382138 h 1201003"/>
              <a:gd name="connsiteX3" fmla="*/ 682388 w 750627"/>
              <a:gd name="connsiteY3" fmla="*/ 559559 h 1201003"/>
              <a:gd name="connsiteX4" fmla="*/ 709683 w 750627"/>
              <a:gd name="connsiteY4" fmla="*/ 941696 h 1201003"/>
              <a:gd name="connsiteX5" fmla="*/ 491319 w 750627"/>
              <a:gd name="connsiteY5" fmla="*/ 1146412 h 1201003"/>
              <a:gd name="connsiteX6" fmla="*/ 286603 w 750627"/>
              <a:gd name="connsiteY6" fmla="*/ 1201003 h 1201003"/>
              <a:gd name="connsiteX7" fmla="*/ 122830 w 750627"/>
              <a:gd name="connsiteY7" fmla="*/ 1173708 h 1201003"/>
              <a:gd name="connsiteX8" fmla="*/ 0 w 750627"/>
              <a:gd name="connsiteY8" fmla="*/ 1091821 h 1201003"/>
              <a:gd name="connsiteX0" fmla="*/ 736979 w 750627"/>
              <a:gd name="connsiteY0" fmla="*/ 0 h 1173707"/>
              <a:gd name="connsiteX1" fmla="*/ 750627 w 750627"/>
              <a:gd name="connsiteY1" fmla="*/ 354842 h 1173707"/>
              <a:gd name="connsiteX2" fmla="*/ 682388 w 750627"/>
              <a:gd name="connsiteY2" fmla="*/ 532263 h 1173707"/>
              <a:gd name="connsiteX3" fmla="*/ 709683 w 750627"/>
              <a:gd name="connsiteY3" fmla="*/ 914400 h 1173707"/>
              <a:gd name="connsiteX4" fmla="*/ 491319 w 750627"/>
              <a:gd name="connsiteY4" fmla="*/ 1119116 h 1173707"/>
              <a:gd name="connsiteX5" fmla="*/ 286603 w 750627"/>
              <a:gd name="connsiteY5" fmla="*/ 1173707 h 1173707"/>
              <a:gd name="connsiteX6" fmla="*/ 122830 w 750627"/>
              <a:gd name="connsiteY6" fmla="*/ 1146412 h 1173707"/>
              <a:gd name="connsiteX7" fmla="*/ 0 w 750627"/>
              <a:gd name="connsiteY7" fmla="*/ 1064525 h 1173707"/>
              <a:gd name="connsiteX0" fmla="*/ 736979 w 750627"/>
              <a:gd name="connsiteY0" fmla="*/ 0 h 1125940"/>
              <a:gd name="connsiteX1" fmla="*/ 750627 w 750627"/>
              <a:gd name="connsiteY1" fmla="*/ 307075 h 1125940"/>
              <a:gd name="connsiteX2" fmla="*/ 682388 w 750627"/>
              <a:gd name="connsiteY2" fmla="*/ 484496 h 1125940"/>
              <a:gd name="connsiteX3" fmla="*/ 709683 w 750627"/>
              <a:gd name="connsiteY3" fmla="*/ 866633 h 1125940"/>
              <a:gd name="connsiteX4" fmla="*/ 491319 w 750627"/>
              <a:gd name="connsiteY4" fmla="*/ 1071349 h 1125940"/>
              <a:gd name="connsiteX5" fmla="*/ 286603 w 750627"/>
              <a:gd name="connsiteY5" fmla="*/ 1125940 h 1125940"/>
              <a:gd name="connsiteX6" fmla="*/ 122830 w 750627"/>
              <a:gd name="connsiteY6" fmla="*/ 1098645 h 1125940"/>
              <a:gd name="connsiteX7" fmla="*/ 0 w 750627"/>
              <a:gd name="connsiteY7" fmla="*/ 1016758 h 1125940"/>
              <a:gd name="connsiteX0" fmla="*/ 723331 w 750627"/>
              <a:gd name="connsiteY0" fmla="*/ 0 h 1207826"/>
              <a:gd name="connsiteX1" fmla="*/ 750627 w 750627"/>
              <a:gd name="connsiteY1" fmla="*/ 388961 h 1207826"/>
              <a:gd name="connsiteX2" fmla="*/ 682388 w 750627"/>
              <a:gd name="connsiteY2" fmla="*/ 566382 h 1207826"/>
              <a:gd name="connsiteX3" fmla="*/ 709683 w 750627"/>
              <a:gd name="connsiteY3" fmla="*/ 948519 h 1207826"/>
              <a:gd name="connsiteX4" fmla="*/ 491319 w 750627"/>
              <a:gd name="connsiteY4" fmla="*/ 1153235 h 1207826"/>
              <a:gd name="connsiteX5" fmla="*/ 286603 w 750627"/>
              <a:gd name="connsiteY5" fmla="*/ 1207826 h 1207826"/>
              <a:gd name="connsiteX6" fmla="*/ 122830 w 750627"/>
              <a:gd name="connsiteY6" fmla="*/ 1180531 h 1207826"/>
              <a:gd name="connsiteX7" fmla="*/ 0 w 750627"/>
              <a:gd name="connsiteY7" fmla="*/ 1098644 h 1207826"/>
              <a:gd name="connsiteX0" fmla="*/ 732385 w 750627"/>
              <a:gd name="connsiteY0" fmla="*/ 0 h 1189719"/>
              <a:gd name="connsiteX1" fmla="*/ 750627 w 750627"/>
              <a:gd name="connsiteY1" fmla="*/ 370854 h 1189719"/>
              <a:gd name="connsiteX2" fmla="*/ 682388 w 750627"/>
              <a:gd name="connsiteY2" fmla="*/ 548275 h 1189719"/>
              <a:gd name="connsiteX3" fmla="*/ 709683 w 750627"/>
              <a:gd name="connsiteY3" fmla="*/ 930412 h 1189719"/>
              <a:gd name="connsiteX4" fmla="*/ 491319 w 750627"/>
              <a:gd name="connsiteY4" fmla="*/ 1135128 h 1189719"/>
              <a:gd name="connsiteX5" fmla="*/ 286603 w 750627"/>
              <a:gd name="connsiteY5" fmla="*/ 1189719 h 1189719"/>
              <a:gd name="connsiteX6" fmla="*/ 122830 w 750627"/>
              <a:gd name="connsiteY6" fmla="*/ 1162424 h 1189719"/>
              <a:gd name="connsiteX7" fmla="*/ 0 w 750627"/>
              <a:gd name="connsiteY7" fmla="*/ 1080537 h 1189719"/>
              <a:gd name="connsiteX0" fmla="*/ 718737 w 750627"/>
              <a:gd name="connsiteY0" fmla="*/ 0 h 1237486"/>
              <a:gd name="connsiteX1" fmla="*/ 750627 w 750627"/>
              <a:gd name="connsiteY1" fmla="*/ 418621 h 1237486"/>
              <a:gd name="connsiteX2" fmla="*/ 682388 w 750627"/>
              <a:gd name="connsiteY2" fmla="*/ 596042 h 1237486"/>
              <a:gd name="connsiteX3" fmla="*/ 709683 w 750627"/>
              <a:gd name="connsiteY3" fmla="*/ 978179 h 1237486"/>
              <a:gd name="connsiteX4" fmla="*/ 491319 w 750627"/>
              <a:gd name="connsiteY4" fmla="*/ 1182895 h 1237486"/>
              <a:gd name="connsiteX5" fmla="*/ 286603 w 750627"/>
              <a:gd name="connsiteY5" fmla="*/ 1237486 h 1237486"/>
              <a:gd name="connsiteX6" fmla="*/ 122830 w 750627"/>
              <a:gd name="connsiteY6" fmla="*/ 1210191 h 1237486"/>
              <a:gd name="connsiteX7" fmla="*/ 0 w 750627"/>
              <a:gd name="connsiteY7" fmla="*/ 1128304 h 123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50627" h="1237486">
                <a:moveTo>
                  <a:pt x="718737" y="0"/>
                </a:moveTo>
                <a:lnTo>
                  <a:pt x="750627" y="418621"/>
                </a:lnTo>
                <a:lnTo>
                  <a:pt x="682388" y="596042"/>
                </a:lnTo>
                <a:lnTo>
                  <a:pt x="709683" y="978179"/>
                </a:lnTo>
                <a:lnTo>
                  <a:pt x="491319" y="1182895"/>
                </a:lnTo>
                <a:lnTo>
                  <a:pt x="286603" y="1237486"/>
                </a:lnTo>
                <a:lnTo>
                  <a:pt x="122830" y="1210191"/>
                </a:lnTo>
                <a:lnTo>
                  <a:pt x="0" y="112830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13" name="55 Conector recto"/>
          <p:cNvCxnSpPr/>
          <p:nvPr/>
        </p:nvCxnSpPr>
        <p:spPr>
          <a:xfrm>
            <a:off x="6385293" y="1817575"/>
            <a:ext cx="606896" cy="0"/>
          </a:xfrm>
          <a:prstGeom prst="lin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56 CuadroTexto"/>
          <p:cNvSpPr txBox="1"/>
          <p:nvPr/>
        </p:nvSpPr>
        <p:spPr>
          <a:xfrm>
            <a:off x="6970358" y="1601551"/>
            <a:ext cx="1182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>
                <a:solidFill>
                  <a:schemeClr val="bg1"/>
                </a:solidFill>
              </a:rPr>
              <a:t>CABO INSTALADO</a:t>
            </a:r>
            <a:endParaRPr lang="es-MX" sz="1200" dirty="0">
              <a:solidFill>
                <a:schemeClr val="bg1"/>
              </a:solidFill>
            </a:endParaRPr>
          </a:p>
        </p:txBody>
      </p:sp>
      <p:sp>
        <p:nvSpPr>
          <p:cNvPr id="15" name="57 Forma libre"/>
          <p:cNvSpPr/>
          <p:nvPr/>
        </p:nvSpPr>
        <p:spPr>
          <a:xfrm>
            <a:off x="8074306" y="4162614"/>
            <a:ext cx="350248" cy="238836"/>
          </a:xfrm>
          <a:custGeom>
            <a:avLst/>
            <a:gdLst>
              <a:gd name="connsiteX0" fmla="*/ 361666 w 361666"/>
              <a:gd name="connsiteY0" fmla="*/ 266131 h 266131"/>
              <a:gd name="connsiteX1" fmla="*/ 293427 w 361666"/>
              <a:gd name="connsiteY1" fmla="*/ 102358 h 266131"/>
              <a:gd name="connsiteX2" fmla="*/ 184245 w 361666"/>
              <a:gd name="connsiteY2" fmla="*/ 27295 h 266131"/>
              <a:gd name="connsiteX3" fmla="*/ 54591 w 361666"/>
              <a:gd name="connsiteY3" fmla="*/ 0 h 266131"/>
              <a:gd name="connsiteX4" fmla="*/ 0 w 361666"/>
              <a:gd name="connsiteY4" fmla="*/ 47767 h 266131"/>
              <a:gd name="connsiteX0" fmla="*/ 370720 w 370720"/>
              <a:gd name="connsiteY0" fmla="*/ 266131 h 266131"/>
              <a:gd name="connsiteX1" fmla="*/ 302481 w 370720"/>
              <a:gd name="connsiteY1" fmla="*/ 102358 h 266131"/>
              <a:gd name="connsiteX2" fmla="*/ 193299 w 370720"/>
              <a:gd name="connsiteY2" fmla="*/ 27295 h 266131"/>
              <a:gd name="connsiteX3" fmla="*/ 63645 w 370720"/>
              <a:gd name="connsiteY3" fmla="*/ 0 h 266131"/>
              <a:gd name="connsiteX4" fmla="*/ 0 w 370720"/>
              <a:gd name="connsiteY4" fmla="*/ 70400 h 266131"/>
              <a:gd name="connsiteX0" fmla="*/ 363896 w 363896"/>
              <a:gd name="connsiteY0" fmla="*/ 266131 h 266131"/>
              <a:gd name="connsiteX1" fmla="*/ 302481 w 363896"/>
              <a:gd name="connsiteY1" fmla="*/ 102358 h 266131"/>
              <a:gd name="connsiteX2" fmla="*/ 193299 w 363896"/>
              <a:gd name="connsiteY2" fmla="*/ 27295 h 266131"/>
              <a:gd name="connsiteX3" fmla="*/ 63645 w 363896"/>
              <a:gd name="connsiteY3" fmla="*/ 0 h 266131"/>
              <a:gd name="connsiteX4" fmla="*/ 0 w 363896"/>
              <a:gd name="connsiteY4" fmla="*/ 70400 h 266131"/>
              <a:gd name="connsiteX0" fmla="*/ 350248 w 350248"/>
              <a:gd name="connsiteY0" fmla="*/ 238836 h 238836"/>
              <a:gd name="connsiteX1" fmla="*/ 302481 w 350248"/>
              <a:gd name="connsiteY1" fmla="*/ 102358 h 238836"/>
              <a:gd name="connsiteX2" fmla="*/ 193299 w 350248"/>
              <a:gd name="connsiteY2" fmla="*/ 27295 h 238836"/>
              <a:gd name="connsiteX3" fmla="*/ 63645 w 350248"/>
              <a:gd name="connsiteY3" fmla="*/ 0 h 238836"/>
              <a:gd name="connsiteX4" fmla="*/ 0 w 350248"/>
              <a:gd name="connsiteY4" fmla="*/ 70400 h 238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0248" h="238836">
                <a:moveTo>
                  <a:pt x="350248" y="238836"/>
                </a:moveTo>
                <a:lnTo>
                  <a:pt x="302481" y="102358"/>
                </a:lnTo>
                <a:lnTo>
                  <a:pt x="193299" y="27295"/>
                </a:lnTo>
                <a:lnTo>
                  <a:pt x="63645" y="0"/>
                </a:lnTo>
                <a:lnTo>
                  <a:pt x="0" y="7040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58 Forma libre"/>
          <p:cNvSpPr/>
          <p:nvPr/>
        </p:nvSpPr>
        <p:spPr>
          <a:xfrm>
            <a:off x="4937550" y="2190311"/>
            <a:ext cx="659417" cy="1079591"/>
          </a:xfrm>
          <a:custGeom>
            <a:avLst/>
            <a:gdLst>
              <a:gd name="connsiteX0" fmla="*/ 407406 w 407406"/>
              <a:gd name="connsiteY0" fmla="*/ 0 h 230863"/>
              <a:gd name="connsiteX1" fmla="*/ 398353 w 407406"/>
              <a:gd name="connsiteY1" fmla="*/ 58848 h 230863"/>
              <a:gd name="connsiteX2" fmla="*/ 353085 w 407406"/>
              <a:gd name="connsiteY2" fmla="*/ 81481 h 230863"/>
              <a:gd name="connsiteX3" fmla="*/ 312345 w 407406"/>
              <a:gd name="connsiteY3" fmla="*/ 122222 h 230863"/>
              <a:gd name="connsiteX4" fmla="*/ 122222 w 407406"/>
              <a:gd name="connsiteY4" fmla="*/ 113168 h 230863"/>
              <a:gd name="connsiteX5" fmla="*/ 0 w 407406"/>
              <a:gd name="connsiteY5" fmla="*/ 230863 h 230863"/>
              <a:gd name="connsiteX0" fmla="*/ 398353 w 398353"/>
              <a:gd name="connsiteY0" fmla="*/ 0 h 172015"/>
              <a:gd name="connsiteX1" fmla="*/ 353085 w 398353"/>
              <a:gd name="connsiteY1" fmla="*/ 22633 h 172015"/>
              <a:gd name="connsiteX2" fmla="*/ 312345 w 398353"/>
              <a:gd name="connsiteY2" fmla="*/ 63374 h 172015"/>
              <a:gd name="connsiteX3" fmla="*/ 122222 w 398353"/>
              <a:gd name="connsiteY3" fmla="*/ 54320 h 172015"/>
              <a:gd name="connsiteX4" fmla="*/ 0 w 398353"/>
              <a:gd name="connsiteY4" fmla="*/ 172015 h 172015"/>
              <a:gd name="connsiteX0" fmla="*/ 432473 w 432473"/>
              <a:gd name="connsiteY0" fmla="*/ 0 h 219782"/>
              <a:gd name="connsiteX1" fmla="*/ 353085 w 432473"/>
              <a:gd name="connsiteY1" fmla="*/ 70400 h 219782"/>
              <a:gd name="connsiteX2" fmla="*/ 312345 w 432473"/>
              <a:gd name="connsiteY2" fmla="*/ 111141 h 219782"/>
              <a:gd name="connsiteX3" fmla="*/ 122222 w 432473"/>
              <a:gd name="connsiteY3" fmla="*/ 102087 h 219782"/>
              <a:gd name="connsiteX4" fmla="*/ 0 w 432473"/>
              <a:gd name="connsiteY4" fmla="*/ 219782 h 219782"/>
              <a:gd name="connsiteX0" fmla="*/ 432473 w 432473"/>
              <a:gd name="connsiteY0" fmla="*/ 0 h 219782"/>
              <a:gd name="connsiteX1" fmla="*/ 380380 w 432473"/>
              <a:gd name="connsiteY1" fmla="*/ 49928 h 219782"/>
              <a:gd name="connsiteX2" fmla="*/ 312345 w 432473"/>
              <a:gd name="connsiteY2" fmla="*/ 111141 h 219782"/>
              <a:gd name="connsiteX3" fmla="*/ 122222 w 432473"/>
              <a:gd name="connsiteY3" fmla="*/ 102087 h 219782"/>
              <a:gd name="connsiteX4" fmla="*/ 0 w 432473"/>
              <a:gd name="connsiteY4" fmla="*/ 219782 h 219782"/>
              <a:gd name="connsiteX0" fmla="*/ 384706 w 384706"/>
              <a:gd name="connsiteY0" fmla="*/ 0 h 281197"/>
              <a:gd name="connsiteX1" fmla="*/ 380380 w 384706"/>
              <a:gd name="connsiteY1" fmla="*/ 111343 h 281197"/>
              <a:gd name="connsiteX2" fmla="*/ 312345 w 384706"/>
              <a:gd name="connsiteY2" fmla="*/ 172556 h 281197"/>
              <a:gd name="connsiteX3" fmla="*/ 122222 w 384706"/>
              <a:gd name="connsiteY3" fmla="*/ 163502 h 281197"/>
              <a:gd name="connsiteX4" fmla="*/ 0 w 384706"/>
              <a:gd name="connsiteY4" fmla="*/ 281197 h 281197"/>
              <a:gd name="connsiteX0" fmla="*/ 384706 w 414499"/>
              <a:gd name="connsiteY0" fmla="*/ 0 h 281197"/>
              <a:gd name="connsiteX1" fmla="*/ 414499 w 414499"/>
              <a:gd name="connsiteY1" fmla="*/ 84048 h 281197"/>
              <a:gd name="connsiteX2" fmla="*/ 312345 w 414499"/>
              <a:gd name="connsiteY2" fmla="*/ 172556 h 281197"/>
              <a:gd name="connsiteX3" fmla="*/ 122222 w 414499"/>
              <a:gd name="connsiteY3" fmla="*/ 163502 h 281197"/>
              <a:gd name="connsiteX4" fmla="*/ 0 w 414499"/>
              <a:gd name="connsiteY4" fmla="*/ 281197 h 281197"/>
              <a:gd name="connsiteX0" fmla="*/ 336939 w 366732"/>
              <a:gd name="connsiteY0" fmla="*/ 0 h 363084"/>
              <a:gd name="connsiteX1" fmla="*/ 366732 w 366732"/>
              <a:gd name="connsiteY1" fmla="*/ 84048 h 363084"/>
              <a:gd name="connsiteX2" fmla="*/ 264578 w 366732"/>
              <a:gd name="connsiteY2" fmla="*/ 172556 h 363084"/>
              <a:gd name="connsiteX3" fmla="*/ 74455 w 366732"/>
              <a:gd name="connsiteY3" fmla="*/ 163502 h 363084"/>
              <a:gd name="connsiteX4" fmla="*/ 0 w 366732"/>
              <a:gd name="connsiteY4" fmla="*/ 363084 h 363084"/>
              <a:gd name="connsiteX0" fmla="*/ 336939 w 366732"/>
              <a:gd name="connsiteY0" fmla="*/ 0 h 363084"/>
              <a:gd name="connsiteX1" fmla="*/ 366732 w 366732"/>
              <a:gd name="connsiteY1" fmla="*/ 84048 h 363084"/>
              <a:gd name="connsiteX2" fmla="*/ 264578 w 366732"/>
              <a:gd name="connsiteY2" fmla="*/ 172556 h 363084"/>
              <a:gd name="connsiteX3" fmla="*/ 26688 w 366732"/>
              <a:gd name="connsiteY3" fmla="*/ 183974 h 363084"/>
              <a:gd name="connsiteX4" fmla="*/ 0 w 366732"/>
              <a:gd name="connsiteY4" fmla="*/ 363084 h 363084"/>
              <a:gd name="connsiteX0" fmla="*/ 336939 w 366732"/>
              <a:gd name="connsiteY0" fmla="*/ 0 h 363084"/>
              <a:gd name="connsiteX1" fmla="*/ 366732 w 366732"/>
              <a:gd name="connsiteY1" fmla="*/ 84048 h 363084"/>
              <a:gd name="connsiteX2" fmla="*/ 264578 w 366732"/>
              <a:gd name="connsiteY2" fmla="*/ 172556 h 363084"/>
              <a:gd name="connsiteX3" fmla="*/ 26688 w 366732"/>
              <a:gd name="connsiteY3" fmla="*/ 183974 h 363084"/>
              <a:gd name="connsiteX4" fmla="*/ 9324 w 366732"/>
              <a:gd name="connsiteY4" fmla="*/ 273157 h 363084"/>
              <a:gd name="connsiteX5" fmla="*/ 0 w 366732"/>
              <a:gd name="connsiteY5" fmla="*/ 363084 h 363084"/>
              <a:gd name="connsiteX0" fmla="*/ 382206 w 411999"/>
              <a:gd name="connsiteY0" fmla="*/ 0 h 363084"/>
              <a:gd name="connsiteX1" fmla="*/ 411999 w 411999"/>
              <a:gd name="connsiteY1" fmla="*/ 84048 h 363084"/>
              <a:gd name="connsiteX2" fmla="*/ 309845 w 411999"/>
              <a:gd name="connsiteY2" fmla="*/ 172556 h 363084"/>
              <a:gd name="connsiteX3" fmla="*/ 71955 w 411999"/>
              <a:gd name="connsiteY3" fmla="*/ 183974 h 363084"/>
              <a:gd name="connsiteX4" fmla="*/ 0 w 411999"/>
              <a:gd name="connsiteY4" fmla="*/ 307276 h 363084"/>
              <a:gd name="connsiteX5" fmla="*/ 45267 w 411999"/>
              <a:gd name="connsiteY5" fmla="*/ 363084 h 363084"/>
              <a:gd name="connsiteX0" fmla="*/ 382206 w 411999"/>
              <a:gd name="connsiteY0" fmla="*/ 0 h 424499"/>
              <a:gd name="connsiteX1" fmla="*/ 411999 w 411999"/>
              <a:gd name="connsiteY1" fmla="*/ 84048 h 424499"/>
              <a:gd name="connsiteX2" fmla="*/ 309845 w 411999"/>
              <a:gd name="connsiteY2" fmla="*/ 172556 h 424499"/>
              <a:gd name="connsiteX3" fmla="*/ 71955 w 411999"/>
              <a:gd name="connsiteY3" fmla="*/ 183974 h 424499"/>
              <a:gd name="connsiteX4" fmla="*/ 0 w 411999"/>
              <a:gd name="connsiteY4" fmla="*/ 307276 h 424499"/>
              <a:gd name="connsiteX5" fmla="*/ 113506 w 411999"/>
              <a:gd name="connsiteY5" fmla="*/ 424499 h 424499"/>
              <a:gd name="connsiteX0" fmla="*/ 382206 w 411999"/>
              <a:gd name="connsiteY0" fmla="*/ 0 h 554152"/>
              <a:gd name="connsiteX1" fmla="*/ 411999 w 411999"/>
              <a:gd name="connsiteY1" fmla="*/ 84048 h 554152"/>
              <a:gd name="connsiteX2" fmla="*/ 309845 w 411999"/>
              <a:gd name="connsiteY2" fmla="*/ 172556 h 554152"/>
              <a:gd name="connsiteX3" fmla="*/ 71955 w 411999"/>
              <a:gd name="connsiteY3" fmla="*/ 183974 h 554152"/>
              <a:gd name="connsiteX4" fmla="*/ 0 w 411999"/>
              <a:gd name="connsiteY4" fmla="*/ 307276 h 554152"/>
              <a:gd name="connsiteX5" fmla="*/ 243160 w 411999"/>
              <a:gd name="connsiteY5" fmla="*/ 554152 h 554152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659417 w 659417"/>
              <a:gd name="connsiteY5" fmla="*/ 1079591 h 1079591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334371 w 659417"/>
              <a:gd name="connsiteY5" fmla="*/ 689413 h 1079591"/>
              <a:gd name="connsiteX6" fmla="*/ 659417 w 659417"/>
              <a:gd name="connsiteY6" fmla="*/ 1079591 h 1079591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382138 w 659417"/>
              <a:gd name="connsiteY5" fmla="*/ 621175 h 1079591"/>
              <a:gd name="connsiteX6" fmla="*/ 659417 w 659417"/>
              <a:gd name="connsiteY6" fmla="*/ 1079591 h 1079591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225189 w 659417"/>
              <a:gd name="connsiteY5" fmla="*/ 477873 h 1079591"/>
              <a:gd name="connsiteX6" fmla="*/ 382138 w 659417"/>
              <a:gd name="connsiteY6" fmla="*/ 621175 h 1079591"/>
              <a:gd name="connsiteX7" fmla="*/ 659417 w 659417"/>
              <a:gd name="connsiteY7" fmla="*/ 1079591 h 1079591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204718 w 659417"/>
              <a:gd name="connsiteY5" fmla="*/ 518816 h 1079591"/>
              <a:gd name="connsiteX6" fmla="*/ 382138 w 659417"/>
              <a:gd name="connsiteY6" fmla="*/ 621175 h 1079591"/>
              <a:gd name="connsiteX7" fmla="*/ 659417 w 659417"/>
              <a:gd name="connsiteY7" fmla="*/ 1079591 h 1079591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204718 w 659417"/>
              <a:gd name="connsiteY5" fmla="*/ 518816 h 1079591"/>
              <a:gd name="connsiteX6" fmla="*/ 382138 w 659417"/>
              <a:gd name="connsiteY6" fmla="*/ 621175 h 1079591"/>
              <a:gd name="connsiteX7" fmla="*/ 504968 w 659417"/>
              <a:gd name="connsiteY7" fmla="*/ 825891 h 1079591"/>
              <a:gd name="connsiteX8" fmla="*/ 659417 w 659417"/>
              <a:gd name="connsiteY8" fmla="*/ 1079591 h 1079591"/>
              <a:gd name="connsiteX0" fmla="*/ 382206 w 659417"/>
              <a:gd name="connsiteY0" fmla="*/ 0 h 1079591"/>
              <a:gd name="connsiteX1" fmla="*/ 411999 w 659417"/>
              <a:gd name="connsiteY1" fmla="*/ 84048 h 1079591"/>
              <a:gd name="connsiteX2" fmla="*/ 309845 w 659417"/>
              <a:gd name="connsiteY2" fmla="*/ 172556 h 1079591"/>
              <a:gd name="connsiteX3" fmla="*/ 71955 w 659417"/>
              <a:gd name="connsiteY3" fmla="*/ 183974 h 1079591"/>
              <a:gd name="connsiteX4" fmla="*/ 0 w 659417"/>
              <a:gd name="connsiteY4" fmla="*/ 307276 h 1079591"/>
              <a:gd name="connsiteX5" fmla="*/ 204718 w 659417"/>
              <a:gd name="connsiteY5" fmla="*/ 518816 h 1079591"/>
              <a:gd name="connsiteX6" fmla="*/ 382138 w 659417"/>
              <a:gd name="connsiteY6" fmla="*/ 621175 h 1079591"/>
              <a:gd name="connsiteX7" fmla="*/ 464024 w 659417"/>
              <a:gd name="connsiteY7" fmla="*/ 860010 h 1079591"/>
              <a:gd name="connsiteX8" fmla="*/ 659417 w 659417"/>
              <a:gd name="connsiteY8" fmla="*/ 1079591 h 1079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9417" h="1079591">
                <a:moveTo>
                  <a:pt x="382206" y="0"/>
                </a:moveTo>
                <a:lnTo>
                  <a:pt x="411999" y="84048"/>
                </a:lnTo>
                <a:lnTo>
                  <a:pt x="309845" y="172556"/>
                </a:lnTo>
                <a:lnTo>
                  <a:pt x="71955" y="183974"/>
                </a:lnTo>
                <a:lnTo>
                  <a:pt x="0" y="307276"/>
                </a:lnTo>
                <a:lnTo>
                  <a:pt x="204718" y="518816"/>
                </a:lnTo>
                <a:lnTo>
                  <a:pt x="382138" y="621175"/>
                </a:lnTo>
                <a:lnTo>
                  <a:pt x="464024" y="860010"/>
                </a:lnTo>
                <a:lnTo>
                  <a:pt x="659417" y="1079591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59 Forma libre"/>
          <p:cNvSpPr/>
          <p:nvPr/>
        </p:nvSpPr>
        <p:spPr>
          <a:xfrm>
            <a:off x="4812830" y="2593053"/>
            <a:ext cx="235929" cy="272280"/>
          </a:xfrm>
          <a:custGeom>
            <a:avLst/>
            <a:gdLst>
              <a:gd name="connsiteX0" fmla="*/ 0 w 126748"/>
              <a:gd name="connsiteY0" fmla="*/ 135802 h 135802"/>
              <a:gd name="connsiteX1" fmla="*/ 27160 w 126748"/>
              <a:gd name="connsiteY1" fmla="*/ 99588 h 135802"/>
              <a:gd name="connsiteX2" fmla="*/ 40740 w 126748"/>
              <a:gd name="connsiteY2" fmla="*/ 63374 h 135802"/>
              <a:gd name="connsiteX3" fmla="*/ 72427 w 126748"/>
              <a:gd name="connsiteY3" fmla="*/ 45268 h 135802"/>
              <a:gd name="connsiteX4" fmla="*/ 108641 w 126748"/>
              <a:gd name="connsiteY4" fmla="*/ 22634 h 135802"/>
              <a:gd name="connsiteX5" fmla="*/ 126748 w 126748"/>
              <a:gd name="connsiteY5" fmla="*/ 0 h 135802"/>
              <a:gd name="connsiteX0" fmla="*/ 0 w 215458"/>
              <a:gd name="connsiteY0" fmla="*/ 244984 h 244984"/>
              <a:gd name="connsiteX1" fmla="*/ 27160 w 215458"/>
              <a:gd name="connsiteY1" fmla="*/ 208770 h 244984"/>
              <a:gd name="connsiteX2" fmla="*/ 40740 w 215458"/>
              <a:gd name="connsiteY2" fmla="*/ 172556 h 244984"/>
              <a:gd name="connsiteX3" fmla="*/ 72427 w 215458"/>
              <a:gd name="connsiteY3" fmla="*/ 154450 h 244984"/>
              <a:gd name="connsiteX4" fmla="*/ 108641 w 215458"/>
              <a:gd name="connsiteY4" fmla="*/ 131816 h 244984"/>
              <a:gd name="connsiteX5" fmla="*/ 215458 w 215458"/>
              <a:gd name="connsiteY5" fmla="*/ 0 h 244984"/>
              <a:gd name="connsiteX0" fmla="*/ 0 w 235929"/>
              <a:gd name="connsiteY0" fmla="*/ 272280 h 272280"/>
              <a:gd name="connsiteX1" fmla="*/ 27160 w 235929"/>
              <a:gd name="connsiteY1" fmla="*/ 236066 h 272280"/>
              <a:gd name="connsiteX2" fmla="*/ 40740 w 235929"/>
              <a:gd name="connsiteY2" fmla="*/ 199852 h 272280"/>
              <a:gd name="connsiteX3" fmla="*/ 72427 w 235929"/>
              <a:gd name="connsiteY3" fmla="*/ 181746 h 272280"/>
              <a:gd name="connsiteX4" fmla="*/ 108641 w 235929"/>
              <a:gd name="connsiteY4" fmla="*/ 159112 h 272280"/>
              <a:gd name="connsiteX5" fmla="*/ 235929 w 235929"/>
              <a:gd name="connsiteY5" fmla="*/ 0 h 272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5929" h="272280">
                <a:moveTo>
                  <a:pt x="0" y="272280"/>
                </a:moveTo>
                <a:lnTo>
                  <a:pt x="27160" y="236066"/>
                </a:lnTo>
                <a:lnTo>
                  <a:pt x="40740" y="199852"/>
                </a:lnTo>
                <a:lnTo>
                  <a:pt x="72427" y="181746"/>
                </a:lnTo>
                <a:lnTo>
                  <a:pt x="108641" y="159112"/>
                </a:lnTo>
                <a:lnTo>
                  <a:pt x="235929" y="0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60 Forma libre"/>
          <p:cNvSpPr/>
          <p:nvPr/>
        </p:nvSpPr>
        <p:spPr>
          <a:xfrm>
            <a:off x="5994307" y="2625416"/>
            <a:ext cx="153908" cy="72428"/>
          </a:xfrm>
          <a:custGeom>
            <a:avLst/>
            <a:gdLst>
              <a:gd name="connsiteX0" fmla="*/ 0 w 153908"/>
              <a:gd name="connsiteY0" fmla="*/ 0 h 72428"/>
              <a:gd name="connsiteX1" fmla="*/ 63374 w 153908"/>
              <a:gd name="connsiteY1" fmla="*/ 22634 h 72428"/>
              <a:gd name="connsiteX2" fmla="*/ 95061 w 153908"/>
              <a:gd name="connsiteY2" fmla="*/ 49794 h 72428"/>
              <a:gd name="connsiteX3" fmla="*/ 126748 w 153908"/>
              <a:gd name="connsiteY3" fmla="*/ 63374 h 72428"/>
              <a:gd name="connsiteX4" fmla="*/ 153908 w 153908"/>
              <a:gd name="connsiteY4" fmla="*/ 72428 h 72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3908" h="72428">
                <a:moveTo>
                  <a:pt x="0" y="0"/>
                </a:moveTo>
                <a:lnTo>
                  <a:pt x="63374" y="22634"/>
                </a:lnTo>
                <a:lnTo>
                  <a:pt x="95061" y="49794"/>
                </a:lnTo>
                <a:lnTo>
                  <a:pt x="126748" y="63374"/>
                </a:lnTo>
                <a:lnTo>
                  <a:pt x="153908" y="72428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64 Forma libre"/>
          <p:cNvSpPr/>
          <p:nvPr/>
        </p:nvSpPr>
        <p:spPr>
          <a:xfrm>
            <a:off x="5237802" y="1856142"/>
            <a:ext cx="1098645" cy="709684"/>
          </a:xfrm>
          <a:custGeom>
            <a:avLst/>
            <a:gdLst>
              <a:gd name="connsiteX0" fmla="*/ 0 w 1091821"/>
              <a:gd name="connsiteY0" fmla="*/ 0 h 696036"/>
              <a:gd name="connsiteX1" fmla="*/ 81886 w 1091821"/>
              <a:gd name="connsiteY1" fmla="*/ 54591 h 696036"/>
              <a:gd name="connsiteX2" fmla="*/ 136478 w 1091821"/>
              <a:gd name="connsiteY2" fmla="*/ 68239 h 696036"/>
              <a:gd name="connsiteX3" fmla="*/ 300251 w 1091821"/>
              <a:gd name="connsiteY3" fmla="*/ 150125 h 696036"/>
              <a:gd name="connsiteX4" fmla="*/ 409433 w 1091821"/>
              <a:gd name="connsiteY4" fmla="*/ 232012 h 696036"/>
              <a:gd name="connsiteX5" fmla="*/ 436728 w 1091821"/>
              <a:gd name="connsiteY5" fmla="*/ 286603 h 696036"/>
              <a:gd name="connsiteX6" fmla="*/ 409433 w 1091821"/>
              <a:gd name="connsiteY6" fmla="*/ 368490 h 696036"/>
              <a:gd name="connsiteX7" fmla="*/ 423081 w 1091821"/>
              <a:gd name="connsiteY7" fmla="*/ 409433 h 696036"/>
              <a:gd name="connsiteX8" fmla="*/ 518615 w 1091821"/>
              <a:gd name="connsiteY8" fmla="*/ 477672 h 696036"/>
              <a:gd name="connsiteX9" fmla="*/ 736979 w 1091821"/>
              <a:gd name="connsiteY9" fmla="*/ 627797 h 696036"/>
              <a:gd name="connsiteX10" fmla="*/ 873457 w 1091821"/>
              <a:gd name="connsiteY10" fmla="*/ 668740 h 696036"/>
              <a:gd name="connsiteX11" fmla="*/ 914400 w 1091821"/>
              <a:gd name="connsiteY11" fmla="*/ 668740 h 696036"/>
              <a:gd name="connsiteX12" fmla="*/ 1009934 w 1091821"/>
              <a:gd name="connsiteY12" fmla="*/ 696036 h 696036"/>
              <a:gd name="connsiteX13" fmla="*/ 1091821 w 1091821"/>
              <a:gd name="connsiteY13" fmla="*/ 696036 h 696036"/>
              <a:gd name="connsiteX0" fmla="*/ 0 w 1091821"/>
              <a:gd name="connsiteY0" fmla="*/ 0 h 716508"/>
              <a:gd name="connsiteX1" fmla="*/ 81886 w 1091821"/>
              <a:gd name="connsiteY1" fmla="*/ 54591 h 716508"/>
              <a:gd name="connsiteX2" fmla="*/ 136478 w 1091821"/>
              <a:gd name="connsiteY2" fmla="*/ 68239 h 716508"/>
              <a:gd name="connsiteX3" fmla="*/ 300251 w 1091821"/>
              <a:gd name="connsiteY3" fmla="*/ 150125 h 716508"/>
              <a:gd name="connsiteX4" fmla="*/ 409433 w 1091821"/>
              <a:gd name="connsiteY4" fmla="*/ 232012 h 716508"/>
              <a:gd name="connsiteX5" fmla="*/ 436728 w 1091821"/>
              <a:gd name="connsiteY5" fmla="*/ 286603 h 716508"/>
              <a:gd name="connsiteX6" fmla="*/ 409433 w 1091821"/>
              <a:gd name="connsiteY6" fmla="*/ 368490 h 716508"/>
              <a:gd name="connsiteX7" fmla="*/ 423081 w 1091821"/>
              <a:gd name="connsiteY7" fmla="*/ 409433 h 716508"/>
              <a:gd name="connsiteX8" fmla="*/ 518615 w 1091821"/>
              <a:gd name="connsiteY8" fmla="*/ 477672 h 716508"/>
              <a:gd name="connsiteX9" fmla="*/ 736979 w 1091821"/>
              <a:gd name="connsiteY9" fmla="*/ 627797 h 716508"/>
              <a:gd name="connsiteX10" fmla="*/ 873457 w 1091821"/>
              <a:gd name="connsiteY10" fmla="*/ 668740 h 716508"/>
              <a:gd name="connsiteX11" fmla="*/ 914400 w 1091821"/>
              <a:gd name="connsiteY11" fmla="*/ 668740 h 716508"/>
              <a:gd name="connsiteX12" fmla="*/ 1009934 w 1091821"/>
              <a:gd name="connsiteY12" fmla="*/ 696036 h 716508"/>
              <a:gd name="connsiteX13" fmla="*/ 1091821 w 1091821"/>
              <a:gd name="connsiteY13" fmla="*/ 716508 h 716508"/>
              <a:gd name="connsiteX0" fmla="*/ 0 w 1071349"/>
              <a:gd name="connsiteY0" fmla="*/ 0 h 709684"/>
              <a:gd name="connsiteX1" fmla="*/ 81886 w 1071349"/>
              <a:gd name="connsiteY1" fmla="*/ 54591 h 709684"/>
              <a:gd name="connsiteX2" fmla="*/ 136478 w 1071349"/>
              <a:gd name="connsiteY2" fmla="*/ 68239 h 709684"/>
              <a:gd name="connsiteX3" fmla="*/ 300251 w 1071349"/>
              <a:gd name="connsiteY3" fmla="*/ 150125 h 709684"/>
              <a:gd name="connsiteX4" fmla="*/ 409433 w 1071349"/>
              <a:gd name="connsiteY4" fmla="*/ 232012 h 709684"/>
              <a:gd name="connsiteX5" fmla="*/ 436728 w 1071349"/>
              <a:gd name="connsiteY5" fmla="*/ 286603 h 709684"/>
              <a:gd name="connsiteX6" fmla="*/ 409433 w 1071349"/>
              <a:gd name="connsiteY6" fmla="*/ 368490 h 709684"/>
              <a:gd name="connsiteX7" fmla="*/ 423081 w 1071349"/>
              <a:gd name="connsiteY7" fmla="*/ 409433 h 709684"/>
              <a:gd name="connsiteX8" fmla="*/ 518615 w 1071349"/>
              <a:gd name="connsiteY8" fmla="*/ 477672 h 709684"/>
              <a:gd name="connsiteX9" fmla="*/ 736979 w 1071349"/>
              <a:gd name="connsiteY9" fmla="*/ 627797 h 709684"/>
              <a:gd name="connsiteX10" fmla="*/ 873457 w 1071349"/>
              <a:gd name="connsiteY10" fmla="*/ 668740 h 709684"/>
              <a:gd name="connsiteX11" fmla="*/ 914400 w 1071349"/>
              <a:gd name="connsiteY11" fmla="*/ 668740 h 709684"/>
              <a:gd name="connsiteX12" fmla="*/ 1009934 w 1071349"/>
              <a:gd name="connsiteY12" fmla="*/ 696036 h 709684"/>
              <a:gd name="connsiteX13" fmla="*/ 1071349 w 1071349"/>
              <a:gd name="connsiteY13" fmla="*/ 709684 h 709684"/>
              <a:gd name="connsiteX0" fmla="*/ 0 w 1009934"/>
              <a:gd name="connsiteY0" fmla="*/ 0 h 696036"/>
              <a:gd name="connsiteX1" fmla="*/ 81886 w 1009934"/>
              <a:gd name="connsiteY1" fmla="*/ 54591 h 696036"/>
              <a:gd name="connsiteX2" fmla="*/ 136478 w 1009934"/>
              <a:gd name="connsiteY2" fmla="*/ 68239 h 696036"/>
              <a:gd name="connsiteX3" fmla="*/ 300251 w 1009934"/>
              <a:gd name="connsiteY3" fmla="*/ 150125 h 696036"/>
              <a:gd name="connsiteX4" fmla="*/ 409433 w 1009934"/>
              <a:gd name="connsiteY4" fmla="*/ 232012 h 696036"/>
              <a:gd name="connsiteX5" fmla="*/ 436728 w 1009934"/>
              <a:gd name="connsiteY5" fmla="*/ 286603 h 696036"/>
              <a:gd name="connsiteX6" fmla="*/ 409433 w 1009934"/>
              <a:gd name="connsiteY6" fmla="*/ 368490 h 696036"/>
              <a:gd name="connsiteX7" fmla="*/ 423081 w 1009934"/>
              <a:gd name="connsiteY7" fmla="*/ 409433 h 696036"/>
              <a:gd name="connsiteX8" fmla="*/ 518615 w 1009934"/>
              <a:gd name="connsiteY8" fmla="*/ 477672 h 696036"/>
              <a:gd name="connsiteX9" fmla="*/ 736979 w 1009934"/>
              <a:gd name="connsiteY9" fmla="*/ 627797 h 696036"/>
              <a:gd name="connsiteX10" fmla="*/ 873457 w 1009934"/>
              <a:gd name="connsiteY10" fmla="*/ 668740 h 696036"/>
              <a:gd name="connsiteX11" fmla="*/ 914400 w 1009934"/>
              <a:gd name="connsiteY11" fmla="*/ 668740 h 696036"/>
              <a:gd name="connsiteX12" fmla="*/ 1009934 w 1009934"/>
              <a:gd name="connsiteY12" fmla="*/ 696036 h 696036"/>
              <a:gd name="connsiteX0" fmla="*/ 0 w 1098645"/>
              <a:gd name="connsiteY0" fmla="*/ 0 h 709684"/>
              <a:gd name="connsiteX1" fmla="*/ 81886 w 1098645"/>
              <a:gd name="connsiteY1" fmla="*/ 54591 h 709684"/>
              <a:gd name="connsiteX2" fmla="*/ 136478 w 1098645"/>
              <a:gd name="connsiteY2" fmla="*/ 68239 h 709684"/>
              <a:gd name="connsiteX3" fmla="*/ 300251 w 1098645"/>
              <a:gd name="connsiteY3" fmla="*/ 150125 h 709684"/>
              <a:gd name="connsiteX4" fmla="*/ 409433 w 1098645"/>
              <a:gd name="connsiteY4" fmla="*/ 232012 h 709684"/>
              <a:gd name="connsiteX5" fmla="*/ 436728 w 1098645"/>
              <a:gd name="connsiteY5" fmla="*/ 286603 h 709684"/>
              <a:gd name="connsiteX6" fmla="*/ 409433 w 1098645"/>
              <a:gd name="connsiteY6" fmla="*/ 368490 h 709684"/>
              <a:gd name="connsiteX7" fmla="*/ 423081 w 1098645"/>
              <a:gd name="connsiteY7" fmla="*/ 409433 h 709684"/>
              <a:gd name="connsiteX8" fmla="*/ 518615 w 1098645"/>
              <a:gd name="connsiteY8" fmla="*/ 477672 h 709684"/>
              <a:gd name="connsiteX9" fmla="*/ 736979 w 1098645"/>
              <a:gd name="connsiteY9" fmla="*/ 627797 h 709684"/>
              <a:gd name="connsiteX10" fmla="*/ 873457 w 1098645"/>
              <a:gd name="connsiteY10" fmla="*/ 668740 h 709684"/>
              <a:gd name="connsiteX11" fmla="*/ 914400 w 1098645"/>
              <a:gd name="connsiteY11" fmla="*/ 668740 h 709684"/>
              <a:gd name="connsiteX12" fmla="*/ 1098645 w 1098645"/>
              <a:gd name="connsiteY12" fmla="*/ 709684 h 709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098645" h="709684">
                <a:moveTo>
                  <a:pt x="0" y="0"/>
                </a:moveTo>
                <a:lnTo>
                  <a:pt x="81886" y="54591"/>
                </a:lnTo>
                <a:lnTo>
                  <a:pt x="136478" y="68239"/>
                </a:lnTo>
                <a:lnTo>
                  <a:pt x="300251" y="150125"/>
                </a:lnTo>
                <a:lnTo>
                  <a:pt x="409433" y="232012"/>
                </a:lnTo>
                <a:lnTo>
                  <a:pt x="436728" y="286603"/>
                </a:lnTo>
                <a:lnTo>
                  <a:pt x="409433" y="368490"/>
                </a:lnTo>
                <a:lnTo>
                  <a:pt x="423081" y="409433"/>
                </a:lnTo>
                <a:lnTo>
                  <a:pt x="518615" y="477672"/>
                </a:lnTo>
                <a:lnTo>
                  <a:pt x="736979" y="627797"/>
                </a:lnTo>
                <a:lnTo>
                  <a:pt x="873457" y="668740"/>
                </a:lnTo>
                <a:lnTo>
                  <a:pt x="914400" y="668740"/>
                </a:lnTo>
                <a:lnTo>
                  <a:pt x="1098645" y="709684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65 Forma libre"/>
          <p:cNvSpPr/>
          <p:nvPr/>
        </p:nvSpPr>
        <p:spPr>
          <a:xfrm>
            <a:off x="4862488" y="2504210"/>
            <a:ext cx="75063" cy="68440"/>
          </a:xfrm>
          <a:custGeom>
            <a:avLst/>
            <a:gdLst>
              <a:gd name="connsiteX0" fmla="*/ 0 w 75063"/>
              <a:gd name="connsiteY0" fmla="*/ 68440 h 68440"/>
              <a:gd name="connsiteX1" fmla="*/ 0 w 75063"/>
              <a:gd name="connsiteY1" fmla="*/ 68440 h 68440"/>
              <a:gd name="connsiteX2" fmla="*/ 75063 w 75063"/>
              <a:gd name="connsiteY2" fmla="*/ 201 h 68440"/>
              <a:gd name="connsiteX3" fmla="*/ 68239 w 75063"/>
              <a:gd name="connsiteY3" fmla="*/ 201 h 68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063" h="68440">
                <a:moveTo>
                  <a:pt x="0" y="68440"/>
                </a:moveTo>
                <a:lnTo>
                  <a:pt x="0" y="68440"/>
                </a:lnTo>
                <a:cubicBezTo>
                  <a:pt x="52986" y="-7253"/>
                  <a:pt x="20002" y="201"/>
                  <a:pt x="75063" y="201"/>
                </a:cubicBezTo>
                <a:lnTo>
                  <a:pt x="68239" y="201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7816294" y="1505477"/>
            <a:ext cx="865618" cy="56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0078FF"/>
                </a:solidFill>
                <a:latin typeface="Orbit Medium"/>
                <a:ea typeface="+mj-ea"/>
                <a:cs typeface="Orbit Medium"/>
              </a:defRPr>
            </a:lvl1pPr>
          </a:lstStyle>
          <a:p>
            <a:r>
              <a:rPr lang="en-US" sz="2400" dirty="0" smtClean="0">
                <a:solidFill>
                  <a:schemeClr val="bg1"/>
                </a:solidFill>
                <a:latin typeface="Myriad Pro Light"/>
                <a:cs typeface="Myriad Pro Light"/>
              </a:rPr>
              <a:t>97%</a:t>
            </a:r>
            <a:endParaRPr lang="en-US" sz="2400" b="0" i="0" dirty="0">
              <a:solidFill>
                <a:schemeClr val="bg1"/>
              </a:solidFill>
              <a:latin typeface="Myriad Pro Light"/>
              <a:cs typeface="Myriad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73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574"/>
            <a:ext cx="8458200" cy="792162"/>
          </a:xfrm>
        </p:spPr>
        <p:txBody>
          <a:bodyPr anchor="ctr"/>
          <a:lstStyle/>
          <a:p>
            <a:r>
              <a:rPr lang="en-US" sz="3200" dirty="0" err="1" smtClean="0"/>
              <a:t>Investimento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rede</a:t>
            </a:r>
            <a:r>
              <a:rPr lang="en-US" sz="3200" dirty="0" smtClean="0"/>
              <a:t> – </a:t>
            </a:r>
            <a:r>
              <a:rPr lang="en-US" sz="3200" dirty="0" err="1" smtClean="0"/>
              <a:t>Setor</a:t>
            </a:r>
            <a:r>
              <a:rPr lang="en-US" sz="3200" dirty="0" smtClean="0"/>
              <a:t> Telecom no </a:t>
            </a:r>
            <a:r>
              <a:rPr lang="en-US" sz="3200" dirty="0" err="1" smtClean="0"/>
              <a:t>Brasil</a:t>
            </a:r>
            <a:endParaRPr lang="pt-BR" sz="32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3" t="18501" r="34014" b="27965"/>
          <a:stretch/>
        </p:blipFill>
        <p:spPr bwMode="auto">
          <a:xfrm>
            <a:off x="5036642" y="3922022"/>
            <a:ext cx="3913013" cy="2099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3"/>
          <p:cNvSpPr/>
          <p:nvPr/>
        </p:nvSpPr>
        <p:spPr>
          <a:xfrm>
            <a:off x="281377" y="6021288"/>
            <a:ext cx="8467087" cy="50976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pt-BR" sz="1400" b="1" dirty="0">
                <a:solidFill>
                  <a:srgbClr val="000000"/>
                </a:solidFill>
                <a:latin typeface="Arial" charset="0"/>
              </a:rPr>
              <a:t>Investimento </a:t>
            </a:r>
            <a:r>
              <a:rPr lang="pt-BR" sz="1400" b="1" dirty="0" smtClean="0">
                <a:solidFill>
                  <a:srgbClr val="000000"/>
                </a:solidFill>
                <a:latin typeface="Arial" charset="0"/>
              </a:rPr>
              <a:t>crescente das operadoras no Brasil, superior a parâmetros internacionais</a:t>
            </a:r>
            <a:endParaRPr lang="pt-BR" sz="1400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25073" r="35859" b="31094"/>
          <a:stretch/>
        </p:blipFill>
        <p:spPr bwMode="auto">
          <a:xfrm>
            <a:off x="298226" y="4000144"/>
            <a:ext cx="4131849" cy="1915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3" t="25437" r="33924" b="21816"/>
          <a:stretch/>
        </p:blipFill>
        <p:spPr bwMode="auto">
          <a:xfrm>
            <a:off x="5036642" y="1628800"/>
            <a:ext cx="3913014" cy="22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10592" y="6563444"/>
            <a:ext cx="25961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Fonte: </a:t>
            </a:r>
            <a:r>
              <a:rPr lang="pt-BR" sz="1000" dirty="0" err="1" smtClean="0"/>
              <a:t>SindiTelebrasil</a:t>
            </a:r>
            <a:endParaRPr lang="pt-BR" sz="1000" dirty="0"/>
          </a:p>
        </p:txBody>
      </p:sp>
      <p:sp>
        <p:nvSpPr>
          <p:cNvPr id="9" name="Pentágono 8"/>
          <p:cNvSpPr/>
          <p:nvPr/>
        </p:nvSpPr>
        <p:spPr bwMode="auto">
          <a:xfrm>
            <a:off x="107504" y="1124744"/>
            <a:ext cx="8842152" cy="465851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Nível de investimento</a:t>
            </a:r>
            <a:endParaRPr lang="pt-BR" sz="1400" b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t="40331" r="35725" b="18755"/>
          <a:stretch/>
        </p:blipFill>
        <p:spPr bwMode="auto">
          <a:xfrm>
            <a:off x="301516" y="1784615"/>
            <a:ext cx="4204801" cy="1995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1" t="30859" r="46146" b="62926"/>
          <a:stretch/>
        </p:blipFill>
        <p:spPr bwMode="auto">
          <a:xfrm>
            <a:off x="1014764" y="1663945"/>
            <a:ext cx="2303435" cy="21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013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574"/>
            <a:ext cx="8458200" cy="792162"/>
          </a:xfrm>
        </p:spPr>
        <p:txBody>
          <a:bodyPr anchor="ctr"/>
          <a:lstStyle/>
          <a:p>
            <a:r>
              <a:rPr lang="en-US" sz="3200" dirty="0" err="1" smtClean="0"/>
              <a:t>Cobertura</a:t>
            </a:r>
            <a:r>
              <a:rPr lang="en-US" sz="3200" dirty="0" smtClean="0"/>
              <a:t> de </a:t>
            </a:r>
            <a:r>
              <a:rPr lang="en-US" sz="3200" dirty="0" err="1" smtClean="0"/>
              <a:t>Cidades</a:t>
            </a:r>
            <a:r>
              <a:rPr lang="en-US" sz="3200" dirty="0" smtClean="0"/>
              <a:t> </a:t>
            </a:r>
            <a:r>
              <a:rPr lang="en-US" sz="3200" dirty="0" err="1" smtClean="0"/>
              <a:t>Sede</a:t>
            </a:r>
            <a:endParaRPr lang="pt-BR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6919004"/>
              </p:ext>
            </p:extLst>
          </p:nvPr>
        </p:nvGraphicFramePr>
        <p:xfrm>
          <a:off x="251520" y="1449986"/>
          <a:ext cx="3744416" cy="4027512"/>
        </p:xfrm>
        <a:graphic>
          <a:graphicData uri="http://schemas.openxmlformats.org/drawingml/2006/table">
            <a:tbl>
              <a:tblPr firstRow="1" bandRow="1">
                <a:tableStyleId>{5202B0CA-FC54-4496-8BCA-5EF66A818D29}</a:tableStyleId>
              </a:tblPr>
              <a:tblGrid>
                <a:gridCol w="1368152"/>
                <a:gridCol w="792088"/>
                <a:gridCol w="1584176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Cidade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Status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Cobertura</a:t>
                      </a:r>
                      <a:r>
                        <a:rPr lang="en-US" sz="1400" dirty="0" smtClean="0"/>
                        <a:t> 4G</a:t>
                      </a:r>
                      <a:endParaRPr lang="pt-BR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2663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Manaus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Wingdings" pitchFamily="2" charset="2"/>
                        <a:buNone/>
                      </a:pPr>
                      <a:r>
                        <a:rPr lang="en-US" sz="1600" dirty="0" smtClean="0"/>
                        <a:t> </a:t>
                      </a:r>
                      <a:endParaRPr lang="pt-BR" sz="16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84,96%</a:t>
                      </a:r>
                      <a:endParaRPr lang="pt-B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Fortaleza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93,85%</a:t>
                      </a:r>
                      <a:endParaRPr lang="pt-BR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Natal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95,65%</a:t>
                      </a:r>
                      <a:endParaRPr lang="pt-BR" sz="1400" dirty="0"/>
                    </a:p>
                  </a:txBody>
                  <a:tcPr/>
                </a:tc>
              </a:tr>
              <a:tr h="26248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Recife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93,68%</a:t>
                      </a:r>
                      <a:endParaRPr lang="pt-BR" sz="1400" dirty="0"/>
                    </a:p>
                  </a:txBody>
                  <a:tcPr/>
                </a:tc>
              </a:tr>
              <a:tr h="3177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Salvador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94,83%</a:t>
                      </a:r>
                      <a:endParaRPr lang="pt-B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Cuiabá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94,79%</a:t>
                      </a:r>
                      <a:endParaRPr lang="pt-BR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Brasilia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88,61%</a:t>
                      </a:r>
                      <a:endParaRPr lang="pt-BR" sz="1400" dirty="0"/>
                    </a:p>
                  </a:txBody>
                  <a:tcPr/>
                </a:tc>
              </a:tr>
              <a:tr h="32650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Belo Horizonte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91,57%</a:t>
                      </a:r>
                      <a:endParaRPr lang="pt-BR" sz="14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São Paulo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89,66%</a:t>
                      </a:r>
                      <a:endParaRPr lang="pt-BR" sz="1400" dirty="0"/>
                    </a:p>
                  </a:txBody>
                  <a:tcPr/>
                </a:tc>
              </a:tr>
              <a:tr h="27126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Rio de Janeiro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91,44%</a:t>
                      </a:r>
                      <a:endParaRPr lang="pt-BR" sz="1400" dirty="0"/>
                    </a:p>
                  </a:txBody>
                  <a:tcPr/>
                </a:tc>
              </a:tr>
              <a:tr h="25449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Curitiba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86,20%</a:t>
                      </a:r>
                      <a:endParaRPr lang="pt-BR" sz="1400" dirty="0"/>
                    </a:p>
                  </a:txBody>
                  <a:tcPr/>
                </a:tc>
              </a:tr>
              <a:tr h="237728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Porto </a:t>
                      </a:r>
                      <a:r>
                        <a:rPr lang="en-US" sz="1400" dirty="0" err="1" smtClean="0"/>
                        <a:t>Alegre</a:t>
                      </a:r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90,88%</a:t>
                      </a:r>
                      <a:endParaRPr lang="pt-BR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Retângulo de cantos arredondados 17"/>
          <p:cNvSpPr/>
          <p:nvPr/>
        </p:nvSpPr>
        <p:spPr>
          <a:xfrm>
            <a:off x="107504" y="5941149"/>
            <a:ext cx="8856984" cy="800219"/>
          </a:xfrm>
          <a:prstGeom prst="round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</a:rPr>
              <a:t>Em</a:t>
            </a:r>
            <a:r>
              <a:rPr lang="en-US" sz="1200" dirty="0">
                <a:solidFill>
                  <a:schemeClr val="dk1"/>
                </a:solidFill>
              </a:rPr>
              <a:t> 11/</a:t>
            </a:r>
            <a:r>
              <a:rPr lang="en-US" sz="1200" dirty="0" err="1">
                <a:solidFill>
                  <a:schemeClr val="dk1"/>
                </a:solidFill>
              </a:rPr>
              <a:t>março</a:t>
            </a:r>
            <a:r>
              <a:rPr lang="en-US" sz="1200" dirty="0">
                <a:solidFill>
                  <a:schemeClr val="dk1"/>
                </a:solidFill>
              </a:rPr>
              <a:t>/2014 </a:t>
            </a:r>
            <a:r>
              <a:rPr lang="en-US" sz="1200" dirty="0" err="1">
                <a:solidFill>
                  <a:schemeClr val="dk1"/>
                </a:solidFill>
              </a:rPr>
              <a:t>recebemos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correspondência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 smtClean="0">
                <a:solidFill>
                  <a:schemeClr val="dk1"/>
                </a:solidFill>
              </a:rPr>
              <a:t>informando</a:t>
            </a:r>
            <a:r>
              <a:rPr lang="en-US" sz="1200" dirty="0" smtClean="0">
                <a:solidFill>
                  <a:schemeClr val="dk1"/>
                </a:solidFill>
              </a:rPr>
              <a:t> </a:t>
            </a:r>
            <a:r>
              <a:rPr lang="en-US" sz="1200" dirty="0">
                <a:solidFill>
                  <a:schemeClr val="dk1"/>
                </a:solidFill>
              </a:rPr>
              <a:t>139 “</a:t>
            </a:r>
            <a:r>
              <a:rPr lang="en-US" sz="1200" dirty="0" err="1">
                <a:solidFill>
                  <a:schemeClr val="dk1"/>
                </a:solidFill>
              </a:rPr>
              <a:t>Pontos</a:t>
            </a:r>
            <a:r>
              <a:rPr lang="en-US" sz="1200" dirty="0">
                <a:solidFill>
                  <a:schemeClr val="dk1"/>
                </a:solidFill>
              </a:rPr>
              <a:t> de </a:t>
            </a:r>
            <a:r>
              <a:rPr lang="en-US" sz="1200" dirty="0" err="1">
                <a:solidFill>
                  <a:schemeClr val="dk1"/>
                </a:solidFill>
              </a:rPr>
              <a:t>Interesse</a:t>
            </a:r>
            <a:r>
              <a:rPr lang="en-US" sz="1200" dirty="0">
                <a:solidFill>
                  <a:schemeClr val="dk1"/>
                </a:solidFill>
              </a:rPr>
              <a:t> da </a:t>
            </a:r>
            <a:r>
              <a:rPr lang="en-US" sz="1200" dirty="0" err="1">
                <a:solidFill>
                  <a:schemeClr val="dk1"/>
                </a:solidFill>
              </a:rPr>
              <a:t>Fifa</a:t>
            </a:r>
            <a:r>
              <a:rPr lang="en-US" sz="1200" dirty="0">
                <a:solidFill>
                  <a:schemeClr val="dk1"/>
                </a:solidFill>
              </a:rPr>
              <a:t>” </a:t>
            </a:r>
            <a:r>
              <a:rPr lang="en-US" sz="1200" dirty="0" err="1">
                <a:solidFill>
                  <a:schemeClr val="dk1"/>
                </a:solidFill>
              </a:rPr>
              <a:t>nas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cidades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sede</a:t>
            </a:r>
            <a:r>
              <a:rPr lang="en-US" sz="1200" dirty="0">
                <a:solidFill>
                  <a:schemeClr val="dk1"/>
                </a:solidFill>
              </a:rPr>
              <a:t>.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dirty="0" err="1">
                <a:solidFill>
                  <a:schemeClr val="dk1"/>
                </a:solidFill>
              </a:rPr>
              <a:t>Apesar</a:t>
            </a:r>
            <a:r>
              <a:rPr lang="en-US" sz="1200" dirty="0">
                <a:solidFill>
                  <a:schemeClr val="dk1"/>
                </a:solidFill>
              </a:rPr>
              <a:t> do </a:t>
            </a:r>
            <a:r>
              <a:rPr lang="en-US" sz="1200" dirty="0" err="1">
                <a:solidFill>
                  <a:schemeClr val="dk1"/>
                </a:solidFill>
              </a:rPr>
              <a:t>prazo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exíguo</a:t>
            </a:r>
            <a:r>
              <a:rPr lang="en-US" sz="1200" dirty="0">
                <a:solidFill>
                  <a:schemeClr val="dk1"/>
                </a:solidFill>
              </a:rPr>
              <a:t>, a Claro </a:t>
            </a:r>
            <a:r>
              <a:rPr lang="en-US" sz="1200" dirty="0" err="1">
                <a:solidFill>
                  <a:schemeClr val="dk1"/>
                </a:solidFill>
              </a:rPr>
              <a:t>oferece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cobertura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em</a:t>
            </a:r>
            <a:r>
              <a:rPr lang="en-US" sz="1200" dirty="0">
                <a:solidFill>
                  <a:schemeClr val="dk1"/>
                </a:solidFill>
              </a:rPr>
              <a:t> 97% dos </a:t>
            </a:r>
            <a:r>
              <a:rPr lang="en-US" sz="1200" dirty="0" err="1">
                <a:solidFill>
                  <a:schemeClr val="dk1"/>
                </a:solidFill>
              </a:rPr>
              <a:t>locais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indicados</a:t>
            </a:r>
            <a:r>
              <a:rPr lang="en-US" sz="1200" dirty="0">
                <a:solidFill>
                  <a:schemeClr val="dk1"/>
                </a:solidFill>
              </a:rPr>
              <a:t>, </a:t>
            </a:r>
            <a:r>
              <a:rPr lang="en-US" sz="1200" dirty="0" err="1">
                <a:solidFill>
                  <a:schemeClr val="dk1"/>
                </a:solidFill>
              </a:rPr>
              <a:t>como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resultado</a:t>
            </a:r>
            <a:r>
              <a:rPr lang="en-US" sz="1200" dirty="0">
                <a:solidFill>
                  <a:schemeClr val="dk1"/>
                </a:solidFill>
              </a:rPr>
              <a:t> de </a:t>
            </a:r>
            <a:r>
              <a:rPr lang="en-US" sz="1200" dirty="0" err="1">
                <a:solidFill>
                  <a:schemeClr val="dk1"/>
                </a:solidFill>
              </a:rPr>
              <a:t>uma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atuação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pró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ativa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nas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err="1">
                <a:solidFill>
                  <a:schemeClr val="dk1"/>
                </a:solidFill>
              </a:rPr>
              <a:t>cidades</a:t>
            </a:r>
            <a:r>
              <a:rPr lang="en-US" sz="1200" dirty="0">
                <a:solidFill>
                  <a:schemeClr val="dk1"/>
                </a:solidFill>
              </a:rPr>
              <a:t> </a:t>
            </a:r>
            <a:r>
              <a:rPr lang="en-US" sz="1200" dirty="0" smtClean="0">
                <a:solidFill>
                  <a:schemeClr val="dk1"/>
                </a:solidFill>
              </a:rPr>
              <a:t>do </a:t>
            </a:r>
            <a:r>
              <a:rPr lang="en-US" sz="1200" dirty="0" err="1">
                <a:solidFill>
                  <a:schemeClr val="dk1"/>
                </a:solidFill>
              </a:rPr>
              <a:t>evento</a:t>
            </a:r>
            <a:r>
              <a:rPr lang="en-US" sz="1200" dirty="0">
                <a:solidFill>
                  <a:schemeClr val="dk1"/>
                </a:solidFill>
              </a:rPr>
              <a:t>  </a:t>
            </a:r>
            <a:endParaRPr lang="pt-BR" sz="1200" dirty="0">
              <a:solidFill>
                <a:schemeClr val="dk1"/>
              </a:solidFill>
            </a:endParaRPr>
          </a:p>
        </p:txBody>
      </p:sp>
      <p:grpSp>
        <p:nvGrpSpPr>
          <p:cNvPr id="27" name="Grupo 26"/>
          <p:cNvGrpSpPr/>
          <p:nvPr/>
        </p:nvGrpSpPr>
        <p:grpSpPr>
          <a:xfrm>
            <a:off x="1736575" y="1642856"/>
            <a:ext cx="620683" cy="4018392"/>
            <a:chOff x="1736575" y="1898614"/>
            <a:chExt cx="620683" cy="4018392"/>
          </a:xfrm>
        </p:grpSpPr>
        <p:grpSp>
          <p:nvGrpSpPr>
            <p:cNvPr id="26" name="Grupo 25"/>
            <p:cNvGrpSpPr/>
            <p:nvPr/>
          </p:nvGrpSpPr>
          <p:grpSpPr>
            <a:xfrm>
              <a:off x="1736575" y="1898614"/>
              <a:ext cx="620683" cy="3704910"/>
              <a:chOff x="1736575" y="1898614"/>
              <a:chExt cx="620683" cy="3704910"/>
            </a:xfrm>
          </p:grpSpPr>
          <p:sp>
            <p:nvSpPr>
              <p:cNvPr id="6" name="CaixaDeTexto 5"/>
              <p:cNvSpPr txBox="1"/>
              <p:nvPr/>
            </p:nvSpPr>
            <p:spPr>
              <a:xfrm>
                <a:off x="1736575" y="1898614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7" name="CaixaDeTexto 6"/>
              <p:cNvSpPr txBox="1"/>
              <p:nvPr/>
            </p:nvSpPr>
            <p:spPr>
              <a:xfrm>
                <a:off x="1736575" y="2246645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8" name="CaixaDeTexto 7"/>
              <p:cNvSpPr txBox="1"/>
              <p:nvPr/>
            </p:nvSpPr>
            <p:spPr>
              <a:xfrm>
                <a:off x="1736575" y="2545330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9" name="CaixaDeTexto 8"/>
              <p:cNvSpPr txBox="1"/>
              <p:nvPr/>
            </p:nvSpPr>
            <p:spPr>
              <a:xfrm>
                <a:off x="1736575" y="2859840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0" name="CaixaDeTexto 9"/>
              <p:cNvSpPr txBox="1"/>
              <p:nvPr/>
            </p:nvSpPr>
            <p:spPr>
              <a:xfrm>
                <a:off x="1736575" y="3159722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1" name="CaixaDeTexto 10"/>
              <p:cNvSpPr txBox="1"/>
              <p:nvPr/>
            </p:nvSpPr>
            <p:spPr>
              <a:xfrm>
                <a:off x="1736575" y="3474232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2" name="CaixaDeTexto 11"/>
              <p:cNvSpPr txBox="1"/>
              <p:nvPr/>
            </p:nvSpPr>
            <p:spPr>
              <a:xfrm>
                <a:off x="1736575" y="3784922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3" name="CaixaDeTexto 12"/>
              <p:cNvSpPr txBox="1"/>
              <p:nvPr/>
            </p:nvSpPr>
            <p:spPr>
              <a:xfrm>
                <a:off x="1736575" y="4099432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4" name="CaixaDeTexto 13"/>
              <p:cNvSpPr txBox="1"/>
              <p:nvPr/>
            </p:nvSpPr>
            <p:spPr>
              <a:xfrm>
                <a:off x="1736575" y="4409864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5" name="CaixaDeTexto 14"/>
              <p:cNvSpPr txBox="1"/>
              <p:nvPr/>
            </p:nvSpPr>
            <p:spPr>
              <a:xfrm>
                <a:off x="1736575" y="4723346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19" name="CaixaDeTexto 18"/>
              <p:cNvSpPr txBox="1"/>
              <p:nvPr/>
            </p:nvSpPr>
            <p:spPr>
              <a:xfrm>
                <a:off x="1736575" y="5018749"/>
                <a:ext cx="62068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Wingdings" pitchFamily="2" charset="2"/>
                  <a:buChar char="ü"/>
                </a:pPr>
                <a:r>
                  <a:rPr lang="en-US" sz="3200" b="1" dirty="0" smtClean="0">
                    <a:solidFill>
                      <a:srgbClr val="00B050"/>
                    </a:solidFill>
                  </a:rPr>
                  <a:t> </a:t>
                </a:r>
                <a:endParaRPr lang="pt-BR" sz="3200" b="1" dirty="0">
                  <a:solidFill>
                    <a:srgbClr val="00B050"/>
                  </a:solidFill>
                </a:endParaRPr>
              </a:p>
            </p:txBody>
          </p:sp>
        </p:grpSp>
        <p:sp>
          <p:nvSpPr>
            <p:cNvPr id="20" name="CaixaDeTexto 19"/>
            <p:cNvSpPr txBox="1"/>
            <p:nvPr/>
          </p:nvSpPr>
          <p:spPr>
            <a:xfrm>
              <a:off x="1736575" y="5332231"/>
              <a:ext cx="62068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ü"/>
              </a:pPr>
              <a:r>
                <a:rPr lang="en-US" sz="3200" b="1" dirty="0" smtClean="0">
                  <a:solidFill>
                    <a:srgbClr val="00B050"/>
                  </a:solidFill>
                </a:rPr>
                <a:t> </a:t>
              </a:r>
              <a:endParaRPr lang="pt-BR" sz="32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8" name="CaixaDeTexto 27"/>
          <p:cNvSpPr txBox="1"/>
          <p:nvPr/>
        </p:nvSpPr>
        <p:spPr>
          <a:xfrm>
            <a:off x="4535996" y="1340768"/>
            <a:ext cx="4428492" cy="236988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/>
              <a:t>Cobertura</a:t>
            </a:r>
            <a:r>
              <a:rPr lang="en-US" sz="1600" dirty="0" smtClean="0"/>
              <a:t> 4G </a:t>
            </a:r>
            <a:r>
              <a:rPr lang="en-US" sz="1600" dirty="0" err="1" smtClean="0"/>
              <a:t>acima</a:t>
            </a:r>
            <a:r>
              <a:rPr lang="en-US" sz="1600" dirty="0" smtClean="0"/>
              <a:t> das </a:t>
            </a:r>
            <a:r>
              <a:rPr lang="en-US" sz="1600" dirty="0" err="1" smtClean="0"/>
              <a:t>obrigações</a:t>
            </a:r>
            <a:r>
              <a:rPr lang="en-US" sz="1600" dirty="0" smtClean="0"/>
              <a:t> da </a:t>
            </a:r>
            <a:r>
              <a:rPr lang="en-US" sz="1600" dirty="0" err="1" smtClean="0"/>
              <a:t>Anatel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todas</a:t>
            </a:r>
            <a:r>
              <a:rPr lang="en-US" sz="1600" dirty="0" smtClean="0"/>
              <a:t> as </a:t>
            </a:r>
            <a:r>
              <a:rPr lang="en-US" sz="1600" dirty="0" err="1" smtClean="0"/>
              <a:t>cidades</a:t>
            </a:r>
            <a:r>
              <a:rPr lang="en-US" sz="1600" dirty="0" smtClean="0"/>
              <a:t> </a:t>
            </a:r>
            <a:r>
              <a:rPr lang="en-US" sz="1600" dirty="0" err="1" smtClean="0"/>
              <a:t>sede</a:t>
            </a:r>
            <a:endParaRPr lang="en-US" sz="1600" dirty="0" smtClean="0"/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98% dos sites com </a:t>
            </a:r>
            <a:r>
              <a:rPr lang="en-US" sz="1600" dirty="0" err="1" smtClean="0"/>
              <a:t>transmissão</a:t>
            </a:r>
            <a:r>
              <a:rPr lang="en-US" sz="1600" dirty="0" smtClean="0"/>
              <a:t> IP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/>
              <a:t>Mais</a:t>
            </a:r>
            <a:r>
              <a:rPr lang="en-US" sz="1600" dirty="0" smtClean="0"/>
              <a:t> de 3 mil sites com </a:t>
            </a:r>
            <a:r>
              <a:rPr lang="en-US" sz="1600" dirty="0" err="1" smtClean="0"/>
              <a:t>transmissão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fibra</a:t>
            </a:r>
            <a:r>
              <a:rPr lang="en-US" sz="1600" dirty="0" smtClean="0"/>
              <a:t> </a:t>
            </a:r>
            <a:r>
              <a:rPr lang="en-US" sz="1600" dirty="0" err="1" smtClean="0"/>
              <a:t>óptica</a:t>
            </a:r>
            <a:r>
              <a:rPr lang="pt-BR" sz="1600" dirty="0" smtClean="0"/>
              <a:t> para 3G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Quase 2 mil sites com TX em FO para 4G</a:t>
            </a:r>
          </a:p>
          <a:p>
            <a:pPr marL="182563" indent="-182563"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err="1" smtClean="0"/>
              <a:t>Instalação</a:t>
            </a:r>
            <a:r>
              <a:rPr lang="en-US" sz="1600" dirty="0" smtClean="0"/>
              <a:t> de 58 COWs </a:t>
            </a:r>
            <a:r>
              <a:rPr lang="en-US" sz="1600" dirty="0" err="1" smtClean="0"/>
              <a:t>para</a:t>
            </a:r>
            <a:r>
              <a:rPr lang="en-US" sz="1600" dirty="0" smtClean="0"/>
              <a:t> </a:t>
            </a:r>
            <a:r>
              <a:rPr lang="en-US" sz="1600" dirty="0" err="1" smtClean="0"/>
              <a:t>reforço</a:t>
            </a:r>
            <a:r>
              <a:rPr lang="en-US" sz="1600" dirty="0" smtClean="0"/>
              <a:t> de </a:t>
            </a:r>
            <a:r>
              <a:rPr lang="en-US" sz="1600" dirty="0" err="1" smtClean="0"/>
              <a:t>cobertura</a:t>
            </a:r>
            <a:r>
              <a:rPr lang="en-US" sz="1600" dirty="0" smtClean="0"/>
              <a:t> </a:t>
            </a:r>
            <a:r>
              <a:rPr lang="en-US" sz="1600" dirty="0" err="1" smtClean="0"/>
              <a:t>em</a:t>
            </a:r>
            <a:r>
              <a:rPr lang="en-US" sz="1600" dirty="0" smtClean="0"/>
              <a:t> </a:t>
            </a:r>
            <a:r>
              <a:rPr lang="en-US" sz="1600" dirty="0" err="1" smtClean="0"/>
              <a:t>locais</a:t>
            </a:r>
            <a:r>
              <a:rPr lang="en-US" sz="1600" dirty="0" smtClean="0"/>
              <a:t> </a:t>
            </a:r>
            <a:r>
              <a:rPr lang="en-US" sz="1600" dirty="0" err="1" smtClean="0"/>
              <a:t>específicos</a:t>
            </a:r>
            <a:endParaRPr lang="en-US" sz="1600" dirty="0" smtClean="0"/>
          </a:p>
        </p:txBody>
      </p: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948868"/>
              </p:ext>
            </p:extLst>
          </p:nvPr>
        </p:nvGraphicFramePr>
        <p:xfrm>
          <a:off x="4644008" y="3789040"/>
          <a:ext cx="3600400" cy="17073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7220"/>
                <a:gridCol w="923180"/>
              </a:tblGrid>
              <a:tr h="174046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Local de </a:t>
                      </a:r>
                      <a:r>
                        <a:rPr lang="en-US" sz="1100" dirty="0" err="1" smtClean="0"/>
                        <a:t>atendimento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COWs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Aeroporto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8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Centro de </a:t>
                      </a:r>
                      <a:r>
                        <a:rPr lang="en-US" sz="1100" dirty="0" err="1" smtClean="0"/>
                        <a:t>Imprensa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067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Centro de </a:t>
                      </a:r>
                      <a:r>
                        <a:rPr lang="en-US" sz="1100" dirty="0" err="1" smtClean="0"/>
                        <a:t>Inteligência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054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CT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5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543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CT+LA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3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3814">
                <a:tc>
                  <a:txBody>
                    <a:bodyPr/>
                    <a:lstStyle/>
                    <a:p>
                      <a:r>
                        <a:rPr lang="en-US" sz="1100" dirty="0" err="1" smtClean="0"/>
                        <a:t>Estádio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23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9219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Fan Fest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14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72008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LA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2</a:t>
                      </a:r>
                      <a:endParaRPr lang="pt-BR" sz="1100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20392">
                <a:tc>
                  <a:txBody>
                    <a:bodyPr/>
                    <a:lstStyle/>
                    <a:p>
                      <a:r>
                        <a:rPr lang="en-US" sz="1100" b="1" dirty="0" smtClean="0"/>
                        <a:t>Total</a:t>
                      </a:r>
                      <a:endParaRPr lang="pt-BR" sz="1100" b="1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58</a:t>
                      </a:r>
                      <a:endParaRPr lang="pt-BR" sz="1100" b="1" dirty="0"/>
                    </a:p>
                  </a:txBody>
                  <a:tcPr marL="46800" marR="4680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507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35496" y="260648"/>
            <a:ext cx="806139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32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ctr" eaLnBrk="0" hangingPunct="0">
              <a:defRPr sz="4400">
                <a:solidFill>
                  <a:schemeClr val="tx2"/>
                </a:solidFill>
              </a:defRPr>
            </a:lvl2pPr>
            <a:lvl3pPr algn="ctr" eaLnBrk="0" hangingPunct="0">
              <a:defRPr sz="4400">
                <a:solidFill>
                  <a:schemeClr val="tx2"/>
                </a:solidFill>
              </a:defRPr>
            </a:lvl3pPr>
            <a:lvl4pPr algn="ctr" eaLnBrk="0" hangingPunct="0">
              <a:defRPr sz="4400">
                <a:solidFill>
                  <a:schemeClr val="tx2"/>
                </a:solidFill>
              </a:defRPr>
            </a:lvl4pPr>
            <a:lvl5pPr algn="ctr" eaLnBrk="0" hangingPunct="0">
              <a:defRPr sz="4400">
                <a:solidFill>
                  <a:schemeClr val="tx2"/>
                </a:solidFill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</a:defRPr>
            </a:lvl9pPr>
          </a:lstStyle>
          <a:p>
            <a:r>
              <a:rPr lang="pt-BR" dirty="0"/>
              <a:t>Projeto de </a:t>
            </a:r>
            <a:r>
              <a:rPr lang="pt-BR" dirty="0" smtClean="0"/>
              <a:t>capacidade </a:t>
            </a:r>
            <a:r>
              <a:rPr lang="pt-BR" dirty="0"/>
              <a:t>dos </a:t>
            </a:r>
            <a:r>
              <a:rPr lang="pt-BR" dirty="0" smtClean="0"/>
              <a:t>estádios</a:t>
            </a:r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264" y="1214422"/>
            <a:ext cx="9097207" cy="291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ixaDeTexto 3"/>
          <p:cNvSpPr txBox="1"/>
          <p:nvPr/>
        </p:nvSpPr>
        <p:spPr>
          <a:xfrm>
            <a:off x="4733742" y="4595889"/>
            <a:ext cx="4230746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Instalação de COWs</a:t>
            </a:r>
          </a:p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Reforço nas ERBs nos arredores dos estádios</a:t>
            </a:r>
          </a:p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Rede Wi-fi com outras operadoras em 6 estádios</a:t>
            </a:r>
          </a:p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Milhares de hotspots Wi-fi nas cidades sede</a:t>
            </a:r>
          </a:p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Autenticação na rede Wi-fi automática</a:t>
            </a:r>
          </a:p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Monitoramento com equipe especializada em grandes eventos</a:t>
            </a:r>
          </a:p>
          <a:p>
            <a:pPr marL="182563" indent="-182563" algn="just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smtClean="0"/>
              <a:t>5 engenheiros dedicados nos estádios nos jogos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35496" y="4600914"/>
            <a:ext cx="4464496" cy="2146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dirty="0" smtClean="0"/>
              <a:t>A implantação nos estádios depende da finalização das obras de infraestrutura</a:t>
            </a:r>
          </a:p>
          <a:p>
            <a:pPr marL="182563" indent="-182563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dirty="0" smtClean="0"/>
              <a:t>Negociações complexas em propriedades privadas</a:t>
            </a:r>
          </a:p>
          <a:p>
            <a:pPr marL="182563" indent="-182563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dirty="0" smtClean="0"/>
              <a:t>Não há qualquer meta para instalação de </a:t>
            </a:r>
            <a:r>
              <a:rPr lang="pt-BR" sz="1400" dirty="0" err="1" smtClean="0"/>
              <a:t>Wi-fi</a:t>
            </a:r>
            <a:r>
              <a:rPr lang="pt-BR" sz="1400" dirty="0" smtClean="0"/>
              <a:t>, que usa espectro livre</a:t>
            </a:r>
          </a:p>
          <a:p>
            <a:pPr marL="182563" indent="-182563">
              <a:spcAft>
                <a:spcPts val="300"/>
              </a:spcAft>
              <a:buFont typeface="Arial" pitchFamily="34" charset="0"/>
              <a:buChar char="•"/>
            </a:pPr>
            <a:r>
              <a:rPr lang="pt-BR" sz="1400" dirty="0" smtClean="0"/>
              <a:t>Alguns estádios se encontram em fase de implantação ou ajustes: </a:t>
            </a:r>
            <a:br>
              <a:rPr lang="pt-BR" sz="1400" dirty="0" smtClean="0"/>
            </a:br>
            <a:r>
              <a:rPr lang="pt-BR" sz="1400" dirty="0" smtClean="0"/>
              <a:t>Belo Horizonte, Manaus, Natal, Porto Alegre, Cuiabá, Curitiba e São Paulo</a:t>
            </a:r>
          </a:p>
        </p:txBody>
      </p:sp>
      <p:sp>
        <p:nvSpPr>
          <p:cNvPr id="7" name="Retângulo 6"/>
          <p:cNvSpPr/>
          <p:nvPr/>
        </p:nvSpPr>
        <p:spPr>
          <a:xfrm>
            <a:off x="4788024" y="4221088"/>
            <a:ext cx="4176464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smtClean="0">
                <a:solidFill>
                  <a:srgbClr val="C00000"/>
                </a:solidFill>
                <a:latin typeface="Calibri" pitchFamily="34" charset="0"/>
              </a:rPr>
              <a:t>Ações espontâneas da Claro</a:t>
            </a:r>
            <a:endParaRPr lang="pt-BR" sz="1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206" y="4221088"/>
            <a:ext cx="4436786" cy="307777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1400" b="1" smtClean="0">
                <a:solidFill>
                  <a:srgbClr val="C00000"/>
                </a:solidFill>
                <a:latin typeface="Calibri" pitchFamily="34" charset="0"/>
              </a:rPr>
              <a:t>Considerações</a:t>
            </a:r>
            <a:endParaRPr lang="pt-BR" sz="1400" b="1">
              <a:solidFill>
                <a:srgbClr val="C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659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Mapa_Brasil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13788" y="1099976"/>
            <a:ext cx="2815924" cy="2216424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CaixaDeTexto 1"/>
          <p:cNvSpPr txBox="1">
            <a:spLocks noChangeArrowheads="1"/>
          </p:cNvSpPr>
          <p:nvPr/>
        </p:nvSpPr>
        <p:spPr bwMode="auto">
          <a:xfrm>
            <a:off x="28575" y="260649"/>
            <a:ext cx="65443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noAutofit/>
          </a:bodyPr>
          <a:lstStyle/>
          <a:p>
            <a:r>
              <a:rPr lang="pt-BR" sz="3200" b="1" dirty="0" smtClean="0">
                <a:latin typeface="Calibri" pitchFamily="34" charset="0"/>
                <a:cs typeface="Calibri" pitchFamily="34" charset="0"/>
              </a:rPr>
              <a:t>Gestão de grandes eventos</a:t>
            </a:r>
            <a:endParaRPr lang="pt-BR" sz="3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763688" y="1248142"/>
            <a:ext cx="5544616" cy="2108269"/>
          </a:xfrm>
          <a:prstGeom prst="roundRect">
            <a:avLst>
              <a:gd name="adj" fmla="val 1050"/>
            </a:avLst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tIns="0" bIns="0" rtlCol="0">
            <a:spAutoFit/>
          </a:bodyPr>
          <a:lstStyle/>
          <a:p>
            <a:pPr marL="185738" indent="-185738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Monitoramento e otimização online nas 12 cidades sede</a:t>
            </a:r>
          </a:p>
          <a:p>
            <a:pPr marL="185738" indent="-185738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Equipes especializadas e experientes em eventos de grande porte</a:t>
            </a:r>
          </a:p>
          <a:p>
            <a:pPr marL="185738" indent="-185738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Período compreendido </a:t>
            </a: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pt-BR" sz="1400" dirty="0" smtClean="0">
                <a:solidFill>
                  <a:schemeClr val="tx1"/>
                </a:solidFill>
              </a:rPr>
              <a:t> 6h antes dos jogos e 3h após os jogos</a:t>
            </a:r>
          </a:p>
          <a:p>
            <a:pPr marL="185738" indent="-185738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</a:rPr>
              <a:t>Tecnologias </a:t>
            </a: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GSM/3G/LTE</a:t>
            </a:r>
          </a:p>
          <a:p>
            <a:pPr marL="185738" indent="-185738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Regiões de interesse:</a:t>
            </a:r>
            <a:b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</a:b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Estádios, Aeroportos, FIFA </a:t>
            </a:r>
            <a:r>
              <a:rPr lang="pt-BR" sz="1400" dirty="0" err="1" smtClean="0">
                <a:solidFill>
                  <a:schemeClr val="tx1"/>
                </a:solidFill>
                <a:sym typeface="Wingdings" pitchFamily="2" charset="2"/>
              </a:rPr>
              <a:t>Fan</a:t>
            </a: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pt-BR" sz="1400" dirty="0" err="1" smtClean="0">
                <a:solidFill>
                  <a:schemeClr val="tx1"/>
                </a:solidFill>
                <a:sym typeface="Wingdings" pitchFamily="2" charset="2"/>
              </a:rPr>
              <a:t>Fest</a:t>
            </a: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, deslocamentos e hotéis.</a:t>
            </a:r>
          </a:p>
          <a:p>
            <a:pPr marL="185738" indent="-185738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400" dirty="0" smtClean="0">
                <a:solidFill>
                  <a:schemeClr val="tx1"/>
                </a:solidFill>
                <a:sym typeface="Wingdings" pitchFamily="2" charset="2"/>
              </a:rPr>
              <a:t>Equipe nos estádios: 5 engenheiros dedicados durante os jogos</a:t>
            </a:r>
            <a:endParaRPr lang="pt-BR" sz="1400" dirty="0">
              <a:solidFill>
                <a:schemeClr val="tx1"/>
              </a:solidFill>
              <a:sym typeface="Wingdings" pitchFamily="2" charset="2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1805984" y="3717032"/>
            <a:ext cx="3384376" cy="2753755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36000" tIns="0" rIns="36000" bIns="0" rtlCol="0">
            <a:noAutofit/>
          </a:bodyPr>
          <a:lstStyle/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</a:rPr>
              <a:t> Módulos usuais:</a:t>
            </a:r>
          </a:p>
          <a:p>
            <a:pPr marL="349250" indent="-171450"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ANR (</a:t>
            </a:r>
            <a:r>
              <a:rPr lang="pt-BR" sz="1200" dirty="0" err="1" smtClean="0">
                <a:solidFill>
                  <a:schemeClr val="tx1"/>
                </a:solidFill>
              </a:rPr>
              <a:t>Automated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Neighbor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Relations</a:t>
            </a:r>
            <a:r>
              <a:rPr lang="pt-BR" sz="1200" dirty="0" smtClean="0">
                <a:solidFill>
                  <a:schemeClr val="tx1"/>
                </a:solidFill>
              </a:rPr>
              <a:t>)</a:t>
            </a:r>
          </a:p>
          <a:p>
            <a:pPr marL="349250" indent="-171450"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DLB (</a:t>
            </a:r>
            <a:r>
              <a:rPr lang="pt-BR" sz="1200" dirty="0" err="1" smtClean="0">
                <a:solidFill>
                  <a:schemeClr val="tx1"/>
                </a:solidFill>
              </a:rPr>
              <a:t>Dynamic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kern="0" dirty="0" err="1" smtClean="0">
                <a:solidFill>
                  <a:schemeClr val="tx1"/>
                </a:solidFill>
              </a:rPr>
              <a:t>Load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Balancing</a:t>
            </a:r>
            <a:r>
              <a:rPr lang="pt-BR" sz="1200" dirty="0" smtClean="0">
                <a:solidFill>
                  <a:schemeClr val="tx1"/>
                </a:solidFill>
              </a:rPr>
              <a:t>)</a:t>
            </a:r>
          </a:p>
          <a:p>
            <a:pPr marL="349250" indent="-171450">
              <a:spcAft>
                <a:spcPts val="3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ICLB (Inter Carrier </a:t>
            </a:r>
            <a:r>
              <a:rPr lang="pt-BR" sz="1200" dirty="0" err="1" smtClean="0">
                <a:solidFill>
                  <a:schemeClr val="tx1"/>
                </a:solidFill>
              </a:rPr>
              <a:t>Load</a:t>
            </a:r>
            <a:r>
              <a:rPr lang="pt-BR" sz="1200" dirty="0" smtClean="0">
                <a:solidFill>
                  <a:schemeClr val="tx1"/>
                </a:solidFill>
              </a:rPr>
              <a:t> </a:t>
            </a:r>
            <a:r>
              <a:rPr lang="pt-BR" sz="1200" dirty="0" err="1" smtClean="0">
                <a:solidFill>
                  <a:schemeClr val="tx1"/>
                </a:solidFill>
              </a:rPr>
              <a:t>Balancing</a:t>
            </a:r>
            <a:r>
              <a:rPr lang="pt-BR" sz="1200" dirty="0" smtClean="0">
                <a:solidFill>
                  <a:schemeClr val="tx1"/>
                </a:solidFill>
              </a:rPr>
              <a:t>)</a:t>
            </a:r>
          </a:p>
          <a:p>
            <a:pPr marL="177800">
              <a:spcAft>
                <a:spcPts val="300"/>
              </a:spcAft>
              <a:buClr>
                <a:srgbClr val="C00000"/>
              </a:buClr>
            </a:pPr>
            <a:endParaRPr lang="pt-BR" sz="1200" dirty="0" smtClean="0">
              <a:solidFill>
                <a:schemeClr val="tx1"/>
              </a:solidFill>
            </a:endParaRPr>
          </a:p>
          <a:p>
            <a:pPr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§"/>
            </a:pPr>
            <a:r>
              <a:rPr lang="pt-BR" sz="1400" dirty="0" smtClean="0">
                <a:solidFill>
                  <a:schemeClr val="tx1"/>
                </a:solidFill>
              </a:rPr>
              <a:t>  Módulos para grandes eventos:</a:t>
            </a:r>
          </a:p>
          <a:p>
            <a:pPr marL="349250" indent="-17145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200" b="1" dirty="0" smtClean="0">
                <a:solidFill>
                  <a:schemeClr val="tx1"/>
                </a:solidFill>
              </a:rPr>
              <a:t>Mass </a:t>
            </a:r>
            <a:r>
              <a:rPr lang="pt-BR" sz="1200" b="1" dirty="0" err="1" smtClean="0">
                <a:solidFill>
                  <a:schemeClr val="tx1"/>
                </a:solidFill>
              </a:rPr>
              <a:t>Event</a:t>
            </a:r>
            <a:r>
              <a:rPr lang="pt-BR" sz="1200" b="1" dirty="0" smtClean="0">
                <a:solidFill>
                  <a:schemeClr val="tx1"/>
                </a:solidFill>
              </a:rPr>
              <a:t> </a:t>
            </a:r>
            <a:r>
              <a:rPr lang="pt-BR" sz="1200" b="1" dirty="0" err="1" smtClean="0">
                <a:solidFill>
                  <a:schemeClr val="tx1"/>
                </a:solidFill>
              </a:rPr>
              <a:t>Handling</a:t>
            </a:r>
            <a:r>
              <a:rPr lang="pt-BR" sz="1200" b="1" dirty="0" smtClean="0">
                <a:solidFill>
                  <a:schemeClr val="tx1"/>
                </a:solidFill>
              </a:rPr>
              <a:t> </a:t>
            </a:r>
            <a:r>
              <a:rPr lang="pt-BR" sz="1200" dirty="0" smtClean="0">
                <a:solidFill>
                  <a:schemeClr val="tx1"/>
                </a:solidFill>
              </a:rPr>
              <a:t>(MEH): produto em tempo real que otimiza a RAN em um local onde um evento de massa dinâmico está sendo realizado </a:t>
            </a:r>
          </a:p>
          <a:p>
            <a:pPr marL="349250" indent="-171450">
              <a:spcAft>
                <a:spcPts val="600"/>
              </a:spcAft>
              <a:buClr>
                <a:srgbClr val="C00000"/>
              </a:buClr>
              <a:buFont typeface="Arial" pitchFamily="34" charset="0"/>
              <a:buChar char="•"/>
            </a:pPr>
            <a:r>
              <a:rPr lang="pt-BR" sz="1200" dirty="0" smtClean="0">
                <a:solidFill>
                  <a:schemeClr val="tx1"/>
                </a:solidFill>
              </a:rPr>
              <a:t>O objetivo é melhorar a acessibilidade e a capacidade de serviço sem causar degradação de desempenho</a:t>
            </a:r>
          </a:p>
        </p:txBody>
      </p:sp>
      <p:sp>
        <p:nvSpPr>
          <p:cNvPr id="12" name="Pentágono 11"/>
          <p:cNvSpPr/>
          <p:nvPr/>
        </p:nvSpPr>
        <p:spPr bwMode="auto">
          <a:xfrm>
            <a:off x="96964" y="3717032"/>
            <a:ext cx="1725878" cy="2753755"/>
          </a:xfrm>
          <a:prstGeom prst="homePlate">
            <a:avLst>
              <a:gd name="adj" fmla="val 2211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SON </a:t>
            </a:r>
            <a:br>
              <a:rPr lang="pt-BR" sz="1400" b="1" dirty="0" smtClean="0"/>
            </a:br>
            <a:r>
              <a:rPr lang="pt-BR" sz="1200" b="1" dirty="0" smtClean="0"/>
              <a:t>(Self </a:t>
            </a:r>
            <a:r>
              <a:rPr lang="pt-BR" sz="1200" b="1" dirty="0" err="1" smtClean="0"/>
              <a:t>Optimization</a:t>
            </a:r>
            <a:r>
              <a:rPr lang="pt-BR" sz="1200" b="1" dirty="0" smtClean="0"/>
              <a:t> Network)</a:t>
            </a:r>
            <a:endParaRPr lang="pt-BR" sz="1400" b="1" dirty="0"/>
          </a:p>
        </p:txBody>
      </p:sp>
      <p:sp>
        <p:nvSpPr>
          <p:cNvPr id="13" name="Pentágono 12"/>
          <p:cNvSpPr/>
          <p:nvPr/>
        </p:nvSpPr>
        <p:spPr bwMode="auto">
          <a:xfrm>
            <a:off x="93216" y="1179301"/>
            <a:ext cx="1729626" cy="2177691"/>
          </a:xfrm>
          <a:prstGeom prst="homePlate">
            <a:avLst>
              <a:gd name="adj" fmla="val 22117"/>
            </a:avLst>
          </a:prstGeom>
          <a:solidFill>
            <a:srgbClr val="C00000"/>
          </a:solidFill>
          <a:ln>
            <a:solidFill>
              <a:srgbClr val="C00000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Monitoramento proativo</a:t>
            </a:r>
            <a:endParaRPr lang="pt-BR" sz="1400" b="1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6" t="21976" r="18127" b="18914"/>
          <a:stretch/>
        </p:blipFill>
        <p:spPr>
          <a:xfrm rot="247768">
            <a:off x="5234360" y="3711694"/>
            <a:ext cx="3711150" cy="2842794"/>
          </a:xfrm>
          <a:prstGeom prst="rect">
            <a:avLst/>
          </a:prstGeom>
          <a:noFill/>
          <a:effectLst>
            <a:glow rad="127000">
              <a:schemeClr val="accent4">
                <a:satMod val="175000"/>
                <a:alpha val="3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3781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792088"/>
          </a:xfrm>
          <a:ln/>
        </p:spPr>
        <p:txBody>
          <a:bodyPr anchor="ctr"/>
          <a:lstStyle/>
          <a:p>
            <a:pPr eaLnBrk="1" hangingPunct="1"/>
            <a:r>
              <a:rPr lang="pt-BR" sz="3200" dirty="0" smtClean="0"/>
              <a:t>Turistas – Claro </a:t>
            </a:r>
            <a:r>
              <a:rPr lang="pt-BR" sz="3200" dirty="0" err="1" smtClean="0"/>
              <a:t>Visitors</a:t>
            </a:r>
            <a:endParaRPr lang="pt-BR" sz="3200" dirty="0" smtClean="0"/>
          </a:p>
        </p:txBody>
      </p:sp>
      <p:pic>
        <p:nvPicPr>
          <p:cNvPr id="5123" name="Imagem 5" descr="image0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6" y="3443513"/>
            <a:ext cx="2141786" cy="3249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Imagem 4" descr="image0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99" y="3464474"/>
            <a:ext cx="2178294" cy="3249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Imagem 3" descr="image0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70" y="3458327"/>
            <a:ext cx="2129618" cy="3200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2" descr="image0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049" y="3470557"/>
            <a:ext cx="2105278" cy="3237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entágono 7"/>
          <p:cNvSpPr/>
          <p:nvPr/>
        </p:nvSpPr>
        <p:spPr bwMode="auto">
          <a:xfrm>
            <a:off x="107504" y="1124744"/>
            <a:ext cx="4176464" cy="465851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Roaming</a:t>
            </a:r>
            <a:endParaRPr lang="pt-BR" sz="1400" b="1" dirty="0"/>
          </a:p>
        </p:txBody>
      </p:sp>
      <p:sp>
        <p:nvSpPr>
          <p:cNvPr id="9" name="Pentágono 8"/>
          <p:cNvSpPr/>
          <p:nvPr/>
        </p:nvSpPr>
        <p:spPr bwMode="auto">
          <a:xfrm>
            <a:off x="4533480" y="1124744"/>
            <a:ext cx="4431008" cy="465851"/>
          </a:xfrm>
          <a:prstGeom prst="homePlate">
            <a:avLst>
              <a:gd name="adj" fmla="val 0"/>
            </a:avLst>
          </a:prstGeom>
          <a:solidFill>
            <a:srgbClr val="C00000"/>
          </a:solidFill>
          <a:ln>
            <a:solidFill>
              <a:schemeClr val="accent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1400" b="1" dirty="0" smtClean="0"/>
              <a:t>Claro </a:t>
            </a:r>
            <a:r>
              <a:rPr lang="pt-BR" sz="1400" b="1" dirty="0" err="1" smtClean="0"/>
              <a:t>Visitors</a:t>
            </a:r>
            <a:endParaRPr lang="pt-BR" sz="1400" b="1" dirty="0"/>
          </a:p>
        </p:txBody>
      </p:sp>
      <p:sp>
        <p:nvSpPr>
          <p:cNvPr id="11" name="Retângulo 6"/>
          <p:cNvSpPr>
            <a:spLocks noChangeArrowheads="1"/>
          </p:cNvSpPr>
          <p:nvPr/>
        </p:nvSpPr>
        <p:spPr bwMode="auto">
          <a:xfrm>
            <a:off x="4533480" y="1618922"/>
            <a:ext cx="4610521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5738" indent="-1857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Novo </a:t>
            </a:r>
            <a:r>
              <a:rPr lang="pt-BR" sz="1600" dirty="0"/>
              <a:t>pré-pago para </a:t>
            </a:r>
            <a:r>
              <a:rPr lang="pt-BR" sz="1600" dirty="0" smtClean="0"/>
              <a:t>turistas estrangeiros</a:t>
            </a:r>
            <a:endParaRPr lang="pt-BR" sz="1600" dirty="0"/>
          </a:p>
          <a:p>
            <a:pPr marL="185738" indent="-1857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Atendimento </a:t>
            </a:r>
            <a:r>
              <a:rPr lang="pt-BR" sz="1600" dirty="0"/>
              <a:t>em português, inglês e </a:t>
            </a:r>
            <a:r>
              <a:rPr lang="pt-BR" sz="1600" dirty="0" smtClean="0"/>
              <a:t>espanhol: 1052, Canal </a:t>
            </a:r>
            <a:r>
              <a:rPr lang="pt-BR" sz="1600" dirty="0"/>
              <a:t>Interativo (*1052#), Menu Claro e página </a:t>
            </a:r>
            <a:r>
              <a:rPr lang="pt-BR" sz="1600" dirty="0" smtClean="0"/>
              <a:t>no </a:t>
            </a:r>
            <a:r>
              <a:rPr lang="pt-BR" sz="1600" dirty="0"/>
              <a:t>site da Claro</a:t>
            </a:r>
            <a:r>
              <a:rPr lang="pt-BR" sz="1600" dirty="0" smtClean="0"/>
              <a:t>.</a:t>
            </a:r>
            <a:endParaRPr lang="pt-BR" sz="1600" dirty="0"/>
          </a:p>
          <a:p>
            <a:pPr marL="185738" indent="-1857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R</a:t>
            </a:r>
            <a:r>
              <a:rPr lang="pt-BR" sz="1600" dirty="0"/>
              <a:t>$ </a:t>
            </a:r>
            <a:r>
              <a:rPr lang="pt-BR" sz="1600" dirty="0" smtClean="0"/>
              <a:t>60,00 válidos </a:t>
            </a:r>
            <a:r>
              <a:rPr lang="pt-BR" sz="1600" dirty="0"/>
              <a:t>por 60 </a:t>
            </a:r>
            <a:r>
              <a:rPr lang="pt-BR" sz="1600" dirty="0" smtClean="0"/>
              <a:t>dias</a:t>
            </a:r>
          </a:p>
          <a:p>
            <a:pPr marL="0" lvl="1"/>
            <a:r>
              <a:rPr lang="pt-BR" sz="1100" i="1" dirty="0" smtClean="0"/>
              <a:t>300 MB dados (em 3G ou 4G); 40 </a:t>
            </a:r>
            <a:r>
              <a:rPr lang="pt-BR" sz="1100" i="1" dirty="0"/>
              <a:t>SMS Internacionais </a:t>
            </a:r>
            <a:r>
              <a:rPr lang="pt-BR" sz="1100" i="1" dirty="0" smtClean="0"/>
              <a:t>e 40 </a:t>
            </a:r>
            <a:r>
              <a:rPr lang="pt-BR" sz="1100" i="1" dirty="0"/>
              <a:t>SMS </a:t>
            </a:r>
            <a:r>
              <a:rPr lang="pt-BR" sz="1100" i="1" dirty="0" smtClean="0"/>
              <a:t>Nacionais; 21 </a:t>
            </a:r>
            <a:r>
              <a:rPr lang="pt-BR" sz="1100" i="1" dirty="0"/>
              <a:t>minutos de ligações </a:t>
            </a:r>
            <a:r>
              <a:rPr lang="pt-BR" sz="1100" i="1" dirty="0" smtClean="0"/>
              <a:t>locais; 21 </a:t>
            </a:r>
            <a:r>
              <a:rPr lang="pt-BR" sz="1100" i="1" dirty="0"/>
              <a:t>minutos para ligações </a:t>
            </a:r>
            <a:r>
              <a:rPr lang="pt-BR" sz="1100" i="1" dirty="0" smtClean="0"/>
              <a:t>LD; SMS </a:t>
            </a:r>
            <a:r>
              <a:rPr lang="pt-BR" sz="1100" i="1" dirty="0"/>
              <a:t>grátis entre Claro </a:t>
            </a:r>
            <a:r>
              <a:rPr lang="pt-BR" sz="1100" i="1" dirty="0" err="1"/>
              <a:t>Visitors</a:t>
            </a:r>
            <a:r>
              <a:rPr lang="pt-BR" sz="1100" i="1" dirty="0"/>
              <a:t> </a:t>
            </a:r>
            <a:endParaRPr lang="pt-BR" sz="1400" i="1" dirty="0"/>
          </a:p>
        </p:txBody>
      </p:sp>
      <p:sp>
        <p:nvSpPr>
          <p:cNvPr id="12" name="Retângulo 6"/>
          <p:cNvSpPr>
            <a:spLocks noChangeArrowheads="1"/>
          </p:cNvSpPr>
          <p:nvPr/>
        </p:nvSpPr>
        <p:spPr bwMode="auto">
          <a:xfrm>
            <a:off x="93242" y="1619796"/>
            <a:ext cx="419072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185738" indent="-1857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Novos acordos de roaming internacional</a:t>
            </a:r>
          </a:p>
          <a:p>
            <a:pPr marL="185738" indent="-1857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Roaming 4G com 14 países</a:t>
            </a:r>
          </a:p>
          <a:p>
            <a:pPr marL="185738" indent="-18573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600" dirty="0" smtClean="0"/>
              <a:t>Roaming 3G com mais de 150 países da Europa, América Latina, América do Norte e Ásia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34765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06" r="65231" b="7273"/>
          <a:stretch/>
        </p:blipFill>
        <p:spPr>
          <a:xfrm>
            <a:off x="1840169" y="2594029"/>
            <a:ext cx="2573188" cy="4116896"/>
          </a:xfrm>
          <a:prstGeom prst="rect">
            <a:avLst/>
          </a:prstGeom>
        </p:spPr>
      </p:pic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0" y="260574"/>
            <a:ext cx="8458200" cy="7921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t-BR" sz="3200" dirty="0"/>
              <a:t>Qualidade </a:t>
            </a:r>
            <a:r>
              <a:rPr lang="pt-BR" sz="3200" dirty="0" smtClean="0"/>
              <a:t>– Banda Larga Claro </a:t>
            </a:r>
            <a:endParaRPr lang="pt-BR" sz="3200" dirty="0"/>
          </a:p>
        </p:txBody>
      </p:sp>
      <p:graphicFrame>
        <p:nvGraphicFramePr>
          <p:cNvPr id="4" name="Diagrama 3"/>
          <p:cNvGraphicFramePr/>
          <p:nvPr/>
        </p:nvGraphicFramePr>
        <p:xfrm>
          <a:off x="4500562" y="1357298"/>
          <a:ext cx="432048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Picture 2" descr="http://clipping.cservice.com.br/cliente/gerarThumbnail.aspx?url=http://clipping.cservice.com.br/Uploads/2014/2-5-2014/41761475308831.jp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78709" y="1155453"/>
            <a:ext cx="1579400" cy="2369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1907705" y="2060848"/>
            <a:ext cx="6832314" cy="609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noAutofit/>
          </a:bodyPr>
          <a:lstStyle/>
          <a:p>
            <a:pPr marL="179388" lvl="0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 smtClean="0">
                <a:cs typeface="Arial" pitchFamily="34" charset="0"/>
              </a:rPr>
              <a:t>Teste </a:t>
            </a:r>
            <a:r>
              <a:rPr lang="pt-BR" sz="1200" dirty="0" smtClean="0">
                <a:cs typeface="Arial" pitchFamily="34" charset="0"/>
              </a:rPr>
              <a:t>em 6 cidades, Claro foi a melhor em 4 (SP, Fortaleza, Brasília e Salvador)</a:t>
            </a:r>
          </a:p>
          <a:p>
            <a:pPr marL="179388" lvl="0" indent="-179388">
              <a:spcAft>
                <a:spcPts val="600"/>
              </a:spcAft>
              <a:buFont typeface="Arial" pitchFamily="34" charset="0"/>
              <a:buChar char="•"/>
            </a:pPr>
            <a:r>
              <a:rPr lang="pt-BR" sz="1200" dirty="0" smtClean="0">
                <a:cs typeface="Arial" pitchFamily="34" charset="0"/>
              </a:rPr>
              <a:t>Nas outras duas, ficou em segundo </a:t>
            </a:r>
            <a:r>
              <a:rPr lang="pt-BR" sz="1200" dirty="0" smtClean="0">
                <a:cs typeface="Arial" pitchFamily="34" charset="0"/>
              </a:rPr>
              <a:t>lugar (BH </a:t>
            </a:r>
            <a:r>
              <a:rPr lang="pt-BR" sz="1200" dirty="0" smtClean="0">
                <a:cs typeface="Arial" pitchFamily="34" charset="0"/>
              </a:rPr>
              <a:t>e RJ</a:t>
            </a:r>
            <a:r>
              <a:rPr lang="pt-BR" sz="1200" dirty="0" smtClean="0">
                <a:cs typeface="Arial" pitchFamily="34" charset="0"/>
              </a:rPr>
              <a:t>)</a:t>
            </a:r>
            <a:endParaRPr lang="pt-BR" sz="1200" dirty="0" smtClean="0">
              <a:cs typeface="Arial" pitchFamily="34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671">
            <a:off x="237889" y="3663059"/>
            <a:ext cx="1702512" cy="230933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172"/>
          <a:stretch/>
        </p:blipFill>
        <p:spPr>
          <a:xfrm>
            <a:off x="4644008" y="2623057"/>
            <a:ext cx="3694886" cy="21200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4" t="85529" r="67542" b="12148"/>
          <a:stretch/>
        </p:blipFill>
        <p:spPr>
          <a:xfrm>
            <a:off x="1836616" y="1608727"/>
            <a:ext cx="3622576" cy="46156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92" t="83408" b="14471"/>
          <a:stretch/>
        </p:blipFill>
        <p:spPr>
          <a:xfrm>
            <a:off x="1835696" y="1155187"/>
            <a:ext cx="6904322" cy="45354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04"/>
          <a:stretch/>
        </p:blipFill>
        <p:spPr>
          <a:xfrm rot="21039147">
            <a:off x="4493996" y="4515193"/>
            <a:ext cx="3785716" cy="20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9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sign padrã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10CB6CAE-D4E5-45B7-81F8-79EAACBFCF4D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25C7473-CF8B-40C2-A6B7-1F43965DD681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94F61EA9-AB7E-40A3-97F8-8101316FDF6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724071CF-6184-4511-9F82-820FC3D044CB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E96FABB5-A6F0-4BE4-9086-D5401315273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6696CE2A-4AE1-4A09-B9D2-38A12445A904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5255</TotalTime>
  <Words>818</Words>
  <Application>Microsoft Office PowerPoint</Application>
  <PresentationFormat>Apresentação na tela (4:3)</PresentationFormat>
  <Paragraphs>212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Design padrão</vt:lpstr>
      <vt:lpstr>Apresentação do PowerPoint</vt:lpstr>
      <vt:lpstr>Nossa infraestrutura</vt:lpstr>
      <vt:lpstr>Cabo submarino AMX1</vt:lpstr>
      <vt:lpstr>Investimento em rede – Setor Telecom no Brasil</vt:lpstr>
      <vt:lpstr>Cobertura de Cidades Sede</vt:lpstr>
      <vt:lpstr>Apresentação do PowerPoint</vt:lpstr>
      <vt:lpstr>Apresentação do PowerPoint</vt:lpstr>
      <vt:lpstr>Turistas – Claro Visitors</vt:lpstr>
      <vt:lpstr>Qualidade – Banda Larga Claro </vt:lpstr>
      <vt:lpstr>BACKUP</vt:lpstr>
      <vt:lpstr>Redução de preços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Marketing - Inteligência do Negócio</dc:creator>
  <cp:lastModifiedBy>Christian Wickert - Claro Matriz -</cp:lastModifiedBy>
  <cp:revision>463</cp:revision>
  <cp:lastPrinted>1601-01-01T00:00:00Z</cp:lastPrinted>
  <dcterms:created xsi:type="dcterms:W3CDTF">1601-01-01T00:00:00Z</dcterms:created>
  <dcterms:modified xsi:type="dcterms:W3CDTF">2014-05-19T22:06:09Z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