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2"/>
  </p:sldMasterIdLst>
  <p:sldIdLst>
    <p:sldId id="259" r:id="rId3"/>
    <p:sldId id="257" r:id="rId4"/>
    <p:sldId id="262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7" autoAdjust="0"/>
    <p:restoredTop sz="94660"/>
  </p:normalViewPr>
  <p:slideViewPr>
    <p:cSldViewPr snapToGrid="0">
      <p:cViewPr varScale="1">
        <p:scale>
          <a:sx n="92" d="100"/>
          <a:sy n="92" d="100"/>
        </p:scale>
        <p:origin x="5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xmlns="" id="{6724AD88-5C36-0907-F640-B542901141D0}"/>
              </a:ext>
            </a:extLst>
          </p:cNvPr>
          <p:cNvGrpSpPr/>
          <p:nvPr userDrawn="1"/>
        </p:nvGrpSpPr>
        <p:grpSpPr>
          <a:xfrm>
            <a:off x="-537756" y="11994"/>
            <a:ext cx="2265020" cy="7396019"/>
            <a:chOff x="-423048" y="0"/>
            <a:chExt cx="1685514" cy="5503747"/>
          </a:xfrm>
        </p:grpSpPr>
        <p:sp>
          <p:nvSpPr>
            <p:cNvPr id="4" name="Círculo Parcial 3">
              <a:extLst>
                <a:ext uri="{FF2B5EF4-FFF2-40B4-BE49-F238E27FC236}">
                  <a16:creationId xmlns:a16="http://schemas.microsoft.com/office/drawing/2014/main" xmlns="" id="{A5095381-16CA-F406-3B75-C79D911D4A99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" name="Círculo Parcial 4">
              <a:extLst>
                <a:ext uri="{FF2B5EF4-FFF2-40B4-BE49-F238E27FC236}">
                  <a16:creationId xmlns:a16="http://schemas.microsoft.com/office/drawing/2014/main" xmlns="" id="{66560159-498B-FCDF-6538-57C6933BE956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6" name="Círculo Parcial 5">
              <a:extLst>
                <a:ext uri="{FF2B5EF4-FFF2-40B4-BE49-F238E27FC236}">
                  <a16:creationId xmlns:a16="http://schemas.microsoft.com/office/drawing/2014/main" xmlns="" id="{FB559B28-7CAA-5D1B-4FBE-60AEF841AD6B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7" name="Círculo Parcial 6">
              <a:extLst>
                <a:ext uri="{FF2B5EF4-FFF2-40B4-BE49-F238E27FC236}">
                  <a16:creationId xmlns:a16="http://schemas.microsoft.com/office/drawing/2014/main" xmlns="" id="{A59261DF-F2AF-51A0-7D9C-98B172DF40AE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8" name="Círculo Parcial 7">
              <a:extLst>
                <a:ext uri="{FF2B5EF4-FFF2-40B4-BE49-F238E27FC236}">
                  <a16:creationId xmlns:a16="http://schemas.microsoft.com/office/drawing/2014/main" xmlns="" id="{79C8479C-1B80-A868-7A9E-7F2C488FAF3D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D45F0EBC-B234-D7B8-85A3-1289191D8BBF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4B986C10-E654-9405-27AA-8872C9E45CE2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BE884B4D-4DD5-C584-E772-9D4D4293DC47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78C3CCD9-8DC8-C34A-1BDA-B99195DC9431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F3A76F47-3F61-384A-FE0F-34EC6E295CA3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3C5C7EED-57EB-683C-6224-F055B0D53B7B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DBE4417B-89EA-11D0-428C-4DA33BBFE946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327768C3-748A-9D87-0997-38501D121456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7" name="Círculo Parcial 16">
              <a:extLst>
                <a:ext uri="{FF2B5EF4-FFF2-40B4-BE49-F238E27FC236}">
                  <a16:creationId xmlns:a16="http://schemas.microsoft.com/office/drawing/2014/main" xmlns="" id="{BF3D5618-DF1D-887C-14B1-F67686D4D432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8" name="Círculo Parcial 17">
              <a:extLst>
                <a:ext uri="{FF2B5EF4-FFF2-40B4-BE49-F238E27FC236}">
                  <a16:creationId xmlns:a16="http://schemas.microsoft.com/office/drawing/2014/main" xmlns="" id="{91889876-CF43-17BD-F981-999DF235F519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9" name="Círculo Parcial 18">
              <a:extLst>
                <a:ext uri="{FF2B5EF4-FFF2-40B4-BE49-F238E27FC236}">
                  <a16:creationId xmlns:a16="http://schemas.microsoft.com/office/drawing/2014/main" xmlns="" id="{C3C3C267-A744-52A8-B7E2-8C6D2B57745A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0" name="Círculo Parcial 19">
              <a:extLst>
                <a:ext uri="{FF2B5EF4-FFF2-40B4-BE49-F238E27FC236}">
                  <a16:creationId xmlns:a16="http://schemas.microsoft.com/office/drawing/2014/main" xmlns="" id="{713FFCB4-2949-D3DC-90F6-E19EED15BE0B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1" name="Círculo Parcial 20">
              <a:extLst>
                <a:ext uri="{FF2B5EF4-FFF2-40B4-BE49-F238E27FC236}">
                  <a16:creationId xmlns:a16="http://schemas.microsoft.com/office/drawing/2014/main" xmlns="" id="{E73E6B7A-10C6-5E9F-5FD8-F80D37E47ED4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2" name="Círculo Parcial 21">
              <a:extLst>
                <a:ext uri="{FF2B5EF4-FFF2-40B4-BE49-F238E27FC236}">
                  <a16:creationId xmlns:a16="http://schemas.microsoft.com/office/drawing/2014/main" xmlns="" id="{E64639F4-5D90-8689-9153-0B1A9874BDA2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3" name="Círculo Parcial 22">
              <a:extLst>
                <a:ext uri="{FF2B5EF4-FFF2-40B4-BE49-F238E27FC236}">
                  <a16:creationId xmlns:a16="http://schemas.microsoft.com/office/drawing/2014/main" xmlns="" id="{3743DDD1-7932-D48F-B954-1A2C125506FE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4" name="Círculo Parcial 23">
              <a:extLst>
                <a:ext uri="{FF2B5EF4-FFF2-40B4-BE49-F238E27FC236}">
                  <a16:creationId xmlns:a16="http://schemas.microsoft.com/office/drawing/2014/main" xmlns="" id="{0C633772-3A59-6AEA-4966-A6E8C743D803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5" name="Círculo Parcial 24">
              <a:extLst>
                <a:ext uri="{FF2B5EF4-FFF2-40B4-BE49-F238E27FC236}">
                  <a16:creationId xmlns:a16="http://schemas.microsoft.com/office/drawing/2014/main" xmlns="" id="{6E30CF70-F60E-2E0D-04D5-437D769AA317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6" name="Círculo Parcial 25">
              <a:extLst>
                <a:ext uri="{FF2B5EF4-FFF2-40B4-BE49-F238E27FC236}">
                  <a16:creationId xmlns:a16="http://schemas.microsoft.com/office/drawing/2014/main" xmlns="" id="{130E8612-86C5-5C93-4D11-6A72AA73FECD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7" name="Círculo Parcial 26">
              <a:extLst>
                <a:ext uri="{FF2B5EF4-FFF2-40B4-BE49-F238E27FC236}">
                  <a16:creationId xmlns:a16="http://schemas.microsoft.com/office/drawing/2014/main" xmlns="" id="{7B15FE6E-1A3F-BBF3-5FCA-C068071C3981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Agrupar 27">
            <a:extLst>
              <a:ext uri="{FF2B5EF4-FFF2-40B4-BE49-F238E27FC236}">
                <a16:creationId xmlns:a16="http://schemas.microsoft.com/office/drawing/2014/main" xmlns="" id="{D51FE368-4B7C-2D00-EF9B-EAFA9905207E}"/>
              </a:ext>
            </a:extLst>
          </p:cNvPr>
          <p:cNvGrpSpPr/>
          <p:nvPr userDrawn="1"/>
        </p:nvGrpSpPr>
        <p:grpSpPr>
          <a:xfrm flipH="1" flipV="1">
            <a:off x="10464736" y="-550013"/>
            <a:ext cx="2265020" cy="7396019"/>
            <a:chOff x="-423048" y="0"/>
            <a:chExt cx="1685514" cy="5503747"/>
          </a:xfrm>
        </p:grpSpPr>
        <p:sp>
          <p:nvSpPr>
            <p:cNvPr id="29" name="Círculo Parcial 28">
              <a:extLst>
                <a:ext uri="{FF2B5EF4-FFF2-40B4-BE49-F238E27FC236}">
                  <a16:creationId xmlns:a16="http://schemas.microsoft.com/office/drawing/2014/main" xmlns="" id="{7759D498-8E27-F9AA-B016-0DA8E5A8B1F8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0" name="Círculo Parcial 29">
              <a:extLst>
                <a:ext uri="{FF2B5EF4-FFF2-40B4-BE49-F238E27FC236}">
                  <a16:creationId xmlns:a16="http://schemas.microsoft.com/office/drawing/2014/main" xmlns="" id="{D5ED3125-E94B-2D2D-ADCE-BFF9B7C6AD21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1" name="Círculo Parcial 30">
              <a:extLst>
                <a:ext uri="{FF2B5EF4-FFF2-40B4-BE49-F238E27FC236}">
                  <a16:creationId xmlns:a16="http://schemas.microsoft.com/office/drawing/2014/main" xmlns="" id="{71DD4C8A-1BF1-B542-3CDB-2874C1F748E4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2" name="Círculo Parcial 31">
              <a:extLst>
                <a:ext uri="{FF2B5EF4-FFF2-40B4-BE49-F238E27FC236}">
                  <a16:creationId xmlns:a16="http://schemas.microsoft.com/office/drawing/2014/main" xmlns="" id="{43CA7972-839C-3E66-5063-54379CE3F8D7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3" name="Círculo Parcial 32">
              <a:extLst>
                <a:ext uri="{FF2B5EF4-FFF2-40B4-BE49-F238E27FC236}">
                  <a16:creationId xmlns:a16="http://schemas.microsoft.com/office/drawing/2014/main" xmlns="" id="{9B032A3F-19B5-DACC-E583-497D699F9BED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4" name="Círculo Parcial 33">
              <a:extLst>
                <a:ext uri="{FF2B5EF4-FFF2-40B4-BE49-F238E27FC236}">
                  <a16:creationId xmlns:a16="http://schemas.microsoft.com/office/drawing/2014/main" xmlns="" id="{03A89AA1-7389-7388-5D1F-B2EB69F71A79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5" name="Círculo Parcial 34">
              <a:extLst>
                <a:ext uri="{FF2B5EF4-FFF2-40B4-BE49-F238E27FC236}">
                  <a16:creationId xmlns:a16="http://schemas.microsoft.com/office/drawing/2014/main" xmlns="" id="{49B67DF6-C5E6-A500-C618-5B5DA7CF298E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6" name="Círculo Parcial 35">
              <a:extLst>
                <a:ext uri="{FF2B5EF4-FFF2-40B4-BE49-F238E27FC236}">
                  <a16:creationId xmlns:a16="http://schemas.microsoft.com/office/drawing/2014/main" xmlns="" id="{1FA814C4-EE8A-1688-B9CA-6BE7A56CB4D1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7" name="Círculo Parcial 36">
              <a:extLst>
                <a:ext uri="{FF2B5EF4-FFF2-40B4-BE49-F238E27FC236}">
                  <a16:creationId xmlns:a16="http://schemas.microsoft.com/office/drawing/2014/main" xmlns="" id="{D4A6058C-36FC-976D-DF50-91D021D28B1B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8" name="Círculo Parcial 37">
              <a:extLst>
                <a:ext uri="{FF2B5EF4-FFF2-40B4-BE49-F238E27FC236}">
                  <a16:creationId xmlns:a16="http://schemas.microsoft.com/office/drawing/2014/main" xmlns="" id="{DAA70E6D-E5E7-6835-8B84-9865A252EB9A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9" name="Círculo Parcial 38">
              <a:extLst>
                <a:ext uri="{FF2B5EF4-FFF2-40B4-BE49-F238E27FC236}">
                  <a16:creationId xmlns:a16="http://schemas.microsoft.com/office/drawing/2014/main" xmlns="" id="{B07A9D33-CBBC-CF0B-D74C-C172255069FD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0" name="Círculo Parcial 39">
              <a:extLst>
                <a:ext uri="{FF2B5EF4-FFF2-40B4-BE49-F238E27FC236}">
                  <a16:creationId xmlns:a16="http://schemas.microsoft.com/office/drawing/2014/main" xmlns="" id="{4867063F-91A6-D87A-3ECF-84DCBF0AD069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1" name="Círculo Parcial 40">
              <a:extLst>
                <a:ext uri="{FF2B5EF4-FFF2-40B4-BE49-F238E27FC236}">
                  <a16:creationId xmlns:a16="http://schemas.microsoft.com/office/drawing/2014/main" xmlns="" id="{98D467AE-01E3-4546-60CD-A061ED7D4BAF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2" name="Círculo Parcial 41">
              <a:extLst>
                <a:ext uri="{FF2B5EF4-FFF2-40B4-BE49-F238E27FC236}">
                  <a16:creationId xmlns:a16="http://schemas.microsoft.com/office/drawing/2014/main" xmlns="" id="{6918D489-352B-5807-99A5-155215EFE778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3" name="Círculo Parcial 42">
              <a:extLst>
                <a:ext uri="{FF2B5EF4-FFF2-40B4-BE49-F238E27FC236}">
                  <a16:creationId xmlns:a16="http://schemas.microsoft.com/office/drawing/2014/main" xmlns="" id="{3D533592-2F16-75F9-712C-5371FEF9DCD2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4" name="Círculo Parcial 43">
              <a:extLst>
                <a:ext uri="{FF2B5EF4-FFF2-40B4-BE49-F238E27FC236}">
                  <a16:creationId xmlns:a16="http://schemas.microsoft.com/office/drawing/2014/main" xmlns="" id="{6C4E335E-7C68-DF3E-7195-BF2F1250B33F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5" name="Círculo Parcial 44">
              <a:extLst>
                <a:ext uri="{FF2B5EF4-FFF2-40B4-BE49-F238E27FC236}">
                  <a16:creationId xmlns:a16="http://schemas.microsoft.com/office/drawing/2014/main" xmlns="" id="{36B0A3FC-F86D-F2E1-B313-3378AFF03B6E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6" name="Círculo Parcial 45">
              <a:extLst>
                <a:ext uri="{FF2B5EF4-FFF2-40B4-BE49-F238E27FC236}">
                  <a16:creationId xmlns:a16="http://schemas.microsoft.com/office/drawing/2014/main" xmlns="" id="{E70ABE9A-9DBF-3261-8FBE-B2CBE41242CC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7" name="Círculo Parcial 46">
              <a:extLst>
                <a:ext uri="{FF2B5EF4-FFF2-40B4-BE49-F238E27FC236}">
                  <a16:creationId xmlns:a16="http://schemas.microsoft.com/office/drawing/2014/main" xmlns="" id="{41AB395A-DA95-E1CF-69DB-F11BBC6F561B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8" name="Círculo Parcial 47">
              <a:extLst>
                <a:ext uri="{FF2B5EF4-FFF2-40B4-BE49-F238E27FC236}">
                  <a16:creationId xmlns:a16="http://schemas.microsoft.com/office/drawing/2014/main" xmlns="" id="{F35F19B4-F723-AC36-ED57-B58442CCDAF0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9" name="Círculo Parcial 48">
              <a:extLst>
                <a:ext uri="{FF2B5EF4-FFF2-40B4-BE49-F238E27FC236}">
                  <a16:creationId xmlns:a16="http://schemas.microsoft.com/office/drawing/2014/main" xmlns="" id="{07FAD14E-80A0-D5C0-6A3F-FA7BBD482CAA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0" name="Círculo Parcial 49">
              <a:extLst>
                <a:ext uri="{FF2B5EF4-FFF2-40B4-BE49-F238E27FC236}">
                  <a16:creationId xmlns:a16="http://schemas.microsoft.com/office/drawing/2014/main" xmlns="" id="{49653C05-2090-BD0B-E0E8-F972CD1B0A9B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1" name="Círculo Parcial 50">
              <a:extLst>
                <a:ext uri="{FF2B5EF4-FFF2-40B4-BE49-F238E27FC236}">
                  <a16:creationId xmlns:a16="http://schemas.microsoft.com/office/drawing/2014/main" xmlns="" id="{DEB350DA-D665-05FD-C67B-1D7D1B9FC19D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2" name="Círculo Parcial 51">
              <a:extLst>
                <a:ext uri="{FF2B5EF4-FFF2-40B4-BE49-F238E27FC236}">
                  <a16:creationId xmlns:a16="http://schemas.microsoft.com/office/drawing/2014/main" xmlns="" id="{3B506772-A14E-D7EA-9B5D-30AA8B14C705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56" name="Título 55">
            <a:extLst>
              <a:ext uri="{FF2B5EF4-FFF2-40B4-BE49-F238E27FC236}">
                <a16:creationId xmlns:a16="http://schemas.microsoft.com/office/drawing/2014/main" xmlns="" id="{BE6DF54A-D014-DD90-9C12-AB6B1ED4DD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1640" y="1991424"/>
            <a:ext cx="872872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>
              <a:defRPr lang="pt-BR" sz="3600" b="1" i="0" u="none" strike="noStrike" cap="none">
                <a:solidFill>
                  <a:srgbClr val="001C6B"/>
                </a:solidFill>
                <a:latin typeface="Montserrat ExtraBold" pitchFamily="2" charset="0"/>
                <a:ea typeface="Open Sans"/>
                <a:cs typeface="Open Sans"/>
              </a:defRPr>
            </a:lvl1pPr>
          </a:lstStyle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</a:pPr>
            <a:r>
              <a:rPr lang="pt-BR" dirty="0"/>
              <a:t>INSIRA O TÍTULO</a:t>
            </a:r>
          </a:p>
        </p:txBody>
      </p:sp>
      <p:sp>
        <p:nvSpPr>
          <p:cNvPr id="61" name="Espaço Reservado para Texto 60">
            <a:extLst>
              <a:ext uri="{FF2B5EF4-FFF2-40B4-BE49-F238E27FC236}">
                <a16:creationId xmlns:a16="http://schemas.microsoft.com/office/drawing/2014/main" xmlns="" id="{0DD4031D-E09B-089B-4C1C-114F1A8C26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3505" y="4271963"/>
            <a:ext cx="2214562" cy="5271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pt-BR" sz="2400" smtClean="0">
                <a:solidFill>
                  <a:schemeClr val="lt1"/>
                </a:solidFill>
                <a:latin typeface="Montserrat Medium" pitchFamily="2" charset="0"/>
              </a:defRPr>
            </a:lvl1pPr>
            <a:lvl2pPr marL="228600" indent="0">
              <a:buNone/>
              <a:defRPr lang="pt-BR" sz="1800" smtClean="0">
                <a:solidFill>
                  <a:schemeClr val="lt1"/>
                </a:solidFill>
              </a:defRPr>
            </a:lvl2pPr>
            <a:lvl3pPr marL="685800" indent="0">
              <a:buNone/>
              <a:defRPr lang="pt-BR" sz="1800" smtClean="0">
                <a:solidFill>
                  <a:schemeClr val="lt1"/>
                </a:solidFill>
              </a:defRPr>
            </a:lvl3pPr>
            <a:lvl4pPr marL="1143000" indent="0">
              <a:buNone/>
              <a:defRPr lang="pt-BR" smtClean="0">
                <a:solidFill>
                  <a:schemeClr val="lt1"/>
                </a:solidFill>
              </a:defRPr>
            </a:lvl4pPr>
            <a:lvl5pPr>
              <a:defRPr lang="pt-BR">
                <a:solidFill>
                  <a:schemeClr val="lt1"/>
                </a:solidFill>
              </a:defRPr>
            </a:lvl5pPr>
          </a:lstStyle>
          <a:p>
            <a:pPr marL="0" lvl="0" algn="ctr"/>
            <a:r>
              <a:rPr lang="pt-BR" dirty="0"/>
              <a:t>XX.XX.2023</a:t>
            </a:r>
          </a:p>
        </p:txBody>
      </p:sp>
      <p:sp>
        <p:nvSpPr>
          <p:cNvPr id="62" name="Espaço Reservado para Texto 60">
            <a:extLst>
              <a:ext uri="{FF2B5EF4-FFF2-40B4-BE49-F238E27FC236}">
                <a16:creationId xmlns:a16="http://schemas.microsoft.com/office/drawing/2014/main" xmlns="" id="{1287F3E6-6C47-59F0-61AB-692BA20FFB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37672" y="3114674"/>
            <a:ext cx="4506228" cy="4658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pt-BR" sz="2000" smtClean="0">
                <a:solidFill>
                  <a:schemeClr val="lt1"/>
                </a:solidFill>
                <a:latin typeface="Montserrat Medium" pitchFamily="2" charset="0"/>
              </a:defRPr>
            </a:lvl1pPr>
            <a:lvl2pPr marL="228600" indent="0">
              <a:buNone/>
              <a:defRPr lang="pt-BR" sz="1800" smtClean="0">
                <a:solidFill>
                  <a:schemeClr val="lt1"/>
                </a:solidFill>
              </a:defRPr>
            </a:lvl2pPr>
            <a:lvl3pPr marL="685800" indent="0">
              <a:buNone/>
              <a:defRPr lang="pt-BR" sz="1800" smtClean="0">
                <a:solidFill>
                  <a:schemeClr val="lt1"/>
                </a:solidFill>
              </a:defRPr>
            </a:lvl3pPr>
            <a:lvl4pPr marL="1143000" indent="0">
              <a:buNone/>
              <a:defRPr lang="pt-BR" smtClean="0">
                <a:solidFill>
                  <a:schemeClr val="lt1"/>
                </a:solidFill>
              </a:defRPr>
            </a:lvl4pPr>
            <a:lvl5pPr>
              <a:defRPr lang="pt-BR">
                <a:solidFill>
                  <a:schemeClr val="lt1"/>
                </a:solidFill>
              </a:defRPr>
            </a:lvl5pPr>
          </a:lstStyle>
          <a:p>
            <a:pPr marL="0" lvl="0" algn="ctr"/>
            <a:r>
              <a:rPr lang="pt-BR" dirty="0"/>
              <a:t>Insira um subtítulo (se houver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9FB53C44-8452-8C16-43B6-5A9AD250043D}"/>
              </a:ext>
            </a:extLst>
          </p:cNvPr>
          <p:cNvGrpSpPr/>
          <p:nvPr userDrawn="1"/>
        </p:nvGrpSpPr>
        <p:grpSpPr>
          <a:xfrm>
            <a:off x="2517261" y="5742078"/>
            <a:ext cx="7157477" cy="667723"/>
            <a:chOff x="2177102" y="5685856"/>
            <a:chExt cx="9175495" cy="855984"/>
          </a:xfrm>
        </p:grpSpPr>
        <p:pic>
          <p:nvPicPr>
            <p:cNvPr id="54" name="Google Shape;60;p13">
              <a:extLst>
                <a:ext uri="{FF2B5EF4-FFF2-40B4-BE49-F238E27FC236}">
                  <a16:creationId xmlns:a16="http://schemas.microsoft.com/office/drawing/2014/main" xmlns="" id="{FCC07E0F-4058-373B-BE9F-88A108849AC2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6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DF38C3B9-5782-21E0-78BF-552CE3BC0C8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B24CE436-02DB-C0D9-EF70-B6D02FD0DB7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F284F626-BEE5-1DFB-1BCD-152EF293451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O EVENTO | Sindepat">
              <a:extLst>
                <a:ext uri="{FF2B5EF4-FFF2-40B4-BE49-F238E27FC236}">
                  <a16:creationId xmlns:a16="http://schemas.microsoft.com/office/drawing/2014/main" xmlns="" id="{6AD07093-4CBB-DCC7-3707-2522DD9B002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167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 Branc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B36FCB1A-A8F6-062F-79D2-FD49EDEC36EE}"/>
              </a:ext>
            </a:extLst>
          </p:cNvPr>
          <p:cNvGrpSpPr/>
          <p:nvPr userDrawn="1"/>
        </p:nvGrpSpPr>
        <p:grpSpPr>
          <a:xfrm>
            <a:off x="-545881" y="0"/>
            <a:ext cx="2279145" cy="7442142"/>
            <a:chOff x="-423048" y="0"/>
            <a:chExt cx="1685514" cy="5503747"/>
          </a:xfrm>
        </p:grpSpPr>
        <p:sp>
          <p:nvSpPr>
            <p:cNvPr id="3" name="Círculo Parcial 2">
              <a:extLst>
                <a:ext uri="{FF2B5EF4-FFF2-40B4-BE49-F238E27FC236}">
                  <a16:creationId xmlns:a16="http://schemas.microsoft.com/office/drawing/2014/main" xmlns="" id="{DD012EBA-2E58-FFCC-ECA6-05C59E745046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" name="Círculo Parcial 3">
              <a:extLst>
                <a:ext uri="{FF2B5EF4-FFF2-40B4-BE49-F238E27FC236}">
                  <a16:creationId xmlns:a16="http://schemas.microsoft.com/office/drawing/2014/main" xmlns="" id="{3E7AE8C3-8FA8-90F0-4915-7DD59013A07D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" name="Círculo Parcial 4">
              <a:extLst>
                <a:ext uri="{FF2B5EF4-FFF2-40B4-BE49-F238E27FC236}">
                  <a16:creationId xmlns:a16="http://schemas.microsoft.com/office/drawing/2014/main" xmlns="" id="{93F6CC2E-A798-B9E0-108B-644FE77E1B27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6" name="Círculo Parcial 5">
              <a:extLst>
                <a:ext uri="{FF2B5EF4-FFF2-40B4-BE49-F238E27FC236}">
                  <a16:creationId xmlns:a16="http://schemas.microsoft.com/office/drawing/2014/main" xmlns="" id="{BDFD5142-F903-1A1E-8150-F798398EA61E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7" name="Círculo Parcial 6">
              <a:extLst>
                <a:ext uri="{FF2B5EF4-FFF2-40B4-BE49-F238E27FC236}">
                  <a16:creationId xmlns:a16="http://schemas.microsoft.com/office/drawing/2014/main" xmlns="" id="{4478ACA8-A4EC-CFC2-CD9F-3909557E4FCD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8" name="Círculo Parcial 7">
              <a:extLst>
                <a:ext uri="{FF2B5EF4-FFF2-40B4-BE49-F238E27FC236}">
                  <a16:creationId xmlns:a16="http://schemas.microsoft.com/office/drawing/2014/main" xmlns="" id="{22588F00-54FB-7393-1AC4-F18A3978E3D4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F99CCC52-A88E-33B1-F51C-9467E9E5EDE5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8306198A-3F69-C1ED-4B2F-64D5CF6A9E9C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09E480E9-03FC-75EE-A369-089CAC4D5C0F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A69D22FD-24F1-0EF8-34E3-CFD99EB87C8B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978BE25B-6680-3D6E-16B4-9A18917F34E0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4B80A61E-2C1A-F489-8BEF-E80290A23A7C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ADA8FC18-CEA5-E43F-240A-1B15F3974E59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F4B16900-E249-E575-B7D1-897727611789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7" name="Círculo Parcial 16">
              <a:extLst>
                <a:ext uri="{FF2B5EF4-FFF2-40B4-BE49-F238E27FC236}">
                  <a16:creationId xmlns:a16="http://schemas.microsoft.com/office/drawing/2014/main" xmlns="" id="{93D778BB-E234-2CE2-51D2-A5A034049165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8" name="Círculo Parcial 17">
              <a:extLst>
                <a:ext uri="{FF2B5EF4-FFF2-40B4-BE49-F238E27FC236}">
                  <a16:creationId xmlns:a16="http://schemas.microsoft.com/office/drawing/2014/main" xmlns="" id="{67DEA61E-4A17-1E8A-57D2-19EF4C0F23DE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9" name="Círculo Parcial 18">
              <a:extLst>
                <a:ext uri="{FF2B5EF4-FFF2-40B4-BE49-F238E27FC236}">
                  <a16:creationId xmlns:a16="http://schemas.microsoft.com/office/drawing/2014/main" xmlns="" id="{85212E4A-6995-C4CF-34DC-DC4350FD7FA9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0" name="Círculo Parcial 19">
              <a:extLst>
                <a:ext uri="{FF2B5EF4-FFF2-40B4-BE49-F238E27FC236}">
                  <a16:creationId xmlns:a16="http://schemas.microsoft.com/office/drawing/2014/main" xmlns="" id="{E2E26232-1256-BCC1-A09C-D35695B6F8F0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1" name="Círculo Parcial 20">
              <a:extLst>
                <a:ext uri="{FF2B5EF4-FFF2-40B4-BE49-F238E27FC236}">
                  <a16:creationId xmlns:a16="http://schemas.microsoft.com/office/drawing/2014/main" xmlns="" id="{160CD6AA-043C-F9CD-F128-56D3FC85F45F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2" name="Círculo Parcial 21">
              <a:extLst>
                <a:ext uri="{FF2B5EF4-FFF2-40B4-BE49-F238E27FC236}">
                  <a16:creationId xmlns:a16="http://schemas.microsoft.com/office/drawing/2014/main" xmlns="" id="{4256A63D-68CB-5046-8D0C-0DA133B87913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3" name="Círculo Parcial 22">
              <a:extLst>
                <a:ext uri="{FF2B5EF4-FFF2-40B4-BE49-F238E27FC236}">
                  <a16:creationId xmlns:a16="http://schemas.microsoft.com/office/drawing/2014/main" xmlns="" id="{05EB290A-3A3C-ECA6-8D64-2B386EE64867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4" name="Círculo Parcial 23">
              <a:extLst>
                <a:ext uri="{FF2B5EF4-FFF2-40B4-BE49-F238E27FC236}">
                  <a16:creationId xmlns:a16="http://schemas.microsoft.com/office/drawing/2014/main" xmlns="" id="{4149067C-28A4-9DEB-E8F1-47C1A4450C34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5" name="Círculo Parcial 24">
              <a:extLst>
                <a:ext uri="{FF2B5EF4-FFF2-40B4-BE49-F238E27FC236}">
                  <a16:creationId xmlns:a16="http://schemas.microsoft.com/office/drawing/2014/main" xmlns="" id="{147CA734-C3E8-230D-F14B-25184170EAC5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6" name="Círculo Parcial 25">
              <a:extLst>
                <a:ext uri="{FF2B5EF4-FFF2-40B4-BE49-F238E27FC236}">
                  <a16:creationId xmlns:a16="http://schemas.microsoft.com/office/drawing/2014/main" xmlns="" id="{67F25451-363D-8155-D8BF-4FCE6EA99483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53" name="Espaço Reservado para Texto 1038">
            <a:extLst>
              <a:ext uri="{FF2B5EF4-FFF2-40B4-BE49-F238E27FC236}">
                <a16:creationId xmlns:a16="http://schemas.microsoft.com/office/drawing/2014/main" xmlns="" id="{9B623C06-2439-07AC-A5AF-91E4BE81097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95098" y="2301261"/>
            <a:ext cx="3794398" cy="387007"/>
          </a:xfrm>
          <a:prstGeom prst="rect">
            <a:avLst/>
          </a:prstGeom>
          <a:solidFill>
            <a:schemeClr val="accent3"/>
          </a:solidFill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dirty="0"/>
              <a:t>Coordenação e Realização</a:t>
            </a:r>
          </a:p>
        </p:txBody>
      </p:sp>
      <p:sp>
        <p:nvSpPr>
          <p:cNvPr id="54" name="Espaço Reservado para Texto 1038">
            <a:extLst>
              <a:ext uri="{FF2B5EF4-FFF2-40B4-BE49-F238E27FC236}">
                <a16:creationId xmlns:a16="http://schemas.microsoft.com/office/drawing/2014/main" xmlns="" id="{6FE20BB5-FD62-BCC5-76B0-B0EA2D0648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95097" y="2878883"/>
            <a:ext cx="8733973" cy="2785542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indent="0">
              <a:buNone/>
              <a:defRPr sz="1200" i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dirty="0"/>
              <a:t>Equipe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613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D063A3F7-E7B5-CC63-D78D-28AFEA2A45E1}"/>
              </a:ext>
            </a:extLst>
          </p:cNvPr>
          <p:cNvGrpSpPr/>
          <p:nvPr userDrawn="1"/>
        </p:nvGrpSpPr>
        <p:grpSpPr>
          <a:xfrm>
            <a:off x="-545881" y="0"/>
            <a:ext cx="2279145" cy="7442142"/>
            <a:chOff x="-423048" y="0"/>
            <a:chExt cx="1685514" cy="5503747"/>
          </a:xfrm>
        </p:grpSpPr>
        <p:sp>
          <p:nvSpPr>
            <p:cNvPr id="3" name="Círculo Parcial 2">
              <a:extLst>
                <a:ext uri="{FF2B5EF4-FFF2-40B4-BE49-F238E27FC236}">
                  <a16:creationId xmlns:a16="http://schemas.microsoft.com/office/drawing/2014/main" xmlns="" id="{B2C04E70-673F-65B6-48F5-F3994B03C38F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" name="Círculo Parcial 3">
              <a:extLst>
                <a:ext uri="{FF2B5EF4-FFF2-40B4-BE49-F238E27FC236}">
                  <a16:creationId xmlns:a16="http://schemas.microsoft.com/office/drawing/2014/main" xmlns="" id="{064F1202-C010-E5ED-A3E8-F18792AE4138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" name="Círculo Parcial 4">
              <a:extLst>
                <a:ext uri="{FF2B5EF4-FFF2-40B4-BE49-F238E27FC236}">
                  <a16:creationId xmlns:a16="http://schemas.microsoft.com/office/drawing/2014/main" xmlns="" id="{A0E3BE8E-AC57-FF84-3993-696EBD00FB2B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6" name="Círculo Parcial 5">
              <a:extLst>
                <a:ext uri="{FF2B5EF4-FFF2-40B4-BE49-F238E27FC236}">
                  <a16:creationId xmlns:a16="http://schemas.microsoft.com/office/drawing/2014/main" xmlns="" id="{EE2A9C5D-7598-B015-194A-823327111122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7" name="Círculo Parcial 6">
              <a:extLst>
                <a:ext uri="{FF2B5EF4-FFF2-40B4-BE49-F238E27FC236}">
                  <a16:creationId xmlns:a16="http://schemas.microsoft.com/office/drawing/2014/main" xmlns="" id="{B41FC65E-68CB-731C-55DB-F163D0BAF4E5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8" name="Círculo Parcial 7">
              <a:extLst>
                <a:ext uri="{FF2B5EF4-FFF2-40B4-BE49-F238E27FC236}">
                  <a16:creationId xmlns:a16="http://schemas.microsoft.com/office/drawing/2014/main" xmlns="" id="{5B3597A7-BFF8-A985-6350-B2C547823CDE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8D312C54-9FEA-BDE4-DF1D-78636C7246B0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B72B5158-BA10-127D-0A30-82A42D54F470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54CA6C3D-7A6E-22A7-1ACA-992AABF16C60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AC280398-F04A-3301-CEB6-F50386A9AD0D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49D11979-93F1-11C2-6A57-CBE222EBE35F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CF2CEC6F-C3D1-1711-870A-94CD26718589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D8B3EC8A-489D-B7CC-DB1B-822FC97ECCC0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D546A6B2-0230-545A-EF8C-DC5B2A46EDDF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7" name="Círculo Parcial 16">
              <a:extLst>
                <a:ext uri="{FF2B5EF4-FFF2-40B4-BE49-F238E27FC236}">
                  <a16:creationId xmlns:a16="http://schemas.microsoft.com/office/drawing/2014/main" xmlns="" id="{F3931674-F9AC-D24D-728F-35CC4711ED14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8" name="Círculo Parcial 17">
              <a:extLst>
                <a:ext uri="{FF2B5EF4-FFF2-40B4-BE49-F238E27FC236}">
                  <a16:creationId xmlns:a16="http://schemas.microsoft.com/office/drawing/2014/main" xmlns="" id="{EE79742F-EF79-FD89-73A5-AE7B713C8FF1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9" name="Círculo Parcial 18">
              <a:extLst>
                <a:ext uri="{FF2B5EF4-FFF2-40B4-BE49-F238E27FC236}">
                  <a16:creationId xmlns:a16="http://schemas.microsoft.com/office/drawing/2014/main" xmlns="" id="{4237ECFA-89EF-3AA1-84C6-D306B3289789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0" name="Círculo Parcial 19">
              <a:extLst>
                <a:ext uri="{FF2B5EF4-FFF2-40B4-BE49-F238E27FC236}">
                  <a16:creationId xmlns:a16="http://schemas.microsoft.com/office/drawing/2014/main" xmlns="" id="{3A5DA557-99E6-4E32-A684-38F2CB895D7D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1" name="Círculo Parcial 20">
              <a:extLst>
                <a:ext uri="{FF2B5EF4-FFF2-40B4-BE49-F238E27FC236}">
                  <a16:creationId xmlns:a16="http://schemas.microsoft.com/office/drawing/2014/main" xmlns="" id="{779C7058-F7EA-BA57-E5A1-3658703E1078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2" name="Círculo Parcial 21">
              <a:extLst>
                <a:ext uri="{FF2B5EF4-FFF2-40B4-BE49-F238E27FC236}">
                  <a16:creationId xmlns:a16="http://schemas.microsoft.com/office/drawing/2014/main" xmlns="" id="{FF52B8FC-5C85-7DC9-276F-E55F390D1F1E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3" name="Círculo Parcial 22">
              <a:extLst>
                <a:ext uri="{FF2B5EF4-FFF2-40B4-BE49-F238E27FC236}">
                  <a16:creationId xmlns:a16="http://schemas.microsoft.com/office/drawing/2014/main" xmlns="" id="{0D87013C-7490-08B2-6144-73DE65BF6578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4" name="Círculo Parcial 23">
              <a:extLst>
                <a:ext uri="{FF2B5EF4-FFF2-40B4-BE49-F238E27FC236}">
                  <a16:creationId xmlns:a16="http://schemas.microsoft.com/office/drawing/2014/main" xmlns="" id="{7EB7F7FB-2404-B76F-CBBD-4774184DE0B3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5" name="Círculo Parcial 24">
              <a:extLst>
                <a:ext uri="{FF2B5EF4-FFF2-40B4-BE49-F238E27FC236}">
                  <a16:creationId xmlns:a16="http://schemas.microsoft.com/office/drawing/2014/main" xmlns="" id="{E0E93AC0-8CB3-36D1-329B-905FE8C84E8E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6" name="Círculo Parcial 25">
              <a:extLst>
                <a:ext uri="{FF2B5EF4-FFF2-40B4-BE49-F238E27FC236}">
                  <a16:creationId xmlns:a16="http://schemas.microsoft.com/office/drawing/2014/main" xmlns="" id="{4F1D6208-6764-F06C-6810-3F2885AD4DE0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Agrupar 26">
            <a:extLst>
              <a:ext uri="{FF2B5EF4-FFF2-40B4-BE49-F238E27FC236}">
                <a16:creationId xmlns:a16="http://schemas.microsoft.com/office/drawing/2014/main" xmlns="" id="{E4A698E5-AA0A-329E-1603-357EC19EB5EE}"/>
              </a:ext>
            </a:extLst>
          </p:cNvPr>
          <p:cNvGrpSpPr/>
          <p:nvPr userDrawn="1"/>
        </p:nvGrpSpPr>
        <p:grpSpPr>
          <a:xfrm flipH="1" flipV="1">
            <a:off x="10455053" y="-548638"/>
            <a:ext cx="2279145" cy="7442142"/>
            <a:chOff x="-423048" y="0"/>
            <a:chExt cx="1685514" cy="5503747"/>
          </a:xfrm>
        </p:grpSpPr>
        <p:sp>
          <p:nvSpPr>
            <p:cNvPr id="28" name="Círculo Parcial 27">
              <a:extLst>
                <a:ext uri="{FF2B5EF4-FFF2-40B4-BE49-F238E27FC236}">
                  <a16:creationId xmlns:a16="http://schemas.microsoft.com/office/drawing/2014/main" xmlns="" id="{07DACEFF-4D65-F046-3F36-BCC95FAA6B83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9" name="Círculo Parcial 28">
              <a:extLst>
                <a:ext uri="{FF2B5EF4-FFF2-40B4-BE49-F238E27FC236}">
                  <a16:creationId xmlns:a16="http://schemas.microsoft.com/office/drawing/2014/main" xmlns="" id="{E1B32C72-9DBA-891D-8167-C3CAB851F7C0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0" name="Círculo Parcial 29">
              <a:extLst>
                <a:ext uri="{FF2B5EF4-FFF2-40B4-BE49-F238E27FC236}">
                  <a16:creationId xmlns:a16="http://schemas.microsoft.com/office/drawing/2014/main" xmlns="" id="{00411632-8E54-D99E-B10E-48A5B15B2344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1" name="Círculo Parcial 30">
              <a:extLst>
                <a:ext uri="{FF2B5EF4-FFF2-40B4-BE49-F238E27FC236}">
                  <a16:creationId xmlns:a16="http://schemas.microsoft.com/office/drawing/2014/main" xmlns="" id="{4A3170F7-5040-7522-3518-FA224064FE6B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2" name="Círculo Parcial 31">
              <a:extLst>
                <a:ext uri="{FF2B5EF4-FFF2-40B4-BE49-F238E27FC236}">
                  <a16:creationId xmlns:a16="http://schemas.microsoft.com/office/drawing/2014/main" xmlns="" id="{ADF8E96B-92E8-EFB3-CD68-4708703DB42B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3" name="Círculo Parcial 32">
              <a:extLst>
                <a:ext uri="{FF2B5EF4-FFF2-40B4-BE49-F238E27FC236}">
                  <a16:creationId xmlns:a16="http://schemas.microsoft.com/office/drawing/2014/main" xmlns="" id="{5D86670A-9EAC-4539-711C-C3259166AC97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4" name="Círculo Parcial 33">
              <a:extLst>
                <a:ext uri="{FF2B5EF4-FFF2-40B4-BE49-F238E27FC236}">
                  <a16:creationId xmlns:a16="http://schemas.microsoft.com/office/drawing/2014/main" xmlns="" id="{0559ABCB-E160-CFA1-223A-0640CD5BDF4E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5" name="Círculo Parcial 34">
              <a:extLst>
                <a:ext uri="{FF2B5EF4-FFF2-40B4-BE49-F238E27FC236}">
                  <a16:creationId xmlns:a16="http://schemas.microsoft.com/office/drawing/2014/main" xmlns="" id="{378AAFB4-BCD7-E6B2-BB54-34AB5D2A41D8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6" name="Círculo Parcial 35">
              <a:extLst>
                <a:ext uri="{FF2B5EF4-FFF2-40B4-BE49-F238E27FC236}">
                  <a16:creationId xmlns:a16="http://schemas.microsoft.com/office/drawing/2014/main" xmlns="" id="{D8029943-A2AF-9313-326B-A79DA6FE1B6A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7" name="Círculo Parcial 36">
              <a:extLst>
                <a:ext uri="{FF2B5EF4-FFF2-40B4-BE49-F238E27FC236}">
                  <a16:creationId xmlns:a16="http://schemas.microsoft.com/office/drawing/2014/main" xmlns="" id="{0DDBD333-C7F3-8CA3-EB33-E3C411428D19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8" name="Círculo Parcial 37">
              <a:extLst>
                <a:ext uri="{FF2B5EF4-FFF2-40B4-BE49-F238E27FC236}">
                  <a16:creationId xmlns:a16="http://schemas.microsoft.com/office/drawing/2014/main" xmlns="" id="{7F439D92-86CD-50DC-1C6F-A4D424561738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9" name="Círculo Parcial 38">
              <a:extLst>
                <a:ext uri="{FF2B5EF4-FFF2-40B4-BE49-F238E27FC236}">
                  <a16:creationId xmlns:a16="http://schemas.microsoft.com/office/drawing/2014/main" xmlns="" id="{7AC88178-58F3-CA9F-409D-D1CF58F9B278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0" name="Círculo Parcial 39">
              <a:extLst>
                <a:ext uri="{FF2B5EF4-FFF2-40B4-BE49-F238E27FC236}">
                  <a16:creationId xmlns:a16="http://schemas.microsoft.com/office/drawing/2014/main" xmlns="" id="{E79B7F91-CD19-6C91-7F91-25F482011CE4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1" name="Círculo Parcial 40">
              <a:extLst>
                <a:ext uri="{FF2B5EF4-FFF2-40B4-BE49-F238E27FC236}">
                  <a16:creationId xmlns:a16="http://schemas.microsoft.com/office/drawing/2014/main" xmlns="" id="{802B70A9-8FA0-3D5D-36ED-1F55154E9552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2" name="Círculo Parcial 41">
              <a:extLst>
                <a:ext uri="{FF2B5EF4-FFF2-40B4-BE49-F238E27FC236}">
                  <a16:creationId xmlns:a16="http://schemas.microsoft.com/office/drawing/2014/main" xmlns="" id="{C3AFB7E5-C2C9-215D-2C80-6265E0F6A980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3" name="Círculo Parcial 42">
              <a:extLst>
                <a:ext uri="{FF2B5EF4-FFF2-40B4-BE49-F238E27FC236}">
                  <a16:creationId xmlns:a16="http://schemas.microsoft.com/office/drawing/2014/main" xmlns="" id="{6EC0F605-3CF4-0CFD-09FF-C92DCDE84F63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4" name="Círculo Parcial 43">
              <a:extLst>
                <a:ext uri="{FF2B5EF4-FFF2-40B4-BE49-F238E27FC236}">
                  <a16:creationId xmlns:a16="http://schemas.microsoft.com/office/drawing/2014/main" xmlns="" id="{035750F5-7166-FF80-6277-B97FC653E018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5" name="Círculo Parcial 44">
              <a:extLst>
                <a:ext uri="{FF2B5EF4-FFF2-40B4-BE49-F238E27FC236}">
                  <a16:creationId xmlns:a16="http://schemas.microsoft.com/office/drawing/2014/main" xmlns="" id="{99EE4C20-C35D-6D10-A073-C317115B09FE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6" name="Círculo Parcial 45">
              <a:extLst>
                <a:ext uri="{FF2B5EF4-FFF2-40B4-BE49-F238E27FC236}">
                  <a16:creationId xmlns:a16="http://schemas.microsoft.com/office/drawing/2014/main" xmlns="" id="{6D6C5E3D-CA0E-4520-3145-16FB1BE94985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7" name="Círculo Parcial 46">
              <a:extLst>
                <a:ext uri="{FF2B5EF4-FFF2-40B4-BE49-F238E27FC236}">
                  <a16:creationId xmlns:a16="http://schemas.microsoft.com/office/drawing/2014/main" xmlns="" id="{CD18B5F0-C271-F8A1-2F67-C5B45095D239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8" name="Círculo Parcial 47">
              <a:extLst>
                <a:ext uri="{FF2B5EF4-FFF2-40B4-BE49-F238E27FC236}">
                  <a16:creationId xmlns:a16="http://schemas.microsoft.com/office/drawing/2014/main" xmlns="" id="{2F91CFD8-937F-3615-91EA-AD28F42ADEE5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9" name="Círculo Parcial 48">
              <a:extLst>
                <a:ext uri="{FF2B5EF4-FFF2-40B4-BE49-F238E27FC236}">
                  <a16:creationId xmlns:a16="http://schemas.microsoft.com/office/drawing/2014/main" xmlns="" id="{C82D0714-B022-8382-3CC8-FBFE2D95E727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0" name="Círculo Parcial 49">
              <a:extLst>
                <a:ext uri="{FF2B5EF4-FFF2-40B4-BE49-F238E27FC236}">
                  <a16:creationId xmlns:a16="http://schemas.microsoft.com/office/drawing/2014/main" xmlns="" id="{FDF30983-40DC-9E59-BCB0-2574ED8E862E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1" name="Círculo Parcial 50">
              <a:extLst>
                <a:ext uri="{FF2B5EF4-FFF2-40B4-BE49-F238E27FC236}">
                  <a16:creationId xmlns:a16="http://schemas.microsoft.com/office/drawing/2014/main" xmlns="" id="{78074A26-77B5-3FDF-1027-C2A8A76F7F9A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55" name="Espaço Reservado para Texto 1038">
            <a:extLst>
              <a:ext uri="{FF2B5EF4-FFF2-40B4-BE49-F238E27FC236}">
                <a16:creationId xmlns:a16="http://schemas.microsoft.com/office/drawing/2014/main" xmlns="" id="{298F721A-7ECF-D644-2148-78A5F5059D7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8982" y="3484808"/>
            <a:ext cx="4994036" cy="570509"/>
          </a:xfrm>
          <a:prstGeom prst="rect">
            <a:avLst/>
          </a:prstGeom>
          <a:solidFill>
            <a:srgbClr val="D9D9D9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dirty="0"/>
              <a:t>Mês / ano</a:t>
            </a:r>
          </a:p>
        </p:txBody>
      </p:sp>
      <p:grpSp>
        <p:nvGrpSpPr>
          <p:cNvPr id="53" name="Agrupar 52">
            <a:extLst>
              <a:ext uri="{FF2B5EF4-FFF2-40B4-BE49-F238E27FC236}">
                <a16:creationId xmlns:a16="http://schemas.microsoft.com/office/drawing/2014/main" xmlns="" id="{7C67F291-7E1C-503E-DA1B-F3FCD2DCFB4A}"/>
              </a:ext>
            </a:extLst>
          </p:cNvPr>
          <p:cNvGrpSpPr/>
          <p:nvPr userDrawn="1"/>
        </p:nvGrpSpPr>
        <p:grpSpPr>
          <a:xfrm>
            <a:off x="2409133" y="2317179"/>
            <a:ext cx="7373734" cy="687896"/>
            <a:chOff x="2177102" y="5685856"/>
            <a:chExt cx="9175495" cy="855984"/>
          </a:xfrm>
        </p:grpSpPr>
        <p:pic>
          <p:nvPicPr>
            <p:cNvPr id="59" name="Google Shape;60;p13">
              <a:extLst>
                <a:ext uri="{FF2B5EF4-FFF2-40B4-BE49-F238E27FC236}">
                  <a16:creationId xmlns:a16="http://schemas.microsoft.com/office/drawing/2014/main" xmlns="" id="{3D131D54-D3B3-9CA3-DA9B-EF911AE40245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7052FCA5-642D-5B73-D344-8F75F21D0E0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4FF61745-C638-D06A-44DA-EF4A996192C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4C0EB52B-E54E-0127-C422-912C7482F60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8" descr="O EVENTO | Sindepat">
              <a:extLst>
                <a:ext uri="{FF2B5EF4-FFF2-40B4-BE49-F238E27FC236}">
                  <a16:creationId xmlns:a16="http://schemas.microsoft.com/office/drawing/2014/main" xmlns="" id="{BCF55424-9441-4399-6014-3DC2FDB8622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9470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Agrupar 6">
            <a:extLst>
              <a:ext uri="{FF2B5EF4-FFF2-40B4-BE49-F238E27FC236}">
                <a16:creationId xmlns:a16="http://schemas.microsoft.com/office/drawing/2014/main" xmlns="" id="{0B229C63-8DF2-D23D-89CD-2CB885552F4C}"/>
              </a:ext>
            </a:extLst>
          </p:cNvPr>
          <p:cNvGrpSpPr/>
          <p:nvPr userDrawn="1"/>
        </p:nvGrpSpPr>
        <p:grpSpPr>
          <a:xfrm>
            <a:off x="-545881" y="0"/>
            <a:ext cx="2279145" cy="7442142"/>
            <a:chOff x="-423048" y="0"/>
            <a:chExt cx="1685514" cy="5503747"/>
          </a:xfrm>
        </p:grpSpPr>
        <p:sp>
          <p:nvSpPr>
            <p:cNvPr id="8" name="Círculo Parcial 7">
              <a:extLst>
                <a:ext uri="{FF2B5EF4-FFF2-40B4-BE49-F238E27FC236}">
                  <a16:creationId xmlns:a16="http://schemas.microsoft.com/office/drawing/2014/main" xmlns="" id="{9EC28883-B037-BA60-C4AE-988EC605F4EB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A3AD0FEE-AC67-DE94-02EE-B14CD5019A56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9E816EF6-4BF9-8F0F-8B5A-E57AF6764ACF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BDC1BE45-5D7A-599E-FF82-CE1418568B1B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674C85CB-914E-9EE1-C040-64DFE639EB24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963B7725-B1AC-839F-DD6C-DA3E45182629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AA3A2342-8EE9-1014-63EC-04B6BBBCA206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21DD36D7-F67D-7875-F11A-286376A57B1F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608D90BC-3437-CA25-8E30-CD0120230D31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7" name="Círculo Parcial 16">
              <a:extLst>
                <a:ext uri="{FF2B5EF4-FFF2-40B4-BE49-F238E27FC236}">
                  <a16:creationId xmlns:a16="http://schemas.microsoft.com/office/drawing/2014/main" xmlns="" id="{7E40561B-A0B0-3CA4-FD77-602F3A5BC67C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8" name="Círculo Parcial 17">
              <a:extLst>
                <a:ext uri="{FF2B5EF4-FFF2-40B4-BE49-F238E27FC236}">
                  <a16:creationId xmlns:a16="http://schemas.microsoft.com/office/drawing/2014/main" xmlns="" id="{E8329670-E1EB-1D0B-0DC0-C6E2A570D008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9" name="Círculo Parcial 18">
              <a:extLst>
                <a:ext uri="{FF2B5EF4-FFF2-40B4-BE49-F238E27FC236}">
                  <a16:creationId xmlns:a16="http://schemas.microsoft.com/office/drawing/2014/main" xmlns="" id="{FE81E85B-074D-9B5F-1B80-B65C10BDB5FB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0" name="Círculo Parcial 19">
              <a:extLst>
                <a:ext uri="{FF2B5EF4-FFF2-40B4-BE49-F238E27FC236}">
                  <a16:creationId xmlns:a16="http://schemas.microsoft.com/office/drawing/2014/main" xmlns="" id="{F3F63802-8331-94AB-A7F9-FEE6A355C486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1" name="Círculo Parcial 20">
              <a:extLst>
                <a:ext uri="{FF2B5EF4-FFF2-40B4-BE49-F238E27FC236}">
                  <a16:creationId xmlns:a16="http://schemas.microsoft.com/office/drawing/2014/main" xmlns="" id="{57377623-B824-2BE0-7F54-026EF144D9D9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2" name="Círculo Parcial 21">
              <a:extLst>
                <a:ext uri="{FF2B5EF4-FFF2-40B4-BE49-F238E27FC236}">
                  <a16:creationId xmlns:a16="http://schemas.microsoft.com/office/drawing/2014/main" xmlns="" id="{2D54B999-7DBB-9D2F-5FCA-AF10B44148C5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3" name="Círculo Parcial 22">
              <a:extLst>
                <a:ext uri="{FF2B5EF4-FFF2-40B4-BE49-F238E27FC236}">
                  <a16:creationId xmlns:a16="http://schemas.microsoft.com/office/drawing/2014/main" xmlns="" id="{8FD539AA-44BC-F923-A5EF-B18D77779D67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4" name="Círculo Parcial 23">
              <a:extLst>
                <a:ext uri="{FF2B5EF4-FFF2-40B4-BE49-F238E27FC236}">
                  <a16:creationId xmlns:a16="http://schemas.microsoft.com/office/drawing/2014/main" xmlns="" id="{47DDD59E-0B9A-003E-89CB-C08AAC590394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5" name="Círculo Parcial 24">
              <a:extLst>
                <a:ext uri="{FF2B5EF4-FFF2-40B4-BE49-F238E27FC236}">
                  <a16:creationId xmlns:a16="http://schemas.microsoft.com/office/drawing/2014/main" xmlns="" id="{A9281B54-0517-03EB-3FC5-1C995CD96914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6" name="Círculo Parcial 25">
              <a:extLst>
                <a:ext uri="{FF2B5EF4-FFF2-40B4-BE49-F238E27FC236}">
                  <a16:creationId xmlns:a16="http://schemas.microsoft.com/office/drawing/2014/main" xmlns="" id="{5A3439B6-1205-2807-E6F7-B36461E2A98B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7" name="Círculo Parcial 26">
              <a:extLst>
                <a:ext uri="{FF2B5EF4-FFF2-40B4-BE49-F238E27FC236}">
                  <a16:creationId xmlns:a16="http://schemas.microsoft.com/office/drawing/2014/main" xmlns="" id="{A0A3680A-AB4F-26EE-3C54-DED111EF2991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8" name="Círculo Parcial 27">
              <a:extLst>
                <a:ext uri="{FF2B5EF4-FFF2-40B4-BE49-F238E27FC236}">
                  <a16:creationId xmlns:a16="http://schemas.microsoft.com/office/drawing/2014/main" xmlns="" id="{6C82FC77-A663-544A-73C3-00627F28738E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9" name="Círculo Parcial 28">
              <a:extLst>
                <a:ext uri="{FF2B5EF4-FFF2-40B4-BE49-F238E27FC236}">
                  <a16:creationId xmlns:a16="http://schemas.microsoft.com/office/drawing/2014/main" xmlns="" id="{9E1C3394-E68D-3C1A-4128-0D333623C3CF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0" name="Círculo Parcial 29">
              <a:extLst>
                <a:ext uri="{FF2B5EF4-FFF2-40B4-BE49-F238E27FC236}">
                  <a16:creationId xmlns:a16="http://schemas.microsoft.com/office/drawing/2014/main" xmlns="" id="{704A8BB5-A488-1CAC-FA57-0359B519C51D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1" name="Círculo Parcial 30">
              <a:extLst>
                <a:ext uri="{FF2B5EF4-FFF2-40B4-BE49-F238E27FC236}">
                  <a16:creationId xmlns:a16="http://schemas.microsoft.com/office/drawing/2014/main" xmlns="" id="{4724734E-7679-3E3E-F052-53C31E5BAD00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571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Agrupar 2">
            <a:extLst>
              <a:ext uri="{FF2B5EF4-FFF2-40B4-BE49-F238E27FC236}">
                <a16:creationId xmlns:a16="http://schemas.microsoft.com/office/drawing/2014/main" xmlns="" id="{C725C1B4-E77C-7898-D683-B78DEEC6FAD2}"/>
              </a:ext>
            </a:extLst>
          </p:cNvPr>
          <p:cNvGrpSpPr/>
          <p:nvPr userDrawn="1"/>
        </p:nvGrpSpPr>
        <p:grpSpPr>
          <a:xfrm>
            <a:off x="7001164" y="5993220"/>
            <a:ext cx="4465428" cy="416581"/>
            <a:chOff x="2177102" y="5685856"/>
            <a:chExt cx="9175495" cy="855984"/>
          </a:xfrm>
        </p:grpSpPr>
        <p:pic>
          <p:nvPicPr>
            <p:cNvPr id="4" name="Google Shape;60;p13">
              <a:extLst>
                <a:ext uri="{FF2B5EF4-FFF2-40B4-BE49-F238E27FC236}">
                  <a16:creationId xmlns:a16="http://schemas.microsoft.com/office/drawing/2014/main" xmlns="" id="{A41AD20E-542B-5EBE-B5C5-79C937A5EBC1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7103E3BE-9750-3678-34EE-20C29399BD4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E054028A-FE5B-25E4-5E73-6E587B893B6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778A8E99-5F08-C9E9-86DC-C1096642FCC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8" descr="O EVENTO | Sindepat">
              <a:extLst>
                <a:ext uri="{FF2B5EF4-FFF2-40B4-BE49-F238E27FC236}">
                  <a16:creationId xmlns:a16="http://schemas.microsoft.com/office/drawing/2014/main" xmlns="" id="{70BFB677-CC47-44D4-F262-B41B66037BC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7400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xmlns="" id="{6724AD88-5C36-0907-F640-B542901141D0}"/>
              </a:ext>
            </a:extLst>
          </p:cNvPr>
          <p:cNvGrpSpPr/>
          <p:nvPr userDrawn="1"/>
        </p:nvGrpSpPr>
        <p:grpSpPr>
          <a:xfrm>
            <a:off x="-537756" y="11994"/>
            <a:ext cx="2265020" cy="7396019"/>
            <a:chOff x="-423048" y="0"/>
            <a:chExt cx="1685514" cy="5503747"/>
          </a:xfrm>
        </p:grpSpPr>
        <p:sp>
          <p:nvSpPr>
            <p:cNvPr id="4" name="Círculo Parcial 3">
              <a:extLst>
                <a:ext uri="{FF2B5EF4-FFF2-40B4-BE49-F238E27FC236}">
                  <a16:creationId xmlns:a16="http://schemas.microsoft.com/office/drawing/2014/main" xmlns="" id="{A5095381-16CA-F406-3B75-C79D911D4A99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" name="Círculo Parcial 4">
              <a:extLst>
                <a:ext uri="{FF2B5EF4-FFF2-40B4-BE49-F238E27FC236}">
                  <a16:creationId xmlns:a16="http://schemas.microsoft.com/office/drawing/2014/main" xmlns="" id="{66560159-498B-FCDF-6538-57C6933BE956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6" name="Círculo Parcial 5">
              <a:extLst>
                <a:ext uri="{FF2B5EF4-FFF2-40B4-BE49-F238E27FC236}">
                  <a16:creationId xmlns:a16="http://schemas.microsoft.com/office/drawing/2014/main" xmlns="" id="{FB559B28-7CAA-5D1B-4FBE-60AEF841AD6B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7" name="Círculo Parcial 6">
              <a:extLst>
                <a:ext uri="{FF2B5EF4-FFF2-40B4-BE49-F238E27FC236}">
                  <a16:creationId xmlns:a16="http://schemas.microsoft.com/office/drawing/2014/main" xmlns="" id="{A59261DF-F2AF-51A0-7D9C-98B172DF40AE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8" name="Círculo Parcial 7">
              <a:extLst>
                <a:ext uri="{FF2B5EF4-FFF2-40B4-BE49-F238E27FC236}">
                  <a16:creationId xmlns:a16="http://schemas.microsoft.com/office/drawing/2014/main" xmlns="" id="{79C8479C-1B80-A868-7A9E-7F2C488FAF3D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D45F0EBC-B234-D7B8-85A3-1289191D8BBF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4B986C10-E654-9405-27AA-8872C9E45CE2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BE884B4D-4DD5-C584-E772-9D4D4293DC47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78C3CCD9-8DC8-C34A-1BDA-B99195DC9431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F3A76F47-3F61-384A-FE0F-34EC6E295CA3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3C5C7EED-57EB-683C-6224-F055B0D53B7B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DBE4417B-89EA-11D0-428C-4DA33BBFE946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327768C3-748A-9D87-0997-38501D121456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7" name="Círculo Parcial 16">
              <a:extLst>
                <a:ext uri="{FF2B5EF4-FFF2-40B4-BE49-F238E27FC236}">
                  <a16:creationId xmlns:a16="http://schemas.microsoft.com/office/drawing/2014/main" xmlns="" id="{BF3D5618-DF1D-887C-14B1-F67686D4D432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8" name="Círculo Parcial 17">
              <a:extLst>
                <a:ext uri="{FF2B5EF4-FFF2-40B4-BE49-F238E27FC236}">
                  <a16:creationId xmlns:a16="http://schemas.microsoft.com/office/drawing/2014/main" xmlns="" id="{91889876-CF43-17BD-F981-999DF235F519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9" name="Círculo Parcial 18">
              <a:extLst>
                <a:ext uri="{FF2B5EF4-FFF2-40B4-BE49-F238E27FC236}">
                  <a16:creationId xmlns:a16="http://schemas.microsoft.com/office/drawing/2014/main" xmlns="" id="{C3C3C267-A744-52A8-B7E2-8C6D2B57745A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0" name="Círculo Parcial 19">
              <a:extLst>
                <a:ext uri="{FF2B5EF4-FFF2-40B4-BE49-F238E27FC236}">
                  <a16:creationId xmlns:a16="http://schemas.microsoft.com/office/drawing/2014/main" xmlns="" id="{713FFCB4-2949-D3DC-90F6-E19EED15BE0B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1" name="Círculo Parcial 20">
              <a:extLst>
                <a:ext uri="{FF2B5EF4-FFF2-40B4-BE49-F238E27FC236}">
                  <a16:creationId xmlns:a16="http://schemas.microsoft.com/office/drawing/2014/main" xmlns="" id="{E73E6B7A-10C6-5E9F-5FD8-F80D37E47ED4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2" name="Círculo Parcial 21">
              <a:extLst>
                <a:ext uri="{FF2B5EF4-FFF2-40B4-BE49-F238E27FC236}">
                  <a16:creationId xmlns:a16="http://schemas.microsoft.com/office/drawing/2014/main" xmlns="" id="{E64639F4-5D90-8689-9153-0B1A9874BDA2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3" name="Círculo Parcial 22">
              <a:extLst>
                <a:ext uri="{FF2B5EF4-FFF2-40B4-BE49-F238E27FC236}">
                  <a16:creationId xmlns:a16="http://schemas.microsoft.com/office/drawing/2014/main" xmlns="" id="{3743DDD1-7932-D48F-B954-1A2C125506FE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4" name="Círculo Parcial 23">
              <a:extLst>
                <a:ext uri="{FF2B5EF4-FFF2-40B4-BE49-F238E27FC236}">
                  <a16:creationId xmlns:a16="http://schemas.microsoft.com/office/drawing/2014/main" xmlns="" id="{0C633772-3A59-6AEA-4966-A6E8C743D803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5" name="Círculo Parcial 24">
              <a:extLst>
                <a:ext uri="{FF2B5EF4-FFF2-40B4-BE49-F238E27FC236}">
                  <a16:creationId xmlns:a16="http://schemas.microsoft.com/office/drawing/2014/main" xmlns="" id="{6E30CF70-F60E-2E0D-04D5-437D769AA317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6" name="Círculo Parcial 25">
              <a:extLst>
                <a:ext uri="{FF2B5EF4-FFF2-40B4-BE49-F238E27FC236}">
                  <a16:creationId xmlns:a16="http://schemas.microsoft.com/office/drawing/2014/main" xmlns="" id="{130E8612-86C5-5C93-4D11-6A72AA73FECD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7" name="Círculo Parcial 26">
              <a:extLst>
                <a:ext uri="{FF2B5EF4-FFF2-40B4-BE49-F238E27FC236}">
                  <a16:creationId xmlns:a16="http://schemas.microsoft.com/office/drawing/2014/main" xmlns="" id="{7B15FE6E-1A3F-BBF3-5FCA-C068071C3981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Agrupar 27">
            <a:extLst>
              <a:ext uri="{FF2B5EF4-FFF2-40B4-BE49-F238E27FC236}">
                <a16:creationId xmlns:a16="http://schemas.microsoft.com/office/drawing/2014/main" xmlns="" id="{D51FE368-4B7C-2D00-EF9B-EAFA9905207E}"/>
              </a:ext>
            </a:extLst>
          </p:cNvPr>
          <p:cNvGrpSpPr/>
          <p:nvPr userDrawn="1"/>
        </p:nvGrpSpPr>
        <p:grpSpPr>
          <a:xfrm flipH="1" flipV="1">
            <a:off x="10464736" y="-550013"/>
            <a:ext cx="2265020" cy="7396019"/>
            <a:chOff x="-423048" y="0"/>
            <a:chExt cx="1685514" cy="5503747"/>
          </a:xfrm>
        </p:grpSpPr>
        <p:sp>
          <p:nvSpPr>
            <p:cNvPr id="29" name="Círculo Parcial 28">
              <a:extLst>
                <a:ext uri="{FF2B5EF4-FFF2-40B4-BE49-F238E27FC236}">
                  <a16:creationId xmlns:a16="http://schemas.microsoft.com/office/drawing/2014/main" xmlns="" id="{7759D498-8E27-F9AA-B016-0DA8E5A8B1F8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0" name="Círculo Parcial 29">
              <a:extLst>
                <a:ext uri="{FF2B5EF4-FFF2-40B4-BE49-F238E27FC236}">
                  <a16:creationId xmlns:a16="http://schemas.microsoft.com/office/drawing/2014/main" xmlns="" id="{D5ED3125-E94B-2D2D-ADCE-BFF9B7C6AD21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1" name="Círculo Parcial 30">
              <a:extLst>
                <a:ext uri="{FF2B5EF4-FFF2-40B4-BE49-F238E27FC236}">
                  <a16:creationId xmlns:a16="http://schemas.microsoft.com/office/drawing/2014/main" xmlns="" id="{71DD4C8A-1BF1-B542-3CDB-2874C1F748E4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2" name="Círculo Parcial 31">
              <a:extLst>
                <a:ext uri="{FF2B5EF4-FFF2-40B4-BE49-F238E27FC236}">
                  <a16:creationId xmlns:a16="http://schemas.microsoft.com/office/drawing/2014/main" xmlns="" id="{43CA7972-839C-3E66-5063-54379CE3F8D7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3" name="Círculo Parcial 32">
              <a:extLst>
                <a:ext uri="{FF2B5EF4-FFF2-40B4-BE49-F238E27FC236}">
                  <a16:creationId xmlns:a16="http://schemas.microsoft.com/office/drawing/2014/main" xmlns="" id="{9B032A3F-19B5-DACC-E583-497D699F9BED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4" name="Círculo Parcial 33">
              <a:extLst>
                <a:ext uri="{FF2B5EF4-FFF2-40B4-BE49-F238E27FC236}">
                  <a16:creationId xmlns:a16="http://schemas.microsoft.com/office/drawing/2014/main" xmlns="" id="{03A89AA1-7389-7388-5D1F-B2EB69F71A79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5" name="Círculo Parcial 34">
              <a:extLst>
                <a:ext uri="{FF2B5EF4-FFF2-40B4-BE49-F238E27FC236}">
                  <a16:creationId xmlns:a16="http://schemas.microsoft.com/office/drawing/2014/main" xmlns="" id="{49B67DF6-C5E6-A500-C618-5B5DA7CF298E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6" name="Círculo Parcial 35">
              <a:extLst>
                <a:ext uri="{FF2B5EF4-FFF2-40B4-BE49-F238E27FC236}">
                  <a16:creationId xmlns:a16="http://schemas.microsoft.com/office/drawing/2014/main" xmlns="" id="{1FA814C4-EE8A-1688-B9CA-6BE7A56CB4D1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7" name="Círculo Parcial 36">
              <a:extLst>
                <a:ext uri="{FF2B5EF4-FFF2-40B4-BE49-F238E27FC236}">
                  <a16:creationId xmlns:a16="http://schemas.microsoft.com/office/drawing/2014/main" xmlns="" id="{D4A6058C-36FC-976D-DF50-91D021D28B1B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8" name="Círculo Parcial 37">
              <a:extLst>
                <a:ext uri="{FF2B5EF4-FFF2-40B4-BE49-F238E27FC236}">
                  <a16:creationId xmlns:a16="http://schemas.microsoft.com/office/drawing/2014/main" xmlns="" id="{DAA70E6D-E5E7-6835-8B84-9865A252EB9A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9" name="Círculo Parcial 38">
              <a:extLst>
                <a:ext uri="{FF2B5EF4-FFF2-40B4-BE49-F238E27FC236}">
                  <a16:creationId xmlns:a16="http://schemas.microsoft.com/office/drawing/2014/main" xmlns="" id="{B07A9D33-CBBC-CF0B-D74C-C172255069FD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0" name="Círculo Parcial 39">
              <a:extLst>
                <a:ext uri="{FF2B5EF4-FFF2-40B4-BE49-F238E27FC236}">
                  <a16:creationId xmlns:a16="http://schemas.microsoft.com/office/drawing/2014/main" xmlns="" id="{4867063F-91A6-D87A-3ECF-84DCBF0AD069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1" name="Círculo Parcial 40">
              <a:extLst>
                <a:ext uri="{FF2B5EF4-FFF2-40B4-BE49-F238E27FC236}">
                  <a16:creationId xmlns:a16="http://schemas.microsoft.com/office/drawing/2014/main" xmlns="" id="{98D467AE-01E3-4546-60CD-A061ED7D4BAF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2" name="Círculo Parcial 41">
              <a:extLst>
                <a:ext uri="{FF2B5EF4-FFF2-40B4-BE49-F238E27FC236}">
                  <a16:creationId xmlns:a16="http://schemas.microsoft.com/office/drawing/2014/main" xmlns="" id="{6918D489-352B-5807-99A5-155215EFE778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3" name="Círculo Parcial 42">
              <a:extLst>
                <a:ext uri="{FF2B5EF4-FFF2-40B4-BE49-F238E27FC236}">
                  <a16:creationId xmlns:a16="http://schemas.microsoft.com/office/drawing/2014/main" xmlns="" id="{3D533592-2F16-75F9-712C-5371FEF9DCD2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4" name="Círculo Parcial 43">
              <a:extLst>
                <a:ext uri="{FF2B5EF4-FFF2-40B4-BE49-F238E27FC236}">
                  <a16:creationId xmlns:a16="http://schemas.microsoft.com/office/drawing/2014/main" xmlns="" id="{6C4E335E-7C68-DF3E-7195-BF2F1250B33F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5" name="Círculo Parcial 44">
              <a:extLst>
                <a:ext uri="{FF2B5EF4-FFF2-40B4-BE49-F238E27FC236}">
                  <a16:creationId xmlns:a16="http://schemas.microsoft.com/office/drawing/2014/main" xmlns="" id="{36B0A3FC-F86D-F2E1-B313-3378AFF03B6E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6" name="Círculo Parcial 45">
              <a:extLst>
                <a:ext uri="{FF2B5EF4-FFF2-40B4-BE49-F238E27FC236}">
                  <a16:creationId xmlns:a16="http://schemas.microsoft.com/office/drawing/2014/main" xmlns="" id="{E70ABE9A-9DBF-3261-8FBE-B2CBE41242CC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7" name="Círculo Parcial 46">
              <a:extLst>
                <a:ext uri="{FF2B5EF4-FFF2-40B4-BE49-F238E27FC236}">
                  <a16:creationId xmlns:a16="http://schemas.microsoft.com/office/drawing/2014/main" xmlns="" id="{41AB395A-DA95-E1CF-69DB-F11BBC6F561B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8" name="Círculo Parcial 47">
              <a:extLst>
                <a:ext uri="{FF2B5EF4-FFF2-40B4-BE49-F238E27FC236}">
                  <a16:creationId xmlns:a16="http://schemas.microsoft.com/office/drawing/2014/main" xmlns="" id="{F35F19B4-F723-AC36-ED57-B58442CCDAF0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9" name="Círculo Parcial 48">
              <a:extLst>
                <a:ext uri="{FF2B5EF4-FFF2-40B4-BE49-F238E27FC236}">
                  <a16:creationId xmlns:a16="http://schemas.microsoft.com/office/drawing/2014/main" xmlns="" id="{07FAD14E-80A0-D5C0-6A3F-FA7BBD482CAA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0" name="Círculo Parcial 49">
              <a:extLst>
                <a:ext uri="{FF2B5EF4-FFF2-40B4-BE49-F238E27FC236}">
                  <a16:creationId xmlns:a16="http://schemas.microsoft.com/office/drawing/2014/main" xmlns="" id="{49653C05-2090-BD0B-E0E8-F972CD1B0A9B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1" name="Círculo Parcial 50">
              <a:extLst>
                <a:ext uri="{FF2B5EF4-FFF2-40B4-BE49-F238E27FC236}">
                  <a16:creationId xmlns:a16="http://schemas.microsoft.com/office/drawing/2014/main" xmlns="" id="{DEB350DA-D665-05FD-C67B-1D7D1B9FC19D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2" name="Círculo Parcial 51">
              <a:extLst>
                <a:ext uri="{FF2B5EF4-FFF2-40B4-BE49-F238E27FC236}">
                  <a16:creationId xmlns:a16="http://schemas.microsoft.com/office/drawing/2014/main" xmlns="" id="{3B506772-A14E-D7EA-9B5D-30AA8B14C705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56" name="Título 55">
            <a:extLst>
              <a:ext uri="{FF2B5EF4-FFF2-40B4-BE49-F238E27FC236}">
                <a16:creationId xmlns:a16="http://schemas.microsoft.com/office/drawing/2014/main" xmlns="" id="{BE6DF54A-D014-DD90-9C12-AB6B1ED4DD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1640" y="1588065"/>
            <a:ext cx="8728720" cy="876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>
              <a:defRPr lang="pt-BR" sz="2800" b="1" i="0" u="none" strike="noStrike" cap="none">
                <a:solidFill>
                  <a:srgbClr val="001C6B"/>
                </a:solidFill>
                <a:latin typeface="Montserrat ExtraBold" pitchFamily="2" charset="0"/>
                <a:ea typeface="Open Sans"/>
                <a:cs typeface="Open Sans"/>
              </a:defRPr>
            </a:lvl1pPr>
          </a:lstStyle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</a:pPr>
            <a:r>
              <a:rPr lang="pt-BR" dirty="0"/>
              <a:t>INSIRA O TÍTULO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D988129A-A9D3-089F-AACD-1A5E1F7E781B}"/>
              </a:ext>
            </a:extLst>
          </p:cNvPr>
          <p:cNvGrpSpPr/>
          <p:nvPr userDrawn="1"/>
        </p:nvGrpSpPr>
        <p:grpSpPr>
          <a:xfrm>
            <a:off x="2842839" y="772147"/>
            <a:ext cx="6506322" cy="606978"/>
            <a:chOff x="2177102" y="5685856"/>
            <a:chExt cx="9175495" cy="855984"/>
          </a:xfrm>
        </p:grpSpPr>
        <p:pic>
          <p:nvPicPr>
            <p:cNvPr id="53" name="Google Shape;60;p13">
              <a:extLst>
                <a:ext uri="{FF2B5EF4-FFF2-40B4-BE49-F238E27FC236}">
                  <a16:creationId xmlns:a16="http://schemas.microsoft.com/office/drawing/2014/main" xmlns="" id="{B443BFD6-8061-7F64-808C-7762E8688ADB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7DC92E6B-8173-3E00-1047-9749FBDF404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7503568F-6056-297C-F2F0-5BE3A7E9EFB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1679DF91-9801-4193-EC59-99F3D95D7DE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8" descr="O EVENTO | Sindepat">
              <a:extLst>
                <a:ext uri="{FF2B5EF4-FFF2-40B4-BE49-F238E27FC236}">
                  <a16:creationId xmlns:a16="http://schemas.microsoft.com/office/drawing/2014/main" xmlns="" id="{4FAAA852-68DE-F6DE-D455-E8CDAD74617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9226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Agrupar 28">
            <a:extLst>
              <a:ext uri="{FF2B5EF4-FFF2-40B4-BE49-F238E27FC236}">
                <a16:creationId xmlns:a16="http://schemas.microsoft.com/office/drawing/2014/main" xmlns="" id="{0FD052F3-16D4-CA89-6776-8E64CF8A1618}"/>
              </a:ext>
            </a:extLst>
          </p:cNvPr>
          <p:cNvGrpSpPr/>
          <p:nvPr userDrawn="1"/>
        </p:nvGrpSpPr>
        <p:grpSpPr>
          <a:xfrm flipH="1" flipV="1">
            <a:off x="10464736" y="-550013"/>
            <a:ext cx="2265020" cy="7396019"/>
            <a:chOff x="-423048" y="0"/>
            <a:chExt cx="1685514" cy="5503747"/>
          </a:xfrm>
        </p:grpSpPr>
        <p:sp>
          <p:nvSpPr>
            <p:cNvPr id="30" name="Círculo Parcial 29">
              <a:extLst>
                <a:ext uri="{FF2B5EF4-FFF2-40B4-BE49-F238E27FC236}">
                  <a16:creationId xmlns:a16="http://schemas.microsoft.com/office/drawing/2014/main" xmlns="" id="{31C6E070-78DF-0915-002A-BD8450C300BE}"/>
                </a:ext>
              </a:extLst>
            </p:cNvPr>
            <p:cNvSpPr/>
            <p:nvPr/>
          </p:nvSpPr>
          <p:spPr>
            <a:xfrm rot="16200000">
              <a:off x="2461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1" name="Círculo Parcial 30">
              <a:extLst>
                <a:ext uri="{FF2B5EF4-FFF2-40B4-BE49-F238E27FC236}">
                  <a16:creationId xmlns:a16="http://schemas.microsoft.com/office/drawing/2014/main" xmlns="" id="{B10E5295-3CAD-712E-0DBD-BF8340DBCD4C}"/>
                </a:ext>
              </a:extLst>
            </p:cNvPr>
            <p:cNvSpPr/>
            <p:nvPr/>
          </p:nvSpPr>
          <p:spPr>
            <a:xfrm>
              <a:off x="420210" y="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2" name="Círculo Parcial 31">
              <a:extLst>
                <a:ext uri="{FF2B5EF4-FFF2-40B4-BE49-F238E27FC236}">
                  <a16:creationId xmlns:a16="http://schemas.microsoft.com/office/drawing/2014/main" xmlns="" id="{C4DE272C-1EC8-D32A-01C5-68427B41D149}"/>
                </a:ext>
              </a:extLst>
            </p:cNvPr>
            <p:cNvSpPr/>
            <p:nvPr/>
          </p:nvSpPr>
          <p:spPr>
            <a:xfrm rot="5400000">
              <a:off x="2461" y="42146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3" name="Círculo Parcial 32">
              <a:extLst>
                <a:ext uri="{FF2B5EF4-FFF2-40B4-BE49-F238E27FC236}">
                  <a16:creationId xmlns:a16="http://schemas.microsoft.com/office/drawing/2014/main" xmlns="" id="{3EFD28BB-17D4-97D8-70FF-BA77ACDFD6B6}"/>
                </a:ext>
              </a:extLst>
            </p:cNvPr>
            <p:cNvSpPr/>
            <p:nvPr/>
          </p:nvSpPr>
          <p:spPr>
            <a:xfrm rot="10800000">
              <a:off x="-417541" y="42395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4" name="Círculo Parcial 33">
              <a:extLst>
                <a:ext uri="{FF2B5EF4-FFF2-40B4-BE49-F238E27FC236}">
                  <a16:creationId xmlns:a16="http://schemas.microsoft.com/office/drawing/2014/main" xmlns="" id="{B6B5DA0A-6367-58F8-3668-AF800ACDF6ED}"/>
                </a:ext>
              </a:extLst>
            </p:cNvPr>
            <p:cNvSpPr/>
            <p:nvPr/>
          </p:nvSpPr>
          <p:spPr>
            <a:xfrm>
              <a:off x="422463" y="861867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5" name="Círculo Parcial 34">
              <a:extLst>
                <a:ext uri="{FF2B5EF4-FFF2-40B4-BE49-F238E27FC236}">
                  <a16:creationId xmlns:a16="http://schemas.microsoft.com/office/drawing/2014/main" xmlns="" id="{CC73EFE7-DFDA-51A2-32DC-E55DB7EABFA6}"/>
                </a:ext>
              </a:extLst>
            </p:cNvPr>
            <p:cNvSpPr/>
            <p:nvPr/>
          </p:nvSpPr>
          <p:spPr>
            <a:xfrm rot="5400000">
              <a:off x="209" y="128332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6" name="Círculo Parcial 35">
              <a:extLst>
                <a:ext uri="{FF2B5EF4-FFF2-40B4-BE49-F238E27FC236}">
                  <a16:creationId xmlns:a16="http://schemas.microsoft.com/office/drawing/2014/main" xmlns="" id="{86F64F3D-096E-2CE2-6BF7-7DC08988797E}"/>
                </a:ext>
              </a:extLst>
            </p:cNvPr>
            <p:cNvSpPr/>
            <p:nvPr/>
          </p:nvSpPr>
          <p:spPr>
            <a:xfrm rot="16200000">
              <a:off x="2461" y="86332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7" name="Círculo Parcial 36">
              <a:extLst>
                <a:ext uri="{FF2B5EF4-FFF2-40B4-BE49-F238E27FC236}">
                  <a16:creationId xmlns:a16="http://schemas.microsoft.com/office/drawing/2014/main" xmlns="" id="{8C9E6F06-DE4A-E10E-302B-2F157DB9F363}"/>
                </a:ext>
              </a:extLst>
            </p:cNvPr>
            <p:cNvSpPr/>
            <p:nvPr/>
          </p:nvSpPr>
          <p:spPr>
            <a:xfrm rot="16200000">
              <a:off x="420211" y="128478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8" name="Círculo Parcial 37">
              <a:extLst>
                <a:ext uri="{FF2B5EF4-FFF2-40B4-BE49-F238E27FC236}">
                  <a16:creationId xmlns:a16="http://schemas.microsoft.com/office/drawing/2014/main" xmlns="" id="{C4E88074-E93D-908E-5F3A-4D51D23F0FF3}"/>
                </a:ext>
              </a:extLst>
            </p:cNvPr>
            <p:cNvSpPr/>
            <p:nvPr/>
          </p:nvSpPr>
          <p:spPr>
            <a:xfrm rot="5400000">
              <a:off x="-423048" y="170478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39" name="Círculo Parcial 38">
              <a:extLst>
                <a:ext uri="{FF2B5EF4-FFF2-40B4-BE49-F238E27FC236}">
                  <a16:creationId xmlns:a16="http://schemas.microsoft.com/office/drawing/2014/main" xmlns="" id="{2D890B93-0F90-3B21-3263-9C46B213813E}"/>
                </a:ext>
              </a:extLst>
            </p:cNvPr>
            <p:cNvSpPr/>
            <p:nvPr/>
          </p:nvSpPr>
          <p:spPr>
            <a:xfrm rot="16200000">
              <a:off x="-2043" y="1706246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0" name="Círculo Parcial 39">
              <a:extLst>
                <a:ext uri="{FF2B5EF4-FFF2-40B4-BE49-F238E27FC236}">
                  <a16:creationId xmlns:a16="http://schemas.microsoft.com/office/drawing/2014/main" xmlns="" id="{57CDEF73-910B-65BC-FCDA-BB540E5794C9}"/>
                </a:ext>
              </a:extLst>
            </p:cNvPr>
            <p:cNvSpPr/>
            <p:nvPr/>
          </p:nvSpPr>
          <p:spPr>
            <a:xfrm rot="5400000">
              <a:off x="-417540" y="270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1" name="Círculo Parcial 40">
              <a:extLst>
                <a:ext uri="{FF2B5EF4-FFF2-40B4-BE49-F238E27FC236}">
                  <a16:creationId xmlns:a16="http://schemas.microsoft.com/office/drawing/2014/main" xmlns="" id="{BF7426C7-BD2B-12E3-B2C2-F77C3F480EEF}"/>
                </a:ext>
              </a:extLst>
            </p:cNvPr>
            <p:cNvSpPr/>
            <p:nvPr/>
          </p:nvSpPr>
          <p:spPr>
            <a:xfrm>
              <a:off x="416956" y="212333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2" name="Círculo Parcial 41">
              <a:extLst>
                <a:ext uri="{FF2B5EF4-FFF2-40B4-BE49-F238E27FC236}">
                  <a16:creationId xmlns:a16="http://schemas.microsoft.com/office/drawing/2014/main" xmlns="" id="{3C02873E-7927-815C-9F46-FB54FE9C30CD}"/>
                </a:ext>
              </a:extLst>
            </p:cNvPr>
            <p:cNvSpPr/>
            <p:nvPr/>
          </p:nvSpPr>
          <p:spPr>
            <a:xfrm rot="5400000" flipH="1">
              <a:off x="-3046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3" name="Círculo Parcial 42">
              <a:extLst>
                <a:ext uri="{FF2B5EF4-FFF2-40B4-BE49-F238E27FC236}">
                  <a16:creationId xmlns:a16="http://schemas.microsoft.com/office/drawing/2014/main" xmlns="" id="{BA6EC986-0089-AEF4-0281-9CD667C07042}"/>
                </a:ext>
              </a:extLst>
            </p:cNvPr>
            <p:cNvSpPr/>
            <p:nvPr/>
          </p:nvSpPr>
          <p:spPr>
            <a:xfrm flipH="1">
              <a:off x="-420795" y="254041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4" name="Círculo Parcial 43">
              <a:extLst>
                <a:ext uri="{FF2B5EF4-FFF2-40B4-BE49-F238E27FC236}">
                  <a16:creationId xmlns:a16="http://schemas.microsoft.com/office/drawing/2014/main" xmlns="" id="{635D4867-D655-A4A1-3EB9-66E6496E2AC7}"/>
                </a:ext>
              </a:extLst>
            </p:cNvPr>
            <p:cNvSpPr/>
            <p:nvPr/>
          </p:nvSpPr>
          <p:spPr>
            <a:xfrm rot="16200000" flipH="1">
              <a:off x="-3046" y="2961875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5" name="Círculo Parcial 44">
              <a:extLst>
                <a:ext uri="{FF2B5EF4-FFF2-40B4-BE49-F238E27FC236}">
                  <a16:creationId xmlns:a16="http://schemas.microsoft.com/office/drawing/2014/main" xmlns="" id="{418CD5B6-4308-0933-8452-40BCAF4BB66A}"/>
                </a:ext>
              </a:extLst>
            </p:cNvPr>
            <p:cNvSpPr/>
            <p:nvPr/>
          </p:nvSpPr>
          <p:spPr>
            <a:xfrm rot="10800000" flipH="1">
              <a:off x="416956" y="296436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6" name="Círculo Parcial 45">
              <a:extLst>
                <a:ext uri="{FF2B5EF4-FFF2-40B4-BE49-F238E27FC236}">
                  <a16:creationId xmlns:a16="http://schemas.microsoft.com/office/drawing/2014/main" xmlns="" id="{D4F645EC-0FBD-8A21-9789-D5C6E65CC052}"/>
                </a:ext>
              </a:extLst>
            </p:cNvPr>
            <p:cNvSpPr/>
            <p:nvPr/>
          </p:nvSpPr>
          <p:spPr>
            <a:xfrm flipH="1">
              <a:off x="-423048" y="3402281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7" name="Círculo Parcial 46">
              <a:extLst>
                <a:ext uri="{FF2B5EF4-FFF2-40B4-BE49-F238E27FC236}">
                  <a16:creationId xmlns:a16="http://schemas.microsoft.com/office/drawing/2014/main" xmlns="" id="{5F1E2C8F-2C98-F56D-691C-F5E32A5E024C}"/>
                </a:ext>
              </a:extLst>
            </p:cNvPr>
            <p:cNvSpPr/>
            <p:nvPr/>
          </p:nvSpPr>
          <p:spPr>
            <a:xfrm rot="16200000" flipH="1">
              <a:off x="-794" y="382374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8" name="Círculo Parcial 47">
              <a:extLst>
                <a:ext uri="{FF2B5EF4-FFF2-40B4-BE49-F238E27FC236}">
                  <a16:creationId xmlns:a16="http://schemas.microsoft.com/office/drawing/2014/main" xmlns="" id="{D2BB67E9-1133-18BA-0C79-32F21C505885}"/>
                </a:ext>
              </a:extLst>
            </p:cNvPr>
            <p:cNvSpPr/>
            <p:nvPr/>
          </p:nvSpPr>
          <p:spPr>
            <a:xfrm rot="5400000" flipH="1">
              <a:off x="-3046" y="340374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49" name="Círculo Parcial 48">
              <a:extLst>
                <a:ext uri="{FF2B5EF4-FFF2-40B4-BE49-F238E27FC236}">
                  <a16:creationId xmlns:a16="http://schemas.microsoft.com/office/drawing/2014/main" xmlns="" id="{950DEA08-D114-C136-267C-803C1B9DB5CE}"/>
                </a:ext>
              </a:extLst>
            </p:cNvPr>
            <p:cNvSpPr/>
            <p:nvPr/>
          </p:nvSpPr>
          <p:spPr>
            <a:xfrm rot="5400000" flipH="1">
              <a:off x="-420796" y="382520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0" name="Círculo Parcial 49">
              <a:extLst>
                <a:ext uri="{FF2B5EF4-FFF2-40B4-BE49-F238E27FC236}">
                  <a16:creationId xmlns:a16="http://schemas.microsoft.com/office/drawing/2014/main" xmlns="" id="{AC5FC609-D66C-EBAA-9568-051C2E4CC5BD}"/>
                </a:ext>
              </a:extLst>
            </p:cNvPr>
            <p:cNvSpPr/>
            <p:nvPr/>
          </p:nvSpPr>
          <p:spPr>
            <a:xfrm rot="16200000" flipH="1">
              <a:off x="422463" y="4245202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1" name="Círculo Parcial 50">
              <a:extLst>
                <a:ext uri="{FF2B5EF4-FFF2-40B4-BE49-F238E27FC236}">
                  <a16:creationId xmlns:a16="http://schemas.microsoft.com/office/drawing/2014/main" xmlns="" id="{9082F6D2-EFF3-52FF-58CE-52EBC010729D}"/>
                </a:ext>
              </a:extLst>
            </p:cNvPr>
            <p:cNvSpPr/>
            <p:nvPr/>
          </p:nvSpPr>
          <p:spPr>
            <a:xfrm rot="5400000" flipH="1">
              <a:off x="1458" y="4246660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2" name="Círculo Parcial 51">
              <a:extLst>
                <a:ext uri="{FF2B5EF4-FFF2-40B4-BE49-F238E27FC236}">
                  <a16:creationId xmlns:a16="http://schemas.microsoft.com/office/drawing/2014/main" xmlns="" id="{AE5F96CE-0D71-864F-2C00-C49766E6E789}"/>
                </a:ext>
              </a:extLst>
            </p:cNvPr>
            <p:cNvSpPr/>
            <p:nvPr/>
          </p:nvSpPr>
          <p:spPr>
            <a:xfrm rot="16200000" flipH="1">
              <a:off x="416955" y="2543118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53" name="Círculo Parcial 52">
              <a:extLst>
                <a:ext uri="{FF2B5EF4-FFF2-40B4-BE49-F238E27FC236}">
                  <a16:creationId xmlns:a16="http://schemas.microsoft.com/office/drawing/2014/main" xmlns="" id="{94BA98D8-D71B-9217-DA83-AA73F95D3BC5}"/>
                </a:ext>
              </a:extLst>
            </p:cNvPr>
            <p:cNvSpPr/>
            <p:nvPr/>
          </p:nvSpPr>
          <p:spPr>
            <a:xfrm flipH="1">
              <a:off x="-417541" y="4663744"/>
              <a:ext cx="840003" cy="840003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762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59" name="Espaço Reservado para Texto 54">
            <a:extLst>
              <a:ext uri="{FF2B5EF4-FFF2-40B4-BE49-F238E27FC236}">
                <a16:creationId xmlns:a16="http://schemas.microsoft.com/office/drawing/2014/main" xmlns="" id="{6BD221B9-EDD7-E26F-9EE3-5A44582FCD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3001" y="2299717"/>
            <a:ext cx="8986838" cy="3976580"/>
          </a:xfrm>
          <a:prstGeom prst="rect">
            <a:avLst/>
          </a:prstGeom>
        </p:spPr>
        <p:txBody>
          <a:bodyPr wrap="square" numCol="2">
            <a:noAutofit/>
          </a:bodyPr>
          <a:lstStyle>
            <a:lvl1pPr marL="0" indent="0" algn="l">
              <a:buFont typeface="+mj-lt"/>
              <a:buNone/>
              <a:defRPr/>
            </a:lvl1pPr>
            <a:lvl4pPr algn="l">
              <a:defRPr/>
            </a:lvl4pPr>
            <a:lvl6pPr marL="0" indent="0" algn="l">
              <a:buNone/>
              <a:defRPr/>
            </a:lvl6pPr>
          </a:lstStyle>
          <a:p>
            <a:pPr marL="514350" marR="0" lvl="0" indent="-514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C6B"/>
              </a:buClr>
              <a:buSzPct val="110000"/>
              <a:buFont typeface="Arial"/>
              <a:buAutoNum type="romanUcPeriod"/>
            </a:pPr>
            <a:r>
              <a:rPr lang="pt-BR" sz="2000" dirty="0">
                <a:solidFill>
                  <a:srgbClr val="001C6B"/>
                </a:solidFill>
                <a:latin typeface="Montserrat SemiBold" pitchFamily="2" charset="0"/>
                <a:ea typeface="Open Sans ExtraBold" panose="020B0906030804020204" pitchFamily="34" charset="0"/>
                <a:cs typeface="Open Sans ExtraBold" panose="020B0906030804020204" pitchFamily="34" charset="0"/>
                <a:sym typeface="Open Sans Medium"/>
              </a:rPr>
              <a:t>TÓPICO PRINCIPAL</a:t>
            </a:r>
          </a:p>
          <a:p>
            <a:pPr marL="171450" lvl="3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3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3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3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t-BR" sz="2000" dirty="0">
              <a:latin typeface="Montserrat SemiBold" pitchFamily="2" charset="0"/>
              <a:ea typeface="Open Sans Medium"/>
              <a:cs typeface="Open Sans Medium"/>
              <a:sym typeface="Open Sans Medium"/>
            </a:endParaRPr>
          </a:p>
          <a:p>
            <a:pPr marL="514350" marR="0" lvl="0" indent="-514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C6B"/>
              </a:buClr>
              <a:buSzPct val="110000"/>
              <a:buFont typeface="Arial"/>
              <a:buAutoNum type="romanUcPeriod"/>
            </a:pPr>
            <a:r>
              <a:rPr lang="pt-BR" sz="2000" dirty="0">
                <a:solidFill>
                  <a:srgbClr val="001C6B"/>
                </a:solidFill>
                <a:latin typeface="Montserrat SemiBold" pitchFamily="2" charset="0"/>
                <a:ea typeface="Open Sans ExtraBold" panose="020B0906030804020204" pitchFamily="34" charset="0"/>
                <a:cs typeface="Open Sans ExtraBold" panose="020B0906030804020204" pitchFamily="34" charset="0"/>
                <a:sym typeface="Open Sans Medium"/>
              </a:rPr>
              <a:t>TÓPICO PRINCIPAL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  <a:endParaRPr lang="pt-BR" sz="2000" dirty="0">
              <a:latin typeface="Montserrat SemiBold" pitchFamily="2" charset="0"/>
              <a:ea typeface="Open Sans ExtraBold" panose="020B0906030804020204" pitchFamily="34" charset="0"/>
              <a:cs typeface="Open Sans ExtraBold" panose="020B0906030804020204" pitchFamily="34" charset="0"/>
              <a:sym typeface="Open Sans Medium"/>
            </a:endParaRP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</a:pPr>
            <a:endParaRPr lang="pt-BR" sz="2000" dirty="0">
              <a:latin typeface="Montserrat SemiBold" pitchFamily="2" charset="0"/>
              <a:ea typeface="Open Sans ExtraBold" panose="020B0906030804020204" pitchFamily="34" charset="0"/>
              <a:cs typeface="Open Sans ExtraBold" panose="020B0906030804020204" pitchFamily="34" charset="0"/>
              <a:sym typeface="Open Sans Medium"/>
            </a:endParaRP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</a:pPr>
            <a:endParaRPr lang="pt-BR" sz="2000" dirty="0">
              <a:latin typeface="Montserrat SemiBold" pitchFamily="2" charset="0"/>
              <a:ea typeface="Open Sans ExtraBold" panose="020B0906030804020204" pitchFamily="34" charset="0"/>
              <a:cs typeface="Open Sans ExtraBold" panose="020B0906030804020204" pitchFamily="34" charset="0"/>
              <a:sym typeface="Open Sans Medium"/>
            </a:endParaRPr>
          </a:p>
          <a:p>
            <a:pPr marL="514350" marR="0" lvl="0" indent="-514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C6B"/>
              </a:buClr>
              <a:buSzPct val="110000"/>
              <a:buFont typeface="+mj-lt"/>
              <a:buAutoNum type="romanUcPeriod" startAt="3"/>
            </a:pPr>
            <a:r>
              <a:rPr lang="pt-BR" sz="2000" dirty="0">
                <a:solidFill>
                  <a:srgbClr val="001C6B"/>
                </a:solidFill>
                <a:latin typeface="Montserrat SemiBold" pitchFamily="2" charset="0"/>
                <a:ea typeface="Open Sans ExtraBold" panose="020B0906030804020204" pitchFamily="34" charset="0"/>
                <a:cs typeface="Open Sans ExtraBold" panose="020B0906030804020204" pitchFamily="34" charset="0"/>
                <a:sym typeface="Open Sans Medium"/>
              </a:rPr>
              <a:t>TÓPICO PRINCIPAL</a:t>
            </a:r>
          </a:p>
          <a:p>
            <a:pPr marL="171450" marR="0" lvl="5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marR="0" lvl="5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marR="0" lvl="5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marR="0" lvl="5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marR="0" lvl="5" indent="-1714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514350" marR="0" lvl="0" indent="-514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C6B"/>
              </a:buClr>
              <a:buSzPct val="110000"/>
              <a:buFont typeface="+mj-lt"/>
              <a:buAutoNum type="romanUcPeriod" startAt="3"/>
            </a:pPr>
            <a:endParaRPr lang="pt-BR" sz="2000" dirty="0">
              <a:solidFill>
                <a:srgbClr val="001C6B"/>
              </a:solidFill>
              <a:latin typeface="Montserrat SemiBold" pitchFamily="2" charset="0"/>
              <a:ea typeface="Open Sans ExtraBold" panose="020B0906030804020204" pitchFamily="34" charset="0"/>
              <a:cs typeface="Open Sans ExtraBold" panose="020B0906030804020204" pitchFamily="34" charset="0"/>
              <a:sym typeface="Open Sans Medium"/>
            </a:endParaRPr>
          </a:p>
          <a:p>
            <a:pPr marL="514350" marR="0" lvl="0" indent="-514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C6B"/>
              </a:buClr>
              <a:buSzPct val="110000"/>
              <a:buFont typeface="+mj-lt"/>
              <a:buAutoNum type="romanUcPeriod" startAt="3"/>
            </a:pPr>
            <a:r>
              <a:rPr lang="pt-BR" sz="2000" dirty="0">
                <a:solidFill>
                  <a:srgbClr val="001C6B"/>
                </a:solidFill>
                <a:latin typeface="Montserrat SemiBold" pitchFamily="2" charset="0"/>
                <a:ea typeface="Open Sans ExtraBold" panose="020B0906030804020204" pitchFamily="34" charset="0"/>
                <a:cs typeface="Open Sans ExtraBold" panose="020B0906030804020204" pitchFamily="34" charset="0"/>
                <a:sym typeface="Open Sans Medium"/>
              </a:rPr>
              <a:t>TÓPICO PRINCIPAL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 Medium" pitchFamily="2" charset="0"/>
                <a:ea typeface="Open Sans Medium"/>
                <a:cs typeface="Open Sans Medium"/>
                <a:sym typeface="Open Sans Medium"/>
              </a:rPr>
              <a:t>Tópicos</a:t>
            </a:r>
          </a:p>
          <a:p>
            <a:pPr marL="171450" lvl="5" indent="-171450">
              <a:buClr>
                <a:schemeClr val="bg1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pt-BR" sz="1000" dirty="0">
              <a:latin typeface="Montserrat Medium" pitchFamily="2" charset="0"/>
              <a:ea typeface="Open Sans Medium"/>
              <a:cs typeface="Open Sans Medium"/>
              <a:sym typeface="Open Sans Medium"/>
            </a:endParaRPr>
          </a:p>
        </p:txBody>
      </p:sp>
      <p:sp>
        <p:nvSpPr>
          <p:cNvPr id="60" name="Espaço Reservado para Texto 57">
            <a:extLst>
              <a:ext uri="{FF2B5EF4-FFF2-40B4-BE49-F238E27FC236}">
                <a16:creationId xmlns:a16="http://schemas.microsoft.com/office/drawing/2014/main" xmlns="" id="{18AA6880-FA76-4BA9-D6F7-8909DF22B5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3001" y="1106515"/>
            <a:ext cx="8986838" cy="914400"/>
          </a:xfrm>
          <a:prstGeom prst="rect">
            <a:avLst/>
          </a:prstGeom>
        </p:spPr>
        <p:txBody>
          <a:bodyPr anchor="ctr"/>
          <a:lstStyle>
            <a:lvl1pPr algn="l">
              <a:defRPr lang="pt-BR" sz="2800" b="1" i="0" u="none" strike="noStrike" kern="1200" cap="none" dirty="0">
                <a:solidFill>
                  <a:srgbClr val="001C6B"/>
                </a:solidFill>
                <a:latin typeface="Montserrat ExtraBold" pitchFamily="2" charset="0"/>
                <a:ea typeface="Open Sans"/>
                <a:cs typeface="Open Sans"/>
              </a:defRPr>
            </a:lvl1pPr>
          </a:lstStyle>
          <a:p>
            <a:pPr marL="0" marR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pt-BR" dirty="0"/>
              <a:t>SUMÁRIO / AGENDA</a:t>
            </a:r>
          </a:p>
        </p:txBody>
      </p:sp>
    </p:spTree>
    <p:extLst>
      <p:ext uri="{BB962C8B-B14F-4D97-AF65-F5344CB8AC3E}">
        <p14:creationId xmlns:p14="http://schemas.microsoft.com/office/powerpoint/2010/main" val="400821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xmlns="" id="{0C7491A9-4087-6630-554B-73B443694BA3}"/>
              </a:ext>
            </a:extLst>
          </p:cNvPr>
          <p:cNvGrpSpPr/>
          <p:nvPr userDrawn="1"/>
        </p:nvGrpSpPr>
        <p:grpSpPr>
          <a:xfrm rot="5400000">
            <a:off x="-168646" y="-165533"/>
            <a:ext cx="1076815" cy="1360967"/>
            <a:chOff x="-426731" y="35525"/>
            <a:chExt cx="1700557" cy="2149303"/>
          </a:xfrm>
        </p:grpSpPr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5812B423-571C-2680-7B69-7275B3EBAB13}"/>
                </a:ext>
              </a:extLst>
            </p:cNvPr>
            <p:cNvSpPr/>
            <p:nvPr/>
          </p:nvSpPr>
          <p:spPr>
            <a:xfrm rot="16200000">
              <a:off x="-1591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8299C6A7-BD15-FA1D-04AE-F43A1963AA42}"/>
                </a:ext>
              </a:extLst>
            </p:cNvPr>
            <p:cNvSpPr/>
            <p:nvPr/>
          </p:nvSpPr>
          <p:spPr>
            <a:xfrm>
              <a:off x="421268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B57A5717-46FD-3EA7-7037-24F878FDF5E9}"/>
                </a:ext>
              </a:extLst>
            </p:cNvPr>
            <p:cNvSpPr/>
            <p:nvPr/>
          </p:nvSpPr>
          <p:spPr>
            <a:xfrm rot="5400000">
              <a:off x="-1591" y="46214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B5E42133-E293-C880-9BD3-F0A8A1611724}"/>
                </a:ext>
              </a:extLst>
            </p:cNvPr>
            <p:cNvSpPr/>
            <p:nvPr/>
          </p:nvSpPr>
          <p:spPr>
            <a:xfrm rot="10800000">
              <a:off x="-426731" y="46466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51040AD7-8791-0119-2DC4-3D28E30312E4}"/>
                </a:ext>
              </a:extLst>
            </p:cNvPr>
            <p:cNvSpPr/>
            <p:nvPr/>
          </p:nvSpPr>
          <p:spPr>
            <a:xfrm>
              <a:off x="423548" y="907934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3A9AA8D6-16A1-0CF4-7C9E-47675453D0BA}"/>
                </a:ext>
              </a:extLst>
            </p:cNvPr>
            <p:cNvSpPr/>
            <p:nvPr/>
          </p:nvSpPr>
          <p:spPr>
            <a:xfrm rot="5400000">
              <a:off x="12726" y="1334550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E1FF9567-47C1-0C77-24A4-AC010650B7AB}"/>
                </a:ext>
              </a:extLst>
            </p:cNvPr>
            <p:cNvSpPr/>
            <p:nvPr/>
          </p:nvSpPr>
          <p:spPr>
            <a:xfrm rot="16200000">
              <a:off x="15007" y="90941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C0F9CAF7-75CB-36A0-816B-C274F7FA1BD7}"/>
                </a:ext>
              </a:extLst>
            </p:cNvPr>
            <p:cNvSpPr/>
            <p:nvPr/>
          </p:nvSpPr>
          <p:spPr>
            <a:xfrm rot="5400000">
              <a:off x="-426730" y="38263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21" name="Espaço Reservado para Texto 20">
            <a:extLst>
              <a:ext uri="{FF2B5EF4-FFF2-40B4-BE49-F238E27FC236}">
                <a16:creationId xmlns:a16="http://schemas.microsoft.com/office/drawing/2014/main" xmlns="" id="{620AE5F2-028E-C19A-19BF-05523D6F4B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63675" y="171180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22" name="Espaço Reservado para Texto 20">
            <a:extLst>
              <a:ext uri="{FF2B5EF4-FFF2-40B4-BE49-F238E27FC236}">
                <a16:creationId xmlns:a16="http://schemas.microsoft.com/office/drawing/2014/main" xmlns="" id="{928BCC37-4BA1-ECFA-ECA0-3059491A0E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3675" y="550373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Subtítulo / Texto de apoio</a:t>
            </a:r>
          </a:p>
        </p:txBody>
      </p:sp>
      <p:sp>
        <p:nvSpPr>
          <p:cNvPr id="25" name="Espaço Reservado para Texto 20">
            <a:extLst>
              <a:ext uri="{FF2B5EF4-FFF2-40B4-BE49-F238E27FC236}">
                <a16:creationId xmlns:a16="http://schemas.microsoft.com/office/drawing/2014/main" xmlns="" id="{1542EF55-ED0A-1F95-5B83-24424E6831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3675" y="1440274"/>
            <a:ext cx="10216486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Informação principal / Destaque</a:t>
            </a:r>
          </a:p>
        </p:txBody>
      </p:sp>
      <p:sp>
        <p:nvSpPr>
          <p:cNvPr id="26" name="Espaço Reservado para Texto 20">
            <a:extLst>
              <a:ext uri="{FF2B5EF4-FFF2-40B4-BE49-F238E27FC236}">
                <a16:creationId xmlns:a16="http://schemas.microsoft.com/office/drawing/2014/main" xmlns="" id="{B9D81987-5BC0-A8B2-F29D-0F0930E10F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3675" y="2082018"/>
            <a:ext cx="10216486" cy="3854548"/>
          </a:xfrm>
          <a:prstGeom prst="rect">
            <a:avLst/>
          </a:prstGeom>
        </p:spPr>
        <p:txBody>
          <a:bodyPr numCol="2" spcCol="360000">
            <a:noAutofit/>
          </a:bodyPr>
          <a:lstStyle>
            <a:lvl1pPr marL="0" indent="0" algn="just">
              <a:lnSpc>
                <a:spcPct val="100000"/>
              </a:lnSpc>
              <a:buNone/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Insira o texto aqui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D392D133-256B-0867-3C37-2E24207C5E57}"/>
              </a:ext>
            </a:extLst>
          </p:cNvPr>
          <p:cNvGrpSpPr/>
          <p:nvPr userDrawn="1"/>
        </p:nvGrpSpPr>
        <p:grpSpPr>
          <a:xfrm>
            <a:off x="7214733" y="6213185"/>
            <a:ext cx="4465428" cy="416581"/>
            <a:chOff x="2177102" y="5685856"/>
            <a:chExt cx="9175495" cy="855984"/>
          </a:xfrm>
        </p:grpSpPr>
        <p:pic>
          <p:nvPicPr>
            <p:cNvPr id="3" name="Google Shape;60;p13">
              <a:extLst>
                <a:ext uri="{FF2B5EF4-FFF2-40B4-BE49-F238E27FC236}">
                  <a16:creationId xmlns:a16="http://schemas.microsoft.com/office/drawing/2014/main" xmlns="" id="{1A03564E-0D9F-8F30-0D62-26B68609C8DE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8250A0B2-E460-A481-27B2-AE08131282F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DF52EDE4-8158-B5F4-A50F-40CFAF5D450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1547963A-22AA-0294-91E9-92606F00C78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8" descr="O EVENTO | Sindepat">
              <a:extLst>
                <a:ext uri="{FF2B5EF4-FFF2-40B4-BE49-F238E27FC236}">
                  <a16:creationId xmlns:a16="http://schemas.microsoft.com/office/drawing/2014/main" xmlns="" id="{9C4641A4-9110-5922-3A4D-6F6915890C1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7759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xmlns="" id="{0C7491A9-4087-6630-554B-73B443694BA3}"/>
              </a:ext>
            </a:extLst>
          </p:cNvPr>
          <p:cNvGrpSpPr/>
          <p:nvPr userDrawn="1"/>
        </p:nvGrpSpPr>
        <p:grpSpPr>
          <a:xfrm rot="5400000">
            <a:off x="-168646" y="-165533"/>
            <a:ext cx="1076815" cy="1360967"/>
            <a:chOff x="-426731" y="35525"/>
            <a:chExt cx="1700557" cy="2149303"/>
          </a:xfrm>
        </p:grpSpPr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5812B423-571C-2680-7B69-7275B3EBAB13}"/>
                </a:ext>
              </a:extLst>
            </p:cNvPr>
            <p:cNvSpPr/>
            <p:nvPr/>
          </p:nvSpPr>
          <p:spPr>
            <a:xfrm rot="16200000">
              <a:off x="-1591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8299C6A7-BD15-FA1D-04AE-F43A1963AA42}"/>
                </a:ext>
              </a:extLst>
            </p:cNvPr>
            <p:cNvSpPr/>
            <p:nvPr/>
          </p:nvSpPr>
          <p:spPr>
            <a:xfrm>
              <a:off x="421268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B57A5717-46FD-3EA7-7037-24F878FDF5E9}"/>
                </a:ext>
              </a:extLst>
            </p:cNvPr>
            <p:cNvSpPr/>
            <p:nvPr/>
          </p:nvSpPr>
          <p:spPr>
            <a:xfrm rot="5400000">
              <a:off x="-1591" y="46214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B5E42133-E293-C880-9BD3-F0A8A1611724}"/>
                </a:ext>
              </a:extLst>
            </p:cNvPr>
            <p:cNvSpPr/>
            <p:nvPr/>
          </p:nvSpPr>
          <p:spPr>
            <a:xfrm rot="10800000">
              <a:off x="-426731" y="46466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51040AD7-8791-0119-2DC4-3D28E30312E4}"/>
                </a:ext>
              </a:extLst>
            </p:cNvPr>
            <p:cNvSpPr/>
            <p:nvPr/>
          </p:nvSpPr>
          <p:spPr>
            <a:xfrm>
              <a:off x="423548" y="907934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3A9AA8D6-16A1-0CF4-7C9E-47675453D0BA}"/>
                </a:ext>
              </a:extLst>
            </p:cNvPr>
            <p:cNvSpPr/>
            <p:nvPr/>
          </p:nvSpPr>
          <p:spPr>
            <a:xfrm rot="5400000">
              <a:off x="12726" y="1334550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E1FF9567-47C1-0C77-24A4-AC010650B7AB}"/>
                </a:ext>
              </a:extLst>
            </p:cNvPr>
            <p:cNvSpPr/>
            <p:nvPr/>
          </p:nvSpPr>
          <p:spPr>
            <a:xfrm rot="16200000">
              <a:off x="15007" y="90941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C0F9CAF7-75CB-36A0-816B-C274F7FA1BD7}"/>
                </a:ext>
              </a:extLst>
            </p:cNvPr>
            <p:cNvSpPr/>
            <p:nvPr/>
          </p:nvSpPr>
          <p:spPr>
            <a:xfrm rot="5400000">
              <a:off x="-426730" y="38263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ço Reservado para Texto 20">
            <a:extLst>
              <a:ext uri="{FF2B5EF4-FFF2-40B4-BE49-F238E27FC236}">
                <a16:creationId xmlns:a16="http://schemas.microsoft.com/office/drawing/2014/main" xmlns="" id="{1542EF55-ED0A-1F95-5B83-24424E6831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3675" y="1440274"/>
            <a:ext cx="46323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Texto e Gráfico</a:t>
            </a:r>
          </a:p>
        </p:txBody>
      </p:sp>
      <p:sp>
        <p:nvSpPr>
          <p:cNvPr id="5" name="Espaço Reservado para Gráfico 2">
            <a:extLst>
              <a:ext uri="{FF2B5EF4-FFF2-40B4-BE49-F238E27FC236}">
                <a16:creationId xmlns:a16="http://schemas.microsoft.com/office/drawing/2014/main" xmlns="" id="{B063425F-9D6B-4D19-D833-DD455035D1C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963002" y="2082800"/>
            <a:ext cx="4632324" cy="38544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" name="Espaço Reservado para Texto 20">
            <a:extLst>
              <a:ext uri="{FF2B5EF4-FFF2-40B4-BE49-F238E27FC236}">
                <a16:creationId xmlns:a16="http://schemas.microsoft.com/office/drawing/2014/main" xmlns="" id="{A6544269-993B-F5F4-E154-AB6F102C33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3675" y="2082018"/>
            <a:ext cx="4632324" cy="3854548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 algn="just">
              <a:lnSpc>
                <a:spcPct val="100000"/>
              </a:lnSpc>
              <a:buNone/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Insira o texto aqui</a:t>
            </a:r>
          </a:p>
        </p:txBody>
      </p:sp>
      <p:sp>
        <p:nvSpPr>
          <p:cNvPr id="3" name="Espaço Reservado para Texto 20">
            <a:extLst>
              <a:ext uri="{FF2B5EF4-FFF2-40B4-BE49-F238E27FC236}">
                <a16:creationId xmlns:a16="http://schemas.microsoft.com/office/drawing/2014/main" xmlns="" id="{EF7778F1-F4C3-208B-C244-F8F591DE2A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63675" y="171180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7" name="Espaço Reservado para Texto 20">
            <a:extLst>
              <a:ext uri="{FF2B5EF4-FFF2-40B4-BE49-F238E27FC236}">
                <a16:creationId xmlns:a16="http://schemas.microsoft.com/office/drawing/2014/main" xmlns="" id="{2DED11BA-90AA-8B85-D3B5-91954A78F0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3675" y="550373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Subtítulo / Texto de apoio</a:t>
            </a:r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xmlns="" id="{221B4BF1-51CF-63C7-1FA3-820B8CBF9FEB}"/>
              </a:ext>
            </a:extLst>
          </p:cNvPr>
          <p:cNvGrpSpPr/>
          <p:nvPr userDrawn="1"/>
        </p:nvGrpSpPr>
        <p:grpSpPr>
          <a:xfrm>
            <a:off x="7214733" y="6213185"/>
            <a:ext cx="4465428" cy="416581"/>
            <a:chOff x="2177102" y="5685856"/>
            <a:chExt cx="9175495" cy="855984"/>
          </a:xfrm>
        </p:grpSpPr>
        <p:pic>
          <p:nvPicPr>
            <p:cNvPr id="27" name="Google Shape;60;p13">
              <a:extLst>
                <a:ext uri="{FF2B5EF4-FFF2-40B4-BE49-F238E27FC236}">
                  <a16:creationId xmlns:a16="http://schemas.microsoft.com/office/drawing/2014/main" xmlns="" id="{05CAFDBF-9310-3AEE-3138-560D28D8A933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0376A222-3FDE-40F3-7A72-A7673507B65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3B166616-625F-5ED4-D004-EF79BFF6AA5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FCFFD879-CD7D-2EEA-FB7A-A07E50361F2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8" descr="O EVENTO | Sindepat">
              <a:extLst>
                <a:ext uri="{FF2B5EF4-FFF2-40B4-BE49-F238E27FC236}">
                  <a16:creationId xmlns:a16="http://schemas.microsoft.com/office/drawing/2014/main" xmlns="" id="{63B88357-F551-4919-45A6-D1A5DA90637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6176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xmlns="" id="{0C7491A9-4087-6630-554B-73B443694BA3}"/>
              </a:ext>
            </a:extLst>
          </p:cNvPr>
          <p:cNvGrpSpPr/>
          <p:nvPr userDrawn="1"/>
        </p:nvGrpSpPr>
        <p:grpSpPr>
          <a:xfrm rot="5400000">
            <a:off x="-168646" y="-165533"/>
            <a:ext cx="1076815" cy="1360967"/>
            <a:chOff x="-426731" y="35525"/>
            <a:chExt cx="1700557" cy="2149303"/>
          </a:xfrm>
        </p:grpSpPr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5812B423-571C-2680-7B69-7275B3EBAB13}"/>
                </a:ext>
              </a:extLst>
            </p:cNvPr>
            <p:cNvSpPr/>
            <p:nvPr/>
          </p:nvSpPr>
          <p:spPr>
            <a:xfrm rot="16200000">
              <a:off x="-1591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8299C6A7-BD15-FA1D-04AE-F43A1963AA42}"/>
                </a:ext>
              </a:extLst>
            </p:cNvPr>
            <p:cNvSpPr/>
            <p:nvPr/>
          </p:nvSpPr>
          <p:spPr>
            <a:xfrm>
              <a:off x="421268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B57A5717-46FD-3EA7-7037-24F878FDF5E9}"/>
                </a:ext>
              </a:extLst>
            </p:cNvPr>
            <p:cNvSpPr/>
            <p:nvPr/>
          </p:nvSpPr>
          <p:spPr>
            <a:xfrm rot="5400000">
              <a:off x="-1591" y="46214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B5E42133-E293-C880-9BD3-F0A8A1611724}"/>
                </a:ext>
              </a:extLst>
            </p:cNvPr>
            <p:cNvSpPr/>
            <p:nvPr/>
          </p:nvSpPr>
          <p:spPr>
            <a:xfrm rot="10800000">
              <a:off x="-426731" y="46466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51040AD7-8791-0119-2DC4-3D28E30312E4}"/>
                </a:ext>
              </a:extLst>
            </p:cNvPr>
            <p:cNvSpPr/>
            <p:nvPr/>
          </p:nvSpPr>
          <p:spPr>
            <a:xfrm>
              <a:off x="423548" y="907934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3A9AA8D6-16A1-0CF4-7C9E-47675453D0BA}"/>
                </a:ext>
              </a:extLst>
            </p:cNvPr>
            <p:cNvSpPr/>
            <p:nvPr/>
          </p:nvSpPr>
          <p:spPr>
            <a:xfrm rot="5400000">
              <a:off x="12726" y="1334550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E1FF9567-47C1-0C77-24A4-AC010650B7AB}"/>
                </a:ext>
              </a:extLst>
            </p:cNvPr>
            <p:cNvSpPr/>
            <p:nvPr/>
          </p:nvSpPr>
          <p:spPr>
            <a:xfrm rot="16200000">
              <a:off x="15007" y="90941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C0F9CAF7-75CB-36A0-816B-C274F7FA1BD7}"/>
                </a:ext>
              </a:extLst>
            </p:cNvPr>
            <p:cNvSpPr/>
            <p:nvPr/>
          </p:nvSpPr>
          <p:spPr>
            <a:xfrm rot="5400000">
              <a:off x="-426730" y="38263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ço Reservado para Texto 20">
            <a:extLst>
              <a:ext uri="{FF2B5EF4-FFF2-40B4-BE49-F238E27FC236}">
                <a16:creationId xmlns:a16="http://schemas.microsoft.com/office/drawing/2014/main" xmlns="" id="{1542EF55-ED0A-1F95-5B83-24424E6831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3675" y="1440274"/>
            <a:ext cx="46323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Gráfico e Gráfico</a:t>
            </a:r>
          </a:p>
        </p:txBody>
      </p:sp>
      <p:sp>
        <p:nvSpPr>
          <p:cNvPr id="3" name="Espaço Reservado para Gráfico 2">
            <a:extLst>
              <a:ext uri="{FF2B5EF4-FFF2-40B4-BE49-F238E27FC236}">
                <a16:creationId xmlns:a16="http://schemas.microsoft.com/office/drawing/2014/main" xmlns="" id="{B736AF42-2F0F-3A64-11A6-237199B400AA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463675" y="2082800"/>
            <a:ext cx="4632324" cy="38544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7" name="Espaço Reservado para Gráfico 2">
            <a:extLst>
              <a:ext uri="{FF2B5EF4-FFF2-40B4-BE49-F238E27FC236}">
                <a16:creationId xmlns:a16="http://schemas.microsoft.com/office/drawing/2014/main" xmlns="" id="{392AAED0-BCDA-9211-B603-470CC45ED370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963002" y="2082800"/>
            <a:ext cx="4632324" cy="38544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" name="Espaço Reservado para Texto 20">
            <a:extLst>
              <a:ext uri="{FF2B5EF4-FFF2-40B4-BE49-F238E27FC236}">
                <a16:creationId xmlns:a16="http://schemas.microsoft.com/office/drawing/2014/main" xmlns="" id="{81FA8734-33C6-6D41-DBF6-2130377A27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63675" y="171180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5" name="Espaço Reservado para Texto 20">
            <a:extLst>
              <a:ext uri="{FF2B5EF4-FFF2-40B4-BE49-F238E27FC236}">
                <a16:creationId xmlns:a16="http://schemas.microsoft.com/office/drawing/2014/main" xmlns="" id="{E9BA764C-E50D-B4D2-6644-C8577DA5F4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3675" y="550373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Subtítulo / Texto de apoio</a:t>
            </a:r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xmlns="" id="{526763EA-8EE9-2B37-468C-189A814B3110}"/>
              </a:ext>
            </a:extLst>
          </p:cNvPr>
          <p:cNvGrpSpPr/>
          <p:nvPr userDrawn="1"/>
        </p:nvGrpSpPr>
        <p:grpSpPr>
          <a:xfrm>
            <a:off x="7214733" y="6213185"/>
            <a:ext cx="4465428" cy="416581"/>
            <a:chOff x="2177102" y="5685856"/>
            <a:chExt cx="9175495" cy="855984"/>
          </a:xfrm>
        </p:grpSpPr>
        <p:pic>
          <p:nvPicPr>
            <p:cNvPr id="27" name="Google Shape;60;p13">
              <a:extLst>
                <a:ext uri="{FF2B5EF4-FFF2-40B4-BE49-F238E27FC236}">
                  <a16:creationId xmlns:a16="http://schemas.microsoft.com/office/drawing/2014/main" xmlns="" id="{C199275E-A540-84B8-5078-AF6E60493102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D2D5CB7C-6D0D-0BF0-AD43-73306D2EB94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22F715B5-1DA5-E3DE-2550-81F7DF0C558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233A8893-1847-5A48-1690-38DFB868AD8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8" descr="O EVENTO | Sindepat">
              <a:extLst>
                <a:ext uri="{FF2B5EF4-FFF2-40B4-BE49-F238E27FC236}">
                  <a16:creationId xmlns:a16="http://schemas.microsoft.com/office/drawing/2014/main" xmlns="" id="{284131EA-61A5-908F-3EB4-B04B5D5FDEA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8565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grupar 7">
            <a:extLst>
              <a:ext uri="{FF2B5EF4-FFF2-40B4-BE49-F238E27FC236}">
                <a16:creationId xmlns:a16="http://schemas.microsoft.com/office/drawing/2014/main" xmlns="" id="{0C7491A9-4087-6630-554B-73B443694BA3}"/>
              </a:ext>
            </a:extLst>
          </p:cNvPr>
          <p:cNvGrpSpPr/>
          <p:nvPr userDrawn="1"/>
        </p:nvGrpSpPr>
        <p:grpSpPr>
          <a:xfrm rot="5400000">
            <a:off x="-168646" y="-165533"/>
            <a:ext cx="1076815" cy="1360967"/>
            <a:chOff x="-426731" y="35525"/>
            <a:chExt cx="1700557" cy="2149303"/>
          </a:xfrm>
        </p:grpSpPr>
        <p:sp>
          <p:nvSpPr>
            <p:cNvPr id="9" name="Círculo Parcial 8">
              <a:extLst>
                <a:ext uri="{FF2B5EF4-FFF2-40B4-BE49-F238E27FC236}">
                  <a16:creationId xmlns:a16="http://schemas.microsoft.com/office/drawing/2014/main" xmlns="" id="{5812B423-571C-2680-7B69-7275B3EBAB13}"/>
                </a:ext>
              </a:extLst>
            </p:cNvPr>
            <p:cNvSpPr/>
            <p:nvPr/>
          </p:nvSpPr>
          <p:spPr>
            <a:xfrm rot="16200000">
              <a:off x="-1591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0" name="Círculo Parcial 9">
              <a:extLst>
                <a:ext uri="{FF2B5EF4-FFF2-40B4-BE49-F238E27FC236}">
                  <a16:creationId xmlns:a16="http://schemas.microsoft.com/office/drawing/2014/main" xmlns="" id="{8299C6A7-BD15-FA1D-04AE-F43A1963AA42}"/>
                </a:ext>
              </a:extLst>
            </p:cNvPr>
            <p:cNvSpPr/>
            <p:nvPr/>
          </p:nvSpPr>
          <p:spPr>
            <a:xfrm>
              <a:off x="421268" y="35525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1" name="Círculo Parcial 10">
              <a:extLst>
                <a:ext uri="{FF2B5EF4-FFF2-40B4-BE49-F238E27FC236}">
                  <a16:creationId xmlns:a16="http://schemas.microsoft.com/office/drawing/2014/main" xmlns="" id="{B57A5717-46FD-3EA7-7037-24F878FDF5E9}"/>
                </a:ext>
              </a:extLst>
            </p:cNvPr>
            <p:cNvSpPr/>
            <p:nvPr/>
          </p:nvSpPr>
          <p:spPr>
            <a:xfrm rot="5400000">
              <a:off x="-1591" y="46214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2" name="Círculo Parcial 11">
              <a:extLst>
                <a:ext uri="{FF2B5EF4-FFF2-40B4-BE49-F238E27FC236}">
                  <a16:creationId xmlns:a16="http://schemas.microsoft.com/office/drawing/2014/main" xmlns="" id="{B5E42133-E293-C880-9BD3-F0A8A1611724}"/>
                </a:ext>
              </a:extLst>
            </p:cNvPr>
            <p:cNvSpPr/>
            <p:nvPr/>
          </p:nvSpPr>
          <p:spPr>
            <a:xfrm rot="10800000">
              <a:off x="-426731" y="46466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3" name="Círculo Parcial 12">
              <a:extLst>
                <a:ext uri="{FF2B5EF4-FFF2-40B4-BE49-F238E27FC236}">
                  <a16:creationId xmlns:a16="http://schemas.microsoft.com/office/drawing/2014/main" xmlns="" id="{51040AD7-8791-0119-2DC4-3D28E30312E4}"/>
                </a:ext>
              </a:extLst>
            </p:cNvPr>
            <p:cNvSpPr/>
            <p:nvPr/>
          </p:nvSpPr>
          <p:spPr>
            <a:xfrm>
              <a:off x="423548" y="907934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4" name="Círculo Parcial 13">
              <a:extLst>
                <a:ext uri="{FF2B5EF4-FFF2-40B4-BE49-F238E27FC236}">
                  <a16:creationId xmlns:a16="http://schemas.microsoft.com/office/drawing/2014/main" xmlns="" id="{3A9AA8D6-16A1-0CF4-7C9E-47675453D0BA}"/>
                </a:ext>
              </a:extLst>
            </p:cNvPr>
            <p:cNvSpPr/>
            <p:nvPr/>
          </p:nvSpPr>
          <p:spPr>
            <a:xfrm rot="5400000">
              <a:off x="12726" y="1334550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5" name="Círculo Parcial 14">
              <a:extLst>
                <a:ext uri="{FF2B5EF4-FFF2-40B4-BE49-F238E27FC236}">
                  <a16:creationId xmlns:a16="http://schemas.microsoft.com/office/drawing/2014/main" xmlns="" id="{E1FF9567-47C1-0C77-24A4-AC010650B7AB}"/>
                </a:ext>
              </a:extLst>
            </p:cNvPr>
            <p:cNvSpPr/>
            <p:nvPr/>
          </p:nvSpPr>
          <p:spPr>
            <a:xfrm rot="16200000">
              <a:off x="15007" y="909411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16" name="Círculo Parcial 15">
              <a:extLst>
                <a:ext uri="{FF2B5EF4-FFF2-40B4-BE49-F238E27FC236}">
                  <a16:creationId xmlns:a16="http://schemas.microsoft.com/office/drawing/2014/main" xmlns="" id="{C0F9CAF7-75CB-36A0-816B-C274F7FA1BD7}"/>
                </a:ext>
              </a:extLst>
            </p:cNvPr>
            <p:cNvSpPr/>
            <p:nvPr/>
          </p:nvSpPr>
          <p:spPr>
            <a:xfrm rot="5400000">
              <a:off x="-426730" y="38263"/>
              <a:ext cx="850278" cy="850278"/>
            </a:xfrm>
            <a:prstGeom prst="pie">
              <a:avLst>
                <a:gd name="adj1" fmla="val 10800000"/>
                <a:gd name="adj2" fmla="val 16200000"/>
              </a:avLst>
            </a:prstGeom>
            <a:noFill/>
            <a:ln w="3556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ço Reservado para Texto 20">
            <a:extLst>
              <a:ext uri="{FF2B5EF4-FFF2-40B4-BE49-F238E27FC236}">
                <a16:creationId xmlns:a16="http://schemas.microsoft.com/office/drawing/2014/main" xmlns="" id="{1542EF55-ED0A-1F95-5B83-24424E6831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3675" y="1440274"/>
            <a:ext cx="46323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Texto e Tabela</a:t>
            </a:r>
          </a:p>
        </p:txBody>
      </p:sp>
      <p:sp>
        <p:nvSpPr>
          <p:cNvPr id="2" name="Espaço Reservado para Texto 20">
            <a:extLst>
              <a:ext uri="{FF2B5EF4-FFF2-40B4-BE49-F238E27FC236}">
                <a16:creationId xmlns:a16="http://schemas.microsoft.com/office/drawing/2014/main" xmlns="" id="{A6544269-993B-F5F4-E154-AB6F102C33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63675" y="2082018"/>
            <a:ext cx="4632324" cy="3854548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 algn="just">
              <a:lnSpc>
                <a:spcPct val="100000"/>
              </a:lnSpc>
              <a:buNone/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pt-BR" dirty="0"/>
              <a:t>Insira o texto aqui</a:t>
            </a:r>
          </a:p>
        </p:txBody>
      </p:sp>
      <p:sp>
        <p:nvSpPr>
          <p:cNvPr id="18" name="Espaço Reservado para Tabela 16">
            <a:extLst>
              <a:ext uri="{FF2B5EF4-FFF2-40B4-BE49-F238E27FC236}">
                <a16:creationId xmlns:a16="http://schemas.microsoft.com/office/drawing/2014/main" xmlns="" id="{B7565866-AE58-4FF2-EDF9-EA3FA818AD43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6962775" y="2082800"/>
            <a:ext cx="4632325" cy="38544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Texto 20">
            <a:extLst>
              <a:ext uri="{FF2B5EF4-FFF2-40B4-BE49-F238E27FC236}">
                <a16:creationId xmlns:a16="http://schemas.microsoft.com/office/drawing/2014/main" xmlns="" id="{6B215953-8C52-7227-AF1D-C9A8F0C586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63675" y="171180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5" name="Espaço Reservado para Texto 20">
            <a:extLst>
              <a:ext uri="{FF2B5EF4-FFF2-40B4-BE49-F238E27FC236}">
                <a16:creationId xmlns:a16="http://schemas.microsoft.com/office/drawing/2014/main" xmlns="" id="{B0ED37FB-26BC-469C-2750-A601FACC47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63675" y="550373"/>
            <a:ext cx="7146925" cy="3651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Subtítulo / Texto de apoio</a:t>
            </a: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xmlns="" id="{121169AF-2610-4371-7536-04998F8BA100}"/>
              </a:ext>
            </a:extLst>
          </p:cNvPr>
          <p:cNvGrpSpPr/>
          <p:nvPr userDrawn="1"/>
        </p:nvGrpSpPr>
        <p:grpSpPr>
          <a:xfrm>
            <a:off x="7214733" y="6213185"/>
            <a:ext cx="4465428" cy="416581"/>
            <a:chOff x="2177102" y="5685856"/>
            <a:chExt cx="9175495" cy="855984"/>
          </a:xfrm>
        </p:grpSpPr>
        <p:pic>
          <p:nvPicPr>
            <p:cNvPr id="19" name="Google Shape;60;p13">
              <a:extLst>
                <a:ext uri="{FF2B5EF4-FFF2-40B4-BE49-F238E27FC236}">
                  <a16:creationId xmlns:a16="http://schemas.microsoft.com/office/drawing/2014/main" xmlns="" id="{AE7BB16E-39D9-6014-CEDF-049D7C5E528A}"/>
                </a:ext>
              </a:extLst>
            </p:cNvPr>
            <p:cNvPicPr preferRelativeResize="0"/>
            <p:nvPr userDrawn="1"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8090211" y="5685856"/>
              <a:ext cx="1215229" cy="8559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2" descr="Abrape – Associação Brasileira dos Promotores de Eventos">
              <a:extLst>
                <a:ext uri="{FF2B5EF4-FFF2-40B4-BE49-F238E27FC236}">
                  <a16:creationId xmlns:a16="http://schemas.microsoft.com/office/drawing/2014/main" xmlns="" id="{2AFDED4C-7FA5-36EE-0CF6-7D64317A2A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7102" y="5975926"/>
              <a:ext cx="1602046" cy="384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Adibra - Associação das Empresas de Parques de Diversões do Brasil">
              <a:extLst>
                <a:ext uri="{FF2B5EF4-FFF2-40B4-BE49-F238E27FC236}">
                  <a16:creationId xmlns:a16="http://schemas.microsoft.com/office/drawing/2014/main" xmlns="" id="{A42B36FD-4343-D66B-3259-8AC9B2CC217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3306" y="5847762"/>
              <a:ext cx="1602046" cy="640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6" descr="Signature Brasil promove treinamento para FOHB - Signature Brasil">
              <a:extLst>
                <a:ext uri="{FF2B5EF4-FFF2-40B4-BE49-F238E27FC236}">
                  <a16:creationId xmlns:a16="http://schemas.microsoft.com/office/drawing/2014/main" xmlns="" id="{7EFCE7AF-6B6E-DD9C-6849-8B865371FE8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5190" y="5847762"/>
              <a:ext cx="1425183" cy="606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8" descr="O EVENTO | Sindepat">
              <a:extLst>
                <a:ext uri="{FF2B5EF4-FFF2-40B4-BE49-F238E27FC236}">
                  <a16:creationId xmlns:a16="http://schemas.microsoft.com/office/drawing/2014/main" xmlns="" id="{4EE0B613-CC9B-05B5-7435-2EAB3EF3FFB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3166" y="5903816"/>
              <a:ext cx="1589431" cy="42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6927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076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49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C685A3C-C076-06A7-DF8A-42680417D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640" y="468941"/>
            <a:ext cx="8728720" cy="8844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Reforma Tributária – PEC 45/2019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0C85FB6-37DA-29A9-9916-C2B199AB2C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26098" y="5277438"/>
            <a:ext cx="1739802" cy="227137"/>
          </a:xfrm>
        </p:spPr>
        <p:txBody>
          <a:bodyPr/>
          <a:lstStyle/>
          <a:p>
            <a:pPr algn="ctr"/>
            <a:r>
              <a:rPr lang="pt-BR" sz="1800" dirty="0">
                <a:solidFill>
                  <a:schemeClr val="accent1"/>
                </a:solidFill>
              </a:rPr>
              <a:t>13.09.2023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5B241D80-9493-A1DA-B17D-BD9BDC7072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72929" y="1938358"/>
            <a:ext cx="7846141" cy="2981284"/>
          </a:xfrm>
        </p:spPr>
        <p:txBody>
          <a:bodyPr/>
          <a:lstStyle/>
          <a:p>
            <a:pPr algn="ctr">
              <a:spcAft>
                <a:spcPts val="1800"/>
              </a:spcAft>
            </a:pPr>
            <a:r>
              <a:rPr lang="pt-BR" sz="3200" b="1" dirty="0"/>
              <a:t>Setor do Turismo</a:t>
            </a:r>
          </a:p>
          <a:p>
            <a:pPr algn="ctr">
              <a:lnSpc>
                <a:spcPct val="100000"/>
              </a:lnSpc>
              <a:spcAft>
                <a:spcPts val="1800"/>
              </a:spcAft>
            </a:pPr>
            <a:r>
              <a:rPr lang="pt-BR" sz="2800" dirty="0"/>
              <a:t>Senado Federal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CAE - Comissão de Assuntos Econômicos</a:t>
            </a:r>
            <a:br>
              <a:rPr lang="pt-BR" sz="2400" dirty="0"/>
            </a:b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Medium" pitchFamily="2" charset="0"/>
                <a:ea typeface="+mn-ea"/>
                <a:cs typeface="+mn-cs"/>
              </a:rPr>
              <a:t>Audiência Pública</a:t>
            </a:r>
            <a:endParaRPr lang="pt-BR" dirty="0"/>
          </a:p>
          <a:p>
            <a:pPr algn="ctr"/>
            <a:r>
              <a:rPr lang="pt-BR" sz="2400" dirty="0"/>
              <a:t>Luiz Gustavo Bichara</a:t>
            </a:r>
          </a:p>
        </p:txBody>
      </p:sp>
    </p:spTree>
    <p:extLst>
      <p:ext uri="{BB962C8B-B14F-4D97-AF65-F5344CB8AC3E}">
        <p14:creationId xmlns:p14="http://schemas.microsoft.com/office/powerpoint/2010/main" val="293124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Mapa&#10;&#10;Descrição gerada automaticamente">
            <a:extLst>
              <a:ext uri="{FF2B5EF4-FFF2-40B4-BE49-F238E27FC236}">
                <a16:creationId xmlns:a16="http://schemas.microsoft.com/office/drawing/2014/main" xmlns="" id="{210E41C1-8C7E-3D70-6FD4-3807D31C8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309" y="1428486"/>
            <a:ext cx="4926247" cy="2647857"/>
          </a:xfrm>
          <a:prstGeom prst="rect">
            <a:avLst/>
          </a:prstGeom>
        </p:spPr>
      </p:pic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xmlns="" id="{9391ECED-3B2D-04C0-D70B-311CB3AB8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006383"/>
              </p:ext>
            </p:extLst>
          </p:nvPr>
        </p:nvGraphicFramePr>
        <p:xfrm>
          <a:off x="7539185" y="1428486"/>
          <a:ext cx="3777433" cy="2918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675">
                  <a:extLst>
                    <a:ext uri="{9D8B030D-6E8A-4147-A177-3AD203B41FA5}">
                      <a16:colId xmlns:a16="http://schemas.microsoft.com/office/drawing/2014/main" xmlns="" val="15834331"/>
                    </a:ext>
                  </a:extLst>
                </a:gridCol>
                <a:gridCol w="1384184">
                  <a:extLst>
                    <a:ext uri="{9D8B030D-6E8A-4147-A177-3AD203B41FA5}">
                      <a16:colId xmlns:a16="http://schemas.microsoft.com/office/drawing/2014/main" xmlns="" val="1830823113"/>
                    </a:ext>
                  </a:extLst>
                </a:gridCol>
                <a:gridCol w="1688574">
                  <a:extLst>
                    <a:ext uri="{9D8B030D-6E8A-4147-A177-3AD203B41FA5}">
                      <a16:colId xmlns:a16="http://schemas.microsoft.com/office/drawing/2014/main" xmlns="" val="805575760"/>
                    </a:ext>
                  </a:extLst>
                </a:gridCol>
              </a:tblGrid>
              <a:tr h="229984"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effectLst/>
                        </a:rPr>
                        <a:t>Posição</a:t>
                      </a:r>
                    </a:p>
                  </a:txBody>
                  <a:tcPr marL="60268" marR="131836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effectLst/>
                        </a:rPr>
                        <a:t>Destino</a:t>
                      </a:r>
                    </a:p>
                  </a:txBody>
                  <a:tcPr marL="60268" marR="131836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effectLst/>
                        </a:rPr>
                        <a:t>Turistas internacionais em 2019</a:t>
                      </a:r>
                    </a:p>
                  </a:txBody>
                  <a:tcPr marL="60268" marR="131836" marT="30134" marB="30134" anchor="ctr"/>
                </a:tc>
                <a:extLst>
                  <a:ext uri="{0D108BD9-81ED-4DB2-BD59-A6C34878D82A}">
                    <a16:rowId xmlns:a16="http://schemas.microsoft.com/office/drawing/2014/main" xmlns="" val="2717816714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effectLst/>
                        </a:rPr>
                        <a:t>1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EUA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 dirty="0">
                          <a:effectLst/>
                        </a:rPr>
                        <a:t>79.3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3314014579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2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México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 dirty="0">
                          <a:effectLst/>
                        </a:rPr>
                        <a:t>45.0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2289131557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effectLst/>
                        </a:rPr>
                        <a:t>3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Canadá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 dirty="0">
                          <a:effectLst/>
                        </a:rPr>
                        <a:t>22.1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2942472778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effectLst/>
                        </a:rPr>
                        <a:t>4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Argentina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>
                          <a:effectLst/>
                        </a:rPr>
                        <a:t>7.4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1987185894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5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Rep. Dominicana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 dirty="0">
                          <a:effectLst/>
                        </a:rPr>
                        <a:t>6.4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2332554520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6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Brasil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>
                          <a:effectLst/>
                        </a:rPr>
                        <a:t>6.4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1175391448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effectLst/>
                        </a:rPr>
                        <a:t>7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Peru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>
                          <a:effectLst/>
                        </a:rPr>
                        <a:t>5.2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3012322165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8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Chile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 dirty="0">
                          <a:effectLst/>
                        </a:rPr>
                        <a:t>4.5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501663480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effectLst/>
                        </a:rPr>
                        <a:t>9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Cuba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>
                          <a:effectLst/>
                        </a:rPr>
                        <a:t>4.3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1959875050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effectLst/>
                        </a:rPr>
                        <a:t>10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Colômbia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r>
                        <a:rPr lang="pt-BR" sz="1100" dirty="0">
                          <a:effectLst/>
                        </a:rPr>
                        <a:t>4.2 milhões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3667278331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8DF49967-8923-6D41-0485-9E608504FAEF}"/>
              </a:ext>
            </a:extLst>
          </p:cNvPr>
          <p:cNvSpPr txBox="1">
            <a:spLocks/>
          </p:cNvSpPr>
          <p:nvPr/>
        </p:nvSpPr>
        <p:spPr>
          <a:xfrm>
            <a:off x="1278554" y="169741"/>
            <a:ext cx="10913446" cy="656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7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Turismo no Brasil</a:t>
            </a:r>
            <a:r>
              <a:rPr lang="pt-BR" sz="37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: </a:t>
            </a:r>
            <a:r>
              <a:rPr lang="pt-B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Potencial subaproveitado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FDF556CC-CA67-D1A2-2167-6800BE23B91A}"/>
              </a:ext>
            </a:extLst>
          </p:cNvPr>
          <p:cNvSpPr txBox="1">
            <a:spLocks/>
          </p:cNvSpPr>
          <p:nvPr/>
        </p:nvSpPr>
        <p:spPr>
          <a:xfrm>
            <a:off x="2709593" y="966511"/>
            <a:ext cx="2617678" cy="415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/>
              <a:t>Turismo mundial: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66159E88-4E48-F176-E529-C4694948DA20}"/>
              </a:ext>
            </a:extLst>
          </p:cNvPr>
          <p:cNvSpPr txBox="1">
            <a:spLocks/>
          </p:cNvSpPr>
          <p:nvPr/>
        </p:nvSpPr>
        <p:spPr>
          <a:xfrm>
            <a:off x="1477962" y="4190667"/>
            <a:ext cx="5085212" cy="2430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1600" dirty="0">
                <a:latin typeface="+mn-lt"/>
                <a:ea typeface="+mn-ea"/>
                <a:cs typeface="+mn-cs"/>
              </a:rPr>
              <a:t>Em 2019, país recebeu aprox. 6,35 milhões de turistas estrangeiros</a:t>
            </a:r>
          </a:p>
          <a:p>
            <a:pPr marL="540000" indent="-1800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400" dirty="0">
                <a:latin typeface="+mn-lt"/>
                <a:ea typeface="+mn-ea"/>
                <a:cs typeface="+mn-cs"/>
              </a:rPr>
              <a:t>O Vietnã, que é 25 vezes menor, recebeu 18 milhões de turistas</a:t>
            </a:r>
          </a:p>
          <a:p>
            <a:pPr marL="540000" indent="-1800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400" dirty="0">
                <a:latin typeface="+mn-lt"/>
                <a:ea typeface="+mn-ea"/>
                <a:cs typeface="+mn-cs"/>
              </a:rPr>
              <a:t>Baía de Ha </a:t>
            </a:r>
            <a:r>
              <a:rPr lang="pt-BR" sz="1400" dirty="0" err="1">
                <a:latin typeface="+mn-lt"/>
                <a:ea typeface="+mn-ea"/>
                <a:cs typeface="+mn-cs"/>
              </a:rPr>
              <a:t>Long</a:t>
            </a:r>
            <a:r>
              <a:rPr lang="pt-BR" sz="1400" dirty="0">
                <a:latin typeface="+mn-lt"/>
                <a:ea typeface="+mn-ea"/>
                <a:cs typeface="+mn-cs"/>
              </a:rPr>
              <a:t>, sozinha, recebeu 6,2 milhões de turistas no mesmo período</a:t>
            </a:r>
          </a:p>
          <a:p>
            <a:pPr marL="571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1600" dirty="0">
                <a:latin typeface="+mn-lt"/>
                <a:ea typeface="+mn-ea"/>
                <a:cs typeface="+mn-cs"/>
              </a:rPr>
              <a:t>Apenas uma cidade brasileira figurou entre as 100 cidades mais visitadas por estrangeiros em 2022 (Rio de Janeiro, em 92º)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05D3D919-90AE-97FC-3C77-BDC0B8EEC807}"/>
              </a:ext>
            </a:extLst>
          </p:cNvPr>
          <p:cNvSpPr txBox="1">
            <a:spLocks/>
          </p:cNvSpPr>
          <p:nvPr/>
        </p:nvSpPr>
        <p:spPr>
          <a:xfrm>
            <a:off x="7766578" y="966511"/>
            <a:ext cx="3322650" cy="415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/>
              <a:t>Turismo nas Américas: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B48E1C2F-F389-2E76-6F84-9C016936E1A9}"/>
              </a:ext>
            </a:extLst>
          </p:cNvPr>
          <p:cNvSpPr txBox="1">
            <a:spLocks/>
          </p:cNvSpPr>
          <p:nvPr/>
        </p:nvSpPr>
        <p:spPr>
          <a:xfrm>
            <a:off x="7374660" y="4570293"/>
            <a:ext cx="4106485" cy="786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1600" dirty="0">
                <a:latin typeface="+mn-lt"/>
                <a:ea typeface="+mn-ea"/>
                <a:cs typeface="+mn-cs"/>
              </a:rPr>
              <a:t>Em 2019, o Brasil ficou em 6º lugar nas Américas, atrás da Argentina e República Dominicana</a:t>
            </a:r>
          </a:p>
        </p:txBody>
      </p:sp>
    </p:spTree>
    <p:extLst>
      <p:ext uri="{BB962C8B-B14F-4D97-AF65-F5344CB8AC3E}">
        <p14:creationId xmlns:p14="http://schemas.microsoft.com/office/powerpoint/2010/main" val="4092289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9E4A2942-D673-9D2D-D0EC-54F8A1E80F17}"/>
              </a:ext>
            </a:extLst>
          </p:cNvPr>
          <p:cNvSpPr txBox="1">
            <a:spLocks/>
          </p:cNvSpPr>
          <p:nvPr/>
        </p:nvSpPr>
        <p:spPr>
          <a:xfrm>
            <a:off x="1278554" y="211428"/>
            <a:ext cx="10913446" cy="600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Impactos da Reforma </a:t>
            </a:r>
            <a:r>
              <a:rPr lang="pt-BR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e Tributação em outros países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B8DBEE5-D120-9A95-25EE-235F2C583A0E}"/>
              </a:ext>
            </a:extLst>
          </p:cNvPr>
          <p:cNvSpPr txBox="1">
            <a:spLocks/>
          </p:cNvSpPr>
          <p:nvPr/>
        </p:nvSpPr>
        <p:spPr>
          <a:xfrm>
            <a:off x="1238024" y="1444865"/>
            <a:ext cx="4187416" cy="78687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latin typeface="+mn-lt"/>
              </a:rPr>
              <a:t>Carga Tributária Atual no Brasil* </a:t>
            </a:r>
            <a:r>
              <a:rPr lang="pt-BR" sz="1200" dirty="0"/>
              <a:t>(ISS + ICMS+ PIS/</a:t>
            </a:r>
            <a:r>
              <a:rPr lang="pt-BR" sz="1200" dirty="0" err="1"/>
              <a:t>Cofins</a:t>
            </a:r>
            <a:r>
              <a:rPr lang="pt-BR" sz="1200" dirty="0"/>
              <a:t>)</a:t>
            </a:r>
            <a:r>
              <a:rPr lang="pt-BR" sz="1600" dirty="0"/>
              <a:t>: entre 14% e 16%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903D16F5-04DD-8134-179F-036C43AF8F92}"/>
              </a:ext>
            </a:extLst>
          </p:cNvPr>
          <p:cNvSpPr txBox="1">
            <a:spLocks/>
          </p:cNvSpPr>
          <p:nvPr/>
        </p:nvSpPr>
        <p:spPr>
          <a:xfrm>
            <a:off x="6826815" y="6531382"/>
            <a:ext cx="5481273" cy="2303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05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* Aplicáveis ao setor de Turismo - Análise Tendências Consultoria Integrada</a:t>
            </a:r>
            <a:endParaRPr lang="pt-BR" sz="20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2" name="Tabela 5">
            <a:extLst>
              <a:ext uri="{FF2B5EF4-FFF2-40B4-BE49-F238E27FC236}">
                <a16:creationId xmlns:a16="http://schemas.microsoft.com/office/drawing/2014/main" xmlns="" id="{A1E36892-AA24-7D73-B622-475E1065A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397276"/>
              </p:ext>
            </p:extLst>
          </p:nvPr>
        </p:nvGraphicFramePr>
        <p:xfrm>
          <a:off x="1788884" y="3077360"/>
          <a:ext cx="4707709" cy="3382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298">
                  <a:extLst>
                    <a:ext uri="{9D8B030D-6E8A-4147-A177-3AD203B41FA5}">
                      <a16:colId xmlns:a16="http://schemas.microsoft.com/office/drawing/2014/main" xmlns="" val="15834331"/>
                    </a:ext>
                  </a:extLst>
                </a:gridCol>
                <a:gridCol w="926147">
                  <a:extLst>
                    <a:ext uri="{9D8B030D-6E8A-4147-A177-3AD203B41FA5}">
                      <a16:colId xmlns:a16="http://schemas.microsoft.com/office/drawing/2014/main" xmlns="" val="1830823113"/>
                    </a:ext>
                  </a:extLst>
                </a:gridCol>
                <a:gridCol w="2666264">
                  <a:extLst>
                    <a:ext uri="{9D8B030D-6E8A-4147-A177-3AD203B41FA5}">
                      <a16:colId xmlns:a16="http://schemas.microsoft.com/office/drawing/2014/main" xmlns="" val="805575760"/>
                    </a:ext>
                  </a:extLst>
                </a:gridCol>
              </a:tblGrid>
              <a:tr h="229984"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effectLst/>
                        </a:rPr>
                        <a:t>Destino</a:t>
                      </a:r>
                    </a:p>
                  </a:txBody>
                  <a:tcPr marL="60268" marR="131836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effectLst/>
                        </a:rPr>
                        <a:t>IVA Geral</a:t>
                      </a:r>
                    </a:p>
                  </a:txBody>
                  <a:tcPr marL="60268" marR="131836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effectLst/>
                        </a:rPr>
                        <a:t>IVA Específivo para atividades turísticas</a:t>
                      </a:r>
                    </a:p>
                  </a:txBody>
                  <a:tcPr marL="60268" marR="131836" marT="30134" marB="30134" anchor="ctr"/>
                </a:tc>
                <a:extLst>
                  <a:ext uri="{0D108BD9-81ED-4DB2-BD59-A6C34878D82A}">
                    <a16:rowId xmlns:a16="http://schemas.microsoft.com/office/drawing/2014/main" xmlns="" val="2717816714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Alemanha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19%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(Serviços culturais, hospedagens)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14014579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China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13%</a:t>
                      </a:r>
                      <a:endParaRPr lang="pt-BR" sz="12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9%, 6% e 0%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(serviços culturais e turísticos)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89131557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Espanha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21%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(restaurantes e hotelaria, eventos culturais)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42472778"/>
                  </a:ext>
                </a:extLst>
              </a:tr>
              <a:tr h="302637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França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(hotelaria)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87185894"/>
                  </a:ext>
                </a:extLst>
              </a:tr>
              <a:tr h="309166">
                <a:tc>
                  <a:txBody>
                    <a:bodyPr/>
                    <a:lstStyle/>
                    <a:p>
                      <a:pPr algn="ctr"/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Itália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pt-BR" sz="12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(alimentação em restaurantes, bares, hotelaria)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32554520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Portugal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</a:t>
                      </a:r>
                      <a:endParaRPr lang="pt-BR" sz="12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(transporte internacional e turístico)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175391448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Tailândia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18%</a:t>
                      </a:r>
                      <a:endParaRPr lang="pt-BR" sz="12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Atividades culturais (cinema, teatros, óperas)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12322165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Turquia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25%</a:t>
                      </a:r>
                      <a:endParaRPr lang="pt-BR" sz="12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(parques, eventos, hotéis)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35522585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Noruega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"/>
                        </a:spcAft>
                      </a:pPr>
                      <a:r>
                        <a:rPr lang="pt-BR" sz="1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19%</a:t>
                      </a:r>
                      <a:endParaRPr lang="pt-BR" sz="12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(Serviços culturais, hospedagens)</a:t>
                      </a:r>
                      <a:endParaRPr lang="pt-BR" sz="1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01663480"/>
                  </a:ext>
                </a:extLst>
              </a:tr>
            </a:tbl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CA5377CB-0881-1133-5B51-BBA1A563EDBE}"/>
              </a:ext>
            </a:extLst>
          </p:cNvPr>
          <p:cNvSpPr txBox="1">
            <a:spLocks/>
          </p:cNvSpPr>
          <p:nvPr/>
        </p:nvSpPr>
        <p:spPr>
          <a:xfrm>
            <a:off x="1788884" y="2410676"/>
            <a:ext cx="4327533" cy="60005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/>
              <a:t>Carga Tributária nos </a:t>
            </a:r>
            <a:r>
              <a:rPr lang="pt-BR" sz="1800" u="sng" dirty="0"/>
              <a:t>países no topo do ranking turístico</a:t>
            </a:r>
            <a:r>
              <a:rPr lang="pt-BR" sz="1800" dirty="0"/>
              <a:t>:</a:t>
            </a:r>
            <a:endParaRPr lang="pt-BR" sz="1800" dirty="0">
              <a:highlight>
                <a:srgbClr val="FFFF00"/>
              </a:highlight>
            </a:endParaRPr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xmlns="" id="{67C58527-8B9D-419F-CD4D-53DC03BDCE47}"/>
              </a:ext>
            </a:extLst>
          </p:cNvPr>
          <p:cNvSpPr txBox="1">
            <a:spLocks/>
          </p:cNvSpPr>
          <p:nvPr/>
        </p:nvSpPr>
        <p:spPr>
          <a:xfrm>
            <a:off x="6432052" y="1414725"/>
            <a:ext cx="5481273" cy="5903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latin typeface="+mn-lt"/>
              </a:rPr>
              <a:t>Carga estimada com a Reforma Tributária</a:t>
            </a:r>
            <a:r>
              <a:rPr lang="pt-BR" sz="1800" b="1" dirty="0">
                <a:latin typeface="+mn-lt"/>
              </a:rPr>
              <a:t>*</a:t>
            </a:r>
            <a:r>
              <a:rPr lang="pt-BR" sz="1800" dirty="0">
                <a:latin typeface="+mn-lt"/>
              </a:rPr>
              <a:t> </a:t>
            </a:r>
            <a:r>
              <a:rPr lang="pt-BR" sz="1400" dirty="0"/>
              <a:t>(IBS + CBS) </a:t>
            </a:r>
            <a:r>
              <a:rPr lang="pt-BR" sz="1800" dirty="0">
                <a:latin typeface="+mn-lt"/>
              </a:rPr>
              <a:t>a 27%: </a:t>
            </a:r>
            <a:r>
              <a:rPr lang="pt-BR" sz="1800" u="sng" dirty="0"/>
              <a:t>Aumento entre 67% e 89%</a:t>
            </a:r>
          </a:p>
        </p:txBody>
      </p:sp>
      <p:sp>
        <p:nvSpPr>
          <p:cNvPr id="4" name="Seta: para a Direita 3">
            <a:extLst>
              <a:ext uri="{FF2B5EF4-FFF2-40B4-BE49-F238E27FC236}">
                <a16:creationId xmlns:a16="http://schemas.microsoft.com/office/drawing/2014/main" xmlns="" id="{DCF83FFF-8344-509C-BAB1-7360EA63C5EA}"/>
              </a:ext>
            </a:extLst>
          </p:cNvPr>
          <p:cNvSpPr/>
          <p:nvPr/>
        </p:nvSpPr>
        <p:spPr>
          <a:xfrm>
            <a:off x="5425440" y="1460399"/>
            <a:ext cx="1071154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A8AE7FA-D46D-2DCB-5052-660A72730FD2}"/>
              </a:ext>
            </a:extLst>
          </p:cNvPr>
          <p:cNvSpPr txBox="1">
            <a:spLocks/>
          </p:cNvSpPr>
          <p:nvPr/>
        </p:nvSpPr>
        <p:spPr>
          <a:xfrm>
            <a:off x="7438970" y="2556703"/>
            <a:ext cx="4500631" cy="60005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600" dirty="0"/>
              <a:t>Segundo estudo da </a:t>
            </a:r>
            <a:r>
              <a:rPr lang="pt-BR" sz="1600" dirty="0" err="1"/>
              <a:t>PwC</a:t>
            </a:r>
            <a:r>
              <a:rPr lang="pt-BR" sz="1600" dirty="0"/>
              <a:t> realizado em </a:t>
            </a:r>
            <a:r>
              <a:rPr lang="pt-BR" sz="1600" u="sng" dirty="0"/>
              <a:t>30 países da Europa</a:t>
            </a:r>
            <a:r>
              <a:rPr lang="pt-BR" sz="1600" dirty="0"/>
              <a:t> que adotam o IVA:</a:t>
            </a:r>
            <a:endParaRPr lang="pt-BR" sz="1600" dirty="0">
              <a:highlight>
                <a:srgbClr val="FFFF00"/>
              </a:highlight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E255C563-6D28-0F0D-CFCC-3C7DAA473A37}"/>
              </a:ext>
            </a:extLst>
          </p:cNvPr>
          <p:cNvSpPr txBox="1"/>
          <p:nvPr/>
        </p:nvSpPr>
        <p:spPr>
          <a:xfrm>
            <a:off x="8313491" y="3299372"/>
            <a:ext cx="2751590" cy="715089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25 países têm alíquotas reduzidas para atividades turísticas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8910687E-144F-BBF8-AFE7-A8643F10A6E4}"/>
              </a:ext>
            </a:extLst>
          </p:cNvPr>
          <p:cNvSpPr txBox="1"/>
          <p:nvPr/>
        </p:nvSpPr>
        <p:spPr>
          <a:xfrm>
            <a:off x="8313491" y="4211514"/>
            <a:ext cx="2751590" cy="306467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Alíquota Média de 10,3%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F22C649F-0836-F8A1-9ABD-3F15E48E8CC0}"/>
              </a:ext>
            </a:extLst>
          </p:cNvPr>
          <p:cNvSpPr txBox="1"/>
          <p:nvPr/>
        </p:nvSpPr>
        <p:spPr>
          <a:xfrm>
            <a:off x="8313490" y="4789572"/>
            <a:ext cx="2751590" cy="510778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19 países têm alíquotas inferior a 50% da alíquota padrão</a:t>
            </a:r>
          </a:p>
        </p:txBody>
      </p:sp>
    </p:spTree>
    <p:extLst>
      <p:ext uri="{BB962C8B-B14F-4D97-AF65-F5344CB8AC3E}">
        <p14:creationId xmlns:p14="http://schemas.microsoft.com/office/powerpoint/2010/main" val="3463877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9E4A2942-D673-9D2D-D0EC-54F8A1E80F17}"/>
              </a:ext>
            </a:extLst>
          </p:cNvPr>
          <p:cNvSpPr txBox="1">
            <a:spLocks/>
          </p:cNvSpPr>
          <p:nvPr/>
        </p:nvSpPr>
        <p:spPr>
          <a:xfrm>
            <a:off x="1260738" y="154130"/>
            <a:ext cx="10913446" cy="600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Impactos da Reforma </a:t>
            </a:r>
            <a:r>
              <a:rPr lang="pt-BR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e Tributação em outros países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903D16F5-04DD-8134-179F-036C43AF8F92}"/>
              </a:ext>
            </a:extLst>
          </p:cNvPr>
          <p:cNvSpPr txBox="1">
            <a:spLocks/>
          </p:cNvSpPr>
          <p:nvPr/>
        </p:nvSpPr>
        <p:spPr>
          <a:xfrm>
            <a:off x="8785816" y="6578981"/>
            <a:ext cx="3574523" cy="2303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05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* Análise Tendências Consultoria Integrada</a:t>
            </a:r>
            <a:endParaRPr lang="pt-BR" sz="20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2" name="Tabela 5">
            <a:extLst>
              <a:ext uri="{FF2B5EF4-FFF2-40B4-BE49-F238E27FC236}">
                <a16:creationId xmlns:a16="http://schemas.microsoft.com/office/drawing/2014/main" xmlns="" id="{A1E36892-AA24-7D73-B622-475E1065A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907382"/>
              </p:ext>
            </p:extLst>
          </p:nvPr>
        </p:nvGraphicFramePr>
        <p:xfrm>
          <a:off x="1707463" y="2613964"/>
          <a:ext cx="4179531" cy="1807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613">
                  <a:extLst>
                    <a:ext uri="{9D8B030D-6E8A-4147-A177-3AD203B41FA5}">
                      <a16:colId xmlns:a16="http://schemas.microsoft.com/office/drawing/2014/main" xmlns="" val="15834331"/>
                    </a:ext>
                  </a:extLst>
                </a:gridCol>
                <a:gridCol w="1212600">
                  <a:extLst>
                    <a:ext uri="{9D8B030D-6E8A-4147-A177-3AD203B41FA5}">
                      <a16:colId xmlns:a16="http://schemas.microsoft.com/office/drawing/2014/main" xmlns="" val="1830823113"/>
                    </a:ext>
                  </a:extLst>
                </a:gridCol>
                <a:gridCol w="1868318">
                  <a:extLst>
                    <a:ext uri="{9D8B030D-6E8A-4147-A177-3AD203B41FA5}">
                      <a16:colId xmlns:a16="http://schemas.microsoft.com/office/drawing/2014/main" xmlns="" val="805575760"/>
                    </a:ext>
                  </a:extLst>
                </a:gridCol>
              </a:tblGrid>
              <a:tr h="229984"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effectLst/>
                        </a:rPr>
                        <a:t>Destino</a:t>
                      </a:r>
                    </a:p>
                  </a:txBody>
                  <a:tcPr marL="60268" marR="131836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>
                          <a:effectLst/>
                        </a:rPr>
                        <a:t>IVA Geral</a:t>
                      </a:r>
                    </a:p>
                  </a:txBody>
                  <a:tcPr marL="60268" marR="131836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effectLst/>
                        </a:rPr>
                        <a:t>IVA Específivo para atividades turísticas</a:t>
                      </a:r>
                    </a:p>
                  </a:txBody>
                  <a:tcPr marL="60268" marR="131836" marT="30134" marB="30134" anchor="ctr"/>
                </a:tc>
                <a:extLst>
                  <a:ext uri="{0D108BD9-81ED-4DB2-BD59-A6C34878D82A}">
                    <a16:rowId xmlns:a16="http://schemas.microsoft.com/office/drawing/2014/main" xmlns="" val="2717816714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Chile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19%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0% (eventos)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3314014579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Equador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12%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8% (atividades turísticas em feriados)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2289131557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Peru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18%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10% (hotelaria e restaurantes)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2942472778"/>
                  </a:ext>
                </a:extLst>
              </a:tr>
              <a:tr h="255315">
                <a:tc>
                  <a:txBody>
                    <a:bodyPr/>
                    <a:lstStyle/>
                    <a:p>
                      <a:pPr algn="ctr"/>
                      <a:r>
                        <a:rPr lang="pt-BR" sz="1100" u="none" strike="noStrike" dirty="0">
                          <a:solidFill>
                            <a:srgbClr val="3366CC"/>
                          </a:solidFill>
                          <a:effectLst/>
                        </a:rPr>
                        <a:t>Uruguai</a:t>
                      </a:r>
                      <a:endParaRPr lang="pt-BR" sz="1100" dirty="0">
                        <a:effectLst/>
                      </a:endParaRP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22%</a:t>
                      </a:r>
                    </a:p>
                  </a:txBody>
                  <a:tcPr marL="60268" marR="60268" marT="30134" marB="301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</a:rPr>
                        <a:t>10% (serviços turísticos e hotelaria)</a:t>
                      </a:r>
                    </a:p>
                  </a:txBody>
                  <a:tcPr marL="60268" marR="60268" marT="30134" marB="30134" anchor="ctr"/>
                </a:tc>
                <a:extLst>
                  <a:ext uri="{0D108BD9-81ED-4DB2-BD59-A6C34878D82A}">
                    <a16:rowId xmlns:a16="http://schemas.microsoft.com/office/drawing/2014/main" xmlns="" val="1987185894"/>
                  </a:ext>
                </a:extLst>
              </a:tr>
            </a:tbl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CA5377CB-0881-1133-5B51-BBA1A563EDBE}"/>
              </a:ext>
            </a:extLst>
          </p:cNvPr>
          <p:cNvSpPr txBox="1">
            <a:spLocks/>
          </p:cNvSpPr>
          <p:nvPr/>
        </p:nvSpPr>
        <p:spPr>
          <a:xfrm>
            <a:off x="1432414" y="1639323"/>
            <a:ext cx="4327533" cy="60005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/>
              <a:t>Carga Tributária nos </a:t>
            </a:r>
          </a:p>
          <a:p>
            <a:pPr algn="ctr"/>
            <a:r>
              <a:rPr lang="pt-BR" sz="1800" u="sng" dirty="0"/>
              <a:t>países vizinhos</a:t>
            </a:r>
            <a:r>
              <a:rPr lang="pt-BR" sz="1800" dirty="0"/>
              <a:t>:</a:t>
            </a:r>
            <a:endParaRPr lang="pt-BR" sz="1800" dirty="0">
              <a:highlight>
                <a:srgbClr val="FFFF00"/>
              </a:highlight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570C463A-C420-B6F3-6418-4094FC2B63B0}"/>
              </a:ext>
            </a:extLst>
          </p:cNvPr>
          <p:cNvGrpSpPr/>
          <p:nvPr/>
        </p:nvGrpSpPr>
        <p:grpSpPr>
          <a:xfrm>
            <a:off x="6432053" y="1522998"/>
            <a:ext cx="5648324" cy="3010463"/>
            <a:chOff x="6510430" y="1309399"/>
            <a:chExt cx="5648324" cy="3010463"/>
          </a:xfrm>
        </p:grpSpPr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xmlns="" id="{FF0C6205-EC31-7D7E-A4AE-5F1BC7685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0430" y="2129628"/>
              <a:ext cx="5648324" cy="2190234"/>
            </a:xfrm>
            <a:prstGeom prst="rect">
              <a:avLst/>
            </a:prstGeom>
          </p:spPr>
        </p:pic>
        <p:sp>
          <p:nvSpPr>
            <p:cNvPr id="15" name="Título 1">
              <a:extLst>
                <a:ext uri="{FF2B5EF4-FFF2-40B4-BE49-F238E27FC236}">
                  <a16:creationId xmlns:a16="http://schemas.microsoft.com/office/drawing/2014/main" xmlns="" id="{92F33C5B-5B68-DE38-BD3E-8200D06C0A45}"/>
                </a:ext>
              </a:extLst>
            </p:cNvPr>
            <p:cNvSpPr txBox="1">
              <a:spLocks/>
            </p:cNvSpPr>
            <p:nvPr/>
          </p:nvSpPr>
          <p:spPr>
            <a:xfrm>
              <a:off x="6510431" y="1309399"/>
              <a:ext cx="5648322" cy="832707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pt-BR" sz="2000" u="sng" dirty="0"/>
                <a:t>União Europeia</a:t>
              </a:r>
            </a:p>
            <a:p>
              <a:pPr algn="ctr"/>
              <a:r>
                <a:rPr lang="pt-BR" sz="2000" dirty="0"/>
                <a:t> </a:t>
              </a:r>
              <a:r>
                <a:rPr lang="pt-BR" sz="1600" dirty="0"/>
                <a:t>Alíquotas Gerais de IVA, Alíquotas Médias do Turismo e Alíquotas Mínimas do Turismo:</a:t>
              </a:r>
              <a:endParaRPr lang="pt-BR" sz="1600" dirty="0">
                <a:highlight>
                  <a:srgbClr val="FFFF00"/>
                </a:highlight>
              </a:endParaRPr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xmlns="" id="{8890B1E2-6CE6-D6EE-70B5-A8E25409BE09}"/>
              </a:ext>
            </a:extLst>
          </p:cNvPr>
          <p:cNvSpPr txBox="1">
            <a:spLocks/>
          </p:cNvSpPr>
          <p:nvPr/>
        </p:nvSpPr>
        <p:spPr>
          <a:xfrm>
            <a:off x="6351039" y="4571402"/>
            <a:ext cx="5648324" cy="1710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5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Fonte: https://single-market-economy.ec.europa.eu/sectors/tourism/eu-funding-and-businesses/business-portal/financing-your-business/tourism-related-taxes-across-eu_en</a:t>
            </a:r>
            <a:endParaRPr lang="pt-BR" sz="45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xmlns="" id="{2D1D72BC-8657-E878-D49F-99928D0890E9}"/>
              </a:ext>
            </a:extLst>
          </p:cNvPr>
          <p:cNvGrpSpPr/>
          <p:nvPr/>
        </p:nvGrpSpPr>
        <p:grpSpPr>
          <a:xfrm>
            <a:off x="1260738" y="5223490"/>
            <a:ext cx="10931262" cy="832707"/>
            <a:chOff x="1260738" y="4892556"/>
            <a:chExt cx="10931262" cy="832707"/>
          </a:xfrm>
        </p:grpSpPr>
        <p:sp>
          <p:nvSpPr>
            <p:cNvPr id="17" name="Título 1">
              <a:extLst>
                <a:ext uri="{FF2B5EF4-FFF2-40B4-BE49-F238E27FC236}">
                  <a16:creationId xmlns:a16="http://schemas.microsoft.com/office/drawing/2014/main" xmlns="" id="{3C65AE40-B4B8-0278-8E54-C149EF821157}"/>
                </a:ext>
              </a:extLst>
            </p:cNvPr>
            <p:cNvSpPr txBox="1">
              <a:spLocks/>
            </p:cNvSpPr>
            <p:nvPr/>
          </p:nvSpPr>
          <p:spPr>
            <a:xfrm>
              <a:off x="1260738" y="4892556"/>
              <a:ext cx="10931262" cy="832707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pt-BR" sz="2000" u="sng" dirty="0"/>
                <a:t>OCDE</a:t>
              </a:r>
              <a:r>
                <a:rPr lang="pt-BR" sz="2000" dirty="0"/>
                <a:t>: </a:t>
              </a:r>
              <a:r>
                <a:rPr lang="pt-BR" sz="1600" dirty="0"/>
                <a:t>“Alíquotas reduzidas de IVA têm sido utilizadas para promover atividades com mão de obra intensiva a nível local (por exemplo, o turismo)”</a:t>
              </a:r>
              <a:endParaRPr lang="pt-BR" sz="1600" dirty="0">
                <a:highlight>
                  <a:srgbClr val="FFFF00"/>
                </a:highlight>
              </a:endParaRPr>
            </a:p>
          </p:txBody>
        </p:sp>
        <p:sp>
          <p:nvSpPr>
            <p:cNvPr id="18" name="Título 1">
              <a:extLst>
                <a:ext uri="{FF2B5EF4-FFF2-40B4-BE49-F238E27FC236}">
                  <a16:creationId xmlns:a16="http://schemas.microsoft.com/office/drawing/2014/main" xmlns="" id="{11A5A8AD-DFAE-80ED-DD59-A64D670A66B6}"/>
                </a:ext>
              </a:extLst>
            </p:cNvPr>
            <p:cNvSpPr txBox="1">
              <a:spLocks/>
            </p:cNvSpPr>
            <p:nvPr/>
          </p:nvSpPr>
          <p:spPr>
            <a:xfrm>
              <a:off x="6180464" y="5472262"/>
              <a:ext cx="5989474" cy="165140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+mn-lt"/>
                </a:rPr>
                <a:t>OECD (2022), Consumption Tax Trends 2022: VAT/GST and Excise, Core Design Features and Trends, OECD Publishing, Paris, https://doi.org/10.1787/6525a942-en.</a:t>
              </a:r>
              <a:endParaRPr lang="pt-BR" sz="500" dirty="0">
                <a:solidFill>
                  <a:schemeClr val="tx1">
                    <a:lumMod val="60000"/>
                    <a:lumOff val="4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6621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9E4A2942-D673-9D2D-D0EC-54F8A1E80F17}"/>
              </a:ext>
            </a:extLst>
          </p:cNvPr>
          <p:cNvSpPr txBox="1">
            <a:spLocks/>
          </p:cNvSpPr>
          <p:nvPr/>
        </p:nvSpPr>
        <p:spPr>
          <a:xfrm>
            <a:off x="1361681" y="186702"/>
            <a:ext cx="10913446" cy="600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Aspectos Sociais e Estratégicos do Turismo</a:t>
            </a:r>
            <a:endParaRPr lang="pt-BR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903D16F5-04DD-8134-179F-036C43AF8F92}"/>
              </a:ext>
            </a:extLst>
          </p:cNvPr>
          <p:cNvSpPr txBox="1">
            <a:spLocks/>
          </p:cNvSpPr>
          <p:nvPr/>
        </p:nvSpPr>
        <p:spPr>
          <a:xfrm>
            <a:off x="8617477" y="6538406"/>
            <a:ext cx="3574523" cy="2666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10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* Análise Tendências Consultoria Integrada</a:t>
            </a:r>
            <a:endParaRPr lang="pt-BR" sz="24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Imagem 4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xmlns="" id="{97EEA55F-A9A7-AC20-37BF-8F0A247FF7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836" y="1195163"/>
            <a:ext cx="2482114" cy="2728216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sp>
        <p:nvSpPr>
          <p:cNvPr id="6" name="Subtítulo 2">
            <a:extLst>
              <a:ext uri="{FF2B5EF4-FFF2-40B4-BE49-F238E27FC236}">
                <a16:creationId xmlns:a16="http://schemas.microsoft.com/office/drawing/2014/main" xmlns="" id="{67E00046-8ED2-0D32-60EB-7DC15438CF26}"/>
              </a:ext>
            </a:extLst>
          </p:cNvPr>
          <p:cNvSpPr txBox="1">
            <a:spLocks/>
          </p:cNvSpPr>
          <p:nvPr/>
        </p:nvSpPr>
        <p:spPr>
          <a:xfrm>
            <a:off x="4053950" y="1017798"/>
            <a:ext cx="7774528" cy="293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240"/>
              </a:spcAft>
            </a:pPr>
            <a:r>
              <a:rPr lang="pt-BR" sz="2000" dirty="0"/>
              <a:t>Turismo será responsável pela geração de </a:t>
            </a:r>
            <a:r>
              <a:rPr lang="pt-BR" sz="2000" dirty="0">
                <a:latin typeface="+mj-lt"/>
              </a:rPr>
              <a:t>7,9 milhões de empregos</a:t>
            </a:r>
            <a:r>
              <a:rPr lang="pt-BR" sz="2000" dirty="0"/>
              <a:t> em 2023</a:t>
            </a:r>
          </a:p>
          <a:p>
            <a:pPr algn="just">
              <a:spcAft>
                <a:spcPts val="240"/>
              </a:spcAft>
            </a:pPr>
            <a:r>
              <a:rPr lang="pt-BR" sz="2000" dirty="0"/>
              <a:t>Porta de entrada de jovens no mercado de trabalho, em especial no </a:t>
            </a:r>
            <a:r>
              <a:rPr lang="pt-BR" sz="2000" b="1" dirty="0">
                <a:latin typeface="+mj-lt"/>
              </a:rPr>
              <a:t>primeiro emprego</a:t>
            </a:r>
            <a:r>
              <a:rPr lang="pt-BR" sz="2000" dirty="0"/>
              <a:t> com </a:t>
            </a:r>
            <a:r>
              <a:rPr lang="pt-BR" sz="2000" dirty="0">
                <a:latin typeface="+mj-lt"/>
              </a:rPr>
              <a:t>baixa qualificação e poucas oportunidades</a:t>
            </a:r>
            <a:r>
              <a:rPr lang="pt-BR" sz="2000" dirty="0"/>
              <a:t> (guias turísticos, serviços de hotelaria, transporte, artesanato, limpeza em eventos, etc.)</a:t>
            </a:r>
          </a:p>
          <a:p>
            <a:pPr algn="just">
              <a:spcAft>
                <a:spcPts val="240"/>
              </a:spcAft>
            </a:pPr>
            <a:r>
              <a:rPr lang="pt-BR" sz="2000" dirty="0">
                <a:latin typeface="+mj-lt"/>
              </a:rPr>
              <a:t>Empregabilidade aquém da esperada</a:t>
            </a:r>
            <a:r>
              <a:rPr lang="pt-BR" sz="2000" dirty="0"/>
              <a:t>, se comparada à média mundial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xmlns="" id="{9D0750E9-F110-4B8F-8214-D763C3A2BFEF}"/>
              </a:ext>
            </a:extLst>
          </p:cNvPr>
          <p:cNvSpPr/>
          <p:nvPr/>
        </p:nvSpPr>
        <p:spPr>
          <a:xfrm>
            <a:off x="6093823" y="4141095"/>
            <a:ext cx="5734655" cy="138885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pt-BR" sz="1400" dirty="0">
                <a:latin typeface="+mj-lt"/>
              </a:rPr>
              <a:t>Dificuldades adicionais do turismo nacional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200" dirty="0"/>
              <a:t>Distância dos principais centros emissores de turistas  (com impactos sobre o preço)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200" dirty="0"/>
              <a:t>Balança comercial turística desfavorável nos últimos 20 anos (desde 2003/04)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88FB966F-FFE0-02DA-32EA-CFAA52E914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2" y="4076790"/>
            <a:ext cx="3712544" cy="272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5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2670ACA8-8766-B697-295C-CA51B420D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034" y="911246"/>
            <a:ext cx="4712547" cy="4377480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9E4A2942-D673-9D2D-D0EC-54F8A1E80F17}"/>
              </a:ext>
            </a:extLst>
          </p:cNvPr>
          <p:cNvSpPr txBox="1">
            <a:spLocks/>
          </p:cNvSpPr>
          <p:nvPr/>
        </p:nvSpPr>
        <p:spPr>
          <a:xfrm>
            <a:off x="1238676" y="152867"/>
            <a:ext cx="10913446" cy="600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Aspectos Sociais e Estratégicos do Turismo</a:t>
            </a:r>
            <a:endParaRPr lang="pt-BR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903D16F5-04DD-8134-179F-036C43AF8F92}"/>
              </a:ext>
            </a:extLst>
          </p:cNvPr>
          <p:cNvSpPr txBox="1">
            <a:spLocks/>
          </p:cNvSpPr>
          <p:nvPr/>
        </p:nvSpPr>
        <p:spPr>
          <a:xfrm>
            <a:off x="8577599" y="6591400"/>
            <a:ext cx="3574523" cy="2666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10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  <a:t>* Análise Tendências Consultoria Integrada</a:t>
            </a:r>
            <a:endParaRPr lang="pt-BR" sz="24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xmlns="" id="{67E00046-8ED2-0D32-60EB-7DC15438CF26}"/>
              </a:ext>
            </a:extLst>
          </p:cNvPr>
          <p:cNvSpPr txBox="1">
            <a:spLocks/>
          </p:cNvSpPr>
          <p:nvPr/>
        </p:nvSpPr>
        <p:spPr>
          <a:xfrm>
            <a:off x="1238676" y="1158416"/>
            <a:ext cx="6357282" cy="293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240"/>
              </a:spcAft>
            </a:pPr>
            <a:r>
              <a:rPr lang="pt-BR" sz="1800" dirty="0"/>
              <a:t>Setor emprega mais em municípios </a:t>
            </a:r>
            <a:r>
              <a:rPr lang="pt-BR" sz="1800" b="1" dirty="0"/>
              <a:t>com menor renda </a:t>
            </a:r>
            <a:r>
              <a:rPr lang="pt-BR" sz="1800" dirty="0"/>
              <a:t>e </a:t>
            </a:r>
            <a:r>
              <a:rPr lang="pt-BR" sz="1800" b="1" dirty="0"/>
              <a:t>menor porte</a:t>
            </a:r>
            <a:r>
              <a:rPr lang="pt-BR" sz="1800" dirty="0"/>
              <a:t>, o que reforça sua importância na geração de renda em contextos de vulnerabilidade social e economias locais.</a:t>
            </a:r>
          </a:p>
          <a:p>
            <a:pPr algn="just">
              <a:spcAft>
                <a:spcPts val="240"/>
              </a:spcAft>
            </a:pPr>
            <a:r>
              <a:rPr lang="pt-BR" sz="1800" dirty="0"/>
              <a:t>Maior empregabilidade de mulheres e pessoas de cor preta ou parda</a:t>
            </a:r>
          </a:p>
          <a:p>
            <a:pPr algn="just">
              <a:spcAft>
                <a:spcPts val="240"/>
              </a:spcAft>
            </a:pPr>
            <a:r>
              <a:rPr lang="pt-BR" sz="1800" dirty="0"/>
              <a:t>Empregabilidade elevada de informais</a:t>
            </a:r>
            <a:endParaRPr lang="pt-BR" sz="1800" dirty="0">
              <a:solidFill>
                <a:srgbClr val="FF0000"/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EF04DF0F-1F24-7B80-9291-1C721B7A61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2423" y="3744686"/>
            <a:ext cx="3223621" cy="2360391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FCB613DA-F3D6-8500-2037-C7EB0CC45C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4045" y="3744686"/>
            <a:ext cx="3192926" cy="230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21435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Documentos Internos">
      <a:dk1>
        <a:srgbClr val="434343"/>
      </a:dk1>
      <a:lt1>
        <a:sysClr val="window" lastClr="FFFFFF"/>
      </a:lt1>
      <a:dk2>
        <a:srgbClr val="001C68"/>
      </a:dk2>
      <a:lt2>
        <a:srgbClr val="F2F2F2"/>
      </a:lt2>
      <a:accent1>
        <a:srgbClr val="001C68"/>
      </a:accent1>
      <a:accent2>
        <a:srgbClr val="FFC445"/>
      </a:accent2>
      <a:accent3>
        <a:srgbClr val="FCDA3F"/>
      </a:accent3>
      <a:accent4>
        <a:srgbClr val="0097DA"/>
      </a:accent4>
      <a:accent5>
        <a:srgbClr val="DBF000"/>
      </a:accent5>
      <a:accent6>
        <a:srgbClr val="70AD47"/>
      </a:accent6>
      <a:hlink>
        <a:srgbClr val="0097DA"/>
      </a:hlink>
      <a:folHlink>
        <a:srgbClr val="DBF000"/>
      </a:folHlink>
    </a:clrScheme>
    <a:fontScheme name="Documentos Internos">
      <a:majorFont>
        <a:latin typeface="Montserrat ExtraBold"/>
        <a:ea typeface=""/>
        <a:cs typeface=""/>
      </a:majorFont>
      <a:minorFont>
        <a:latin typeface="Montserrat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p r o p e r t i e s   x m l n s = " h t t p : / / w w w . i m a n a g e . c o m / w o r k / x m l s c h e m a " >  
     < d o c u m e n t i d > B I C H A R A ! 3 9 9 5 5 1 9 . 8 < / d o c u m e n t i d >  
     < s e n d e r i d > B R U N O . C H E C C H I A < / s e n d e r i d >  
     < s e n d e r e m a i l > B R U N O . C H E C C H I A @ B I C H A R A L A W . C O M . B R < / s e n d e r e m a i l >  
     < l a s t m o d i f i e d > 2 0 2 3 - 0 9 - 1 3 T 1 2 : 5 8 : 2 2 . 0 0 0 0 0 0 0 - 0 3 : 0 0 < / l a s t m o d i f i e d >  
     < d a t a b a s e > B I C H A R A < / d a t a b a s e >  
 < / p r o p e r t i e s > 
</file>

<file path=customXml/itemProps1.xml><?xml version="1.0" encoding="utf-8"?>
<ds:datastoreItem xmlns:ds="http://schemas.openxmlformats.org/officeDocument/2006/customXml" ds:itemID="{E71726E6-EEE2-4DE1-8A0A-9FD3EBC45DDB}">
  <ds:schemaRefs>
    <ds:schemaRef ds:uri="http://www.imanage.com/work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686</Words>
  <Application>Microsoft Office PowerPoint</Application>
  <PresentationFormat>Widescreen</PresentationFormat>
  <Paragraphs>131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7" baseType="lpstr">
      <vt:lpstr>Arial</vt:lpstr>
      <vt:lpstr>Calibri</vt:lpstr>
      <vt:lpstr>Montserrat ExtraBold</vt:lpstr>
      <vt:lpstr>Montserrat Medium</vt:lpstr>
      <vt:lpstr>Montserrat SemiBold</vt:lpstr>
      <vt:lpstr>Open Sans</vt:lpstr>
      <vt:lpstr>Open Sans ExtraBold</vt:lpstr>
      <vt:lpstr>Open Sans Medium</vt:lpstr>
      <vt:lpstr>Times New Roman</vt:lpstr>
      <vt:lpstr>Wingdings</vt:lpstr>
      <vt:lpstr>1_Tema do Office</vt:lpstr>
      <vt:lpstr>Reforma Tributária – PEC 45/2019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Tributária – PEC 45/2019</dc:title>
  <dc:creator>BTC - Bruno Toledo Checchia</dc:creator>
  <cp:lastModifiedBy>Juliana Soares Amorim</cp:lastModifiedBy>
  <cp:revision>21</cp:revision>
  <dcterms:created xsi:type="dcterms:W3CDTF">2023-09-11T17:56:14Z</dcterms:created>
  <dcterms:modified xsi:type="dcterms:W3CDTF">2023-09-13T16:08:57Z</dcterms:modified>
</cp:coreProperties>
</file>