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5" r:id="rId2"/>
    <p:sldId id="332" r:id="rId3"/>
    <p:sldId id="340" r:id="rId4"/>
  </p:sldIdLst>
  <p:sldSz cx="12192000" cy="6858000"/>
  <p:notesSz cx="6858000" cy="9144000"/>
  <p:embeddedFontLst>
    <p:embeddedFont>
      <p:font typeface="Aptos" panose="020B000402020202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533"/>
    <a:srgbClr val="00FF00"/>
    <a:srgbClr val="42427D"/>
    <a:srgbClr val="2C2C7D"/>
    <a:srgbClr val="00498C"/>
    <a:srgbClr val="50A4F2"/>
    <a:srgbClr val="003566"/>
    <a:srgbClr val="002140"/>
    <a:srgbClr val="93B7FF"/>
    <a:srgbClr val="337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F009CE5-DAA5-F39C-1C8E-AB9C393EDD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2942073-4B96-732A-8EC5-5807D0B21B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DC044-55A6-4EB7-B04E-B83F887C92B2}" type="datetimeFigureOut">
              <a:rPr lang="pt-BR" smtClean="0"/>
              <a:t>10/07/2026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44E1DB1-6911-B3FF-9109-FA08E72BE5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27A80EE-B2B5-5AAF-0BB0-516298C45C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4E921-88E5-422A-80E9-09C2931392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399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0AB1B-45FD-40DC-AACF-419B84931AE3}" type="datetimeFigureOut">
              <a:rPr lang="en-ID" smtClean="0"/>
              <a:t>10/07/2026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E2756-FDBF-4ED5-8BEF-D8AE0F31E34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854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404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9AE2478-EB83-6050-F741-808B5964A2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09985"/>
            <a:ext cx="12192000" cy="2448014"/>
          </a:xfrm>
          <a:custGeom>
            <a:avLst/>
            <a:gdLst>
              <a:gd name="connsiteX0" fmla="*/ 0 w 12192000"/>
              <a:gd name="connsiteY0" fmla="*/ 0 h 2448014"/>
              <a:gd name="connsiteX1" fmla="*/ 12192000 w 12192000"/>
              <a:gd name="connsiteY1" fmla="*/ 0 h 2448014"/>
              <a:gd name="connsiteX2" fmla="*/ 12192000 w 12192000"/>
              <a:gd name="connsiteY2" fmla="*/ 2448014 h 2448014"/>
              <a:gd name="connsiteX3" fmla="*/ 0 w 12192000"/>
              <a:gd name="connsiteY3" fmla="*/ 2448014 h 244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448014">
                <a:moveTo>
                  <a:pt x="0" y="0"/>
                </a:moveTo>
                <a:lnTo>
                  <a:pt x="12192000" y="0"/>
                </a:lnTo>
                <a:lnTo>
                  <a:pt x="12192000" y="2448014"/>
                </a:lnTo>
                <a:lnTo>
                  <a:pt x="0" y="2448014"/>
                </a:ln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194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B78DD4F-5619-58F0-6186-9E95EB2F05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24928" y="2278743"/>
            <a:ext cx="1342144" cy="1342144"/>
          </a:xfrm>
          <a:custGeom>
            <a:avLst/>
            <a:gdLst>
              <a:gd name="connsiteX0" fmla="*/ 671072 w 1342144"/>
              <a:gd name="connsiteY0" fmla="*/ 0 h 1342144"/>
              <a:gd name="connsiteX1" fmla="*/ 1342144 w 1342144"/>
              <a:gd name="connsiteY1" fmla="*/ 671072 h 1342144"/>
              <a:gd name="connsiteX2" fmla="*/ 671072 w 1342144"/>
              <a:gd name="connsiteY2" fmla="*/ 1342144 h 1342144"/>
              <a:gd name="connsiteX3" fmla="*/ 0 w 1342144"/>
              <a:gd name="connsiteY3" fmla="*/ 671072 h 1342144"/>
              <a:gd name="connsiteX4" fmla="*/ 671072 w 1342144"/>
              <a:gd name="connsiteY4" fmla="*/ 0 h 134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144" h="1342144">
                <a:moveTo>
                  <a:pt x="671072" y="0"/>
                </a:moveTo>
                <a:cubicBezTo>
                  <a:pt x="1041695" y="0"/>
                  <a:pt x="1342144" y="300449"/>
                  <a:pt x="1342144" y="671072"/>
                </a:cubicBezTo>
                <a:cubicBezTo>
                  <a:pt x="1342144" y="1041695"/>
                  <a:pt x="1041695" y="1342144"/>
                  <a:pt x="671072" y="1342144"/>
                </a:cubicBezTo>
                <a:cubicBezTo>
                  <a:pt x="300449" y="1342144"/>
                  <a:pt x="0" y="1041695"/>
                  <a:pt x="0" y="671072"/>
                </a:cubicBezTo>
                <a:cubicBezTo>
                  <a:pt x="0" y="300449"/>
                  <a:pt x="300449" y="0"/>
                  <a:pt x="671072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 dirty="0"/>
            </a:lvl1pPr>
          </a:lstStyle>
          <a:p>
            <a:pPr marL="0" lvl="0" indent="0" algn="ctr">
              <a:buNone/>
            </a:pPr>
            <a:endParaRPr lang="en-ID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E7B5D2A-7EB7-95CB-BA1D-51F34F8913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13528" y="2278743"/>
            <a:ext cx="1342144" cy="1342144"/>
          </a:xfrm>
          <a:custGeom>
            <a:avLst/>
            <a:gdLst>
              <a:gd name="connsiteX0" fmla="*/ 671072 w 1342144"/>
              <a:gd name="connsiteY0" fmla="*/ 0 h 1342144"/>
              <a:gd name="connsiteX1" fmla="*/ 1342144 w 1342144"/>
              <a:gd name="connsiteY1" fmla="*/ 671072 h 1342144"/>
              <a:gd name="connsiteX2" fmla="*/ 671072 w 1342144"/>
              <a:gd name="connsiteY2" fmla="*/ 1342144 h 1342144"/>
              <a:gd name="connsiteX3" fmla="*/ 0 w 1342144"/>
              <a:gd name="connsiteY3" fmla="*/ 671072 h 1342144"/>
              <a:gd name="connsiteX4" fmla="*/ 671072 w 1342144"/>
              <a:gd name="connsiteY4" fmla="*/ 0 h 134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144" h="1342144">
                <a:moveTo>
                  <a:pt x="671072" y="0"/>
                </a:moveTo>
                <a:cubicBezTo>
                  <a:pt x="1041695" y="0"/>
                  <a:pt x="1342144" y="300449"/>
                  <a:pt x="1342144" y="671072"/>
                </a:cubicBezTo>
                <a:cubicBezTo>
                  <a:pt x="1342144" y="1041695"/>
                  <a:pt x="1041695" y="1342144"/>
                  <a:pt x="671072" y="1342144"/>
                </a:cubicBezTo>
                <a:cubicBezTo>
                  <a:pt x="300449" y="1342144"/>
                  <a:pt x="0" y="1041695"/>
                  <a:pt x="0" y="671072"/>
                </a:cubicBezTo>
                <a:cubicBezTo>
                  <a:pt x="0" y="300449"/>
                  <a:pt x="300449" y="0"/>
                  <a:pt x="671072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/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6E714A4-F41B-FB6B-D9FD-BF00381947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6328" y="2278743"/>
            <a:ext cx="1342144" cy="1342144"/>
          </a:xfrm>
          <a:custGeom>
            <a:avLst/>
            <a:gdLst>
              <a:gd name="connsiteX0" fmla="*/ 671072 w 1342144"/>
              <a:gd name="connsiteY0" fmla="*/ 0 h 1342144"/>
              <a:gd name="connsiteX1" fmla="*/ 1342144 w 1342144"/>
              <a:gd name="connsiteY1" fmla="*/ 671072 h 1342144"/>
              <a:gd name="connsiteX2" fmla="*/ 671072 w 1342144"/>
              <a:gd name="connsiteY2" fmla="*/ 1342144 h 1342144"/>
              <a:gd name="connsiteX3" fmla="*/ 0 w 1342144"/>
              <a:gd name="connsiteY3" fmla="*/ 671072 h 1342144"/>
              <a:gd name="connsiteX4" fmla="*/ 671072 w 1342144"/>
              <a:gd name="connsiteY4" fmla="*/ 0 h 134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144" h="1342144">
                <a:moveTo>
                  <a:pt x="671072" y="0"/>
                </a:moveTo>
                <a:cubicBezTo>
                  <a:pt x="1041695" y="0"/>
                  <a:pt x="1342144" y="300449"/>
                  <a:pt x="1342144" y="671072"/>
                </a:cubicBezTo>
                <a:cubicBezTo>
                  <a:pt x="1342144" y="1041695"/>
                  <a:pt x="1041695" y="1342144"/>
                  <a:pt x="671072" y="1342144"/>
                </a:cubicBezTo>
                <a:cubicBezTo>
                  <a:pt x="300449" y="1342144"/>
                  <a:pt x="0" y="1041695"/>
                  <a:pt x="0" y="671072"/>
                </a:cubicBezTo>
                <a:cubicBezTo>
                  <a:pt x="0" y="300449"/>
                  <a:pt x="300449" y="0"/>
                  <a:pt x="671072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 dirty="0"/>
            </a:lvl1pPr>
          </a:lstStyle>
          <a:p>
            <a:pPr marL="0" lvl="0" indent="0" algn="ctr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14644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2AA101-4EF3-28B7-4142-D45633819B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68019" y="4376712"/>
            <a:ext cx="3255963" cy="1824062"/>
          </a:xfrm>
          <a:custGeom>
            <a:avLst/>
            <a:gdLst>
              <a:gd name="connsiteX0" fmla="*/ 96055 w 3255963"/>
              <a:gd name="connsiteY0" fmla="*/ 0 h 1824062"/>
              <a:gd name="connsiteX1" fmla="*/ 3159908 w 3255963"/>
              <a:gd name="connsiteY1" fmla="*/ 0 h 1824062"/>
              <a:gd name="connsiteX2" fmla="*/ 3255963 w 3255963"/>
              <a:gd name="connsiteY2" fmla="*/ 96055 h 1824062"/>
              <a:gd name="connsiteX3" fmla="*/ 3255963 w 3255963"/>
              <a:gd name="connsiteY3" fmla="*/ 1728007 h 1824062"/>
              <a:gd name="connsiteX4" fmla="*/ 3159908 w 3255963"/>
              <a:gd name="connsiteY4" fmla="*/ 1824062 h 1824062"/>
              <a:gd name="connsiteX5" fmla="*/ 96055 w 3255963"/>
              <a:gd name="connsiteY5" fmla="*/ 1824062 h 1824062"/>
              <a:gd name="connsiteX6" fmla="*/ 0 w 3255963"/>
              <a:gd name="connsiteY6" fmla="*/ 1728007 h 1824062"/>
              <a:gd name="connsiteX7" fmla="*/ 0 w 3255963"/>
              <a:gd name="connsiteY7" fmla="*/ 96055 h 1824062"/>
              <a:gd name="connsiteX8" fmla="*/ 96055 w 3255963"/>
              <a:gd name="connsiteY8" fmla="*/ 0 h 182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5963" h="1824062">
                <a:moveTo>
                  <a:pt x="96055" y="0"/>
                </a:moveTo>
                <a:lnTo>
                  <a:pt x="3159908" y="0"/>
                </a:lnTo>
                <a:cubicBezTo>
                  <a:pt x="3212958" y="0"/>
                  <a:pt x="3255963" y="43005"/>
                  <a:pt x="3255963" y="96055"/>
                </a:cubicBezTo>
                <a:lnTo>
                  <a:pt x="3255963" y="1728007"/>
                </a:lnTo>
                <a:cubicBezTo>
                  <a:pt x="3255963" y="1781057"/>
                  <a:pt x="3212958" y="1824062"/>
                  <a:pt x="3159908" y="1824062"/>
                </a:cubicBezTo>
                <a:lnTo>
                  <a:pt x="96055" y="1824062"/>
                </a:lnTo>
                <a:cubicBezTo>
                  <a:pt x="43005" y="1824062"/>
                  <a:pt x="0" y="1781057"/>
                  <a:pt x="0" y="1728007"/>
                </a:cubicBezTo>
                <a:lnTo>
                  <a:pt x="0" y="96055"/>
                </a:lnTo>
                <a:cubicBezTo>
                  <a:pt x="0" y="43005"/>
                  <a:pt x="43005" y="0"/>
                  <a:pt x="96055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/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CF4BE44-7069-AFBB-EC0E-57C63C35D2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6250" y="4376712"/>
            <a:ext cx="3255963" cy="1824062"/>
          </a:xfrm>
          <a:custGeom>
            <a:avLst/>
            <a:gdLst>
              <a:gd name="connsiteX0" fmla="*/ 96055 w 3255963"/>
              <a:gd name="connsiteY0" fmla="*/ 0 h 1824062"/>
              <a:gd name="connsiteX1" fmla="*/ 3159908 w 3255963"/>
              <a:gd name="connsiteY1" fmla="*/ 0 h 1824062"/>
              <a:gd name="connsiteX2" fmla="*/ 3255963 w 3255963"/>
              <a:gd name="connsiteY2" fmla="*/ 96055 h 1824062"/>
              <a:gd name="connsiteX3" fmla="*/ 3255963 w 3255963"/>
              <a:gd name="connsiteY3" fmla="*/ 1728007 h 1824062"/>
              <a:gd name="connsiteX4" fmla="*/ 3159908 w 3255963"/>
              <a:gd name="connsiteY4" fmla="*/ 1824062 h 1824062"/>
              <a:gd name="connsiteX5" fmla="*/ 96055 w 3255963"/>
              <a:gd name="connsiteY5" fmla="*/ 1824062 h 1824062"/>
              <a:gd name="connsiteX6" fmla="*/ 0 w 3255963"/>
              <a:gd name="connsiteY6" fmla="*/ 1728007 h 1824062"/>
              <a:gd name="connsiteX7" fmla="*/ 0 w 3255963"/>
              <a:gd name="connsiteY7" fmla="*/ 96055 h 1824062"/>
              <a:gd name="connsiteX8" fmla="*/ 96055 w 3255963"/>
              <a:gd name="connsiteY8" fmla="*/ 0 h 182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5963" h="1824062">
                <a:moveTo>
                  <a:pt x="96055" y="0"/>
                </a:moveTo>
                <a:lnTo>
                  <a:pt x="3159908" y="0"/>
                </a:lnTo>
                <a:cubicBezTo>
                  <a:pt x="3212958" y="0"/>
                  <a:pt x="3255963" y="43005"/>
                  <a:pt x="3255963" y="96055"/>
                </a:cubicBezTo>
                <a:lnTo>
                  <a:pt x="3255963" y="1728007"/>
                </a:lnTo>
                <a:cubicBezTo>
                  <a:pt x="3255963" y="1781057"/>
                  <a:pt x="3212958" y="1824062"/>
                  <a:pt x="3159908" y="1824062"/>
                </a:cubicBezTo>
                <a:lnTo>
                  <a:pt x="96055" y="1824062"/>
                </a:lnTo>
                <a:cubicBezTo>
                  <a:pt x="43005" y="1824062"/>
                  <a:pt x="0" y="1781057"/>
                  <a:pt x="0" y="1728007"/>
                </a:cubicBezTo>
                <a:lnTo>
                  <a:pt x="0" y="96055"/>
                </a:lnTo>
                <a:cubicBezTo>
                  <a:pt x="0" y="43005"/>
                  <a:pt x="43005" y="0"/>
                  <a:pt x="96055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/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E39CBF-4ECE-A228-03F9-22BD478BC9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9788" y="4376712"/>
            <a:ext cx="3255963" cy="1824062"/>
          </a:xfrm>
          <a:custGeom>
            <a:avLst/>
            <a:gdLst>
              <a:gd name="connsiteX0" fmla="*/ 96055 w 3255963"/>
              <a:gd name="connsiteY0" fmla="*/ 0 h 1824062"/>
              <a:gd name="connsiteX1" fmla="*/ 3159908 w 3255963"/>
              <a:gd name="connsiteY1" fmla="*/ 0 h 1824062"/>
              <a:gd name="connsiteX2" fmla="*/ 3255963 w 3255963"/>
              <a:gd name="connsiteY2" fmla="*/ 96055 h 1824062"/>
              <a:gd name="connsiteX3" fmla="*/ 3255963 w 3255963"/>
              <a:gd name="connsiteY3" fmla="*/ 1728007 h 1824062"/>
              <a:gd name="connsiteX4" fmla="*/ 3159908 w 3255963"/>
              <a:gd name="connsiteY4" fmla="*/ 1824062 h 1824062"/>
              <a:gd name="connsiteX5" fmla="*/ 96055 w 3255963"/>
              <a:gd name="connsiteY5" fmla="*/ 1824062 h 1824062"/>
              <a:gd name="connsiteX6" fmla="*/ 0 w 3255963"/>
              <a:gd name="connsiteY6" fmla="*/ 1728007 h 1824062"/>
              <a:gd name="connsiteX7" fmla="*/ 0 w 3255963"/>
              <a:gd name="connsiteY7" fmla="*/ 96055 h 1824062"/>
              <a:gd name="connsiteX8" fmla="*/ 96055 w 3255963"/>
              <a:gd name="connsiteY8" fmla="*/ 0 h 182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5963" h="1824062">
                <a:moveTo>
                  <a:pt x="96055" y="0"/>
                </a:moveTo>
                <a:lnTo>
                  <a:pt x="3159908" y="0"/>
                </a:lnTo>
                <a:cubicBezTo>
                  <a:pt x="3212958" y="0"/>
                  <a:pt x="3255963" y="43005"/>
                  <a:pt x="3255963" y="96055"/>
                </a:cubicBezTo>
                <a:lnTo>
                  <a:pt x="3255963" y="1728007"/>
                </a:lnTo>
                <a:cubicBezTo>
                  <a:pt x="3255963" y="1781057"/>
                  <a:pt x="3212958" y="1824062"/>
                  <a:pt x="3159908" y="1824062"/>
                </a:cubicBezTo>
                <a:lnTo>
                  <a:pt x="96055" y="1824062"/>
                </a:lnTo>
                <a:cubicBezTo>
                  <a:pt x="43005" y="1824062"/>
                  <a:pt x="0" y="1781057"/>
                  <a:pt x="0" y="1728007"/>
                </a:cubicBezTo>
                <a:lnTo>
                  <a:pt x="0" y="96055"/>
                </a:lnTo>
                <a:cubicBezTo>
                  <a:pt x="0" y="43005"/>
                  <a:pt x="43005" y="0"/>
                  <a:pt x="96055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/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9305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9807F83-F013-4CC2-F31C-B2A5B3C7BD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82051" y="657226"/>
            <a:ext cx="2570162" cy="2638425"/>
          </a:xfrm>
          <a:custGeom>
            <a:avLst/>
            <a:gdLst>
              <a:gd name="connsiteX0" fmla="*/ 238228 w 2570162"/>
              <a:gd name="connsiteY0" fmla="*/ 0 h 2638425"/>
              <a:gd name="connsiteX1" fmla="*/ 2331934 w 2570162"/>
              <a:gd name="connsiteY1" fmla="*/ 0 h 2638425"/>
              <a:gd name="connsiteX2" fmla="*/ 2570162 w 2570162"/>
              <a:gd name="connsiteY2" fmla="*/ 238228 h 2638425"/>
              <a:gd name="connsiteX3" fmla="*/ 2570162 w 2570162"/>
              <a:gd name="connsiteY3" fmla="*/ 2400197 h 2638425"/>
              <a:gd name="connsiteX4" fmla="*/ 2331934 w 2570162"/>
              <a:gd name="connsiteY4" fmla="*/ 2638425 h 2638425"/>
              <a:gd name="connsiteX5" fmla="*/ 238228 w 2570162"/>
              <a:gd name="connsiteY5" fmla="*/ 2638425 h 2638425"/>
              <a:gd name="connsiteX6" fmla="*/ 0 w 2570162"/>
              <a:gd name="connsiteY6" fmla="*/ 2400197 h 2638425"/>
              <a:gd name="connsiteX7" fmla="*/ 0 w 2570162"/>
              <a:gd name="connsiteY7" fmla="*/ 238228 h 2638425"/>
              <a:gd name="connsiteX8" fmla="*/ 238228 w 2570162"/>
              <a:gd name="connsiteY8" fmla="*/ 0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0162" h="2638425">
                <a:moveTo>
                  <a:pt x="238228" y="0"/>
                </a:moveTo>
                <a:lnTo>
                  <a:pt x="2331934" y="0"/>
                </a:lnTo>
                <a:cubicBezTo>
                  <a:pt x="2463504" y="0"/>
                  <a:pt x="2570162" y="106658"/>
                  <a:pt x="2570162" y="238228"/>
                </a:cubicBezTo>
                <a:lnTo>
                  <a:pt x="2570162" y="2400197"/>
                </a:lnTo>
                <a:cubicBezTo>
                  <a:pt x="2570162" y="2531767"/>
                  <a:pt x="2463504" y="2638425"/>
                  <a:pt x="2331934" y="2638425"/>
                </a:cubicBezTo>
                <a:lnTo>
                  <a:pt x="238228" y="2638425"/>
                </a:lnTo>
                <a:cubicBezTo>
                  <a:pt x="106658" y="2638425"/>
                  <a:pt x="0" y="2531767"/>
                  <a:pt x="0" y="2400197"/>
                </a:cubicBezTo>
                <a:lnTo>
                  <a:pt x="0" y="238228"/>
                </a:lnTo>
                <a:cubicBezTo>
                  <a:pt x="0" y="106658"/>
                  <a:pt x="106658" y="0"/>
                  <a:pt x="238228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/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235C94-F745-D89A-CBEA-EAC57C73C5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05501" y="3562350"/>
            <a:ext cx="2570162" cy="2638425"/>
          </a:xfrm>
          <a:custGeom>
            <a:avLst/>
            <a:gdLst>
              <a:gd name="connsiteX0" fmla="*/ 238228 w 2570162"/>
              <a:gd name="connsiteY0" fmla="*/ 0 h 2638425"/>
              <a:gd name="connsiteX1" fmla="*/ 2331934 w 2570162"/>
              <a:gd name="connsiteY1" fmla="*/ 0 h 2638425"/>
              <a:gd name="connsiteX2" fmla="*/ 2570162 w 2570162"/>
              <a:gd name="connsiteY2" fmla="*/ 238228 h 2638425"/>
              <a:gd name="connsiteX3" fmla="*/ 2570162 w 2570162"/>
              <a:gd name="connsiteY3" fmla="*/ 2400197 h 2638425"/>
              <a:gd name="connsiteX4" fmla="*/ 2331934 w 2570162"/>
              <a:gd name="connsiteY4" fmla="*/ 2638425 h 2638425"/>
              <a:gd name="connsiteX5" fmla="*/ 238228 w 2570162"/>
              <a:gd name="connsiteY5" fmla="*/ 2638425 h 2638425"/>
              <a:gd name="connsiteX6" fmla="*/ 0 w 2570162"/>
              <a:gd name="connsiteY6" fmla="*/ 2400197 h 2638425"/>
              <a:gd name="connsiteX7" fmla="*/ 0 w 2570162"/>
              <a:gd name="connsiteY7" fmla="*/ 238228 h 2638425"/>
              <a:gd name="connsiteX8" fmla="*/ 238228 w 2570162"/>
              <a:gd name="connsiteY8" fmla="*/ 0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0162" h="2638425">
                <a:moveTo>
                  <a:pt x="238228" y="0"/>
                </a:moveTo>
                <a:lnTo>
                  <a:pt x="2331934" y="0"/>
                </a:lnTo>
                <a:cubicBezTo>
                  <a:pt x="2463504" y="0"/>
                  <a:pt x="2570162" y="106658"/>
                  <a:pt x="2570162" y="238228"/>
                </a:cubicBezTo>
                <a:lnTo>
                  <a:pt x="2570162" y="2400197"/>
                </a:lnTo>
                <a:cubicBezTo>
                  <a:pt x="2570162" y="2531767"/>
                  <a:pt x="2463504" y="2638425"/>
                  <a:pt x="2331934" y="2638425"/>
                </a:cubicBezTo>
                <a:lnTo>
                  <a:pt x="238228" y="2638425"/>
                </a:lnTo>
                <a:cubicBezTo>
                  <a:pt x="106658" y="2638425"/>
                  <a:pt x="0" y="2531767"/>
                  <a:pt x="0" y="2400197"/>
                </a:cubicBezTo>
                <a:lnTo>
                  <a:pt x="0" y="238228"/>
                </a:lnTo>
                <a:cubicBezTo>
                  <a:pt x="0" y="106658"/>
                  <a:pt x="106658" y="0"/>
                  <a:pt x="238228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/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25CDFDB-1333-FB60-6754-1AA3118A7F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82051" y="3562350"/>
            <a:ext cx="2570162" cy="2638425"/>
          </a:xfrm>
          <a:custGeom>
            <a:avLst/>
            <a:gdLst>
              <a:gd name="connsiteX0" fmla="*/ 238228 w 2570162"/>
              <a:gd name="connsiteY0" fmla="*/ 0 h 2638425"/>
              <a:gd name="connsiteX1" fmla="*/ 2331934 w 2570162"/>
              <a:gd name="connsiteY1" fmla="*/ 0 h 2638425"/>
              <a:gd name="connsiteX2" fmla="*/ 2570162 w 2570162"/>
              <a:gd name="connsiteY2" fmla="*/ 238228 h 2638425"/>
              <a:gd name="connsiteX3" fmla="*/ 2570162 w 2570162"/>
              <a:gd name="connsiteY3" fmla="*/ 2400197 h 2638425"/>
              <a:gd name="connsiteX4" fmla="*/ 2331934 w 2570162"/>
              <a:gd name="connsiteY4" fmla="*/ 2638425 h 2638425"/>
              <a:gd name="connsiteX5" fmla="*/ 238228 w 2570162"/>
              <a:gd name="connsiteY5" fmla="*/ 2638425 h 2638425"/>
              <a:gd name="connsiteX6" fmla="*/ 0 w 2570162"/>
              <a:gd name="connsiteY6" fmla="*/ 2400197 h 2638425"/>
              <a:gd name="connsiteX7" fmla="*/ 0 w 2570162"/>
              <a:gd name="connsiteY7" fmla="*/ 238228 h 2638425"/>
              <a:gd name="connsiteX8" fmla="*/ 238228 w 2570162"/>
              <a:gd name="connsiteY8" fmla="*/ 0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0162" h="2638425">
                <a:moveTo>
                  <a:pt x="238228" y="0"/>
                </a:moveTo>
                <a:lnTo>
                  <a:pt x="2331934" y="0"/>
                </a:lnTo>
                <a:cubicBezTo>
                  <a:pt x="2463504" y="0"/>
                  <a:pt x="2570162" y="106658"/>
                  <a:pt x="2570162" y="238228"/>
                </a:cubicBezTo>
                <a:lnTo>
                  <a:pt x="2570162" y="2400197"/>
                </a:lnTo>
                <a:cubicBezTo>
                  <a:pt x="2570162" y="2531767"/>
                  <a:pt x="2463504" y="2638425"/>
                  <a:pt x="2331934" y="2638425"/>
                </a:cubicBezTo>
                <a:lnTo>
                  <a:pt x="238228" y="2638425"/>
                </a:lnTo>
                <a:cubicBezTo>
                  <a:pt x="106658" y="2638425"/>
                  <a:pt x="0" y="2531767"/>
                  <a:pt x="0" y="2400197"/>
                </a:cubicBezTo>
                <a:lnTo>
                  <a:pt x="0" y="238228"/>
                </a:lnTo>
                <a:cubicBezTo>
                  <a:pt x="0" y="106658"/>
                  <a:pt x="106658" y="0"/>
                  <a:pt x="238228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/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1EC855-85B3-8530-FCED-E422A94533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05501" y="657226"/>
            <a:ext cx="2570162" cy="2638425"/>
          </a:xfrm>
          <a:custGeom>
            <a:avLst/>
            <a:gdLst>
              <a:gd name="connsiteX0" fmla="*/ 238228 w 2570162"/>
              <a:gd name="connsiteY0" fmla="*/ 0 h 2638425"/>
              <a:gd name="connsiteX1" fmla="*/ 2331934 w 2570162"/>
              <a:gd name="connsiteY1" fmla="*/ 0 h 2638425"/>
              <a:gd name="connsiteX2" fmla="*/ 2570162 w 2570162"/>
              <a:gd name="connsiteY2" fmla="*/ 238228 h 2638425"/>
              <a:gd name="connsiteX3" fmla="*/ 2570162 w 2570162"/>
              <a:gd name="connsiteY3" fmla="*/ 2400197 h 2638425"/>
              <a:gd name="connsiteX4" fmla="*/ 2331934 w 2570162"/>
              <a:gd name="connsiteY4" fmla="*/ 2638425 h 2638425"/>
              <a:gd name="connsiteX5" fmla="*/ 238228 w 2570162"/>
              <a:gd name="connsiteY5" fmla="*/ 2638425 h 2638425"/>
              <a:gd name="connsiteX6" fmla="*/ 0 w 2570162"/>
              <a:gd name="connsiteY6" fmla="*/ 2400197 h 2638425"/>
              <a:gd name="connsiteX7" fmla="*/ 0 w 2570162"/>
              <a:gd name="connsiteY7" fmla="*/ 238228 h 2638425"/>
              <a:gd name="connsiteX8" fmla="*/ 238228 w 2570162"/>
              <a:gd name="connsiteY8" fmla="*/ 0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0162" h="2638425">
                <a:moveTo>
                  <a:pt x="238228" y="0"/>
                </a:moveTo>
                <a:lnTo>
                  <a:pt x="2331934" y="0"/>
                </a:lnTo>
                <a:cubicBezTo>
                  <a:pt x="2463504" y="0"/>
                  <a:pt x="2570162" y="106658"/>
                  <a:pt x="2570162" y="238228"/>
                </a:cubicBezTo>
                <a:lnTo>
                  <a:pt x="2570162" y="2400197"/>
                </a:lnTo>
                <a:cubicBezTo>
                  <a:pt x="2570162" y="2531767"/>
                  <a:pt x="2463504" y="2638425"/>
                  <a:pt x="2331934" y="2638425"/>
                </a:cubicBezTo>
                <a:lnTo>
                  <a:pt x="238228" y="2638425"/>
                </a:lnTo>
                <a:cubicBezTo>
                  <a:pt x="106658" y="2638425"/>
                  <a:pt x="0" y="2531767"/>
                  <a:pt x="0" y="2400197"/>
                </a:cubicBezTo>
                <a:lnTo>
                  <a:pt x="0" y="238228"/>
                </a:lnTo>
                <a:cubicBezTo>
                  <a:pt x="0" y="106658"/>
                  <a:pt x="106658" y="0"/>
                  <a:pt x="238228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/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3228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719F1C0-969D-4ED3-7EE5-2FB3A86CA2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13489" y="-49896"/>
            <a:ext cx="2462212" cy="2757715"/>
          </a:xfrm>
          <a:custGeom>
            <a:avLst/>
            <a:gdLst>
              <a:gd name="connsiteX0" fmla="*/ 228222 w 2462212"/>
              <a:gd name="connsiteY0" fmla="*/ 0 h 2757715"/>
              <a:gd name="connsiteX1" fmla="*/ 2233990 w 2462212"/>
              <a:gd name="connsiteY1" fmla="*/ 0 h 2757715"/>
              <a:gd name="connsiteX2" fmla="*/ 2462212 w 2462212"/>
              <a:gd name="connsiteY2" fmla="*/ 228222 h 2757715"/>
              <a:gd name="connsiteX3" fmla="*/ 2462212 w 2462212"/>
              <a:gd name="connsiteY3" fmla="*/ 2529493 h 2757715"/>
              <a:gd name="connsiteX4" fmla="*/ 2233990 w 2462212"/>
              <a:gd name="connsiteY4" fmla="*/ 2757715 h 2757715"/>
              <a:gd name="connsiteX5" fmla="*/ 228222 w 2462212"/>
              <a:gd name="connsiteY5" fmla="*/ 2757715 h 2757715"/>
              <a:gd name="connsiteX6" fmla="*/ 0 w 2462212"/>
              <a:gd name="connsiteY6" fmla="*/ 2529493 h 2757715"/>
              <a:gd name="connsiteX7" fmla="*/ 0 w 2462212"/>
              <a:gd name="connsiteY7" fmla="*/ 228222 h 2757715"/>
              <a:gd name="connsiteX8" fmla="*/ 228222 w 2462212"/>
              <a:gd name="connsiteY8" fmla="*/ 0 h 275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2212" h="2757715">
                <a:moveTo>
                  <a:pt x="228222" y="0"/>
                </a:moveTo>
                <a:lnTo>
                  <a:pt x="2233990" y="0"/>
                </a:lnTo>
                <a:cubicBezTo>
                  <a:pt x="2360034" y="0"/>
                  <a:pt x="2462212" y="102178"/>
                  <a:pt x="2462212" y="228222"/>
                </a:cubicBezTo>
                <a:lnTo>
                  <a:pt x="2462212" y="2529493"/>
                </a:lnTo>
                <a:cubicBezTo>
                  <a:pt x="2462212" y="2655537"/>
                  <a:pt x="2360034" y="2757715"/>
                  <a:pt x="2233990" y="2757715"/>
                </a:cubicBezTo>
                <a:lnTo>
                  <a:pt x="228222" y="2757715"/>
                </a:lnTo>
                <a:cubicBezTo>
                  <a:pt x="102178" y="2757715"/>
                  <a:pt x="0" y="2655537"/>
                  <a:pt x="0" y="2529493"/>
                </a:cubicBezTo>
                <a:lnTo>
                  <a:pt x="0" y="228222"/>
                </a:lnTo>
                <a:cubicBezTo>
                  <a:pt x="0" y="102178"/>
                  <a:pt x="102178" y="0"/>
                  <a:pt x="228222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/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3874D0-6214-C0FB-7525-4B0A1E1E2A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04289" y="-1501324"/>
            <a:ext cx="2462212" cy="2757715"/>
          </a:xfrm>
          <a:custGeom>
            <a:avLst/>
            <a:gdLst>
              <a:gd name="connsiteX0" fmla="*/ 228222 w 2462212"/>
              <a:gd name="connsiteY0" fmla="*/ 0 h 2757715"/>
              <a:gd name="connsiteX1" fmla="*/ 2233990 w 2462212"/>
              <a:gd name="connsiteY1" fmla="*/ 0 h 2757715"/>
              <a:gd name="connsiteX2" fmla="*/ 2462212 w 2462212"/>
              <a:gd name="connsiteY2" fmla="*/ 228222 h 2757715"/>
              <a:gd name="connsiteX3" fmla="*/ 2462212 w 2462212"/>
              <a:gd name="connsiteY3" fmla="*/ 2529493 h 2757715"/>
              <a:gd name="connsiteX4" fmla="*/ 2233990 w 2462212"/>
              <a:gd name="connsiteY4" fmla="*/ 2757715 h 2757715"/>
              <a:gd name="connsiteX5" fmla="*/ 228222 w 2462212"/>
              <a:gd name="connsiteY5" fmla="*/ 2757715 h 2757715"/>
              <a:gd name="connsiteX6" fmla="*/ 0 w 2462212"/>
              <a:gd name="connsiteY6" fmla="*/ 2529493 h 2757715"/>
              <a:gd name="connsiteX7" fmla="*/ 0 w 2462212"/>
              <a:gd name="connsiteY7" fmla="*/ 228222 h 2757715"/>
              <a:gd name="connsiteX8" fmla="*/ 228222 w 2462212"/>
              <a:gd name="connsiteY8" fmla="*/ 0 h 275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2212" h="2757715">
                <a:moveTo>
                  <a:pt x="228222" y="0"/>
                </a:moveTo>
                <a:lnTo>
                  <a:pt x="2233990" y="0"/>
                </a:lnTo>
                <a:cubicBezTo>
                  <a:pt x="2360034" y="0"/>
                  <a:pt x="2462212" y="102178"/>
                  <a:pt x="2462212" y="228222"/>
                </a:cubicBezTo>
                <a:lnTo>
                  <a:pt x="2462212" y="2529493"/>
                </a:lnTo>
                <a:cubicBezTo>
                  <a:pt x="2462212" y="2655537"/>
                  <a:pt x="2360034" y="2757715"/>
                  <a:pt x="2233990" y="2757715"/>
                </a:cubicBezTo>
                <a:lnTo>
                  <a:pt x="228222" y="2757715"/>
                </a:lnTo>
                <a:cubicBezTo>
                  <a:pt x="102178" y="2757715"/>
                  <a:pt x="0" y="2655537"/>
                  <a:pt x="0" y="2529493"/>
                </a:cubicBezTo>
                <a:lnTo>
                  <a:pt x="0" y="228222"/>
                </a:lnTo>
                <a:cubicBezTo>
                  <a:pt x="0" y="102178"/>
                  <a:pt x="102178" y="0"/>
                  <a:pt x="228222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/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5A4F2-79FD-2390-D3FF-F1BEB4840C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04289" y="4317089"/>
            <a:ext cx="2462212" cy="2757715"/>
          </a:xfrm>
          <a:custGeom>
            <a:avLst/>
            <a:gdLst>
              <a:gd name="connsiteX0" fmla="*/ 228222 w 2462212"/>
              <a:gd name="connsiteY0" fmla="*/ 0 h 2757715"/>
              <a:gd name="connsiteX1" fmla="*/ 2233990 w 2462212"/>
              <a:gd name="connsiteY1" fmla="*/ 0 h 2757715"/>
              <a:gd name="connsiteX2" fmla="*/ 2462212 w 2462212"/>
              <a:gd name="connsiteY2" fmla="*/ 228222 h 2757715"/>
              <a:gd name="connsiteX3" fmla="*/ 2462212 w 2462212"/>
              <a:gd name="connsiteY3" fmla="*/ 2529493 h 2757715"/>
              <a:gd name="connsiteX4" fmla="*/ 2233990 w 2462212"/>
              <a:gd name="connsiteY4" fmla="*/ 2757715 h 2757715"/>
              <a:gd name="connsiteX5" fmla="*/ 228222 w 2462212"/>
              <a:gd name="connsiteY5" fmla="*/ 2757715 h 2757715"/>
              <a:gd name="connsiteX6" fmla="*/ 0 w 2462212"/>
              <a:gd name="connsiteY6" fmla="*/ 2529493 h 2757715"/>
              <a:gd name="connsiteX7" fmla="*/ 0 w 2462212"/>
              <a:gd name="connsiteY7" fmla="*/ 228222 h 2757715"/>
              <a:gd name="connsiteX8" fmla="*/ 228222 w 2462212"/>
              <a:gd name="connsiteY8" fmla="*/ 0 h 275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2212" h="2757715">
                <a:moveTo>
                  <a:pt x="228222" y="0"/>
                </a:moveTo>
                <a:lnTo>
                  <a:pt x="2233990" y="0"/>
                </a:lnTo>
                <a:cubicBezTo>
                  <a:pt x="2360034" y="0"/>
                  <a:pt x="2462212" y="102178"/>
                  <a:pt x="2462212" y="228222"/>
                </a:cubicBezTo>
                <a:lnTo>
                  <a:pt x="2462212" y="2529493"/>
                </a:lnTo>
                <a:cubicBezTo>
                  <a:pt x="2462212" y="2655537"/>
                  <a:pt x="2360034" y="2757715"/>
                  <a:pt x="2233990" y="2757715"/>
                </a:cubicBezTo>
                <a:lnTo>
                  <a:pt x="228222" y="2757715"/>
                </a:lnTo>
                <a:cubicBezTo>
                  <a:pt x="102178" y="2757715"/>
                  <a:pt x="0" y="2655537"/>
                  <a:pt x="0" y="2529493"/>
                </a:cubicBezTo>
                <a:lnTo>
                  <a:pt x="0" y="228222"/>
                </a:lnTo>
                <a:cubicBezTo>
                  <a:pt x="0" y="102178"/>
                  <a:pt x="102178" y="0"/>
                  <a:pt x="228222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/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78F3ED1-214B-D6AB-1183-8542AD2D18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22689" y="4166504"/>
            <a:ext cx="2462212" cy="2757715"/>
          </a:xfrm>
          <a:custGeom>
            <a:avLst/>
            <a:gdLst>
              <a:gd name="connsiteX0" fmla="*/ 228222 w 2462212"/>
              <a:gd name="connsiteY0" fmla="*/ 0 h 2757715"/>
              <a:gd name="connsiteX1" fmla="*/ 2233990 w 2462212"/>
              <a:gd name="connsiteY1" fmla="*/ 0 h 2757715"/>
              <a:gd name="connsiteX2" fmla="*/ 2462212 w 2462212"/>
              <a:gd name="connsiteY2" fmla="*/ 228222 h 2757715"/>
              <a:gd name="connsiteX3" fmla="*/ 2462212 w 2462212"/>
              <a:gd name="connsiteY3" fmla="*/ 2529493 h 2757715"/>
              <a:gd name="connsiteX4" fmla="*/ 2233990 w 2462212"/>
              <a:gd name="connsiteY4" fmla="*/ 2757715 h 2757715"/>
              <a:gd name="connsiteX5" fmla="*/ 228222 w 2462212"/>
              <a:gd name="connsiteY5" fmla="*/ 2757715 h 2757715"/>
              <a:gd name="connsiteX6" fmla="*/ 0 w 2462212"/>
              <a:gd name="connsiteY6" fmla="*/ 2529493 h 2757715"/>
              <a:gd name="connsiteX7" fmla="*/ 0 w 2462212"/>
              <a:gd name="connsiteY7" fmla="*/ 228222 h 2757715"/>
              <a:gd name="connsiteX8" fmla="*/ 228222 w 2462212"/>
              <a:gd name="connsiteY8" fmla="*/ 0 h 275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2212" h="2757715">
                <a:moveTo>
                  <a:pt x="228222" y="0"/>
                </a:moveTo>
                <a:lnTo>
                  <a:pt x="2233990" y="0"/>
                </a:lnTo>
                <a:cubicBezTo>
                  <a:pt x="2360034" y="0"/>
                  <a:pt x="2462212" y="102178"/>
                  <a:pt x="2462212" y="228222"/>
                </a:cubicBezTo>
                <a:lnTo>
                  <a:pt x="2462212" y="2529493"/>
                </a:lnTo>
                <a:cubicBezTo>
                  <a:pt x="2462212" y="2655537"/>
                  <a:pt x="2360034" y="2757715"/>
                  <a:pt x="2233990" y="2757715"/>
                </a:cubicBezTo>
                <a:lnTo>
                  <a:pt x="228222" y="2757715"/>
                </a:lnTo>
                <a:cubicBezTo>
                  <a:pt x="102178" y="2757715"/>
                  <a:pt x="0" y="2655537"/>
                  <a:pt x="0" y="2529493"/>
                </a:cubicBezTo>
                <a:lnTo>
                  <a:pt x="0" y="228222"/>
                </a:lnTo>
                <a:cubicBezTo>
                  <a:pt x="0" y="102178"/>
                  <a:pt x="102178" y="0"/>
                  <a:pt x="228222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/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4584C69-6FBC-CE50-7D5F-8C26FED42A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2689" y="-1639208"/>
            <a:ext cx="2462212" cy="2757715"/>
          </a:xfrm>
          <a:custGeom>
            <a:avLst/>
            <a:gdLst>
              <a:gd name="connsiteX0" fmla="*/ 228222 w 2462212"/>
              <a:gd name="connsiteY0" fmla="*/ 0 h 2757715"/>
              <a:gd name="connsiteX1" fmla="*/ 2233990 w 2462212"/>
              <a:gd name="connsiteY1" fmla="*/ 0 h 2757715"/>
              <a:gd name="connsiteX2" fmla="*/ 2462212 w 2462212"/>
              <a:gd name="connsiteY2" fmla="*/ 228222 h 2757715"/>
              <a:gd name="connsiteX3" fmla="*/ 2462212 w 2462212"/>
              <a:gd name="connsiteY3" fmla="*/ 2529493 h 2757715"/>
              <a:gd name="connsiteX4" fmla="*/ 2233990 w 2462212"/>
              <a:gd name="connsiteY4" fmla="*/ 2757715 h 2757715"/>
              <a:gd name="connsiteX5" fmla="*/ 228222 w 2462212"/>
              <a:gd name="connsiteY5" fmla="*/ 2757715 h 2757715"/>
              <a:gd name="connsiteX6" fmla="*/ 0 w 2462212"/>
              <a:gd name="connsiteY6" fmla="*/ 2529493 h 2757715"/>
              <a:gd name="connsiteX7" fmla="*/ 0 w 2462212"/>
              <a:gd name="connsiteY7" fmla="*/ 228222 h 2757715"/>
              <a:gd name="connsiteX8" fmla="*/ 228222 w 2462212"/>
              <a:gd name="connsiteY8" fmla="*/ 0 h 275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2212" h="2757715">
                <a:moveTo>
                  <a:pt x="228222" y="0"/>
                </a:moveTo>
                <a:lnTo>
                  <a:pt x="2233990" y="0"/>
                </a:lnTo>
                <a:cubicBezTo>
                  <a:pt x="2360034" y="0"/>
                  <a:pt x="2462212" y="102178"/>
                  <a:pt x="2462212" y="228222"/>
                </a:cubicBezTo>
                <a:lnTo>
                  <a:pt x="2462212" y="2529493"/>
                </a:lnTo>
                <a:cubicBezTo>
                  <a:pt x="2462212" y="2655537"/>
                  <a:pt x="2360034" y="2757715"/>
                  <a:pt x="2233990" y="2757715"/>
                </a:cubicBezTo>
                <a:lnTo>
                  <a:pt x="228222" y="2757715"/>
                </a:lnTo>
                <a:cubicBezTo>
                  <a:pt x="102178" y="2757715"/>
                  <a:pt x="0" y="2655537"/>
                  <a:pt x="0" y="2529493"/>
                </a:cubicBezTo>
                <a:lnTo>
                  <a:pt x="0" y="228222"/>
                </a:lnTo>
                <a:cubicBezTo>
                  <a:pt x="0" y="102178"/>
                  <a:pt x="102178" y="0"/>
                  <a:pt x="228222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/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8602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74DEC40-7C85-4D88-BDBC-FBBCBCE1EA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1800" y="0"/>
            <a:ext cx="5410200" cy="6858000"/>
          </a:xfrm>
          <a:custGeom>
            <a:avLst/>
            <a:gdLst>
              <a:gd name="connsiteX0" fmla="*/ 0 w 5410200"/>
              <a:gd name="connsiteY0" fmla="*/ 0 h 6858000"/>
              <a:gd name="connsiteX1" fmla="*/ 5410200 w 5410200"/>
              <a:gd name="connsiteY1" fmla="*/ 0 h 6858000"/>
              <a:gd name="connsiteX2" fmla="*/ 5410200 w 5410200"/>
              <a:gd name="connsiteY2" fmla="*/ 6858000 h 6858000"/>
              <a:gd name="connsiteX3" fmla="*/ 0 w 5410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6858000">
                <a:moveTo>
                  <a:pt x="0" y="0"/>
                </a:moveTo>
                <a:lnTo>
                  <a:pt x="5410200" y="0"/>
                </a:lnTo>
                <a:lnTo>
                  <a:pt x="5410200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/>
        </p:spPr>
        <p:txBody>
          <a:bodyPr/>
          <a:lstStyle>
            <a:lvl1pPr>
              <a:defRPr lang="en-ID" sz="1600" dirty="0"/>
            </a:lvl1pPr>
          </a:lstStyle>
          <a:p>
            <a:pPr marL="0" lvl="0" indent="0" algn="ctr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3937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3DD8BED-008A-9C1F-DF06-FFE78CB594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0013" y="123825"/>
            <a:ext cx="6086475" cy="6734175"/>
          </a:xfrm>
          <a:custGeom>
            <a:avLst/>
            <a:gdLst>
              <a:gd name="connsiteX0" fmla="*/ 0 w 6086475"/>
              <a:gd name="connsiteY0" fmla="*/ 0 h 6734175"/>
              <a:gd name="connsiteX1" fmla="*/ 6086475 w 6086475"/>
              <a:gd name="connsiteY1" fmla="*/ 0 h 6734175"/>
              <a:gd name="connsiteX2" fmla="*/ 6086475 w 6086475"/>
              <a:gd name="connsiteY2" fmla="*/ 6734175 h 6734175"/>
              <a:gd name="connsiteX3" fmla="*/ 0 w 6086475"/>
              <a:gd name="connsiteY3" fmla="*/ 6734175 h 673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6475" h="6734175">
                <a:moveTo>
                  <a:pt x="0" y="0"/>
                </a:moveTo>
                <a:lnTo>
                  <a:pt x="6086475" y="0"/>
                </a:lnTo>
                <a:lnTo>
                  <a:pt x="6086475" y="6734175"/>
                </a:lnTo>
                <a:lnTo>
                  <a:pt x="0" y="6734175"/>
                </a:lnTo>
                <a:close/>
              </a:path>
            </a:pathLst>
          </a:custGeom>
          <a:noFill/>
          <a:effectLst/>
        </p:spPr>
        <p:txBody>
          <a:bodyPr/>
          <a:lstStyle>
            <a:lvl1pPr>
              <a:defRPr lang="en-ID" sz="1600"/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619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E458B-F68D-7A29-0B5B-5C4A3BC66D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/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585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B172E91-C64C-52A2-58BF-4041383F14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2948" y="657226"/>
            <a:ext cx="3052082" cy="2289174"/>
          </a:xfrm>
          <a:custGeom>
            <a:avLst/>
            <a:gdLst>
              <a:gd name="connsiteX0" fmla="*/ 120983 w 3052082"/>
              <a:gd name="connsiteY0" fmla="*/ 0 h 2289174"/>
              <a:gd name="connsiteX1" fmla="*/ 2931099 w 3052082"/>
              <a:gd name="connsiteY1" fmla="*/ 0 h 2289174"/>
              <a:gd name="connsiteX2" fmla="*/ 3052082 w 3052082"/>
              <a:gd name="connsiteY2" fmla="*/ 120983 h 2289174"/>
              <a:gd name="connsiteX3" fmla="*/ 3052082 w 3052082"/>
              <a:gd name="connsiteY3" fmla="*/ 2168191 h 2289174"/>
              <a:gd name="connsiteX4" fmla="*/ 2931099 w 3052082"/>
              <a:gd name="connsiteY4" fmla="*/ 2289174 h 2289174"/>
              <a:gd name="connsiteX5" fmla="*/ 120983 w 3052082"/>
              <a:gd name="connsiteY5" fmla="*/ 2289174 h 2289174"/>
              <a:gd name="connsiteX6" fmla="*/ 0 w 3052082"/>
              <a:gd name="connsiteY6" fmla="*/ 2168191 h 2289174"/>
              <a:gd name="connsiteX7" fmla="*/ 0 w 3052082"/>
              <a:gd name="connsiteY7" fmla="*/ 120983 h 2289174"/>
              <a:gd name="connsiteX8" fmla="*/ 120983 w 3052082"/>
              <a:gd name="connsiteY8" fmla="*/ 0 h 22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2082" h="2289174">
                <a:moveTo>
                  <a:pt x="120983" y="0"/>
                </a:moveTo>
                <a:lnTo>
                  <a:pt x="2931099" y="0"/>
                </a:lnTo>
                <a:cubicBezTo>
                  <a:pt x="2997916" y="0"/>
                  <a:pt x="3052082" y="54166"/>
                  <a:pt x="3052082" y="120983"/>
                </a:cubicBezTo>
                <a:lnTo>
                  <a:pt x="3052082" y="2168191"/>
                </a:lnTo>
                <a:cubicBezTo>
                  <a:pt x="3052082" y="2235008"/>
                  <a:pt x="2997916" y="2289174"/>
                  <a:pt x="2931099" y="2289174"/>
                </a:cubicBezTo>
                <a:lnTo>
                  <a:pt x="120983" y="2289174"/>
                </a:lnTo>
                <a:cubicBezTo>
                  <a:pt x="54166" y="2289174"/>
                  <a:pt x="0" y="2235008"/>
                  <a:pt x="0" y="2168191"/>
                </a:cubicBezTo>
                <a:lnTo>
                  <a:pt x="0" y="120983"/>
                </a:lnTo>
                <a:cubicBezTo>
                  <a:pt x="0" y="54166"/>
                  <a:pt x="54166" y="0"/>
                  <a:pt x="120983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/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EBBF08E-9233-A61D-AB00-E1D849060F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9804" y="657226"/>
            <a:ext cx="3006499" cy="2289174"/>
          </a:xfrm>
          <a:custGeom>
            <a:avLst/>
            <a:gdLst>
              <a:gd name="connsiteX0" fmla="*/ 120983 w 3006499"/>
              <a:gd name="connsiteY0" fmla="*/ 0 h 2289174"/>
              <a:gd name="connsiteX1" fmla="*/ 2885516 w 3006499"/>
              <a:gd name="connsiteY1" fmla="*/ 0 h 2289174"/>
              <a:gd name="connsiteX2" fmla="*/ 3006499 w 3006499"/>
              <a:gd name="connsiteY2" fmla="*/ 120983 h 2289174"/>
              <a:gd name="connsiteX3" fmla="*/ 3006499 w 3006499"/>
              <a:gd name="connsiteY3" fmla="*/ 2168191 h 2289174"/>
              <a:gd name="connsiteX4" fmla="*/ 2885516 w 3006499"/>
              <a:gd name="connsiteY4" fmla="*/ 2289174 h 2289174"/>
              <a:gd name="connsiteX5" fmla="*/ 120983 w 3006499"/>
              <a:gd name="connsiteY5" fmla="*/ 2289174 h 2289174"/>
              <a:gd name="connsiteX6" fmla="*/ 0 w 3006499"/>
              <a:gd name="connsiteY6" fmla="*/ 2168191 h 2289174"/>
              <a:gd name="connsiteX7" fmla="*/ 0 w 3006499"/>
              <a:gd name="connsiteY7" fmla="*/ 120983 h 2289174"/>
              <a:gd name="connsiteX8" fmla="*/ 120983 w 3006499"/>
              <a:gd name="connsiteY8" fmla="*/ 0 h 22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6499" h="2289174">
                <a:moveTo>
                  <a:pt x="120983" y="0"/>
                </a:moveTo>
                <a:lnTo>
                  <a:pt x="2885516" y="0"/>
                </a:lnTo>
                <a:cubicBezTo>
                  <a:pt x="2952333" y="0"/>
                  <a:pt x="3006499" y="54166"/>
                  <a:pt x="3006499" y="120983"/>
                </a:cubicBezTo>
                <a:lnTo>
                  <a:pt x="3006499" y="2168191"/>
                </a:lnTo>
                <a:cubicBezTo>
                  <a:pt x="3006499" y="2235008"/>
                  <a:pt x="2952333" y="2289174"/>
                  <a:pt x="2885516" y="2289174"/>
                </a:cubicBezTo>
                <a:lnTo>
                  <a:pt x="120983" y="2289174"/>
                </a:lnTo>
                <a:cubicBezTo>
                  <a:pt x="54166" y="2289174"/>
                  <a:pt x="0" y="2235008"/>
                  <a:pt x="0" y="2168191"/>
                </a:cubicBezTo>
                <a:lnTo>
                  <a:pt x="0" y="120983"/>
                </a:lnTo>
                <a:cubicBezTo>
                  <a:pt x="0" y="54166"/>
                  <a:pt x="54166" y="0"/>
                  <a:pt x="120983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/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799C6F-9F7D-2A10-7F52-AA0AD1E83E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9788" y="657225"/>
            <a:ext cx="3933371" cy="5543550"/>
          </a:xfrm>
          <a:custGeom>
            <a:avLst/>
            <a:gdLst>
              <a:gd name="connsiteX0" fmla="*/ 207879 w 3933371"/>
              <a:gd name="connsiteY0" fmla="*/ 0 h 5543550"/>
              <a:gd name="connsiteX1" fmla="*/ 3725492 w 3933371"/>
              <a:gd name="connsiteY1" fmla="*/ 0 h 5543550"/>
              <a:gd name="connsiteX2" fmla="*/ 3933371 w 3933371"/>
              <a:gd name="connsiteY2" fmla="*/ 207879 h 5543550"/>
              <a:gd name="connsiteX3" fmla="*/ 3933371 w 3933371"/>
              <a:gd name="connsiteY3" fmla="*/ 5335671 h 5543550"/>
              <a:gd name="connsiteX4" fmla="*/ 3725492 w 3933371"/>
              <a:gd name="connsiteY4" fmla="*/ 5543550 h 5543550"/>
              <a:gd name="connsiteX5" fmla="*/ 207879 w 3933371"/>
              <a:gd name="connsiteY5" fmla="*/ 5543550 h 5543550"/>
              <a:gd name="connsiteX6" fmla="*/ 0 w 3933371"/>
              <a:gd name="connsiteY6" fmla="*/ 5335671 h 5543550"/>
              <a:gd name="connsiteX7" fmla="*/ 0 w 3933371"/>
              <a:gd name="connsiteY7" fmla="*/ 207879 h 5543550"/>
              <a:gd name="connsiteX8" fmla="*/ 207879 w 3933371"/>
              <a:gd name="connsiteY8" fmla="*/ 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3371" h="5543550">
                <a:moveTo>
                  <a:pt x="207879" y="0"/>
                </a:moveTo>
                <a:lnTo>
                  <a:pt x="3725492" y="0"/>
                </a:lnTo>
                <a:cubicBezTo>
                  <a:pt x="3840300" y="0"/>
                  <a:pt x="3933371" y="93071"/>
                  <a:pt x="3933371" y="207879"/>
                </a:cubicBezTo>
                <a:lnTo>
                  <a:pt x="3933371" y="5335671"/>
                </a:lnTo>
                <a:cubicBezTo>
                  <a:pt x="3933371" y="5450479"/>
                  <a:pt x="3840300" y="5543550"/>
                  <a:pt x="3725492" y="5543550"/>
                </a:cubicBezTo>
                <a:lnTo>
                  <a:pt x="207879" y="5543550"/>
                </a:lnTo>
                <a:cubicBezTo>
                  <a:pt x="93071" y="5543550"/>
                  <a:pt x="0" y="5450479"/>
                  <a:pt x="0" y="5335671"/>
                </a:cubicBezTo>
                <a:lnTo>
                  <a:pt x="0" y="207879"/>
                </a:lnTo>
                <a:cubicBezTo>
                  <a:pt x="0" y="93071"/>
                  <a:pt x="93071" y="0"/>
                  <a:pt x="207879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/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290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84E2FE6-65C7-7BA0-EF44-08982FDC58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57470" y="1388044"/>
            <a:ext cx="3294743" cy="2654300"/>
          </a:xfrm>
          <a:custGeom>
            <a:avLst/>
            <a:gdLst>
              <a:gd name="connsiteX0" fmla="*/ 246027 w 3294743"/>
              <a:gd name="connsiteY0" fmla="*/ 0 h 2654300"/>
              <a:gd name="connsiteX1" fmla="*/ 3048716 w 3294743"/>
              <a:gd name="connsiteY1" fmla="*/ 0 h 2654300"/>
              <a:gd name="connsiteX2" fmla="*/ 3294743 w 3294743"/>
              <a:gd name="connsiteY2" fmla="*/ 246027 h 2654300"/>
              <a:gd name="connsiteX3" fmla="*/ 3294743 w 3294743"/>
              <a:gd name="connsiteY3" fmla="*/ 2408273 h 2654300"/>
              <a:gd name="connsiteX4" fmla="*/ 3048716 w 3294743"/>
              <a:gd name="connsiteY4" fmla="*/ 2654300 h 2654300"/>
              <a:gd name="connsiteX5" fmla="*/ 246027 w 3294743"/>
              <a:gd name="connsiteY5" fmla="*/ 2654300 h 2654300"/>
              <a:gd name="connsiteX6" fmla="*/ 0 w 3294743"/>
              <a:gd name="connsiteY6" fmla="*/ 2408273 h 2654300"/>
              <a:gd name="connsiteX7" fmla="*/ 0 w 3294743"/>
              <a:gd name="connsiteY7" fmla="*/ 246027 h 2654300"/>
              <a:gd name="connsiteX8" fmla="*/ 246027 w 3294743"/>
              <a:gd name="connsiteY8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4743" h="2654300">
                <a:moveTo>
                  <a:pt x="246027" y="0"/>
                </a:moveTo>
                <a:lnTo>
                  <a:pt x="3048716" y="0"/>
                </a:lnTo>
                <a:cubicBezTo>
                  <a:pt x="3184593" y="0"/>
                  <a:pt x="3294743" y="110150"/>
                  <a:pt x="3294743" y="246027"/>
                </a:cubicBezTo>
                <a:lnTo>
                  <a:pt x="3294743" y="2408273"/>
                </a:lnTo>
                <a:cubicBezTo>
                  <a:pt x="3294743" y="2544150"/>
                  <a:pt x="3184593" y="2654300"/>
                  <a:pt x="3048716" y="2654300"/>
                </a:cubicBezTo>
                <a:lnTo>
                  <a:pt x="246027" y="2654300"/>
                </a:lnTo>
                <a:cubicBezTo>
                  <a:pt x="110151" y="2654300"/>
                  <a:pt x="0" y="2544150"/>
                  <a:pt x="0" y="2408273"/>
                </a:cubicBezTo>
                <a:lnTo>
                  <a:pt x="0" y="246027"/>
                </a:lnTo>
                <a:cubicBezTo>
                  <a:pt x="0" y="110150"/>
                  <a:pt x="110151" y="0"/>
                  <a:pt x="246027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/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94948A-CA04-2739-E653-5451B00FA0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6513" y="1388044"/>
            <a:ext cx="3294743" cy="2654300"/>
          </a:xfrm>
          <a:custGeom>
            <a:avLst/>
            <a:gdLst>
              <a:gd name="connsiteX0" fmla="*/ 246027 w 3294743"/>
              <a:gd name="connsiteY0" fmla="*/ 0 h 2654300"/>
              <a:gd name="connsiteX1" fmla="*/ 3048716 w 3294743"/>
              <a:gd name="connsiteY1" fmla="*/ 0 h 2654300"/>
              <a:gd name="connsiteX2" fmla="*/ 3294743 w 3294743"/>
              <a:gd name="connsiteY2" fmla="*/ 246027 h 2654300"/>
              <a:gd name="connsiteX3" fmla="*/ 3294743 w 3294743"/>
              <a:gd name="connsiteY3" fmla="*/ 2408273 h 2654300"/>
              <a:gd name="connsiteX4" fmla="*/ 3048716 w 3294743"/>
              <a:gd name="connsiteY4" fmla="*/ 2654300 h 2654300"/>
              <a:gd name="connsiteX5" fmla="*/ 246027 w 3294743"/>
              <a:gd name="connsiteY5" fmla="*/ 2654300 h 2654300"/>
              <a:gd name="connsiteX6" fmla="*/ 0 w 3294743"/>
              <a:gd name="connsiteY6" fmla="*/ 2408273 h 2654300"/>
              <a:gd name="connsiteX7" fmla="*/ 0 w 3294743"/>
              <a:gd name="connsiteY7" fmla="*/ 246027 h 2654300"/>
              <a:gd name="connsiteX8" fmla="*/ 246027 w 3294743"/>
              <a:gd name="connsiteY8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4743" h="2654300">
                <a:moveTo>
                  <a:pt x="246027" y="0"/>
                </a:moveTo>
                <a:lnTo>
                  <a:pt x="3048716" y="0"/>
                </a:lnTo>
                <a:cubicBezTo>
                  <a:pt x="3184593" y="0"/>
                  <a:pt x="3294743" y="110150"/>
                  <a:pt x="3294743" y="246027"/>
                </a:cubicBezTo>
                <a:lnTo>
                  <a:pt x="3294743" y="2408273"/>
                </a:lnTo>
                <a:cubicBezTo>
                  <a:pt x="3294743" y="2544150"/>
                  <a:pt x="3184593" y="2654300"/>
                  <a:pt x="3048716" y="2654300"/>
                </a:cubicBezTo>
                <a:lnTo>
                  <a:pt x="246027" y="2654300"/>
                </a:lnTo>
                <a:cubicBezTo>
                  <a:pt x="110151" y="2654300"/>
                  <a:pt x="0" y="2544150"/>
                  <a:pt x="0" y="2408273"/>
                </a:cubicBezTo>
                <a:lnTo>
                  <a:pt x="0" y="246027"/>
                </a:lnTo>
                <a:cubicBezTo>
                  <a:pt x="0" y="110150"/>
                  <a:pt x="110151" y="0"/>
                  <a:pt x="246027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/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773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A44FB4-53CB-EB8C-0FBA-8C91247A91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79429" y="-1202055"/>
            <a:ext cx="3352800" cy="3674382"/>
          </a:xfrm>
          <a:custGeom>
            <a:avLst/>
            <a:gdLst>
              <a:gd name="connsiteX0" fmla="*/ 254008 w 3352800"/>
              <a:gd name="connsiteY0" fmla="*/ 0 h 3674382"/>
              <a:gd name="connsiteX1" fmla="*/ 3098792 w 3352800"/>
              <a:gd name="connsiteY1" fmla="*/ 0 h 3674382"/>
              <a:gd name="connsiteX2" fmla="*/ 3352800 w 3352800"/>
              <a:gd name="connsiteY2" fmla="*/ 254008 h 3674382"/>
              <a:gd name="connsiteX3" fmla="*/ 3352800 w 3352800"/>
              <a:gd name="connsiteY3" fmla="*/ 3420374 h 3674382"/>
              <a:gd name="connsiteX4" fmla="*/ 3098792 w 3352800"/>
              <a:gd name="connsiteY4" fmla="*/ 3674382 h 3674382"/>
              <a:gd name="connsiteX5" fmla="*/ 254008 w 3352800"/>
              <a:gd name="connsiteY5" fmla="*/ 3674382 h 3674382"/>
              <a:gd name="connsiteX6" fmla="*/ 0 w 3352800"/>
              <a:gd name="connsiteY6" fmla="*/ 3420374 h 3674382"/>
              <a:gd name="connsiteX7" fmla="*/ 0 w 3352800"/>
              <a:gd name="connsiteY7" fmla="*/ 254008 h 3674382"/>
              <a:gd name="connsiteX8" fmla="*/ 254008 w 3352800"/>
              <a:gd name="connsiteY8" fmla="*/ 0 h 367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2800" h="3674382">
                <a:moveTo>
                  <a:pt x="254008" y="0"/>
                </a:moveTo>
                <a:lnTo>
                  <a:pt x="3098792" y="0"/>
                </a:lnTo>
                <a:cubicBezTo>
                  <a:pt x="3239077" y="0"/>
                  <a:pt x="3352800" y="113723"/>
                  <a:pt x="3352800" y="254008"/>
                </a:cubicBezTo>
                <a:lnTo>
                  <a:pt x="3352800" y="3420374"/>
                </a:lnTo>
                <a:cubicBezTo>
                  <a:pt x="3352800" y="3560659"/>
                  <a:pt x="3239077" y="3674382"/>
                  <a:pt x="3098792" y="3674382"/>
                </a:cubicBezTo>
                <a:lnTo>
                  <a:pt x="254008" y="3674382"/>
                </a:lnTo>
                <a:cubicBezTo>
                  <a:pt x="113723" y="3674382"/>
                  <a:pt x="0" y="3560659"/>
                  <a:pt x="0" y="3420374"/>
                </a:cubicBezTo>
                <a:lnTo>
                  <a:pt x="0" y="254008"/>
                </a:lnTo>
                <a:cubicBezTo>
                  <a:pt x="0" y="113723"/>
                  <a:pt x="113723" y="0"/>
                  <a:pt x="254008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 dirty="0"/>
            </a:lvl1pPr>
          </a:lstStyle>
          <a:p>
            <a:pPr marL="0" lvl="0" indent="0" algn="ctr">
              <a:buNone/>
            </a:pPr>
            <a:endParaRPr lang="en-ID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D37A08-D561-92DA-E4B0-810D610FE5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79429" y="2601028"/>
            <a:ext cx="3352800" cy="3674382"/>
          </a:xfrm>
          <a:custGeom>
            <a:avLst/>
            <a:gdLst>
              <a:gd name="connsiteX0" fmla="*/ 254008 w 3352800"/>
              <a:gd name="connsiteY0" fmla="*/ 0 h 3674382"/>
              <a:gd name="connsiteX1" fmla="*/ 3098792 w 3352800"/>
              <a:gd name="connsiteY1" fmla="*/ 0 h 3674382"/>
              <a:gd name="connsiteX2" fmla="*/ 3352800 w 3352800"/>
              <a:gd name="connsiteY2" fmla="*/ 254008 h 3674382"/>
              <a:gd name="connsiteX3" fmla="*/ 3352800 w 3352800"/>
              <a:gd name="connsiteY3" fmla="*/ 3420374 h 3674382"/>
              <a:gd name="connsiteX4" fmla="*/ 3098792 w 3352800"/>
              <a:gd name="connsiteY4" fmla="*/ 3674382 h 3674382"/>
              <a:gd name="connsiteX5" fmla="*/ 254008 w 3352800"/>
              <a:gd name="connsiteY5" fmla="*/ 3674382 h 3674382"/>
              <a:gd name="connsiteX6" fmla="*/ 0 w 3352800"/>
              <a:gd name="connsiteY6" fmla="*/ 3420374 h 3674382"/>
              <a:gd name="connsiteX7" fmla="*/ 0 w 3352800"/>
              <a:gd name="connsiteY7" fmla="*/ 254008 h 3674382"/>
              <a:gd name="connsiteX8" fmla="*/ 254008 w 3352800"/>
              <a:gd name="connsiteY8" fmla="*/ 0 h 367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2800" h="3674382">
                <a:moveTo>
                  <a:pt x="254008" y="0"/>
                </a:moveTo>
                <a:lnTo>
                  <a:pt x="3098792" y="0"/>
                </a:lnTo>
                <a:cubicBezTo>
                  <a:pt x="3239077" y="0"/>
                  <a:pt x="3352800" y="113723"/>
                  <a:pt x="3352800" y="254008"/>
                </a:cubicBezTo>
                <a:lnTo>
                  <a:pt x="3352800" y="3420374"/>
                </a:lnTo>
                <a:cubicBezTo>
                  <a:pt x="3352800" y="3560659"/>
                  <a:pt x="3239077" y="3674382"/>
                  <a:pt x="3098792" y="3674382"/>
                </a:cubicBezTo>
                <a:lnTo>
                  <a:pt x="254008" y="3674382"/>
                </a:lnTo>
                <a:cubicBezTo>
                  <a:pt x="113723" y="3674382"/>
                  <a:pt x="0" y="3560659"/>
                  <a:pt x="0" y="3420374"/>
                </a:cubicBezTo>
                <a:lnTo>
                  <a:pt x="0" y="254008"/>
                </a:lnTo>
                <a:cubicBezTo>
                  <a:pt x="0" y="113723"/>
                  <a:pt x="113723" y="0"/>
                  <a:pt x="254008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 dirty="0"/>
            </a:lvl1pPr>
          </a:lstStyle>
          <a:p>
            <a:pPr marL="0" lvl="0" indent="0" algn="ctr">
              <a:buNone/>
            </a:pPr>
            <a:endParaRPr lang="en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C502309-7AF5-EA31-A78F-6303C652A2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79429" y="6404111"/>
            <a:ext cx="3352800" cy="3674382"/>
          </a:xfrm>
          <a:custGeom>
            <a:avLst/>
            <a:gdLst>
              <a:gd name="connsiteX0" fmla="*/ 254008 w 3352800"/>
              <a:gd name="connsiteY0" fmla="*/ 0 h 3674382"/>
              <a:gd name="connsiteX1" fmla="*/ 3098792 w 3352800"/>
              <a:gd name="connsiteY1" fmla="*/ 0 h 3674382"/>
              <a:gd name="connsiteX2" fmla="*/ 3352800 w 3352800"/>
              <a:gd name="connsiteY2" fmla="*/ 254008 h 3674382"/>
              <a:gd name="connsiteX3" fmla="*/ 3352800 w 3352800"/>
              <a:gd name="connsiteY3" fmla="*/ 3420374 h 3674382"/>
              <a:gd name="connsiteX4" fmla="*/ 3098792 w 3352800"/>
              <a:gd name="connsiteY4" fmla="*/ 3674382 h 3674382"/>
              <a:gd name="connsiteX5" fmla="*/ 254008 w 3352800"/>
              <a:gd name="connsiteY5" fmla="*/ 3674382 h 3674382"/>
              <a:gd name="connsiteX6" fmla="*/ 0 w 3352800"/>
              <a:gd name="connsiteY6" fmla="*/ 3420374 h 3674382"/>
              <a:gd name="connsiteX7" fmla="*/ 0 w 3352800"/>
              <a:gd name="connsiteY7" fmla="*/ 254008 h 3674382"/>
              <a:gd name="connsiteX8" fmla="*/ 254008 w 3352800"/>
              <a:gd name="connsiteY8" fmla="*/ 0 h 367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2800" h="3674382">
                <a:moveTo>
                  <a:pt x="254008" y="0"/>
                </a:moveTo>
                <a:lnTo>
                  <a:pt x="3098792" y="0"/>
                </a:lnTo>
                <a:cubicBezTo>
                  <a:pt x="3239077" y="0"/>
                  <a:pt x="3352800" y="113723"/>
                  <a:pt x="3352800" y="254008"/>
                </a:cubicBezTo>
                <a:lnTo>
                  <a:pt x="3352800" y="3420374"/>
                </a:lnTo>
                <a:cubicBezTo>
                  <a:pt x="3352800" y="3560659"/>
                  <a:pt x="3239077" y="3674382"/>
                  <a:pt x="3098792" y="3674382"/>
                </a:cubicBezTo>
                <a:lnTo>
                  <a:pt x="254008" y="3674382"/>
                </a:lnTo>
                <a:cubicBezTo>
                  <a:pt x="113723" y="3674382"/>
                  <a:pt x="0" y="3560659"/>
                  <a:pt x="0" y="3420374"/>
                </a:cubicBezTo>
                <a:lnTo>
                  <a:pt x="0" y="254008"/>
                </a:lnTo>
                <a:cubicBezTo>
                  <a:pt x="0" y="113723"/>
                  <a:pt x="113723" y="0"/>
                  <a:pt x="254008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 dirty="0"/>
            </a:lvl1pPr>
          </a:lstStyle>
          <a:p>
            <a:pPr marL="0" lvl="0" indent="0" algn="ctr">
              <a:buNone/>
            </a:pP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2A20E4-5D6F-87B5-0F06-B2D001D439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5394892"/>
            <a:ext cx="3352800" cy="3674382"/>
          </a:xfrm>
          <a:custGeom>
            <a:avLst/>
            <a:gdLst>
              <a:gd name="connsiteX0" fmla="*/ 254008 w 3352800"/>
              <a:gd name="connsiteY0" fmla="*/ 0 h 3674382"/>
              <a:gd name="connsiteX1" fmla="*/ 3098792 w 3352800"/>
              <a:gd name="connsiteY1" fmla="*/ 0 h 3674382"/>
              <a:gd name="connsiteX2" fmla="*/ 3352800 w 3352800"/>
              <a:gd name="connsiteY2" fmla="*/ 254008 h 3674382"/>
              <a:gd name="connsiteX3" fmla="*/ 3352800 w 3352800"/>
              <a:gd name="connsiteY3" fmla="*/ 3420374 h 3674382"/>
              <a:gd name="connsiteX4" fmla="*/ 3098792 w 3352800"/>
              <a:gd name="connsiteY4" fmla="*/ 3674382 h 3674382"/>
              <a:gd name="connsiteX5" fmla="*/ 254008 w 3352800"/>
              <a:gd name="connsiteY5" fmla="*/ 3674382 h 3674382"/>
              <a:gd name="connsiteX6" fmla="*/ 0 w 3352800"/>
              <a:gd name="connsiteY6" fmla="*/ 3420374 h 3674382"/>
              <a:gd name="connsiteX7" fmla="*/ 0 w 3352800"/>
              <a:gd name="connsiteY7" fmla="*/ 254008 h 3674382"/>
              <a:gd name="connsiteX8" fmla="*/ 254008 w 3352800"/>
              <a:gd name="connsiteY8" fmla="*/ 0 h 367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2800" h="3674382">
                <a:moveTo>
                  <a:pt x="254008" y="0"/>
                </a:moveTo>
                <a:lnTo>
                  <a:pt x="3098792" y="0"/>
                </a:lnTo>
                <a:cubicBezTo>
                  <a:pt x="3239077" y="0"/>
                  <a:pt x="3352800" y="113723"/>
                  <a:pt x="3352800" y="254008"/>
                </a:cubicBezTo>
                <a:lnTo>
                  <a:pt x="3352800" y="3420374"/>
                </a:lnTo>
                <a:cubicBezTo>
                  <a:pt x="3352800" y="3560659"/>
                  <a:pt x="3239077" y="3674382"/>
                  <a:pt x="3098792" y="3674382"/>
                </a:cubicBezTo>
                <a:lnTo>
                  <a:pt x="254008" y="3674382"/>
                </a:lnTo>
                <a:cubicBezTo>
                  <a:pt x="113723" y="3674382"/>
                  <a:pt x="0" y="3560659"/>
                  <a:pt x="0" y="3420374"/>
                </a:cubicBezTo>
                <a:lnTo>
                  <a:pt x="0" y="254008"/>
                </a:lnTo>
                <a:cubicBezTo>
                  <a:pt x="0" y="113723"/>
                  <a:pt x="113723" y="0"/>
                  <a:pt x="254008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 dirty="0"/>
            </a:lvl1pPr>
          </a:lstStyle>
          <a:p>
            <a:pPr marL="0" lvl="0" indent="0" algn="ctr">
              <a:buNone/>
            </a:pPr>
            <a:endParaRPr lang="en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27EC10-DA6D-88F6-B73A-67ABD6EC3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2211274"/>
            <a:ext cx="3352800" cy="3674382"/>
          </a:xfrm>
          <a:custGeom>
            <a:avLst/>
            <a:gdLst>
              <a:gd name="connsiteX0" fmla="*/ 254008 w 3352800"/>
              <a:gd name="connsiteY0" fmla="*/ 0 h 3674382"/>
              <a:gd name="connsiteX1" fmla="*/ 3098792 w 3352800"/>
              <a:gd name="connsiteY1" fmla="*/ 0 h 3674382"/>
              <a:gd name="connsiteX2" fmla="*/ 3352800 w 3352800"/>
              <a:gd name="connsiteY2" fmla="*/ 254008 h 3674382"/>
              <a:gd name="connsiteX3" fmla="*/ 3352800 w 3352800"/>
              <a:gd name="connsiteY3" fmla="*/ 3420374 h 3674382"/>
              <a:gd name="connsiteX4" fmla="*/ 3098792 w 3352800"/>
              <a:gd name="connsiteY4" fmla="*/ 3674382 h 3674382"/>
              <a:gd name="connsiteX5" fmla="*/ 254008 w 3352800"/>
              <a:gd name="connsiteY5" fmla="*/ 3674382 h 3674382"/>
              <a:gd name="connsiteX6" fmla="*/ 0 w 3352800"/>
              <a:gd name="connsiteY6" fmla="*/ 3420374 h 3674382"/>
              <a:gd name="connsiteX7" fmla="*/ 0 w 3352800"/>
              <a:gd name="connsiteY7" fmla="*/ 254008 h 3674382"/>
              <a:gd name="connsiteX8" fmla="*/ 254008 w 3352800"/>
              <a:gd name="connsiteY8" fmla="*/ 0 h 367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2800" h="3674382">
                <a:moveTo>
                  <a:pt x="254008" y="0"/>
                </a:moveTo>
                <a:lnTo>
                  <a:pt x="3098792" y="0"/>
                </a:lnTo>
                <a:cubicBezTo>
                  <a:pt x="3239077" y="0"/>
                  <a:pt x="3352800" y="113723"/>
                  <a:pt x="3352800" y="254008"/>
                </a:cubicBezTo>
                <a:lnTo>
                  <a:pt x="3352800" y="3420374"/>
                </a:lnTo>
                <a:cubicBezTo>
                  <a:pt x="3352800" y="3560659"/>
                  <a:pt x="3239077" y="3674382"/>
                  <a:pt x="3098792" y="3674382"/>
                </a:cubicBezTo>
                <a:lnTo>
                  <a:pt x="254008" y="3674382"/>
                </a:lnTo>
                <a:cubicBezTo>
                  <a:pt x="113723" y="3674382"/>
                  <a:pt x="0" y="3560659"/>
                  <a:pt x="0" y="3420374"/>
                </a:cubicBezTo>
                <a:lnTo>
                  <a:pt x="0" y="254008"/>
                </a:lnTo>
                <a:cubicBezTo>
                  <a:pt x="0" y="113723"/>
                  <a:pt x="113723" y="0"/>
                  <a:pt x="254008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 dirty="0"/>
            </a:lvl1pPr>
          </a:lstStyle>
          <a:p>
            <a:pPr marL="0" lvl="0" indent="0" algn="ctr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5185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A6D0B38-2CF3-2993-6333-43E6771F0D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9788" y="3546475"/>
            <a:ext cx="2462212" cy="2654300"/>
          </a:xfrm>
          <a:custGeom>
            <a:avLst/>
            <a:gdLst>
              <a:gd name="connsiteX0" fmla="*/ 228222 w 2462212"/>
              <a:gd name="connsiteY0" fmla="*/ 0 h 2654300"/>
              <a:gd name="connsiteX1" fmla="*/ 2233990 w 2462212"/>
              <a:gd name="connsiteY1" fmla="*/ 0 h 2654300"/>
              <a:gd name="connsiteX2" fmla="*/ 2462212 w 2462212"/>
              <a:gd name="connsiteY2" fmla="*/ 228222 h 2654300"/>
              <a:gd name="connsiteX3" fmla="*/ 2462212 w 2462212"/>
              <a:gd name="connsiteY3" fmla="*/ 2426078 h 2654300"/>
              <a:gd name="connsiteX4" fmla="*/ 2233990 w 2462212"/>
              <a:gd name="connsiteY4" fmla="*/ 2654300 h 2654300"/>
              <a:gd name="connsiteX5" fmla="*/ 228222 w 2462212"/>
              <a:gd name="connsiteY5" fmla="*/ 2654300 h 2654300"/>
              <a:gd name="connsiteX6" fmla="*/ 0 w 2462212"/>
              <a:gd name="connsiteY6" fmla="*/ 2426078 h 2654300"/>
              <a:gd name="connsiteX7" fmla="*/ 0 w 2462212"/>
              <a:gd name="connsiteY7" fmla="*/ 228222 h 2654300"/>
              <a:gd name="connsiteX8" fmla="*/ 228222 w 2462212"/>
              <a:gd name="connsiteY8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2212" h="2654300">
                <a:moveTo>
                  <a:pt x="228222" y="0"/>
                </a:moveTo>
                <a:lnTo>
                  <a:pt x="2233990" y="0"/>
                </a:lnTo>
                <a:cubicBezTo>
                  <a:pt x="2360034" y="0"/>
                  <a:pt x="2462212" y="102178"/>
                  <a:pt x="2462212" y="228222"/>
                </a:cubicBezTo>
                <a:lnTo>
                  <a:pt x="2462212" y="2426078"/>
                </a:lnTo>
                <a:cubicBezTo>
                  <a:pt x="2462212" y="2552122"/>
                  <a:pt x="2360034" y="2654300"/>
                  <a:pt x="2233990" y="2654300"/>
                </a:cubicBezTo>
                <a:lnTo>
                  <a:pt x="228222" y="2654300"/>
                </a:lnTo>
                <a:cubicBezTo>
                  <a:pt x="102178" y="2654300"/>
                  <a:pt x="0" y="2552122"/>
                  <a:pt x="0" y="2426078"/>
                </a:cubicBezTo>
                <a:lnTo>
                  <a:pt x="0" y="228222"/>
                </a:lnTo>
                <a:cubicBezTo>
                  <a:pt x="0" y="102178"/>
                  <a:pt x="102178" y="0"/>
                  <a:pt x="228222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/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EEA0808-4B18-B770-BA3B-2D3AB525B1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81388" y="657225"/>
            <a:ext cx="2462212" cy="2654300"/>
          </a:xfrm>
          <a:custGeom>
            <a:avLst/>
            <a:gdLst>
              <a:gd name="connsiteX0" fmla="*/ 228222 w 2462212"/>
              <a:gd name="connsiteY0" fmla="*/ 0 h 2654300"/>
              <a:gd name="connsiteX1" fmla="*/ 2233990 w 2462212"/>
              <a:gd name="connsiteY1" fmla="*/ 0 h 2654300"/>
              <a:gd name="connsiteX2" fmla="*/ 2462212 w 2462212"/>
              <a:gd name="connsiteY2" fmla="*/ 228222 h 2654300"/>
              <a:gd name="connsiteX3" fmla="*/ 2462212 w 2462212"/>
              <a:gd name="connsiteY3" fmla="*/ 2426078 h 2654300"/>
              <a:gd name="connsiteX4" fmla="*/ 2233990 w 2462212"/>
              <a:gd name="connsiteY4" fmla="*/ 2654300 h 2654300"/>
              <a:gd name="connsiteX5" fmla="*/ 228222 w 2462212"/>
              <a:gd name="connsiteY5" fmla="*/ 2654300 h 2654300"/>
              <a:gd name="connsiteX6" fmla="*/ 0 w 2462212"/>
              <a:gd name="connsiteY6" fmla="*/ 2426078 h 2654300"/>
              <a:gd name="connsiteX7" fmla="*/ 0 w 2462212"/>
              <a:gd name="connsiteY7" fmla="*/ 228222 h 2654300"/>
              <a:gd name="connsiteX8" fmla="*/ 228222 w 2462212"/>
              <a:gd name="connsiteY8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2212" h="2654300">
                <a:moveTo>
                  <a:pt x="228222" y="0"/>
                </a:moveTo>
                <a:lnTo>
                  <a:pt x="2233990" y="0"/>
                </a:lnTo>
                <a:cubicBezTo>
                  <a:pt x="2360034" y="0"/>
                  <a:pt x="2462212" y="102178"/>
                  <a:pt x="2462212" y="228222"/>
                </a:cubicBezTo>
                <a:lnTo>
                  <a:pt x="2462212" y="2426078"/>
                </a:lnTo>
                <a:cubicBezTo>
                  <a:pt x="2462212" y="2552122"/>
                  <a:pt x="2360034" y="2654300"/>
                  <a:pt x="2233990" y="2654300"/>
                </a:cubicBezTo>
                <a:lnTo>
                  <a:pt x="228222" y="2654300"/>
                </a:lnTo>
                <a:cubicBezTo>
                  <a:pt x="102178" y="2654300"/>
                  <a:pt x="0" y="2552122"/>
                  <a:pt x="0" y="2426078"/>
                </a:cubicBezTo>
                <a:lnTo>
                  <a:pt x="0" y="228222"/>
                </a:lnTo>
                <a:cubicBezTo>
                  <a:pt x="0" y="102178"/>
                  <a:pt x="102178" y="0"/>
                  <a:pt x="228222" y="0"/>
                </a:cubicBez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lang="en-ID" sz="1600"/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139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553BA2D-DEA1-F394-00EB-41B0F1CF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93" y="124509"/>
            <a:ext cx="6085565" cy="6733491"/>
          </a:xfrm>
          <a:custGeom>
            <a:avLst/>
            <a:gdLst>
              <a:gd name="connsiteX0" fmla="*/ 0 w 6085565"/>
              <a:gd name="connsiteY0" fmla="*/ 0 h 6733491"/>
              <a:gd name="connsiteX1" fmla="*/ 6085565 w 6085565"/>
              <a:gd name="connsiteY1" fmla="*/ 0 h 6733491"/>
              <a:gd name="connsiteX2" fmla="*/ 6085565 w 6085565"/>
              <a:gd name="connsiteY2" fmla="*/ 6733491 h 6733491"/>
              <a:gd name="connsiteX3" fmla="*/ 0 w 6085565"/>
              <a:gd name="connsiteY3" fmla="*/ 6733491 h 673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5565" h="6733491">
                <a:moveTo>
                  <a:pt x="0" y="0"/>
                </a:moveTo>
                <a:lnTo>
                  <a:pt x="6085565" y="0"/>
                </a:lnTo>
                <a:lnTo>
                  <a:pt x="6085565" y="6733491"/>
                </a:lnTo>
                <a:lnTo>
                  <a:pt x="0" y="6733491"/>
                </a:lnTo>
                <a:close/>
              </a:path>
            </a:pathLst>
          </a:custGeom>
          <a:noFill/>
          <a:effectLst/>
        </p:spPr>
        <p:txBody>
          <a:bodyPr/>
          <a:lstStyle>
            <a:lvl1pPr>
              <a:defRPr lang="en-ID" sz="1600"/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061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26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2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69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0" r:id="rId9"/>
    <p:sldLayoutId id="2147483657" r:id="rId10"/>
    <p:sldLayoutId id="2147483656" r:id="rId11"/>
    <p:sldLayoutId id="2147483655" r:id="rId12"/>
    <p:sldLayoutId id="2147483654" r:id="rId13"/>
    <p:sldLayoutId id="2147483653" r:id="rId14"/>
    <p:sldLayoutId id="214748365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B89B0C5-64B4-8822-AAF5-ABEC29E30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9" cy="685869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94E62E5-DF30-897D-8B73-D305908AA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66" y="1966109"/>
            <a:ext cx="3962519" cy="29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1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393E99-641F-163A-BFE8-62B2F67C2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9">
            <a:extLst>
              <a:ext uri="{FF2B5EF4-FFF2-40B4-BE49-F238E27FC236}">
                <a16:creationId xmlns:a16="http://schemas.microsoft.com/office/drawing/2014/main" id="{3F1B2F27-113D-EBFB-93E8-B911A61BB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B263EE9-E1DE-7E07-8F70-9DB8A4BF0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9" b="10259"/>
          <a:stretch/>
        </p:blipFill>
        <p:spPr>
          <a:xfrm>
            <a:off x="0" y="-1"/>
            <a:ext cx="12191999" cy="688076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2A483AB-81D9-45D2-965A-143DEAE127B7}"/>
              </a:ext>
            </a:extLst>
          </p:cNvPr>
          <p:cNvSpPr txBox="1"/>
          <p:nvPr/>
        </p:nvSpPr>
        <p:spPr>
          <a:xfrm>
            <a:off x="1188486" y="3243186"/>
            <a:ext cx="98150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Art. 429-B. Excluem-se da base de cálculo da cota de aprendizagem:</a:t>
            </a:r>
          </a:p>
          <a:p>
            <a:endParaRPr lang="pt-BR" sz="2200" i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pt-BR" sz="22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IV – os empregados que exerçam atividades proibidas ou incompatíveis</a:t>
            </a:r>
          </a:p>
          <a:p>
            <a:r>
              <a:rPr lang="pt-BR" sz="22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para menores de 18 anos e atividades insalubres, perigosas ou noturnas;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3FD55A4-3E6D-DD93-BC50-1871D8207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5" y="6045666"/>
            <a:ext cx="2274921" cy="34123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BDCA8D8-9643-4CB5-8BC2-974671CD3150}"/>
              </a:ext>
            </a:extLst>
          </p:cNvPr>
          <p:cNvSpPr txBox="1"/>
          <p:nvPr/>
        </p:nvSpPr>
        <p:spPr>
          <a:xfrm>
            <a:off x="1188486" y="2314947"/>
            <a:ext cx="80962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EMENDA Nº 3 – PL 6461/2019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940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E54372-772D-D4F5-A291-3AF42A8BF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9">
            <a:extLst>
              <a:ext uri="{FF2B5EF4-FFF2-40B4-BE49-F238E27FC236}">
                <a16:creationId xmlns:a16="http://schemas.microsoft.com/office/drawing/2014/main" id="{B1F0F6C3-6924-AA1F-2BD2-253CC3652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A485293-2154-BCAD-D3EA-72036C27D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9" b="10259"/>
          <a:stretch/>
        </p:blipFill>
        <p:spPr>
          <a:xfrm>
            <a:off x="0" y="-1"/>
            <a:ext cx="12191999" cy="688076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811851A-7871-40EA-DACC-6CC6225AC849}"/>
              </a:ext>
            </a:extLst>
          </p:cNvPr>
          <p:cNvSpPr txBox="1"/>
          <p:nvPr/>
        </p:nvSpPr>
        <p:spPr>
          <a:xfrm>
            <a:off x="1680632" y="1920895"/>
            <a:ext cx="8830734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OBRIGADO!</a:t>
            </a:r>
          </a:p>
          <a:p>
            <a:pPr algn="ctr"/>
            <a:endParaRPr lang="pt-BR" sz="2200" i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Avelino Lombardi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Presidente da Febrac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presidencia@febrac.org.br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2235FB3-764E-9C38-08D3-CD4476C7D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5" y="6045666"/>
            <a:ext cx="2274921" cy="34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3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1C7"/>
      </a:accent1>
      <a:accent2>
        <a:srgbClr val="0160C9"/>
      </a:accent2>
      <a:accent3>
        <a:srgbClr val="0D85D8"/>
      </a:accent3>
      <a:accent4>
        <a:srgbClr val="1CA3DE"/>
      </a:accent4>
      <a:accent5>
        <a:srgbClr val="3ACBE8"/>
      </a:accent5>
      <a:accent6>
        <a:srgbClr val="7CC0F1"/>
      </a:accent6>
      <a:hlink>
        <a:srgbClr val="0563C1"/>
      </a:hlink>
      <a:folHlink>
        <a:srgbClr val="954F72"/>
      </a:folHlink>
    </a:clrScheme>
    <a:fontScheme name="se">
      <a:majorFont>
        <a:latin typeface="Poppins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57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Roboto</vt:lpstr>
      <vt:lpstr>Calibri</vt:lpstr>
      <vt:lpstr>Arial</vt:lpstr>
      <vt:lpstr>Aptos</vt:lpstr>
      <vt:lpstr>Inter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Afif Putra</dc:creator>
  <cp:lastModifiedBy>Recepção</cp:lastModifiedBy>
  <cp:revision>56</cp:revision>
  <dcterms:created xsi:type="dcterms:W3CDTF">2024-02-20T18:51:56Z</dcterms:created>
  <dcterms:modified xsi:type="dcterms:W3CDTF">2026-07-10T12:35:02Z</dcterms:modified>
</cp:coreProperties>
</file>